
<file path=[Content_Types].xml><?xml version="1.0" encoding="utf-8"?>
<Types xmlns="http://schemas.openxmlformats.org/package/2006/content-types">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2.xml" ContentType="application/vnd.openxmlformats-officedocument.theme+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3.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theme/theme4.xml" ContentType="application/vnd.openxmlformats-officedocument.theme+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theme/theme5.xml" ContentType="application/vnd.openxmlformats-officedocument.theme+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theme/theme6.xml" ContentType="application/vnd.openxmlformats-officedocument.theme+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theme/theme7.xml" ContentType="application/vnd.openxmlformats-officedocument.theme+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theme/theme8.xml" ContentType="application/vnd.openxmlformats-officedocument.theme+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theme/theme9.xml" ContentType="application/vnd.openxmlformats-officedocument.theme+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theme/theme10.xml" ContentType="application/vnd.openxmlformats-officedocument.theme+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theme/theme11.xml" ContentType="application/vnd.openxmlformats-officedocument.theme+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theme/theme12.xml" ContentType="application/vnd.openxmlformats-officedocument.theme+xml"/>
  <Override PartName="/ppt/theme/theme1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6" r:id="rId2"/>
    <p:sldMasterId id="2147483707" r:id="rId3"/>
    <p:sldMasterId id="2147483717" r:id="rId4"/>
    <p:sldMasterId id="2147483745" r:id="rId5"/>
    <p:sldMasterId id="2147483759" r:id="rId6"/>
    <p:sldMasterId id="2147483778" r:id="rId7"/>
    <p:sldMasterId id="2147483794" r:id="rId8"/>
    <p:sldMasterId id="2147483811" r:id="rId9"/>
    <p:sldMasterId id="2147483830" r:id="rId10"/>
    <p:sldMasterId id="2147483847" r:id="rId11"/>
    <p:sldMasterId id="2147483864" r:id="rId12"/>
  </p:sldMasterIdLst>
  <p:notesMasterIdLst>
    <p:notesMasterId r:id="rId69"/>
  </p:notesMasterIdLst>
  <p:sldIdLst>
    <p:sldId id="305" r:id="rId13"/>
    <p:sldId id="2147482815" r:id="rId14"/>
    <p:sldId id="2147482811" r:id="rId15"/>
    <p:sldId id="2147482812" r:id="rId16"/>
    <p:sldId id="2147482813" r:id="rId17"/>
    <p:sldId id="329" r:id="rId18"/>
    <p:sldId id="331" r:id="rId19"/>
    <p:sldId id="2147482735" r:id="rId20"/>
    <p:sldId id="2147482816" r:id="rId21"/>
    <p:sldId id="2147482792" r:id="rId22"/>
    <p:sldId id="2147482817" r:id="rId23"/>
    <p:sldId id="2147482818" r:id="rId24"/>
    <p:sldId id="2147480779" r:id="rId25"/>
    <p:sldId id="2147482814" r:id="rId26"/>
    <p:sldId id="2147482800" r:id="rId27"/>
    <p:sldId id="2147482799" r:id="rId28"/>
    <p:sldId id="2147482801" r:id="rId29"/>
    <p:sldId id="302" r:id="rId30"/>
    <p:sldId id="2147482803" r:id="rId31"/>
    <p:sldId id="332" r:id="rId32"/>
    <p:sldId id="2147482804" r:id="rId33"/>
    <p:sldId id="309" r:id="rId34"/>
    <p:sldId id="2146846003" r:id="rId35"/>
    <p:sldId id="2147482798" r:id="rId36"/>
    <p:sldId id="2147482778" r:id="rId37"/>
    <p:sldId id="2147482785" r:id="rId38"/>
    <p:sldId id="2147482805" r:id="rId39"/>
    <p:sldId id="312" r:id="rId40"/>
    <p:sldId id="313" r:id="rId41"/>
    <p:sldId id="325" r:id="rId42"/>
    <p:sldId id="2147482806" r:id="rId43"/>
    <p:sldId id="316" r:id="rId44"/>
    <p:sldId id="2147482777" r:id="rId45"/>
    <p:sldId id="2147482807" r:id="rId46"/>
    <p:sldId id="324" r:id="rId47"/>
    <p:sldId id="2147482786" r:id="rId48"/>
    <p:sldId id="319" r:id="rId49"/>
    <p:sldId id="2147482783" r:id="rId50"/>
    <p:sldId id="323" r:id="rId51"/>
    <p:sldId id="2147482809" r:id="rId52"/>
    <p:sldId id="321" r:id="rId53"/>
    <p:sldId id="2146845862" r:id="rId54"/>
    <p:sldId id="2147482808" r:id="rId55"/>
    <p:sldId id="317" r:id="rId56"/>
    <p:sldId id="2146845855" r:id="rId57"/>
    <p:sldId id="2146845856" r:id="rId58"/>
    <p:sldId id="2147482819" r:id="rId59"/>
    <p:sldId id="2147482820" r:id="rId60"/>
    <p:sldId id="2147482821" r:id="rId61"/>
    <p:sldId id="2147482790" r:id="rId62"/>
    <p:sldId id="2147482822" r:id="rId63"/>
    <p:sldId id="2146845869" r:id="rId64"/>
    <p:sldId id="2146845804" r:id="rId65"/>
    <p:sldId id="2147482823" r:id="rId66"/>
    <p:sldId id="2147482824" r:id="rId67"/>
    <p:sldId id="301" r:id="rId6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0247EC-AA8F-41D1-9708-4BA872B42DD2}" v="10" dt="2025-06-27T00:25:59.0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105" d="100"/>
          <a:sy n="105" d="100"/>
        </p:scale>
        <p:origin x="834"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4.xml"/><Relationship Id="rId21" Type="http://schemas.openxmlformats.org/officeDocument/2006/relationships/slide" Target="slides/slide9.xml"/><Relationship Id="rId42" Type="http://schemas.openxmlformats.org/officeDocument/2006/relationships/slide" Target="slides/slide30.xml"/><Relationship Id="rId47" Type="http://schemas.openxmlformats.org/officeDocument/2006/relationships/slide" Target="slides/slide35.xml"/><Relationship Id="rId63" Type="http://schemas.openxmlformats.org/officeDocument/2006/relationships/slide" Target="slides/slide51.xml"/><Relationship Id="rId68" Type="http://schemas.openxmlformats.org/officeDocument/2006/relationships/slide" Target="slides/slide56.xml"/><Relationship Id="rId2" Type="http://schemas.openxmlformats.org/officeDocument/2006/relationships/slideMaster" Target="slideMasters/slideMaster2.xml"/><Relationship Id="rId16" Type="http://schemas.openxmlformats.org/officeDocument/2006/relationships/slide" Target="slides/slide4.xml"/><Relationship Id="rId29" Type="http://schemas.openxmlformats.org/officeDocument/2006/relationships/slide" Target="slides/slide17.xml"/><Relationship Id="rId11" Type="http://schemas.openxmlformats.org/officeDocument/2006/relationships/slideMaster" Target="slideMasters/slideMaster11.xml"/><Relationship Id="rId24" Type="http://schemas.openxmlformats.org/officeDocument/2006/relationships/slide" Target="slides/slide12.xml"/><Relationship Id="rId32" Type="http://schemas.openxmlformats.org/officeDocument/2006/relationships/slide" Target="slides/slide20.xml"/><Relationship Id="rId37" Type="http://schemas.openxmlformats.org/officeDocument/2006/relationships/slide" Target="slides/slide25.xml"/><Relationship Id="rId40" Type="http://schemas.openxmlformats.org/officeDocument/2006/relationships/slide" Target="slides/slide28.xml"/><Relationship Id="rId45" Type="http://schemas.openxmlformats.org/officeDocument/2006/relationships/slide" Target="slides/slide33.xml"/><Relationship Id="rId53" Type="http://schemas.openxmlformats.org/officeDocument/2006/relationships/slide" Target="slides/slide41.xml"/><Relationship Id="rId58" Type="http://schemas.openxmlformats.org/officeDocument/2006/relationships/slide" Target="slides/slide46.xml"/><Relationship Id="rId66" Type="http://schemas.openxmlformats.org/officeDocument/2006/relationships/slide" Target="slides/slide54.xml"/><Relationship Id="rId74" Type="http://schemas.microsoft.com/office/2016/11/relationships/changesInfo" Target="changesInfos/changesInfo1.xml"/><Relationship Id="rId5" Type="http://schemas.openxmlformats.org/officeDocument/2006/relationships/slideMaster" Target="slideMasters/slideMaster5.xml"/><Relationship Id="rId61" Type="http://schemas.openxmlformats.org/officeDocument/2006/relationships/slide" Target="slides/slide49.xml"/><Relationship Id="rId19" Type="http://schemas.openxmlformats.org/officeDocument/2006/relationships/slide" Target="slides/slide7.xml"/><Relationship Id="rId14" Type="http://schemas.openxmlformats.org/officeDocument/2006/relationships/slide" Target="slides/slide2.xml"/><Relationship Id="rId22" Type="http://schemas.openxmlformats.org/officeDocument/2006/relationships/slide" Target="slides/slide10.xml"/><Relationship Id="rId27" Type="http://schemas.openxmlformats.org/officeDocument/2006/relationships/slide" Target="slides/slide15.xml"/><Relationship Id="rId30" Type="http://schemas.openxmlformats.org/officeDocument/2006/relationships/slide" Target="slides/slide18.xml"/><Relationship Id="rId35" Type="http://schemas.openxmlformats.org/officeDocument/2006/relationships/slide" Target="slides/slide23.xml"/><Relationship Id="rId43" Type="http://schemas.openxmlformats.org/officeDocument/2006/relationships/slide" Target="slides/slide31.xml"/><Relationship Id="rId48" Type="http://schemas.openxmlformats.org/officeDocument/2006/relationships/slide" Target="slides/slide36.xml"/><Relationship Id="rId56" Type="http://schemas.openxmlformats.org/officeDocument/2006/relationships/slide" Target="slides/slide44.xml"/><Relationship Id="rId64" Type="http://schemas.openxmlformats.org/officeDocument/2006/relationships/slide" Target="slides/slide52.xml"/><Relationship Id="rId69" Type="http://schemas.openxmlformats.org/officeDocument/2006/relationships/notesMaster" Target="notesMasters/notesMaster1.xml"/><Relationship Id="rId8" Type="http://schemas.openxmlformats.org/officeDocument/2006/relationships/slideMaster" Target="slideMasters/slideMaster8.xml"/><Relationship Id="rId51" Type="http://schemas.openxmlformats.org/officeDocument/2006/relationships/slide" Target="slides/slide39.xml"/><Relationship Id="rId72" Type="http://schemas.openxmlformats.org/officeDocument/2006/relationships/theme" Target="theme/theme1.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 Target="slides/slide5.xml"/><Relationship Id="rId25" Type="http://schemas.openxmlformats.org/officeDocument/2006/relationships/slide" Target="slides/slide13.xml"/><Relationship Id="rId33" Type="http://schemas.openxmlformats.org/officeDocument/2006/relationships/slide" Target="slides/slide21.xml"/><Relationship Id="rId38" Type="http://schemas.openxmlformats.org/officeDocument/2006/relationships/slide" Target="slides/slide26.xml"/><Relationship Id="rId46" Type="http://schemas.openxmlformats.org/officeDocument/2006/relationships/slide" Target="slides/slide34.xml"/><Relationship Id="rId59" Type="http://schemas.openxmlformats.org/officeDocument/2006/relationships/slide" Target="slides/slide47.xml"/><Relationship Id="rId67" Type="http://schemas.openxmlformats.org/officeDocument/2006/relationships/slide" Target="slides/slide55.xml"/><Relationship Id="rId20" Type="http://schemas.openxmlformats.org/officeDocument/2006/relationships/slide" Target="slides/slide8.xml"/><Relationship Id="rId41" Type="http://schemas.openxmlformats.org/officeDocument/2006/relationships/slide" Target="slides/slide29.xml"/><Relationship Id="rId54" Type="http://schemas.openxmlformats.org/officeDocument/2006/relationships/slide" Target="slides/slide42.xml"/><Relationship Id="rId62" Type="http://schemas.openxmlformats.org/officeDocument/2006/relationships/slide" Target="slides/slide50.xml"/><Relationship Id="rId70" Type="http://schemas.openxmlformats.org/officeDocument/2006/relationships/presProps" Target="presProps.xml"/><Relationship Id="rId75"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3.xml"/><Relationship Id="rId23" Type="http://schemas.openxmlformats.org/officeDocument/2006/relationships/slide" Target="slides/slide11.xml"/><Relationship Id="rId28" Type="http://schemas.openxmlformats.org/officeDocument/2006/relationships/slide" Target="slides/slide16.xml"/><Relationship Id="rId36" Type="http://schemas.openxmlformats.org/officeDocument/2006/relationships/slide" Target="slides/slide24.xml"/><Relationship Id="rId49" Type="http://schemas.openxmlformats.org/officeDocument/2006/relationships/slide" Target="slides/slide37.xml"/><Relationship Id="rId57" Type="http://schemas.openxmlformats.org/officeDocument/2006/relationships/slide" Target="slides/slide45.xml"/><Relationship Id="rId10" Type="http://schemas.openxmlformats.org/officeDocument/2006/relationships/slideMaster" Target="slideMasters/slideMaster10.xml"/><Relationship Id="rId31" Type="http://schemas.openxmlformats.org/officeDocument/2006/relationships/slide" Target="slides/slide19.xml"/><Relationship Id="rId44" Type="http://schemas.openxmlformats.org/officeDocument/2006/relationships/slide" Target="slides/slide32.xml"/><Relationship Id="rId52" Type="http://schemas.openxmlformats.org/officeDocument/2006/relationships/slide" Target="slides/slide40.xml"/><Relationship Id="rId60" Type="http://schemas.openxmlformats.org/officeDocument/2006/relationships/slide" Target="slides/slide48.xml"/><Relationship Id="rId65" Type="http://schemas.openxmlformats.org/officeDocument/2006/relationships/slide" Target="slides/slide53.xml"/><Relationship Id="rId73"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Master" Target="slideMasters/slideMaster9.xml"/><Relationship Id="rId13" Type="http://schemas.openxmlformats.org/officeDocument/2006/relationships/slide" Target="slides/slide1.xml"/><Relationship Id="rId18" Type="http://schemas.openxmlformats.org/officeDocument/2006/relationships/slide" Target="slides/slide6.xml"/><Relationship Id="rId39" Type="http://schemas.openxmlformats.org/officeDocument/2006/relationships/slide" Target="slides/slide27.xml"/><Relationship Id="rId34" Type="http://schemas.openxmlformats.org/officeDocument/2006/relationships/slide" Target="slides/slide22.xml"/><Relationship Id="rId50" Type="http://schemas.openxmlformats.org/officeDocument/2006/relationships/slide" Target="slides/slide38.xml"/><Relationship Id="rId55" Type="http://schemas.openxmlformats.org/officeDocument/2006/relationships/slide" Target="slides/slide43.xml"/><Relationship Id="rId7" Type="http://schemas.openxmlformats.org/officeDocument/2006/relationships/slideMaster" Target="slideMasters/slideMaster7.xml"/><Relationship Id="rId7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jorn Jonsson" userId="0ba677ab-dff8-4d69-911d-adef4ed2de49" providerId="ADAL" clId="{640247EC-AA8F-41D1-9708-4BA872B42DD2}"/>
    <pc:docChg chg="undo custSel addSld delSld modSld">
      <pc:chgData name="Bjorn Jonsson" userId="0ba677ab-dff8-4d69-911d-adef4ed2de49" providerId="ADAL" clId="{640247EC-AA8F-41D1-9708-4BA872B42DD2}" dt="2025-06-27T13:29:34.684" v="126" actId="368"/>
      <pc:docMkLst>
        <pc:docMk/>
      </pc:docMkLst>
      <pc:sldChg chg="del">
        <pc:chgData name="Bjorn Jonsson" userId="0ba677ab-dff8-4d69-911d-adef4ed2de49" providerId="ADAL" clId="{640247EC-AA8F-41D1-9708-4BA872B42DD2}" dt="2025-06-27T00:05:55.165" v="3" actId="2696"/>
        <pc:sldMkLst>
          <pc:docMk/>
          <pc:sldMk cId="1494455560" sldId="256"/>
        </pc:sldMkLst>
      </pc:sldChg>
      <pc:sldChg chg="add">
        <pc:chgData name="Bjorn Jonsson" userId="0ba677ab-dff8-4d69-911d-adef4ed2de49" providerId="ADAL" clId="{640247EC-AA8F-41D1-9708-4BA872B42DD2}" dt="2025-06-27T00:25:59" v="16"/>
        <pc:sldMkLst>
          <pc:docMk/>
          <pc:sldMk cId="1240826640" sldId="301"/>
        </pc:sldMkLst>
      </pc:sldChg>
      <pc:sldChg chg="add">
        <pc:chgData name="Bjorn Jonsson" userId="0ba677ab-dff8-4d69-911d-adef4ed2de49" providerId="ADAL" clId="{640247EC-AA8F-41D1-9708-4BA872B42DD2}" dt="2025-06-27T00:24:30.551" v="14"/>
        <pc:sldMkLst>
          <pc:docMk/>
          <pc:sldMk cId="2627469969" sldId="302"/>
        </pc:sldMkLst>
      </pc:sldChg>
      <pc:sldChg chg="add modNotes">
        <pc:chgData name="Bjorn Jonsson" userId="0ba677ab-dff8-4d69-911d-adef4ed2de49" providerId="ADAL" clId="{640247EC-AA8F-41D1-9708-4BA872B42DD2}" dt="2025-06-27T13:29:34.462" v="34" actId="368"/>
        <pc:sldMkLst>
          <pc:docMk/>
          <pc:sldMk cId="2406587482" sldId="305"/>
        </pc:sldMkLst>
      </pc:sldChg>
      <pc:sldChg chg="add modNotes">
        <pc:chgData name="Bjorn Jonsson" userId="0ba677ab-dff8-4d69-911d-adef4ed2de49" providerId="ADAL" clId="{640247EC-AA8F-41D1-9708-4BA872B42DD2}" dt="2025-06-27T13:29:34.571" v="66" actId="368"/>
        <pc:sldMkLst>
          <pc:docMk/>
          <pc:sldMk cId="2978766255" sldId="309"/>
        </pc:sldMkLst>
      </pc:sldChg>
      <pc:sldChg chg="add modNotes">
        <pc:chgData name="Bjorn Jonsson" userId="0ba677ab-dff8-4d69-911d-adef4ed2de49" providerId="ADAL" clId="{640247EC-AA8F-41D1-9708-4BA872B42DD2}" dt="2025-06-27T13:29:34.591" v="78" actId="368"/>
        <pc:sldMkLst>
          <pc:docMk/>
          <pc:sldMk cId="3319997826" sldId="312"/>
        </pc:sldMkLst>
      </pc:sldChg>
      <pc:sldChg chg="add modNotes">
        <pc:chgData name="Bjorn Jonsson" userId="0ba677ab-dff8-4d69-911d-adef4ed2de49" providerId="ADAL" clId="{640247EC-AA8F-41D1-9708-4BA872B42DD2}" dt="2025-06-27T13:29:34.594" v="80" actId="368"/>
        <pc:sldMkLst>
          <pc:docMk/>
          <pc:sldMk cId="2275598107" sldId="313"/>
        </pc:sldMkLst>
      </pc:sldChg>
      <pc:sldChg chg="add modNotes">
        <pc:chgData name="Bjorn Jonsson" userId="0ba677ab-dff8-4d69-911d-adef4ed2de49" providerId="ADAL" clId="{640247EC-AA8F-41D1-9708-4BA872B42DD2}" dt="2025-06-27T13:29:34.605" v="86" actId="368"/>
        <pc:sldMkLst>
          <pc:docMk/>
          <pc:sldMk cId="930106848" sldId="316"/>
        </pc:sldMkLst>
      </pc:sldChg>
      <pc:sldChg chg="add modNotes">
        <pc:chgData name="Bjorn Jonsson" userId="0ba677ab-dff8-4d69-911d-adef4ed2de49" providerId="ADAL" clId="{640247EC-AA8F-41D1-9708-4BA872B42DD2}" dt="2025-06-27T13:29:34.645" v="110" actId="368"/>
        <pc:sldMkLst>
          <pc:docMk/>
          <pc:sldMk cId="493277698" sldId="317"/>
        </pc:sldMkLst>
      </pc:sldChg>
      <pc:sldChg chg="add modNotes">
        <pc:chgData name="Bjorn Jonsson" userId="0ba677ab-dff8-4d69-911d-adef4ed2de49" providerId="ADAL" clId="{640247EC-AA8F-41D1-9708-4BA872B42DD2}" dt="2025-06-27T13:29:34.622" v="96" actId="368"/>
        <pc:sldMkLst>
          <pc:docMk/>
          <pc:sldMk cId="191277461" sldId="319"/>
        </pc:sldMkLst>
      </pc:sldChg>
      <pc:sldChg chg="add modNotes">
        <pc:chgData name="Bjorn Jonsson" userId="0ba677ab-dff8-4d69-911d-adef4ed2de49" providerId="ADAL" clId="{640247EC-AA8F-41D1-9708-4BA872B42DD2}" dt="2025-06-27T13:29:34.636" v="104" actId="368"/>
        <pc:sldMkLst>
          <pc:docMk/>
          <pc:sldMk cId="2826641736" sldId="321"/>
        </pc:sldMkLst>
      </pc:sldChg>
      <pc:sldChg chg="add modNotes">
        <pc:chgData name="Bjorn Jonsson" userId="0ba677ab-dff8-4d69-911d-adef4ed2de49" providerId="ADAL" clId="{640247EC-AA8F-41D1-9708-4BA872B42DD2}" dt="2025-06-27T13:29:34.629" v="100" actId="368"/>
        <pc:sldMkLst>
          <pc:docMk/>
          <pc:sldMk cId="321738807" sldId="323"/>
        </pc:sldMkLst>
      </pc:sldChg>
      <pc:sldChg chg="add modNotes">
        <pc:chgData name="Bjorn Jonsson" userId="0ba677ab-dff8-4d69-911d-adef4ed2de49" providerId="ADAL" clId="{640247EC-AA8F-41D1-9708-4BA872B42DD2}" dt="2025-06-27T13:29:34.615" v="92" actId="368"/>
        <pc:sldMkLst>
          <pc:docMk/>
          <pc:sldMk cId="4089493441" sldId="324"/>
        </pc:sldMkLst>
      </pc:sldChg>
      <pc:sldChg chg="add modNotes">
        <pc:chgData name="Bjorn Jonsson" userId="0ba677ab-dff8-4d69-911d-adef4ed2de49" providerId="ADAL" clId="{640247EC-AA8F-41D1-9708-4BA872B42DD2}" dt="2025-06-27T13:29:34.597" v="82" actId="368"/>
        <pc:sldMkLst>
          <pc:docMk/>
          <pc:sldMk cId="1125430587" sldId="325"/>
        </pc:sldMkLst>
      </pc:sldChg>
      <pc:sldChg chg="modSp add mod">
        <pc:chgData name="Bjorn Jonsson" userId="0ba677ab-dff8-4d69-911d-adef4ed2de49" providerId="ADAL" clId="{640247EC-AA8F-41D1-9708-4BA872B42DD2}" dt="2025-06-27T00:08:15.598" v="5" actId="27636"/>
        <pc:sldMkLst>
          <pc:docMk/>
          <pc:sldMk cId="1301832607" sldId="329"/>
        </pc:sldMkLst>
        <pc:spChg chg="mod">
          <ac:chgData name="Bjorn Jonsson" userId="0ba677ab-dff8-4d69-911d-adef4ed2de49" providerId="ADAL" clId="{640247EC-AA8F-41D1-9708-4BA872B42DD2}" dt="2025-06-27T00:08:15.598" v="5" actId="27636"/>
          <ac:spMkLst>
            <pc:docMk/>
            <pc:sldMk cId="1301832607" sldId="329"/>
            <ac:spMk id="7" creationId="{CD05B77C-EA86-3CC5-9992-86B73EB0EE9F}"/>
          </ac:spMkLst>
        </pc:spChg>
      </pc:sldChg>
      <pc:sldChg chg="add">
        <pc:chgData name="Bjorn Jonsson" userId="0ba677ab-dff8-4d69-911d-adef4ed2de49" providerId="ADAL" clId="{640247EC-AA8F-41D1-9708-4BA872B42DD2}" dt="2025-06-27T00:08:15.324" v="4"/>
        <pc:sldMkLst>
          <pc:docMk/>
          <pc:sldMk cId="2658433340" sldId="331"/>
        </pc:sldMkLst>
      </pc:sldChg>
      <pc:sldChg chg="add modNotes">
        <pc:chgData name="Bjorn Jonsson" userId="0ba677ab-dff8-4d69-911d-adef4ed2de49" providerId="ADAL" clId="{640247EC-AA8F-41D1-9708-4BA872B42DD2}" dt="2025-06-27T13:29:34.562" v="62" actId="368"/>
        <pc:sldMkLst>
          <pc:docMk/>
          <pc:sldMk cId="776471146" sldId="332"/>
        </pc:sldMkLst>
      </pc:sldChg>
      <pc:sldChg chg="add">
        <pc:chgData name="Bjorn Jonsson" userId="0ba677ab-dff8-4d69-911d-adef4ed2de49" providerId="ADAL" clId="{640247EC-AA8F-41D1-9708-4BA872B42DD2}" dt="2025-06-27T00:25:15.760" v="15"/>
        <pc:sldMkLst>
          <pc:docMk/>
          <pc:sldMk cId="506207979" sldId="2146845804"/>
        </pc:sldMkLst>
      </pc:sldChg>
      <pc:sldChg chg="add modNotes">
        <pc:chgData name="Bjorn Jonsson" userId="0ba677ab-dff8-4d69-911d-adef4ed2de49" providerId="ADAL" clId="{640247EC-AA8F-41D1-9708-4BA872B42DD2}" dt="2025-06-27T13:29:34.648" v="112" actId="368"/>
        <pc:sldMkLst>
          <pc:docMk/>
          <pc:sldMk cId="1641257127" sldId="2146845855"/>
        </pc:sldMkLst>
      </pc:sldChg>
      <pc:sldChg chg="add modNotes">
        <pc:chgData name="Bjorn Jonsson" userId="0ba677ab-dff8-4d69-911d-adef4ed2de49" providerId="ADAL" clId="{640247EC-AA8F-41D1-9708-4BA872B42DD2}" dt="2025-06-27T13:29:34.653" v="114" actId="368"/>
        <pc:sldMkLst>
          <pc:docMk/>
          <pc:sldMk cId="2164252165" sldId="2146845856"/>
        </pc:sldMkLst>
      </pc:sldChg>
      <pc:sldChg chg="add modNotes">
        <pc:chgData name="Bjorn Jonsson" userId="0ba677ab-dff8-4d69-911d-adef4ed2de49" providerId="ADAL" clId="{640247EC-AA8F-41D1-9708-4BA872B42DD2}" dt="2025-06-27T13:29:34.639" v="106" actId="368"/>
        <pc:sldMkLst>
          <pc:docMk/>
          <pc:sldMk cId="3725778861" sldId="2146845862"/>
        </pc:sldMkLst>
      </pc:sldChg>
      <pc:sldChg chg="add">
        <pc:chgData name="Bjorn Jonsson" userId="0ba677ab-dff8-4d69-911d-adef4ed2de49" providerId="ADAL" clId="{640247EC-AA8F-41D1-9708-4BA872B42DD2}" dt="2025-06-27T00:25:15.760" v="15"/>
        <pc:sldMkLst>
          <pc:docMk/>
          <pc:sldMk cId="2536123775" sldId="2146845869"/>
        </pc:sldMkLst>
      </pc:sldChg>
      <pc:sldChg chg="add modNotes">
        <pc:chgData name="Bjorn Jonsson" userId="0ba677ab-dff8-4d69-911d-adef4ed2de49" providerId="ADAL" clId="{640247EC-AA8F-41D1-9708-4BA872B42DD2}" dt="2025-06-27T13:29:34.575" v="68" actId="368"/>
        <pc:sldMkLst>
          <pc:docMk/>
          <pc:sldMk cId="2447511657" sldId="2146846003"/>
        </pc:sldMkLst>
      </pc:sldChg>
      <pc:sldChg chg="add del setBg">
        <pc:chgData name="Bjorn Jonsson" userId="0ba677ab-dff8-4d69-911d-adef4ed2de49" providerId="ADAL" clId="{640247EC-AA8F-41D1-9708-4BA872B42DD2}" dt="2025-06-27T00:22:22.016" v="13"/>
        <pc:sldMkLst>
          <pc:docMk/>
          <pc:sldMk cId="2119336770" sldId="2147480779"/>
        </pc:sldMkLst>
      </pc:sldChg>
      <pc:sldChg chg="add modNotes">
        <pc:chgData name="Bjorn Jonsson" userId="0ba677ab-dff8-4d69-911d-adef4ed2de49" providerId="ADAL" clId="{640247EC-AA8F-41D1-9708-4BA872B42DD2}" dt="2025-06-27T13:29:34.520" v="44" actId="368"/>
        <pc:sldMkLst>
          <pc:docMk/>
          <pc:sldMk cId="655396593" sldId="2147482735"/>
        </pc:sldMkLst>
      </pc:sldChg>
      <pc:sldChg chg="add modNotes">
        <pc:chgData name="Bjorn Jonsson" userId="0ba677ab-dff8-4d69-911d-adef4ed2de49" providerId="ADAL" clId="{640247EC-AA8F-41D1-9708-4BA872B42DD2}" dt="2025-06-27T13:29:34.609" v="88" actId="368"/>
        <pc:sldMkLst>
          <pc:docMk/>
          <pc:sldMk cId="1902308344" sldId="2147482777"/>
        </pc:sldMkLst>
      </pc:sldChg>
      <pc:sldChg chg="add modNotes">
        <pc:chgData name="Bjorn Jonsson" userId="0ba677ab-dff8-4d69-911d-adef4ed2de49" providerId="ADAL" clId="{640247EC-AA8F-41D1-9708-4BA872B42DD2}" dt="2025-06-27T13:29:34.581" v="72" actId="368"/>
        <pc:sldMkLst>
          <pc:docMk/>
          <pc:sldMk cId="891299677" sldId="2147482778"/>
        </pc:sldMkLst>
      </pc:sldChg>
      <pc:sldChg chg="add modNotes">
        <pc:chgData name="Bjorn Jonsson" userId="0ba677ab-dff8-4d69-911d-adef4ed2de49" providerId="ADAL" clId="{640247EC-AA8F-41D1-9708-4BA872B42DD2}" dt="2025-06-27T13:29:34.626" v="98" actId="368"/>
        <pc:sldMkLst>
          <pc:docMk/>
          <pc:sldMk cId="2262264175" sldId="2147482783"/>
        </pc:sldMkLst>
      </pc:sldChg>
      <pc:sldChg chg="add modNotes">
        <pc:chgData name="Bjorn Jonsson" userId="0ba677ab-dff8-4d69-911d-adef4ed2de49" providerId="ADAL" clId="{640247EC-AA8F-41D1-9708-4BA872B42DD2}" dt="2025-06-27T13:29:34.585" v="74" actId="368"/>
        <pc:sldMkLst>
          <pc:docMk/>
          <pc:sldMk cId="1654179139" sldId="2147482785"/>
        </pc:sldMkLst>
      </pc:sldChg>
      <pc:sldChg chg="add modNotes">
        <pc:chgData name="Bjorn Jonsson" userId="0ba677ab-dff8-4d69-911d-adef4ed2de49" providerId="ADAL" clId="{640247EC-AA8F-41D1-9708-4BA872B42DD2}" dt="2025-06-27T13:29:34.619" v="94" actId="368"/>
        <pc:sldMkLst>
          <pc:docMk/>
          <pc:sldMk cId="4116455888" sldId="2147482786"/>
        </pc:sldMkLst>
      </pc:sldChg>
      <pc:sldChg chg="add modNotes">
        <pc:chgData name="Bjorn Jonsson" userId="0ba677ab-dff8-4d69-911d-adef4ed2de49" providerId="ADAL" clId="{640247EC-AA8F-41D1-9708-4BA872B42DD2}" dt="2025-06-27T13:29:34.674" v="122" actId="368"/>
        <pc:sldMkLst>
          <pc:docMk/>
          <pc:sldMk cId="1747088253" sldId="2147482790"/>
        </pc:sldMkLst>
      </pc:sldChg>
      <pc:sldChg chg="add setBg modNotes">
        <pc:chgData name="Bjorn Jonsson" userId="0ba677ab-dff8-4d69-911d-adef4ed2de49" providerId="ADAL" clId="{640247EC-AA8F-41D1-9708-4BA872B42DD2}" dt="2025-06-27T13:29:34.531" v="48" actId="368"/>
        <pc:sldMkLst>
          <pc:docMk/>
          <pc:sldMk cId="4156073380" sldId="2147482792"/>
        </pc:sldMkLst>
      </pc:sldChg>
      <pc:sldChg chg="add del setBg">
        <pc:chgData name="Bjorn Jonsson" userId="0ba677ab-dff8-4d69-911d-adef4ed2de49" providerId="ADAL" clId="{640247EC-AA8F-41D1-9708-4BA872B42DD2}" dt="2025-06-27T00:21:15.294" v="9" actId="47"/>
        <pc:sldMkLst>
          <pc:docMk/>
          <pc:sldMk cId="3986096377" sldId="2147482793"/>
        </pc:sldMkLst>
      </pc:sldChg>
      <pc:sldChg chg="add del setBg">
        <pc:chgData name="Bjorn Jonsson" userId="0ba677ab-dff8-4d69-911d-adef4ed2de49" providerId="ADAL" clId="{640247EC-AA8F-41D1-9708-4BA872B42DD2}" dt="2025-06-27T00:21:58.652" v="11" actId="47"/>
        <pc:sldMkLst>
          <pc:docMk/>
          <pc:sldMk cId="1815605542" sldId="2147482794"/>
        </pc:sldMkLst>
      </pc:sldChg>
      <pc:sldChg chg="add modNotes">
        <pc:chgData name="Bjorn Jonsson" userId="0ba677ab-dff8-4d69-911d-adef4ed2de49" providerId="ADAL" clId="{640247EC-AA8F-41D1-9708-4BA872B42DD2}" dt="2025-06-27T13:29:34.578" v="70" actId="368"/>
        <pc:sldMkLst>
          <pc:docMk/>
          <pc:sldMk cId="3078957072" sldId="2147482798"/>
        </pc:sldMkLst>
      </pc:sldChg>
      <pc:sldChg chg="add modNotes">
        <pc:chgData name="Bjorn Jonsson" userId="0ba677ab-dff8-4d69-911d-adef4ed2de49" providerId="ADAL" clId="{640247EC-AA8F-41D1-9708-4BA872B42DD2}" dt="2025-06-27T13:29:34.551" v="56" actId="368"/>
        <pc:sldMkLst>
          <pc:docMk/>
          <pc:sldMk cId="1256013472" sldId="2147482799"/>
        </pc:sldMkLst>
      </pc:sldChg>
      <pc:sldChg chg="add modNotes">
        <pc:chgData name="Bjorn Jonsson" userId="0ba677ab-dff8-4d69-911d-adef4ed2de49" providerId="ADAL" clId="{640247EC-AA8F-41D1-9708-4BA872B42DD2}" dt="2025-06-27T13:29:34.548" v="54" actId="368"/>
        <pc:sldMkLst>
          <pc:docMk/>
          <pc:sldMk cId="2569320634" sldId="2147482800"/>
        </pc:sldMkLst>
      </pc:sldChg>
      <pc:sldChg chg="add modNotes">
        <pc:chgData name="Bjorn Jonsson" userId="0ba677ab-dff8-4d69-911d-adef4ed2de49" providerId="ADAL" clId="{640247EC-AA8F-41D1-9708-4BA872B42DD2}" dt="2025-06-27T13:29:34.555" v="58" actId="368"/>
        <pc:sldMkLst>
          <pc:docMk/>
          <pc:sldMk cId="27754659" sldId="2147482801"/>
        </pc:sldMkLst>
      </pc:sldChg>
      <pc:sldChg chg="add modNotes">
        <pc:chgData name="Bjorn Jonsson" userId="0ba677ab-dff8-4d69-911d-adef4ed2de49" providerId="ADAL" clId="{640247EC-AA8F-41D1-9708-4BA872B42DD2}" dt="2025-06-27T13:29:34.559" v="60" actId="368"/>
        <pc:sldMkLst>
          <pc:docMk/>
          <pc:sldMk cId="2201533600" sldId="2147482803"/>
        </pc:sldMkLst>
      </pc:sldChg>
      <pc:sldChg chg="add modNotes">
        <pc:chgData name="Bjorn Jonsson" userId="0ba677ab-dff8-4d69-911d-adef4ed2de49" providerId="ADAL" clId="{640247EC-AA8F-41D1-9708-4BA872B42DD2}" dt="2025-06-27T13:29:34.566" v="64" actId="368"/>
        <pc:sldMkLst>
          <pc:docMk/>
          <pc:sldMk cId="2887631336" sldId="2147482804"/>
        </pc:sldMkLst>
      </pc:sldChg>
      <pc:sldChg chg="add modNotes">
        <pc:chgData name="Bjorn Jonsson" userId="0ba677ab-dff8-4d69-911d-adef4ed2de49" providerId="ADAL" clId="{640247EC-AA8F-41D1-9708-4BA872B42DD2}" dt="2025-06-27T13:29:34.588" v="76" actId="368"/>
        <pc:sldMkLst>
          <pc:docMk/>
          <pc:sldMk cId="4290759646" sldId="2147482805"/>
        </pc:sldMkLst>
      </pc:sldChg>
      <pc:sldChg chg="add modNotes">
        <pc:chgData name="Bjorn Jonsson" userId="0ba677ab-dff8-4d69-911d-adef4ed2de49" providerId="ADAL" clId="{640247EC-AA8F-41D1-9708-4BA872B42DD2}" dt="2025-06-27T13:29:34.600" v="84" actId="368"/>
        <pc:sldMkLst>
          <pc:docMk/>
          <pc:sldMk cId="1395246499" sldId="2147482806"/>
        </pc:sldMkLst>
      </pc:sldChg>
      <pc:sldChg chg="add modNotes">
        <pc:chgData name="Bjorn Jonsson" userId="0ba677ab-dff8-4d69-911d-adef4ed2de49" providerId="ADAL" clId="{640247EC-AA8F-41D1-9708-4BA872B42DD2}" dt="2025-06-27T13:29:34.612" v="90" actId="368"/>
        <pc:sldMkLst>
          <pc:docMk/>
          <pc:sldMk cId="246034037" sldId="2147482807"/>
        </pc:sldMkLst>
      </pc:sldChg>
      <pc:sldChg chg="add modNotes">
        <pc:chgData name="Bjorn Jonsson" userId="0ba677ab-dff8-4d69-911d-adef4ed2de49" providerId="ADAL" clId="{640247EC-AA8F-41D1-9708-4BA872B42DD2}" dt="2025-06-27T13:29:34.642" v="108" actId="368"/>
        <pc:sldMkLst>
          <pc:docMk/>
          <pc:sldMk cId="1441802209" sldId="2147482808"/>
        </pc:sldMkLst>
      </pc:sldChg>
      <pc:sldChg chg="add modNotes">
        <pc:chgData name="Bjorn Jonsson" userId="0ba677ab-dff8-4d69-911d-adef4ed2de49" providerId="ADAL" clId="{640247EC-AA8F-41D1-9708-4BA872B42DD2}" dt="2025-06-27T13:29:34.632" v="102" actId="368"/>
        <pc:sldMkLst>
          <pc:docMk/>
          <pc:sldMk cId="2223529995" sldId="2147482809"/>
        </pc:sldMkLst>
      </pc:sldChg>
      <pc:sldChg chg="add modNotes">
        <pc:chgData name="Bjorn Jonsson" userId="0ba677ab-dff8-4d69-911d-adef4ed2de49" providerId="ADAL" clId="{640247EC-AA8F-41D1-9708-4BA872B42DD2}" dt="2025-06-27T13:29:34.486" v="38" actId="368"/>
        <pc:sldMkLst>
          <pc:docMk/>
          <pc:sldMk cId="1877507704" sldId="2147482811"/>
        </pc:sldMkLst>
      </pc:sldChg>
      <pc:sldChg chg="modSp add mod modNotes">
        <pc:chgData name="Bjorn Jonsson" userId="0ba677ab-dff8-4d69-911d-adef4ed2de49" providerId="ADAL" clId="{640247EC-AA8F-41D1-9708-4BA872B42DD2}" dt="2025-06-27T13:29:34.495" v="40" actId="368"/>
        <pc:sldMkLst>
          <pc:docMk/>
          <pc:sldMk cId="2088931426" sldId="2147482812"/>
        </pc:sldMkLst>
        <pc:spChg chg="mod">
          <ac:chgData name="Bjorn Jonsson" userId="0ba677ab-dff8-4d69-911d-adef4ed2de49" providerId="ADAL" clId="{640247EC-AA8F-41D1-9708-4BA872B42DD2}" dt="2025-06-27T00:05:45.734" v="2" actId="27636"/>
          <ac:spMkLst>
            <pc:docMk/>
            <pc:sldMk cId="2088931426" sldId="2147482812"/>
            <ac:spMk id="5" creationId="{AB7D113C-01B9-3864-F9F7-98D7E592172D}"/>
          </ac:spMkLst>
        </pc:spChg>
      </pc:sldChg>
      <pc:sldChg chg="modSp add mod modNotes">
        <pc:chgData name="Bjorn Jonsson" userId="0ba677ab-dff8-4d69-911d-adef4ed2de49" providerId="ADAL" clId="{640247EC-AA8F-41D1-9708-4BA872B42DD2}" dt="2025-06-27T13:29:34.505" v="42" actId="368"/>
        <pc:sldMkLst>
          <pc:docMk/>
          <pc:sldMk cId="3581181296" sldId="2147482813"/>
        </pc:sldMkLst>
        <pc:spChg chg="mod">
          <ac:chgData name="Bjorn Jonsson" userId="0ba677ab-dff8-4d69-911d-adef4ed2de49" providerId="ADAL" clId="{640247EC-AA8F-41D1-9708-4BA872B42DD2}" dt="2025-06-27T01:16:38.916" v="32" actId="20577"/>
          <ac:spMkLst>
            <pc:docMk/>
            <pc:sldMk cId="3581181296" sldId="2147482813"/>
            <ac:spMk id="2" creationId="{30B311A1-E40E-680D-3FF2-7DF781E47E87}"/>
          </ac:spMkLst>
        </pc:spChg>
        <pc:spChg chg="mod">
          <ac:chgData name="Bjorn Jonsson" userId="0ba677ab-dff8-4d69-911d-adef4ed2de49" providerId="ADAL" clId="{640247EC-AA8F-41D1-9708-4BA872B42DD2}" dt="2025-06-27T01:16:20.837" v="23" actId="6549"/>
          <ac:spMkLst>
            <pc:docMk/>
            <pc:sldMk cId="3581181296" sldId="2147482813"/>
            <ac:spMk id="4" creationId="{98FCB089-4610-BA46-5872-7227AAFAA08D}"/>
          </ac:spMkLst>
        </pc:spChg>
      </pc:sldChg>
      <pc:sldChg chg="add modNotes">
        <pc:chgData name="Bjorn Jonsson" userId="0ba677ab-dff8-4d69-911d-adef4ed2de49" providerId="ADAL" clId="{640247EC-AA8F-41D1-9708-4BA872B42DD2}" dt="2025-06-27T13:29:34.544" v="52" actId="368"/>
        <pc:sldMkLst>
          <pc:docMk/>
          <pc:sldMk cId="727335097" sldId="2147482814"/>
        </pc:sldMkLst>
      </pc:sldChg>
      <pc:sldChg chg="modSp add mod modNotes">
        <pc:chgData name="Bjorn Jonsson" userId="0ba677ab-dff8-4d69-911d-adef4ed2de49" providerId="ADAL" clId="{640247EC-AA8F-41D1-9708-4BA872B42DD2}" dt="2025-06-27T13:29:34.476" v="36" actId="368"/>
        <pc:sldMkLst>
          <pc:docMk/>
          <pc:sldMk cId="2600682244" sldId="2147482815"/>
        </pc:sldMkLst>
        <pc:spChg chg="mod">
          <ac:chgData name="Bjorn Jonsson" userId="0ba677ab-dff8-4d69-911d-adef4ed2de49" providerId="ADAL" clId="{640247EC-AA8F-41D1-9708-4BA872B42DD2}" dt="2025-06-27T00:05:45.703" v="1" actId="27636"/>
          <ac:spMkLst>
            <pc:docMk/>
            <pc:sldMk cId="2600682244" sldId="2147482815"/>
            <ac:spMk id="7" creationId="{73BBB7A0-9FA1-F725-8605-C59F313EE1F7}"/>
          </ac:spMkLst>
        </pc:spChg>
      </pc:sldChg>
      <pc:sldChg chg="add setBg modNotes">
        <pc:chgData name="Bjorn Jonsson" userId="0ba677ab-dff8-4d69-911d-adef4ed2de49" providerId="ADAL" clId="{640247EC-AA8F-41D1-9708-4BA872B42DD2}" dt="2025-06-27T13:29:34.527" v="46" actId="368"/>
        <pc:sldMkLst>
          <pc:docMk/>
          <pc:sldMk cId="378815672" sldId="2147482816"/>
        </pc:sldMkLst>
      </pc:sldChg>
      <pc:sldChg chg="add del setBg">
        <pc:chgData name="Bjorn Jonsson" userId="0ba677ab-dff8-4d69-911d-adef4ed2de49" providerId="ADAL" clId="{640247EC-AA8F-41D1-9708-4BA872B42DD2}" dt="2025-06-27T00:21:06.296" v="7"/>
        <pc:sldMkLst>
          <pc:docMk/>
          <pc:sldMk cId="150028956" sldId="2147482817"/>
        </pc:sldMkLst>
      </pc:sldChg>
      <pc:sldChg chg="add modNotes">
        <pc:chgData name="Bjorn Jonsson" userId="0ba677ab-dff8-4d69-911d-adef4ed2de49" providerId="ADAL" clId="{640247EC-AA8F-41D1-9708-4BA872B42DD2}" dt="2025-06-27T13:29:34.536" v="50" actId="368"/>
        <pc:sldMkLst>
          <pc:docMk/>
          <pc:sldMk cId="2710029899" sldId="2147482817"/>
        </pc:sldMkLst>
      </pc:sldChg>
      <pc:sldChg chg="add">
        <pc:chgData name="Bjorn Jonsson" userId="0ba677ab-dff8-4d69-911d-adef4ed2de49" providerId="ADAL" clId="{640247EC-AA8F-41D1-9708-4BA872B42DD2}" dt="2025-06-27T00:21:55.274" v="10"/>
        <pc:sldMkLst>
          <pc:docMk/>
          <pc:sldMk cId="1254264152" sldId="2147482818"/>
        </pc:sldMkLst>
      </pc:sldChg>
      <pc:sldChg chg="add modNotes">
        <pc:chgData name="Bjorn Jonsson" userId="0ba677ab-dff8-4d69-911d-adef4ed2de49" providerId="ADAL" clId="{640247EC-AA8F-41D1-9708-4BA872B42DD2}" dt="2025-06-27T13:29:34.658" v="116" actId="368"/>
        <pc:sldMkLst>
          <pc:docMk/>
          <pc:sldMk cId="4189994496" sldId="2147482819"/>
        </pc:sldMkLst>
      </pc:sldChg>
      <pc:sldChg chg="add modNotes">
        <pc:chgData name="Bjorn Jonsson" userId="0ba677ab-dff8-4d69-911d-adef4ed2de49" providerId="ADAL" clId="{640247EC-AA8F-41D1-9708-4BA872B42DD2}" dt="2025-06-27T13:29:34.664" v="118" actId="368"/>
        <pc:sldMkLst>
          <pc:docMk/>
          <pc:sldMk cId="3787828359" sldId="2147482820"/>
        </pc:sldMkLst>
      </pc:sldChg>
      <pc:sldChg chg="add modNotes">
        <pc:chgData name="Bjorn Jonsson" userId="0ba677ab-dff8-4d69-911d-adef4ed2de49" providerId="ADAL" clId="{640247EC-AA8F-41D1-9708-4BA872B42DD2}" dt="2025-06-27T13:29:34.668" v="120" actId="368"/>
        <pc:sldMkLst>
          <pc:docMk/>
          <pc:sldMk cId="537933489" sldId="2147482821"/>
        </pc:sldMkLst>
      </pc:sldChg>
      <pc:sldChg chg="add modNotes">
        <pc:chgData name="Bjorn Jonsson" userId="0ba677ab-dff8-4d69-911d-adef4ed2de49" providerId="ADAL" clId="{640247EC-AA8F-41D1-9708-4BA872B42DD2}" dt="2025-06-27T13:29:34.677" v="124" actId="368"/>
        <pc:sldMkLst>
          <pc:docMk/>
          <pc:sldMk cId="375508086" sldId="2147482822"/>
        </pc:sldMkLst>
      </pc:sldChg>
      <pc:sldChg chg="add modNotes">
        <pc:chgData name="Bjorn Jonsson" userId="0ba677ab-dff8-4d69-911d-adef4ed2de49" providerId="ADAL" clId="{640247EC-AA8F-41D1-9708-4BA872B42DD2}" dt="2025-06-27T13:29:34.684" v="126" actId="368"/>
        <pc:sldMkLst>
          <pc:docMk/>
          <pc:sldMk cId="2236995771" sldId="2147482823"/>
        </pc:sldMkLst>
      </pc:sldChg>
      <pc:sldChg chg="add">
        <pc:chgData name="Bjorn Jonsson" userId="0ba677ab-dff8-4d69-911d-adef4ed2de49" providerId="ADAL" clId="{640247EC-AA8F-41D1-9708-4BA872B42DD2}" dt="2025-06-27T00:25:15.760" v="15"/>
        <pc:sldMkLst>
          <pc:docMk/>
          <pc:sldMk cId="2230784779" sldId="214748282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1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825B3A-57AA-4850-B1BC-20C419C03EC3}" type="datetimeFigureOut">
              <a:rPr lang="en-US" smtClean="0"/>
              <a:t>6/27/2025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CBCF3F-8B5F-4CDD-9E8D-0C1E74AF3B0D}" type="slidenum">
              <a:rPr lang="en-US" smtClean="0"/>
              <a:t>‹#›</a:t>
            </a:fld>
            <a:endParaRPr lang="en-US"/>
          </a:p>
        </p:txBody>
      </p:sp>
    </p:spTree>
    <p:extLst>
      <p:ext uri="{BB962C8B-B14F-4D97-AF65-F5344CB8AC3E}">
        <p14:creationId xmlns:p14="http://schemas.microsoft.com/office/powerpoint/2010/main" val="5444579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buNone/>
            </a:pPr>
            <a:endParaRPr lang="en-GB" dirty="0"/>
          </a:p>
        </p:txBody>
      </p:sp>
      <p:sp>
        <p:nvSpPr>
          <p:cNvPr id="4" name="Slide Number Placeholder 3"/>
          <p:cNvSpPr>
            <a:spLocks noGrp="1"/>
          </p:cNvSpPr>
          <p:nvPr>
            <p:ph type="sldNum" sz="quarter" idx="5"/>
          </p:nvPr>
        </p:nvSpPr>
        <p:spPr/>
        <p:txBody>
          <a:bodyPr/>
          <a:lstStyle/>
          <a:p>
            <a:fld id="{6EC0F3B0-CF07-094F-A91C-5EC470E32D7F}" type="slidenum">
              <a:rPr lang="en-IS" smtClean="0"/>
              <a:t>1</a:t>
            </a:fld>
            <a:endParaRPr lang="en-IS"/>
          </a:p>
        </p:txBody>
      </p:sp>
    </p:spTree>
    <p:extLst>
      <p:ext uri="{BB962C8B-B14F-4D97-AF65-F5344CB8AC3E}">
        <p14:creationId xmlns:p14="http://schemas.microsoft.com/office/powerpoint/2010/main" val="28634481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11A625-21DB-5660-DF83-A1F7DA2D8EE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7610B1E-3ECC-590A-BD7D-95FDFA4EB30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31BB6E-2F4C-DE49-91D8-71F9CCC3A418}"/>
              </a:ext>
            </a:extLst>
          </p:cNvPr>
          <p:cNvSpPr>
            <a:spLocks noGrp="1"/>
          </p:cNvSpPr>
          <p:nvPr>
            <p:ph type="body" idx="1"/>
          </p:nvPr>
        </p:nvSpPr>
        <p:spPr/>
        <p:txBody>
          <a:bodyPr/>
          <a:lstStyle/>
          <a:p>
            <a:pPr>
              <a:buNone/>
            </a:pPr>
            <a:endParaRPr lang="en-US" dirty="0"/>
          </a:p>
        </p:txBody>
      </p:sp>
      <p:sp>
        <p:nvSpPr>
          <p:cNvPr id="4" name="Slide Number Placeholder 3">
            <a:extLst>
              <a:ext uri="{FF2B5EF4-FFF2-40B4-BE49-F238E27FC236}">
                <a16:creationId xmlns:a16="http://schemas.microsoft.com/office/drawing/2014/main" id="{641F804E-2C28-769A-C54B-09C280FD11B8}"/>
              </a:ext>
            </a:extLst>
          </p:cNvPr>
          <p:cNvSpPr>
            <a:spLocks noGrp="1"/>
          </p:cNvSpPr>
          <p:nvPr>
            <p:ph type="sldNum" sz="quarter" idx="5"/>
          </p:nvPr>
        </p:nvSpPr>
        <p:spPr/>
        <p:txBody>
          <a:bodyPr/>
          <a:lstStyle/>
          <a:p>
            <a:fld id="{6EC0F3B0-CF07-094F-A91C-5EC470E32D7F}" type="slidenum">
              <a:rPr lang="en-IS" smtClean="0"/>
              <a:t>2</a:t>
            </a:fld>
            <a:endParaRPr lang="en-IS"/>
          </a:p>
        </p:txBody>
      </p:sp>
    </p:spTree>
    <p:extLst>
      <p:ext uri="{BB962C8B-B14F-4D97-AF65-F5344CB8AC3E}">
        <p14:creationId xmlns:p14="http://schemas.microsoft.com/office/powerpoint/2010/main" val="24053483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A8CBE8-B57B-051F-AC37-903BA811FD1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783FD1-BF42-EE75-851E-655A50000ED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52001A5-2585-68F8-E242-98628B4007C0}"/>
              </a:ext>
            </a:extLst>
          </p:cNvPr>
          <p:cNvSpPr>
            <a:spLocks noGrp="1"/>
          </p:cNvSpPr>
          <p:nvPr>
            <p:ph type="body" idx="1"/>
          </p:nvPr>
        </p:nvSpPr>
        <p:spPr/>
        <p:txBody>
          <a:bodyPr/>
          <a:lstStyle/>
          <a:p>
            <a:pPr>
              <a:lnSpc>
                <a:spcPct val="115000"/>
              </a:lnSpc>
              <a:spcAft>
                <a:spcPts val="800"/>
              </a:spcAft>
              <a:buNone/>
            </a:pPr>
            <a:endParaRPr lang="en-GB" dirty="0"/>
          </a:p>
        </p:txBody>
      </p:sp>
      <p:sp>
        <p:nvSpPr>
          <p:cNvPr id="4" name="Slide Number Placeholder 3">
            <a:extLst>
              <a:ext uri="{FF2B5EF4-FFF2-40B4-BE49-F238E27FC236}">
                <a16:creationId xmlns:a16="http://schemas.microsoft.com/office/drawing/2014/main" id="{35260B13-6748-A3B5-657C-314185862B8F}"/>
              </a:ext>
            </a:extLst>
          </p:cNvPr>
          <p:cNvSpPr>
            <a:spLocks noGrp="1"/>
          </p:cNvSpPr>
          <p:nvPr>
            <p:ph type="sldNum" sz="quarter" idx="5"/>
          </p:nvPr>
        </p:nvSpPr>
        <p:spPr/>
        <p:txBody>
          <a:bodyPr/>
          <a:lstStyle/>
          <a:p>
            <a:fld id="{6EC0F3B0-CF07-094F-A91C-5EC470E32D7F}" type="slidenum">
              <a:rPr lang="en-IS" smtClean="0"/>
              <a:t>3</a:t>
            </a:fld>
            <a:endParaRPr lang="en-IS"/>
          </a:p>
        </p:txBody>
      </p:sp>
    </p:spTree>
    <p:extLst>
      <p:ext uri="{BB962C8B-B14F-4D97-AF65-F5344CB8AC3E}">
        <p14:creationId xmlns:p14="http://schemas.microsoft.com/office/powerpoint/2010/main" val="31282634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C17E95-4FD8-8797-FACC-8C9086D68A3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9C60FD0-29FE-F916-7D2B-40C2E545680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D59384A-301D-713E-0298-4C11EC969EAA}"/>
              </a:ext>
            </a:extLst>
          </p:cNvPr>
          <p:cNvSpPr>
            <a:spLocks noGrp="1"/>
          </p:cNvSpPr>
          <p:nvPr>
            <p:ph type="body" idx="1"/>
          </p:nvPr>
        </p:nvSpPr>
        <p:spPr/>
        <p:txBody>
          <a:bodyPr/>
          <a:lstStyle/>
          <a:p>
            <a:pPr>
              <a:lnSpc>
                <a:spcPct val="115000"/>
              </a:lnSpc>
              <a:spcAft>
                <a:spcPts val="800"/>
              </a:spcAft>
              <a:buNone/>
            </a:pPr>
            <a:endParaRPr lang="en-GB" dirty="0"/>
          </a:p>
        </p:txBody>
      </p:sp>
      <p:sp>
        <p:nvSpPr>
          <p:cNvPr id="4" name="Slide Number Placeholder 3">
            <a:extLst>
              <a:ext uri="{FF2B5EF4-FFF2-40B4-BE49-F238E27FC236}">
                <a16:creationId xmlns:a16="http://schemas.microsoft.com/office/drawing/2014/main" id="{70A39F44-554E-FF5F-CA73-F178BA8200FF}"/>
              </a:ext>
            </a:extLst>
          </p:cNvPr>
          <p:cNvSpPr>
            <a:spLocks noGrp="1"/>
          </p:cNvSpPr>
          <p:nvPr>
            <p:ph type="sldNum" sz="quarter" idx="5"/>
          </p:nvPr>
        </p:nvSpPr>
        <p:spPr/>
        <p:txBody>
          <a:bodyPr/>
          <a:lstStyle/>
          <a:p>
            <a:fld id="{6EC0F3B0-CF07-094F-A91C-5EC470E32D7F}" type="slidenum">
              <a:rPr lang="en-IS" smtClean="0"/>
              <a:t>4</a:t>
            </a:fld>
            <a:endParaRPr lang="en-IS"/>
          </a:p>
        </p:txBody>
      </p:sp>
    </p:spTree>
    <p:extLst>
      <p:ext uri="{BB962C8B-B14F-4D97-AF65-F5344CB8AC3E}">
        <p14:creationId xmlns:p14="http://schemas.microsoft.com/office/powerpoint/2010/main" val="18690042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787ADF-1D0F-6461-2340-4A0EE53E961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BD25509-4F75-5EC4-2038-0EC1A4ED652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115BE2-0534-B65E-1F6D-395D806E2C7B}"/>
              </a:ext>
            </a:extLst>
          </p:cNvPr>
          <p:cNvSpPr>
            <a:spLocks noGrp="1"/>
          </p:cNvSpPr>
          <p:nvPr>
            <p:ph type="body" idx="1"/>
          </p:nvPr>
        </p:nvSpPr>
        <p:spPr/>
        <p:txBody>
          <a:bodyPr/>
          <a:lstStyle/>
          <a:p>
            <a:pPr algn="l">
              <a:spcBef>
                <a:spcPts val="450"/>
              </a:spcBef>
              <a:spcAft>
                <a:spcPts val="750"/>
              </a:spcAft>
              <a:buNone/>
            </a:pPr>
            <a:endParaRPr lang="en-US" dirty="0"/>
          </a:p>
        </p:txBody>
      </p:sp>
      <p:sp>
        <p:nvSpPr>
          <p:cNvPr id="4" name="Slide Number Placeholder 3">
            <a:extLst>
              <a:ext uri="{FF2B5EF4-FFF2-40B4-BE49-F238E27FC236}">
                <a16:creationId xmlns:a16="http://schemas.microsoft.com/office/drawing/2014/main" id="{343196CE-626A-0579-1F09-F85C65DC4869}"/>
              </a:ext>
            </a:extLst>
          </p:cNvPr>
          <p:cNvSpPr>
            <a:spLocks noGrp="1"/>
          </p:cNvSpPr>
          <p:nvPr>
            <p:ph type="sldNum" sz="quarter" idx="5"/>
          </p:nvPr>
        </p:nvSpPr>
        <p:spPr/>
        <p:txBody>
          <a:bodyPr/>
          <a:lstStyle/>
          <a:p>
            <a:fld id="{6EC0F3B0-CF07-094F-A91C-5EC470E32D7F}" type="slidenum">
              <a:rPr lang="en-IS" smtClean="0"/>
              <a:t>5</a:t>
            </a:fld>
            <a:endParaRPr lang="en-IS"/>
          </a:p>
        </p:txBody>
      </p:sp>
    </p:spTree>
    <p:extLst>
      <p:ext uri="{BB962C8B-B14F-4D97-AF65-F5344CB8AC3E}">
        <p14:creationId xmlns:p14="http://schemas.microsoft.com/office/powerpoint/2010/main" val="38099345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EC0F3B0-CF07-094F-A91C-5EC470E32D7F}" type="slidenum">
              <a:rPr lang="en-IS" smtClean="0"/>
              <a:t>6</a:t>
            </a:fld>
            <a:endParaRPr lang="en-IS"/>
          </a:p>
        </p:txBody>
      </p:sp>
    </p:spTree>
    <p:extLst>
      <p:ext uri="{BB962C8B-B14F-4D97-AF65-F5344CB8AC3E}">
        <p14:creationId xmlns:p14="http://schemas.microsoft.com/office/powerpoint/2010/main" val="11242402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EC0F3B0-CF07-094F-A91C-5EC470E32D7F}" type="slidenum">
              <a:rPr lang="en-IS" smtClean="0"/>
              <a:t>7</a:t>
            </a:fld>
            <a:endParaRPr lang="en-IS"/>
          </a:p>
        </p:txBody>
      </p:sp>
    </p:spTree>
    <p:extLst>
      <p:ext uri="{BB962C8B-B14F-4D97-AF65-F5344CB8AC3E}">
        <p14:creationId xmlns:p14="http://schemas.microsoft.com/office/powerpoint/2010/main" val="34242629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EC0F3B0-CF07-094F-A91C-5EC470E32D7F}" type="slidenum">
              <a:rPr kumimoji="0" lang="en-I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I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992724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EC0F3B0-CF07-094F-A91C-5EC470E32D7F}" type="slidenum">
              <a:rPr kumimoji="0" lang="en-I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I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023821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EC0F3B0-CF07-094F-A91C-5EC470E32D7F}" type="slidenum">
              <a:rPr kumimoji="0" lang="en-I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I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115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EC0F3B0-CF07-094F-A91C-5EC470E32D7F}" type="slidenum">
              <a:rPr kumimoji="0" lang="en-I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I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420169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EC0F3B0-CF07-094F-A91C-5EC470E32D7F}" type="slidenum">
              <a:rPr kumimoji="0" lang="en-I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I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570320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EC0F3B0-CF07-094F-A91C-5EC470E32D7F}" type="slidenum">
              <a:rPr kumimoji="0" lang="en-I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I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493688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86B8A0-1D42-1310-4FF1-6BA7E8B76A9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19E9149-8809-9611-B219-2FBA5FAF84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DE0D3B2-1B45-3BCB-E34A-2E237A47316F}"/>
              </a:ext>
            </a:extLst>
          </p:cNvPr>
          <p:cNvSpPr>
            <a:spLocks noGrp="1"/>
          </p:cNvSpPr>
          <p:nvPr>
            <p:ph type="body" idx="1"/>
          </p:nvPr>
        </p:nvSpPr>
        <p:spPr/>
        <p:txBody>
          <a:bodyPr/>
          <a:lstStyle/>
          <a:p>
            <a:pPr>
              <a:lnSpc>
                <a:spcPct val="115000"/>
              </a:lnSpc>
              <a:spcAft>
                <a:spcPts val="800"/>
              </a:spcAft>
              <a:buNone/>
            </a:pPr>
            <a:endParaRPr lang="en-US" dirty="0"/>
          </a:p>
        </p:txBody>
      </p:sp>
      <p:sp>
        <p:nvSpPr>
          <p:cNvPr id="4" name="Slide Number Placeholder 3">
            <a:extLst>
              <a:ext uri="{FF2B5EF4-FFF2-40B4-BE49-F238E27FC236}">
                <a16:creationId xmlns:a16="http://schemas.microsoft.com/office/drawing/2014/main" id="{DC4362C5-A804-56D7-ABDF-3F912ED5364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EC0F3B0-CF07-094F-A91C-5EC470E32D7F}" type="slidenum">
              <a:rPr kumimoji="0" lang="en-I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I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228190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EC0F3B0-CF07-094F-A91C-5EC470E32D7F}" type="slidenum">
              <a:rPr kumimoji="0" lang="en-I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I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0638675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EC0F3B0-CF07-094F-A91C-5EC470E32D7F}" type="slidenum">
              <a:rPr kumimoji="0" lang="en-I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I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739835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EC0F3B0-CF07-094F-A91C-5EC470E32D7F}" type="slidenum">
              <a:rPr kumimoji="0" lang="en-I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I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5015732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EC0F3B0-CF07-094F-A91C-5EC470E32D7F}" type="slidenum">
              <a:rPr kumimoji="0" lang="en-I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I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5371931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EC0F3B0-CF07-094F-A91C-5EC470E32D7F}" type="slidenum">
              <a:rPr kumimoji="0" lang="en-I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I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2167247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EC0F3B0-CF07-094F-A91C-5EC470E32D7F}" type="slidenum">
              <a:rPr kumimoji="0" lang="en-I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I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3341436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EC0F3B0-CF07-094F-A91C-5EC470E32D7F}" type="slidenum">
              <a:rPr kumimoji="0" lang="en-I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I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4133905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EC0F3B0-CF07-094F-A91C-5EC470E32D7F}" type="slidenum">
              <a:rPr kumimoji="0" lang="en-I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I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45024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EC0F3B0-CF07-094F-A91C-5EC470E32D7F}" type="slidenum">
              <a:rPr kumimoji="0" lang="en-I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I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4399420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EC0F3B0-CF07-094F-A91C-5EC470E32D7F}" type="slidenum">
              <a:rPr kumimoji="0" lang="en-I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I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0378185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EC0F3B0-CF07-094F-A91C-5EC470E32D7F}" type="slidenum">
              <a:rPr kumimoji="0" lang="en-I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I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4825686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92450A-21F1-FBFF-EE7F-8119BF3E5B2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20840EB-80EE-6881-283F-75D3A7B8B53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7B35543-9E03-097C-331B-7DA82FB0525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703764E-38F8-AF4A-C550-CB9653B745A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EC0F3B0-CF07-094F-A91C-5EC470E32D7F}" type="slidenum">
              <a:rPr kumimoji="0" lang="en-I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I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4019747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EC0F3B0-CF07-094F-A91C-5EC470E32D7F}" type="slidenum">
              <a:rPr kumimoji="0" lang="en-I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I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9050518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EC0F3B0-CF07-094F-A91C-5EC470E32D7F}" type="slidenum">
              <a:rPr kumimoji="0" lang="en-I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I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796903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AD0E31-05CA-82F4-408A-FC8D7FC6D5A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3F8E08D-A704-5642-4CCE-BA2AC7E295A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7B12CE6-D6C1-7907-74F3-7820A96915F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65654DD6-CBE3-B398-3CF9-A0AF6FDFDD9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EC0F3B0-CF07-094F-A91C-5EC470E32D7F}" type="slidenum">
              <a:rPr kumimoji="0" lang="en-I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I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8520101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E8D439-8B21-3209-2DCA-25CA2109A1B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3BC4C4-4108-BB85-591B-2DD7838DDAC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2C8C56E-1757-045D-1195-DFB7FFF82D4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21012FD-BDBE-101F-342C-9415164E2E7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EC0F3B0-CF07-094F-A91C-5EC470E32D7F}" type="slidenum">
              <a:rPr kumimoji="0" lang="en-I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I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0790452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EC0F3B0-CF07-094F-A91C-5EC470E32D7F}" type="slidenum">
              <a:rPr kumimoji="0" lang="en-I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I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3552119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EC0F3B0-CF07-094F-A91C-5EC470E32D7F}" type="slidenum">
              <a:rPr kumimoji="0" lang="en-I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I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5092965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D92A26-E85B-5326-6371-A70B5F3AD89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61FE3C-F9D2-EF6E-4F56-11E5661C00D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FFF2C04-A16A-B8A1-0530-FB81B0B4201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8E8753A-693F-364D-2355-E25872F991E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EC0F3B0-CF07-094F-A91C-5EC470E32D7F}" type="slidenum">
              <a:rPr kumimoji="0" lang="en-I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I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3168596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EC0F3B0-CF07-094F-A91C-5EC470E32D7F}" type="slidenum">
              <a:rPr kumimoji="0" lang="en-I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I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293086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is-I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EC0F3B0-CF07-094F-A91C-5EC470E32D7F}" type="slidenum">
              <a:rPr kumimoji="0" lang="en-I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I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4594680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EC0F3B0-CF07-094F-A91C-5EC470E32D7F}" type="slidenum">
              <a:rPr kumimoji="0" lang="en-I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I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1681582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EC0F3B0-CF07-094F-A91C-5EC470E32D7F}" type="slidenum">
              <a:rPr kumimoji="0" lang="en-I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I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2887691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EC0F3B0-CF07-094F-A91C-5EC470E32D7F}" type="slidenum">
              <a:rPr kumimoji="0" lang="en-I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I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798009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4F1033-0AD3-88EA-CFE9-DA5C973E9C5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FC4186F-6BC7-4493-1D3C-E6BEE870234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1843EC5-D4AD-2DE8-6224-C27D199789A4}"/>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1F4B2B7F-7FF8-F139-1134-17EE3CDA54B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EC0F3B0-CF07-094F-A91C-5EC470E32D7F}" type="slidenum">
              <a:rPr kumimoji="0" lang="en-I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I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9841430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EC0F3B0-CF07-094F-A91C-5EC470E32D7F}" type="slidenum">
              <a:rPr kumimoji="0" lang="en-I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I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051828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EC0F3B0-CF07-094F-A91C-5EC470E32D7F}" type="slidenum">
              <a:rPr kumimoji="0" lang="en-I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I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5645847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CBD669-D6E2-D52E-5AF6-9D392C498B9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2C4D389-D711-925F-2396-99E6E19DED8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A23BAAE-D258-B3CD-C945-D1A372C3E79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7EB6E21-7350-EEEE-E1D5-714587FC14D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EC0F3B0-CF07-094F-A91C-5EC470E32D7F}" type="slidenum">
              <a:rPr kumimoji="0" lang="en-I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I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1165941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EC0F3B0-CF07-094F-A91C-5EC470E32D7F}" type="slidenum">
              <a:rPr kumimoji="0" lang="en-I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I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2639059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endParaRPr lang="en-MY"/>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EC0F3B0-CF07-094F-A91C-5EC470E32D7F}" type="slidenum">
              <a:rPr kumimoji="0" lang="en-I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I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4593815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BD3C38-BF3C-9FF7-A504-6E35D221F85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3058FA-CB8B-FD3B-5F6B-1235C625745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50A7C86-0737-9CCB-2119-D5B375C32BA3}"/>
              </a:ext>
            </a:extLst>
          </p:cNvPr>
          <p:cNvSpPr>
            <a:spLocks noGrp="1"/>
          </p:cNvSpPr>
          <p:nvPr>
            <p:ph type="body" idx="1"/>
          </p:nvPr>
        </p:nvSpPr>
        <p:spPr/>
        <p:txBody>
          <a:bodyPr/>
          <a:lstStyle/>
          <a:p>
            <a:endParaRPr lang="en-MY" dirty="0"/>
          </a:p>
        </p:txBody>
      </p:sp>
      <p:sp>
        <p:nvSpPr>
          <p:cNvPr id="4" name="Slide Number Placeholder 3">
            <a:extLst>
              <a:ext uri="{FF2B5EF4-FFF2-40B4-BE49-F238E27FC236}">
                <a16:creationId xmlns:a16="http://schemas.microsoft.com/office/drawing/2014/main" id="{872C21C1-FAA2-022A-FCF4-E51F4850854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EC0F3B0-CF07-094F-A91C-5EC470E32D7F}" type="slidenum">
              <a:rPr kumimoji="0" lang="en-I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I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6204843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94F1E1-6964-88E5-1DD6-39B1367812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736804-9627-8FF9-6914-6BF006780A9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29503E2-8383-34BB-0104-6B11A18864C7}"/>
              </a:ext>
            </a:extLst>
          </p:cNvPr>
          <p:cNvSpPr>
            <a:spLocks noGrp="1"/>
          </p:cNvSpPr>
          <p:nvPr>
            <p:ph type="body" idx="1"/>
          </p:nvPr>
        </p:nvSpPr>
        <p:spPr/>
        <p:txBody>
          <a:bodyPr/>
          <a:lstStyle/>
          <a:p>
            <a:endParaRPr lang="en-MY" dirty="0"/>
          </a:p>
        </p:txBody>
      </p:sp>
      <p:sp>
        <p:nvSpPr>
          <p:cNvPr id="4" name="Slide Number Placeholder 3">
            <a:extLst>
              <a:ext uri="{FF2B5EF4-FFF2-40B4-BE49-F238E27FC236}">
                <a16:creationId xmlns:a16="http://schemas.microsoft.com/office/drawing/2014/main" id="{C5D80CC3-B2E1-D6A2-CAC1-86FFD71C7AB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EC0F3B0-CF07-094F-A91C-5EC470E32D7F}" type="slidenum">
              <a:rPr kumimoji="0" lang="en-I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I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23161979"/>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None/>
            </a:pPr>
            <a:endParaRPr lang="en-MY"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EC0F3B0-CF07-094F-A91C-5EC470E32D7F}" type="slidenum">
              <a:rPr kumimoji="0" lang="en-I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I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62187755"/>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EC0F3B0-CF07-094F-A91C-5EC470E32D7F}" type="slidenum">
              <a:rPr kumimoji="0" lang="en-I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I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2739162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103CC5-959C-A8A3-09EA-805F8FD4583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170830-E48C-819D-7338-5B7A308FB0B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9C75FE7-70B7-2FB0-1EA5-5C2D7EDC7714}"/>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6B12279-521E-6723-FA02-21C76C284F9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EC0F3B0-CF07-094F-A91C-5EC470E32D7F}" type="slidenum">
              <a:rPr kumimoji="0" lang="en-I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I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99906009"/>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86B8A0-1D42-1310-4FF1-6BA7E8B76A9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19E9149-8809-9611-B219-2FBA5FAF84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DE0D3B2-1B45-3BCB-E34A-2E237A47316F}"/>
              </a:ext>
            </a:extLst>
          </p:cNvPr>
          <p:cNvSpPr>
            <a:spLocks noGrp="1"/>
          </p:cNvSpPr>
          <p:nvPr>
            <p:ph type="body" idx="1"/>
          </p:nvPr>
        </p:nvSpPr>
        <p:spPr/>
        <p:txBody>
          <a:bodyPr/>
          <a:lstStyle/>
          <a:p>
            <a:pPr>
              <a:lnSpc>
                <a:spcPct val="115000"/>
              </a:lnSpc>
              <a:spcAft>
                <a:spcPts val="800"/>
              </a:spcAft>
              <a:buNone/>
            </a:pPr>
            <a:endParaRPr lang="en-US" dirty="0"/>
          </a:p>
        </p:txBody>
      </p:sp>
      <p:sp>
        <p:nvSpPr>
          <p:cNvPr id="4" name="Slide Number Placeholder 3">
            <a:extLst>
              <a:ext uri="{FF2B5EF4-FFF2-40B4-BE49-F238E27FC236}">
                <a16:creationId xmlns:a16="http://schemas.microsoft.com/office/drawing/2014/main" id="{DC4362C5-A804-56D7-ABDF-3F912ED5364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EC0F3B0-CF07-094F-A91C-5EC470E32D7F}" type="slidenum">
              <a:rPr kumimoji="0" lang="en-I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I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2281905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EC0F3B0-CF07-094F-A91C-5EC470E32D7F}" type="slidenum">
              <a:rPr kumimoji="0" lang="en-I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I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65700672"/>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EC0F3B0-CF07-094F-A91C-5EC470E32D7F}" type="slidenum">
              <a:rPr kumimoji="0" lang="en-I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I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75115864"/>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EC0F3B0-CF07-094F-A91C-5EC470E32D7F}" type="slidenum">
              <a:rPr kumimoji="0" lang="en-I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I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41666178"/>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EC0F3B0-CF07-094F-A91C-5EC470E32D7F}" type="slidenum">
              <a:rPr kumimoji="0" lang="en-I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I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8422081"/>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EC0F3B0-CF07-094F-A91C-5EC470E32D7F}" type="slidenum">
              <a:rPr kumimoji="0" lang="en-I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I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598223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1.xml"/><Relationship Id="rId4" Type="http://schemas.openxmlformats.org/officeDocument/2006/relationships/image" Target="../media/image6.png"/></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 Id="rId4" Type="http://schemas.openxmlformats.org/officeDocument/2006/relationships/image" Target="../media/image6.png"/></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Master" Target="../slideMasters/slideMaster2.xml"/><Relationship Id="rId4" Type="http://schemas.openxmlformats.org/officeDocument/2006/relationships/image" Target="../media/image3.png"/></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Master" Target="../slideMasters/slideMaster2.xml"/><Relationship Id="rId5" Type="http://schemas.openxmlformats.org/officeDocument/2006/relationships/image" Target="../media/image20.svg"/><Relationship Id="rId4" Type="http://schemas.openxmlformats.org/officeDocument/2006/relationships/image" Target="../media/image19.png"/></Relationships>
</file>

<file path=ppt/slideLayouts/_rels/slideLayout40.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Master" Target="../slideMasters/slideMaster2.xml"/><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3.png"/></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Master" Target="../slideMasters/slideMaster2.xml"/><Relationship Id="rId6" Type="http://schemas.openxmlformats.org/officeDocument/2006/relationships/image" Target="../media/image3.png"/><Relationship Id="rId5" Type="http://schemas.openxmlformats.org/officeDocument/2006/relationships/image" Target="../media/image22.svg"/><Relationship Id="rId4" Type="http://schemas.openxmlformats.org/officeDocument/2006/relationships/image" Target="../media/image21.png"/></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28.svg"/><Relationship Id="rId7" Type="http://schemas.openxmlformats.org/officeDocument/2006/relationships/image" Target="../media/image32.svg"/><Relationship Id="rId2" Type="http://schemas.openxmlformats.org/officeDocument/2006/relationships/image" Target="../media/image27.png"/><Relationship Id="rId1" Type="http://schemas.openxmlformats.org/officeDocument/2006/relationships/slideMaster" Target="../slideMasters/slideMaster2.xml"/><Relationship Id="rId6" Type="http://schemas.openxmlformats.org/officeDocument/2006/relationships/image" Target="../media/image31.png"/><Relationship Id="rId5" Type="http://schemas.openxmlformats.org/officeDocument/2006/relationships/image" Target="../media/image30.svg"/><Relationship Id="rId4" Type="http://schemas.openxmlformats.org/officeDocument/2006/relationships/image" Target="../media/image29.png"/></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png"/><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14.png"/><Relationship Id="rId1" Type="http://schemas.openxmlformats.org/officeDocument/2006/relationships/slideMaster" Target="../slideMasters/slideMaster2.xml"/><Relationship Id="rId4" Type="http://schemas.openxmlformats.org/officeDocument/2006/relationships/image" Target="../media/image37.png"/></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3.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3.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3.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3.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3.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3.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67.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image" Target="../media/image39.png"/><Relationship Id="rId1" Type="http://schemas.openxmlformats.org/officeDocument/2006/relationships/slideMaster" Target="../slideMasters/slideMaster4.xml"/><Relationship Id="rId4" Type="http://schemas.openxmlformats.org/officeDocument/2006/relationships/image" Target="../media/image3.png"/></Relationships>
</file>

<file path=ppt/slideLayouts/_rels/slideLayout68.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image" Target="../media/image39.png"/><Relationship Id="rId1" Type="http://schemas.openxmlformats.org/officeDocument/2006/relationships/slideMaster" Target="../slideMasters/slideMaster4.xml"/><Relationship Id="rId4" Type="http://schemas.openxmlformats.org/officeDocument/2006/relationships/image" Target="../media/image3.png"/></Relationships>
</file>

<file path=ppt/slideLayouts/_rels/slideLayout69.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4.xml"/><Relationship Id="rId4" Type="http://schemas.openxmlformats.org/officeDocument/2006/relationships/image" Target="../media/image3.png"/></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71.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41.png"/><Relationship Id="rId1" Type="http://schemas.openxmlformats.org/officeDocument/2006/relationships/slideMaster" Target="../slideMasters/slideMaster4.xml"/><Relationship Id="rId4" Type="http://schemas.openxmlformats.org/officeDocument/2006/relationships/image" Target="../media/image3.png"/></Relationships>
</file>

<file path=ppt/slideLayouts/_rels/slideLayout72.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41.png"/><Relationship Id="rId1" Type="http://schemas.openxmlformats.org/officeDocument/2006/relationships/slideMaster" Target="../slideMasters/slideMaster4.xml"/><Relationship Id="rId4" Type="http://schemas.openxmlformats.org/officeDocument/2006/relationships/image" Target="../media/image3.png"/></Relationships>
</file>

<file path=ppt/slideLayouts/_rels/slideLayout7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4.xml"/><Relationship Id="rId4" Type="http://schemas.openxmlformats.org/officeDocument/2006/relationships/image" Target="../media/image3.png"/></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75.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43.png"/><Relationship Id="rId1" Type="http://schemas.openxmlformats.org/officeDocument/2006/relationships/slideMaster" Target="../slideMasters/slideMaster4.xml"/><Relationship Id="rId4" Type="http://schemas.openxmlformats.org/officeDocument/2006/relationships/image" Target="../media/image3.png"/></Relationships>
</file>

<file path=ppt/slideLayouts/_rels/slideLayout76.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43.png"/><Relationship Id="rId1" Type="http://schemas.openxmlformats.org/officeDocument/2006/relationships/slideMaster" Target="../slideMasters/slideMaster4.xml"/><Relationship Id="rId4" Type="http://schemas.openxmlformats.org/officeDocument/2006/relationships/image" Target="../media/image3.png"/></Relationships>
</file>

<file path=ppt/slideLayouts/_rels/slideLayout77.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4.xml"/><Relationship Id="rId4" Type="http://schemas.openxmlformats.org/officeDocument/2006/relationships/image" Target="../media/image3.png"/></Relationships>
</file>

<file path=ppt/slideLayouts/_rels/slideLayout7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7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2.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image" Target="../media/image39.png"/><Relationship Id="rId1" Type="http://schemas.openxmlformats.org/officeDocument/2006/relationships/slideMaster" Target="../slideMasters/slideMaster4.xml"/><Relationship Id="rId4" Type="http://schemas.openxmlformats.org/officeDocument/2006/relationships/image" Target="../media/image6.png"/></Relationships>
</file>

<file path=ppt/slideLayouts/_rels/slideLayout83.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image" Target="../media/image39.png"/><Relationship Id="rId1" Type="http://schemas.openxmlformats.org/officeDocument/2006/relationships/slideMaster" Target="../slideMasters/slideMaster4.xml"/><Relationship Id="rId4" Type="http://schemas.openxmlformats.org/officeDocument/2006/relationships/image" Target="../media/image6.png"/></Relationships>
</file>

<file path=ppt/slideLayouts/_rels/slideLayout8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4.xml"/><Relationship Id="rId4" Type="http://schemas.openxmlformats.org/officeDocument/2006/relationships/image" Target="../media/image6.png"/></Relationships>
</file>

<file path=ppt/slideLayouts/_rels/slideLayout8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4.xml"/></Relationships>
</file>

<file path=ppt/slideLayouts/_rels/slideLayout86.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41.png"/><Relationship Id="rId1" Type="http://schemas.openxmlformats.org/officeDocument/2006/relationships/slideMaster" Target="../slideMasters/slideMaster4.xml"/><Relationship Id="rId4" Type="http://schemas.openxmlformats.org/officeDocument/2006/relationships/image" Target="../media/image6.png"/></Relationships>
</file>

<file path=ppt/slideLayouts/_rels/slideLayout87.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41.png"/><Relationship Id="rId1" Type="http://schemas.openxmlformats.org/officeDocument/2006/relationships/slideMaster" Target="../slideMasters/slideMaster4.xml"/><Relationship Id="rId4" Type="http://schemas.openxmlformats.org/officeDocument/2006/relationships/image" Target="../media/image6.png"/></Relationships>
</file>

<file path=ppt/slideLayouts/_rels/slideLayout88.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4.xml"/><Relationship Id="rId4" Type="http://schemas.openxmlformats.org/officeDocument/2006/relationships/image" Target="../media/image6.png"/></Relationships>
</file>

<file path=ppt/slideLayouts/_rels/slideLayout8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4.xml"/></Relationships>
</file>

<file path=ppt/slideLayouts/_rels/slideLayout90.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43.png"/><Relationship Id="rId1" Type="http://schemas.openxmlformats.org/officeDocument/2006/relationships/slideMaster" Target="../slideMasters/slideMaster4.xml"/><Relationship Id="rId4" Type="http://schemas.openxmlformats.org/officeDocument/2006/relationships/image" Target="../media/image6.png"/></Relationships>
</file>

<file path=ppt/slideLayouts/_rels/slideLayout91.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43.png"/><Relationship Id="rId1" Type="http://schemas.openxmlformats.org/officeDocument/2006/relationships/slideMaster" Target="../slideMasters/slideMaster4.xml"/><Relationship Id="rId4" Type="http://schemas.openxmlformats.org/officeDocument/2006/relationships/image" Target="../media/image6.png"/></Relationships>
</file>

<file path=ppt/slideLayouts/_rels/slideLayout92.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4.xml"/><Relationship Id="rId4" Type="http://schemas.openxmlformats.org/officeDocument/2006/relationships/image" Target="../media/image6.png"/></Relationships>
</file>

<file path=ppt/slideLayouts/_rels/slideLayout9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4.xml"/></Relationships>
</file>

<file path=ppt/slideLayouts/_rels/slideLayout94.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Master" Target="../slideMasters/slideMaster5.xml"/><Relationship Id="rId5" Type="http://schemas.openxmlformats.org/officeDocument/2006/relationships/image" Target="../media/image20.svg"/><Relationship Id="rId4" Type="http://schemas.openxmlformats.org/officeDocument/2006/relationships/image" Target="../media/image19.png"/></Relationships>
</file>

<file path=ppt/slideLayouts/_rels/slideLayout95.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Master" Target="../slideMasters/slideMaster5.xml"/><Relationship Id="rId6" Type="http://schemas.openxmlformats.org/officeDocument/2006/relationships/image" Target="../media/image3.png"/><Relationship Id="rId5" Type="http://schemas.openxmlformats.org/officeDocument/2006/relationships/image" Target="../media/image22.svg"/><Relationship Id="rId4" Type="http://schemas.openxmlformats.org/officeDocument/2006/relationships/image" Target="../media/image21.png"/></Relationships>
</file>

<file path=ppt/slideLayouts/_rels/slideLayout96.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Master" Target="../slideMasters/slideMaster5.xml"/><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3.png"/></Relationships>
</file>

<file path=ppt/slideLayouts/_rels/slideLayout97.xml.rels><?xml version="1.0" encoding="UTF-8" standalone="yes"?>
<Relationships xmlns="http://schemas.openxmlformats.org/package/2006/relationships"><Relationship Id="rId3" Type="http://schemas.openxmlformats.org/officeDocument/2006/relationships/image" Target="../media/image28.svg"/><Relationship Id="rId7" Type="http://schemas.openxmlformats.org/officeDocument/2006/relationships/image" Target="../media/image32.svg"/><Relationship Id="rId2" Type="http://schemas.openxmlformats.org/officeDocument/2006/relationships/image" Target="../media/image27.png"/><Relationship Id="rId1" Type="http://schemas.openxmlformats.org/officeDocument/2006/relationships/slideMaster" Target="../slideMasters/slideMaster5.xml"/><Relationship Id="rId6" Type="http://schemas.openxmlformats.org/officeDocument/2006/relationships/image" Target="../media/image31.png"/><Relationship Id="rId5" Type="http://schemas.openxmlformats.org/officeDocument/2006/relationships/image" Target="../media/image30.svg"/><Relationship Id="rId4" Type="http://schemas.openxmlformats.org/officeDocument/2006/relationships/image" Target="../media/image29.png"/></Relationships>
</file>

<file path=ppt/slideLayouts/_rels/slideLayout98.xml.rels><?xml version="1.0" encoding="UTF-8" standalone="yes"?>
<Relationships xmlns="http://schemas.openxmlformats.org/package/2006/relationships"><Relationship Id="rId3" Type="http://schemas.openxmlformats.org/officeDocument/2006/relationships/image" Target="../media/image30.svg"/><Relationship Id="rId7" Type="http://schemas.openxmlformats.org/officeDocument/2006/relationships/image" Target="../media/image32.svg"/><Relationship Id="rId2" Type="http://schemas.openxmlformats.org/officeDocument/2006/relationships/image" Target="../media/image29.png"/><Relationship Id="rId1" Type="http://schemas.openxmlformats.org/officeDocument/2006/relationships/slideMaster" Target="../slideMasters/slideMaster5.xml"/><Relationship Id="rId6" Type="http://schemas.openxmlformats.org/officeDocument/2006/relationships/image" Target="../media/image31.png"/><Relationship Id="rId5" Type="http://schemas.openxmlformats.org/officeDocument/2006/relationships/image" Target="../media/image46.svg"/><Relationship Id="rId4" Type="http://schemas.openxmlformats.org/officeDocument/2006/relationships/image" Target="../media/image45.png"/></Relationships>
</file>

<file path=ppt/slideLayouts/_rels/slideLayout99.xml.rels><?xml version="1.0" encoding="UTF-8" standalone="yes"?>
<Relationships xmlns="http://schemas.openxmlformats.org/package/2006/relationships"><Relationship Id="rId3" Type="http://schemas.openxmlformats.org/officeDocument/2006/relationships/image" Target="../media/image48.svg"/><Relationship Id="rId7" Type="http://schemas.openxmlformats.org/officeDocument/2006/relationships/image" Target="../media/image32.svg"/><Relationship Id="rId2" Type="http://schemas.openxmlformats.org/officeDocument/2006/relationships/image" Target="../media/image47.png"/><Relationship Id="rId1" Type="http://schemas.openxmlformats.org/officeDocument/2006/relationships/slideMaster" Target="../slideMasters/slideMaster5.xml"/><Relationship Id="rId6" Type="http://schemas.openxmlformats.org/officeDocument/2006/relationships/image" Target="../media/image31.png"/><Relationship Id="rId5" Type="http://schemas.openxmlformats.org/officeDocument/2006/relationships/image" Target="../media/image30.svg"/><Relationship Id="rId4" Type="http://schemas.openxmlformats.org/officeDocument/2006/relationships/image" Target="../media/image29.png"/></Relationships>
</file>

<file path=ppt/slideLayouts/_rels/slideLayout100.xml.rels><?xml version="1.0" encoding="UTF-8" standalone="yes"?>
<Relationships xmlns="http://schemas.openxmlformats.org/package/2006/relationships"><Relationship Id="rId3" Type="http://schemas.openxmlformats.org/officeDocument/2006/relationships/image" Target="../media/image30.svg"/><Relationship Id="rId7" Type="http://schemas.openxmlformats.org/officeDocument/2006/relationships/image" Target="../media/image32.svg"/><Relationship Id="rId2" Type="http://schemas.openxmlformats.org/officeDocument/2006/relationships/image" Target="../media/image29.png"/><Relationship Id="rId1" Type="http://schemas.openxmlformats.org/officeDocument/2006/relationships/slideMaster" Target="../slideMasters/slideMaster5.xml"/><Relationship Id="rId6" Type="http://schemas.openxmlformats.org/officeDocument/2006/relationships/image" Target="../media/image31.png"/><Relationship Id="rId5" Type="http://schemas.openxmlformats.org/officeDocument/2006/relationships/image" Target="../media/image50.svg"/><Relationship Id="rId4" Type="http://schemas.openxmlformats.org/officeDocument/2006/relationships/image" Target="../media/image49.png"/></Relationships>
</file>

<file path=ppt/slideLayouts/_rels/slideLayout101.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png"/><Relationship Id="rId1" Type="http://schemas.openxmlformats.org/officeDocument/2006/relationships/slideMaster" Target="../slideMasters/slideMaster5.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3.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png"/><Relationship Id="rId1" Type="http://schemas.openxmlformats.org/officeDocument/2006/relationships/slideMaster" Target="../slideMasters/slideMaster5.xml"/></Relationships>
</file>

<file path=ppt/slideLayouts/_rels/slideLayout104.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5.xml"/><Relationship Id="rId4" Type="http://schemas.openxmlformats.org/officeDocument/2006/relationships/image" Target="../media/image6.png"/></Relationships>
</file>

<file path=ppt/slideLayouts/_rels/slideLayout10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5.xml"/><Relationship Id="rId4" Type="http://schemas.openxmlformats.org/officeDocument/2006/relationships/image" Target="../media/image3.png"/></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8.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109.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Master" Target="../slideMasters/slideMaster6.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1.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Master" Target="../slideMasters/slideMaster6.xml"/></Relationships>
</file>

<file path=ppt/slideLayouts/_rels/slideLayout112.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6.xml"/></Relationships>
</file>

<file path=ppt/slideLayouts/_rels/slideLayout113.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6.xml"/></Relationships>
</file>

<file path=ppt/slideLayouts/_rels/slideLayout114.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6.xml"/></Relationships>
</file>

<file path=ppt/slideLayouts/_rels/slideLayout115.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6.xml"/></Relationships>
</file>

<file path=ppt/slideLayouts/_rels/slideLayout116.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6.xml"/></Relationships>
</file>

<file path=ppt/slideLayouts/_rels/slideLayout117.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6.xml"/></Relationships>
</file>

<file path=ppt/slideLayouts/_rels/slideLayout118.xml.rels><?xml version="1.0" encoding="UTF-8" standalone="yes"?>
<Relationships xmlns="http://schemas.openxmlformats.org/package/2006/relationships"><Relationship Id="rId3" Type="http://schemas.openxmlformats.org/officeDocument/2006/relationships/image" Target="../media/image51.svg"/><Relationship Id="rId2" Type="http://schemas.openxmlformats.org/officeDocument/2006/relationships/image" Target="../media/image14.png"/><Relationship Id="rId1" Type="http://schemas.openxmlformats.org/officeDocument/2006/relationships/slideMaster" Target="../slideMasters/slideMaster6.xml"/><Relationship Id="rId4" Type="http://schemas.openxmlformats.org/officeDocument/2006/relationships/image" Target="../media/image37.png"/></Relationships>
</file>

<file path=ppt/slideLayouts/_rels/slideLayout119.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6.xml"/></Relationships>
</file>

<file path=ppt/slideLayouts/_rels/slideLayout12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6.xml"/></Relationships>
</file>

<file path=ppt/slideLayouts/_rels/slideLayout12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6.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3.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png"/><Relationship Id="rId1" Type="http://schemas.openxmlformats.org/officeDocument/2006/relationships/slideMaster" Target="../slideMasters/slideMaster6.xml"/></Relationships>
</file>

<file path=ppt/slideLayouts/_rels/slideLayout12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6.xml"/><Relationship Id="rId4" Type="http://schemas.openxmlformats.org/officeDocument/2006/relationships/image" Target="../media/image6.png"/></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7.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7.xml"/></Relationships>
</file>

<file path=ppt/slideLayouts/_rels/slideLayout129.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7.xml"/></Relationships>
</file>

<file path=ppt/slideLayouts/_rels/slideLayout13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7.xml"/></Relationships>
</file>

<file path=ppt/slideLayouts/_rels/slideLayout13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7.xml"/></Relationships>
</file>

<file path=ppt/slideLayouts/_rels/slideLayout13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7.xml"/></Relationships>
</file>

<file path=ppt/slideLayouts/_rels/slideLayout133.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7.xml"/></Relationships>
</file>

<file path=ppt/slideLayouts/_rels/slideLayout134.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Master" Target="../slideMasters/slideMaster7.xml"/></Relationships>
</file>

<file path=ppt/slideLayouts/_rels/slideLayout135.xml.rels><?xml version="1.0" encoding="UTF-8" standalone="yes"?>
<Relationships xmlns="http://schemas.openxmlformats.org/package/2006/relationships"><Relationship Id="rId3" Type="http://schemas.openxmlformats.org/officeDocument/2006/relationships/image" Target="../media/image54.svg"/><Relationship Id="rId2" Type="http://schemas.openxmlformats.org/officeDocument/2006/relationships/image" Target="../media/image53.png"/><Relationship Id="rId1" Type="http://schemas.openxmlformats.org/officeDocument/2006/relationships/slideMaster" Target="../slideMasters/slideMaster7.xml"/><Relationship Id="rId4" Type="http://schemas.openxmlformats.org/officeDocument/2006/relationships/image" Target="../media/image37.png"/></Relationships>
</file>

<file path=ppt/slideLayouts/_rels/slideLayout136.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Master" Target="../slideMasters/slideMaster7.xml"/></Relationships>
</file>

<file path=ppt/slideLayouts/_rels/slideLayout137.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7.xml"/></Relationships>
</file>

<file path=ppt/slideLayouts/_rels/slideLayout138.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7.xml"/></Relationships>
</file>

<file path=ppt/slideLayouts/_rels/slideLayout13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7.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8.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8.xml"/></Relationships>
</file>

<file path=ppt/slideLayouts/_rels/slideLayout14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8.xml"/></Relationships>
</file>

<file path=ppt/slideLayouts/_rels/slideLayout14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8.xml"/></Relationships>
</file>

<file path=ppt/slideLayouts/_rels/slideLayout14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8.xml"/></Relationships>
</file>

<file path=ppt/slideLayouts/_rels/slideLayout14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8.xml"/></Relationships>
</file>

<file path=ppt/slideLayouts/_rels/slideLayout14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8.xml"/></Relationships>
</file>

<file path=ppt/slideLayouts/_rels/slideLayout14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8.xml"/></Relationships>
</file>

<file path=ppt/slideLayouts/_rels/slideLayout150.xml.rels><?xml version="1.0" encoding="UTF-8" standalone="yes"?>
<Relationships xmlns="http://schemas.openxmlformats.org/package/2006/relationships"><Relationship Id="rId3" Type="http://schemas.openxmlformats.org/officeDocument/2006/relationships/image" Target="../media/image51.svg"/><Relationship Id="rId2" Type="http://schemas.openxmlformats.org/officeDocument/2006/relationships/image" Target="../media/image14.png"/><Relationship Id="rId1" Type="http://schemas.openxmlformats.org/officeDocument/2006/relationships/slideMaster" Target="../slideMasters/slideMaster8.xml"/><Relationship Id="rId4" Type="http://schemas.openxmlformats.org/officeDocument/2006/relationships/image" Target="../media/image3.png"/></Relationships>
</file>

<file path=ppt/slideLayouts/_rels/slideLayout15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8.xml"/></Relationships>
</file>

<file path=ppt/slideLayouts/_rels/slideLayout15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8.xml"/></Relationships>
</file>

<file path=ppt/slideLayouts/_rels/slideLayout15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8.xml"/></Relationships>
</file>

<file path=ppt/slideLayouts/_rels/slideLayout15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8.xml"/></Relationships>
</file>

<file path=ppt/slideLayouts/_rels/slideLayout15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8.xml"/><Relationship Id="rId4" Type="http://schemas.openxmlformats.org/officeDocument/2006/relationships/image" Target="../media/image3.png"/></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7.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1.png"/><Relationship Id="rId1" Type="http://schemas.openxmlformats.org/officeDocument/2006/relationships/slideMaster" Target="../slideMasters/slideMaster9.xml"/></Relationships>
</file>

<file path=ppt/slideLayouts/_rels/slideLayout15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Master" Target="../slideMasters/slideMaster9.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0.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Master" Target="../slideMasters/slideMaster9.xml"/></Relationships>
</file>

<file path=ppt/slideLayouts/_rels/slideLayout16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9.xml"/></Relationships>
</file>

<file path=ppt/slideLayouts/_rels/slideLayout162.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9.xml"/></Relationships>
</file>

<file path=ppt/slideLayouts/_rels/slideLayout163.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9.xml"/></Relationships>
</file>

<file path=ppt/slideLayouts/_rels/slideLayout164.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9.xml"/></Relationships>
</file>

<file path=ppt/slideLayouts/_rels/slideLayout165.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9.xml"/></Relationships>
</file>

<file path=ppt/slideLayouts/_rels/slideLayout166.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9.xml"/></Relationships>
</file>

<file path=ppt/slideLayouts/_rels/slideLayout167.xml.rels><?xml version="1.0" encoding="UTF-8" standalone="yes"?>
<Relationships xmlns="http://schemas.openxmlformats.org/package/2006/relationships"><Relationship Id="rId3" Type="http://schemas.openxmlformats.org/officeDocument/2006/relationships/image" Target="../media/image51.svg"/><Relationship Id="rId2" Type="http://schemas.openxmlformats.org/officeDocument/2006/relationships/image" Target="../media/image14.png"/><Relationship Id="rId1" Type="http://schemas.openxmlformats.org/officeDocument/2006/relationships/slideMaster" Target="../slideMasters/slideMaster9.xml"/><Relationship Id="rId4" Type="http://schemas.openxmlformats.org/officeDocument/2006/relationships/image" Target="../media/image37.png"/></Relationships>
</file>

<file path=ppt/slideLayouts/_rels/slideLayout168.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9.xml"/></Relationships>
</file>

<file path=ppt/slideLayouts/_rels/slideLayout169.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9.xml"/></Relationships>
</file>

<file path=ppt/slideLayouts/_rels/slideLayout17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9.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2.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png"/><Relationship Id="rId1" Type="http://schemas.openxmlformats.org/officeDocument/2006/relationships/slideMaster" Target="../slideMasters/slideMaster9.xml"/></Relationships>
</file>

<file path=ppt/slideLayouts/_rels/slideLayout17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9.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5.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png"/><Relationship Id="rId1" Type="http://schemas.openxmlformats.org/officeDocument/2006/relationships/slideMaster" Target="../slideMasters/slideMaster10.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7.xml.rels><?xml version="1.0" encoding="UTF-8" standalone="yes"?>
<Relationships xmlns="http://schemas.openxmlformats.org/package/2006/relationships"><Relationship Id="rId3" Type="http://schemas.openxmlformats.org/officeDocument/2006/relationships/image" Target="../media/image60.svg"/><Relationship Id="rId2" Type="http://schemas.openxmlformats.org/officeDocument/2006/relationships/image" Target="../media/image59.png"/><Relationship Id="rId1" Type="http://schemas.openxmlformats.org/officeDocument/2006/relationships/slideMaster" Target="../slideMasters/slideMaster10.xml"/><Relationship Id="rId5" Type="http://schemas.openxmlformats.org/officeDocument/2006/relationships/image" Target="../media/image32.svg"/><Relationship Id="rId4" Type="http://schemas.openxmlformats.org/officeDocument/2006/relationships/image" Target="../media/image31.png"/></Relationships>
</file>

<file path=ppt/slideLayouts/_rels/slideLayout178.xml.rels><?xml version="1.0" encoding="UTF-8" standalone="yes"?>
<Relationships xmlns="http://schemas.openxmlformats.org/package/2006/relationships"><Relationship Id="rId3" Type="http://schemas.openxmlformats.org/officeDocument/2006/relationships/image" Target="../media/image62.svg"/><Relationship Id="rId2" Type="http://schemas.openxmlformats.org/officeDocument/2006/relationships/image" Target="../media/image61.png"/><Relationship Id="rId1" Type="http://schemas.openxmlformats.org/officeDocument/2006/relationships/slideMaster" Target="../slideMasters/slideMaster10.xml"/></Relationships>
</file>

<file path=ppt/slideLayouts/_rels/slideLayout179.xml.rels><?xml version="1.0" encoding="UTF-8" standalone="yes"?>
<Relationships xmlns="http://schemas.openxmlformats.org/package/2006/relationships"><Relationship Id="rId3" Type="http://schemas.openxmlformats.org/officeDocument/2006/relationships/image" Target="../media/image60.svg"/><Relationship Id="rId2" Type="http://schemas.openxmlformats.org/officeDocument/2006/relationships/image" Target="../media/image59.png"/><Relationship Id="rId1" Type="http://schemas.openxmlformats.org/officeDocument/2006/relationships/slideMaster" Target="../slideMasters/slideMaster10.xml"/></Relationships>
</file>

<file path=ppt/slideLayouts/_rels/slideLayout180.xml.rels><?xml version="1.0" encoding="UTF-8" standalone="yes"?>
<Relationships xmlns="http://schemas.openxmlformats.org/package/2006/relationships"><Relationship Id="rId3" Type="http://schemas.openxmlformats.org/officeDocument/2006/relationships/image" Target="../media/image60.svg"/><Relationship Id="rId2" Type="http://schemas.openxmlformats.org/officeDocument/2006/relationships/image" Target="../media/image59.png"/><Relationship Id="rId1" Type="http://schemas.openxmlformats.org/officeDocument/2006/relationships/slideMaster" Target="../slideMasters/slideMaster10.xml"/></Relationships>
</file>

<file path=ppt/slideLayouts/_rels/slideLayout181.xml.rels><?xml version="1.0" encoding="UTF-8" standalone="yes"?>
<Relationships xmlns="http://schemas.openxmlformats.org/package/2006/relationships"><Relationship Id="rId3" Type="http://schemas.openxmlformats.org/officeDocument/2006/relationships/image" Target="../media/image64.svg"/><Relationship Id="rId2" Type="http://schemas.openxmlformats.org/officeDocument/2006/relationships/image" Target="../media/image63.png"/><Relationship Id="rId1" Type="http://schemas.openxmlformats.org/officeDocument/2006/relationships/slideMaster" Target="../slideMasters/slideMaster10.xml"/><Relationship Id="rId5" Type="http://schemas.openxmlformats.org/officeDocument/2006/relationships/image" Target="../media/image32.svg"/><Relationship Id="rId4" Type="http://schemas.openxmlformats.org/officeDocument/2006/relationships/image" Target="../media/image31.png"/></Relationships>
</file>

<file path=ppt/slideLayouts/_rels/slideLayout182.xml.rels><?xml version="1.0" encoding="UTF-8" standalone="yes"?>
<Relationships xmlns="http://schemas.openxmlformats.org/package/2006/relationships"><Relationship Id="rId3" Type="http://schemas.openxmlformats.org/officeDocument/2006/relationships/image" Target="../media/image64.svg"/><Relationship Id="rId2" Type="http://schemas.openxmlformats.org/officeDocument/2006/relationships/image" Target="../media/image63.png"/><Relationship Id="rId1" Type="http://schemas.openxmlformats.org/officeDocument/2006/relationships/slideMaster" Target="../slideMasters/slideMaster10.xml"/></Relationships>
</file>

<file path=ppt/slideLayouts/_rels/slideLayout183.xml.rels><?xml version="1.0" encoding="UTF-8" standalone="yes"?>
<Relationships xmlns="http://schemas.openxmlformats.org/package/2006/relationships"><Relationship Id="rId3" Type="http://schemas.openxmlformats.org/officeDocument/2006/relationships/image" Target="../media/image66.svg"/><Relationship Id="rId2" Type="http://schemas.openxmlformats.org/officeDocument/2006/relationships/image" Target="../media/image65.png"/><Relationship Id="rId1" Type="http://schemas.openxmlformats.org/officeDocument/2006/relationships/slideMaster" Target="../slideMasters/slideMaster10.xml"/><Relationship Id="rId5" Type="http://schemas.openxmlformats.org/officeDocument/2006/relationships/image" Target="../media/image32.svg"/><Relationship Id="rId4" Type="http://schemas.openxmlformats.org/officeDocument/2006/relationships/image" Target="../media/image31.png"/></Relationships>
</file>

<file path=ppt/slideLayouts/_rels/slideLayout184.xml.rels><?xml version="1.0" encoding="UTF-8" standalone="yes"?>
<Relationships xmlns="http://schemas.openxmlformats.org/package/2006/relationships"><Relationship Id="rId3" Type="http://schemas.openxmlformats.org/officeDocument/2006/relationships/image" Target="../media/image68.svg"/><Relationship Id="rId7" Type="http://schemas.openxmlformats.org/officeDocument/2006/relationships/image" Target="../media/image72.svg"/><Relationship Id="rId2" Type="http://schemas.openxmlformats.org/officeDocument/2006/relationships/image" Target="../media/image67.png"/><Relationship Id="rId1" Type="http://schemas.openxmlformats.org/officeDocument/2006/relationships/slideMaster" Target="../slideMasters/slideMaster10.xml"/><Relationship Id="rId6" Type="http://schemas.openxmlformats.org/officeDocument/2006/relationships/image" Target="../media/image71.png"/><Relationship Id="rId5" Type="http://schemas.openxmlformats.org/officeDocument/2006/relationships/image" Target="../media/image70.svg"/><Relationship Id="rId4" Type="http://schemas.openxmlformats.org/officeDocument/2006/relationships/image" Target="../media/image69.png"/></Relationships>
</file>

<file path=ppt/slideLayouts/_rels/slideLayout185.xml.rels><?xml version="1.0" encoding="UTF-8" standalone="yes"?>
<Relationships xmlns="http://schemas.openxmlformats.org/package/2006/relationships"><Relationship Id="rId3" Type="http://schemas.openxmlformats.org/officeDocument/2006/relationships/image" Target="../media/image74.svg"/><Relationship Id="rId2" Type="http://schemas.openxmlformats.org/officeDocument/2006/relationships/image" Target="../media/image73.png"/><Relationship Id="rId1" Type="http://schemas.openxmlformats.org/officeDocument/2006/relationships/slideMaster" Target="../slideMasters/slideMaster10.xml"/><Relationship Id="rId5" Type="http://schemas.openxmlformats.org/officeDocument/2006/relationships/image" Target="../media/image32.svg"/><Relationship Id="rId4" Type="http://schemas.openxmlformats.org/officeDocument/2006/relationships/image" Target="../media/image31.png"/></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7.xml.rels><?xml version="1.0" encoding="UTF-8" standalone="yes"?>
<Relationships xmlns="http://schemas.openxmlformats.org/package/2006/relationships"><Relationship Id="rId3" Type="http://schemas.openxmlformats.org/officeDocument/2006/relationships/image" Target="../media/image76.svg"/><Relationship Id="rId2" Type="http://schemas.openxmlformats.org/officeDocument/2006/relationships/image" Target="../media/image75.png"/><Relationship Id="rId1" Type="http://schemas.openxmlformats.org/officeDocument/2006/relationships/slideMaster" Target="../slideMasters/slideMaster10.xml"/></Relationships>
</file>

<file path=ppt/slideLayouts/_rels/slideLayout188.xml.rels><?xml version="1.0" encoding="UTF-8" standalone="yes"?>
<Relationships xmlns="http://schemas.openxmlformats.org/package/2006/relationships"><Relationship Id="rId3" Type="http://schemas.openxmlformats.org/officeDocument/2006/relationships/image" Target="../media/image78.svg"/><Relationship Id="rId2" Type="http://schemas.openxmlformats.org/officeDocument/2006/relationships/image" Target="../media/image77.png"/><Relationship Id="rId1" Type="http://schemas.openxmlformats.org/officeDocument/2006/relationships/slideMaster" Target="../slideMasters/slideMaster10.xml"/><Relationship Id="rId5" Type="http://schemas.openxmlformats.org/officeDocument/2006/relationships/image" Target="../media/image32.svg"/><Relationship Id="rId4" Type="http://schemas.openxmlformats.org/officeDocument/2006/relationships/image" Target="../media/image31.png"/></Relationships>
</file>

<file path=ppt/slideLayouts/_rels/slideLayout189.xml.rels><?xml version="1.0" encoding="UTF-8" standalone="yes"?>
<Relationships xmlns="http://schemas.openxmlformats.org/package/2006/relationships"><Relationship Id="rId3" Type="http://schemas.openxmlformats.org/officeDocument/2006/relationships/image" Target="../media/image80.svg"/><Relationship Id="rId2" Type="http://schemas.openxmlformats.org/officeDocument/2006/relationships/image" Target="../media/image79.png"/><Relationship Id="rId1" Type="http://schemas.openxmlformats.org/officeDocument/2006/relationships/slideMaster" Target="../slideMasters/slideMaster10.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91.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png"/><Relationship Id="rId1" Type="http://schemas.openxmlformats.org/officeDocument/2006/relationships/slideMaster" Target="../slideMasters/slideMaster11.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93.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png"/><Relationship Id="rId1" Type="http://schemas.openxmlformats.org/officeDocument/2006/relationships/slideMaster" Target="../slideMasters/slideMaster11.xml"/><Relationship Id="rId5" Type="http://schemas.openxmlformats.org/officeDocument/2006/relationships/image" Target="../media/image60.svg"/><Relationship Id="rId4" Type="http://schemas.openxmlformats.org/officeDocument/2006/relationships/image" Target="../media/image59.png"/></Relationships>
</file>

<file path=ppt/slideLayouts/_rels/slideLayout194.xml.rels><?xml version="1.0" encoding="UTF-8" standalone="yes"?>
<Relationships xmlns="http://schemas.openxmlformats.org/package/2006/relationships"><Relationship Id="rId3" Type="http://schemas.openxmlformats.org/officeDocument/2006/relationships/image" Target="../media/image62.svg"/><Relationship Id="rId2" Type="http://schemas.openxmlformats.org/officeDocument/2006/relationships/image" Target="../media/image61.png"/><Relationship Id="rId1" Type="http://schemas.openxmlformats.org/officeDocument/2006/relationships/slideMaster" Target="../slideMasters/slideMaster11.xml"/></Relationships>
</file>

<file path=ppt/slideLayouts/_rels/slideLayout195.xml.rels><?xml version="1.0" encoding="UTF-8" standalone="yes"?>
<Relationships xmlns="http://schemas.openxmlformats.org/package/2006/relationships"><Relationship Id="rId3" Type="http://schemas.openxmlformats.org/officeDocument/2006/relationships/image" Target="../media/image60.svg"/><Relationship Id="rId2" Type="http://schemas.openxmlformats.org/officeDocument/2006/relationships/image" Target="../media/image59.png"/><Relationship Id="rId1" Type="http://schemas.openxmlformats.org/officeDocument/2006/relationships/slideMaster" Target="../slideMasters/slideMaster11.xml"/></Relationships>
</file>

<file path=ppt/slideLayouts/_rels/slideLayout196.xml.rels><?xml version="1.0" encoding="UTF-8" standalone="yes"?>
<Relationships xmlns="http://schemas.openxmlformats.org/package/2006/relationships"><Relationship Id="rId3" Type="http://schemas.openxmlformats.org/officeDocument/2006/relationships/image" Target="../media/image60.svg"/><Relationship Id="rId2" Type="http://schemas.openxmlformats.org/officeDocument/2006/relationships/image" Target="../media/image59.png"/><Relationship Id="rId1" Type="http://schemas.openxmlformats.org/officeDocument/2006/relationships/slideMaster" Target="../slideMasters/slideMaster11.xml"/></Relationships>
</file>

<file path=ppt/slideLayouts/_rels/slideLayout197.xml.rels><?xml version="1.0" encoding="UTF-8" standalone="yes"?>
<Relationships xmlns="http://schemas.openxmlformats.org/package/2006/relationships"><Relationship Id="rId3" Type="http://schemas.openxmlformats.org/officeDocument/2006/relationships/image" Target="../media/image64.svg"/><Relationship Id="rId2" Type="http://schemas.openxmlformats.org/officeDocument/2006/relationships/image" Target="../media/image63.png"/><Relationship Id="rId1" Type="http://schemas.openxmlformats.org/officeDocument/2006/relationships/slideMaster" Target="../slideMasters/slideMaster11.xml"/><Relationship Id="rId5" Type="http://schemas.openxmlformats.org/officeDocument/2006/relationships/image" Target="../media/image32.svg"/><Relationship Id="rId4" Type="http://schemas.openxmlformats.org/officeDocument/2006/relationships/image" Target="../media/image31.png"/></Relationships>
</file>

<file path=ppt/slideLayouts/_rels/slideLayout198.xml.rels><?xml version="1.0" encoding="UTF-8" standalone="yes"?>
<Relationships xmlns="http://schemas.openxmlformats.org/package/2006/relationships"><Relationship Id="rId3" Type="http://schemas.openxmlformats.org/officeDocument/2006/relationships/image" Target="../media/image64.svg"/><Relationship Id="rId2" Type="http://schemas.openxmlformats.org/officeDocument/2006/relationships/image" Target="../media/image63.png"/><Relationship Id="rId1" Type="http://schemas.openxmlformats.org/officeDocument/2006/relationships/slideMaster" Target="../slideMasters/slideMaster11.xml"/></Relationships>
</file>

<file path=ppt/slideLayouts/_rels/slideLayout199.xml.rels><?xml version="1.0" encoding="UTF-8" standalone="yes"?>
<Relationships xmlns="http://schemas.openxmlformats.org/package/2006/relationships"><Relationship Id="rId3" Type="http://schemas.openxmlformats.org/officeDocument/2006/relationships/image" Target="../media/image66.svg"/><Relationship Id="rId2" Type="http://schemas.openxmlformats.org/officeDocument/2006/relationships/image" Target="../media/image65.png"/><Relationship Id="rId1" Type="http://schemas.openxmlformats.org/officeDocument/2006/relationships/slideMaster" Target="../slideMasters/slideMaster11.xml"/><Relationship Id="rId5" Type="http://schemas.openxmlformats.org/officeDocument/2006/relationships/image" Target="../media/image32.svg"/><Relationship Id="rId4" Type="http://schemas.openxmlformats.org/officeDocument/2006/relationships/image" Target="../media/image31.png"/></Relationships>
</file>

<file path=ppt/slideLayouts/_rels/slideLayout200.xml.rels><?xml version="1.0" encoding="UTF-8" standalone="yes"?>
<Relationships xmlns="http://schemas.openxmlformats.org/package/2006/relationships"><Relationship Id="rId3" Type="http://schemas.openxmlformats.org/officeDocument/2006/relationships/image" Target="../media/image68.svg"/><Relationship Id="rId7" Type="http://schemas.openxmlformats.org/officeDocument/2006/relationships/image" Target="../media/image72.svg"/><Relationship Id="rId2" Type="http://schemas.openxmlformats.org/officeDocument/2006/relationships/image" Target="../media/image67.png"/><Relationship Id="rId1" Type="http://schemas.openxmlformats.org/officeDocument/2006/relationships/slideMaster" Target="../slideMasters/slideMaster11.xml"/><Relationship Id="rId6" Type="http://schemas.openxmlformats.org/officeDocument/2006/relationships/image" Target="../media/image71.png"/><Relationship Id="rId5" Type="http://schemas.openxmlformats.org/officeDocument/2006/relationships/image" Target="../media/image82.svg"/><Relationship Id="rId4" Type="http://schemas.openxmlformats.org/officeDocument/2006/relationships/image" Target="../media/image81.png"/></Relationships>
</file>

<file path=ppt/slideLayouts/_rels/slideLayout201.xml.rels><?xml version="1.0" encoding="UTF-8" standalone="yes"?>
<Relationships xmlns="http://schemas.openxmlformats.org/package/2006/relationships"><Relationship Id="rId3" Type="http://schemas.openxmlformats.org/officeDocument/2006/relationships/image" Target="../media/image74.svg"/><Relationship Id="rId2" Type="http://schemas.openxmlformats.org/officeDocument/2006/relationships/image" Target="../media/image73.png"/><Relationship Id="rId1" Type="http://schemas.openxmlformats.org/officeDocument/2006/relationships/slideMaster" Target="../slideMasters/slideMaster11.xml"/><Relationship Id="rId5" Type="http://schemas.openxmlformats.org/officeDocument/2006/relationships/image" Target="../media/image32.svg"/><Relationship Id="rId4" Type="http://schemas.openxmlformats.org/officeDocument/2006/relationships/image" Target="../media/image31.png"/></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03.xml.rels><?xml version="1.0" encoding="UTF-8" standalone="yes"?>
<Relationships xmlns="http://schemas.openxmlformats.org/package/2006/relationships"><Relationship Id="rId3" Type="http://schemas.openxmlformats.org/officeDocument/2006/relationships/image" Target="../media/image76.svg"/><Relationship Id="rId2" Type="http://schemas.openxmlformats.org/officeDocument/2006/relationships/image" Target="../media/image75.png"/><Relationship Id="rId1" Type="http://schemas.openxmlformats.org/officeDocument/2006/relationships/slideMaster" Target="../slideMasters/slideMaster11.xml"/></Relationships>
</file>

<file path=ppt/slideLayouts/_rels/slideLayout204.xml.rels><?xml version="1.0" encoding="UTF-8" standalone="yes"?>
<Relationships xmlns="http://schemas.openxmlformats.org/package/2006/relationships"><Relationship Id="rId3" Type="http://schemas.openxmlformats.org/officeDocument/2006/relationships/image" Target="../media/image78.svg"/><Relationship Id="rId2" Type="http://schemas.openxmlformats.org/officeDocument/2006/relationships/image" Target="../media/image77.png"/><Relationship Id="rId1" Type="http://schemas.openxmlformats.org/officeDocument/2006/relationships/slideMaster" Target="../slideMasters/slideMaster11.xml"/><Relationship Id="rId5" Type="http://schemas.openxmlformats.org/officeDocument/2006/relationships/image" Target="../media/image32.svg"/><Relationship Id="rId4" Type="http://schemas.openxmlformats.org/officeDocument/2006/relationships/image" Target="../media/image31.png"/></Relationships>
</file>

<file path=ppt/slideLayouts/_rels/slideLayout205.xml.rels><?xml version="1.0" encoding="UTF-8" standalone="yes"?>
<Relationships xmlns="http://schemas.openxmlformats.org/package/2006/relationships"><Relationship Id="rId3" Type="http://schemas.openxmlformats.org/officeDocument/2006/relationships/image" Target="../media/image80.svg"/><Relationship Id="rId2" Type="http://schemas.openxmlformats.org/officeDocument/2006/relationships/image" Target="../media/image79.png"/><Relationship Id="rId1" Type="http://schemas.openxmlformats.org/officeDocument/2006/relationships/slideMaster" Target="../slideMasters/slideMaster11.xml"/></Relationships>
</file>

<file path=ppt/slideLayouts/_rels/slideLayout20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2.xml"/></Relationships>
</file>

<file path=ppt/slideLayouts/_rels/slideLayout20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2.xml"/></Relationships>
</file>

<file path=ppt/slideLayouts/_rels/slideLayout20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2.xml"/></Relationships>
</file>

<file path=ppt/slideLayouts/_rels/slideLayout20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2.xml"/></Relationships>
</file>

<file path=ppt/slideLayouts/_rels/slideLayout21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2.xml"/></Relationships>
</file>

<file path=ppt/slideLayouts/_rels/slideLayout2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2.xml"/></Relationships>
</file>

<file path=ppt/slideLayouts/_rels/slideLayout2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2.xml"/></Relationships>
</file>

<file path=ppt/slideLayouts/_rels/slideLayout2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2.xml"/></Relationships>
</file>

<file path=ppt/slideLayouts/_rels/slideLayout2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9FACF-1CFB-BAA9-3966-351D0C4E0F6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57CA0C5-C952-1966-B4D0-0487F4123C9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1017033-4486-C7F1-4F94-5DDFA0B24454}"/>
              </a:ext>
            </a:extLst>
          </p:cNvPr>
          <p:cNvSpPr>
            <a:spLocks noGrp="1"/>
          </p:cNvSpPr>
          <p:nvPr>
            <p:ph type="dt" sz="half" idx="10"/>
          </p:nvPr>
        </p:nvSpPr>
        <p:spPr/>
        <p:txBody>
          <a:bodyPr/>
          <a:lstStyle/>
          <a:p>
            <a:fld id="{34C54A70-2E24-49DC-B50C-646D9F45AF3D}" type="datetimeFigureOut">
              <a:rPr lang="en-US" smtClean="0"/>
              <a:t>6/27/2025</a:t>
            </a:fld>
            <a:endParaRPr lang="en-US"/>
          </a:p>
        </p:txBody>
      </p:sp>
      <p:sp>
        <p:nvSpPr>
          <p:cNvPr id="5" name="Footer Placeholder 4">
            <a:extLst>
              <a:ext uri="{FF2B5EF4-FFF2-40B4-BE49-F238E27FC236}">
                <a16:creationId xmlns:a16="http://schemas.microsoft.com/office/drawing/2014/main" id="{7E63DB38-9613-4AFE-B3F0-EFDA3C1B9A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6BB8A2-9B9C-1BB7-F38D-3157837F8987}"/>
              </a:ext>
            </a:extLst>
          </p:cNvPr>
          <p:cNvSpPr>
            <a:spLocks noGrp="1"/>
          </p:cNvSpPr>
          <p:nvPr>
            <p:ph type="sldNum" sz="quarter" idx="12"/>
          </p:nvPr>
        </p:nvSpPr>
        <p:spPr/>
        <p:txBody>
          <a:bodyPr/>
          <a:lstStyle/>
          <a:p>
            <a:fld id="{2F87E8AA-AC31-4B05-8199-55D7EFC7A8C6}" type="slidenum">
              <a:rPr lang="en-US" smtClean="0"/>
              <a:t>‹#›</a:t>
            </a:fld>
            <a:endParaRPr lang="en-US"/>
          </a:p>
        </p:txBody>
      </p:sp>
    </p:spTree>
    <p:extLst>
      <p:ext uri="{BB962C8B-B14F-4D97-AF65-F5344CB8AC3E}">
        <p14:creationId xmlns:p14="http://schemas.microsoft.com/office/powerpoint/2010/main" val="26944596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7C5103-E50D-5C45-612E-810E90CC3AD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A254CE5-70B9-4AA9-99FA-6119E6DCE6B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BAA12A3-4473-742D-A1B5-D141F306FDE7}"/>
              </a:ext>
            </a:extLst>
          </p:cNvPr>
          <p:cNvSpPr>
            <a:spLocks noGrp="1"/>
          </p:cNvSpPr>
          <p:nvPr>
            <p:ph type="dt" sz="half" idx="10"/>
          </p:nvPr>
        </p:nvSpPr>
        <p:spPr/>
        <p:txBody>
          <a:bodyPr/>
          <a:lstStyle/>
          <a:p>
            <a:fld id="{34C54A70-2E24-49DC-B50C-646D9F45AF3D}" type="datetimeFigureOut">
              <a:rPr lang="en-US" smtClean="0"/>
              <a:t>6/27/2025</a:t>
            </a:fld>
            <a:endParaRPr lang="en-US"/>
          </a:p>
        </p:txBody>
      </p:sp>
      <p:sp>
        <p:nvSpPr>
          <p:cNvPr id="5" name="Footer Placeholder 4">
            <a:extLst>
              <a:ext uri="{FF2B5EF4-FFF2-40B4-BE49-F238E27FC236}">
                <a16:creationId xmlns:a16="http://schemas.microsoft.com/office/drawing/2014/main" id="{EE53C031-08D9-C007-D91A-D8A60C3AF5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AC2677B-EC4E-599B-1395-61609F206B57}"/>
              </a:ext>
            </a:extLst>
          </p:cNvPr>
          <p:cNvSpPr>
            <a:spLocks noGrp="1"/>
          </p:cNvSpPr>
          <p:nvPr>
            <p:ph type="sldNum" sz="quarter" idx="12"/>
          </p:nvPr>
        </p:nvSpPr>
        <p:spPr/>
        <p:txBody>
          <a:bodyPr/>
          <a:lstStyle/>
          <a:p>
            <a:fld id="{2F87E8AA-AC31-4B05-8199-55D7EFC7A8C6}" type="slidenum">
              <a:rPr lang="en-US" smtClean="0"/>
              <a:t>‹#›</a:t>
            </a:fld>
            <a:endParaRPr lang="en-US"/>
          </a:p>
        </p:txBody>
      </p:sp>
    </p:spTree>
    <p:extLst>
      <p:ext uri="{BB962C8B-B14F-4D97-AF65-F5344CB8AC3E}">
        <p14:creationId xmlns:p14="http://schemas.microsoft.com/office/powerpoint/2010/main" val="40009247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4EA09-3FF2-47FB-BBAA-68EDEDB2247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5E92495-ACE1-D09B-B086-5FB9DA3F61D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F46B6F1-F9B7-C9FE-138F-39EFE5AF10F0}"/>
              </a:ext>
            </a:extLst>
          </p:cNvPr>
          <p:cNvSpPr>
            <a:spLocks noGrp="1"/>
          </p:cNvSpPr>
          <p:nvPr>
            <p:ph type="dt" sz="half" idx="10"/>
          </p:nvPr>
        </p:nvSpPr>
        <p:spPr/>
        <p:txBody>
          <a:bodyPr/>
          <a:lstStyle/>
          <a:p>
            <a:fld id="{34C54A70-2E24-49DC-B50C-646D9F45AF3D}" type="datetimeFigureOut">
              <a:rPr lang="en-US" smtClean="0"/>
              <a:t>6/27/2025</a:t>
            </a:fld>
            <a:endParaRPr lang="en-US"/>
          </a:p>
        </p:txBody>
      </p:sp>
      <p:sp>
        <p:nvSpPr>
          <p:cNvPr id="5" name="Footer Placeholder 4">
            <a:extLst>
              <a:ext uri="{FF2B5EF4-FFF2-40B4-BE49-F238E27FC236}">
                <a16:creationId xmlns:a16="http://schemas.microsoft.com/office/drawing/2014/main" id="{D5DB9865-B90B-30E4-60FB-CED8FC7D60B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5FB3A8F-9329-4AB0-DDF9-DFE537DFC759}"/>
              </a:ext>
            </a:extLst>
          </p:cNvPr>
          <p:cNvSpPr>
            <a:spLocks noGrp="1"/>
          </p:cNvSpPr>
          <p:nvPr>
            <p:ph type="sldNum" sz="quarter" idx="12"/>
          </p:nvPr>
        </p:nvSpPr>
        <p:spPr/>
        <p:txBody>
          <a:bodyPr/>
          <a:lstStyle/>
          <a:p>
            <a:fld id="{2F87E8AA-AC31-4B05-8199-55D7EFC7A8C6}" type="slidenum">
              <a:rPr lang="en-US" smtClean="0"/>
              <a:t>‹#›</a:t>
            </a:fld>
            <a:endParaRPr lang="en-US"/>
          </a:p>
        </p:txBody>
      </p:sp>
    </p:spTree>
    <p:extLst>
      <p:ext uri="{BB962C8B-B14F-4D97-AF65-F5344CB8AC3E}">
        <p14:creationId xmlns:p14="http://schemas.microsoft.com/office/powerpoint/2010/main" val="42063724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578AF6-3F01-A950-82F1-EE46698D0C2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77F195C-5FC3-744B-0406-77EB529C920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D901F1E-DE88-1970-2892-2895705D0A2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729B2B6-DF8F-8912-DBC3-6D1508A6A48B}"/>
              </a:ext>
            </a:extLst>
          </p:cNvPr>
          <p:cNvSpPr>
            <a:spLocks noGrp="1"/>
          </p:cNvSpPr>
          <p:nvPr>
            <p:ph type="dt" sz="half" idx="10"/>
          </p:nvPr>
        </p:nvSpPr>
        <p:spPr/>
        <p:txBody>
          <a:bodyPr/>
          <a:lstStyle/>
          <a:p>
            <a:fld id="{34C54A70-2E24-49DC-B50C-646D9F45AF3D}" type="datetimeFigureOut">
              <a:rPr lang="en-US" smtClean="0"/>
              <a:t>6/27/2025</a:t>
            </a:fld>
            <a:endParaRPr lang="en-US"/>
          </a:p>
        </p:txBody>
      </p:sp>
      <p:sp>
        <p:nvSpPr>
          <p:cNvPr id="6" name="Footer Placeholder 5">
            <a:extLst>
              <a:ext uri="{FF2B5EF4-FFF2-40B4-BE49-F238E27FC236}">
                <a16:creationId xmlns:a16="http://schemas.microsoft.com/office/drawing/2014/main" id="{6E8565C1-32AC-AB95-2D9F-B7943C2D78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A4C5238-4821-C0DE-F7BA-A6C63574801A}"/>
              </a:ext>
            </a:extLst>
          </p:cNvPr>
          <p:cNvSpPr>
            <a:spLocks noGrp="1"/>
          </p:cNvSpPr>
          <p:nvPr>
            <p:ph type="sldNum" sz="quarter" idx="12"/>
          </p:nvPr>
        </p:nvSpPr>
        <p:spPr/>
        <p:txBody>
          <a:bodyPr/>
          <a:lstStyle/>
          <a:p>
            <a:fld id="{2F87E8AA-AC31-4B05-8199-55D7EFC7A8C6}" type="slidenum">
              <a:rPr lang="en-US" smtClean="0"/>
              <a:t>‹#›</a:t>
            </a:fld>
            <a:endParaRPr lang="en-US"/>
          </a:p>
        </p:txBody>
      </p:sp>
    </p:spTree>
    <p:extLst>
      <p:ext uri="{BB962C8B-B14F-4D97-AF65-F5344CB8AC3E}">
        <p14:creationId xmlns:p14="http://schemas.microsoft.com/office/powerpoint/2010/main" val="7797300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11DEF-50D0-BE8D-AF6A-16CB7FE83FC5}"/>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2005B2BD-B7BE-9BF7-E702-8BD7E1E1C3D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9933D71-0C97-28A5-A592-D4E0F2E449B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FA7AD51-9816-AE58-AC72-BF8D8E0326E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CBC4F31-C8C3-2098-8382-D04EA8D6649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6A1E60E-2819-5C55-B8DC-B5F597978817}"/>
              </a:ext>
            </a:extLst>
          </p:cNvPr>
          <p:cNvSpPr>
            <a:spLocks noGrp="1"/>
          </p:cNvSpPr>
          <p:nvPr>
            <p:ph type="dt" sz="half" idx="10"/>
          </p:nvPr>
        </p:nvSpPr>
        <p:spPr/>
        <p:txBody>
          <a:bodyPr/>
          <a:lstStyle/>
          <a:p>
            <a:fld id="{34C54A70-2E24-49DC-B50C-646D9F45AF3D}" type="datetimeFigureOut">
              <a:rPr lang="en-US" smtClean="0"/>
              <a:t>6/27/2025</a:t>
            </a:fld>
            <a:endParaRPr lang="en-US"/>
          </a:p>
        </p:txBody>
      </p:sp>
      <p:sp>
        <p:nvSpPr>
          <p:cNvPr id="8" name="Footer Placeholder 7">
            <a:extLst>
              <a:ext uri="{FF2B5EF4-FFF2-40B4-BE49-F238E27FC236}">
                <a16:creationId xmlns:a16="http://schemas.microsoft.com/office/drawing/2014/main" id="{D9521C08-AA0A-5FB8-9AF2-167776E2F64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AD5E47E-C9C9-0C21-6185-7FBB62ED1E3B}"/>
              </a:ext>
            </a:extLst>
          </p:cNvPr>
          <p:cNvSpPr>
            <a:spLocks noGrp="1"/>
          </p:cNvSpPr>
          <p:nvPr>
            <p:ph type="sldNum" sz="quarter" idx="12"/>
          </p:nvPr>
        </p:nvSpPr>
        <p:spPr/>
        <p:txBody>
          <a:bodyPr/>
          <a:lstStyle/>
          <a:p>
            <a:fld id="{2F87E8AA-AC31-4B05-8199-55D7EFC7A8C6}" type="slidenum">
              <a:rPr lang="en-US" smtClean="0"/>
              <a:t>‹#›</a:t>
            </a:fld>
            <a:endParaRPr lang="en-US"/>
          </a:p>
        </p:txBody>
      </p:sp>
    </p:spTree>
    <p:extLst>
      <p:ext uri="{BB962C8B-B14F-4D97-AF65-F5344CB8AC3E}">
        <p14:creationId xmlns:p14="http://schemas.microsoft.com/office/powerpoint/2010/main" val="22782833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F82BA-2E59-4B93-3875-F8653AB411A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9D66B79-95B6-01D4-8C2E-F313E8F4D93C}"/>
              </a:ext>
            </a:extLst>
          </p:cNvPr>
          <p:cNvSpPr>
            <a:spLocks noGrp="1"/>
          </p:cNvSpPr>
          <p:nvPr>
            <p:ph type="dt" sz="half" idx="10"/>
          </p:nvPr>
        </p:nvSpPr>
        <p:spPr/>
        <p:txBody>
          <a:bodyPr/>
          <a:lstStyle/>
          <a:p>
            <a:fld id="{34C54A70-2E24-49DC-B50C-646D9F45AF3D}" type="datetimeFigureOut">
              <a:rPr lang="en-US" smtClean="0"/>
              <a:t>6/27/2025</a:t>
            </a:fld>
            <a:endParaRPr lang="en-US"/>
          </a:p>
        </p:txBody>
      </p:sp>
      <p:sp>
        <p:nvSpPr>
          <p:cNvPr id="4" name="Footer Placeholder 3">
            <a:extLst>
              <a:ext uri="{FF2B5EF4-FFF2-40B4-BE49-F238E27FC236}">
                <a16:creationId xmlns:a16="http://schemas.microsoft.com/office/drawing/2014/main" id="{C4749BB5-42C5-3BCF-8C23-345D4C5250F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497210A-4864-5311-E0FE-570863C6C367}"/>
              </a:ext>
            </a:extLst>
          </p:cNvPr>
          <p:cNvSpPr>
            <a:spLocks noGrp="1"/>
          </p:cNvSpPr>
          <p:nvPr>
            <p:ph type="sldNum" sz="quarter" idx="12"/>
          </p:nvPr>
        </p:nvSpPr>
        <p:spPr/>
        <p:txBody>
          <a:bodyPr/>
          <a:lstStyle/>
          <a:p>
            <a:fld id="{2F87E8AA-AC31-4B05-8199-55D7EFC7A8C6}" type="slidenum">
              <a:rPr lang="en-US" smtClean="0"/>
              <a:t>‹#›</a:t>
            </a:fld>
            <a:endParaRPr lang="en-US"/>
          </a:p>
        </p:txBody>
      </p:sp>
    </p:spTree>
    <p:extLst>
      <p:ext uri="{BB962C8B-B14F-4D97-AF65-F5344CB8AC3E}">
        <p14:creationId xmlns:p14="http://schemas.microsoft.com/office/powerpoint/2010/main" val="19721466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9A15BD-E604-1ECF-B7AB-9DF0D40411AB}"/>
              </a:ext>
            </a:extLst>
          </p:cNvPr>
          <p:cNvSpPr>
            <a:spLocks noGrp="1"/>
          </p:cNvSpPr>
          <p:nvPr>
            <p:ph type="dt" sz="half" idx="10"/>
          </p:nvPr>
        </p:nvSpPr>
        <p:spPr/>
        <p:txBody>
          <a:bodyPr/>
          <a:lstStyle/>
          <a:p>
            <a:fld id="{34C54A70-2E24-49DC-B50C-646D9F45AF3D}" type="datetimeFigureOut">
              <a:rPr lang="en-US" smtClean="0"/>
              <a:t>6/27/2025</a:t>
            </a:fld>
            <a:endParaRPr lang="en-US"/>
          </a:p>
        </p:txBody>
      </p:sp>
      <p:sp>
        <p:nvSpPr>
          <p:cNvPr id="3" name="Footer Placeholder 2">
            <a:extLst>
              <a:ext uri="{FF2B5EF4-FFF2-40B4-BE49-F238E27FC236}">
                <a16:creationId xmlns:a16="http://schemas.microsoft.com/office/drawing/2014/main" id="{CE2EE556-9421-974D-243A-B5E9FAB0BC7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C307AA3-A4A3-BEA7-139A-4380E50F83DF}"/>
              </a:ext>
            </a:extLst>
          </p:cNvPr>
          <p:cNvSpPr>
            <a:spLocks noGrp="1"/>
          </p:cNvSpPr>
          <p:nvPr>
            <p:ph type="sldNum" sz="quarter" idx="12"/>
          </p:nvPr>
        </p:nvSpPr>
        <p:spPr/>
        <p:txBody>
          <a:bodyPr/>
          <a:lstStyle/>
          <a:p>
            <a:fld id="{2F87E8AA-AC31-4B05-8199-55D7EFC7A8C6}" type="slidenum">
              <a:rPr lang="en-US" smtClean="0"/>
              <a:t>‹#›</a:t>
            </a:fld>
            <a:endParaRPr lang="en-US"/>
          </a:p>
        </p:txBody>
      </p:sp>
    </p:spTree>
    <p:extLst>
      <p:ext uri="{BB962C8B-B14F-4D97-AF65-F5344CB8AC3E}">
        <p14:creationId xmlns:p14="http://schemas.microsoft.com/office/powerpoint/2010/main" val="33421183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60E52-4F1E-3AE4-7F92-4D9691BBFF9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3BCC8B4-E76B-054F-5DE9-1CD7195ADC1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671A89D-8715-A0C5-FCC5-C74494CBA6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90A40B9-8B0B-8FA2-1117-CDEF85212FF2}"/>
              </a:ext>
            </a:extLst>
          </p:cNvPr>
          <p:cNvSpPr>
            <a:spLocks noGrp="1"/>
          </p:cNvSpPr>
          <p:nvPr>
            <p:ph type="dt" sz="half" idx="10"/>
          </p:nvPr>
        </p:nvSpPr>
        <p:spPr/>
        <p:txBody>
          <a:bodyPr/>
          <a:lstStyle/>
          <a:p>
            <a:fld id="{34C54A70-2E24-49DC-B50C-646D9F45AF3D}" type="datetimeFigureOut">
              <a:rPr lang="en-US" smtClean="0"/>
              <a:t>6/27/2025</a:t>
            </a:fld>
            <a:endParaRPr lang="en-US"/>
          </a:p>
        </p:txBody>
      </p:sp>
      <p:sp>
        <p:nvSpPr>
          <p:cNvPr id="6" name="Footer Placeholder 5">
            <a:extLst>
              <a:ext uri="{FF2B5EF4-FFF2-40B4-BE49-F238E27FC236}">
                <a16:creationId xmlns:a16="http://schemas.microsoft.com/office/drawing/2014/main" id="{BBD39AC4-4436-C0C4-12A2-2FB67960E75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FB398B-9C4F-B682-8704-4F08E5BEFAF8}"/>
              </a:ext>
            </a:extLst>
          </p:cNvPr>
          <p:cNvSpPr>
            <a:spLocks noGrp="1"/>
          </p:cNvSpPr>
          <p:nvPr>
            <p:ph type="sldNum" sz="quarter" idx="12"/>
          </p:nvPr>
        </p:nvSpPr>
        <p:spPr/>
        <p:txBody>
          <a:bodyPr/>
          <a:lstStyle/>
          <a:p>
            <a:fld id="{2F87E8AA-AC31-4B05-8199-55D7EFC7A8C6}" type="slidenum">
              <a:rPr lang="en-US" smtClean="0"/>
              <a:t>‹#›</a:t>
            </a:fld>
            <a:endParaRPr lang="en-US"/>
          </a:p>
        </p:txBody>
      </p:sp>
    </p:spTree>
    <p:extLst>
      <p:ext uri="{BB962C8B-B14F-4D97-AF65-F5344CB8AC3E}">
        <p14:creationId xmlns:p14="http://schemas.microsoft.com/office/powerpoint/2010/main" val="1524893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70B82-B563-CDEB-E096-F19F961A056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662CA42-BFD3-9BDA-535F-38FE90EE2D0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C657496-E4FE-C5DB-3413-BE14F4D38F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314B68-9A63-A869-063E-F5A430E8077B}"/>
              </a:ext>
            </a:extLst>
          </p:cNvPr>
          <p:cNvSpPr>
            <a:spLocks noGrp="1"/>
          </p:cNvSpPr>
          <p:nvPr>
            <p:ph type="dt" sz="half" idx="10"/>
          </p:nvPr>
        </p:nvSpPr>
        <p:spPr/>
        <p:txBody>
          <a:bodyPr/>
          <a:lstStyle/>
          <a:p>
            <a:fld id="{34C54A70-2E24-49DC-B50C-646D9F45AF3D}" type="datetimeFigureOut">
              <a:rPr lang="en-US" smtClean="0"/>
              <a:t>6/27/2025</a:t>
            </a:fld>
            <a:endParaRPr lang="en-US"/>
          </a:p>
        </p:txBody>
      </p:sp>
      <p:sp>
        <p:nvSpPr>
          <p:cNvPr id="6" name="Footer Placeholder 5">
            <a:extLst>
              <a:ext uri="{FF2B5EF4-FFF2-40B4-BE49-F238E27FC236}">
                <a16:creationId xmlns:a16="http://schemas.microsoft.com/office/drawing/2014/main" id="{0D6A4A6C-C469-0FD0-AAF2-9B8F45A6AA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F5C747C-7A6E-147B-F512-69D2896518A2}"/>
              </a:ext>
            </a:extLst>
          </p:cNvPr>
          <p:cNvSpPr>
            <a:spLocks noGrp="1"/>
          </p:cNvSpPr>
          <p:nvPr>
            <p:ph type="sldNum" sz="quarter" idx="12"/>
          </p:nvPr>
        </p:nvSpPr>
        <p:spPr/>
        <p:txBody>
          <a:bodyPr/>
          <a:lstStyle/>
          <a:p>
            <a:fld id="{2F87E8AA-AC31-4B05-8199-55D7EFC7A8C6}" type="slidenum">
              <a:rPr lang="en-US" smtClean="0"/>
              <a:t>‹#›</a:t>
            </a:fld>
            <a:endParaRPr lang="en-US"/>
          </a:p>
        </p:txBody>
      </p:sp>
    </p:spTree>
    <p:extLst>
      <p:ext uri="{BB962C8B-B14F-4D97-AF65-F5344CB8AC3E}">
        <p14:creationId xmlns:p14="http://schemas.microsoft.com/office/powerpoint/2010/main" val="12159941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EC7DA-CFEF-CB8A-BD55-7538327FBF4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99E1776-3719-C303-C9FF-41F21740014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051F08F-6360-A247-E547-4CAED1EF88F3}"/>
              </a:ext>
            </a:extLst>
          </p:cNvPr>
          <p:cNvSpPr>
            <a:spLocks noGrp="1"/>
          </p:cNvSpPr>
          <p:nvPr>
            <p:ph type="dt" sz="half" idx="10"/>
          </p:nvPr>
        </p:nvSpPr>
        <p:spPr/>
        <p:txBody>
          <a:bodyPr/>
          <a:lstStyle/>
          <a:p>
            <a:fld id="{34C54A70-2E24-49DC-B50C-646D9F45AF3D}" type="datetimeFigureOut">
              <a:rPr lang="en-US" smtClean="0"/>
              <a:t>6/27/2025</a:t>
            </a:fld>
            <a:endParaRPr lang="en-US"/>
          </a:p>
        </p:txBody>
      </p:sp>
      <p:sp>
        <p:nvSpPr>
          <p:cNvPr id="5" name="Footer Placeholder 4">
            <a:extLst>
              <a:ext uri="{FF2B5EF4-FFF2-40B4-BE49-F238E27FC236}">
                <a16:creationId xmlns:a16="http://schemas.microsoft.com/office/drawing/2014/main" id="{D854AD87-F819-4E7B-9C18-8150AC2F3DC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6E9D54A-4F81-6BFB-482C-EF774BF86650}"/>
              </a:ext>
            </a:extLst>
          </p:cNvPr>
          <p:cNvSpPr>
            <a:spLocks noGrp="1"/>
          </p:cNvSpPr>
          <p:nvPr>
            <p:ph type="sldNum" sz="quarter" idx="12"/>
          </p:nvPr>
        </p:nvSpPr>
        <p:spPr/>
        <p:txBody>
          <a:bodyPr/>
          <a:lstStyle/>
          <a:p>
            <a:fld id="{2F87E8AA-AC31-4B05-8199-55D7EFC7A8C6}" type="slidenum">
              <a:rPr lang="en-US" smtClean="0"/>
              <a:t>‹#›</a:t>
            </a:fld>
            <a:endParaRPr lang="en-US"/>
          </a:p>
        </p:txBody>
      </p:sp>
    </p:spTree>
    <p:extLst>
      <p:ext uri="{BB962C8B-B14F-4D97-AF65-F5344CB8AC3E}">
        <p14:creationId xmlns:p14="http://schemas.microsoft.com/office/powerpoint/2010/main" val="26492380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44381F8-972E-B62E-2F78-FE0AB6F43C8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CB5B2F8-58A0-8F93-FA86-377E35C01BA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D659722-1296-02EB-7B7A-CCEF34DEB645}"/>
              </a:ext>
            </a:extLst>
          </p:cNvPr>
          <p:cNvSpPr>
            <a:spLocks noGrp="1"/>
          </p:cNvSpPr>
          <p:nvPr>
            <p:ph type="dt" sz="half" idx="10"/>
          </p:nvPr>
        </p:nvSpPr>
        <p:spPr/>
        <p:txBody>
          <a:bodyPr/>
          <a:lstStyle/>
          <a:p>
            <a:fld id="{34C54A70-2E24-49DC-B50C-646D9F45AF3D}" type="datetimeFigureOut">
              <a:rPr lang="en-US" smtClean="0"/>
              <a:t>6/27/2025</a:t>
            </a:fld>
            <a:endParaRPr lang="en-US"/>
          </a:p>
        </p:txBody>
      </p:sp>
      <p:sp>
        <p:nvSpPr>
          <p:cNvPr id="5" name="Footer Placeholder 4">
            <a:extLst>
              <a:ext uri="{FF2B5EF4-FFF2-40B4-BE49-F238E27FC236}">
                <a16:creationId xmlns:a16="http://schemas.microsoft.com/office/drawing/2014/main" id="{9A8CCE42-4081-207F-FE29-559944C3D8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93226D-3669-FCC0-FACE-6C15497D737D}"/>
              </a:ext>
            </a:extLst>
          </p:cNvPr>
          <p:cNvSpPr>
            <a:spLocks noGrp="1"/>
          </p:cNvSpPr>
          <p:nvPr>
            <p:ph type="sldNum" sz="quarter" idx="12"/>
          </p:nvPr>
        </p:nvSpPr>
        <p:spPr/>
        <p:txBody>
          <a:bodyPr/>
          <a:lstStyle/>
          <a:p>
            <a:fld id="{2F87E8AA-AC31-4B05-8199-55D7EFC7A8C6}" type="slidenum">
              <a:rPr lang="en-US" smtClean="0"/>
              <a:t>‹#›</a:t>
            </a:fld>
            <a:endParaRPr lang="en-US"/>
          </a:p>
        </p:txBody>
      </p:sp>
    </p:spTree>
    <p:extLst>
      <p:ext uri="{BB962C8B-B14F-4D97-AF65-F5344CB8AC3E}">
        <p14:creationId xmlns:p14="http://schemas.microsoft.com/office/powerpoint/2010/main" val="40340468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slide/cover">
    <p:bg>
      <p:bgPr>
        <a:solidFill>
          <a:srgbClr val="351C5C"/>
        </a:solidFill>
        <a:effectLst/>
      </p:bgPr>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1812F4C1-9107-094E-74BF-AB7B3A3E9931}"/>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4022221" y="2361448"/>
            <a:ext cx="4147558" cy="1707814"/>
          </a:xfrm>
          <a:prstGeom prst="rect">
            <a:avLst/>
          </a:prstGeom>
        </p:spPr>
      </p:pic>
    </p:spTree>
    <p:extLst>
      <p:ext uri="{BB962C8B-B14F-4D97-AF65-F5344CB8AC3E}">
        <p14:creationId xmlns:p14="http://schemas.microsoft.com/office/powerpoint/2010/main" val="27028290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Eggplant 1 presenter">
    <p:bg>
      <p:bgPr>
        <a:solidFill>
          <a:srgbClr val="351C5C"/>
        </a:solidFill>
        <a:effectLst/>
      </p:bgPr>
    </p:bg>
    <p:spTree>
      <p:nvGrpSpPr>
        <p:cNvPr id="1" name=""/>
        <p:cNvGrpSpPr/>
        <p:nvPr/>
      </p:nvGrpSpPr>
      <p:grpSpPr>
        <a:xfrm>
          <a:off x="0" y="0"/>
          <a:ext cx="0" cy="0"/>
          <a:chOff x="0" y="0"/>
          <a:chExt cx="0" cy="0"/>
        </a:xfrm>
      </p:grpSpPr>
      <p:sp>
        <p:nvSpPr>
          <p:cNvPr id="4" name="Freeform 3">
            <a:extLst>
              <a:ext uri="{FF2B5EF4-FFF2-40B4-BE49-F238E27FC236}">
                <a16:creationId xmlns:a16="http://schemas.microsoft.com/office/drawing/2014/main" id="{38C2BF68-2B0F-C43C-101C-44304CD92AEE}"/>
              </a:ext>
            </a:extLst>
          </p:cNvPr>
          <p:cNvSpPr/>
          <p:nvPr userDrawn="1"/>
        </p:nvSpPr>
        <p:spPr>
          <a:xfrm>
            <a:off x="2291830" y="0"/>
            <a:ext cx="3679421" cy="2826578"/>
          </a:xfrm>
          <a:custGeom>
            <a:avLst/>
            <a:gdLst>
              <a:gd name="connsiteX0" fmla="*/ 3009435 w 3679421"/>
              <a:gd name="connsiteY0" fmla="*/ 0 h 2826578"/>
              <a:gd name="connsiteX1" fmla="*/ 3516967 w 3679421"/>
              <a:gd name="connsiteY1" fmla="*/ 0 h 2826578"/>
              <a:gd name="connsiteX2" fmla="*/ 3566685 w 3679421"/>
              <a:gd name="connsiteY2" fmla="*/ 107317 h 2826578"/>
              <a:gd name="connsiteX3" fmla="*/ 3228473 w 3679421"/>
              <a:gd name="connsiteY3" fmla="*/ 1778608 h 2826578"/>
              <a:gd name="connsiteX4" fmla="*/ 1211046 w 3679421"/>
              <a:gd name="connsiteY4" fmla="*/ 1920289 h 2826578"/>
              <a:gd name="connsiteX5" fmla="*/ 368129 w 3679421"/>
              <a:gd name="connsiteY5" fmla="*/ 2763403 h 2826578"/>
              <a:gd name="connsiteX6" fmla="*/ 63162 w 3679421"/>
              <a:gd name="connsiteY6" fmla="*/ 2763403 h 2826578"/>
              <a:gd name="connsiteX7" fmla="*/ 63162 w 3679421"/>
              <a:gd name="connsiteY7" fmla="*/ 2458365 h 2826578"/>
              <a:gd name="connsiteX8" fmla="*/ 1047725 w 3679421"/>
              <a:gd name="connsiteY8" fmla="*/ 1473570 h 2826578"/>
              <a:gd name="connsiteX9" fmla="*/ 1352693 w 3679421"/>
              <a:gd name="connsiteY9" fmla="*/ 1473570 h 2826578"/>
              <a:gd name="connsiteX10" fmla="*/ 2923506 w 3679421"/>
              <a:gd name="connsiteY10" fmla="*/ 1473570 h 2826578"/>
              <a:gd name="connsiteX11" fmla="*/ 3065632 w 3679421"/>
              <a:gd name="connsiteY11" fmla="*/ 76519 h 2826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679421" h="2826578">
                <a:moveTo>
                  <a:pt x="3009435" y="0"/>
                </a:moveTo>
                <a:lnTo>
                  <a:pt x="3516967" y="0"/>
                </a:lnTo>
                <a:lnTo>
                  <a:pt x="3566685" y="107317"/>
                </a:lnTo>
                <a:cubicBezTo>
                  <a:pt x="3792159" y="664414"/>
                  <a:pt x="3679422" y="1327554"/>
                  <a:pt x="3228473" y="1778608"/>
                </a:cubicBezTo>
                <a:cubicBezTo>
                  <a:pt x="2678913" y="2328297"/>
                  <a:pt x="1814788" y="2375214"/>
                  <a:pt x="1211046" y="1920289"/>
                </a:cubicBezTo>
                <a:lnTo>
                  <a:pt x="368129" y="2763403"/>
                </a:lnTo>
                <a:cubicBezTo>
                  <a:pt x="283914" y="2847637"/>
                  <a:pt x="147376" y="2847637"/>
                  <a:pt x="63162" y="2763403"/>
                </a:cubicBezTo>
                <a:cubicBezTo>
                  <a:pt x="-21053" y="2679169"/>
                  <a:pt x="-21053" y="2542599"/>
                  <a:pt x="63162" y="2458365"/>
                </a:cubicBezTo>
                <a:lnTo>
                  <a:pt x="1047725" y="1473570"/>
                </a:lnTo>
                <a:cubicBezTo>
                  <a:pt x="1131940" y="1389336"/>
                  <a:pt x="1268478" y="1389336"/>
                  <a:pt x="1352693" y="1473570"/>
                </a:cubicBezTo>
                <a:cubicBezTo>
                  <a:pt x="1785684" y="1906817"/>
                  <a:pt x="2490359" y="1906817"/>
                  <a:pt x="2923506" y="1473570"/>
                </a:cubicBezTo>
                <a:cubicBezTo>
                  <a:pt x="3302509" y="1094478"/>
                  <a:pt x="3349884" y="507566"/>
                  <a:pt x="3065632" y="76519"/>
                </a:cubicBezTo>
                <a:close/>
              </a:path>
            </a:pathLst>
          </a:custGeom>
          <a:solidFill>
            <a:srgbClr val="BABAE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Freeform 4">
            <a:extLst>
              <a:ext uri="{FF2B5EF4-FFF2-40B4-BE49-F238E27FC236}">
                <a16:creationId xmlns:a16="http://schemas.microsoft.com/office/drawing/2014/main" id="{D79954D7-2B7B-BDEF-C656-8CC134F36E3F}"/>
              </a:ext>
            </a:extLst>
          </p:cNvPr>
          <p:cNvSpPr/>
          <p:nvPr userDrawn="1"/>
        </p:nvSpPr>
        <p:spPr>
          <a:xfrm>
            <a:off x="229819" y="0"/>
            <a:ext cx="3980457" cy="3184108"/>
          </a:xfrm>
          <a:custGeom>
            <a:avLst/>
            <a:gdLst>
              <a:gd name="connsiteX0" fmla="*/ 1241789 w 3980457"/>
              <a:gd name="connsiteY0" fmla="*/ 0 h 3184108"/>
              <a:gd name="connsiteX1" fmla="*/ 3980457 w 3980457"/>
              <a:gd name="connsiteY1" fmla="*/ 0 h 3184108"/>
              <a:gd name="connsiteX2" fmla="*/ 797094 w 3980457"/>
              <a:gd name="connsiteY2" fmla="*/ 3184108 h 3184108"/>
              <a:gd name="connsiteX3" fmla="*/ 308373 w 3980457"/>
              <a:gd name="connsiteY3" fmla="*/ 1972470 h 3184108"/>
              <a:gd name="connsiteX4" fmla="*/ 0 w 3980457"/>
              <a:gd name="connsiteY4" fmla="*/ 1242080 h 31841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80457" h="3184108">
                <a:moveTo>
                  <a:pt x="1241789" y="0"/>
                </a:moveTo>
                <a:lnTo>
                  <a:pt x="3980457" y="0"/>
                </a:lnTo>
                <a:lnTo>
                  <a:pt x="797094" y="3184108"/>
                </a:lnTo>
                <a:cubicBezTo>
                  <a:pt x="663807" y="2765415"/>
                  <a:pt x="479743" y="2357097"/>
                  <a:pt x="308373" y="1972470"/>
                </a:cubicBezTo>
                <a:cubicBezTo>
                  <a:pt x="176788" y="1688335"/>
                  <a:pt x="70592" y="1448020"/>
                  <a:pt x="0" y="1242080"/>
                </a:cubicBezTo>
                <a:close/>
              </a:path>
            </a:pathLst>
          </a:custGeom>
          <a:solidFill>
            <a:srgbClr val="EFBC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Freeform 5">
            <a:extLst>
              <a:ext uri="{FF2B5EF4-FFF2-40B4-BE49-F238E27FC236}">
                <a16:creationId xmlns:a16="http://schemas.microsoft.com/office/drawing/2014/main" id="{CBA4E5D3-225E-8DA0-3A3D-52EB2D484899}"/>
              </a:ext>
            </a:extLst>
          </p:cNvPr>
          <p:cNvSpPr/>
          <p:nvPr userDrawn="1"/>
        </p:nvSpPr>
        <p:spPr>
          <a:xfrm>
            <a:off x="1" y="0"/>
            <a:ext cx="1471919" cy="3969474"/>
          </a:xfrm>
          <a:custGeom>
            <a:avLst/>
            <a:gdLst>
              <a:gd name="connsiteX0" fmla="*/ 0 w 1471919"/>
              <a:gd name="connsiteY0" fmla="*/ 0 h 3969474"/>
              <a:gd name="connsiteX1" fmla="*/ 1471919 w 1471919"/>
              <a:gd name="connsiteY1" fmla="*/ 0 h 3969474"/>
              <a:gd name="connsiteX2" fmla="*/ 1139148 w 1471919"/>
              <a:gd name="connsiteY2" fmla="*/ 332849 h 3969474"/>
              <a:gd name="connsiteX3" fmla="*/ 296540 w 1471919"/>
              <a:gd name="connsiteY3" fmla="*/ 368927 h 3969474"/>
              <a:gd name="connsiteX4" fmla="*/ 134614 w 1471919"/>
              <a:gd name="connsiteY4" fmla="*/ 733889 h 3969474"/>
              <a:gd name="connsiteX5" fmla="*/ 229974 w 1471919"/>
              <a:gd name="connsiteY5" fmla="*/ 1242236 h 3969474"/>
              <a:gd name="connsiteX6" fmla="*/ 237714 w 1471919"/>
              <a:gd name="connsiteY6" fmla="*/ 1264068 h 3969474"/>
              <a:gd name="connsiteX7" fmla="*/ 245609 w 1471919"/>
              <a:gd name="connsiteY7" fmla="*/ 1286211 h 3969474"/>
              <a:gd name="connsiteX8" fmla="*/ 253659 w 1471919"/>
              <a:gd name="connsiteY8" fmla="*/ 1308508 h 3969474"/>
              <a:gd name="connsiteX9" fmla="*/ 281834 w 1471919"/>
              <a:gd name="connsiteY9" fmla="*/ 1383451 h 3969474"/>
              <a:gd name="connsiteX10" fmla="*/ 291122 w 1471919"/>
              <a:gd name="connsiteY10" fmla="*/ 1406987 h 3969474"/>
              <a:gd name="connsiteX11" fmla="*/ 300101 w 1471919"/>
              <a:gd name="connsiteY11" fmla="*/ 1429749 h 3969474"/>
              <a:gd name="connsiteX12" fmla="*/ 313414 w 1471919"/>
              <a:gd name="connsiteY12" fmla="*/ 1462730 h 3969474"/>
              <a:gd name="connsiteX13" fmla="*/ 322548 w 1471919"/>
              <a:gd name="connsiteY13" fmla="*/ 1485028 h 3969474"/>
              <a:gd name="connsiteX14" fmla="*/ 323941 w 1471919"/>
              <a:gd name="connsiteY14" fmla="*/ 1488744 h 3969474"/>
              <a:gd name="connsiteX15" fmla="*/ 352735 w 1471919"/>
              <a:gd name="connsiteY15" fmla="*/ 1557494 h 3969474"/>
              <a:gd name="connsiteX16" fmla="*/ 361249 w 1471919"/>
              <a:gd name="connsiteY16" fmla="*/ 1577933 h 3969474"/>
              <a:gd name="connsiteX17" fmla="*/ 377194 w 1471919"/>
              <a:gd name="connsiteY17" fmla="*/ 1614630 h 3969474"/>
              <a:gd name="connsiteX18" fmla="*/ 378278 w 1471919"/>
              <a:gd name="connsiteY18" fmla="*/ 1617418 h 3969474"/>
              <a:gd name="connsiteX19" fmla="*/ 381064 w 1471919"/>
              <a:gd name="connsiteY19" fmla="*/ 1623921 h 3969474"/>
              <a:gd name="connsiteX20" fmla="*/ 398712 w 1471919"/>
              <a:gd name="connsiteY20" fmla="*/ 1664335 h 3969474"/>
              <a:gd name="connsiteX21" fmla="*/ 402582 w 1471919"/>
              <a:gd name="connsiteY21" fmla="*/ 1672851 h 3969474"/>
              <a:gd name="connsiteX22" fmla="*/ 410632 w 1471919"/>
              <a:gd name="connsiteY22" fmla="*/ 1690968 h 3969474"/>
              <a:gd name="connsiteX23" fmla="*/ 430912 w 1471919"/>
              <a:gd name="connsiteY23" fmla="*/ 1736801 h 3969474"/>
              <a:gd name="connsiteX24" fmla="*/ 431531 w 1471919"/>
              <a:gd name="connsiteY24" fmla="*/ 1737885 h 3969474"/>
              <a:gd name="connsiteX25" fmla="*/ 444535 w 1471919"/>
              <a:gd name="connsiteY25" fmla="*/ 1767305 h 3969474"/>
              <a:gd name="connsiteX26" fmla="*/ 468065 w 1471919"/>
              <a:gd name="connsiteY26" fmla="*/ 1818867 h 3969474"/>
              <a:gd name="connsiteX27" fmla="*/ 472245 w 1471919"/>
              <a:gd name="connsiteY27" fmla="*/ 1828158 h 3969474"/>
              <a:gd name="connsiteX28" fmla="*/ 498871 w 1471919"/>
              <a:gd name="connsiteY28" fmla="*/ 1886533 h 3969474"/>
              <a:gd name="connsiteX29" fmla="*/ 507231 w 1471919"/>
              <a:gd name="connsiteY29" fmla="*/ 1904805 h 3969474"/>
              <a:gd name="connsiteX30" fmla="*/ 538347 w 1471919"/>
              <a:gd name="connsiteY30" fmla="*/ 1972470 h 3969474"/>
              <a:gd name="connsiteX31" fmla="*/ 1027068 w 1471919"/>
              <a:gd name="connsiteY31" fmla="*/ 3184109 h 3969474"/>
              <a:gd name="connsiteX32" fmla="*/ 803683 w 1471919"/>
              <a:gd name="connsiteY32" fmla="*/ 3407546 h 3969474"/>
              <a:gd name="connsiteX33" fmla="*/ 140110 w 1471919"/>
              <a:gd name="connsiteY33" fmla="*/ 3902359 h 3969474"/>
              <a:gd name="connsiteX34" fmla="*/ 0 w 1471919"/>
              <a:gd name="connsiteY34" fmla="*/ 3969474 h 3969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471919" h="3969474">
                <a:moveTo>
                  <a:pt x="0" y="0"/>
                </a:moveTo>
                <a:lnTo>
                  <a:pt x="1471919" y="0"/>
                </a:lnTo>
                <a:lnTo>
                  <a:pt x="1139148" y="332849"/>
                </a:lnTo>
                <a:cubicBezTo>
                  <a:pt x="810031" y="150135"/>
                  <a:pt x="514352" y="151064"/>
                  <a:pt x="296540" y="368927"/>
                </a:cubicBezTo>
                <a:cubicBezTo>
                  <a:pt x="193285" y="472206"/>
                  <a:pt x="142509" y="591125"/>
                  <a:pt x="134614" y="733889"/>
                </a:cubicBezTo>
                <a:cubicBezTo>
                  <a:pt x="126719" y="876654"/>
                  <a:pt x="161859" y="1043419"/>
                  <a:pt x="229974" y="1242236"/>
                </a:cubicBezTo>
                <a:cubicBezTo>
                  <a:pt x="232296" y="1249513"/>
                  <a:pt x="235237" y="1256791"/>
                  <a:pt x="237714" y="1264068"/>
                </a:cubicBezTo>
                <a:cubicBezTo>
                  <a:pt x="240191" y="1271501"/>
                  <a:pt x="242823" y="1278933"/>
                  <a:pt x="245609" y="1286211"/>
                </a:cubicBezTo>
                <a:cubicBezTo>
                  <a:pt x="248241" y="1293488"/>
                  <a:pt x="251028" y="1301075"/>
                  <a:pt x="253659" y="1308508"/>
                </a:cubicBezTo>
                <a:cubicBezTo>
                  <a:pt x="262483" y="1333128"/>
                  <a:pt x="271926" y="1358058"/>
                  <a:pt x="281834" y="1383451"/>
                </a:cubicBezTo>
                <a:cubicBezTo>
                  <a:pt x="284775" y="1391349"/>
                  <a:pt x="287871" y="1399245"/>
                  <a:pt x="291122" y="1406987"/>
                </a:cubicBezTo>
                <a:cubicBezTo>
                  <a:pt x="294064" y="1414420"/>
                  <a:pt x="297005" y="1422162"/>
                  <a:pt x="300101" y="1429749"/>
                </a:cubicBezTo>
                <a:cubicBezTo>
                  <a:pt x="304281" y="1440743"/>
                  <a:pt x="308770" y="1451582"/>
                  <a:pt x="313414" y="1462730"/>
                </a:cubicBezTo>
                <a:cubicBezTo>
                  <a:pt x="316356" y="1470163"/>
                  <a:pt x="319451" y="1477441"/>
                  <a:pt x="322548" y="1485028"/>
                </a:cubicBezTo>
                <a:cubicBezTo>
                  <a:pt x="323167" y="1486267"/>
                  <a:pt x="323477" y="1487505"/>
                  <a:pt x="323941" y="1488744"/>
                </a:cubicBezTo>
                <a:cubicBezTo>
                  <a:pt x="333229" y="1511196"/>
                  <a:pt x="342827" y="1534267"/>
                  <a:pt x="352735" y="1557494"/>
                </a:cubicBezTo>
                <a:cubicBezTo>
                  <a:pt x="355521" y="1564307"/>
                  <a:pt x="358308" y="1571120"/>
                  <a:pt x="361249" y="1577933"/>
                </a:cubicBezTo>
                <a:cubicBezTo>
                  <a:pt x="366512" y="1590166"/>
                  <a:pt x="371776" y="1602398"/>
                  <a:pt x="377194" y="1614630"/>
                </a:cubicBezTo>
                <a:cubicBezTo>
                  <a:pt x="377504" y="1615559"/>
                  <a:pt x="377813" y="1616488"/>
                  <a:pt x="378278" y="1617418"/>
                </a:cubicBezTo>
                <a:cubicBezTo>
                  <a:pt x="379207" y="1619585"/>
                  <a:pt x="380135" y="1621753"/>
                  <a:pt x="381064" y="1623921"/>
                </a:cubicBezTo>
                <a:cubicBezTo>
                  <a:pt x="386792" y="1637238"/>
                  <a:pt x="392675" y="1650709"/>
                  <a:pt x="398712" y="1664335"/>
                </a:cubicBezTo>
                <a:cubicBezTo>
                  <a:pt x="399951" y="1667122"/>
                  <a:pt x="401344" y="1669909"/>
                  <a:pt x="402582" y="1672851"/>
                </a:cubicBezTo>
                <a:lnTo>
                  <a:pt x="410632" y="1690968"/>
                </a:lnTo>
                <a:cubicBezTo>
                  <a:pt x="417289" y="1705987"/>
                  <a:pt x="424100" y="1721317"/>
                  <a:pt x="430912" y="1736801"/>
                </a:cubicBezTo>
                <a:cubicBezTo>
                  <a:pt x="431067" y="1737110"/>
                  <a:pt x="431221" y="1737575"/>
                  <a:pt x="431531" y="1737885"/>
                </a:cubicBezTo>
                <a:cubicBezTo>
                  <a:pt x="435866" y="1747640"/>
                  <a:pt x="440200" y="1757550"/>
                  <a:pt x="444535" y="1767305"/>
                </a:cubicBezTo>
                <a:cubicBezTo>
                  <a:pt x="452275" y="1784338"/>
                  <a:pt x="460015" y="1801525"/>
                  <a:pt x="468065" y="1818867"/>
                </a:cubicBezTo>
                <a:cubicBezTo>
                  <a:pt x="469458" y="1821964"/>
                  <a:pt x="470851" y="1825061"/>
                  <a:pt x="472245" y="1828158"/>
                </a:cubicBezTo>
                <a:cubicBezTo>
                  <a:pt x="481069" y="1847358"/>
                  <a:pt x="489893" y="1866868"/>
                  <a:pt x="498871" y="1886533"/>
                </a:cubicBezTo>
                <a:cubicBezTo>
                  <a:pt x="501503" y="1892572"/>
                  <a:pt x="504444" y="1898610"/>
                  <a:pt x="507231" y="1904805"/>
                </a:cubicBezTo>
                <a:cubicBezTo>
                  <a:pt x="517448" y="1927102"/>
                  <a:pt x="527820" y="1949554"/>
                  <a:pt x="538347" y="1972470"/>
                </a:cubicBezTo>
                <a:cubicBezTo>
                  <a:pt x="709717" y="2357098"/>
                  <a:pt x="893781" y="2765416"/>
                  <a:pt x="1027068" y="3184109"/>
                </a:cubicBezTo>
                <a:lnTo>
                  <a:pt x="803683" y="3407546"/>
                </a:lnTo>
                <a:cubicBezTo>
                  <a:pt x="602417" y="3608918"/>
                  <a:pt x="378488" y="3773861"/>
                  <a:pt x="140110" y="3902359"/>
                </a:cubicBezTo>
                <a:lnTo>
                  <a:pt x="0" y="3969474"/>
                </a:ln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Freeform 6">
            <a:extLst>
              <a:ext uri="{FF2B5EF4-FFF2-40B4-BE49-F238E27FC236}">
                <a16:creationId xmlns:a16="http://schemas.microsoft.com/office/drawing/2014/main" id="{A8087A7E-C3A6-3C4D-E015-2AFBFEABF318}"/>
              </a:ext>
            </a:extLst>
          </p:cNvPr>
          <p:cNvSpPr/>
          <p:nvPr userDrawn="1"/>
        </p:nvSpPr>
        <p:spPr>
          <a:xfrm>
            <a:off x="431530" y="1737885"/>
            <a:ext cx="13003" cy="29419"/>
          </a:xfrm>
          <a:custGeom>
            <a:avLst/>
            <a:gdLst>
              <a:gd name="connsiteX0" fmla="*/ 13004 w 13003"/>
              <a:gd name="connsiteY0" fmla="*/ 29420 h 29419"/>
              <a:gd name="connsiteX1" fmla="*/ 0 w 13003"/>
              <a:gd name="connsiteY1" fmla="*/ 0 h 29419"/>
              <a:gd name="connsiteX2" fmla="*/ 8514 w 13003"/>
              <a:gd name="connsiteY2" fmla="*/ 19045 h 29419"/>
              <a:gd name="connsiteX3" fmla="*/ 13004 w 13003"/>
              <a:gd name="connsiteY3" fmla="*/ 29420 h 29419"/>
            </a:gdLst>
            <a:ahLst/>
            <a:cxnLst>
              <a:cxn ang="0">
                <a:pos x="connsiteX0" y="connsiteY0"/>
              </a:cxn>
              <a:cxn ang="0">
                <a:pos x="connsiteX1" y="connsiteY1"/>
              </a:cxn>
              <a:cxn ang="0">
                <a:pos x="connsiteX2" y="connsiteY2"/>
              </a:cxn>
              <a:cxn ang="0">
                <a:pos x="connsiteX3" y="connsiteY3"/>
              </a:cxn>
            </a:cxnLst>
            <a:rect l="l" t="t" r="r" b="b"/>
            <a:pathLst>
              <a:path w="13003" h="29419">
                <a:moveTo>
                  <a:pt x="13004" y="29420"/>
                </a:moveTo>
                <a:cubicBezTo>
                  <a:pt x="8669" y="19665"/>
                  <a:pt x="4335" y="9755"/>
                  <a:pt x="0" y="0"/>
                </a:cubicBezTo>
                <a:cubicBezTo>
                  <a:pt x="2941" y="6348"/>
                  <a:pt x="5573" y="12697"/>
                  <a:pt x="8514" y="19045"/>
                </a:cubicBezTo>
                <a:cubicBezTo>
                  <a:pt x="10062" y="22607"/>
                  <a:pt x="11610" y="25858"/>
                  <a:pt x="13004" y="29420"/>
                </a:cubicBezTo>
                <a:close/>
              </a:path>
            </a:pathLst>
          </a:custGeom>
          <a:solidFill>
            <a:srgbClr val="361D5C"/>
          </a:solidFill>
          <a:ln w="0" cap="flat">
            <a:noFill/>
            <a:prstDash val="solid"/>
            <a:miter/>
          </a:ln>
        </p:spPr>
        <p:txBody>
          <a:bodyPr rtlCol="0" anchor="ctr"/>
          <a:lstStyle/>
          <a:p>
            <a:endParaRPr lang="en-US"/>
          </a:p>
        </p:txBody>
      </p:sp>
      <p:sp>
        <p:nvSpPr>
          <p:cNvPr id="8" name="Freeform 7">
            <a:extLst>
              <a:ext uri="{FF2B5EF4-FFF2-40B4-BE49-F238E27FC236}">
                <a16:creationId xmlns:a16="http://schemas.microsoft.com/office/drawing/2014/main" id="{DC2409A2-D986-9D6A-6C23-D79A410A0B72}"/>
              </a:ext>
            </a:extLst>
          </p:cNvPr>
          <p:cNvSpPr/>
          <p:nvPr userDrawn="1"/>
        </p:nvSpPr>
        <p:spPr>
          <a:xfrm>
            <a:off x="361249" y="1577778"/>
            <a:ext cx="15944" cy="36697"/>
          </a:xfrm>
          <a:custGeom>
            <a:avLst/>
            <a:gdLst>
              <a:gd name="connsiteX0" fmla="*/ 15945 w 15944"/>
              <a:gd name="connsiteY0" fmla="*/ 36698 h 36697"/>
              <a:gd name="connsiteX1" fmla="*/ 0 w 15944"/>
              <a:gd name="connsiteY1" fmla="*/ 0 h 36697"/>
              <a:gd name="connsiteX2" fmla="*/ 7740 w 15944"/>
              <a:gd name="connsiteY2" fmla="*/ 17497 h 36697"/>
              <a:gd name="connsiteX3" fmla="*/ 15945 w 15944"/>
              <a:gd name="connsiteY3" fmla="*/ 36543 h 36697"/>
            </a:gdLst>
            <a:ahLst/>
            <a:cxnLst>
              <a:cxn ang="0">
                <a:pos x="connsiteX0" y="connsiteY0"/>
              </a:cxn>
              <a:cxn ang="0">
                <a:pos x="connsiteX1" y="connsiteY1"/>
              </a:cxn>
              <a:cxn ang="0">
                <a:pos x="connsiteX2" y="connsiteY2"/>
              </a:cxn>
              <a:cxn ang="0">
                <a:pos x="connsiteX3" y="connsiteY3"/>
              </a:cxn>
            </a:cxnLst>
            <a:rect l="l" t="t" r="r" b="b"/>
            <a:pathLst>
              <a:path w="15944" h="36697">
                <a:moveTo>
                  <a:pt x="15945" y="36698"/>
                </a:moveTo>
                <a:cubicBezTo>
                  <a:pt x="10527" y="24465"/>
                  <a:pt x="5263" y="12233"/>
                  <a:pt x="0" y="0"/>
                </a:cubicBezTo>
                <a:cubicBezTo>
                  <a:pt x="2477" y="5884"/>
                  <a:pt x="5263" y="11613"/>
                  <a:pt x="7740" y="17497"/>
                </a:cubicBezTo>
                <a:cubicBezTo>
                  <a:pt x="10372" y="23846"/>
                  <a:pt x="13159" y="30349"/>
                  <a:pt x="15945" y="36543"/>
                </a:cubicBezTo>
                <a:close/>
              </a:path>
            </a:pathLst>
          </a:custGeom>
          <a:solidFill>
            <a:srgbClr val="361D5C"/>
          </a:solidFill>
          <a:ln w="0" cap="flat">
            <a:noFill/>
            <a:prstDash val="solid"/>
            <a:miter/>
          </a:ln>
        </p:spPr>
        <p:txBody>
          <a:bodyPr rtlCol="0" anchor="ctr"/>
          <a:lstStyle/>
          <a:p>
            <a:endParaRPr lang="en-US"/>
          </a:p>
        </p:txBody>
      </p:sp>
      <p:sp>
        <p:nvSpPr>
          <p:cNvPr id="9" name="Freeform 8">
            <a:extLst>
              <a:ext uri="{FF2B5EF4-FFF2-40B4-BE49-F238E27FC236}">
                <a16:creationId xmlns:a16="http://schemas.microsoft.com/office/drawing/2014/main" id="{B6135532-3616-82AA-9059-E465B736DC73}"/>
              </a:ext>
            </a:extLst>
          </p:cNvPr>
          <p:cNvSpPr/>
          <p:nvPr userDrawn="1"/>
        </p:nvSpPr>
        <p:spPr>
          <a:xfrm>
            <a:off x="323940" y="1488743"/>
            <a:ext cx="28794" cy="68749"/>
          </a:xfrm>
          <a:custGeom>
            <a:avLst/>
            <a:gdLst>
              <a:gd name="connsiteX0" fmla="*/ 19660 w 28794"/>
              <a:gd name="connsiteY0" fmla="*/ 46917 h 68749"/>
              <a:gd name="connsiteX1" fmla="*/ 0 w 28794"/>
              <a:gd name="connsiteY1" fmla="*/ 0 h 68749"/>
              <a:gd name="connsiteX2" fmla="*/ 28794 w 28794"/>
              <a:gd name="connsiteY2" fmla="*/ 68750 h 68749"/>
              <a:gd name="connsiteX3" fmla="*/ 19660 w 28794"/>
              <a:gd name="connsiteY3" fmla="*/ 46917 h 68749"/>
            </a:gdLst>
            <a:ahLst/>
            <a:cxnLst>
              <a:cxn ang="0">
                <a:pos x="connsiteX0" y="connsiteY0"/>
              </a:cxn>
              <a:cxn ang="0">
                <a:pos x="connsiteX1" y="connsiteY1"/>
              </a:cxn>
              <a:cxn ang="0">
                <a:pos x="connsiteX2" y="connsiteY2"/>
              </a:cxn>
              <a:cxn ang="0">
                <a:pos x="connsiteX3" y="connsiteY3"/>
              </a:cxn>
            </a:cxnLst>
            <a:rect l="l" t="t" r="r" b="b"/>
            <a:pathLst>
              <a:path w="28794" h="68749">
                <a:moveTo>
                  <a:pt x="19660" y="46917"/>
                </a:moveTo>
                <a:cubicBezTo>
                  <a:pt x="12849" y="30968"/>
                  <a:pt x="6347" y="15330"/>
                  <a:pt x="0" y="0"/>
                </a:cubicBezTo>
                <a:cubicBezTo>
                  <a:pt x="9288" y="22452"/>
                  <a:pt x="18886" y="45524"/>
                  <a:pt x="28794" y="68750"/>
                </a:cubicBezTo>
                <a:cubicBezTo>
                  <a:pt x="25698" y="61472"/>
                  <a:pt x="22601" y="54195"/>
                  <a:pt x="19660" y="46917"/>
                </a:cubicBezTo>
                <a:close/>
              </a:path>
            </a:pathLst>
          </a:custGeom>
          <a:solidFill>
            <a:srgbClr val="361D5C"/>
          </a:solidFill>
          <a:ln w="0" cap="flat">
            <a:noFill/>
            <a:prstDash val="solid"/>
            <a:miter/>
          </a:ln>
        </p:spPr>
        <p:txBody>
          <a:bodyPr rtlCol="0" anchor="ctr"/>
          <a:lstStyle/>
          <a:p>
            <a:endParaRPr lang="en-US"/>
          </a:p>
        </p:txBody>
      </p:sp>
      <p:sp>
        <p:nvSpPr>
          <p:cNvPr id="10" name="Freeform 9">
            <a:extLst>
              <a:ext uri="{FF2B5EF4-FFF2-40B4-BE49-F238E27FC236}">
                <a16:creationId xmlns:a16="http://schemas.microsoft.com/office/drawing/2014/main" id="{73528E93-1DE9-80F2-ED86-59A2C52F5261}"/>
              </a:ext>
            </a:extLst>
          </p:cNvPr>
          <p:cNvSpPr/>
          <p:nvPr userDrawn="1"/>
        </p:nvSpPr>
        <p:spPr>
          <a:xfrm>
            <a:off x="253659" y="1308353"/>
            <a:ext cx="28329" cy="74943"/>
          </a:xfrm>
          <a:custGeom>
            <a:avLst/>
            <a:gdLst>
              <a:gd name="connsiteX0" fmla="*/ 28175 w 28329"/>
              <a:gd name="connsiteY0" fmla="*/ 74943 h 74943"/>
              <a:gd name="connsiteX1" fmla="*/ 0 w 28329"/>
              <a:gd name="connsiteY1" fmla="*/ 0 h 74943"/>
              <a:gd name="connsiteX2" fmla="*/ 11301 w 28329"/>
              <a:gd name="connsiteY2" fmla="*/ 30039 h 74943"/>
              <a:gd name="connsiteX3" fmla="*/ 19505 w 28329"/>
              <a:gd name="connsiteY3" fmla="*/ 51717 h 74943"/>
              <a:gd name="connsiteX4" fmla="*/ 28329 w 28329"/>
              <a:gd name="connsiteY4" fmla="*/ 74943 h 749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329" h="74943">
                <a:moveTo>
                  <a:pt x="28175" y="74943"/>
                </a:moveTo>
                <a:cubicBezTo>
                  <a:pt x="18267" y="49550"/>
                  <a:pt x="8824" y="24620"/>
                  <a:pt x="0" y="0"/>
                </a:cubicBezTo>
                <a:cubicBezTo>
                  <a:pt x="3870" y="9910"/>
                  <a:pt x="7431" y="20130"/>
                  <a:pt x="11301" y="30039"/>
                </a:cubicBezTo>
                <a:cubicBezTo>
                  <a:pt x="13933" y="37162"/>
                  <a:pt x="16564" y="44440"/>
                  <a:pt x="19505" y="51717"/>
                </a:cubicBezTo>
                <a:cubicBezTo>
                  <a:pt x="22292" y="59305"/>
                  <a:pt x="25233" y="67047"/>
                  <a:pt x="28329" y="74943"/>
                </a:cubicBezTo>
                <a:close/>
              </a:path>
            </a:pathLst>
          </a:custGeom>
          <a:solidFill>
            <a:srgbClr val="361D5C"/>
          </a:solidFill>
          <a:ln w="0" cap="flat">
            <a:noFill/>
            <a:prstDash val="solid"/>
            <a:miter/>
          </a:ln>
        </p:spPr>
        <p:txBody>
          <a:bodyPr rtlCol="0" anchor="ctr"/>
          <a:lstStyle/>
          <a:p>
            <a:endParaRPr lang="en-US"/>
          </a:p>
        </p:txBody>
      </p:sp>
      <p:pic>
        <p:nvPicPr>
          <p:cNvPr id="11" name="Graphic 1">
            <a:extLst>
              <a:ext uri="{FF2B5EF4-FFF2-40B4-BE49-F238E27FC236}">
                <a16:creationId xmlns:a16="http://schemas.microsoft.com/office/drawing/2014/main" id="{AF4CF988-DDCA-D462-1ACB-FFDDE1DA36B2}"/>
              </a:ext>
            </a:extLst>
          </p:cNvPr>
          <p:cNvPicPr>
            <a:picLocks noChangeAspect="1"/>
          </p:cNvPicPr>
          <p:nvPr userDrawn="1"/>
        </p:nvPicPr>
        <p:blipFill>
          <a:blip r:embed="rId2"/>
          <a:srcRect/>
          <a:stretch/>
        </p:blipFill>
        <p:spPr>
          <a:xfrm>
            <a:off x="7124913" y="876784"/>
            <a:ext cx="2643804" cy="1083071"/>
          </a:xfrm>
          <a:prstGeom prst="rect">
            <a:avLst/>
          </a:prstGeom>
        </p:spPr>
      </p:pic>
      <p:sp>
        <p:nvSpPr>
          <p:cNvPr id="12" name="Text Placeholder 35">
            <a:extLst>
              <a:ext uri="{FF2B5EF4-FFF2-40B4-BE49-F238E27FC236}">
                <a16:creationId xmlns:a16="http://schemas.microsoft.com/office/drawing/2014/main" id="{D85D7B1B-CF62-28DD-77B8-3355F3626B6C}"/>
              </a:ext>
            </a:extLst>
          </p:cNvPr>
          <p:cNvSpPr>
            <a:spLocks noGrp="1"/>
          </p:cNvSpPr>
          <p:nvPr>
            <p:ph type="body" sz="quarter" idx="12" hasCustomPrompt="1"/>
          </p:nvPr>
        </p:nvSpPr>
        <p:spPr>
          <a:xfrm>
            <a:off x="465101" y="5394837"/>
            <a:ext cx="4248567" cy="408128"/>
          </a:xfrm>
          <a:prstGeom prst="rect">
            <a:avLst/>
          </a:prstGeom>
        </p:spPr>
        <p:txBody>
          <a:bodyPr/>
          <a:lstStyle>
            <a:lvl1pPr marL="0" indent="0" algn="ctr">
              <a:buNone/>
              <a:defRPr sz="2400" b="1" i="0">
                <a:solidFill>
                  <a:schemeClr val="bg1"/>
                </a:solidFill>
                <a:latin typeface="Aptos"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Your name</a:t>
            </a:r>
            <a:endParaRPr lang="en-IS"/>
          </a:p>
        </p:txBody>
      </p:sp>
      <p:sp>
        <p:nvSpPr>
          <p:cNvPr id="13" name="Text Placeholder 35">
            <a:extLst>
              <a:ext uri="{FF2B5EF4-FFF2-40B4-BE49-F238E27FC236}">
                <a16:creationId xmlns:a16="http://schemas.microsoft.com/office/drawing/2014/main" id="{4B9C31F8-4EE8-CB6A-B2A9-A7139B4DE0B4}"/>
              </a:ext>
            </a:extLst>
          </p:cNvPr>
          <p:cNvSpPr>
            <a:spLocks noGrp="1"/>
          </p:cNvSpPr>
          <p:nvPr>
            <p:ph type="body" sz="quarter" idx="13" hasCustomPrompt="1"/>
          </p:nvPr>
        </p:nvSpPr>
        <p:spPr>
          <a:xfrm>
            <a:off x="465101" y="5847663"/>
            <a:ext cx="4248567" cy="561975"/>
          </a:xfrm>
          <a:prstGeom prst="rect">
            <a:avLst/>
          </a:prstGeom>
        </p:spPr>
        <p:txBody>
          <a:bodyPr/>
          <a:lstStyle>
            <a:lvl1pPr marL="0" indent="0" algn="ctr">
              <a:buNone/>
              <a:defRPr sz="2400" b="0" i="0">
                <a:solidFill>
                  <a:srgbClr val="BABAE6"/>
                </a:solidFill>
                <a:latin typeface="Aptos Light"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Job title</a:t>
            </a:r>
            <a:endParaRPr lang="en-IS"/>
          </a:p>
        </p:txBody>
      </p:sp>
      <p:sp>
        <p:nvSpPr>
          <p:cNvPr id="14" name="Freeform 13">
            <a:extLst>
              <a:ext uri="{FF2B5EF4-FFF2-40B4-BE49-F238E27FC236}">
                <a16:creationId xmlns:a16="http://schemas.microsoft.com/office/drawing/2014/main" id="{D5A0574C-E802-638D-38C6-2B2E6C4E555E}"/>
              </a:ext>
            </a:extLst>
          </p:cNvPr>
          <p:cNvSpPr/>
          <p:nvPr userDrawn="1"/>
        </p:nvSpPr>
        <p:spPr>
          <a:xfrm>
            <a:off x="465101" y="961694"/>
            <a:ext cx="4248567" cy="4001298"/>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15" name="Text Placeholder 6">
            <a:extLst>
              <a:ext uri="{FF2B5EF4-FFF2-40B4-BE49-F238E27FC236}">
                <a16:creationId xmlns:a16="http://schemas.microsoft.com/office/drawing/2014/main" id="{9F9B5E2A-BECF-1AC5-CAF6-A619C422534B}"/>
              </a:ext>
            </a:extLst>
          </p:cNvPr>
          <p:cNvSpPr>
            <a:spLocks noGrp="1"/>
          </p:cNvSpPr>
          <p:nvPr>
            <p:ph type="body" sz="quarter" idx="20" hasCustomPrompt="1"/>
          </p:nvPr>
        </p:nvSpPr>
        <p:spPr>
          <a:xfrm>
            <a:off x="5013633" y="3437530"/>
            <a:ext cx="6877740" cy="666357"/>
          </a:xfrm>
          <a:prstGeom prst="rect">
            <a:avLst/>
          </a:prstGeom>
        </p:spPr>
        <p:txBody>
          <a:bodyPr/>
          <a:lstStyle>
            <a:lvl1pPr marL="0" indent="0" algn="ctr">
              <a:buNone/>
              <a:defRPr b="0" i="0">
                <a:solidFill>
                  <a:srgbClr val="BABAE6"/>
                </a:solidFill>
                <a:latin typeface="Aptos Light" panose="020B0004020202020204" pitchFamily="34" charset="0"/>
                <a:cs typeface="Segoe UI" panose="020B0502040204020203" pitchFamily="34" charset="0"/>
              </a:defRPr>
            </a:lvl1pPr>
            <a:lvl2pPr marL="457200" indent="0" algn="ctr">
              <a:buNone/>
              <a:defRPr>
                <a:solidFill>
                  <a:srgbClr val="328C85"/>
                </a:solidFill>
                <a:latin typeface="Segoe UI" panose="020B0502040204020203" pitchFamily="34" charset="0"/>
                <a:cs typeface="Segoe UI" panose="020B0502040204020203" pitchFamily="34" charset="0"/>
              </a:defRPr>
            </a:lvl2pPr>
            <a:lvl3pPr marL="914400" indent="0" algn="ctr">
              <a:buNone/>
              <a:defRPr>
                <a:solidFill>
                  <a:srgbClr val="328C85"/>
                </a:solidFill>
                <a:latin typeface="Segoe UI" panose="020B0502040204020203" pitchFamily="34" charset="0"/>
                <a:cs typeface="Segoe UI" panose="020B0502040204020203" pitchFamily="34" charset="0"/>
              </a:defRPr>
            </a:lvl3pPr>
            <a:lvl4pPr marL="1371600" indent="0" algn="ctr">
              <a:buNone/>
              <a:defRPr>
                <a:solidFill>
                  <a:srgbClr val="328C85"/>
                </a:solidFill>
                <a:latin typeface="Segoe UI" panose="020B0502040204020203" pitchFamily="34" charset="0"/>
                <a:cs typeface="Segoe UI" panose="020B0502040204020203" pitchFamily="34" charset="0"/>
              </a:defRPr>
            </a:lvl4pPr>
            <a:lvl5pPr marL="1828800" indent="0" algn="ctr">
              <a:buNone/>
              <a:defRPr>
                <a:solidFill>
                  <a:srgbClr val="328C85"/>
                </a:solidFill>
                <a:latin typeface="Segoe UI" panose="020B0502040204020203" pitchFamily="34" charset="0"/>
                <a:cs typeface="Segoe UI" panose="020B0502040204020203" pitchFamily="34" charset="0"/>
              </a:defRPr>
            </a:lvl5pPr>
          </a:lstStyle>
          <a:p>
            <a:pPr lvl="0"/>
            <a:r>
              <a:rPr lang="en-US"/>
              <a:t>Subtitle if you want</a:t>
            </a:r>
            <a:endParaRPr lang="en-IS"/>
          </a:p>
        </p:txBody>
      </p:sp>
      <p:sp>
        <p:nvSpPr>
          <p:cNvPr id="16" name="Title Placeholder 12">
            <a:extLst>
              <a:ext uri="{FF2B5EF4-FFF2-40B4-BE49-F238E27FC236}">
                <a16:creationId xmlns:a16="http://schemas.microsoft.com/office/drawing/2014/main" id="{5EC533F8-F86A-0B97-07F5-1090D908161E}"/>
              </a:ext>
            </a:extLst>
          </p:cNvPr>
          <p:cNvSpPr>
            <a:spLocks noGrp="1"/>
          </p:cNvSpPr>
          <p:nvPr>
            <p:ph type="title" hasCustomPrompt="1"/>
          </p:nvPr>
        </p:nvSpPr>
        <p:spPr>
          <a:xfrm>
            <a:off x="5013633" y="2762643"/>
            <a:ext cx="6877740" cy="666357"/>
          </a:xfrm>
          <a:prstGeom prst="rect">
            <a:avLst/>
          </a:prstGeom>
        </p:spPr>
        <p:txBody>
          <a:bodyPr vert="horz" lIns="91440" tIns="45720" rIns="91440" bIns="45720" rtlCol="0" anchor="t" anchorCtr="0">
            <a:normAutofit/>
          </a:bodyPr>
          <a:lstStyle>
            <a:lvl1pPr algn="ctr">
              <a:defRPr b="1" i="0">
                <a:solidFill>
                  <a:schemeClr val="bg1"/>
                </a:solidFill>
                <a:latin typeface="Aptos ExtraBold" panose="020B0004020202020204" pitchFamily="34" charset="0"/>
                <a:cs typeface="Segoe UI" panose="020B0502040204020203" pitchFamily="34" charset="0"/>
              </a:defRPr>
            </a:lvl1pPr>
          </a:lstStyle>
          <a:p>
            <a:r>
              <a:rPr lang="en-GB"/>
              <a:t>Presentation title</a:t>
            </a:r>
            <a:endParaRPr lang="en-IS"/>
          </a:p>
        </p:txBody>
      </p:sp>
      <p:sp>
        <p:nvSpPr>
          <p:cNvPr id="17" name="Freeform 16">
            <a:extLst>
              <a:ext uri="{FF2B5EF4-FFF2-40B4-BE49-F238E27FC236}">
                <a16:creationId xmlns:a16="http://schemas.microsoft.com/office/drawing/2014/main" id="{EC297577-9669-1672-8B1F-391F3067C4EA}"/>
              </a:ext>
            </a:extLst>
          </p:cNvPr>
          <p:cNvSpPr/>
          <p:nvPr userDrawn="1"/>
        </p:nvSpPr>
        <p:spPr>
          <a:xfrm>
            <a:off x="0" y="0"/>
            <a:ext cx="1471919" cy="3969474"/>
          </a:xfrm>
          <a:custGeom>
            <a:avLst/>
            <a:gdLst>
              <a:gd name="connsiteX0" fmla="*/ 0 w 1471919"/>
              <a:gd name="connsiteY0" fmla="*/ 0 h 3969474"/>
              <a:gd name="connsiteX1" fmla="*/ 1471919 w 1471919"/>
              <a:gd name="connsiteY1" fmla="*/ 0 h 3969474"/>
              <a:gd name="connsiteX2" fmla="*/ 1139148 w 1471919"/>
              <a:gd name="connsiteY2" fmla="*/ 332849 h 3969474"/>
              <a:gd name="connsiteX3" fmla="*/ 296540 w 1471919"/>
              <a:gd name="connsiteY3" fmla="*/ 368927 h 3969474"/>
              <a:gd name="connsiteX4" fmla="*/ 134614 w 1471919"/>
              <a:gd name="connsiteY4" fmla="*/ 733889 h 3969474"/>
              <a:gd name="connsiteX5" fmla="*/ 229974 w 1471919"/>
              <a:gd name="connsiteY5" fmla="*/ 1242236 h 3969474"/>
              <a:gd name="connsiteX6" fmla="*/ 237714 w 1471919"/>
              <a:gd name="connsiteY6" fmla="*/ 1264068 h 3969474"/>
              <a:gd name="connsiteX7" fmla="*/ 245609 w 1471919"/>
              <a:gd name="connsiteY7" fmla="*/ 1286211 h 3969474"/>
              <a:gd name="connsiteX8" fmla="*/ 253659 w 1471919"/>
              <a:gd name="connsiteY8" fmla="*/ 1308508 h 3969474"/>
              <a:gd name="connsiteX9" fmla="*/ 281834 w 1471919"/>
              <a:gd name="connsiteY9" fmla="*/ 1383451 h 3969474"/>
              <a:gd name="connsiteX10" fmla="*/ 291122 w 1471919"/>
              <a:gd name="connsiteY10" fmla="*/ 1406987 h 3969474"/>
              <a:gd name="connsiteX11" fmla="*/ 300101 w 1471919"/>
              <a:gd name="connsiteY11" fmla="*/ 1429749 h 3969474"/>
              <a:gd name="connsiteX12" fmla="*/ 313414 w 1471919"/>
              <a:gd name="connsiteY12" fmla="*/ 1462730 h 3969474"/>
              <a:gd name="connsiteX13" fmla="*/ 322548 w 1471919"/>
              <a:gd name="connsiteY13" fmla="*/ 1485028 h 3969474"/>
              <a:gd name="connsiteX14" fmla="*/ 323941 w 1471919"/>
              <a:gd name="connsiteY14" fmla="*/ 1488744 h 3969474"/>
              <a:gd name="connsiteX15" fmla="*/ 352735 w 1471919"/>
              <a:gd name="connsiteY15" fmla="*/ 1557494 h 3969474"/>
              <a:gd name="connsiteX16" fmla="*/ 361249 w 1471919"/>
              <a:gd name="connsiteY16" fmla="*/ 1577933 h 3969474"/>
              <a:gd name="connsiteX17" fmla="*/ 377194 w 1471919"/>
              <a:gd name="connsiteY17" fmla="*/ 1614630 h 3969474"/>
              <a:gd name="connsiteX18" fmla="*/ 378278 w 1471919"/>
              <a:gd name="connsiteY18" fmla="*/ 1617418 h 3969474"/>
              <a:gd name="connsiteX19" fmla="*/ 381064 w 1471919"/>
              <a:gd name="connsiteY19" fmla="*/ 1623921 h 3969474"/>
              <a:gd name="connsiteX20" fmla="*/ 398712 w 1471919"/>
              <a:gd name="connsiteY20" fmla="*/ 1664335 h 3969474"/>
              <a:gd name="connsiteX21" fmla="*/ 402582 w 1471919"/>
              <a:gd name="connsiteY21" fmla="*/ 1672851 h 3969474"/>
              <a:gd name="connsiteX22" fmla="*/ 410632 w 1471919"/>
              <a:gd name="connsiteY22" fmla="*/ 1690968 h 3969474"/>
              <a:gd name="connsiteX23" fmla="*/ 430912 w 1471919"/>
              <a:gd name="connsiteY23" fmla="*/ 1736801 h 3969474"/>
              <a:gd name="connsiteX24" fmla="*/ 431531 w 1471919"/>
              <a:gd name="connsiteY24" fmla="*/ 1737885 h 3969474"/>
              <a:gd name="connsiteX25" fmla="*/ 444535 w 1471919"/>
              <a:gd name="connsiteY25" fmla="*/ 1767305 h 3969474"/>
              <a:gd name="connsiteX26" fmla="*/ 468065 w 1471919"/>
              <a:gd name="connsiteY26" fmla="*/ 1818867 h 3969474"/>
              <a:gd name="connsiteX27" fmla="*/ 472245 w 1471919"/>
              <a:gd name="connsiteY27" fmla="*/ 1828158 h 3969474"/>
              <a:gd name="connsiteX28" fmla="*/ 498871 w 1471919"/>
              <a:gd name="connsiteY28" fmla="*/ 1886533 h 3969474"/>
              <a:gd name="connsiteX29" fmla="*/ 507231 w 1471919"/>
              <a:gd name="connsiteY29" fmla="*/ 1904805 h 3969474"/>
              <a:gd name="connsiteX30" fmla="*/ 538347 w 1471919"/>
              <a:gd name="connsiteY30" fmla="*/ 1972470 h 3969474"/>
              <a:gd name="connsiteX31" fmla="*/ 1027068 w 1471919"/>
              <a:gd name="connsiteY31" fmla="*/ 3184109 h 3969474"/>
              <a:gd name="connsiteX32" fmla="*/ 803683 w 1471919"/>
              <a:gd name="connsiteY32" fmla="*/ 3407546 h 3969474"/>
              <a:gd name="connsiteX33" fmla="*/ 140110 w 1471919"/>
              <a:gd name="connsiteY33" fmla="*/ 3902359 h 3969474"/>
              <a:gd name="connsiteX34" fmla="*/ 0 w 1471919"/>
              <a:gd name="connsiteY34" fmla="*/ 3969474 h 3969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471919" h="3969474">
                <a:moveTo>
                  <a:pt x="0" y="0"/>
                </a:moveTo>
                <a:lnTo>
                  <a:pt x="1471919" y="0"/>
                </a:lnTo>
                <a:lnTo>
                  <a:pt x="1139148" y="332849"/>
                </a:lnTo>
                <a:cubicBezTo>
                  <a:pt x="810031" y="150135"/>
                  <a:pt x="514352" y="151064"/>
                  <a:pt x="296540" y="368927"/>
                </a:cubicBezTo>
                <a:cubicBezTo>
                  <a:pt x="193285" y="472206"/>
                  <a:pt x="142509" y="591125"/>
                  <a:pt x="134614" y="733889"/>
                </a:cubicBezTo>
                <a:cubicBezTo>
                  <a:pt x="126719" y="876654"/>
                  <a:pt x="161859" y="1043419"/>
                  <a:pt x="229974" y="1242236"/>
                </a:cubicBezTo>
                <a:cubicBezTo>
                  <a:pt x="232296" y="1249513"/>
                  <a:pt x="235237" y="1256791"/>
                  <a:pt x="237714" y="1264068"/>
                </a:cubicBezTo>
                <a:cubicBezTo>
                  <a:pt x="240191" y="1271501"/>
                  <a:pt x="242823" y="1278933"/>
                  <a:pt x="245609" y="1286211"/>
                </a:cubicBezTo>
                <a:cubicBezTo>
                  <a:pt x="248241" y="1293488"/>
                  <a:pt x="251028" y="1301075"/>
                  <a:pt x="253659" y="1308508"/>
                </a:cubicBezTo>
                <a:cubicBezTo>
                  <a:pt x="262483" y="1333128"/>
                  <a:pt x="271926" y="1358058"/>
                  <a:pt x="281834" y="1383451"/>
                </a:cubicBezTo>
                <a:cubicBezTo>
                  <a:pt x="284775" y="1391349"/>
                  <a:pt x="287871" y="1399245"/>
                  <a:pt x="291122" y="1406987"/>
                </a:cubicBezTo>
                <a:cubicBezTo>
                  <a:pt x="294064" y="1414420"/>
                  <a:pt x="297005" y="1422162"/>
                  <a:pt x="300101" y="1429749"/>
                </a:cubicBezTo>
                <a:cubicBezTo>
                  <a:pt x="304281" y="1440743"/>
                  <a:pt x="308770" y="1451582"/>
                  <a:pt x="313414" y="1462730"/>
                </a:cubicBezTo>
                <a:cubicBezTo>
                  <a:pt x="316356" y="1470163"/>
                  <a:pt x="319451" y="1477441"/>
                  <a:pt x="322548" y="1485028"/>
                </a:cubicBezTo>
                <a:cubicBezTo>
                  <a:pt x="323167" y="1486267"/>
                  <a:pt x="323477" y="1487505"/>
                  <a:pt x="323941" y="1488744"/>
                </a:cubicBezTo>
                <a:cubicBezTo>
                  <a:pt x="333229" y="1511196"/>
                  <a:pt x="342827" y="1534267"/>
                  <a:pt x="352735" y="1557494"/>
                </a:cubicBezTo>
                <a:cubicBezTo>
                  <a:pt x="355521" y="1564307"/>
                  <a:pt x="358308" y="1571120"/>
                  <a:pt x="361249" y="1577933"/>
                </a:cubicBezTo>
                <a:cubicBezTo>
                  <a:pt x="366512" y="1590166"/>
                  <a:pt x="371776" y="1602398"/>
                  <a:pt x="377194" y="1614630"/>
                </a:cubicBezTo>
                <a:cubicBezTo>
                  <a:pt x="377504" y="1615559"/>
                  <a:pt x="377813" y="1616488"/>
                  <a:pt x="378278" y="1617418"/>
                </a:cubicBezTo>
                <a:cubicBezTo>
                  <a:pt x="379207" y="1619585"/>
                  <a:pt x="380135" y="1621753"/>
                  <a:pt x="381064" y="1623921"/>
                </a:cubicBezTo>
                <a:cubicBezTo>
                  <a:pt x="386792" y="1637238"/>
                  <a:pt x="392675" y="1650709"/>
                  <a:pt x="398712" y="1664335"/>
                </a:cubicBezTo>
                <a:cubicBezTo>
                  <a:pt x="399951" y="1667122"/>
                  <a:pt x="401344" y="1669909"/>
                  <a:pt x="402582" y="1672851"/>
                </a:cubicBezTo>
                <a:lnTo>
                  <a:pt x="410632" y="1690968"/>
                </a:lnTo>
                <a:cubicBezTo>
                  <a:pt x="417289" y="1705987"/>
                  <a:pt x="424100" y="1721317"/>
                  <a:pt x="430912" y="1736801"/>
                </a:cubicBezTo>
                <a:cubicBezTo>
                  <a:pt x="431067" y="1737110"/>
                  <a:pt x="431221" y="1737575"/>
                  <a:pt x="431531" y="1737885"/>
                </a:cubicBezTo>
                <a:cubicBezTo>
                  <a:pt x="435866" y="1747640"/>
                  <a:pt x="440200" y="1757550"/>
                  <a:pt x="444535" y="1767305"/>
                </a:cubicBezTo>
                <a:cubicBezTo>
                  <a:pt x="452275" y="1784338"/>
                  <a:pt x="460015" y="1801525"/>
                  <a:pt x="468065" y="1818867"/>
                </a:cubicBezTo>
                <a:cubicBezTo>
                  <a:pt x="469458" y="1821964"/>
                  <a:pt x="470851" y="1825061"/>
                  <a:pt x="472245" y="1828158"/>
                </a:cubicBezTo>
                <a:cubicBezTo>
                  <a:pt x="481069" y="1847358"/>
                  <a:pt x="489893" y="1866868"/>
                  <a:pt x="498871" y="1886533"/>
                </a:cubicBezTo>
                <a:cubicBezTo>
                  <a:pt x="501503" y="1892572"/>
                  <a:pt x="504444" y="1898610"/>
                  <a:pt x="507231" y="1904805"/>
                </a:cubicBezTo>
                <a:cubicBezTo>
                  <a:pt x="517448" y="1927102"/>
                  <a:pt x="527820" y="1949554"/>
                  <a:pt x="538347" y="1972470"/>
                </a:cubicBezTo>
                <a:cubicBezTo>
                  <a:pt x="709717" y="2357098"/>
                  <a:pt x="893781" y="2765416"/>
                  <a:pt x="1027068" y="3184109"/>
                </a:cubicBezTo>
                <a:lnTo>
                  <a:pt x="803683" y="3407546"/>
                </a:lnTo>
                <a:cubicBezTo>
                  <a:pt x="602417" y="3608918"/>
                  <a:pt x="378488" y="3773861"/>
                  <a:pt x="140110" y="3902359"/>
                </a:cubicBezTo>
                <a:lnTo>
                  <a:pt x="0" y="3969474"/>
                </a:lnTo>
                <a:close/>
              </a:path>
            </a:pathLst>
          </a:custGeom>
          <a:solidFill>
            <a:srgbClr val="6E64D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Picture Placeholder 61">
            <a:extLst>
              <a:ext uri="{FF2B5EF4-FFF2-40B4-BE49-F238E27FC236}">
                <a16:creationId xmlns:a16="http://schemas.microsoft.com/office/drawing/2014/main" id="{80079F97-B34C-61D6-A8F8-0E11FEAC3A15}"/>
              </a:ext>
            </a:extLst>
          </p:cNvPr>
          <p:cNvSpPr>
            <a:spLocks noGrp="1"/>
          </p:cNvSpPr>
          <p:nvPr>
            <p:ph type="pic" sz="quarter" idx="11" hasCustomPrompt="1"/>
          </p:nvPr>
        </p:nvSpPr>
        <p:spPr>
          <a:xfrm>
            <a:off x="514469" y="1010337"/>
            <a:ext cx="4149831" cy="3904013"/>
          </a:xfrm>
          <a:custGeom>
            <a:avLst/>
            <a:gdLst>
              <a:gd name="connsiteX0" fmla="*/ 63979 w 4149831"/>
              <a:gd name="connsiteY0" fmla="*/ 0 h 3904013"/>
              <a:gd name="connsiteX1" fmla="*/ 4086310 w 4149831"/>
              <a:gd name="connsiteY1" fmla="*/ 0 h 3904013"/>
              <a:gd name="connsiteX2" fmla="*/ 4096526 w 4149831"/>
              <a:gd name="connsiteY2" fmla="*/ 2062 h 3904013"/>
              <a:gd name="connsiteX3" fmla="*/ 4143371 w 4149831"/>
              <a:gd name="connsiteY3" fmla="*/ 48900 h 3904013"/>
              <a:gd name="connsiteX4" fmla="*/ 4149831 w 4149831"/>
              <a:gd name="connsiteY4" fmla="*/ 80894 h 3904013"/>
              <a:gd name="connsiteX5" fmla="*/ 4149831 w 4149831"/>
              <a:gd name="connsiteY5" fmla="*/ 3818264 h 3904013"/>
              <a:gd name="connsiteX6" fmla="*/ 4143371 w 4149831"/>
              <a:gd name="connsiteY6" fmla="*/ 3850259 h 3904013"/>
              <a:gd name="connsiteX7" fmla="*/ 4062261 w 4149831"/>
              <a:gd name="connsiteY7" fmla="*/ 3904013 h 3904013"/>
              <a:gd name="connsiteX8" fmla="*/ 88028 w 4149831"/>
              <a:gd name="connsiteY8" fmla="*/ 3904013 h 3904013"/>
              <a:gd name="connsiteX9" fmla="*/ 0 w 4149831"/>
              <a:gd name="connsiteY9" fmla="*/ 3816000 h 3904013"/>
              <a:gd name="connsiteX10" fmla="*/ 0 w 4149831"/>
              <a:gd name="connsiteY10" fmla="*/ 2718353 h 3904013"/>
              <a:gd name="connsiteX11" fmla="*/ 0 w 4149831"/>
              <a:gd name="connsiteY11" fmla="*/ 2658391 h 3904013"/>
              <a:gd name="connsiteX12" fmla="*/ 86008 w 4149831"/>
              <a:gd name="connsiteY12" fmla="*/ 2594433 h 3904013"/>
              <a:gd name="connsiteX13" fmla="*/ 294526 w 4149831"/>
              <a:gd name="connsiteY13" fmla="*/ 2405204 h 3904013"/>
              <a:gd name="connsiteX14" fmla="*/ 517913 w 4149831"/>
              <a:gd name="connsiteY14" fmla="*/ 2181767 h 3904013"/>
              <a:gd name="connsiteX15" fmla="*/ 29187 w 4149831"/>
              <a:gd name="connsiteY15" fmla="*/ 970126 h 3904013"/>
              <a:gd name="connsiteX16" fmla="*/ 0 w 4149831"/>
              <a:gd name="connsiteY16" fmla="*/ 906655 h 3904013"/>
              <a:gd name="connsiteX17" fmla="*/ 0 w 4149831"/>
              <a:gd name="connsiteY17" fmla="*/ 83159 h 3904013"/>
              <a:gd name="connsiteX18" fmla="*/ 53764 w 4149831"/>
              <a:gd name="connsiteY18" fmla="*/ 2062 h 390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149831" h="3904013">
                <a:moveTo>
                  <a:pt x="63979" y="0"/>
                </a:moveTo>
                <a:lnTo>
                  <a:pt x="4086310" y="0"/>
                </a:lnTo>
                <a:lnTo>
                  <a:pt x="4096526" y="2062"/>
                </a:lnTo>
                <a:cubicBezTo>
                  <a:pt x="4117588" y="10969"/>
                  <a:pt x="4134462" y="27840"/>
                  <a:pt x="4143371" y="48900"/>
                </a:cubicBezTo>
                <a:lnTo>
                  <a:pt x="4149831" y="80894"/>
                </a:lnTo>
                <a:lnTo>
                  <a:pt x="4149831" y="3818264"/>
                </a:lnTo>
                <a:lnTo>
                  <a:pt x="4143371" y="3850259"/>
                </a:lnTo>
                <a:cubicBezTo>
                  <a:pt x="4130008" y="3881848"/>
                  <a:pt x="4098723" y="3904013"/>
                  <a:pt x="4062261" y="3904013"/>
                </a:cubicBezTo>
                <a:lnTo>
                  <a:pt x="88028" y="3904013"/>
                </a:lnTo>
                <a:cubicBezTo>
                  <a:pt x="39412" y="3904013"/>
                  <a:pt x="0" y="3864608"/>
                  <a:pt x="0" y="3816000"/>
                </a:cubicBezTo>
                <a:lnTo>
                  <a:pt x="0" y="2718353"/>
                </a:lnTo>
                <a:lnTo>
                  <a:pt x="0" y="2658391"/>
                </a:lnTo>
                <a:lnTo>
                  <a:pt x="86008" y="2594433"/>
                </a:lnTo>
                <a:cubicBezTo>
                  <a:pt x="157829" y="2535404"/>
                  <a:pt x="227437" y="2472328"/>
                  <a:pt x="294526" y="2405204"/>
                </a:cubicBezTo>
                <a:lnTo>
                  <a:pt x="517913" y="2181767"/>
                </a:lnTo>
                <a:cubicBezTo>
                  <a:pt x="384624" y="1763073"/>
                  <a:pt x="200559" y="1354754"/>
                  <a:pt x="29187" y="970126"/>
                </a:cubicBezTo>
                <a:lnTo>
                  <a:pt x="0" y="906655"/>
                </a:lnTo>
                <a:lnTo>
                  <a:pt x="0" y="83159"/>
                </a:lnTo>
                <a:cubicBezTo>
                  <a:pt x="0" y="46703"/>
                  <a:pt x="22169" y="15423"/>
                  <a:pt x="53764" y="2062"/>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Tree>
    <p:extLst>
      <p:ext uri="{BB962C8B-B14F-4D97-AF65-F5344CB8AC3E}">
        <p14:creationId xmlns:p14="http://schemas.microsoft.com/office/powerpoint/2010/main" val="1451491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Green 3">
    <p:bg>
      <p:bgPr>
        <a:solidFill>
          <a:srgbClr val="01BCB5"/>
        </a:solidFill>
        <a:effectLst/>
      </p:bgPr>
    </p:bg>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B61472D5-089A-DF78-CCE3-CF33B824B4AF}"/>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0"/>
            <a:ext cx="12192000" cy="6858000"/>
          </a:xfrm>
          <a:prstGeom prst="rect">
            <a:avLst/>
          </a:prstGeom>
        </p:spPr>
      </p:pic>
      <p:sp>
        <p:nvSpPr>
          <p:cNvPr id="9" name="Title Placeholder 12">
            <a:extLst>
              <a:ext uri="{FF2B5EF4-FFF2-40B4-BE49-F238E27FC236}">
                <a16:creationId xmlns:a16="http://schemas.microsoft.com/office/drawing/2014/main" id="{6D160396-B9FA-41D3-2571-35B9EF3D7E1B}"/>
              </a:ext>
            </a:extLst>
          </p:cNvPr>
          <p:cNvSpPr>
            <a:spLocks noGrp="1"/>
          </p:cNvSpPr>
          <p:nvPr>
            <p:ph type="title" hasCustomPrompt="1"/>
          </p:nvPr>
        </p:nvSpPr>
        <p:spPr>
          <a:xfrm>
            <a:off x="836463" y="760396"/>
            <a:ext cx="4979271" cy="5337208"/>
          </a:xfrm>
          <a:prstGeom prst="rect">
            <a:avLst/>
          </a:prstGeom>
          <a:effectLst>
            <a:outerShdw blurRad="165100" dist="127000" dir="5400000" algn="ctr" rotWithShape="0">
              <a:srgbClr val="000000">
                <a:alpha val="20000"/>
              </a:srgbClr>
            </a:outerShdw>
          </a:effectLst>
        </p:spPr>
        <p:txBody>
          <a:bodyPr vert="horz" lIns="91440" tIns="45720" rIns="91440" bIns="45720" rtlCol="0" anchor="ctr" anchorCtr="0">
            <a:noAutofit/>
          </a:bodyPr>
          <a:lstStyle>
            <a:lvl1pPr>
              <a:defRPr sz="8000" b="1" i="0">
                <a:solidFill>
                  <a:schemeClr val="bg1"/>
                </a:solidFill>
                <a:latin typeface="Aptos Black" panose="020B0004020202020204" pitchFamily="34" charset="0"/>
              </a:defRPr>
            </a:lvl1pPr>
          </a:lstStyle>
          <a:p>
            <a:r>
              <a:rPr lang="en-GB"/>
              <a:t>Insert short title and keep it big</a:t>
            </a:r>
            <a:endParaRPr lang="en-IS"/>
          </a:p>
        </p:txBody>
      </p:sp>
      <p:sp>
        <p:nvSpPr>
          <p:cNvPr id="10" name="Freeform 9">
            <a:extLst>
              <a:ext uri="{FF2B5EF4-FFF2-40B4-BE49-F238E27FC236}">
                <a16:creationId xmlns:a16="http://schemas.microsoft.com/office/drawing/2014/main" id="{B85AF253-CF68-5431-D78C-452DC8C344EB}"/>
              </a:ext>
            </a:extLst>
          </p:cNvPr>
          <p:cNvSpPr/>
          <p:nvPr userDrawn="1"/>
        </p:nvSpPr>
        <p:spPr>
          <a:xfrm>
            <a:off x="6020003" y="760396"/>
            <a:ext cx="5760000" cy="5337208"/>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71E3DF"/>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13" name="Text Placeholder 12">
            <a:extLst>
              <a:ext uri="{FF2B5EF4-FFF2-40B4-BE49-F238E27FC236}">
                <a16:creationId xmlns:a16="http://schemas.microsoft.com/office/drawing/2014/main" id="{6AFB996F-E555-63D8-C6BF-9E77659F2C85}"/>
              </a:ext>
            </a:extLst>
          </p:cNvPr>
          <p:cNvSpPr>
            <a:spLocks noGrp="1"/>
          </p:cNvSpPr>
          <p:nvPr>
            <p:ph type="body" sz="quarter" idx="10"/>
          </p:nvPr>
        </p:nvSpPr>
        <p:spPr>
          <a:xfrm>
            <a:off x="6224272" y="954931"/>
            <a:ext cx="5351462" cy="4948138"/>
          </a:xfrm>
          <a:prstGeom prst="rect">
            <a:avLst/>
          </a:prstGeom>
        </p:spPr>
        <p:txBody>
          <a:bodyPr/>
          <a:lstStyle>
            <a:lvl1pPr>
              <a:defRPr b="0" i="0">
                <a:solidFill>
                  <a:srgbClr val="19181A"/>
                </a:solidFill>
                <a:latin typeface="Aptos" panose="020B0004020202020204" pitchFamily="34" charset="0"/>
              </a:defRPr>
            </a:lvl1pPr>
            <a:lvl2pPr>
              <a:defRPr b="0" i="0">
                <a:solidFill>
                  <a:srgbClr val="19181A"/>
                </a:solidFill>
                <a:latin typeface="Aptos" panose="020B0004020202020204" pitchFamily="34" charset="0"/>
              </a:defRPr>
            </a:lvl2pPr>
            <a:lvl3pPr>
              <a:defRPr b="0" i="0">
                <a:solidFill>
                  <a:srgbClr val="19181A"/>
                </a:solidFill>
                <a:latin typeface="Aptos" panose="020B0004020202020204" pitchFamily="34" charset="0"/>
              </a:defRPr>
            </a:lvl3pPr>
            <a:lvl4pPr>
              <a:defRPr b="0" i="0">
                <a:solidFill>
                  <a:srgbClr val="19181A"/>
                </a:solidFill>
                <a:latin typeface="Aptos" panose="020B0004020202020204" pitchFamily="34" charset="0"/>
              </a:defRPr>
            </a:lvl4pPr>
            <a:lvl5pPr>
              <a:defRPr b="0" i="0">
                <a:solidFill>
                  <a:srgbClr val="19181A"/>
                </a:solidFill>
                <a:latin typeface="Aptos"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14" name="Picture 13" descr="A black background with white text&#10;&#10;Description automatically generated">
            <a:extLst>
              <a:ext uri="{FF2B5EF4-FFF2-40B4-BE49-F238E27FC236}">
                <a16:creationId xmlns:a16="http://schemas.microsoft.com/office/drawing/2014/main" id="{9969DFE8-4980-AE9D-C516-963CDFBCCF07}"/>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8266039" y="122958"/>
            <a:ext cx="1255859" cy="514480"/>
          </a:xfrm>
          <a:prstGeom prst="rect">
            <a:avLst/>
          </a:prstGeom>
        </p:spPr>
      </p:pic>
    </p:spTree>
    <p:extLst>
      <p:ext uri="{BB962C8B-B14F-4D97-AF65-F5344CB8AC3E}">
        <p14:creationId xmlns:p14="http://schemas.microsoft.com/office/powerpoint/2010/main" val="34340975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Red 3">
    <p:bg>
      <p:bgPr>
        <a:solidFill>
          <a:srgbClr val="D24A74"/>
        </a:solidFill>
        <a:effectLst/>
      </p:bgPr>
    </p:bg>
    <p:spTree>
      <p:nvGrpSpPr>
        <p:cNvPr id="1" name=""/>
        <p:cNvGrpSpPr/>
        <p:nvPr/>
      </p:nvGrpSpPr>
      <p:grpSpPr>
        <a:xfrm>
          <a:off x="0" y="0"/>
          <a:ext cx="0" cy="0"/>
          <a:chOff x="0" y="0"/>
          <a:chExt cx="0" cy="0"/>
        </a:xfrm>
      </p:grpSpPr>
      <p:pic>
        <p:nvPicPr>
          <p:cNvPr id="9" name="Graphic 8">
            <a:extLst>
              <a:ext uri="{FF2B5EF4-FFF2-40B4-BE49-F238E27FC236}">
                <a16:creationId xmlns:a16="http://schemas.microsoft.com/office/drawing/2014/main" id="{4FD29B4A-9D28-404B-38A4-9F4FC7741589}"/>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0" y="0"/>
            <a:ext cx="12192000" cy="6858000"/>
          </a:xfrm>
          <a:prstGeom prst="rect">
            <a:avLst/>
          </a:prstGeom>
        </p:spPr>
      </p:pic>
      <p:sp>
        <p:nvSpPr>
          <p:cNvPr id="10" name="Title Placeholder 12">
            <a:extLst>
              <a:ext uri="{FF2B5EF4-FFF2-40B4-BE49-F238E27FC236}">
                <a16:creationId xmlns:a16="http://schemas.microsoft.com/office/drawing/2014/main" id="{3F6D553C-ACC2-BAA3-01FF-C7F9D965CE98}"/>
              </a:ext>
            </a:extLst>
          </p:cNvPr>
          <p:cNvSpPr>
            <a:spLocks noGrp="1"/>
          </p:cNvSpPr>
          <p:nvPr>
            <p:ph type="title" hasCustomPrompt="1"/>
          </p:nvPr>
        </p:nvSpPr>
        <p:spPr>
          <a:xfrm>
            <a:off x="836463" y="760396"/>
            <a:ext cx="4979271" cy="5337208"/>
          </a:xfrm>
          <a:prstGeom prst="rect">
            <a:avLst/>
          </a:prstGeom>
          <a:effectLst>
            <a:outerShdw blurRad="165100" dist="127000" dir="5400000" algn="ctr" rotWithShape="0">
              <a:srgbClr val="000000">
                <a:alpha val="20000"/>
              </a:srgbClr>
            </a:outerShdw>
          </a:effectLst>
        </p:spPr>
        <p:txBody>
          <a:bodyPr vert="horz" lIns="91440" tIns="45720" rIns="91440" bIns="45720" rtlCol="0" anchor="ctr" anchorCtr="0">
            <a:noAutofit/>
          </a:bodyPr>
          <a:lstStyle>
            <a:lvl1pPr>
              <a:defRPr sz="8000" b="1" i="0">
                <a:solidFill>
                  <a:schemeClr val="bg1"/>
                </a:solidFill>
                <a:latin typeface="Aptos Black" panose="020B0004020202020204" pitchFamily="34" charset="0"/>
              </a:defRPr>
            </a:lvl1pPr>
          </a:lstStyle>
          <a:p>
            <a:r>
              <a:rPr lang="en-GB"/>
              <a:t>Insert short title and keep it big</a:t>
            </a:r>
            <a:endParaRPr lang="en-IS"/>
          </a:p>
        </p:txBody>
      </p:sp>
      <p:sp>
        <p:nvSpPr>
          <p:cNvPr id="11" name="Freeform 10">
            <a:extLst>
              <a:ext uri="{FF2B5EF4-FFF2-40B4-BE49-F238E27FC236}">
                <a16:creationId xmlns:a16="http://schemas.microsoft.com/office/drawing/2014/main" id="{8A55D476-7587-ED36-3CE5-168726EF1DC8}"/>
              </a:ext>
            </a:extLst>
          </p:cNvPr>
          <p:cNvSpPr/>
          <p:nvPr userDrawn="1"/>
        </p:nvSpPr>
        <p:spPr>
          <a:xfrm>
            <a:off x="6020003" y="760396"/>
            <a:ext cx="5760000" cy="5337208"/>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F2AAB6"/>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12" name="Text Placeholder 12">
            <a:extLst>
              <a:ext uri="{FF2B5EF4-FFF2-40B4-BE49-F238E27FC236}">
                <a16:creationId xmlns:a16="http://schemas.microsoft.com/office/drawing/2014/main" id="{F3B6B2F8-22AA-D4C8-E7B0-470DD9A4DDC0}"/>
              </a:ext>
            </a:extLst>
          </p:cNvPr>
          <p:cNvSpPr>
            <a:spLocks noGrp="1"/>
          </p:cNvSpPr>
          <p:nvPr>
            <p:ph type="body" sz="quarter" idx="10"/>
          </p:nvPr>
        </p:nvSpPr>
        <p:spPr>
          <a:xfrm>
            <a:off x="6224272" y="954931"/>
            <a:ext cx="5351462" cy="4948138"/>
          </a:xfrm>
          <a:prstGeom prst="rect">
            <a:avLst/>
          </a:prstGeom>
        </p:spPr>
        <p:txBody>
          <a:bodyPr/>
          <a:lstStyle>
            <a:lvl1pPr>
              <a:defRPr b="0" i="0">
                <a:solidFill>
                  <a:srgbClr val="19181A"/>
                </a:solidFill>
                <a:latin typeface="Aptos" panose="020B0004020202020204" pitchFamily="34" charset="0"/>
              </a:defRPr>
            </a:lvl1pPr>
            <a:lvl2pPr>
              <a:defRPr b="0" i="0">
                <a:solidFill>
                  <a:srgbClr val="19181A"/>
                </a:solidFill>
                <a:latin typeface="Aptos" panose="020B0004020202020204" pitchFamily="34" charset="0"/>
              </a:defRPr>
            </a:lvl2pPr>
            <a:lvl3pPr>
              <a:defRPr b="0" i="0">
                <a:solidFill>
                  <a:srgbClr val="19181A"/>
                </a:solidFill>
                <a:latin typeface="Aptos" panose="020B0004020202020204" pitchFamily="34" charset="0"/>
              </a:defRPr>
            </a:lvl3pPr>
            <a:lvl4pPr>
              <a:defRPr b="0" i="0">
                <a:solidFill>
                  <a:srgbClr val="19181A"/>
                </a:solidFill>
                <a:latin typeface="Aptos" panose="020B0004020202020204" pitchFamily="34" charset="0"/>
              </a:defRPr>
            </a:lvl4pPr>
            <a:lvl5pPr>
              <a:defRPr b="0" i="0">
                <a:solidFill>
                  <a:srgbClr val="19181A"/>
                </a:solidFill>
                <a:latin typeface="Aptos"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13" name="Picture 12" descr="A black background with white text&#10;&#10;Description automatically generated">
            <a:extLst>
              <a:ext uri="{FF2B5EF4-FFF2-40B4-BE49-F238E27FC236}">
                <a16:creationId xmlns:a16="http://schemas.microsoft.com/office/drawing/2014/main" id="{F8BD0102-E40D-35BA-CBAC-39AD5069A3D3}"/>
              </a:ext>
            </a:extLst>
          </p:cNvPr>
          <p:cNvPicPr>
            <a:picLocks noChangeAspect="1"/>
          </p:cNvPicPr>
          <p:nvPr userDrawn="1"/>
        </p:nvPicPr>
        <p:blipFill>
          <a:blip r:embed="rId4"/>
          <a:stretch>
            <a:fillRect/>
          </a:stretch>
        </p:blipFill>
        <p:spPr>
          <a:xfrm>
            <a:off x="8266039" y="122958"/>
            <a:ext cx="1255859" cy="514480"/>
          </a:xfrm>
          <a:prstGeom prst="rect">
            <a:avLst/>
          </a:prstGeom>
        </p:spPr>
      </p:pic>
    </p:spTree>
    <p:extLst>
      <p:ext uri="{BB962C8B-B14F-4D97-AF65-F5344CB8AC3E}">
        <p14:creationId xmlns:p14="http://schemas.microsoft.com/office/powerpoint/2010/main" val="28014728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Blue 3">
    <p:bg>
      <p:bgPr>
        <a:solidFill>
          <a:srgbClr val="01ADCF"/>
        </a:solidFill>
        <a:effectLst/>
      </p:bgPr>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EA160B08-669A-3A1E-FD23-803880DB4F64}"/>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0"/>
            <a:ext cx="12192000" cy="6858000"/>
          </a:xfrm>
          <a:prstGeom prst="rect">
            <a:avLst/>
          </a:prstGeom>
        </p:spPr>
      </p:pic>
      <p:sp>
        <p:nvSpPr>
          <p:cNvPr id="4" name="Title Placeholder 12">
            <a:extLst>
              <a:ext uri="{FF2B5EF4-FFF2-40B4-BE49-F238E27FC236}">
                <a16:creationId xmlns:a16="http://schemas.microsoft.com/office/drawing/2014/main" id="{52F7B9F5-98EE-2737-FFDB-7D608F08DAAF}"/>
              </a:ext>
            </a:extLst>
          </p:cNvPr>
          <p:cNvSpPr>
            <a:spLocks noGrp="1"/>
          </p:cNvSpPr>
          <p:nvPr>
            <p:ph type="title" hasCustomPrompt="1"/>
          </p:nvPr>
        </p:nvSpPr>
        <p:spPr>
          <a:xfrm>
            <a:off x="836463" y="760396"/>
            <a:ext cx="4979271" cy="5337208"/>
          </a:xfrm>
          <a:prstGeom prst="rect">
            <a:avLst/>
          </a:prstGeom>
          <a:effectLst>
            <a:outerShdw blurRad="165100" dist="127000" dir="5400000" algn="ctr" rotWithShape="0">
              <a:srgbClr val="000000">
                <a:alpha val="20000"/>
              </a:srgbClr>
            </a:outerShdw>
          </a:effectLst>
        </p:spPr>
        <p:txBody>
          <a:bodyPr vert="horz" lIns="91440" tIns="45720" rIns="91440" bIns="45720" rtlCol="0" anchor="ctr" anchorCtr="0">
            <a:noAutofit/>
          </a:bodyPr>
          <a:lstStyle>
            <a:lvl1pPr>
              <a:defRPr sz="8000" b="1" i="0">
                <a:solidFill>
                  <a:schemeClr val="bg1"/>
                </a:solidFill>
                <a:latin typeface="Aptos Black" panose="020B0004020202020204" pitchFamily="34" charset="0"/>
              </a:defRPr>
            </a:lvl1pPr>
          </a:lstStyle>
          <a:p>
            <a:r>
              <a:rPr lang="en-GB"/>
              <a:t>Insert short title and keep it big</a:t>
            </a:r>
            <a:endParaRPr lang="en-IS"/>
          </a:p>
        </p:txBody>
      </p:sp>
      <p:sp>
        <p:nvSpPr>
          <p:cNvPr id="5" name="Freeform 4">
            <a:extLst>
              <a:ext uri="{FF2B5EF4-FFF2-40B4-BE49-F238E27FC236}">
                <a16:creationId xmlns:a16="http://schemas.microsoft.com/office/drawing/2014/main" id="{E3D5AEEB-3FF7-E89E-F4F5-7C752FEF8246}"/>
              </a:ext>
            </a:extLst>
          </p:cNvPr>
          <p:cNvSpPr/>
          <p:nvPr userDrawn="1"/>
        </p:nvSpPr>
        <p:spPr>
          <a:xfrm>
            <a:off x="6020003" y="760396"/>
            <a:ext cx="5760000" cy="5337208"/>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89D7EB"/>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6" name="Text Placeholder 12">
            <a:extLst>
              <a:ext uri="{FF2B5EF4-FFF2-40B4-BE49-F238E27FC236}">
                <a16:creationId xmlns:a16="http://schemas.microsoft.com/office/drawing/2014/main" id="{630CCB6A-E179-2452-0F65-9D4E6F4ECDD3}"/>
              </a:ext>
            </a:extLst>
          </p:cNvPr>
          <p:cNvSpPr>
            <a:spLocks noGrp="1"/>
          </p:cNvSpPr>
          <p:nvPr>
            <p:ph type="body" sz="quarter" idx="10"/>
          </p:nvPr>
        </p:nvSpPr>
        <p:spPr>
          <a:xfrm>
            <a:off x="6224272" y="954931"/>
            <a:ext cx="5351462" cy="4948138"/>
          </a:xfrm>
          <a:prstGeom prst="rect">
            <a:avLst/>
          </a:prstGeom>
        </p:spPr>
        <p:txBody>
          <a:bodyPr/>
          <a:lstStyle>
            <a:lvl1pPr>
              <a:defRPr b="0" i="0">
                <a:solidFill>
                  <a:srgbClr val="19181A"/>
                </a:solidFill>
                <a:latin typeface="Aptos" panose="020B0004020202020204" pitchFamily="34" charset="0"/>
              </a:defRPr>
            </a:lvl1pPr>
            <a:lvl2pPr>
              <a:defRPr b="0" i="0">
                <a:solidFill>
                  <a:srgbClr val="19181A"/>
                </a:solidFill>
                <a:latin typeface="Aptos" panose="020B0004020202020204" pitchFamily="34" charset="0"/>
              </a:defRPr>
            </a:lvl2pPr>
            <a:lvl3pPr>
              <a:defRPr b="0" i="0">
                <a:solidFill>
                  <a:srgbClr val="19181A"/>
                </a:solidFill>
                <a:latin typeface="Aptos" panose="020B0004020202020204" pitchFamily="34" charset="0"/>
              </a:defRPr>
            </a:lvl3pPr>
            <a:lvl4pPr>
              <a:defRPr b="0" i="0">
                <a:solidFill>
                  <a:srgbClr val="19181A"/>
                </a:solidFill>
                <a:latin typeface="Aptos" panose="020B0004020202020204" pitchFamily="34" charset="0"/>
              </a:defRPr>
            </a:lvl4pPr>
            <a:lvl5pPr>
              <a:defRPr b="0" i="0">
                <a:solidFill>
                  <a:srgbClr val="19181A"/>
                </a:solidFill>
                <a:latin typeface="Aptos"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7" name="Picture 6" descr="A black background with white text&#10;&#10;Description automatically generated">
            <a:extLst>
              <a:ext uri="{FF2B5EF4-FFF2-40B4-BE49-F238E27FC236}">
                <a16:creationId xmlns:a16="http://schemas.microsoft.com/office/drawing/2014/main" id="{B513A4DA-F7AD-6AA6-3CC8-AB5E67DFBB65}"/>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8266039" y="122958"/>
            <a:ext cx="1255859" cy="514480"/>
          </a:xfrm>
          <a:prstGeom prst="rect">
            <a:avLst/>
          </a:prstGeom>
        </p:spPr>
      </p:pic>
    </p:spTree>
    <p:extLst>
      <p:ext uri="{BB962C8B-B14F-4D97-AF65-F5344CB8AC3E}">
        <p14:creationId xmlns:p14="http://schemas.microsoft.com/office/powerpoint/2010/main" val="32457650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Empty with logo">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FD4203B-6840-4A3D-6576-AD42541270DE}"/>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10487345" y="203150"/>
            <a:ext cx="1480989" cy="606707"/>
          </a:xfrm>
          <a:prstGeom prst="rect">
            <a:avLst/>
          </a:prstGeom>
        </p:spPr>
      </p:pic>
    </p:spTree>
    <p:extLst>
      <p:ext uri="{BB962C8B-B14F-4D97-AF65-F5344CB8AC3E}">
        <p14:creationId xmlns:p14="http://schemas.microsoft.com/office/powerpoint/2010/main" val="193301491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Empty">
    <p:spTree>
      <p:nvGrpSpPr>
        <p:cNvPr id="1" name=""/>
        <p:cNvGrpSpPr/>
        <p:nvPr/>
      </p:nvGrpSpPr>
      <p:grpSpPr>
        <a:xfrm>
          <a:off x="0" y="0"/>
          <a:ext cx="0" cy="0"/>
          <a:chOff x="0" y="0"/>
          <a:chExt cx="0" cy="0"/>
        </a:xfrm>
      </p:grpSpPr>
    </p:spTree>
    <p:extLst>
      <p:ext uri="{BB962C8B-B14F-4D97-AF65-F5344CB8AC3E}">
        <p14:creationId xmlns:p14="http://schemas.microsoft.com/office/powerpoint/2010/main" val="386901003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slide/cover">
    <p:bg>
      <p:bgPr>
        <a:solidFill>
          <a:srgbClr val="351C5C"/>
        </a:solidFill>
        <a:effectLst/>
      </p:bgPr>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1812F4C1-9107-094E-74BF-AB7B3A3E9931}"/>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4022221" y="2361448"/>
            <a:ext cx="4147558" cy="1707814"/>
          </a:xfrm>
          <a:prstGeom prst="rect">
            <a:avLst/>
          </a:prstGeom>
        </p:spPr>
      </p:pic>
    </p:spTree>
    <p:extLst>
      <p:ext uri="{BB962C8B-B14F-4D97-AF65-F5344CB8AC3E}">
        <p14:creationId xmlns:p14="http://schemas.microsoft.com/office/powerpoint/2010/main" val="42054334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Empty with logo">
    <p:bg>
      <p:bgPr>
        <a:solidFill>
          <a:srgbClr val="351C5C"/>
        </a:solidFill>
        <a:effectLst/>
      </p:bgPr>
    </p:bg>
    <p:spTree>
      <p:nvGrpSpPr>
        <p:cNvPr id="1" name=""/>
        <p:cNvGrpSpPr/>
        <p:nvPr/>
      </p:nvGrpSpPr>
      <p:grpSpPr>
        <a:xfrm>
          <a:off x="0" y="0"/>
          <a:ext cx="0" cy="0"/>
          <a:chOff x="0" y="0"/>
          <a:chExt cx="0" cy="0"/>
        </a:xfrm>
      </p:grpSpPr>
      <p:pic>
        <p:nvPicPr>
          <p:cNvPr id="2" name="Picture 1" descr="A black background with white text&#10;&#10;Description automatically generated">
            <a:extLst>
              <a:ext uri="{FF2B5EF4-FFF2-40B4-BE49-F238E27FC236}">
                <a16:creationId xmlns:a16="http://schemas.microsoft.com/office/drawing/2014/main" id="{B7B776FD-B909-A215-304B-EA1B1EFDF7CA}"/>
              </a:ext>
            </a:extLst>
          </p:cNvPr>
          <p:cNvPicPr>
            <a:picLocks noChangeAspect="1"/>
          </p:cNvPicPr>
          <p:nvPr userDrawn="1"/>
        </p:nvPicPr>
        <p:blipFill>
          <a:blip r:embed="rId2"/>
          <a:stretch>
            <a:fillRect/>
          </a:stretch>
        </p:blipFill>
        <p:spPr>
          <a:xfrm>
            <a:off x="10487346" y="203150"/>
            <a:ext cx="1453018" cy="595249"/>
          </a:xfrm>
          <a:prstGeom prst="rect">
            <a:avLst/>
          </a:prstGeom>
        </p:spPr>
      </p:pic>
    </p:spTree>
    <p:extLst>
      <p:ext uri="{BB962C8B-B14F-4D97-AF65-F5344CB8AC3E}">
        <p14:creationId xmlns:p14="http://schemas.microsoft.com/office/powerpoint/2010/main" val="25046707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Fullscreen pictur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F23276AE-4F18-3ADD-D988-CC207B4C67F7}"/>
              </a:ext>
            </a:extLst>
          </p:cNvPr>
          <p:cNvSpPr>
            <a:spLocks noGrp="1"/>
          </p:cNvSpPr>
          <p:nvPr>
            <p:ph type="pic" sz="quarter" idx="10" hasCustomPrompt="1"/>
          </p:nvPr>
        </p:nvSpPr>
        <p:spPr>
          <a:xfrm>
            <a:off x="0" y="0"/>
            <a:ext cx="12192000" cy="6858000"/>
          </a:xfrm>
          <a:prstGeom prst="rect">
            <a:avLst/>
          </a:prstGeom>
        </p:spPr>
        <p:txBody>
          <a:bodyPr/>
          <a:lstStyle>
            <a:lvl1pPr>
              <a:defRPr>
                <a:solidFill>
                  <a:schemeClr val="bg1"/>
                </a:solidFill>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a:p>
            <a:endParaRPr lang="en-IS"/>
          </a:p>
        </p:txBody>
      </p:sp>
    </p:spTree>
    <p:extLst>
      <p:ext uri="{BB962C8B-B14F-4D97-AF65-F5344CB8AC3E}">
        <p14:creationId xmlns:p14="http://schemas.microsoft.com/office/powerpoint/2010/main" val="8699437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ext 1">
    <p:spTree>
      <p:nvGrpSpPr>
        <p:cNvPr id="1" name=""/>
        <p:cNvGrpSpPr/>
        <p:nvPr/>
      </p:nvGrpSpPr>
      <p:grpSpPr>
        <a:xfrm>
          <a:off x="0" y="0"/>
          <a:ext cx="0" cy="0"/>
          <a:chOff x="0" y="0"/>
          <a:chExt cx="0" cy="0"/>
        </a:xfrm>
      </p:grpSpPr>
      <p:sp>
        <p:nvSpPr>
          <p:cNvPr id="3" name="Title Placeholder 12">
            <a:extLst>
              <a:ext uri="{FF2B5EF4-FFF2-40B4-BE49-F238E27FC236}">
                <a16:creationId xmlns:a16="http://schemas.microsoft.com/office/drawing/2014/main" id="{4DDED34D-8DEE-FD5B-E396-0B78DEF059A3}"/>
              </a:ext>
            </a:extLst>
          </p:cNvPr>
          <p:cNvSpPr>
            <a:spLocks noGrp="1"/>
          </p:cNvSpPr>
          <p:nvPr>
            <p:ph type="title" hasCustomPrompt="1"/>
          </p:nvPr>
        </p:nvSpPr>
        <p:spPr>
          <a:xfrm>
            <a:off x="340291" y="212186"/>
            <a:ext cx="9983029" cy="588637"/>
          </a:xfrm>
          <a:prstGeom prst="rect">
            <a:avLst/>
          </a:prstGeom>
        </p:spPr>
        <p:txBody>
          <a:bodyPr vert="horz" lIns="91440" tIns="45720" rIns="91440" bIns="45720" rtlCol="0" anchor="t" anchorCtr="0">
            <a:normAutofit/>
          </a:bodyPr>
          <a:lstStyle>
            <a:lvl1pPr>
              <a:defRPr b="1" i="0">
                <a:solidFill>
                  <a:schemeClr val="bg1"/>
                </a:solidFill>
                <a:latin typeface="Aptos ExtraBold" panose="020B0004020202020204" pitchFamily="34" charset="0"/>
              </a:defRPr>
            </a:lvl1pPr>
          </a:lstStyle>
          <a:p>
            <a:r>
              <a:rPr lang="en-GB"/>
              <a:t>Insert slide title</a:t>
            </a:r>
            <a:endParaRPr lang="en-IS"/>
          </a:p>
        </p:txBody>
      </p:sp>
      <p:grpSp>
        <p:nvGrpSpPr>
          <p:cNvPr id="40" name="Group 39">
            <a:extLst>
              <a:ext uri="{FF2B5EF4-FFF2-40B4-BE49-F238E27FC236}">
                <a16:creationId xmlns:a16="http://schemas.microsoft.com/office/drawing/2014/main" id="{E4AA60D4-3B95-4876-007D-814D5AD2B928}"/>
              </a:ext>
            </a:extLst>
          </p:cNvPr>
          <p:cNvGrpSpPr/>
          <p:nvPr userDrawn="1"/>
        </p:nvGrpSpPr>
        <p:grpSpPr>
          <a:xfrm>
            <a:off x="10223653" y="3709107"/>
            <a:ext cx="1968347" cy="3148894"/>
            <a:chOff x="10223653" y="3709107"/>
            <a:chExt cx="1968347" cy="3148894"/>
          </a:xfrm>
        </p:grpSpPr>
        <p:sp>
          <p:nvSpPr>
            <p:cNvPr id="46" name="Freeform 45">
              <a:extLst>
                <a:ext uri="{FF2B5EF4-FFF2-40B4-BE49-F238E27FC236}">
                  <a16:creationId xmlns:a16="http://schemas.microsoft.com/office/drawing/2014/main" id="{45C2331A-88D4-A8E3-76BC-3E039DCC8765}"/>
                </a:ext>
              </a:extLst>
            </p:cNvPr>
            <p:cNvSpPr/>
            <p:nvPr/>
          </p:nvSpPr>
          <p:spPr>
            <a:xfrm>
              <a:off x="10223653" y="6366827"/>
              <a:ext cx="1125139" cy="491173"/>
            </a:xfrm>
            <a:custGeom>
              <a:avLst/>
              <a:gdLst>
                <a:gd name="connsiteX0" fmla="*/ 562569 w 1125139"/>
                <a:gd name="connsiteY0" fmla="*/ 0 h 491173"/>
                <a:gd name="connsiteX1" fmla="*/ 1121653 w 1125139"/>
                <a:gd name="connsiteY1" fmla="*/ 456526 h 491173"/>
                <a:gd name="connsiteX2" fmla="*/ 1125139 w 1125139"/>
                <a:gd name="connsiteY2" fmla="*/ 491173 h 491173"/>
                <a:gd name="connsiteX3" fmla="*/ 0 w 1125139"/>
                <a:gd name="connsiteY3" fmla="*/ 491173 h 491173"/>
                <a:gd name="connsiteX4" fmla="*/ 3486 w 1125139"/>
                <a:gd name="connsiteY4" fmla="*/ 456526 h 491173"/>
                <a:gd name="connsiteX5" fmla="*/ 562569 w 1125139"/>
                <a:gd name="connsiteY5" fmla="*/ 0 h 4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25139" h="491173">
                  <a:moveTo>
                    <a:pt x="562569" y="0"/>
                  </a:moveTo>
                  <a:cubicBezTo>
                    <a:pt x="838349" y="0"/>
                    <a:pt x="1068439" y="195987"/>
                    <a:pt x="1121653" y="456526"/>
                  </a:cubicBezTo>
                  <a:lnTo>
                    <a:pt x="1125139" y="491173"/>
                  </a:lnTo>
                  <a:lnTo>
                    <a:pt x="0" y="491173"/>
                  </a:lnTo>
                  <a:lnTo>
                    <a:pt x="3486" y="456526"/>
                  </a:lnTo>
                  <a:cubicBezTo>
                    <a:pt x="56700" y="195987"/>
                    <a:pt x="286790" y="0"/>
                    <a:pt x="562569" y="0"/>
                  </a:cubicBezTo>
                  <a:close/>
                </a:path>
              </a:pathLst>
            </a:custGeom>
            <a:solidFill>
              <a:srgbClr val="F2AAB6"/>
            </a:solidFill>
            <a:ln w="0" cap="flat">
              <a:noFill/>
              <a:prstDash val="solid"/>
              <a:miter/>
            </a:ln>
          </p:spPr>
          <p:txBody>
            <a:bodyPr rtlCol="0" anchor="ctr"/>
            <a:lstStyle/>
            <a:p>
              <a:endParaRPr lang="en-IS"/>
            </a:p>
          </p:txBody>
        </p:sp>
        <p:sp>
          <p:nvSpPr>
            <p:cNvPr id="50" name="Freeform 49">
              <a:extLst>
                <a:ext uri="{FF2B5EF4-FFF2-40B4-BE49-F238E27FC236}">
                  <a16:creationId xmlns:a16="http://schemas.microsoft.com/office/drawing/2014/main" id="{83A8F778-4013-0B9A-4A17-CC3CA298F401}"/>
                </a:ext>
              </a:extLst>
            </p:cNvPr>
            <p:cNvSpPr/>
            <p:nvPr/>
          </p:nvSpPr>
          <p:spPr>
            <a:xfrm>
              <a:off x="11283150" y="3709107"/>
              <a:ext cx="908850" cy="2882384"/>
            </a:xfrm>
            <a:custGeom>
              <a:avLst/>
              <a:gdLst>
                <a:gd name="connsiteX0" fmla="*/ 908850 w 908850"/>
                <a:gd name="connsiteY0" fmla="*/ 0 h 2882384"/>
                <a:gd name="connsiteX1" fmla="*/ 908850 w 908850"/>
                <a:gd name="connsiteY1" fmla="*/ 2005800 h 2882384"/>
                <a:gd name="connsiteX2" fmla="*/ 843657 w 908850"/>
                <a:gd name="connsiteY2" fmla="*/ 2076911 h 2882384"/>
                <a:gd name="connsiteX3" fmla="*/ 536616 w 908850"/>
                <a:gd name="connsiteY3" fmla="*/ 2882384 h 2882384"/>
                <a:gd name="connsiteX4" fmla="*/ 337158 w 908850"/>
                <a:gd name="connsiteY4" fmla="*/ 2318567 h 2882384"/>
                <a:gd name="connsiteX5" fmla="*/ 358961 w 908850"/>
                <a:gd name="connsiteY5" fmla="*/ 346511 h 2882384"/>
                <a:gd name="connsiteX6" fmla="*/ 692849 w 908850"/>
                <a:gd name="connsiteY6" fmla="*/ 94035 h 2882384"/>
                <a:gd name="connsiteX7" fmla="*/ 799464 w 908850"/>
                <a:gd name="connsiteY7" fmla="*/ 41878 h 2882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08850" h="2882384">
                  <a:moveTo>
                    <a:pt x="908850" y="0"/>
                  </a:moveTo>
                  <a:lnTo>
                    <a:pt x="908850" y="2005800"/>
                  </a:lnTo>
                  <a:lnTo>
                    <a:pt x="843657" y="2076911"/>
                  </a:lnTo>
                  <a:cubicBezTo>
                    <a:pt x="628281" y="2333746"/>
                    <a:pt x="535064" y="2608405"/>
                    <a:pt x="536616" y="2882384"/>
                  </a:cubicBezTo>
                  <a:cubicBezTo>
                    <a:pt x="525905" y="2744081"/>
                    <a:pt x="450673" y="2564376"/>
                    <a:pt x="337158" y="2318567"/>
                  </a:cubicBezTo>
                  <a:cubicBezTo>
                    <a:pt x="65953" y="1708777"/>
                    <a:pt x="-271928" y="978590"/>
                    <a:pt x="358961" y="346511"/>
                  </a:cubicBezTo>
                  <a:cubicBezTo>
                    <a:pt x="462271" y="243006"/>
                    <a:pt x="574454" y="158297"/>
                    <a:pt x="692849" y="94035"/>
                  </a:cubicBezTo>
                  <a:cubicBezTo>
                    <a:pt x="727768" y="74997"/>
                    <a:pt x="763327" y="57604"/>
                    <a:pt x="799464" y="41878"/>
                  </a:cubicBezTo>
                  <a:close/>
                </a:path>
              </a:pathLst>
            </a:custGeom>
            <a:solidFill>
              <a:srgbClr val="D24A74"/>
            </a:solidFill>
            <a:ln w="0" cap="flat">
              <a:noFill/>
              <a:prstDash val="solid"/>
              <a:miter/>
            </a:ln>
          </p:spPr>
          <p:txBody>
            <a:bodyPr rtlCol="0" anchor="ctr"/>
            <a:lstStyle/>
            <a:p>
              <a:endParaRPr lang="en-IS"/>
            </a:p>
          </p:txBody>
        </p:sp>
        <p:sp>
          <p:nvSpPr>
            <p:cNvPr id="51" name="Freeform 50">
              <a:extLst>
                <a:ext uri="{FF2B5EF4-FFF2-40B4-BE49-F238E27FC236}">
                  <a16:creationId xmlns:a16="http://schemas.microsoft.com/office/drawing/2014/main" id="{173E6179-B566-4B13-43C3-A8982D5A9751}"/>
                </a:ext>
              </a:extLst>
            </p:cNvPr>
            <p:cNvSpPr/>
            <p:nvPr/>
          </p:nvSpPr>
          <p:spPr>
            <a:xfrm>
              <a:off x="11819684" y="5714767"/>
              <a:ext cx="372316" cy="1143234"/>
            </a:xfrm>
            <a:custGeom>
              <a:avLst/>
              <a:gdLst>
                <a:gd name="connsiteX0" fmla="*/ 372316 w 372316"/>
                <a:gd name="connsiteY0" fmla="*/ 0 h 1143234"/>
                <a:gd name="connsiteX1" fmla="*/ 372316 w 372316"/>
                <a:gd name="connsiteY1" fmla="*/ 1143234 h 1143234"/>
                <a:gd name="connsiteX2" fmla="*/ 32474 w 372316"/>
                <a:gd name="connsiteY2" fmla="*/ 1143234 h 1143234"/>
                <a:gd name="connsiteX3" fmla="*/ 23170 w 372316"/>
                <a:gd name="connsiteY3" fmla="*/ 1108671 h 1143234"/>
                <a:gd name="connsiteX4" fmla="*/ 906 w 372316"/>
                <a:gd name="connsiteY4" fmla="*/ 918634 h 1143234"/>
                <a:gd name="connsiteX5" fmla="*/ 906 w 372316"/>
                <a:gd name="connsiteY5" fmla="*/ 916856 h 1143234"/>
                <a:gd name="connsiteX6" fmla="*/ 19 w 372316"/>
                <a:gd name="connsiteY6" fmla="*/ 879391 h 1143234"/>
                <a:gd name="connsiteX7" fmla="*/ 19 w 372316"/>
                <a:gd name="connsiteY7" fmla="*/ 876724 h 1143234"/>
                <a:gd name="connsiteX8" fmla="*/ 19 w 372316"/>
                <a:gd name="connsiteY8" fmla="*/ 876661 h 1143234"/>
                <a:gd name="connsiteX9" fmla="*/ 307040 w 372316"/>
                <a:gd name="connsiteY9" fmla="*/ 71188 h 1143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2316" h="1143234">
                  <a:moveTo>
                    <a:pt x="372316" y="0"/>
                  </a:moveTo>
                  <a:lnTo>
                    <a:pt x="372316" y="1143234"/>
                  </a:lnTo>
                  <a:lnTo>
                    <a:pt x="32474" y="1143234"/>
                  </a:lnTo>
                  <a:lnTo>
                    <a:pt x="23170" y="1108671"/>
                  </a:lnTo>
                  <a:cubicBezTo>
                    <a:pt x="10908" y="1045622"/>
                    <a:pt x="3362" y="982198"/>
                    <a:pt x="906" y="918634"/>
                  </a:cubicBezTo>
                  <a:cubicBezTo>
                    <a:pt x="463" y="918190"/>
                    <a:pt x="906" y="917745"/>
                    <a:pt x="906" y="916856"/>
                  </a:cubicBezTo>
                  <a:cubicBezTo>
                    <a:pt x="19" y="904347"/>
                    <a:pt x="19" y="891901"/>
                    <a:pt x="19" y="879391"/>
                  </a:cubicBezTo>
                  <a:lnTo>
                    <a:pt x="19" y="876724"/>
                  </a:lnTo>
                  <a:lnTo>
                    <a:pt x="19" y="876661"/>
                  </a:lnTo>
                  <a:cubicBezTo>
                    <a:pt x="-1534" y="602682"/>
                    <a:pt x="91635" y="328023"/>
                    <a:pt x="307040" y="71188"/>
                  </a:cubicBezTo>
                  <a:close/>
                </a:path>
              </a:pathLst>
            </a:custGeom>
            <a:solidFill>
              <a:srgbClr val="932B47"/>
            </a:solidFill>
            <a:ln w="0" cap="flat">
              <a:noFill/>
              <a:prstDash val="solid"/>
              <a:miter/>
            </a:ln>
          </p:spPr>
          <p:txBody>
            <a:bodyPr rtlCol="0" anchor="ctr"/>
            <a:lstStyle/>
            <a:p>
              <a:endParaRPr lang="en-IS"/>
            </a:p>
          </p:txBody>
        </p:sp>
      </p:grpSp>
      <p:pic>
        <p:nvPicPr>
          <p:cNvPr id="13" name="Picture 12" descr="A black background with white text&#10;&#10;Description automatically generated">
            <a:extLst>
              <a:ext uri="{FF2B5EF4-FFF2-40B4-BE49-F238E27FC236}">
                <a16:creationId xmlns:a16="http://schemas.microsoft.com/office/drawing/2014/main" id="{BDEBE3C0-0F8D-319C-2434-81CE24CD8F86}"/>
              </a:ext>
            </a:extLst>
          </p:cNvPr>
          <p:cNvPicPr>
            <a:picLocks noChangeAspect="1"/>
          </p:cNvPicPr>
          <p:nvPr userDrawn="1"/>
        </p:nvPicPr>
        <p:blipFill>
          <a:blip r:embed="rId2"/>
          <a:stretch>
            <a:fillRect/>
          </a:stretch>
        </p:blipFill>
        <p:spPr>
          <a:xfrm>
            <a:off x="10487346" y="203150"/>
            <a:ext cx="1453018" cy="595249"/>
          </a:xfrm>
          <a:prstGeom prst="rect">
            <a:avLst/>
          </a:prstGeom>
        </p:spPr>
      </p:pic>
      <p:sp>
        <p:nvSpPr>
          <p:cNvPr id="42" name="Text Placeholder 41">
            <a:extLst>
              <a:ext uri="{FF2B5EF4-FFF2-40B4-BE49-F238E27FC236}">
                <a16:creationId xmlns:a16="http://schemas.microsoft.com/office/drawing/2014/main" id="{B232FC0F-8987-CB75-F943-3213A4A33725}"/>
              </a:ext>
            </a:extLst>
          </p:cNvPr>
          <p:cNvSpPr>
            <a:spLocks noGrp="1"/>
          </p:cNvSpPr>
          <p:nvPr>
            <p:ph type="body" sz="quarter" idx="10"/>
          </p:nvPr>
        </p:nvSpPr>
        <p:spPr>
          <a:xfrm>
            <a:off x="340291" y="962526"/>
            <a:ext cx="10680134"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7915779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ext 2">
    <p:spTree>
      <p:nvGrpSpPr>
        <p:cNvPr id="1" name=""/>
        <p:cNvGrpSpPr/>
        <p:nvPr/>
      </p:nvGrpSpPr>
      <p:grpSpPr>
        <a:xfrm>
          <a:off x="0" y="0"/>
          <a:ext cx="0" cy="0"/>
          <a:chOff x="0" y="0"/>
          <a:chExt cx="0" cy="0"/>
        </a:xfrm>
      </p:grpSpPr>
      <p:sp>
        <p:nvSpPr>
          <p:cNvPr id="69" name="Freeform 68">
            <a:extLst>
              <a:ext uri="{FF2B5EF4-FFF2-40B4-BE49-F238E27FC236}">
                <a16:creationId xmlns:a16="http://schemas.microsoft.com/office/drawing/2014/main" id="{744CDE10-C52F-6C75-18A9-B9580671408C}"/>
              </a:ext>
            </a:extLst>
          </p:cNvPr>
          <p:cNvSpPr/>
          <p:nvPr/>
        </p:nvSpPr>
        <p:spPr>
          <a:xfrm>
            <a:off x="11023366" y="6080647"/>
            <a:ext cx="1168634" cy="777352"/>
          </a:xfrm>
          <a:custGeom>
            <a:avLst/>
            <a:gdLst>
              <a:gd name="connsiteX0" fmla="*/ 1168634 w 1168634"/>
              <a:gd name="connsiteY0" fmla="*/ 0 h 777352"/>
              <a:gd name="connsiteX1" fmla="*/ 1168634 w 1168634"/>
              <a:gd name="connsiteY1" fmla="*/ 777352 h 777352"/>
              <a:gd name="connsiteX2" fmla="*/ 0 w 1168634"/>
              <a:gd name="connsiteY2" fmla="*/ 777352 h 777352"/>
              <a:gd name="connsiteX3" fmla="*/ 433726 w 1168634"/>
              <a:gd name="connsiteY3" fmla="*/ 343517 h 777352"/>
              <a:gd name="connsiteX4" fmla="*/ 1160851 w 1168634"/>
              <a:gd name="connsiteY4" fmla="*/ 374 h 7773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68634" h="777352">
                <a:moveTo>
                  <a:pt x="1168634" y="0"/>
                </a:moveTo>
                <a:lnTo>
                  <a:pt x="1168634" y="777352"/>
                </a:lnTo>
                <a:lnTo>
                  <a:pt x="0" y="777352"/>
                </a:lnTo>
                <a:lnTo>
                  <a:pt x="433726" y="343517"/>
                </a:lnTo>
                <a:cubicBezTo>
                  <a:pt x="637009" y="140184"/>
                  <a:pt x="895481" y="25845"/>
                  <a:pt x="1160851" y="374"/>
                </a:cubicBezTo>
                <a:close/>
              </a:path>
            </a:pathLst>
          </a:custGeom>
          <a:solidFill>
            <a:srgbClr val="EFBC6E"/>
          </a:solidFill>
          <a:ln w="0" cap="flat">
            <a:noFill/>
            <a:prstDash val="solid"/>
            <a:miter/>
          </a:ln>
        </p:spPr>
        <p:txBody>
          <a:bodyPr rtlCol="0" anchor="ctr"/>
          <a:lstStyle/>
          <a:p>
            <a:endParaRPr lang="en-IS"/>
          </a:p>
        </p:txBody>
      </p:sp>
      <p:sp>
        <p:nvSpPr>
          <p:cNvPr id="70" name="Freeform 69">
            <a:extLst>
              <a:ext uri="{FF2B5EF4-FFF2-40B4-BE49-F238E27FC236}">
                <a16:creationId xmlns:a16="http://schemas.microsoft.com/office/drawing/2014/main" id="{40524D5C-513E-99F6-710F-4522A7EF9ACA}"/>
              </a:ext>
            </a:extLst>
          </p:cNvPr>
          <p:cNvSpPr/>
          <p:nvPr/>
        </p:nvSpPr>
        <p:spPr>
          <a:xfrm>
            <a:off x="8688223" y="5993583"/>
            <a:ext cx="2686611" cy="864416"/>
          </a:xfrm>
          <a:custGeom>
            <a:avLst/>
            <a:gdLst>
              <a:gd name="connsiteX0" fmla="*/ 1397388 w 2686611"/>
              <a:gd name="connsiteY0" fmla="*/ 4 h 864416"/>
              <a:gd name="connsiteX1" fmla="*/ 2686611 w 2686611"/>
              <a:gd name="connsiteY1" fmla="*/ 513052 h 864416"/>
              <a:gd name="connsiteX2" fmla="*/ 2335335 w 2686611"/>
              <a:gd name="connsiteY2" fmla="*/ 864416 h 864416"/>
              <a:gd name="connsiteX3" fmla="*/ 0 w 2686611"/>
              <a:gd name="connsiteY3" fmla="*/ 864416 h 864416"/>
              <a:gd name="connsiteX4" fmla="*/ 18749 w 2686611"/>
              <a:gd name="connsiteY4" fmla="*/ 822676 h 864416"/>
              <a:gd name="connsiteX5" fmla="*/ 283120 w 2686611"/>
              <a:gd name="connsiteY5" fmla="*/ 473291 h 864416"/>
              <a:gd name="connsiteX6" fmla="*/ 283120 w 2686611"/>
              <a:gd name="connsiteY6" fmla="*/ 473386 h 864416"/>
              <a:gd name="connsiteX7" fmla="*/ 1397388 w 2686611"/>
              <a:gd name="connsiteY7" fmla="*/ 4 h 86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86611" h="864416">
                <a:moveTo>
                  <a:pt x="1397388" y="4"/>
                </a:moveTo>
                <a:cubicBezTo>
                  <a:pt x="1813736" y="896"/>
                  <a:pt x="2259243" y="166193"/>
                  <a:pt x="2686611" y="513052"/>
                </a:cubicBezTo>
                <a:lnTo>
                  <a:pt x="2335335" y="864416"/>
                </a:lnTo>
                <a:lnTo>
                  <a:pt x="0" y="864416"/>
                </a:lnTo>
                <a:lnTo>
                  <a:pt x="18749" y="822676"/>
                </a:lnTo>
                <a:cubicBezTo>
                  <a:pt x="83422" y="703366"/>
                  <a:pt x="170073" y="586367"/>
                  <a:pt x="283120" y="473291"/>
                </a:cubicBezTo>
                <a:lnTo>
                  <a:pt x="283120" y="473386"/>
                </a:lnTo>
                <a:cubicBezTo>
                  <a:pt x="593851" y="162625"/>
                  <a:pt x="981039" y="-888"/>
                  <a:pt x="1397388" y="4"/>
                </a:cubicBezTo>
                <a:close/>
              </a:path>
            </a:pathLst>
          </a:custGeom>
          <a:solidFill>
            <a:srgbClr val="D24A74"/>
          </a:solidFill>
          <a:ln w="0" cap="flat">
            <a:noFill/>
            <a:prstDash val="solid"/>
            <a:miter/>
          </a:ln>
        </p:spPr>
        <p:txBody>
          <a:bodyPr rtlCol="0" anchor="ctr"/>
          <a:lstStyle/>
          <a:p>
            <a:endParaRPr lang="en-IS"/>
          </a:p>
        </p:txBody>
      </p:sp>
      <p:sp>
        <p:nvSpPr>
          <p:cNvPr id="3" name="Title Placeholder 12">
            <a:extLst>
              <a:ext uri="{FF2B5EF4-FFF2-40B4-BE49-F238E27FC236}">
                <a16:creationId xmlns:a16="http://schemas.microsoft.com/office/drawing/2014/main" id="{9A4B56D3-D4AF-29EA-5DD2-9D8E7F6433AD}"/>
              </a:ext>
            </a:extLst>
          </p:cNvPr>
          <p:cNvSpPr>
            <a:spLocks noGrp="1"/>
          </p:cNvSpPr>
          <p:nvPr>
            <p:ph type="title" hasCustomPrompt="1"/>
          </p:nvPr>
        </p:nvSpPr>
        <p:spPr>
          <a:xfrm>
            <a:off x="340291" y="212186"/>
            <a:ext cx="11484279" cy="588637"/>
          </a:xfrm>
          <a:prstGeom prst="rect">
            <a:avLst/>
          </a:prstGeom>
        </p:spPr>
        <p:txBody>
          <a:bodyPr vert="horz" lIns="91440" tIns="45720" rIns="91440" bIns="45720" rtlCol="0" anchor="t" anchorCtr="0">
            <a:normAutofit/>
          </a:bodyPr>
          <a:lstStyle>
            <a:lvl1pPr>
              <a:defRPr b="1" i="0">
                <a:solidFill>
                  <a:schemeClr val="bg1"/>
                </a:solidFill>
                <a:latin typeface="Aptos ExtraBold" panose="020B0004020202020204" pitchFamily="34" charset="0"/>
              </a:defRPr>
            </a:lvl1pPr>
          </a:lstStyle>
          <a:p>
            <a:r>
              <a:rPr lang="en-GB"/>
              <a:t>Insert slide title</a:t>
            </a:r>
            <a:endParaRPr lang="en-IS"/>
          </a:p>
        </p:txBody>
      </p:sp>
      <p:pic>
        <p:nvPicPr>
          <p:cNvPr id="40" name="Picture 39" descr="A black background with white text&#10;&#10;Description automatically generated">
            <a:extLst>
              <a:ext uri="{FF2B5EF4-FFF2-40B4-BE49-F238E27FC236}">
                <a16:creationId xmlns:a16="http://schemas.microsoft.com/office/drawing/2014/main" id="{C28349D7-DE60-FCD9-39E1-D4E3BD62E96A}"/>
              </a:ext>
            </a:extLst>
          </p:cNvPr>
          <p:cNvPicPr>
            <a:picLocks noChangeAspect="1"/>
          </p:cNvPicPr>
          <p:nvPr userDrawn="1"/>
        </p:nvPicPr>
        <p:blipFill>
          <a:blip r:embed="rId2"/>
          <a:stretch>
            <a:fillRect/>
          </a:stretch>
        </p:blipFill>
        <p:spPr>
          <a:xfrm>
            <a:off x="9331825" y="6165969"/>
            <a:ext cx="1480989" cy="606708"/>
          </a:xfrm>
          <a:prstGeom prst="rect">
            <a:avLst/>
          </a:prstGeom>
        </p:spPr>
      </p:pic>
      <p:sp>
        <p:nvSpPr>
          <p:cNvPr id="41" name="Text Placeholder 41">
            <a:extLst>
              <a:ext uri="{FF2B5EF4-FFF2-40B4-BE49-F238E27FC236}">
                <a16:creationId xmlns:a16="http://schemas.microsoft.com/office/drawing/2014/main" id="{92901B04-AA5B-A7E8-7B5C-FEF5452E84DA}"/>
              </a:ext>
            </a:extLst>
          </p:cNvPr>
          <p:cNvSpPr>
            <a:spLocks noGrp="1"/>
          </p:cNvSpPr>
          <p:nvPr>
            <p:ph type="body" sz="quarter" idx="10"/>
          </p:nvPr>
        </p:nvSpPr>
        <p:spPr>
          <a:xfrm>
            <a:off x="340291" y="962526"/>
            <a:ext cx="10680134"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5284719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ext 3">
    <p:spTree>
      <p:nvGrpSpPr>
        <p:cNvPr id="1" name=""/>
        <p:cNvGrpSpPr/>
        <p:nvPr/>
      </p:nvGrpSpPr>
      <p:grpSpPr>
        <a:xfrm>
          <a:off x="0" y="0"/>
          <a:ext cx="0" cy="0"/>
          <a:chOff x="0" y="0"/>
          <a:chExt cx="0" cy="0"/>
        </a:xfrm>
      </p:grpSpPr>
      <p:sp>
        <p:nvSpPr>
          <p:cNvPr id="33" name="Freeform 32">
            <a:extLst>
              <a:ext uri="{FF2B5EF4-FFF2-40B4-BE49-F238E27FC236}">
                <a16:creationId xmlns:a16="http://schemas.microsoft.com/office/drawing/2014/main" id="{415E5872-73FA-15FE-4080-43F2E0AD6385}"/>
              </a:ext>
            </a:extLst>
          </p:cNvPr>
          <p:cNvSpPr/>
          <p:nvPr userDrawn="1"/>
        </p:nvSpPr>
        <p:spPr>
          <a:xfrm rot="5400000">
            <a:off x="6641945" y="1648581"/>
            <a:ext cx="5868430" cy="4550407"/>
          </a:xfrm>
          <a:custGeom>
            <a:avLst/>
            <a:gdLst>
              <a:gd name="connsiteX0" fmla="*/ 0 w 5868430"/>
              <a:gd name="connsiteY0" fmla="*/ 4343372 h 4550407"/>
              <a:gd name="connsiteX1" fmla="*/ 0 w 5868430"/>
              <a:gd name="connsiteY1" fmla="*/ 207034 h 4550407"/>
              <a:gd name="connsiteX2" fmla="*/ 206925 w 5868430"/>
              <a:gd name="connsiteY2" fmla="*/ 0 h 4550407"/>
              <a:gd name="connsiteX3" fmla="*/ 572802 w 5868430"/>
              <a:gd name="connsiteY3" fmla="*/ 0 h 4550407"/>
              <a:gd name="connsiteX4" fmla="*/ 5502553 w 5868430"/>
              <a:gd name="connsiteY4" fmla="*/ 0 h 4550407"/>
              <a:gd name="connsiteX5" fmla="*/ 5868430 w 5868430"/>
              <a:gd name="connsiteY5" fmla="*/ 0 h 4550407"/>
              <a:gd name="connsiteX6" fmla="*/ 5868429 w 5868430"/>
              <a:gd name="connsiteY6" fmla="*/ 4550407 h 4550407"/>
              <a:gd name="connsiteX7" fmla="*/ 5502552 w 5868430"/>
              <a:gd name="connsiteY7" fmla="*/ 4550407 h 4550407"/>
              <a:gd name="connsiteX8" fmla="*/ 572802 w 5868430"/>
              <a:gd name="connsiteY8" fmla="*/ 4550407 h 4550407"/>
              <a:gd name="connsiteX9" fmla="*/ 206925 w 5868430"/>
              <a:gd name="connsiteY9" fmla="*/ 4550407 h 4550407"/>
              <a:gd name="connsiteX10" fmla="*/ 0 w 5868430"/>
              <a:gd name="connsiteY10" fmla="*/ 4343372 h 4550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68430" h="4550407">
                <a:moveTo>
                  <a:pt x="0" y="4343372"/>
                </a:moveTo>
                <a:lnTo>
                  <a:pt x="0" y="207034"/>
                </a:lnTo>
                <a:cubicBezTo>
                  <a:pt x="0" y="92692"/>
                  <a:pt x="92643" y="0"/>
                  <a:pt x="206925" y="0"/>
                </a:cubicBezTo>
                <a:lnTo>
                  <a:pt x="572802" y="0"/>
                </a:lnTo>
                <a:lnTo>
                  <a:pt x="5502553" y="0"/>
                </a:lnTo>
                <a:lnTo>
                  <a:pt x="5868430" y="0"/>
                </a:lnTo>
                <a:lnTo>
                  <a:pt x="5868429" y="4550407"/>
                </a:lnTo>
                <a:lnTo>
                  <a:pt x="5502552" y="4550407"/>
                </a:lnTo>
                <a:lnTo>
                  <a:pt x="572802" y="4550407"/>
                </a:lnTo>
                <a:lnTo>
                  <a:pt x="206925" y="4550407"/>
                </a:lnTo>
                <a:cubicBezTo>
                  <a:pt x="92643" y="4550407"/>
                  <a:pt x="0" y="4457714"/>
                  <a:pt x="0" y="4343372"/>
                </a:cubicBezTo>
                <a:close/>
              </a:path>
            </a:pathLst>
          </a:custGeom>
          <a:solidFill>
            <a:srgbClr val="5C3E8C"/>
          </a:solidFill>
          <a:ln w="12700" cap="flat">
            <a:noFill/>
            <a:prstDash val="solid"/>
            <a:miter/>
          </a:ln>
          <a:effectLst>
            <a:outerShdw blurRad="165100" dist="165100" dir="5400000" algn="ctr" rotWithShape="0">
              <a:srgbClr val="000000">
                <a:alpha val="14720"/>
              </a:srgbClr>
            </a:outerShdw>
          </a:effectLst>
        </p:spPr>
        <p:txBody>
          <a:bodyPr rtlCol="0" anchor="ctr"/>
          <a:lstStyle/>
          <a:p>
            <a:endParaRPr lang="en-IS"/>
          </a:p>
        </p:txBody>
      </p:sp>
      <p:sp>
        <p:nvSpPr>
          <p:cNvPr id="27" name="Text Placeholder 8">
            <a:extLst>
              <a:ext uri="{FF2B5EF4-FFF2-40B4-BE49-F238E27FC236}">
                <a16:creationId xmlns:a16="http://schemas.microsoft.com/office/drawing/2014/main" id="{A83F39A0-32C9-BA62-1FE4-8D3886A53051}"/>
              </a:ext>
            </a:extLst>
          </p:cNvPr>
          <p:cNvSpPr>
            <a:spLocks noGrp="1"/>
          </p:cNvSpPr>
          <p:nvPr>
            <p:ph type="body" sz="quarter" idx="11" hasCustomPrompt="1"/>
          </p:nvPr>
        </p:nvSpPr>
        <p:spPr>
          <a:xfrm>
            <a:off x="7526399" y="1201824"/>
            <a:ext cx="4111419" cy="5323667"/>
          </a:xfrm>
          <a:prstGeom prst="rect">
            <a:avLst/>
          </a:prstGeom>
        </p:spPr>
        <p:txBody>
          <a:bodyPr/>
          <a:lstStyle>
            <a:lvl1pPr>
              <a:defRPr sz="2000">
                <a:solidFill>
                  <a:schemeClr val="bg1"/>
                </a:solidFill>
                <a:latin typeface="Aptos" panose="020B0004020202020204"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a:t>Click to edit text</a:t>
            </a:r>
          </a:p>
        </p:txBody>
      </p:sp>
      <p:sp>
        <p:nvSpPr>
          <p:cNvPr id="28" name="Title Placeholder 12">
            <a:extLst>
              <a:ext uri="{FF2B5EF4-FFF2-40B4-BE49-F238E27FC236}">
                <a16:creationId xmlns:a16="http://schemas.microsoft.com/office/drawing/2014/main" id="{EA64A310-8E4A-0B0F-5EEE-90ED080B24E2}"/>
              </a:ext>
            </a:extLst>
          </p:cNvPr>
          <p:cNvSpPr>
            <a:spLocks noGrp="1"/>
          </p:cNvSpPr>
          <p:nvPr>
            <p:ph type="title" hasCustomPrompt="1"/>
          </p:nvPr>
        </p:nvSpPr>
        <p:spPr>
          <a:xfrm>
            <a:off x="340291" y="212186"/>
            <a:ext cx="11511073" cy="588637"/>
          </a:xfrm>
          <a:prstGeom prst="rect">
            <a:avLst/>
          </a:prstGeom>
        </p:spPr>
        <p:txBody>
          <a:bodyPr vert="horz" lIns="91440" tIns="45720" rIns="91440" bIns="45720" rtlCol="0" anchor="t" anchorCtr="0">
            <a:normAutofit/>
          </a:bodyPr>
          <a:lstStyle>
            <a:lvl1pPr>
              <a:defRPr b="1" i="0">
                <a:solidFill>
                  <a:schemeClr val="bg1"/>
                </a:solidFill>
                <a:latin typeface="Aptos ExtraBold" panose="020B0004020202020204" pitchFamily="34" charset="0"/>
              </a:defRPr>
            </a:lvl1pPr>
          </a:lstStyle>
          <a:p>
            <a:r>
              <a:rPr lang="en-GB"/>
              <a:t>Insert slide title</a:t>
            </a:r>
            <a:endParaRPr lang="en-IS"/>
          </a:p>
        </p:txBody>
      </p:sp>
      <p:grpSp>
        <p:nvGrpSpPr>
          <p:cNvPr id="53" name="Group 52">
            <a:extLst>
              <a:ext uri="{FF2B5EF4-FFF2-40B4-BE49-F238E27FC236}">
                <a16:creationId xmlns:a16="http://schemas.microsoft.com/office/drawing/2014/main" id="{FA3AC6EF-ABE2-4CD7-1EC0-B2FB8A0C9FAF}"/>
              </a:ext>
            </a:extLst>
          </p:cNvPr>
          <p:cNvGrpSpPr/>
          <p:nvPr userDrawn="1"/>
        </p:nvGrpSpPr>
        <p:grpSpPr>
          <a:xfrm>
            <a:off x="0" y="4971882"/>
            <a:ext cx="2921093" cy="1901616"/>
            <a:chOff x="0" y="4956384"/>
            <a:chExt cx="2921093" cy="1901616"/>
          </a:xfrm>
        </p:grpSpPr>
        <p:sp>
          <p:nvSpPr>
            <p:cNvPr id="48" name="Freeform 47">
              <a:extLst>
                <a:ext uri="{FF2B5EF4-FFF2-40B4-BE49-F238E27FC236}">
                  <a16:creationId xmlns:a16="http://schemas.microsoft.com/office/drawing/2014/main" id="{37B4E708-8A48-FF6D-A87D-9BEA68913CA1}"/>
                </a:ext>
              </a:extLst>
            </p:cNvPr>
            <p:cNvSpPr/>
            <p:nvPr userDrawn="1"/>
          </p:nvSpPr>
          <p:spPr>
            <a:xfrm>
              <a:off x="33101" y="5929605"/>
              <a:ext cx="2887992" cy="928395"/>
            </a:xfrm>
            <a:custGeom>
              <a:avLst/>
              <a:gdLst>
                <a:gd name="connsiteX0" fmla="*/ 1668240 w 2887992"/>
                <a:gd name="connsiteY0" fmla="*/ 497 h 928395"/>
                <a:gd name="connsiteX1" fmla="*/ 2535886 w 2887992"/>
                <a:gd name="connsiteY1" fmla="*/ 358962 h 928395"/>
                <a:gd name="connsiteX2" fmla="*/ 2788363 w 2887992"/>
                <a:gd name="connsiteY2" fmla="*/ 692850 h 928395"/>
                <a:gd name="connsiteX3" fmla="*/ 2882666 w 2887992"/>
                <a:gd name="connsiteY3" fmla="*/ 909552 h 928395"/>
                <a:gd name="connsiteX4" fmla="*/ 2887992 w 2887992"/>
                <a:gd name="connsiteY4" fmla="*/ 928395 h 928395"/>
                <a:gd name="connsiteX5" fmla="*/ 897907 w 2887992"/>
                <a:gd name="connsiteY5" fmla="*/ 928395 h 928395"/>
                <a:gd name="connsiteX6" fmla="*/ 805477 w 2887992"/>
                <a:gd name="connsiteY6" fmla="*/ 843657 h 928395"/>
                <a:gd name="connsiteX7" fmla="*/ 0 w 2887992"/>
                <a:gd name="connsiteY7" fmla="*/ 536617 h 928395"/>
                <a:gd name="connsiteX8" fmla="*/ 563820 w 2887992"/>
                <a:gd name="connsiteY8" fmla="*/ 337159 h 928395"/>
                <a:gd name="connsiteX9" fmla="*/ 1668240 w 2887992"/>
                <a:gd name="connsiteY9" fmla="*/ 497 h 928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87992" h="928395">
                  <a:moveTo>
                    <a:pt x="1668240" y="497"/>
                  </a:moveTo>
                  <a:cubicBezTo>
                    <a:pt x="1964035" y="-7637"/>
                    <a:pt x="2259350" y="82948"/>
                    <a:pt x="2535886" y="358962"/>
                  </a:cubicBezTo>
                  <a:cubicBezTo>
                    <a:pt x="2639391" y="462272"/>
                    <a:pt x="2724101" y="574455"/>
                    <a:pt x="2788363" y="692850"/>
                  </a:cubicBezTo>
                  <a:cubicBezTo>
                    <a:pt x="2826439" y="762687"/>
                    <a:pt x="2857937" y="835085"/>
                    <a:pt x="2882666" y="909552"/>
                  </a:cubicBezTo>
                  <a:lnTo>
                    <a:pt x="2887992" y="928395"/>
                  </a:lnTo>
                  <a:lnTo>
                    <a:pt x="897907" y="928395"/>
                  </a:lnTo>
                  <a:lnTo>
                    <a:pt x="805477" y="843657"/>
                  </a:lnTo>
                  <a:cubicBezTo>
                    <a:pt x="548640" y="628282"/>
                    <a:pt x="273980" y="535065"/>
                    <a:pt x="0" y="536617"/>
                  </a:cubicBezTo>
                  <a:cubicBezTo>
                    <a:pt x="138304" y="525906"/>
                    <a:pt x="318010" y="450674"/>
                    <a:pt x="563820" y="337159"/>
                  </a:cubicBezTo>
                  <a:cubicBezTo>
                    <a:pt x="906828" y="184606"/>
                    <a:pt x="1287931" y="10956"/>
                    <a:pt x="1668240" y="497"/>
                  </a:cubicBezTo>
                  <a:close/>
                </a:path>
              </a:pathLst>
            </a:custGeom>
            <a:solidFill>
              <a:srgbClr val="00BCB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45">
              <a:extLst>
                <a:ext uri="{FF2B5EF4-FFF2-40B4-BE49-F238E27FC236}">
                  <a16:creationId xmlns:a16="http://schemas.microsoft.com/office/drawing/2014/main" id="{13A465AA-1403-216C-EAC1-CC219F7BF1FC}"/>
                </a:ext>
              </a:extLst>
            </p:cNvPr>
            <p:cNvSpPr/>
            <p:nvPr userDrawn="1"/>
          </p:nvSpPr>
          <p:spPr>
            <a:xfrm>
              <a:off x="0" y="6466140"/>
              <a:ext cx="931144" cy="391860"/>
            </a:xfrm>
            <a:custGeom>
              <a:avLst/>
              <a:gdLst>
                <a:gd name="connsiteX0" fmla="*/ 30435 w 931144"/>
                <a:gd name="connsiteY0" fmla="*/ 20 h 391860"/>
                <a:gd name="connsiteX1" fmla="*/ 33101 w 931144"/>
                <a:gd name="connsiteY1" fmla="*/ 20 h 391860"/>
                <a:gd name="connsiteX2" fmla="*/ 33165 w 931144"/>
                <a:gd name="connsiteY2" fmla="*/ 20 h 391860"/>
                <a:gd name="connsiteX3" fmla="*/ 838642 w 931144"/>
                <a:gd name="connsiteY3" fmla="*/ 307041 h 391860"/>
                <a:gd name="connsiteX4" fmla="*/ 931144 w 931144"/>
                <a:gd name="connsiteY4" fmla="*/ 391860 h 391860"/>
                <a:gd name="connsiteX5" fmla="*/ 0 w 931144"/>
                <a:gd name="connsiteY5" fmla="*/ 391860 h 391860"/>
                <a:gd name="connsiteX6" fmla="*/ 0 w 931144"/>
                <a:gd name="connsiteY6" fmla="*/ 740 h 391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1144" h="391860">
                  <a:moveTo>
                    <a:pt x="30435" y="20"/>
                  </a:moveTo>
                  <a:lnTo>
                    <a:pt x="33101" y="20"/>
                  </a:lnTo>
                  <a:lnTo>
                    <a:pt x="33165" y="20"/>
                  </a:lnTo>
                  <a:cubicBezTo>
                    <a:pt x="307145" y="-1533"/>
                    <a:pt x="581805" y="91636"/>
                    <a:pt x="838642" y="307041"/>
                  </a:cubicBezTo>
                  <a:lnTo>
                    <a:pt x="931144" y="391860"/>
                  </a:lnTo>
                  <a:lnTo>
                    <a:pt x="0" y="391860"/>
                  </a:lnTo>
                  <a:lnTo>
                    <a:pt x="0" y="740"/>
                  </a:lnTo>
                  <a:close/>
                </a:path>
              </a:pathLst>
            </a:custGeom>
            <a:solidFill>
              <a:srgbClr val="0070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0" name="Freeform 49">
              <a:extLst>
                <a:ext uri="{FF2B5EF4-FFF2-40B4-BE49-F238E27FC236}">
                  <a16:creationId xmlns:a16="http://schemas.microsoft.com/office/drawing/2014/main" id="{BF4C0B16-7B9A-71C4-8085-F561867AAC24}"/>
                </a:ext>
              </a:extLst>
            </p:cNvPr>
            <p:cNvSpPr/>
            <p:nvPr userDrawn="1"/>
          </p:nvSpPr>
          <p:spPr>
            <a:xfrm>
              <a:off x="0" y="4956384"/>
              <a:ext cx="257766" cy="952588"/>
            </a:xfrm>
            <a:custGeom>
              <a:avLst/>
              <a:gdLst>
                <a:gd name="connsiteX0" fmla="*/ 0 w 257766"/>
                <a:gd name="connsiteY0" fmla="*/ 0 h 952588"/>
                <a:gd name="connsiteX1" fmla="*/ 5683 w 257766"/>
                <a:gd name="connsiteY1" fmla="*/ 3079 h 952588"/>
                <a:gd name="connsiteX2" fmla="*/ 257766 w 257766"/>
                <a:gd name="connsiteY2" fmla="*/ 476294 h 952588"/>
                <a:gd name="connsiteX3" fmla="*/ 5683 w 257766"/>
                <a:gd name="connsiteY3" fmla="*/ 949509 h 952588"/>
                <a:gd name="connsiteX4" fmla="*/ 0 w 257766"/>
                <a:gd name="connsiteY4" fmla="*/ 952588 h 9525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7766" h="952588">
                  <a:moveTo>
                    <a:pt x="0" y="0"/>
                  </a:moveTo>
                  <a:lnTo>
                    <a:pt x="5683" y="3079"/>
                  </a:lnTo>
                  <a:cubicBezTo>
                    <a:pt x="157772" y="105634"/>
                    <a:pt x="257766" y="279309"/>
                    <a:pt x="257766" y="476294"/>
                  </a:cubicBezTo>
                  <a:cubicBezTo>
                    <a:pt x="257766" y="673279"/>
                    <a:pt x="157772" y="846954"/>
                    <a:pt x="5683" y="949509"/>
                  </a:cubicBezTo>
                  <a:lnTo>
                    <a:pt x="0" y="952588"/>
                  </a:lnTo>
                  <a:close/>
                </a:path>
              </a:pathLst>
            </a:custGeom>
            <a:solidFill>
              <a:srgbClr val="70E3DF"/>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2" name="Picture 51" descr="A black background with white text&#10;&#10;Description automatically generated">
              <a:extLst>
                <a:ext uri="{FF2B5EF4-FFF2-40B4-BE49-F238E27FC236}">
                  <a16:creationId xmlns:a16="http://schemas.microsoft.com/office/drawing/2014/main" id="{F3296FF2-A983-5419-48EF-B93FF8C4659B}"/>
                </a:ext>
              </a:extLst>
            </p:cNvPr>
            <p:cNvPicPr>
              <a:picLocks noChangeAspect="1"/>
            </p:cNvPicPr>
            <p:nvPr userDrawn="1"/>
          </p:nvPicPr>
          <p:blipFill>
            <a:blip r:embed="rId2"/>
            <a:stretch>
              <a:fillRect/>
            </a:stretch>
          </p:blipFill>
          <p:spPr>
            <a:xfrm>
              <a:off x="932069" y="6128121"/>
              <a:ext cx="1480989" cy="606708"/>
            </a:xfrm>
            <a:prstGeom prst="rect">
              <a:avLst/>
            </a:prstGeom>
          </p:spPr>
        </p:pic>
      </p:grpSp>
      <p:sp>
        <p:nvSpPr>
          <p:cNvPr id="54" name="Text Placeholder 41">
            <a:extLst>
              <a:ext uri="{FF2B5EF4-FFF2-40B4-BE49-F238E27FC236}">
                <a16:creationId xmlns:a16="http://schemas.microsoft.com/office/drawing/2014/main" id="{94D2A35B-DB27-A299-A9E8-CB902CAEE25A}"/>
              </a:ext>
            </a:extLst>
          </p:cNvPr>
          <p:cNvSpPr>
            <a:spLocks noGrp="1"/>
          </p:cNvSpPr>
          <p:nvPr>
            <p:ph type="body" sz="quarter" idx="10"/>
          </p:nvPr>
        </p:nvSpPr>
        <p:spPr>
          <a:xfrm>
            <a:off x="340291" y="962526"/>
            <a:ext cx="6747119"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0160782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ext 4">
    <p:spTree>
      <p:nvGrpSpPr>
        <p:cNvPr id="1" name=""/>
        <p:cNvGrpSpPr/>
        <p:nvPr/>
      </p:nvGrpSpPr>
      <p:grpSpPr>
        <a:xfrm>
          <a:off x="0" y="0"/>
          <a:ext cx="0" cy="0"/>
          <a:chOff x="0" y="0"/>
          <a:chExt cx="0" cy="0"/>
        </a:xfrm>
      </p:grpSpPr>
      <p:sp>
        <p:nvSpPr>
          <p:cNvPr id="33" name="Freeform 32">
            <a:extLst>
              <a:ext uri="{FF2B5EF4-FFF2-40B4-BE49-F238E27FC236}">
                <a16:creationId xmlns:a16="http://schemas.microsoft.com/office/drawing/2014/main" id="{415E5872-73FA-15FE-4080-43F2E0AD6385}"/>
              </a:ext>
            </a:extLst>
          </p:cNvPr>
          <p:cNvSpPr/>
          <p:nvPr userDrawn="1"/>
        </p:nvSpPr>
        <p:spPr>
          <a:xfrm rot="5400000">
            <a:off x="-318722" y="1648582"/>
            <a:ext cx="5868430" cy="4550407"/>
          </a:xfrm>
          <a:custGeom>
            <a:avLst/>
            <a:gdLst>
              <a:gd name="connsiteX0" fmla="*/ 0 w 5868430"/>
              <a:gd name="connsiteY0" fmla="*/ 4343372 h 4550407"/>
              <a:gd name="connsiteX1" fmla="*/ 0 w 5868430"/>
              <a:gd name="connsiteY1" fmla="*/ 207034 h 4550407"/>
              <a:gd name="connsiteX2" fmla="*/ 206925 w 5868430"/>
              <a:gd name="connsiteY2" fmla="*/ 0 h 4550407"/>
              <a:gd name="connsiteX3" fmla="*/ 572802 w 5868430"/>
              <a:gd name="connsiteY3" fmla="*/ 0 h 4550407"/>
              <a:gd name="connsiteX4" fmla="*/ 5502553 w 5868430"/>
              <a:gd name="connsiteY4" fmla="*/ 0 h 4550407"/>
              <a:gd name="connsiteX5" fmla="*/ 5868430 w 5868430"/>
              <a:gd name="connsiteY5" fmla="*/ 0 h 4550407"/>
              <a:gd name="connsiteX6" fmla="*/ 5868429 w 5868430"/>
              <a:gd name="connsiteY6" fmla="*/ 4550407 h 4550407"/>
              <a:gd name="connsiteX7" fmla="*/ 5502552 w 5868430"/>
              <a:gd name="connsiteY7" fmla="*/ 4550407 h 4550407"/>
              <a:gd name="connsiteX8" fmla="*/ 572802 w 5868430"/>
              <a:gd name="connsiteY8" fmla="*/ 4550407 h 4550407"/>
              <a:gd name="connsiteX9" fmla="*/ 206925 w 5868430"/>
              <a:gd name="connsiteY9" fmla="*/ 4550407 h 4550407"/>
              <a:gd name="connsiteX10" fmla="*/ 0 w 5868430"/>
              <a:gd name="connsiteY10" fmla="*/ 4343372 h 4550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68430" h="4550407">
                <a:moveTo>
                  <a:pt x="0" y="4343372"/>
                </a:moveTo>
                <a:lnTo>
                  <a:pt x="0" y="207034"/>
                </a:lnTo>
                <a:cubicBezTo>
                  <a:pt x="0" y="92692"/>
                  <a:pt x="92643" y="0"/>
                  <a:pt x="206925" y="0"/>
                </a:cubicBezTo>
                <a:lnTo>
                  <a:pt x="572802" y="0"/>
                </a:lnTo>
                <a:lnTo>
                  <a:pt x="5502553" y="0"/>
                </a:lnTo>
                <a:lnTo>
                  <a:pt x="5868430" y="0"/>
                </a:lnTo>
                <a:lnTo>
                  <a:pt x="5868429" y="4550407"/>
                </a:lnTo>
                <a:lnTo>
                  <a:pt x="5502552" y="4550407"/>
                </a:lnTo>
                <a:lnTo>
                  <a:pt x="572802" y="4550407"/>
                </a:lnTo>
                <a:lnTo>
                  <a:pt x="206925" y="4550407"/>
                </a:lnTo>
                <a:cubicBezTo>
                  <a:pt x="92643" y="4550407"/>
                  <a:pt x="0" y="4457714"/>
                  <a:pt x="0" y="4343372"/>
                </a:cubicBezTo>
                <a:close/>
              </a:path>
            </a:pathLst>
          </a:custGeom>
          <a:solidFill>
            <a:srgbClr val="5C3E8C"/>
          </a:solidFill>
          <a:ln w="12700" cap="flat">
            <a:noFill/>
            <a:prstDash val="solid"/>
            <a:miter/>
          </a:ln>
          <a:effectLst>
            <a:outerShdw blurRad="165100" dist="165100" dir="5400000" algn="ctr" rotWithShape="0">
              <a:srgbClr val="000000">
                <a:alpha val="14720"/>
              </a:srgbClr>
            </a:outerShdw>
          </a:effectLst>
        </p:spPr>
        <p:txBody>
          <a:bodyPr rtlCol="0" anchor="ctr"/>
          <a:lstStyle/>
          <a:p>
            <a:endParaRPr lang="en-IS"/>
          </a:p>
        </p:txBody>
      </p:sp>
      <p:sp>
        <p:nvSpPr>
          <p:cNvPr id="28" name="Title Placeholder 12">
            <a:extLst>
              <a:ext uri="{FF2B5EF4-FFF2-40B4-BE49-F238E27FC236}">
                <a16:creationId xmlns:a16="http://schemas.microsoft.com/office/drawing/2014/main" id="{EA64A310-8E4A-0B0F-5EEE-90ED080B24E2}"/>
              </a:ext>
            </a:extLst>
          </p:cNvPr>
          <p:cNvSpPr>
            <a:spLocks noGrp="1"/>
          </p:cNvSpPr>
          <p:nvPr>
            <p:ph type="title" hasCustomPrompt="1"/>
          </p:nvPr>
        </p:nvSpPr>
        <p:spPr>
          <a:xfrm>
            <a:off x="340291" y="212186"/>
            <a:ext cx="11511073" cy="588637"/>
          </a:xfrm>
          <a:prstGeom prst="rect">
            <a:avLst/>
          </a:prstGeom>
        </p:spPr>
        <p:txBody>
          <a:bodyPr vert="horz" lIns="91440" tIns="45720" rIns="91440" bIns="45720" rtlCol="0" anchor="t" anchorCtr="0">
            <a:normAutofit/>
          </a:bodyPr>
          <a:lstStyle>
            <a:lvl1pPr>
              <a:defRPr b="1" i="0">
                <a:solidFill>
                  <a:schemeClr val="bg1"/>
                </a:solidFill>
                <a:latin typeface="Aptos ExtraBold" panose="020B0004020202020204" pitchFamily="34" charset="0"/>
              </a:defRPr>
            </a:lvl1pPr>
          </a:lstStyle>
          <a:p>
            <a:r>
              <a:rPr lang="en-GB"/>
              <a:t>Insert slide title</a:t>
            </a:r>
            <a:endParaRPr lang="en-IS"/>
          </a:p>
        </p:txBody>
      </p:sp>
      <p:grpSp>
        <p:nvGrpSpPr>
          <p:cNvPr id="45" name="Group 44">
            <a:extLst>
              <a:ext uri="{FF2B5EF4-FFF2-40B4-BE49-F238E27FC236}">
                <a16:creationId xmlns:a16="http://schemas.microsoft.com/office/drawing/2014/main" id="{97AF0AAD-D10F-BDD4-F69E-52C5991EF942}"/>
              </a:ext>
            </a:extLst>
          </p:cNvPr>
          <p:cNvGrpSpPr/>
          <p:nvPr userDrawn="1"/>
        </p:nvGrpSpPr>
        <p:grpSpPr>
          <a:xfrm>
            <a:off x="0" y="4971882"/>
            <a:ext cx="2921093" cy="1901616"/>
            <a:chOff x="0" y="4956384"/>
            <a:chExt cx="2921093" cy="1901616"/>
          </a:xfrm>
        </p:grpSpPr>
        <p:sp>
          <p:nvSpPr>
            <p:cNvPr id="46" name="Freeform 45">
              <a:extLst>
                <a:ext uri="{FF2B5EF4-FFF2-40B4-BE49-F238E27FC236}">
                  <a16:creationId xmlns:a16="http://schemas.microsoft.com/office/drawing/2014/main" id="{E04B65D0-31A6-7B52-774B-70CEFD870180}"/>
                </a:ext>
              </a:extLst>
            </p:cNvPr>
            <p:cNvSpPr/>
            <p:nvPr userDrawn="1"/>
          </p:nvSpPr>
          <p:spPr>
            <a:xfrm>
              <a:off x="33101" y="5929605"/>
              <a:ext cx="2887992" cy="928395"/>
            </a:xfrm>
            <a:custGeom>
              <a:avLst/>
              <a:gdLst>
                <a:gd name="connsiteX0" fmla="*/ 1668240 w 2887992"/>
                <a:gd name="connsiteY0" fmla="*/ 497 h 928395"/>
                <a:gd name="connsiteX1" fmla="*/ 2535886 w 2887992"/>
                <a:gd name="connsiteY1" fmla="*/ 358962 h 928395"/>
                <a:gd name="connsiteX2" fmla="*/ 2788363 w 2887992"/>
                <a:gd name="connsiteY2" fmla="*/ 692850 h 928395"/>
                <a:gd name="connsiteX3" fmla="*/ 2882666 w 2887992"/>
                <a:gd name="connsiteY3" fmla="*/ 909552 h 928395"/>
                <a:gd name="connsiteX4" fmla="*/ 2887992 w 2887992"/>
                <a:gd name="connsiteY4" fmla="*/ 928395 h 928395"/>
                <a:gd name="connsiteX5" fmla="*/ 897907 w 2887992"/>
                <a:gd name="connsiteY5" fmla="*/ 928395 h 928395"/>
                <a:gd name="connsiteX6" fmla="*/ 805477 w 2887992"/>
                <a:gd name="connsiteY6" fmla="*/ 843657 h 928395"/>
                <a:gd name="connsiteX7" fmla="*/ 0 w 2887992"/>
                <a:gd name="connsiteY7" fmla="*/ 536617 h 928395"/>
                <a:gd name="connsiteX8" fmla="*/ 563820 w 2887992"/>
                <a:gd name="connsiteY8" fmla="*/ 337159 h 928395"/>
                <a:gd name="connsiteX9" fmla="*/ 1668240 w 2887992"/>
                <a:gd name="connsiteY9" fmla="*/ 497 h 928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87992" h="928395">
                  <a:moveTo>
                    <a:pt x="1668240" y="497"/>
                  </a:moveTo>
                  <a:cubicBezTo>
                    <a:pt x="1964035" y="-7637"/>
                    <a:pt x="2259350" y="82948"/>
                    <a:pt x="2535886" y="358962"/>
                  </a:cubicBezTo>
                  <a:cubicBezTo>
                    <a:pt x="2639391" y="462272"/>
                    <a:pt x="2724101" y="574455"/>
                    <a:pt x="2788363" y="692850"/>
                  </a:cubicBezTo>
                  <a:cubicBezTo>
                    <a:pt x="2826439" y="762687"/>
                    <a:pt x="2857937" y="835085"/>
                    <a:pt x="2882666" y="909552"/>
                  </a:cubicBezTo>
                  <a:lnTo>
                    <a:pt x="2887992" y="928395"/>
                  </a:lnTo>
                  <a:lnTo>
                    <a:pt x="897907" y="928395"/>
                  </a:lnTo>
                  <a:lnTo>
                    <a:pt x="805477" y="843657"/>
                  </a:lnTo>
                  <a:cubicBezTo>
                    <a:pt x="548640" y="628282"/>
                    <a:pt x="273980" y="535065"/>
                    <a:pt x="0" y="536617"/>
                  </a:cubicBezTo>
                  <a:cubicBezTo>
                    <a:pt x="138304" y="525906"/>
                    <a:pt x="318010" y="450674"/>
                    <a:pt x="563820" y="337159"/>
                  </a:cubicBezTo>
                  <a:cubicBezTo>
                    <a:pt x="906828" y="184606"/>
                    <a:pt x="1287931" y="10956"/>
                    <a:pt x="1668240" y="497"/>
                  </a:cubicBezTo>
                  <a:close/>
                </a:path>
              </a:pathLst>
            </a:custGeom>
            <a:solidFill>
              <a:srgbClr val="00BCB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46">
              <a:extLst>
                <a:ext uri="{FF2B5EF4-FFF2-40B4-BE49-F238E27FC236}">
                  <a16:creationId xmlns:a16="http://schemas.microsoft.com/office/drawing/2014/main" id="{B6AB660F-BF16-4002-F5D3-7F1ADE4BD3F3}"/>
                </a:ext>
              </a:extLst>
            </p:cNvPr>
            <p:cNvSpPr/>
            <p:nvPr userDrawn="1"/>
          </p:nvSpPr>
          <p:spPr>
            <a:xfrm>
              <a:off x="0" y="6466140"/>
              <a:ext cx="931144" cy="391860"/>
            </a:xfrm>
            <a:custGeom>
              <a:avLst/>
              <a:gdLst>
                <a:gd name="connsiteX0" fmla="*/ 30435 w 931144"/>
                <a:gd name="connsiteY0" fmla="*/ 20 h 391860"/>
                <a:gd name="connsiteX1" fmla="*/ 33101 w 931144"/>
                <a:gd name="connsiteY1" fmla="*/ 20 h 391860"/>
                <a:gd name="connsiteX2" fmla="*/ 33165 w 931144"/>
                <a:gd name="connsiteY2" fmla="*/ 20 h 391860"/>
                <a:gd name="connsiteX3" fmla="*/ 838642 w 931144"/>
                <a:gd name="connsiteY3" fmla="*/ 307041 h 391860"/>
                <a:gd name="connsiteX4" fmla="*/ 931144 w 931144"/>
                <a:gd name="connsiteY4" fmla="*/ 391860 h 391860"/>
                <a:gd name="connsiteX5" fmla="*/ 0 w 931144"/>
                <a:gd name="connsiteY5" fmla="*/ 391860 h 391860"/>
                <a:gd name="connsiteX6" fmla="*/ 0 w 931144"/>
                <a:gd name="connsiteY6" fmla="*/ 740 h 391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1144" h="391860">
                  <a:moveTo>
                    <a:pt x="30435" y="20"/>
                  </a:moveTo>
                  <a:lnTo>
                    <a:pt x="33101" y="20"/>
                  </a:lnTo>
                  <a:lnTo>
                    <a:pt x="33165" y="20"/>
                  </a:lnTo>
                  <a:cubicBezTo>
                    <a:pt x="307145" y="-1533"/>
                    <a:pt x="581805" y="91636"/>
                    <a:pt x="838642" y="307041"/>
                  </a:cubicBezTo>
                  <a:lnTo>
                    <a:pt x="931144" y="391860"/>
                  </a:lnTo>
                  <a:lnTo>
                    <a:pt x="0" y="391860"/>
                  </a:lnTo>
                  <a:lnTo>
                    <a:pt x="0" y="740"/>
                  </a:lnTo>
                  <a:close/>
                </a:path>
              </a:pathLst>
            </a:custGeom>
            <a:solidFill>
              <a:srgbClr val="0070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47">
              <a:extLst>
                <a:ext uri="{FF2B5EF4-FFF2-40B4-BE49-F238E27FC236}">
                  <a16:creationId xmlns:a16="http://schemas.microsoft.com/office/drawing/2014/main" id="{8DE69734-5420-E228-204D-0121F2D0E803}"/>
                </a:ext>
              </a:extLst>
            </p:cNvPr>
            <p:cNvSpPr/>
            <p:nvPr userDrawn="1"/>
          </p:nvSpPr>
          <p:spPr>
            <a:xfrm>
              <a:off x="0" y="4956384"/>
              <a:ext cx="257766" cy="952588"/>
            </a:xfrm>
            <a:custGeom>
              <a:avLst/>
              <a:gdLst>
                <a:gd name="connsiteX0" fmla="*/ 0 w 257766"/>
                <a:gd name="connsiteY0" fmla="*/ 0 h 952588"/>
                <a:gd name="connsiteX1" fmla="*/ 5683 w 257766"/>
                <a:gd name="connsiteY1" fmla="*/ 3079 h 952588"/>
                <a:gd name="connsiteX2" fmla="*/ 257766 w 257766"/>
                <a:gd name="connsiteY2" fmla="*/ 476294 h 952588"/>
                <a:gd name="connsiteX3" fmla="*/ 5683 w 257766"/>
                <a:gd name="connsiteY3" fmla="*/ 949509 h 952588"/>
                <a:gd name="connsiteX4" fmla="*/ 0 w 257766"/>
                <a:gd name="connsiteY4" fmla="*/ 952588 h 9525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7766" h="952588">
                  <a:moveTo>
                    <a:pt x="0" y="0"/>
                  </a:moveTo>
                  <a:lnTo>
                    <a:pt x="5683" y="3079"/>
                  </a:lnTo>
                  <a:cubicBezTo>
                    <a:pt x="157772" y="105634"/>
                    <a:pt x="257766" y="279309"/>
                    <a:pt x="257766" y="476294"/>
                  </a:cubicBezTo>
                  <a:cubicBezTo>
                    <a:pt x="257766" y="673279"/>
                    <a:pt x="157772" y="846954"/>
                    <a:pt x="5683" y="949509"/>
                  </a:cubicBezTo>
                  <a:lnTo>
                    <a:pt x="0" y="952588"/>
                  </a:lnTo>
                  <a:close/>
                </a:path>
              </a:pathLst>
            </a:custGeom>
            <a:solidFill>
              <a:srgbClr val="70E3DF"/>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9" name="Picture 48" descr="A black background with white text&#10;&#10;Description automatically generated">
              <a:extLst>
                <a:ext uri="{FF2B5EF4-FFF2-40B4-BE49-F238E27FC236}">
                  <a16:creationId xmlns:a16="http://schemas.microsoft.com/office/drawing/2014/main" id="{0252694B-2ECA-8073-2611-132237F40951}"/>
                </a:ext>
              </a:extLst>
            </p:cNvPr>
            <p:cNvPicPr>
              <a:picLocks noChangeAspect="1"/>
            </p:cNvPicPr>
            <p:nvPr userDrawn="1"/>
          </p:nvPicPr>
          <p:blipFill>
            <a:blip r:embed="rId2"/>
            <a:stretch>
              <a:fillRect/>
            </a:stretch>
          </p:blipFill>
          <p:spPr>
            <a:xfrm>
              <a:off x="932069" y="6128121"/>
              <a:ext cx="1480989" cy="606708"/>
            </a:xfrm>
            <a:prstGeom prst="rect">
              <a:avLst/>
            </a:prstGeom>
          </p:spPr>
        </p:pic>
      </p:grpSp>
      <p:sp>
        <p:nvSpPr>
          <p:cNvPr id="27" name="Text Placeholder 8">
            <a:extLst>
              <a:ext uri="{FF2B5EF4-FFF2-40B4-BE49-F238E27FC236}">
                <a16:creationId xmlns:a16="http://schemas.microsoft.com/office/drawing/2014/main" id="{A83F39A0-32C9-BA62-1FE4-8D3886A53051}"/>
              </a:ext>
            </a:extLst>
          </p:cNvPr>
          <p:cNvSpPr>
            <a:spLocks noGrp="1"/>
          </p:cNvSpPr>
          <p:nvPr>
            <p:ph type="body" sz="quarter" idx="11" hasCustomPrompt="1"/>
          </p:nvPr>
        </p:nvSpPr>
        <p:spPr>
          <a:xfrm>
            <a:off x="565732" y="1201826"/>
            <a:ext cx="4111419" cy="4650800"/>
          </a:xfrm>
          <a:prstGeom prst="rect">
            <a:avLst/>
          </a:prstGeom>
        </p:spPr>
        <p:txBody>
          <a:bodyPr/>
          <a:lstStyle>
            <a:lvl1pPr>
              <a:defRPr sz="2000" b="0" i="0">
                <a:solidFill>
                  <a:schemeClr val="bg1"/>
                </a:solidFill>
                <a:latin typeface="Aptos Light" panose="020B0004020202020204"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a:t>Click to edit text</a:t>
            </a:r>
          </a:p>
        </p:txBody>
      </p:sp>
      <p:sp>
        <p:nvSpPr>
          <p:cNvPr id="50" name="Text Placeholder 41">
            <a:extLst>
              <a:ext uri="{FF2B5EF4-FFF2-40B4-BE49-F238E27FC236}">
                <a16:creationId xmlns:a16="http://schemas.microsoft.com/office/drawing/2014/main" id="{86F9C807-CA55-86E4-CE79-6B74C25A5669}"/>
              </a:ext>
            </a:extLst>
          </p:cNvPr>
          <p:cNvSpPr>
            <a:spLocks noGrp="1"/>
          </p:cNvSpPr>
          <p:nvPr>
            <p:ph type="body" sz="quarter" idx="12"/>
          </p:nvPr>
        </p:nvSpPr>
        <p:spPr>
          <a:xfrm>
            <a:off x="5268930" y="962526"/>
            <a:ext cx="6582433"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7344128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ext image 1">
    <p:spTree>
      <p:nvGrpSpPr>
        <p:cNvPr id="1" name=""/>
        <p:cNvGrpSpPr/>
        <p:nvPr/>
      </p:nvGrpSpPr>
      <p:grpSpPr>
        <a:xfrm>
          <a:off x="0" y="0"/>
          <a:ext cx="0" cy="0"/>
          <a:chOff x="0" y="0"/>
          <a:chExt cx="0" cy="0"/>
        </a:xfrm>
      </p:grpSpPr>
      <p:grpSp>
        <p:nvGrpSpPr>
          <p:cNvPr id="42" name="Group 41">
            <a:extLst>
              <a:ext uri="{FF2B5EF4-FFF2-40B4-BE49-F238E27FC236}">
                <a16:creationId xmlns:a16="http://schemas.microsoft.com/office/drawing/2014/main" id="{F8E70A1E-C3F4-37BE-E396-46E8910A9609}"/>
              </a:ext>
            </a:extLst>
          </p:cNvPr>
          <p:cNvGrpSpPr/>
          <p:nvPr userDrawn="1"/>
        </p:nvGrpSpPr>
        <p:grpSpPr>
          <a:xfrm>
            <a:off x="7268997" y="850264"/>
            <a:ext cx="4923003" cy="6007737"/>
            <a:chOff x="7268997" y="850264"/>
            <a:chExt cx="4923003" cy="6007737"/>
          </a:xfrm>
        </p:grpSpPr>
        <p:sp>
          <p:nvSpPr>
            <p:cNvPr id="57" name="Freeform 56">
              <a:extLst>
                <a:ext uri="{FF2B5EF4-FFF2-40B4-BE49-F238E27FC236}">
                  <a16:creationId xmlns:a16="http://schemas.microsoft.com/office/drawing/2014/main" id="{8DF3DDB4-887B-7E99-8E4D-5BFA21EE286C}"/>
                </a:ext>
              </a:extLst>
            </p:cNvPr>
            <p:cNvSpPr/>
            <p:nvPr/>
          </p:nvSpPr>
          <p:spPr>
            <a:xfrm>
              <a:off x="7743168" y="1402588"/>
              <a:ext cx="4448832" cy="5455413"/>
            </a:xfrm>
            <a:custGeom>
              <a:avLst/>
              <a:gdLst>
                <a:gd name="connsiteX0" fmla="*/ 3898184 w 4448832"/>
                <a:gd name="connsiteY0" fmla="*/ 0 h 5455413"/>
                <a:gd name="connsiteX1" fmla="*/ 4197367 w 4448832"/>
                <a:gd name="connsiteY1" fmla="*/ 299402 h 5455413"/>
                <a:gd name="connsiteX2" fmla="*/ 4390374 w 4448832"/>
                <a:gd name="connsiteY2" fmla="*/ 535858 h 5455413"/>
                <a:gd name="connsiteX3" fmla="*/ 4448832 w 4448832"/>
                <a:gd name="connsiteY3" fmla="*/ 634855 h 5455413"/>
                <a:gd name="connsiteX4" fmla="*/ 4448832 w 4448832"/>
                <a:gd name="connsiteY4" fmla="*/ 2095582 h 5455413"/>
                <a:gd name="connsiteX5" fmla="*/ 4390374 w 4448832"/>
                <a:gd name="connsiteY5" fmla="*/ 2194579 h 5455413"/>
                <a:gd name="connsiteX6" fmla="*/ 4197367 w 4448832"/>
                <a:gd name="connsiteY6" fmla="*/ 2431034 h 5455413"/>
                <a:gd name="connsiteX7" fmla="*/ 3807827 w 4448832"/>
                <a:gd name="connsiteY7" fmla="*/ 2820861 h 5455413"/>
                <a:gd name="connsiteX8" fmla="*/ 2234884 w 4448832"/>
                <a:gd name="connsiteY8" fmla="*/ 4394962 h 5455413"/>
                <a:gd name="connsiteX9" fmla="*/ 2234884 w 4448832"/>
                <a:gd name="connsiteY9" fmla="*/ 4394899 h 5455413"/>
                <a:gd name="connsiteX10" fmla="*/ 1175151 w 4448832"/>
                <a:gd name="connsiteY10" fmla="*/ 5455413 h 5455413"/>
                <a:gd name="connsiteX11" fmla="*/ 267298 w 4448832"/>
                <a:gd name="connsiteY11" fmla="*/ 5455413 h 5455413"/>
                <a:gd name="connsiteX12" fmla="*/ 180947 w 4448832"/>
                <a:gd name="connsiteY12" fmla="*/ 5302084 h 5455413"/>
                <a:gd name="connsiteX13" fmla="*/ 616698 w 4448832"/>
                <a:gd name="connsiteY13" fmla="*/ 3283903 h 5455413"/>
                <a:gd name="connsiteX14" fmla="*/ 1869773 w 4448832"/>
                <a:gd name="connsiteY14" fmla="*/ 2029904 h 5455413"/>
                <a:gd name="connsiteX15" fmla="*/ 2641111 w 4448832"/>
                <a:gd name="connsiteY15" fmla="*/ 1257998 h 5455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48832" h="5455413">
                  <a:moveTo>
                    <a:pt x="3898184" y="0"/>
                  </a:moveTo>
                  <a:lnTo>
                    <a:pt x="4197367" y="299402"/>
                  </a:lnTo>
                  <a:cubicBezTo>
                    <a:pt x="4270893" y="372983"/>
                    <a:pt x="4335229" y="452278"/>
                    <a:pt x="4390374" y="535858"/>
                  </a:cubicBezTo>
                  <a:lnTo>
                    <a:pt x="4448832" y="634855"/>
                  </a:lnTo>
                  <a:lnTo>
                    <a:pt x="4448832" y="2095582"/>
                  </a:lnTo>
                  <a:lnTo>
                    <a:pt x="4390374" y="2194579"/>
                  </a:lnTo>
                  <a:cubicBezTo>
                    <a:pt x="4335229" y="2278159"/>
                    <a:pt x="4270893" y="2357454"/>
                    <a:pt x="4197367" y="2431034"/>
                  </a:cubicBezTo>
                  <a:lnTo>
                    <a:pt x="3807827" y="2820861"/>
                  </a:lnTo>
                  <a:lnTo>
                    <a:pt x="2234884" y="4394962"/>
                  </a:lnTo>
                  <a:lnTo>
                    <a:pt x="2234884" y="4394899"/>
                  </a:lnTo>
                  <a:lnTo>
                    <a:pt x="1175151" y="5455413"/>
                  </a:lnTo>
                  <a:lnTo>
                    <a:pt x="267298" y="5455413"/>
                  </a:lnTo>
                  <a:lnTo>
                    <a:pt x="180947" y="5302084"/>
                  </a:lnTo>
                  <a:cubicBezTo>
                    <a:pt x="-150226" y="4644859"/>
                    <a:pt x="-39187" y="3940270"/>
                    <a:pt x="616698" y="3283903"/>
                  </a:cubicBezTo>
                  <a:lnTo>
                    <a:pt x="1869773" y="2029904"/>
                  </a:lnTo>
                  <a:lnTo>
                    <a:pt x="2641111" y="1257998"/>
                  </a:lnTo>
                  <a:close/>
                </a:path>
              </a:pathLst>
            </a:custGeom>
            <a:solidFill>
              <a:srgbClr val="403FA4"/>
            </a:solidFill>
            <a:ln w="0" cap="flat">
              <a:noFill/>
              <a:prstDash val="solid"/>
              <a:miter/>
            </a:ln>
          </p:spPr>
          <p:txBody>
            <a:bodyPr rtlCol="0" anchor="ctr"/>
            <a:lstStyle/>
            <a:p>
              <a:endParaRPr lang="en-IS"/>
            </a:p>
          </p:txBody>
        </p:sp>
        <p:sp>
          <p:nvSpPr>
            <p:cNvPr id="45" name="Freeform 44">
              <a:extLst>
                <a:ext uri="{FF2B5EF4-FFF2-40B4-BE49-F238E27FC236}">
                  <a16:creationId xmlns:a16="http://schemas.microsoft.com/office/drawing/2014/main" id="{5C1C5193-3068-4F2B-92CA-EAAEA67820B6}"/>
                </a:ext>
              </a:extLst>
            </p:cNvPr>
            <p:cNvSpPr/>
            <p:nvPr/>
          </p:nvSpPr>
          <p:spPr>
            <a:xfrm>
              <a:off x="9076359" y="850264"/>
              <a:ext cx="2022796" cy="859726"/>
            </a:xfrm>
            <a:custGeom>
              <a:avLst/>
              <a:gdLst>
                <a:gd name="connsiteX0" fmla="*/ 1866626 w 2022796"/>
                <a:gd name="connsiteY0" fmla="*/ 859727 h 859726"/>
                <a:gd name="connsiteX1" fmla="*/ 1786485 w 2022796"/>
                <a:gd name="connsiteY1" fmla="*/ 837438 h 859726"/>
                <a:gd name="connsiteX2" fmla="*/ 153451 w 2022796"/>
                <a:gd name="connsiteY2" fmla="*/ 312166 h 859726"/>
                <a:gd name="connsiteX3" fmla="*/ 21 w 2022796"/>
                <a:gd name="connsiteY3" fmla="*/ 153607 h 859726"/>
                <a:gd name="connsiteX4" fmla="*/ 155926 w 2022796"/>
                <a:gd name="connsiteY4" fmla="*/ 0 h 859726"/>
                <a:gd name="connsiteX5" fmla="*/ 158464 w 2022796"/>
                <a:gd name="connsiteY5" fmla="*/ 0 h 859726"/>
                <a:gd name="connsiteX6" fmla="*/ 1947085 w 2022796"/>
                <a:gd name="connsiteY6" fmla="*/ 569786 h 859726"/>
                <a:gd name="connsiteX7" fmla="*/ 2000513 w 2022796"/>
                <a:gd name="connsiteY7" fmla="*/ 783971 h 859726"/>
                <a:gd name="connsiteX8" fmla="*/ 1866626 w 2022796"/>
                <a:gd name="connsiteY8" fmla="*/ 859727 h 859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22796" h="859726">
                  <a:moveTo>
                    <a:pt x="1866626" y="859727"/>
                  </a:moveTo>
                  <a:cubicBezTo>
                    <a:pt x="1839278" y="859727"/>
                    <a:pt x="1811612" y="852551"/>
                    <a:pt x="1786485" y="837438"/>
                  </a:cubicBezTo>
                  <a:cubicBezTo>
                    <a:pt x="1220291" y="497205"/>
                    <a:pt x="670849" y="320485"/>
                    <a:pt x="153451" y="312166"/>
                  </a:cubicBezTo>
                  <a:cubicBezTo>
                    <a:pt x="67345" y="310769"/>
                    <a:pt x="-1375" y="239776"/>
                    <a:pt x="21" y="153607"/>
                  </a:cubicBezTo>
                  <a:cubicBezTo>
                    <a:pt x="1354" y="68263"/>
                    <a:pt x="70962" y="0"/>
                    <a:pt x="155926" y="0"/>
                  </a:cubicBezTo>
                  <a:cubicBezTo>
                    <a:pt x="156751" y="0"/>
                    <a:pt x="157639" y="0"/>
                    <a:pt x="158464" y="0"/>
                  </a:cubicBezTo>
                  <a:cubicBezTo>
                    <a:pt x="731447" y="9208"/>
                    <a:pt x="1333238" y="200914"/>
                    <a:pt x="1947085" y="569786"/>
                  </a:cubicBezTo>
                  <a:cubicBezTo>
                    <a:pt x="2020944" y="614172"/>
                    <a:pt x="2044866" y="710057"/>
                    <a:pt x="2000513" y="783971"/>
                  </a:cubicBezTo>
                  <a:cubicBezTo>
                    <a:pt x="1971261" y="832739"/>
                    <a:pt x="1919610" y="859727"/>
                    <a:pt x="1866626" y="859727"/>
                  </a:cubicBezTo>
                  <a:close/>
                </a:path>
              </a:pathLst>
            </a:custGeom>
            <a:solidFill>
              <a:srgbClr val="BABAE6"/>
            </a:solidFill>
            <a:ln w="0" cap="flat">
              <a:noFill/>
              <a:prstDash val="solid"/>
              <a:miter/>
            </a:ln>
          </p:spPr>
          <p:txBody>
            <a:bodyPr rtlCol="0" anchor="ctr"/>
            <a:lstStyle/>
            <a:p>
              <a:endParaRPr lang="en-IS"/>
            </a:p>
          </p:txBody>
        </p:sp>
        <p:sp>
          <p:nvSpPr>
            <p:cNvPr id="46" name="Freeform 45">
              <a:extLst>
                <a:ext uri="{FF2B5EF4-FFF2-40B4-BE49-F238E27FC236}">
                  <a16:creationId xmlns:a16="http://schemas.microsoft.com/office/drawing/2014/main" id="{479BF341-939A-B0D3-4FEF-67C401E3E0C9}"/>
                </a:ext>
              </a:extLst>
            </p:cNvPr>
            <p:cNvSpPr/>
            <p:nvPr/>
          </p:nvSpPr>
          <p:spPr>
            <a:xfrm>
              <a:off x="7268997" y="1496606"/>
              <a:ext cx="4058578" cy="4324269"/>
            </a:xfrm>
            <a:custGeom>
              <a:avLst/>
              <a:gdLst>
                <a:gd name="connsiteX0" fmla="*/ 4058579 w 4058578"/>
                <a:gd name="connsiteY0" fmla="*/ 2950426 h 4324269"/>
                <a:gd name="connsiteX1" fmla="*/ 2708166 w 4058578"/>
                <a:gd name="connsiteY1" fmla="*/ 4301833 h 4324269"/>
                <a:gd name="connsiteX2" fmla="*/ 774744 w 4058578"/>
                <a:gd name="connsiteY2" fmla="*/ 3622700 h 4324269"/>
                <a:gd name="connsiteX3" fmla="*/ 717383 w 4058578"/>
                <a:gd name="connsiteY3" fmla="*/ 3563709 h 4324269"/>
                <a:gd name="connsiteX4" fmla="*/ 550564 w 4058578"/>
                <a:gd name="connsiteY4" fmla="*/ 589813 h 4324269"/>
                <a:gd name="connsiteX5" fmla="*/ 3653049 w 4058578"/>
                <a:gd name="connsiteY5" fmla="*/ 625817 h 4324269"/>
                <a:gd name="connsiteX6" fmla="*/ 2343944 w 4058578"/>
                <a:gd name="connsiteY6" fmla="*/ 1935886 h 4324269"/>
                <a:gd name="connsiteX7" fmla="*/ 2441155 w 4058578"/>
                <a:gd name="connsiteY7" fmla="*/ 2852382 h 4324269"/>
                <a:gd name="connsiteX8" fmla="*/ 4058579 w 4058578"/>
                <a:gd name="connsiteY8" fmla="*/ 2950426 h 432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58578" h="4324269">
                  <a:moveTo>
                    <a:pt x="4058579" y="2950426"/>
                  </a:moveTo>
                  <a:lnTo>
                    <a:pt x="2708166" y="4301833"/>
                  </a:lnTo>
                  <a:cubicBezTo>
                    <a:pt x="2083849" y="4395241"/>
                    <a:pt x="1353882" y="4202328"/>
                    <a:pt x="774744" y="3622700"/>
                  </a:cubicBezTo>
                  <a:cubicBezTo>
                    <a:pt x="754820" y="3602761"/>
                    <a:pt x="735721" y="3583647"/>
                    <a:pt x="717383" y="3563709"/>
                  </a:cubicBezTo>
                  <a:cubicBezTo>
                    <a:pt x="-173184" y="2624988"/>
                    <a:pt x="-241269" y="1382293"/>
                    <a:pt x="550564" y="589813"/>
                  </a:cubicBezTo>
                  <a:cubicBezTo>
                    <a:pt x="1357753" y="-217971"/>
                    <a:pt x="2455685" y="-186538"/>
                    <a:pt x="3653049" y="625817"/>
                  </a:cubicBezTo>
                  <a:lnTo>
                    <a:pt x="2343944" y="1935886"/>
                  </a:lnTo>
                  <a:cubicBezTo>
                    <a:pt x="2090702" y="2189315"/>
                    <a:pt x="2129726" y="2540724"/>
                    <a:pt x="2441155" y="2852382"/>
                  </a:cubicBezTo>
                  <a:cubicBezTo>
                    <a:pt x="2843575" y="3255099"/>
                    <a:pt x="3539848" y="3343935"/>
                    <a:pt x="4058579" y="2950426"/>
                  </a:cubicBezTo>
                  <a:close/>
                </a:path>
              </a:pathLst>
            </a:custGeom>
            <a:solidFill>
              <a:srgbClr val="6E63D6"/>
            </a:solidFill>
            <a:ln w="0" cap="flat">
              <a:noFill/>
              <a:prstDash val="solid"/>
              <a:miter/>
            </a:ln>
          </p:spPr>
          <p:txBody>
            <a:bodyPr rtlCol="0" anchor="ctr"/>
            <a:lstStyle/>
            <a:p>
              <a:endParaRPr lang="en-IS"/>
            </a:p>
          </p:txBody>
        </p:sp>
        <p:sp>
          <p:nvSpPr>
            <p:cNvPr id="53" name="Freeform 52">
              <a:extLst>
                <a:ext uri="{FF2B5EF4-FFF2-40B4-BE49-F238E27FC236}">
                  <a16:creationId xmlns:a16="http://schemas.microsoft.com/office/drawing/2014/main" id="{D5738E41-3980-3F48-5578-34857E88A480}"/>
                </a:ext>
              </a:extLst>
            </p:cNvPr>
            <p:cNvSpPr/>
            <p:nvPr/>
          </p:nvSpPr>
          <p:spPr>
            <a:xfrm>
              <a:off x="9977988" y="3526867"/>
              <a:ext cx="2214011" cy="2270683"/>
            </a:xfrm>
            <a:custGeom>
              <a:avLst/>
              <a:gdLst>
                <a:gd name="connsiteX0" fmla="*/ 2214011 w 2214011"/>
                <a:gd name="connsiteY0" fmla="*/ 0 h 2270683"/>
                <a:gd name="connsiteX1" fmla="*/ 2214011 w 2214011"/>
                <a:gd name="connsiteY1" fmla="*/ 1562160 h 2270683"/>
                <a:gd name="connsiteX2" fmla="*/ 2181382 w 2214011"/>
                <a:gd name="connsiteY2" fmla="*/ 1549823 h 2270683"/>
                <a:gd name="connsiteX3" fmla="*/ 1230169 w 2214011"/>
                <a:gd name="connsiteY3" fmla="*/ 1827644 h 2270683"/>
                <a:gd name="connsiteX4" fmla="*/ 0 w 2214011"/>
                <a:gd name="connsiteY4" fmla="*/ 2270683 h 2270683"/>
                <a:gd name="connsiteX5" fmla="*/ 1572943 w 2214011"/>
                <a:gd name="connsiteY5" fmla="*/ 696582 h 2270683"/>
                <a:gd name="connsiteX6" fmla="*/ 1962483 w 2214011"/>
                <a:gd name="connsiteY6" fmla="*/ 306755 h 2270683"/>
                <a:gd name="connsiteX7" fmla="*/ 2196879 w 2214011"/>
                <a:gd name="connsiteY7" fmla="*/ 177 h 2270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14011" h="2270683">
                  <a:moveTo>
                    <a:pt x="2214011" y="0"/>
                  </a:moveTo>
                  <a:lnTo>
                    <a:pt x="2214011" y="1562160"/>
                  </a:lnTo>
                  <a:lnTo>
                    <a:pt x="2181382" y="1549823"/>
                  </a:lnTo>
                  <a:cubicBezTo>
                    <a:pt x="1968194" y="1502591"/>
                    <a:pt x="1674421" y="1622095"/>
                    <a:pt x="1230169" y="1827644"/>
                  </a:cubicBezTo>
                  <a:cubicBezTo>
                    <a:pt x="844690" y="1999411"/>
                    <a:pt x="425644" y="2189657"/>
                    <a:pt x="0" y="2270683"/>
                  </a:cubicBezTo>
                  <a:lnTo>
                    <a:pt x="1572943" y="696582"/>
                  </a:lnTo>
                  <a:lnTo>
                    <a:pt x="1962483" y="306755"/>
                  </a:lnTo>
                  <a:cubicBezTo>
                    <a:pt x="2056076" y="213029"/>
                    <a:pt x="2133045" y="109397"/>
                    <a:pt x="2196879" y="177"/>
                  </a:cubicBezTo>
                  <a:close/>
                </a:path>
              </a:pathLst>
            </a:custGeom>
            <a:solidFill>
              <a:srgbClr val="BABAE6"/>
            </a:solidFill>
            <a:ln w="0" cap="flat">
              <a:noFill/>
              <a:prstDash val="solid"/>
              <a:miter/>
            </a:ln>
          </p:spPr>
          <p:txBody>
            <a:bodyPr rtlCol="0" anchor="ctr"/>
            <a:lstStyle/>
            <a:p>
              <a:endParaRPr lang="en-IS"/>
            </a:p>
          </p:txBody>
        </p:sp>
        <p:sp>
          <p:nvSpPr>
            <p:cNvPr id="56" name="Freeform 55">
              <a:extLst>
                <a:ext uri="{FF2B5EF4-FFF2-40B4-BE49-F238E27FC236}">
                  <a16:creationId xmlns:a16="http://schemas.microsoft.com/office/drawing/2014/main" id="{D3EAA32F-B7EE-FACD-E48A-09054CF3DDB4}"/>
                </a:ext>
              </a:extLst>
            </p:cNvPr>
            <p:cNvSpPr/>
            <p:nvPr/>
          </p:nvSpPr>
          <p:spPr>
            <a:xfrm>
              <a:off x="9492619" y="6406446"/>
              <a:ext cx="1210748" cy="451555"/>
            </a:xfrm>
            <a:custGeom>
              <a:avLst/>
              <a:gdLst>
                <a:gd name="connsiteX0" fmla="*/ 628757 w 1210748"/>
                <a:gd name="connsiteY0" fmla="*/ 3015 h 451555"/>
                <a:gd name="connsiteX1" fmla="*/ 1062032 w 1210748"/>
                <a:gd name="connsiteY1" fmla="*/ 165550 h 451555"/>
                <a:gd name="connsiteX2" fmla="*/ 1195103 w 1210748"/>
                <a:gd name="connsiteY2" fmla="*/ 376635 h 451555"/>
                <a:gd name="connsiteX3" fmla="*/ 1210748 w 1210748"/>
                <a:gd name="connsiteY3" fmla="*/ 451555 h 451555"/>
                <a:gd name="connsiteX4" fmla="*/ 0 w 1210748"/>
                <a:gd name="connsiteY4" fmla="*/ 451555 h 451555"/>
                <a:gd name="connsiteX5" fmla="*/ 6778 w 1210748"/>
                <a:gd name="connsiteY5" fmla="*/ 440165 h 451555"/>
                <a:gd name="connsiteX6" fmla="*/ 152556 w 1210748"/>
                <a:gd name="connsiteY6" fmla="*/ 261436 h 451555"/>
                <a:gd name="connsiteX7" fmla="*/ 628757 w 1210748"/>
                <a:gd name="connsiteY7" fmla="*/ 3015 h 451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0748" h="451555">
                  <a:moveTo>
                    <a:pt x="628757" y="3015"/>
                  </a:moveTo>
                  <a:cubicBezTo>
                    <a:pt x="786010" y="-13789"/>
                    <a:pt x="936109" y="39567"/>
                    <a:pt x="1062032" y="165550"/>
                  </a:cubicBezTo>
                  <a:cubicBezTo>
                    <a:pt x="1124978" y="228543"/>
                    <a:pt x="1169193" y="299349"/>
                    <a:pt x="1195103" y="376635"/>
                  </a:cubicBezTo>
                  <a:lnTo>
                    <a:pt x="1210748" y="451555"/>
                  </a:lnTo>
                  <a:lnTo>
                    <a:pt x="0" y="451555"/>
                  </a:lnTo>
                  <a:lnTo>
                    <a:pt x="6778" y="440165"/>
                  </a:lnTo>
                  <a:cubicBezTo>
                    <a:pt x="49328" y="375948"/>
                    <a:pt x="98066" y="315975"/>
                    <a:pt x="152556" y="261436"/>
                  </a:cubicBezTo>
                  <a:cubicBezTo>
                    <a:pt x="307097" y="106782"/>
                    <a:pt x="471504" y="19819"/>
                    <a:pt x="628757" y="3015"/>
                  </a:cubicBezTo>
                  <a:close/>
                </a:path>
              </a:pathLst>
            </a:custGeom>
            <a:solidFill>
              <a:srgbClr val="6E63D6"/>
            </a:solidFill>
            <a:ln w="0" cap="flat">
              <a:noFill/>
              <a:prstDash val="solid"/>
              <a:miter/>
            </a:ln>
          </p:spPr>
          <p:txBody>
            <a:bodyPr rtlCol="0" anchor="ctr"/>
            <a:lstStyle/>
            <a:p>
              <a:endParaRPr lang="en-IS"/>
            </a:p>
          </p:txBody>
        </p:sp>
        <p:pic>
          <p:nvPicPr>
            <p:cNvPr id="29" name="Picture 28" descr="A black background with white text&#10;&#10;Description automatically generated">
              <a:extLst>
                <a:ext uri="{FF2B5EF4-FFF2-40B4-BE49-F238E27FC236}">
                  <a16:creationId xmlns:a16="http://schemas.microsoft.com/office/drawing/2014/main" id="{EDD9A45E-A685-4CE6-764E-CE87DEA1992E}"/>
                </a:ext>
              </a:extLst>
            </p:cNvPr>
            <p:cNvPicPr>
              <a:picLocks noChangeAspect="1"/>
            </p:cNvPicPr>
            <p:nvPr userDrawn="1"/>
          </p:nvPicPr>
          <p:blipFill>
            <a:blip r:embed="rId2"/>
            <a:stretch>
              <a:fillRect/>
            </a:stretch>
          </p:blipFill>
          <p:spPr>
            <a:xfrm>
              <a:off x="10287008" y="5810307"/>
              <a:ext cx="1480989" cy="606708"/>
            </a:xfrm>
            <a:prstGeom prst="rect">
              <a:avLst/>
            </a:prstGeom>
          </p:spPr>
        </p:pic>
      </p:grpSp>
      <p:sp>
        <p:nvSpPr>
          <p:cNvPr id="7" name="Graphic 7">
            <a:extLst>
              <a:ext uri="{FF2B5EF4-FFF2-40B4-BE49-F238E27FC236}">
                <a16:creationId xmlns:a16="http://schemas.microsoft.com/office/drawing/2014/main" id="{BFBF9D6C-A74D-25E9-81DD-F27E7B5C85C8}"/>
              </a:ext>
            </a:extLst>
          </p:cNvPr>
          <p:cNvSpPr/>
          <p:nvPr userDrawn="1"/>
        </p:nvSpPr>
        <p:spPr>
          <a:xfrm>
            <a:off x="5453729" y="1108290"/>
            <a:ext cx="6390497" cy="4370977"/>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16" name="Picture Placeholder 15">
            <a:extLst>
              <a:ext uri="{FF2B5EF4-FFF2-40B4-BE49-F238E27FC236}">
                <a16:creationId xmlns:a16="http://schemas.microsoft.com/office/drawing/2014/main" id="{15A3BAAC-C17F-4E41-553B-78E0ED1FE0BD}"/>
              </a:ext>
            </a:extLst>
          </p:cNvPr>
          <p:cNvSpPr>
            <a:spLocks noGrp="1"/>
          </p:cNvSpPr>
          <p:nvPr>
            <p:ph type="pic" sz="quarter" idx="10" hasCustomPrompt="1"/>
          </p:nvPr>
        </p:nvSpPr>
        <p:spPr>
          <a:xfrm>
            <a:off x="5523980" y="1172845"/>
            <a:ext cx="6244017" cy="4236371"/>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lvl1pPr>
              <a:defRPr>
                <a:latin typeface="Aptos" panose="020B0004020202020204" pitchFamily="34" charset="0"/>
              </a:defRPr>
            </a:lvl1pPr>
          </a:lstStyle>
          <a:p>
            <a:r>
              <a:rPr lang="en-IS"/>
              <a:t>Click icon or drag and drop picture</a:t>
            </a:r>
          </a:p>
        </p:txBody>
      </p:sp>
      <p:sp>
        <p:nvSpPr>
          <p:cNvPr id="5" name="Title Placeholder 12">
            <a:extLst>
              <a:ext uri="{FF2B5EF4-FFF2-40B4-BE49-F238E27FC236}">
                <a16:creationId xmlns:a16="http://schemas.microsoft.com/office/drawing/2014/main" id="{81B7E3C5-9392-EDC5-6E1F-1AAB8D3007AA}"/>
              </a:ext>
            </a:extLst>
          </p:cNvPr>
          <p:cNvSpPr>
            <a:spLocks noGrp="1"/>
          </p:cNvSpPr>
          <p:nvPr>
            <p:ph type="title" hasCustomPrompt="1"/>
          </p:nvPr>
        </p:nvSpPr>
        <p:spPr>
          <a:xfrm>
            <a:off x="340291" y="212186"/>
            <a:ext cx="11503935" cy="588637"/>
          </a:xfrm>
          <a:prstGeom prst="rect">
            <a:avLst/>
          </a:prstGeom>
        </p:spPr>
        <p:txBody>
          <a:bodyPr vert="horz" lIns="91440" tIns="45720" rIns="91440" bIns="45720" rtlCol="0" anchor="t" anchorCtr="0">
            <a:noAutofit/>
          </a:bodyPr>
          <a:lstStyle>
            <a:lvl1pPr>
              <a:defRPr sz="4000" b="1" i="0">
                <a:solidFill>
                  <a:schemeClr val="bg1"/>
                </a:solidFill>
                <a:latin typeface="Aptos ExtraBold" panose="020B0004020202020204" pitchFamily="34" charset="0"/>
                <a:cs typeface="Segoe UI" panose="020B0502040204020203" pitchFamily="34" charset="0"/>
              </a:defRPr>
            </a:lvl1pPr>
          </a:lstStyle>
          <a:p>
            <a:r>
              <a:rPr lang="en-GB"/>
              <a:t>Insert slide title</a:t>
            </a:r>
            <a:endParaRPr lang="en-IS"/>
          </a:p>
        </p:txBody>
      </p:sp>
      <p:sp>
        <p:nvSpPr>
          <p:cNvPr id="48" name="Freeform 47">
            <a:extLst>
              <a:ext uri="{FF2B5EF4-FFF2-40B4-BE49-F238E27FC236}">
                <a16:creationId xmlns:a16="http://schemas.microsoft.com/office/drawing/2014/main" id="{AC83647A-A6F1-EE1C-6481-A970DFF41FAC}"/>
              </a:ext>
            </a:extLst>
          </p:cNvPr>
          <p:cNvSpPr/>
          <p:nvPr/>
        </p:nvSpPr>
        <p:spPr>
          <a:xfrm>
            <a:off x="11753284" y="5448236"/>
            <a:ext cx="329449" cy="329692"/>
          </a:xfrm>
          <a:custGeom>
            <a:avLst/>
            <a:gdLst>
              <a:gd name="connsiteX0" fmla="*/ 329450 w 329449"/>
              <a:gd name="connsiteY0" fmla="*/ 164846 h 329692"/>
              <a:gd name="connsiteX1" fmla="*/ 164725 w 329449"/>
              <a:gd name="connsiteY1" fmla="*/ 329692 h 329692"/>
              <a:gd name="connsiteX2" fmla="*/ 0 w 329449"/>
              <a:gd name="connsiteY2" fmla="*/ 164846 h 329692"/>
              <a:gd name="connsiteX3" fmla="*/ 164725 w 329449"/>
              <a:gd name="connsiteY3" fmla="*/ 0 h 329692"/>
              <a:gd name="connsiteX4" fmla="*/ 329450 w 329449"/>
              <a:gd name="connsiteY4" fmla="*/ 164846 h 3296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9449" h="329692">
                <a:moveTo>
                  <a:pt x="329450" y="164846"/>
                </a:moveTo>
                <a:cubicBezTo>
                  <a:pt x="329450" y="255888"/>
                  <a:pt x="255700" y="329692"/>
                  <a:pt x="164725" y="329692"/>
                </a:cubicBezTo>
                <a:cubicBezTo>
                  <a:pt x="73750" y="329692"/>
                  <a:pt x="0" y="255888"/>
                  <a:pt x="0" y="164846"/>
                </a:cubicBezTo>
                <a:cubicBezTo>
                  <a:pt x="0" y="73804"/>
                  <a:pt x="73750" y="0"/>
                  <a:pt x="164725" y="0"/>
                </a:cubicBezTo>
                <a:cubicBezTo>
                  <a:pt x="255700" y="0"/>
                  <a:pt x="329450" y="73804"/>
                  <a:pt x="329450" y="164846"/>
                </a:cubicBezTo>
                <a:close/>
              </a:path>
            </a:pathLst>
          </a:custGeom>
          <a:solidFill>
            <a:srgbClr val="361D5C"/>
          </a:solidFill>
          <a:ln w="0" cap="flat">
            <a:noFill/>
            <a:prstDash val="solid"/>
            <a:miter/>
          </a:ln>
        </p:spPr>
        <p:txBody>
          <a:bodyPr rtlCol="0" anchor="ctr"/>
          <a:lstStyle/>
          <a:p>
            <a:endParaRPr lang="en-IS"/>
          </a:p>
        </p:txBody>
      </p:sp>
      <p:sp>
        <p:nvSpPr>
          <p:cNvPr id="43" name="Text Placeholder 41">
            <a:extLst>
              <a:ext uri="{FF2B5EF4-FFF2-40B4-BE49-F238E27FC236}">
                <a16:creationId xmlns:a16="http://schemas.microsoft.com/office/drawing/2014/main" id="{71022DA7-09A2-01B2-EAC4-4D6E9AC993F6}"/>
              </a:ext>
            </a:extLst>
          </p:cNvPr>
          <p:cNvSpPr>
            <a:spLocks noGrp="1"/>
          </p:cNvSpPr>
          <p:nvPr>
            <p:ph type="body" sz="quarter" idx="12"/>
          </p:nvPr>
        </p:nvSpPr>
        <p:spPr>
          <a:xfrm>
            <a:off x="340291" y="962526"/>
            <a:ext cx="4874931"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2003623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ext image 2">
    <p:spTree>
      <p:nvGrpSpPr>
        <p:cNvPr id="1" name=""/>
        <p:cNvGrpSpPr/>
        <p:nvPr/>
      </p:nvGrpSpPr>
      <p:grpSpPr>
        <a:xfrm>
          <a:off x="0" y="0"/>
          <a:ext cx="0" cy="0"/>
          <a:chOff x="0" y="0"/>
          <a:chExt cx="0" cy="0"/>
        </a:xfrm>
      </p:grpSpPr>
      <p:grpSp>
        <p:nvGrpSpPr>
          <p:cNvPr id="26" name="Group 25">
            <a:extLst>
              <a:ext uri="{FF2B5EF4-FFF2-40B4-BE49-F238E27FC236}">
                <a16:creationId xmlns:a16="http://schemas.microsoft.com/office/drawing/2014/main" id="{459FD41E-FE59-33FB-673F-CDF82EBE7A60}"/>
              </a:ext>
            </a:extLst>
          </p:cNvPr>
          <p:cNvGrpSpPr/>
          <p:nvPr userDrawn="1"/>
        </p:nvGrpSpPr>
        <p:grpSpPr>
          <a:xfrm>
            <a:off x="-1" y="1413959"/>
            <a:ext cx="6805878" cy="5439867"/>
            <a:chOff x="-1" y="1413959"/>
            <a:chExt cx="6805878" cy="5439867"/>
          </a:xfrm>
        </p:grpSpPr>
        <p:sp>
          <p:nvSpPr>
            <p:cNvPr id="54" name="Freeform 53">
              <a:extLst>
                <a:ext uri="{FF2B5EF4-FFF2-40B4-BE49-F238E27FC236}">
                  <a16:creationId xmlns:a16="http://schemas.microsoft.com/office/drawing/2014/main" id="{2F3B63BC-144C-E821-1D1E-EDFC68D4E171}"/>
                </a:ext>
              </a:extLst>
            </p:cNvPr>
            <p:cNvSpPr/>
            <p:nvPr/>
          </p:nvSpPr>
          <p:spPr>
            <a:xfrm rot="5400000">
              <a:off x="639359" y="1304190"/>
              <a:ext cx="4910276" cy="6188996"/>
            </a:xfrm>
            <a:custGeom>
              <a:avLst/>
              <a:gdLst>
                <a:gd name="connsiteX0" fmla="*/ 1093 w 4910276"/>
                <a:gd name="connsiteY0" fmla="*/ 5174086 h 6188996"/>
                <a:gd name="connsiteX1" fmla="*/ 688776 w 4910276"/>
                <a:gd name="connsiteY1" fmla="*/ 3667736 h 6188996"/>
                <a:gd name="connsiteX2" fmla="*/ 2088309 w 4910276"/>
                <a:gd name="connsiteY2" fmla="*/ 2267167 h 6188996"/>
                <a:gd name="connsiteX3" fmla="*/ 2949800 w 4910276"/>
                <a:gd name="connsiteY3" fmla="*/ 1405038 h 6188996"/>
                <a:gd name="connsiteX4" fmla="*/ 4353797 w 4910276"/>
                <a:gd name="connsiteY4" fmla="*/ 0 h 6188996"/>
                <a:gd name="connsiteX5" fmla="*/ 4687947 w 4910276"/>
                <a:gd name="connsiteY5" fmla="*/ 334398 h 6188996"/>
                <a:gd name="connsiteX6" fmla="*/ 4903513 w 4910276"/>
                <a:gd name="connsiteY6" fmla="*/ 598491 h 6188996"/>
                <a:gd name="connsiteX7" fmla="*/ 4910276 w 4910276"/>
                <a:gd name="connsiteY7" fmla="*/ 609945 h 6188996"/>
                <a:gd name="connsiteX8" fmla="*/ 4910276 w 4910276"/>
                <a:gd name="connsiteY8" fmla="*/ 2439635 h 6188996"/>
                <a:gd name="connsiteX9" fmla="*/ 4903513 w 4910276"/>
                <a:gd name="connsiteY9" fmla="*/ 2451088 h 6188996"/>
                <a:gd name="connsiteX10" fmla="*/ 4687947 w 4910276"/>
                <a:gd name="connsiteY10" fmla="*/ 2715181 h 6188996"/>
                <a:gd name="connsiteX11" fmla="*/ 4252879 w 4910276"/>
                <a:gd name="connsiteY11" fmla="*/ 3150572 h 6188996"/>
                <a:gd name="connsiteX12" fmla="*/ 2496093 w 4910276"/>
                <a:gd name="connsiteY12" fmla="*/ 4908660 h 6188996"/>
                <a:gd name="connsiteX13" fmla="*/ 2496093 w 4910276"/>
                <a:gd name="connsiteY13" fmla="*/ 4908589 h 6188996"/>
                <a:gd name="connsiteX14" fmla="*/ 1216635 w 4910276"/>
                <a:gd name="connsiteY14" fmla="*/ 6188996 h 6188996"/>
                <a:gd name="connsiteX15" fmla="*/ 362776 w 4910276"/>
                <a:gd name="connsiteY15" fmla="*/ 6188996 h 6188996"/>
                <a:gd name="connsiteX16" fmla="*/ 304788 w 4910276"/>
                <a:gd name="connsiteY16" fmla="*/ 6104156 h 6188996"/>
                <a:gd name="connsiteX17" fmla="*/ 1093 w 4910276"/>
                <a:gd name="connsiteY17" fmla="*/ 5174086 h 6188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910276" h="6188996">
                  <a:moveTo>
                    <a:pt x="1093" y="5174086"/>
                  </a:moveTo>
                  <a:cubicBezTo>
                    <a:pt x="-17492" y="4669120"/>
                    <a:pt x="200414" y="4156460"/>
                    <a:pt x="688776" y="3667736"/>
                  </a:cubicBezTo>
                  <a:lnTo>
                    <a:pt x="2088309" y="2267167"/>
                  </a:lnTo>
                  <a:lnTo>
                    <a:pt x="2949800" y="1405038"/>
                  </a:lnTo>
                  <a:lnTo>
                    <a:pt x="4353797" y="0"/>
                  </a:lnTo>
                  <a:lnTo>
                    <a:pt x="4687947" y="334398"/>
                  </a:lnTo>
                  <a:cubicBezTo>
                    <a:pt x="4770067" y="416579"/>
                    <a:pt x="4841922" y="505142"/>
                    <a:pt x="4903513" y="598491"/>
                  </a:cubicBezTo>
                  <a:lnTo>
                    <a:pt x="4910276" y="609945"/>
                  </a:lnTo>
                  <a:lnTo>
                    <a:pt x="4910276" y="2439635"/>
                  </a:lnTo>
                  <a:lnTo>
                    <a:pt x="4903513" y="2451088"/>
                  </a:lnTo>
                  <a:cubicBezTo>
                    <a:pt x="4841922" y="2544437"/>
                    <a:pt x="4770067" y="2633000"/>
                    <a:pt x="4687947" y="2715181"/>
                  </a:cubicBezTo>
                  <a:lnTo>
                    <a:pt x="4252879" y="3150572"/>
                  </a:lnTo>
                  <a:lnTo>
                    <a:pt x="2496093" y="4908660"/>
                  </a:lnTo>
                  <a:lnTo>
                    <a:pt x="2496093" y="4908589"/>
                  </a:lnTo>
                  <a:lnTo>
                    <a:pt x="1216635" y="6188996"/>
                  </a:lnTo>
                  <a:lnTo>
                    <a:pt x="362776" y="6188996"/>
                  </a:lnTo>
                  <a:lnTo>
                    <a:pt x="304788" y="6104156"/>
                  </a:lnTo>
                  <a:cubicBezTo>
                    <a:pt x="116705" y="5802287"/>
                    <a:pt x="12709" y="5489689"/>
                    <a:pt x="1093" y="5174086"/>
                  </a:cubicBezTo>
                  <a:close/>
                </a:path>
              </a:pathLst>
            </a:custGeom>
            <a:solidFill>
              <a:srgbClr val="403FA4"/>
            </a:solidFill>
            <a:ln w="0" cap="flat">
              <a:noFill/>
              <a:prstDash val="solid"/>
              <a:miter/>
            </a:ln>
          </p:spPr>
          <p:txBody>
            <a:bodyPr rtlCol="0" anchor="ctr"/>
            <a:lstStyle/>
            <a:p>
              <a:endParaRPr lang="en-IS"/>
            </a:p>
          </p:txBody>
        </p:sp>
        <p:sp>
          <p:nvSpPr>
            <p:cNvPr id="29" name="Freeform 28">
              <a:extLst>
                <a:ext uri="{FF2B5EF4-FFF2-40B4-BE49-F238E27FC236}">
                  <a16:creationId xmlns:a16="http://schemas.microsoft.com/office/drawing/2014/main" id="{03056FEF-AF2B-53ED-3898-BCC0CBD9E2C1}"/>
                </a:ext>
              </a:extLst>
            </p:cNvPr>
            <p:cNvSpPr/>
            <p:nvPr/>
          </p:nvSpPr>
          <p:spPr>
            <a:xfrm rot="5400000">
              <a:off x="5196162" y="4082063"/>
              <a:ext cx="2259216" cy="960214"/>
            </a:xfrm>
            <a:custGeom>
              <a:avLst/>
              <a:gdLst>
                <a:gd name="connsiteX0" fmla="*/ 2084794 w 2259216"/>
                <a:gd name="connsiteY0" fmla="*/ 960214 h 960214"/>
                <a:gd name="connsiteX1" fmla="*/ 1995286 w 2259216"/>
                <a:gd name="connsiteY1" fmla="*/ 935321 h 960214"/>
                <a:gd name="connsiteX2" fmla="*/ 171386 w 2259216"/>
                <a:gd name="connsiteY2" fmla="*/ 348653 h 960214"/>
                <a:gd name="connsiteX3" fmla="*/ 23 w 2259216"/>
                <a:gd name="connsiteY3" fmla="*/ 171561 h 960214"/>
                <a:gd name="connsiteX4" fmla="*/ 174150 w 2259216"/>
                <a:gd name="connsiteY4" fmla="*/ 0 h 960214"/>
                <a:gd name="connsiteX5" fmla="*/ 176985 w 2259216"/>
                <a:gd name="connsiteY5" fmla="*/ 0 h 960214"/>
                <a:gd name="connsiteX6" fmla="*/ 2174657 w 2259216"/>
                <a:gd name="connsiteY6" fmla="*/ 636384 h 960214"/>
                <a:gd name="connsiteX7" fmla="*/ 2234329 w 2259216"/>
                <a:gd name="connsiteY7" fmla="*/ 875604 h 960214"/>
                <a:gd name="connsiteX8" fmla="*/ 2084794 w 2259216"/>
                <a:gd name="connsiteY8" fmla="*/ 960214 h 960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59216" h="960214">
                  <a:moveTo>
                    <a:pt x="2084794" y="960214"/>
                  </a:moveTo>
                  <a:cubicBezTo>
                    <a:pt x="2054249" y="960214"/>
                    <a:pt x="2023350" y="952200"/>
                    <a:pt x="1995286" y="935321"/>
                  </a:cubicBezTo>
                  <a:cubicBezTo>
                    <a:pt x="1362916" y="555320"/>
                    <a:pt x="749257" y="357944"/>
                    <a:pt x="171386" y="348653"/>
                  </a:cubicBezTo>
                  <a:cubicBezTo>
                    <a:pt x="75216" y="347093"/>
                    <a:pt x="-1536" y="267802"/>
                    <a:pt x="23" y="171561"/>
                  </a:cubicBezTo>
                  <a:cubicBezTo>
                    <a:pt x="1512" y="76241"/>
                    <a:pt x="79256" y="0"/>
                    <a:pt x="174150" y="0"/>
                  </a:cubicBezTo>
                  <a:cubicBezTo>
                    <a:pt x="175071" y="0"/>
                    <a:pt x="176063" y="0"/>
                    <a:pt x="176985" y="0"/>
                  </a:cubicBezTo>
                  <a:cubicBezTo>
                    <a:pt x="816937" y="10284"/>
                    <a:pt x="1489064" y="224398"/>
                    <a:pt x="2174657" y="636384"/>
                  </a:cubicBezTo>
                  <a:cubicBezTo>
                    <a:pt x="2257149" y="685959"/>
                    <a:pt x="2283867" y="793051"/>
                    <a:pt x="2234329" y="875604"/>
                  </a:cubicBezTo>
                  <a:cubicBezTo>
                    <a:pt x="2201658" y="930072"/>
                    <a:pt x="2143970" y="960214"/>
                    <a:pt x="2084794" y="960214"/>
                  </a:cubicBezTo>
                  <a:close/>
                </a:path>
              </a:pathLst>
            </a:custGeom>
            <a:solidFill>
              <a:srgbClr val="BABAE6"/>
            </a:solidFill>
            <a:ln w="0" cap="flat">
              <a:noFill/>
              <a:prstDash val="solid"/>
              <a:miter/>
            </a:ln>
          </p:spPr>
          <p:txBody>
            <a:bodyPr rtlCol="0" anchor="ctr"/>
            <a:lstStyle/>
            <a:p>
              <a:endParaRPr lang="en-IS"/>
            </a:p>
          </p:txBody>
        </p:sp>
        <p:sp>
          <p:nvSpPr>
            <p:cNvPr id="45" name="Freeform 44">
              <a:extLst>
                <a:ext uri="{FF2B5EF4-FFF2-40B4-BE49-F238E27FC236}">
                  <a16:creationId xmlns:a16="http://schemas.microsoft.com/office/drawing/2014/main" id="{79B9BDAE-66D5-1C53-F6DD-87A79FD6F088}"/>
                </a:ext>
              </a:extLst>
            </p:cNvPr>
            <p:cNvSpPr/>
            <p:nvPr/>
          </p:nvSpPr>
          <p:spPr>
            <a:xfrm rot="5400000">
              <a:off x="1402668" y="1265576"/>
              <a:ext cx="4532938" cy="4829704"/>
            </a:xfrm>
            <a:custGeom>
              <a:avLst/>
              <a:gdLst>
                <a:gd name="connsiteX0" fmla="*/ 4532938 w 4532938"/>
                <a:gd name="connsiteY0" fmla="*/ 3295281 h 4829704"/>
                <a:gd name="connsiteX1" fmla="*/ 3024692 w 4532938"/>
                <a:gd name="connsiteY1" fmla="*/ 4804645 h 4829704"/>
                <a:gd name="connsiteX2" fmla="*/ 865295 w 4532938"/>
                <a:gd name="connsiteY2" fmla="*/ 4046133 h 4829704"/>
                <a:gd name="connsiteX3" fmla="*/ 801229 w 4532938"/>
                <a:gd name="connsiteY3" fmla="*/ 3980247 h 4829704"/>
                <a:gd name="connsiteX4" fmla="*/ 614913 w 4532938"/>
                <a:gd name="connsiteY4" fmla="*/ 658752 h 4829704"/>
                <a:gd name="connsiteX5" fmla="*/ 4080010 w 4532938"/>
                <a:gd name="connsiteY5" fmla="*/ 698965 h 4829704"/>
                <a:gd name="connsiteX6" fmla="*/ 2617900 w 4532938"/>
                <a:gd name="connsiteY6" fmla="*/ 2162159 h 4829704"/>
                <a:gd name="connsiteX7" fmla="*/ 2726472 w 4532938"/>
                <a:gd name="connsiteY7" fmla="*/ 3185778 h 4829704"/>
                <a:gd name="connsiteX8" fmla="*/ 4532938 w 4532938"/>
                <a:gd name="connsiteY8" fmla="*/ 3295281 h 4829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32938" h="4829704">
                  <a:moveTo>
                    <a:pt x="4532938" y="3295281"/>
                  </a:moveTo>
                  <a:lnTo>
                    <a:pt x="3024692" y="4804645"/>
                  </a:lnTo>
                  <a:cubicBezTo>
                    <a:pt x="2327406" y="4908972"/>
                    <a:pt x="1512122" y="4693510"/>
                    <a:pt x="865295" y="4046133"/>
                  </a:cubicBezTo>
                  <a:cubicBezTo>
                    <a:pt x="843042" y="4023864"/>
                    <a:pt x="821710" y="4002516"/>
                    <a:pt x="801229" y="3980247"/>
                  </a:cubicBezTo>
                  <a:cubicBezTo>
                    <a:pt x="-193426" y="2931806"/>
                    <a:pt x="-269469" y="1543860"/>
                    <a:pt x="614913" y="658752"/>
                  </a:cubicBezTo>
                  <a:cubicBezTo>
                    <a:pt x="1516445" y="-243448"/>
                    <a:pt x="2742701" y="-208341"/>
                    <a:pt x="4080010" y="698965"/>
                  </a:cubicBezTo>
                  <a:lnTo>
                    <a:pt x="2617900" y="2162159"/>
                  </a:lnTo>
                  <a:cubicBezTo>
                    <a:pt x="2335060" y="2445209"/>
                    <a:pt x="2378645" y="2837692"/>
                    <a:pt x="2726472" y="3185778"/>
                  </a:cubicBezTo>
                  <a:cubicBezTo>
                    <a:pt x="3175927" y="3635565"/>
                    <a:pt x="3953579" y="3734785"/>
                    <a:pt x="4532938" y="3295281"/>
                  </a:cubicBezTo>
                  <a:close/>
                </a:path>
              </a:pathLst>
            </a:custGeom>
            <a:solidFill>
              <a:srgbClr val="6E63D6"/>
            </a:solidFill>
            <a:ln w="0" cap="flat">
              <a:noFill/>
              <a:prstDash val="solid"/>
              <a:miter/>
            </a:ln>
          </p:spPr>
          <p:txBody>
            <a:bodyPr rtlCol="0" anchor="ctr"/>
            <a:lstStyle/>
            <a:p>
              <a:endParaRPr lang="en-IS"/>
            </a:p>
          </p:txBody>
        </p:sp>
        <p:sp>
          <p:nvSpPr>
            <p:cNvPr id="53" name="Freeform 52">
              <a:extLst>
                <a:ext uri="{FF2B5EF4-FFF2-40B4-BE49-F238E27FC236}">
                  <a16:creationId xmlns:a16="http://schemas.microsoft.com/office/drawing/2014/main" id="{F313E213-ACFA-6DFC-ED25-5BBD02114B64}"/>
                </a:ext>
              </a:extLst>
            </p:cNvPr>
            <p:cNvSpPr/>
            <p:nvPr/>
          </p:nvSpPr>
          <p:spPr>
            <a:xfrm rot="5400000">
              <a:off x="1311602" y="4408305"/>
              <a:ext cx="2414254" cy="2476786"/>
            </a:xfrm>
            <a:custGeom>
              <a:avLst/>
              <a:gdLst>
                <a:gd name="connsiteX0" fmla="*/ 0 w 2414254"/>
                <a:gd name="connsiteY0" fmla="*/ 2476786 h 2476786"/>
                <a:gd name="connsiteX1" fmla="*/ 1756786 w 2414254"/>
                <a:gd name="connsiteY1" fmla="*/ 718698 h 2476786"/>
                <a:gd name="connsiteX2" fmla="*/ 2191854 w 2414254"/>
                <a:gd name="connsiteY2" fmla="*/ 283307 h 2476786"/>
                <a:gd name="connsiteX3" fmla="*/ 2335215 w 2414254"/>
                <a:gd name="connsiteY3" fmla="*/ 118590 h 2476786"/>
                <a:gd name="connsiteX4" fmla="*/ 2414254 w 2414254"/>
                <a:gd name="connsiteY4" fmla="*/ 0 h 2476786"/>
                <a:gd name="connsiteX5" fmla="*/ 2414254 w 2414254"/>
                <a:gd name="connsiteY5" fmla="*/ 1669707 h 2476786"/>
                <a:gd name="connsiteX6" fmla="*/ 2309424 w 2414254"/>
                <a:gd name="connsiteY6" fmla="*/ 1660394 h 2476786"/>
                <a:gd name="connsiteX7" fmla="*/ 1373949 w 2414254"/>
                <a:gd name="connsiteY7" fmla="*/ 1981962 h 2476786"/>
                <a:gd name="connsiteX8" fmla="*/ 0 w 2414254"/>
                <a:gd name="connsiteY8" fmla="*/ 2476786 h 2476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4254" h="2476786">
                  <a:moveTo>
                    <a:pt x="0" y="2476786"/>
                  </a:moveTo>
                  <a:lnTo>
                    <a:pt x="1756786" y="718698"/>
                  </a:lnTo>
                  <a:lnTo>
                    <a:pt x="2191854" y="283307"/>
                  </a:lnTo>
                  <a:cubicBezTo>
                    <a:pt x="2244121" y="230967"/>
                    <a:pt x="2291745" y="175860"/>
                    <a:pt x="2335215" y="118590"/>
                  </a:cubicBezTo>
                  <a:lnTo>
                    <a:pt x="2414254" y="0"/>
                  </a:lnTo>
                  <a:lnTo>
                    <a:pt x="2414254" y="1669707"/>
                  </a:lnTo>
                  <a:lnTo>
                    <a:pt x="2309424" y="1660394"/>
                  </a:lnTo>
                  <a:cubicBezTo>
                    <a:pt x="2084195" y="1666076"/>
                    <a:pt x="1787429" y="1790649"/>
                    <a:pt x="1373949" y="1981962"/>
                  </a:cubicBezTo>
                  <a:cubicBezTo>
                    <a:pt x="943416" y="2173807"/>
                    <a:pt x="475393" y="2386289"/>
                    <a:pt x="0" y="2476786"/>
                  </a:cubicBezTo>
                  <a:close/>
                </a:path>
              </a:pathLst>
            </a:custGeom>
            <a:solidFill>
              <a:srgbClr val="BABAE6"/>
            </a:solidFill>
            <a:ln w="0" cap="flat">
              <a:noFill/>
              <a:prstDash val="solid"/>
              <a:miter/>
            </a:ln>
          </p:spPr>
          <p:txBody>
            <a:bodyPr rtlCol="0" anchor="ctr"/>
            <a:lstStyle/>
            <a:p>
              <a:endParaRPr lang="en-IS"/>
            </a:p>
          </p:txBody>
        </p:sp>
        <p:pic>
          <p:nvPicPr>
            <p:cNvPr id="24" name="Picture 23" descr="A black background with white text&#10;&#10;Description automatically generated">
              <a:extLst>
                <a:ext uri="{FF2B5EF4-FFF2-40B4-BE49-F238E27FC236}">
                  <a16:creationId xmlns:a16="http://schemas.microsoft.com/office/drawing/2014/main" id="{8A882875-546A-BEAF-D6C4-9D5718972B70}"/>
                </a:ext>
              </a:extLst>
            </p:cNvPr>
            <p:cNvPicPr>
              <a:picLocks noChangeAspect="1"/>
            </p:cNvPicPr>
            <p:nvPr userDrawn="1"/>
          </p:nvPicPr>
          <p:blipFill>
            <a:blip r:embed="rId2"/>
            <a:stretch>
              <a:fillRect/>
            </a:stretch>
          </p:blipFill>
          <p:spPr>
            <a:xfrm>
              <a:off x="3845568" y="6042598"/>
              <a:ext cx="1480989" cy="606708"/>
            </a:xfrm>
            <a:prstGeom prst="rect">
              <a:avLst/>
            </a:prstGeom>
          </p:spPr>
        </p:pic>
      </p:grpSp>
      <p:sp>
        <p:nvSpPr>
          <p:cNvPr id="7" name="Graphic 7">
            <a:extLst>
              <a:ext uri="{FF2B5EF4-FFF2-40B4-BE49-F238E27FC236}">
                <a16:creationId xmlns:a16="http://schemas.microsoft.com/office/drawing/2014/main" id="{BFBF9D6C-A74D-25E9-81DD-F27E7B5C85C8}"/>
              </a:ext>
            </a:extLst>
          </p:cNvPr>
          <p:cNvSpPr/>
          <p:nvPr userDrawn="1"/>
        </p:nvSpPr>
        <p:spPr>
          <a:xfrm>
            <a:off x="372125" y="1645481"/>
            <a:ext cx="6129700" cy="4192597"/>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4" name="Title Placeholder 12">
            <a:extLst>
              <a:ext uri="{FF2B5EF4-FFF2-40B4-BE49-F238E27FC236}">
                <a16:creationId xmlns:a16="http://schemas.microsoft.com/office/drawing/2014/main" id="{256AAF1F-4A3A-FC44-448A-94BB90C7B0A3}"/>
              </a:ext>
            </a:extLst>
          </p:cNvPr>
          <p:cNvSpPr>
            <a:spLocks noGrp="1"/>
          </p:cNvSpPr>
          <p:nvPr>
            <p:ph type="title" hasCustomPrompt="1"/>
          </p:nvPr>
        </p:nvSpPr>
        <p:spPr>
          <a:xfrm>
            <a:off x="340291" y="212186"/>
            <a:ext cx="11511073" cy="588637"/>
          </a:xfrm>
          <a:prstGeom prst="rect">
            <a:avLst/>
          </a:prstGeom>
        </p:spPr>
        <p:txBody>
          <a:bodyPr vert="horz" lIns="91440" tIns="45720" rIns="91440" bIns="45720" rtlCol="0" anchor="t" anchorCtr="0">
            <a:noAutofit/>
          </a:bodyPr>
          <a:lstStyle>
            <a:lvl1pPr>
              <a:defRPr sz="4000" b="1" i="0">
                <a:solidFill>
                  <a:schemeClr val="bg1"/>
                </a:solidFill>
                <a:latin typeface="Aptos ExtraBold" panose="020B0004020202020204" pitchFamily="34" charset="0"/>
                <a:cs typeface="Segoe UI" panose="020B0502040204020203" pitchFamily="34" charset="0"/>
              </a:defRPr>
            </a:lvl1pPr>
          </a:lstStyle>
          <a:p>
            <a:r>
              <a:rPr lang="en-GB"/>
              <a:t>Insert slide title</a:t>
            </a:r>
            <a:endParaRPr lang="en-IS"/>
          </a:p>
        </p:txBody>
      </p:sp>
      <p:sp>
        <p:nvSpPr>
          <p:cNvPr id="28" name="Freeform 27">
            <a:extLst>
              <a:ext uri="{FF2B5EF4-FFF2-40B4-BE49-F238E27FC236}">
                <a16:creationId xmlns:a16="http://schemas.microsoft.com/office/drawing/2014/main" id="{CDD02804-9CB8-A811-777B-BD4B7B268E10}"/>
              </a:ext>
            </a:extLst>
          </p:cNvPr>
          <p:cNvSpPr/>
          <p:nvPr userDrawn="1"/>
        </p:nvSpPr>
        <p:spPr>
          <a:xfrm rot="5400000">
            <a:off x="-427708" y="4250622"/>
            <a:ext cx="1447269" cy="591854"/>
          </a:xfrm>
          <a:custGeom>
            <a:avLst/>
            <a:gdLst>
              <a:gd name="connsiteX0" fmla="*/ 0 w 1447269"/>
              <a:gd name="connsiteY0" fmla="*/ 591854 h 591854"/>
              <a:gd name="connsiteX1" fmla="*/ 44792 w 1447269"/>
              <a:gd name="connsiteY1" fmla="*/ 507819 h 591854"/>
              <a:gd name="connsiteX2" fmla="*/ 213267 w 1447269"/>
              <a:gd name="connsiteY2" fmla="*/ 301619 h 591854"/>
              <a:gd name="connsiteX3" fmla="*/ 1264365 w 1447269"/>
              <a:gd name="connsiteY3" fmla="*/ 190996 h 591854"/>
              <a:gd name="connsiteX4" fmla="*/ 1447269 w 1447269"/>
              <a:gd name="connsiteY4" fmla="*/ 573685 h 591854"/>
              <a:gd name="connsiteX5" fmla="*/ 1446995 w 1447269"/>
              <a:gd name="connsiteY5" fmla="*/ 591854 h 59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7269" h="591854">
                <a:moveTo>
                  <a:pt x="0" y="591854"/>
                </a:moveTo>
                <a:lnTo>
                  <a:pt x="44792" y="507819"/>
                </a:lnTo>
                <a:cubicBezTo>
                  <a:pt x="93966" y="433731"/>
                  <a:pt x="150292" y="364540"/>
                  <a:pt x="213267" y="301619"/>
                </a:cubicBezTo>
                <a:cubicBezTo>
                  <a:pt x="570478" y="-55231"/>
                  <a:pt x="973302" y="-99700"/>
                  <a:pt x="1264365" y="190996"/>
                </a:cubicBezTo>
                <a:cubicBezTo>
                  <a:pt x="1373487" y="300007"/>
                  <a:pt x="1433901" y="429304"/>
                  <a:pt x="1447269" y="573685"/>
                </a:cubicBezTo>
                <a:lnTo>
                  <a:pt x="1446995" y="591854"/>
                </a:lnTo>
                <a:close/>
              </a:path>
            </a:pathLst>
          </a:custGeom>
          <a:solidFill>
            <a:srgbClr val="6E63D6"/>
          </a:solidFill>
          <a:ln w="0" cap="flat">
            <a:noFill/>
            <a:prstDash val="solid"/>
            <a:miter/>
          </a:ln>
        </p:spPr>
        <p:txBody>
          <a:bodyPr wrap="square" rtlCol="0" anchor="ctr">
            <a:noAutofit/>
          </a:bodyPr>
          <a:lstStyle/>
          <a:p>
            <a:endParaRPr lang="en-IS"/>
          </a:p>
        </p:txBody>
      </p:sp>
      <p:sp>
        <p:nvSpPr>
          <p:cNvPr id="14" name="Picture Placeholder 13">
            <a:extLst>
              <a:ext uri="{FF2B5EF4-FFF2-40B4-BE49-F238E27FC236}">
                <a16:creationId xmlns:a16="http://schemas.microsoft.com/office/drawing/2014/main" id="{CF62C60D-C835-AFC6-3A32-8E8968494DCA}"/>
              </a:ext>
            </a:extLst>
          </p:cNvPr>
          <p:cNvSpPr>
            <a:spLocks noGrp="1"/>
          </p:cNvSpPr>
          <p:nvPr>
            <p:ph type="pic" sz="quarter" idx="10" hasCustomPrompt="1"/>
          </p:nvPr>
        </p:nvSpPr>
        <p:spPr>
          <a:xfrm>
            <a:off x="442376" y="1710037"/>
            <a:ext cx="5989198" cy="4063484"/>
          </a:xfrm>
          <a:custGeom>
            <a:avLst/>
            <a:gdLst>
              <a:gd name="connsiteX0" fmla="*/ 127031 w 5989198"/>
              <a:gd name="connsiteY0" fmla="*/ 0 h 4063484"/>
              <a:gd name="connsiteX1" fmla="*/ 5862167 w 5989198"/>
              <a:gd name="connsiteY1" fmla="*/ 0 h 4063484"/>
              <a:gd name="connsiteX2" fmla="*/ 5989198 w 5989198"/>
              <a:gd name="connsiteY2" fmla="*/ 127218 h 4063484"/>
              <a:gd name="connsiteX3" fmla="*/ 5989198 w 5989198"/>
              <a:gd name="connsiteY3" fmla="*/ 3936266 h 4063484"/>
              <a:gd name="connsiteX4" fmla="*/ 5862167 w 5989198"/>
              <a:gd name="connsiteY4" fmla="*/ 4063484 h 4063484"/>
              <a:gd name="connsiteX5" fmla="*/ 127031 w 5989198"/>
              <a:gd name="connsiteY5" fmla="*/ 4063484 h 4063484"/>
              <a:gd name="connsiteX6" fmla="*/ 0 w 5989198"/>
              <a:gd name="connsiteY6" fmla="*/ 3936266 h 4063484"/>
              <a:gd name="connsiteX7" fmla="*/ 0 w 5989198"/>
              <a:gd name="connsiteY7" fmla="*/ 3328791 h 4063484"/>
              <a:gd name="connsiteX8" fmla="*/ 45948 w 5989198"/>
              <a:gd name="connsiteY8" fmla="*/ 3272636 h 4063484"/>
              <a:gd name="connsiteX9" fmla="*/ 50690 w 5989198"/>
              <a:gd name="connsiteY9" fmla="*/ 2609620 h 4063484"/>
              <a:gd name="connsiteX10" fmla="*/ 0 w 5989198"/>
              <a:gd name="connsiteY10" fmla="*/ 2531407 h 4063484"/>
              <a:gd name="connsiteX11" fmla="*/ 0 w 5989198"/>
              <a:gd name="connsiteY11" fmla="*/ 127218 h 4063484"/>
              <a:gd name="connsiteX12" fmla="*/ 127031 w 5989198"/>
              <a:gd name="connsiteY12" fmla="*/ 0 h 4063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989198" h="4063484">
                <a:moveTo>
                  <a:pt x="127031" y="0"/>
                </a:moveTo>
                <a:lnTo>
                  <a:pt x="5862167" y="0"/>
                </a:lnTo>
                <a:cubicBezTo>
                  <a:pt x="5932325" y="0"/>
                  <a:pt x="5989198" y="56958"/>
                  <a:pt x="5989198" y="127218"/>
                </a:cubicBezTo>
                <a:lnTo>
                  <a:pt x="5989198" y="3936266"/>
                </a:lnTo>
                <a:cubicBezTo>
                  <a:pt x="5989198" y="4006527"/>
                  <a:pt x="5932325" y="4063484"/>
                  <a:pt x="5862167" y="4063484"/>
                </a:cubicBezTo>
                <a:lnTo>
                  <a:pt x="127031" y="4063484"/>
                </a:lnTo>
                <a:cubicBezTo>
                  <a:pt x="56874" y="4063484"/>
                  <a:pt x="0" y="4006527"/>
                  <a:pt x="0" y="3936266"/>
                </a:cubicBezTo>
                <a:lnTo>
                  <a:pt x="0" y="3328791"/>
                </a:lnTo>
                <a:lnTo>
                  <a:pt x="45948" y="3272636"/>
                </a:lnTo>
                <a:cubicBezTo>
                  <a:pt x="175486" y="3074796"/>
                  <a:pt x="175212" y="2840983"/>
                  <a:pt x="50690" y="2609620"/>
                </a:cubicBezTo>
                <a:lnTo>
                  <a:pt x="0" y="2531407"/>
                </a:lnTo>
                <a:lnTo>
                  <a:pt x="0" y="127218"/>
                </a:lnTo>
                <a:cubicBezTo>
                  <a:pt x="0" y="56958"/>
                  <a:pt x="56874" y="0"/>
                  <a:pt x="127031"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6" name="Text Placeholder 41">
            <a:extLst>
              <a:ext uri="{FF2B5EF4-FFF2-40B4-BE49-F238E27FC236}">
                <a16:creationId xmlns:a16="http://schemas.microsoft.com/office/drawing/2014/main" id="{45BFF3FC-A836-AA41-0FA5-3E32C9EDFD28}"/>
              </a:ext>
            </a:extLst>
          </p:cNvPr>
          <p:cNvSpPr>
            <a:spLocks noGrp="1"/>
          </p:cNvSpPr>
          <p:nvPr>
            <p:ph type="body" sz="quarter" idx="12"/>
          </p:nvPr>
        </p:nvSpPr>
        <p:spPr>
          <a:xfrm>
            <a:off x="6851425" y="962526"/>
            <a:ext cx="4999939"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8308324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ext image 3">
    <p:spTree>
      <p:nvGrpSpPr>
        <p:cNvPr id="1" name=""/>
        <p:cNvGrpSpPr/>
        <p:nvPr/>
      </p:nvGrpSpPr>
      <p:grpSpPr>
        <a:xfrm>
          <a:off x="0" y="0"/>
          <a:ext cx="0" cy="0"/>
          <a:chOff x="0" y="0"/>
          <a:chExt cx="0" cy="0"/>
        </a:xfrm>
      </p:grpSpPr>
      <p:grpSp>
        <p:nvGrpSpPr>
          <p:cNvPr id="58" name="Group 57">
            <a:extLst>
              <a:ext uri="{FF2B5EF4-FFF2-40B4-BE49-F238E27FC236}">
                <a16:creationId xmlns:a16="http://schemas.microsoft.com/office/drawing/2014/main" id="{9E3851BF-2D16-0E23-B30A-0EF971E1864A}"/>
              </a:ext>
            </a:extLst>
          </p:cNvPr>
          <p:cNvGrpSpPr/>
          <p:nvPr userDrawn="1"/>
        </p:nvGrpSpPr>
        <p:grpSpPr>
          <a:xfrm>
            <a:off x="0" y="1079818"/>
            <a:ext cx="8037079" cy="5778183"/>
            <a:chOff x="0" y="1079818"/>
            <a:chExt cx="8037079" cy="5778183"/>
          </a:xfrm>
        </p:grpSpPr>
        <p:sp>
          <p:nvSpPr>
            <p:cNvPr id="49" name="Freeform 48">
              <a:extLst>
                <a:ext uri="{FF2B5EF4-FFF2-40B4-BE49-F238E27FC236}">
                  <a16:creationId xmlns:a16="http://schemas.microsoft.com/office/drawing/2014/main" id="{63080B94-0F66-1929-7550-A4D4DF9F7183}"/>
                </a:ext>
              </a:extLst>
            </p:cNvPr>
            <p:cNvSpPr/>
            <p:nvPr/>
          </p:nvSpPr>
          <p:spPr>
            <a:xfrm rot="5400000">
              <a:off x="3981436" y="2925661"/>
              <a:ext cx="436541" cy="436851"/>
            </a:xfrm>
            <a:custGeom>
              <a:avLst/>
              <a:gdLst>
                <a:gd name="connsiteX0" fmla="*/ 436542 w 436541"/>
                <a:gd name="connsiteY0" fmla="*/ 218426 h 436851"/>
                <a:gd name="connsiteX1" fmla="*/ 218271 w 436541"/>
                <a:gd name="connsiteY1" fmla="*/ 436851 h 436851"/>
                <a:gd name="connsiteX2" fmla="*/ 0 w 436541"/>
                <a:gd name="connsiteY2" fmla="*/ 218426 h 436851"/>
                <a:gd name="connsiteX3" fmla="*/ 218271 w 436541"/>
                <a:gd name="connsiteY3" fmla="*/ 0 h 436851"/>
                <a:gd name="connsiteX4" fmla="*/ 436542 w 436541"/>
                <a:gd name="connsiteY4" fmla="*/ 218426 h 4368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6541" h="436851">
                  <a:moveTo>
                    <a:pt x="436542" y="218426"/>
                  </a:moveTo>
                  <a:cubicBezTo>
                    <a:pt x="436542" y="339059"/>
                    <a:pt x="338818" y="436851"/>
                    <a:pt x="218271" y="436851"/>
                  </a:cubicBezTo>
                  <a:cubicBezTo>
                    <a:pt x="97723" y="436851"/>
                    <a:pt x="0" y="339059"/>
                    <a:pt x="0" y="218426"/>
                  </a:cubicBezTo>
                  <a:cubicBezTo>
                    <a:pt x="0" y="97793"/>
                    <a:pt x="97723" y="0"/>
                    <a:pt x="218271" y="0"/>
                  </a:cubicBezTo>
                  <a:cubicBezTo>
                    <a:pt x="338818" y="0"/>
                    <a:pt x="436542" y="97793"/>
                    <a:pt x="436542" y="218426"/>
                  </a:cubicBezTo>
                  <a:close/>
                </a:path>
              </a:pathLst>
            </a:custGeom>
            <a:solidFill>
              <a:srgbClr val="912B47"/>
            </a:solidFill>
            <a:ln w="0" cap="flat">
              <a:noFill/>
              <a:prstDash val="solid"/>
              <a:miter/>
            </a:ln>
          </p:spPr>
          <p:txBody>
            <a:bodyPr rtlCol="0" anchor="ctr"/>
            <a:lstStyle/>
            <a:p>
              <a:endParaRPr lang="en-US"/>
            </a:p>
          </p:txBody>
        </p:sp>
        <p:sp>
          <p:nvSpPr>
            <p:cNvPr id="50" name="Freeform 49">
              <a:extLst>
                <a:ext uri="{FF2B5EF4-FFF2-40B4-BE49-F238E27FC236}">
                  <a16:creationId xmlns:a16="http://schemas.microsoft.com/office/drawing/2014/main" id="{4DFA3AE6-AFBB-3970-273B-2526FA45A49F}"/>
                </a:ext>
              </a:extLst>
            </p:cNvPr>
            <p:cNvSpPr/>
            <p:nvPr/>
          </p:nvSpPr>
          <p:spPr>
            <a:xfrm rot="5400000">
              <a:off x="5702913" y="4286944"/>
              <a:ext cx="1882772" cy="2785561"/>
            </a:xfrm>
            <a:custGeom>
              <a:avLst/>
              <a:gdLst>
                <a:gd name="connsiteX0" fmla="*/ 1265421 w 1882772"/>
                <a:gd name="connsiteY0" fmla="*/ 0 h 2785561"/>
                <a:gd name="connsiteX1" fmla="*/ 1393607 w 1882772"/>
                <a:gd name="connsiteY1" fmla="*/ 128277 h 2785561"/>
                <a:gd name="connsiteX2" fmla="*/ 1418565 w 1882772"/>
                <a:gd name="connsiteY2" fmla="*/ 2439036 h 2785561"/>
                <a:gd name="connsiteX3" fmla="*/ 213054 w 1882772"/>
                <a:gd name="connsiteY3" fmla="*/ 2566131 h 2785561"/>
                <a:gd name="connsiteX4" fmla="*/ 367528 w 1882772"/>
                <a:gd name="connsiteY4" fmla="*/ 1180207 h 2785561"/>
                <a:gd name="connsiteX5" fmla="*/ 1265421 w 1882772"/>
                <a:gd name="connsiteY5" fmla="*/ 0 h 2785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82772" h="2785561">
                  <a:moveTo>
                    <a:pt x="1265421" y="0"/>
                  </a:moveTo>
                  <a:lnTo>
                    <a:pt x="1393607" y="128277"/>
                  </a:lnTo>
                  <a:cubicBezTo>
                    <a:pt x="2086078" y="821239"/>
                    <a:pt x="1996436" y="1860755"/>
                    <a:pt x="1418565" y="2439036"/>
                  </a:cubicBezTo>
                  <a:cubicBezTo>
                    <a:pt x="1008901" y="2848991"/>
                    <a:pt x="546811" y="2900124"/>
                    <a:pt x="213054" y="2566131"/>
                  </a:cubicBezTo>
                  <a:cubicBezTo>
                    <a:pt x="-120702" y="2232138"/>
                    <a:pt x="-57200" y="1732331"/>
                    <a:pt x="367528" y="1180207"/>
                  </a:cubicBezTo>
                  <a:lnTo>
                    <a:pt x="1265421" y="0"/>
                  </a:lnTo>
                  <a:close/>
                </a:path>
              </a:pathLst>
            </a:custGeom>
            <a:solidFill>
              <a:srgbClr val="912B47"/>
            </a:solidFill>
            <a:ln w="0" cap="flat">
              <a:noFill/>
              <a:prstDash val="solid"/>
              <a:miter/>
            </a:ln>
          </p:spPr>
          <p:txBody>
            <a:bodyPr rtlCol="0" anchor="ctr"/>
            <a:lstStyle/>
            <a:p>
              <a:endParaRPr lang="en-US"/>
            </a:p>
          </p:txBody>
        </p:sp>
        <p:sp>
          <p:nvSpPr>
            <p:cNvPr id="53" name="Freeform 52">
              <a:extLst>
                <a:ext uri="{FF2B5EF4-FFF2-40B4-BE49-F238E27FC236}">
                  <a16:creationId xmlns:a16="http://schemas.microsoft.com/office/drawing/2014/main" id="{0DD12867-FF04-663A-AEE6-AE9B761778D2}"/>
                </a:ext>
              </a:extLst>
            </p:cNvPr>
            <p:cNvSpPr/>
            <p:nvPr userDrawn="1"/>
          </p:nvSpPr>
          <p:spPr>
            <a:xfrm>
              <a:off x="0" y="2529444"/>
              <a:ext cx="2990286" cy="3890577"/>
            </a:xfrm>
            <a:custGeom>
              <a:avLst/>
              <a:gdLst>
                <a:gd name="connsiteX0" fmla="*/ 428097 w 2990286"/>
                <a:gd name="connsiteY0" fmla="*/ 0 h 3890577"/>
                <a:gd name="connsiteX1" fmla="*/ 1840918 w 2990286"/>
                <a:gd name="connsiteY1" fmla="*/ 584812 h 3890577"/>
                <a:gd name="connsiteX2" fmla="*/ 2357721 w 2990286"/>
                <a:gd name="connsiteY2" fmla="*/ 1101249 h 3890577"/>
                <a:gd name="connsiteX3" fmla="*/ 2654029 w 2990286"/>
                <a:gd name="connsiteY3" fmla="*/ 1397347 h 3890577"/>
                <a:gd name="connsiteX4" fmla="*/ 2524126 w 2990286"/>
                <a:gd name="connsiteY4" fmla="*/ 3541363 h 3890577"/>
                <a:gd name="connsiteX5" fmla="*/ 2524274 w 2990286"/>
                <a:gd name="connsiteY5" fmla="*/ 3541363 h 3890577"/>
                <a:gd name="connsiteX6" fmla="*/ 1309337 w 2990286"/>
                <a:gd name="connsiteY6" fmla="*/ 3670288 h 3890577"/>
                <a:gd name="connsiteX7" fmla="*/ 286077 w 2990286"/>
                <a:gd name="connsiteY7" fmla="*/ 2647752 h 3890577"/>
                <a:gd name="connsiteX8" fmla="*/ 0 w 2990286"/>
                <a:gd name="connsiteY8" fmla="*/ 2361878 h 3890577"/>
                <a:gd name="connsiteX9" fmla="*/ 0 w 2990286"/>
                <a:gd name="connsiteY9" fmla="*/ 47894 h 3890577"/>
                <a:gd name="connsiteX10" fmla="*/ 46490 w 2990286"/>
                <a:gd name="connsiteY10" fmla="*/ 36551 h 3890577"/>
                <a:gd name="connsiteX11" fmla="*/ 428097 w 2990286"/>
                <a:gd name="connsiteY11" fmla="*/ 0 h 3890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90286" h="3890577">
                  <a:moveTo>
                    <a:pt x="428097" y="0"/>
                  </a:moveTo>
                  <a:cubicBezTo>
                    <a:pt x="939432" y="0"/>
                    <a:pt x="1450766" y="194937"/>
                    <a:pt x="1840918" y="584812"/>
                  </a:cubicBezTo>
                  <a:lnTo>
                    <a:pt x="2357721" y="1101249"/>
                  </a:lnTo>
                  <a:lnTo>
                    <a:pt x="2654029" y="1397347"/>
                  </a:lnTo>
                  <a:cubicBezTo>
                    <a:pt x="3175708" y="2084944"/>
                    <a:pt x="3057924" y="3007944"/>
                    <a:pt x="2524126" y="3541363"/>
                  </a:cubicBezTo>
                  <a:lnTo>
                    <a:pt x="2524274" y="3541363"/>
                  </a:lnTo>
                  <a:cubicBezTo>
                    <a:pt x="2111068" y="3954128"/>
                    <a:pt x="1645251" y="4005964"/>
                    <a:pt x="1309337" y="3670288"/>
                  </a:cubicBezTo>
                  <a:lnTo>
                    <a:pt x="286077" y="2647752"/>
                  </a:lnTo>
                  <a:lnTo>
                    <a:pt x="0" y="2361878"/>
                  </a:lnTo>
                  <a:lnTo>
                    <a:pt x="0" y="47894"/>
                  </a:lnTo>
                  <a:lnTo>
                    <a:pt x="46490" y="36551"/>
                  </a:lnTo>
                  <a:cubicBezTo>
                    <a:pt x="172430" y="12184"/>
                    <a:pt x="300264" y="0"/>
                    <a:pt x="428097" y="0"/>
                  </a:cubicBezTo>
                  <a:close/>
                </a:path>
              </a:pathLst>
            </a:custGeom>
            <a:solidFill>
              <a:srgbClr val="D14B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5" name="Freeform 54">
              <a:extLst>
                <a:ext uri="{FF2B5EF4-FFF2-40B4-BE49-F238E27FC236}">
                  <a16:creationId xmlns:a16="http://schemas.microsoft.com/office/drawing/2014/main" id="{3F335D54-35EA-3E1E-821A-DA2E9908B357}"/>
                </a:ext>
              </a:extLst>
            </p:cNvPr>
            <p:cNvSpPr/>
            <p:nvPr userDrawn="1"/>
          </p:nvSpPr>
          <p:spPr>
            <a:xfrm>
              <a:off x="1" y="3926792"/>
              <a:ext cx="4475217" cy="2931209"/>
            </a:xfrm>
            <a:custGeom>
              <a:avLst/>
              <a:gdLst>
                <a:gd name="connsiteX0" fmla="*/ 2654029 w 4475217"/>
                <a:gd name="connsiteY0" fmla="*/ 0 h 2931209"/>
                <a:gd name="connsiteX1" fmla="*/ 4445473 w 4475217"/>
                <a:gd name="connsiteY1" fmla="*/ 1790176 h 2931209"/>
                <a:gd name="connsiteX2" fmla="*/ 4378885 w 4475217"/>
                <a:gd name="connsiteY2" fmla="*/ 2928333 h 2931209"/>
                <a:gd name="connsiteX3" fmla="*/ 4378034 w 4475217"/>
                <a:gd name="connsiteY3" fmla="*/ 2931209 h 2931209"/>
                <a:gd name="connsiteX4" fmla="*/ 0 w 4475217"/>
                <a:gd name="connsiteY4" fmla="*/ 2931209 h 2931209"/>
                <a:gd name="connsiteX5" fmla="*/ 0 w 4475217"/>
                <a:gd name="connsiteY5" fmla="*/ 964680 h 2931209"/>
                <a:gd name="connsiteX6" fmla="*/ 1309189 w 4475217"/>
                <a:gd name="connsiteY6" fmla="*/ 2272941 h 2931209"/>
                <a:gd name="connsiteX7" fmla="*/ 2524126 w 4475217"/>
                <a:gd name="connsiteY7" fmla="*/ 2144017 h 2931209"/>
                <a:gd name="connsiteX8" fmla="*/ 2654029 w 4475217"/>
                <a:gd name="connsiteY8" fmla="*/ 0 h 2931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75217" h="2931209">
                  <a:moveTo>
                    <a:pt x="2654029" y="0"/>
                  </a:moveTo>
                  <a:lnTo>
                    <a:pt x="4445473" y="1790176"/>
                  </a:lnTo>
                  <a:cubicBezTo>
                    <a:pt x="4499654" y="2152249"/>
                    <a:pt x="4481167" y="2541120"/>
                    <a:pt x="4378885" y="2928333"/>
                  </a:cubicBezTo>
                  <a:lnTo>
                    <a:pt x="4378034" y="2931209"/>
                  </a:lnTo>
                  <a:lnTo>
                    <a:pt x="0" y="2931209"/>
                  </a:lnTo>
                  <a:lnTo>
                    <a:pt x="0" y="964680"/>
                  </a:lnTo>
                  <a:lnTo>
                    <a:pt x="1309189" y="2272941"/>
                  </a:lnTo>
                  <a:cubicBezTo>
                    <a:pt x="1645104" y="2608617"/>
                    <a:pt x="2110920" y="2556929"/>
                    <a:pt x="2524126" y="2144017"/>
                  </a:cubicBezTo>
                  <a:cubicBezTo>
                    <a:pt x="3057924" y="1610597"/>
                    <a:pt x="3175708" y="687597"/>
                    <a:pt x="2654029" y="0"/>
                  </a:cubicBezTo>
                  <a:close/>
                </a:path>
              </a:pathLst>
            </a:custGeom>
            <a:solidFill>
              <a:srgbClr val="912B47"/>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44">
              <a:extLst>
                <a:ext uri="{FF2B5EF4-FFF2-40B4-BE49-F238E27FC236}">
                  <a16:creationId xmlns:a16="http://schemas.microsoft.com/office/drawing/2014/main" id="{821D40C2-CBFA-FB96-6EEC-24AF1865BD79}"/>
                </a:ext>
              </a:extLst>
            </p:cNvPr>
            <p:cNvSpPr/>
            <p:nvPr/>
          </p:nvSpPr>
          <p:spPr>
            <a:xfrm rot="5400000">
              <a:off x="619658" y="1891152"/>
              <a:ext cx="4635966" cy="3013297"/>
            </a:xfrm>
            <a:custGeom>
              <a:avLst/>
              <a:gdLst>
                <a:gd name="connsiteX0" fmla="*/ 1493782 w 4635966"/>
                <a:gd name="connsiteY0" fmla="*/ 815475 h 3013297"/>
                <a:gd name="connsiteX1" fmla="*/ 0 w 4635966"/>
                <a:gd name="connsiteY1" fmla="*/ 2310316 h 3013297"/>
                <a:gd name="connsiteX2" fmla="*/ 50063 w 4635966"/>
                <a:gd name="connsiteY2" fmla="*/ 2361745 h 3013297"/>
                <a:gd name="connsiteX3" fmla="*/ 1723719 w 4635966"/>
                <a:gd name="connsiteY3" fmla="*/ 3009780 h 3013297"/>
                <a:gd name="connsiteX4" fmla="*/ 2034438 w 4635966"/>
                <a:gd name="connsiteY4" fmla="*/ 2603373 h 3013297"/>
                <a:gd name="connsiteX5" fmla="*/ 2550874 w 4635966"/>
                <a:gd name="connsiteY5" fmla="*/ 2086570 h 3013297"/>
                <a:gd name="connsiteX6" fmla="*/ 4635967 w 4635966"/>
                <a:gd name="connsiteY6" fmla="*/ 0 h 3013297"/>
                <a:gd name="connsiteX7" fmla="*/ 3005285 w 4635966"/>
                <a:gd name="connsiteY7" fmla="*/ 587296 h 3013297"/>
                <a:gd name="connsiteX8" fmla="*/ 1493930 w 4635966"/>
                <a:gd name="connsiteY8" fmla="*/ 815327 h 3013297"/>
                <a:gd name="connsiteX9" fmla="*/ 1493930 w 4635966"/>
                <a:gd name="connsiteY9" fmla="*/ 815327 h 3013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35966" h="3013297">
                  <a:moveTo>
                    <a:pt x="1493782" y="815475"/>
                  </a:moveTo>
                  <a:lnTo>
                    <a:pt x="0" y="2310316"/>
                  </a:lnTo>
                  <a:cubicBezTo>
                    <a:pt x="16392" y="2327607"/>
                    <a:pt x="33080" y="2344750"/>
                    <a:pt x="50063" y="2361745"/>
                  </a:cubicBezTo>
                  <a:cubicBezTo>
                    <a:pt x="575656" y="2887710"/>
                    <a:pt x="1156481" y="3039337"/>
                    <a:pt x="1723719" y="3009780"/>
                  </a:cubicBezTo>
                  <a:cubicBezTo>
                    <a:pt x="1808340" y="2864951"/>
                    <a:pt x="1910387" y="2727659"/>
                    <a:pt x="2034438" y="2603373"/>
                  </a:cubicBezTo>
                  <a:lnTo>
                    <a:pt x="2550874" y="2086570"/>
                  </a:lnTo>
                  <a:lnTo>
                    <a:pt x="4635967" y="0"/>
                  </a:lnTo>
                  <a:cubicBezTo>
                    <a:pt x="4071682" y="107439"/>
                    <a:pt x="3516258" y="359560"/>
                    <a:pt x="3005285" y="587296"/>
                  </a:cubicBezTo>
                  <a:cubicBezTo>
                    <a:pt x="2220072" y="950550"/>
                    <a:pt x="1789437" y="1111044"/>
                    <a:pt x="1493930" y="815327"/>
                  </a:cubicBezTo>
                  <a:lnTo>
                    <a:pt x="1493930" y="815327"/>
                  </a:lnTo>
                  <a:close/>
                </a:path>
              </a:pathLst>
            </a:custGeom>
            <a:solidFill>
              <a:srgbClr val="EFBC6E"/>
            </a:solidFill>
            <a:ln w="8825" cap="flat">
              <a:noFill/>
              <a:prstDash val="solid"/>
              <a:miter/>
            </a:ln>
          </p:spPr>
          <p:txBody>
            <a:bodyPr rtlCol="0" anchor="ctr"/>
            <a:lstStyle/>
            <a:p>
              <a:endParaRPr lang="en-US"/>
            </a:p>
          </p:txBody>
        </p:sp>
        <p:sp>
          <p:nvSpPr>
            <p:cNvPr id="57" name="Freeform 56">
              <a:extLst>
                <a:ext uri="{FF2B5EF4-FFF2-40B4-BE49-F238E27FC236}">
                  <a16:creationId xmlns:a16="http://schemas.microsoft.com/office/drawing/2014/main" id="{333920F7-EB40-EADF-3AD7-EF9590E472D8}"/>
                </a:ext>
              </a:extLst>
            </p:cNvPr>
            <p:cNvSpPr/>
            <p:nvPr userDrawn="1"/>
          </p:nvSpPr>
          <p:spPr>
            <a:xfrm>
              <a:off x="4377843" y="5716818"/>
              <a:ext cx="1209474" cy="1141182"/>
            </a:xfrm>
            <a:custGeom>
              <a:avLst/>
              <a:gdLst>
                <a:gd name="connsiteX0" fmla="*/ 67482 w 1209474"/>
                <a:gd name="connsiteY0" fmla="*/ 0 h 1141182"/>
                <a:gd name="connsiteX1" fmla="*/ 1209474 w 1209474"/>
                <a:gd name="connsiteY1" fmla="*/ 1141182 h 1141182"/>
                <a:gd name="connsiteX2" fmla="*/ 0 w 1209474"/>
                <a:gd name="connsiteY2" fmla="*/ 1141182 h 1141182"/>
                <a:gd name="connsiteX3" fmla="*/ 894 w 1209474"/>
                <a:gd name="connsiteY3" fmla="*/ 1138158 h 1141182"/>
                <a:gd name="connsiteX4" fmla="*/ 67482 w 1209474"/>
                <a:gd name="connsiteY4" fmla="*/ 0 h 11411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9474" h="1141182">
                  <a:moveTo>
                    <a:pt x="67482" y="0"/>
                  </a:moveTo>
                  <a:lnTo>
                    <a:pt x="1209474" y="1141182"/>
                  </a:lnTo>
                  <a:lnTo>
                    <a:pt x="0" y="1141182"/>
                  </a:lnTo>
                  <a:lnTo>
                    <a:pt x="894" y="1138158"/>
                  </a:lnTo>
                  <a:cubicBezTo>
                    <a:pt x="103176" y="750946"/>
                    <a:pt x="121664" y="362074"/>
                    <a:pt x="67482" y="0"/>
                  </a:cubicBezTo>
                  <a:close/>
                </a:path>
              </a:pathLst>
            </a:custGeom>
            <a:solidFill>
              <a:srgbClr val="D14B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Graphic 7">
            <a:extLst>
              <a:ext uri="{FF2B5EF4-FFF2-40B4-BE49-F238E27FC236}">
                <a16:creationId xmlns:a16="http://schemas.microsoft.com/office/drawing/2014/main" id="{FFD46AD4-9D5C-55C1-888A-845C1C4ED0A2}"/>
              </a:ext>
            </a:extLst>
          </p:cNvPr>
          <p:cNvSpPr/>
          <p:nvPr userDrawn="1"/>
        </p:nvSpPr>
        <p:spPr>
          <a:xfrm>
            <a:off x="4530291" y="1178153"/>
            <a:ext cx="7314396" cy="5002906"/>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3" name="Picture Placeholder 15">
            <a:extLst>
              <a:ext uri="{FF2B5EF4-FFF2-40B4-BE49-F238E27FC236}">
                <a16:creationId xmlns:a16="http://schemas.microsoft.com/office/drawing/2014/main" id="{0EF9255F-11A6-8028-02ED-BD922B6D3D2E}"/>
              </a:ext>
            </a:extLst>
          </p:cNvPr>
          <p:cNvSpPr>
            <a:spLocks noGrp="1"/>
          </p:cNvSpPr>
          <p:nvPr>
            <p:ph type="pic" sz="quarter" idx="10" hasCustomPrompt="1"/>
          </p:nvPr>
        </p:nvSpPr>
        <p:spPr>
          <a:xfrm>
            <a:off x="4614120" y="1255187"/>
            <a:ext cx="7146738" cy="4848839"/>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17" name="Freeform 16">
            <a:extLst>
              <a:ext uri="{FF2B5EF4-FFF2-40B4-BE49-F238E27FC236}">
                <a16:creationId xmlns:a16="http://schemas.microsoft.com/office/drawing/2014/main" id="{F6E867C4-41D9-129D-B8A6-A0ED20758A98}"/>
              </a:ext>
            </a:extLst>
          </p:cNvPr>
          <p:cNvSpPr/>
          <p:nvPr userDrawn="1"/>
        </p:nvSpPr>
        <p:spPr>
          <a:xfrm>
            <a:off x="-6641" y="1178154"/>
            <a:ext cx="4140056" cy="2302847"/>
          </a:xfrm>
          <a:custGeom>
            <a:avLst/>
            <a:gdLst>
              <a:gd name="connsiteX0" fmla="*/ 0 w 4140056"/>
              <a:gd name="connsiteY0" fmla="*/ 0 h 2302847"/>
              <a:gd name="connsiteX1" fmla="*/ 877945 w 4140056"/>
              <a:gd name="connsiteY1" fmla="*/ 0 h 2302847"/>
              <a:gd name="connsiteX2" fmla="*/ 3008202 w 4140056"/>
              <a:gd name="connsiteY2" fmla="*/ 0 h 2302847"/>
              <a:gd name="connsiteX3" fmla="*/ 4035336 w 4140056"/>
              <a:gd name="connsiteY3" fmla="*/ 0 h 2302847"/>
              <a:gd name="connsiteX4" fmla="*/ 4140056 w 4140056"/>
              <a:gd name="connsiteY4" fmla="*/ 104775 h 2302847"/>
              <a:gd name="connsiteX5" fmla="*/ 4140056 w 4140056"/>
              <a:gd name="connsiteY5" fmla="*/ 2198072 h 2302847"/>
              <a:gd name="connsiteX6" fmla="*/ 4035336 w 4140056"/>
              <a:gd name="connsiteY6" fmla="*/ 2302847 h 2302847"/>
              <a:gd name="connsiteX7" fmla="*/ 3008202 w 4140056"/>
              <a:gd name="connsiteY7" fmla="*/ 2302847 h 2302847"/>
              <a:gd name="connsiteX8" fmla="*/ 877945 w 4140056"/>
              <a:gd name="connsiteY8" fmla="*/ 2302847 h 2302847"/>
              <a:gd name="connsiteX9" fmla="*/ 0 w 4140056"/>
              <a:gd name="connsiteY9" fmla="*/ 2302847 h 230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40056" h="2302847">
                <a:moveTo>
                  <a:pt x="0" y="0"/>
                </a:moveTo>
                <a:lnTo>
                  <a:pt x="877945" y="0"/>
                </a:lnTo>
                <a:lnTo>
                  <a:pt x="3008202" y="0"/>
                </a:lnTo>
                <a:lnTo>
                  <a:pt x="4035336" y="0"/>
                </a:lnTo>
                <a:cubicBezTo>
                  <a:pt x="4093171" y="0"/>
                  <a:pt x="4140056" y="46909"/>
                  <a:pt x="4140056" y="104775"/>
                </a:cubicBezTo>
                <a:lnTo>
                  <a:pt x="4140056" y="2198072"/>
                </a:lnTo>
                <a:cubicBezTo>
                  <a:pt x="4140056" y="2255937"/>
                  <a:pt x="4093171" y="2302847"/>
                  <a:pt x="4035336" y="2302847"/>
                </a:cubicBezTo>
                <a:lnTo>
                  <a:pt x="3008202" y="2302847"/>
                </a:lnTo>
                <a:lnTo>
                  <a:pt x="877945" y="2302847"/>
                </a:lnTo>
                <a:lnTo>
                  <a:pt x="0" y="2302847"/>
                </a:lnTo>
                <a:close/>
              </a:path>
            </a:pathLst>
          </a:custGeom>
          <a:solidFill>
            <a:srgbClr val="F5F6F8"/>
          </a:solidFill>
          <a:ln w="12700" cap="flat">
            <a:noFill/>
            <a:prstDash val="solid"/>
            <a:miter/>
          </a:ln>
          <a:effectLst>
            <a:outerShdw blurRad="165100" dist="127000" dir="5400000" algn="ctr" rotWithShape="0">
              <a:srgbClr val="000000">
                <a:alpha val="15000"/>
              </a:srgbClr>
            </a:outerShdw>
          </a:effectLst>
        </p:spPr>
        <p:txBody>
          <a:bodyPr wrap="square" rtlCol="0" anchor="ctr">
            <a:noAutofit/>
          </a:bodyPr>
          <a:lstStyle/>
          <a:p>
            <a:endParaRPr lang="en-IS"/>
          </a:p>
        </p:txBody>
      </p:sp>
      <p:sp>
        <p:nvSpPr>
          <p:cNvPr id="6" name="Text Placeholder 5">
            <a:extLst>
              <a:ext uri="{FF2B5EF4-FFF2-40B4-BE49-F238E27FC236}">
                <a16:creationId xmlns:a16="http://schemas.microsoft.com/office/drawing/2014/main" id="{AACE79D8-92ED-6BFA-92D7-F5F3AFD2FF51}"/>
              </a:ext>
            </a:extLst>
          </p:cNvPr>
          <p:cNvSpPr>
            <a:spLocks noGrp="1"/>
          </p:cNvSpPr>
          <p:nvPr>
            <p:ph type="body" sz="quarter" idx="12" hasCustomPrompt="1"/>
          </p:nvPr>
        </p:nvSpPr>
        <p:spPr>
          <a:xfrm>
            <a:off x="430815" y="1372902"/>
            <a:ext cx="3514123" cy="1913351"/>
          </a:xfrm>
          <a:prstGeom prst="rect">
            <a:avLst/>
          </a:prstGeom>
        </p:spPr>
        <p:txBody>
          <a:bodyPr/>
          <a:lstStyle>
            <a:lvl1pPr>
              <a:defRPr sz="2000" b="0" i="0">
                <a:solidFill>
                  <a:srgbClr val="19181A"/>
                </a:solidFill>
                <a:latin typeface="Aptos Light" panose="020B0004020202020204" pitchFamily="34" charset="0"/>
                <a:cs typeface="Segoe UI" panose="020B0502040204020203" pitchFamily="34" charset="0"/>
              </a:defRPr>
            </a:lvl1pPr>
          </a:lstStyle>
          <a:p>
            <a:pPr lvl="0"/>
            <a:r>
              <a:rPr lang="en-US"/>
              <a:t>Click to edit text</a:t>
            </a:r>
            <a:endParaRPr lang="en-IS"/>
          </a:p>
        </p:txBody>
      </p:sp>
      <p:sp>
        <p:nvSpPr>
          <p:cNvPr id="16" name="Freeform 15">
            <a:extLst>
              <a:ext uri="{FF2B5EF4-FFF2-40B4-BE49-F238E27FC236}">
                <a16:creationId xmlns:a16="http://schemas.microsoft.com/office/drawing/2014/main" id="{26C62B2D-6BBA-14CD-2D55-2DA905E8F99D}"/>
              </a:ext>
            </a:extLst>
          </p:cNvPr>
          <p:cNvSpPr/>
          <p:nvPr userDrawn="1"/>
        </p:nvSpPr>
        <p:spPr>
          <a:xfrm>
            <a:off x="0" y="3878213"/>
            <a:ext cx="4133416" cy="2302847"/>
          </a:xfrm>
          <a:custGeom>
            <a:avLst/>
            <a:gdLst>
              <a:gd name="connsiteX0" fmla="*/ 0 w 4133416"/>
              <a:gd name="connsiteY0" fmla="*/ 0 h 2302847"/>
              <a:gd name="connsiteX1" fmla="*/ 871305 w 4133416"/>
              <a:gd name="connsiteY1" fmla="*/ 0 h 2302847"/>
              <a:gd name="connsiteX2" fmla="*/ 3001562 w 4133416"/>
              <a:gd name="connsiteY2" fmla="*/ 0 h 2302847"/>
              <a:gd name="connsiteX3" fmla="*/ 4028696 w 4133416"/>
              <a:gd name="connsiteY3" fmla="*/ 0 h 2302847"/>
              <a:gd name="connsiteX4" fmla="*/ 4133416 w 4133416"/>
              <a:gd name="connsiteY4" fmla="*/ 104775 h 2302847"/>
              <a:gd name="connsiteX5" fmla="*/ 4133416 w 4133416"/>
              <a:gd name="connsiteY5" fmla="*/ 2198072 h 2302847"/>
              <a:gd name="connsiteX6" fmla="*/ 4028696 w 4133416"/>
              <a:gd name="connsiteY6" fmla="*/ 2302847 h 2302847"/>
              <a:gd name="connsiteX7" fmla="*/ 3001562 w 4133416"/>
              <a:gd name="connsiteY7" fmla="*/ 2302847 h 2302847"/>
              <a:gd name="connsiteX8" fmla="*/ 871305 w 4133416"/>
              <a:gd name="connsiteY8" fmla="*/ 2302847 h 2302847"/>
              <a:gd name="connsiteX9" fmla="*/ 0 w 4133416"/>
              <a:gd name="connsiteY9" fmla="*/ 2302847 h 230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33416" h="2302847">
                <a:moveTo>
                  <a:pt x="0" y="0"/>
                </a:moveTo>
                <a:lnTo>
                  <a:pt x="871305" y="0"/>
                </a:lnTo>
                <a:lnTo>
                  <a:pt x="3001562" y="0"/>
                </a:lnTo>
                <a:lnTo>
                  <a:pt x="4028696" y="0"/>
                </a:lnTo>
                <a:cubicBezTo>
                  <a:pt x="4086531" y="0"/>
                  <a:pt x="4133416" y="46909"/>
                  <a:pt x="4133416" y="104775"/>
                </a:cubicBezTo>
                <a:lnTo>
                  <a:pt x="4133416" y="2198072"/>
                </a:lnTo>
                <a:cubicBezTo>
                  <a:pt x="4133416" y="2255937"/>
                  <a:pt x="4086531" y="2302847"/>
                  <a:pt x="4028696" y="2302847"/>
                </a:cubicBezTo>
                <a:lnTo>
                  <a:pt x="3001562" y="2302847"/>
                </a:lnTo>
                <a:lnTo>
                  <a:pt x="871305" y="2302847"/>
                </a:lnTo>
                <a:lnTo>
                  <a:pt x="0" y="2302847"/>
                </a:lnTo>
                <a:close/>
              </a:path>
            </a:pathLst>
          </a:custGeom>
          <a:solidFill>
            <a:srgbClr val="B58214"/>
          </a:solidFill>
          <a:ln w="0" cap="flat">
            <a:noFill/>
            <a:prstDash val="solid"/>
            <a:miter/>
          </a:ln>
          <a:effectLst>
            <a:outerShdw blurRad="165100" dist="127000" dir="5400000" algn="ctr" rotWithShape="0">
              <a:srgbClr val="000000">
                <a:alpha val="15000"/>
              </a:srgbClr>
            </a:outerShdw>
          </a:effectLst>
        </p:spPr>
        <p:txBody>
          <a:bodyPr wrap="square" rtlCol="0" anchor="ctr">
            <a:noAutofit/>
          </a:bodyPr>
          <a:lstStyle/>
          <a:p>
            <a:endParaRPr lang="en-IS"/>
          </a:p>
        </p:txBody>
      </p:sp>
      <p:sp>
        <p:nvSpPr>
          <p:cNvPr id="19" name="Text Placeholder 5">
            <a:extLst>
              <a:ext uri="{FF2B5EF4-FFF2-40B4-BE49-F238E27FC236}">
                <a16:creationId xmlns:a16="http://schemas.microsoft.com/office/drawing/2014/main" id="{A1936782-4F52-E9AD-C276-E13F4BA184C1}"/>
              </a:ext>
            </a:extLst>
          </p:cNvPr>
          <p:cNvSpPr>
            <a:spLocks noGrp="1"/>
          </p:cNvSpPr>
          <p:nvPr>
            <p:ph type="body" sz="quarter" idx="14" hasCustomPrompt="1"/>
          </p:nvPr>
        </p:nvSpPr>
        <p:spPr>
          <a:xfrm>
            <a:off x="430815" y="4072960"/>
            <a:ext cx="3514123" cy="1913351"/>
          </a:xfrm>
          <a:prstGeom prst="rect">
            <a:avLst/>
          </a:prstGeom>
        </p:spPr>
        <p:txBody>
          <a:bodyPr/>
          <a:lstStyle>
            <a:lvl1pPr>
              <a:defRPr sz="2000" b="0" i="0">
                <a:solidFill>
                  <a:schemeClr val="bg1"/>
                </a:solidFill>
                <a:latin typeface="Aptos Light" panose="020B0004020202020204" pitchFamily="34" charset="0"/>
                <a:cs typeface="Segoe UI" panose="020B0502040204020203" pitchFamily="34" charset="0"/>
              </a:defRPr>
            </a:lvl1pPr>
          </a:lstStyle>
          <a:p>
            <a:pPr lvl="0"/>
            <a:r>
              <a:rPr lang="en-US"/>
              <a:t>Click to edit text</a:t>
            </a:r>
            <a:endParaRPr lang="en-IS"/>
          </a:p>
        </p:txBody>
      </p:sp>
      <p:sp>
        <p:nvSpPr>
          <p:cNvPr id="5" name="Title Placeholder 12">
            <a:extLst>
              <a:ext uri="{FF2B5EF4-FFF2-40B4-BE49-F238E27FC236}">
                <a16:creationId xmlns:a16="http://schemas.microsoft.com/office/drawing/2014/main" id="{32363DFE-F7A7-5903-6A28-9F0E5F86917A}"/>
              </a:ext>
            </a:extLst>
          </p:cNvPr>
          <p:cNvSpPr>
            <a:spLocks noGrp="1"/>
          </p:cNvSpPr>
          <p:nvPr>
            <p:ph type="title" hasCustomPrompt="1"/>
          </p:nvPr>
        </p:nvSpPr>
        <p:spPr>
          <a:xfrm>
            <a:off x="340291" y="212186"/>
            <a:ext cx="11504395" cy="588637"/>
          </a:xfrm>
          <a:prstGeom prst="rect">
            <a:avLst/>
          </a:prstGeom>
        </p:spPr>
        <p:txBody>
          <a:bodyPr vert="horz" lIns="91440" tIns="45720" rIns="91440" bIns="45720" rtlCol="0" anchor="t" anchorCtr="0">
            <a:noAutofit/>
          </a:bodyPr>
          <a:lstStyle>
            <a:lvl1pPr>
              <a:defRPr sz="4000" b="1" i="0">
                <a:solidFill>
                  <a:schemeClr val="bg1"/>
                </a:solidFill>
                <a:latin typeface="Aptos ExtraBold" panose="020B0004020202020204" pitchFamily="34" charset="0"/>
                <a:cs typeface="Segoe UI" panose="020B0502040204020203" pitchFamily="34" charset="0"/>
              </a:defRPr>
            </a:lvl1pPr>
          </a:lstStyle>
          <a:p>
            <a:r>
              <a:rPr lang="en-GB"/>
              <a:t>Insert slide title</a:t>
            </a:r>
            <a:endParaRPr lang="en-IS"/>
          </a:p>
        </p:txBody>
      </p:sp>
      <p:pic>
        <p:nvPicPr>
          <p:cNvPr id="60" name="Picture 59" descr="A black background with white text&#10;&#10;Description automatically generated">
            <a:extLst>
              <a:ext uri="{FF2B5EF4-FFF2-40B4-BE49-F238E27FC236}">
                <a16:creationId xmlns:a16="http://schemas.microsoft.com/office/drawing/2014/main" id="{A6443D8E-E81B-8187-CD41-582D5AD7B202}"/>
              </a:ext>
            </a:extLst>
          </p:cNvPr>
          <p:cNvPicPr>
            <a:picLocks noChangeAspect="1"/>
          </p:cNvPicPr>
          <p:nvPr userDrawn="1"/>
        </p:nvPicPr>
        <p:blipFill>
          <a:blip r:embed="rId2"/>
          <a:stretch>
            <a:fillRect/>
          </a:stretch>
        </p:blipFill>
        <p:spPr>
          <a:xfrm>
            <a:off x="10468295" y="6213192"/>
            <a:ext cx="1480989" cy="606708"/>
          </a:xfrm>
          <a:prstGeom prst="rect">
            <a:avLst/>
          </a:prstGeom>
        </p:spPr>
      </p:pic>
    </p:spTree>
    <p:extLst>
      <p:ext uri="{BB962C8B-B14F-4D97-AF65-F5344CB8AC3E}">
        <p14:creationId xmlns:p14="http://schemas.microsoft.com/office/powerpoint/2010/main" val="242927109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ext image 4">
    <p:spTree>
      <p:nvGrpSpPr>
        <p:cNvPr id="1" name=""/>
        <p:cNvGrpSpPr/>
        <p:nvPr/>
      </p:nvGrpSpPr>
      <p:grpSpPr>
        <a:xfrm>
          <a:off x="0" y="0"/>
          <a:ext cx="0" cy="0"/>
          <a:chOff x="0" y="0"/>
          <a:chExt cx="0" cy="0"/>
        </a:xfrm>
      </p:grpSpPr>
      <p:grpSp>
        <p:nvGrpSpPr>
          <p:cNvPr id="57" name="Group 56">
            <a:extLst>
              <a:ext uri="{FF2B5EF4-FFF2-40B4-BE49-F238E27FC236}">
                <a16:creationId xmlns:a16="http://schemas.microsoft.com/office/drawing/2014/main" id="{DE39308E-7310-C8E7-DE8E-4A56BAED84C3}"/>
              </a:ext>
            </a:extLst>
          </p:cNvPr>
          <p:cNvGrpSpPr/>
          <p:nvPr userDrawn="1"/>
        </p:nvGrpSpPr>
        <p:grpSpPr>
          <a:xfrm>
            <a:off x="0" y="144961"/>
            <a:ext cx="5075397" cy="6735610"/>
            <a:chOff x="0" y="144961"/>
            <a:chExt cx="5075397" cy="6735610"/>
          </a:xfrm>
        </p:grpSpPr>
        <p:sp>
          <p:nvSpPr>
            <p:cNvPr id="50" name="Freeform 49">
              <a:extLst>
                <a:ext uri="{FF2B5EF4-FFF2-40B4-BE49-F238E27FC236}">
                  <a16:creationId xmlns:a16="http://schemas.microsoft.com/office/drawing/2014/main" id="{6DD2E2E1-E7AF-68E8-F4EF-F513FF36A829}"/>
                </a:ext>
              </a:extLst>
            </p:cNvPr>
            <p:cNvSpPr/>
            <p:nvPr/>
          </p:nvSpPr>
          <p:spPr>
            <a:xfrm>
              <a:off x="3468844" y="2521575"/>
              <a:ext cx="1606553" cy="1606550"/>
            </a:xfrm>
            <a:custGeom>
              <a:avLst/>
              <a:gdLst>
                <a:gd name="connsiteX0" fmla="*/ 1606553 w 1606553"/>
                <a:gd name="connsiteY0" fmla="*/ 803275 h 1606550"/>
                <a:gd name="connsiteX1" fmla="*/ 803277 w 1606553"/>
                <a:gd name="connsiteY1" fmla="*/ 1606550 h 1606550"/>
                <a:gd name="connsiteX2" fmla="*/ 0 w 1606553"/>
                <a:gd name="connsiteY2" fmla="*/ 803275 h 1606550"/>
                <a:gd name="connsiteX3" fmla="*/ 803277 w 1606553"/>
                <a:gd name="connsiteY3" fmla="*/ 0 h 1606550"/>
                <a:gd name="connsiteX4" fmla="*/ 1606553 w 1606553"/>
                <a:gd name="connsiteY4" fmla="*/ 803275 h 1606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06553" h="1606550">
                  <a:moveTo>
                    <a:pt x="1606553" y="803275"/>
                  </a:moveTo>
                  <a:cubicBezTo>
                    <a:pt x="1606553" y="1246912"/>
                    <a:pt x="1246914" y="1606550"/>
                    <a:pt x="803277" y="1606550"/>
                  </a:cubicBezTo>
                  <a:cubicBezTo>
                    <a:pt x="359639" y="1606550"/>
                    <a:pt x="0" y="1246912"/>
                    <a:pt x="0" y="803275"/>
                  </a:cubicBezTo>
                  <a:cubicBezTo>
                    <a:pt x="0" y="359639"/>
                    <a:pt x="359639" y="0"/>
                    <a:pt x="803277" y="0"/>
                  </a:cubicBezTo>
                  <a:cubicBezTo>
                    <a:pt x="1246914" y="0"/>
                    <a:pt x="1606553" y="359639"/>
                    <a:pt x="1606553" y="803275"/>
                  </a:cubicBezTo>
                  <a:close/>
                </a:path>
              </a:pathLst>
            </a:custGeom>
            <a:solidFill>
              <a:srgbClr val="00706E"/>
            </a:solidFill>
            <a:ln w="0" cap="flat">
              <a:noFill/>
              <a:prstDash val="solid"/>
              <a:miter/>
            </a:ln>
          </p:spPr>
          <p:txBody>
            <a:bodyPr rtlCol="0" anchor="ctr"/>
            <a:lstStyle/>
            <a:p>
              <a:endParaRPr lang="en-US"/>
            </a:p>
          </p:txBody>
        </p:sp>
        <p:sp>
          <p:nvSpPr>
            <p:cNvPr id="56" name="Freeform 55">
              <a:extLst>
                <a:ext uri="{FF2B5EF4-FFF2-40B4-BE49-F238E27FC236}">
                  <a16:creationId xmlns:a16="http://schemas.microsoft.com/office/drawing/2014/main" id="{311E9F24-2EA7-D881-AE3C-CD9CBE100A00}"/>
                </a:ext>
              </a:extLst>
            </p:cNvPr>
            <p:cNvSpPr/>
            <p:nvPr userDrawn="1"/>
          </p:nvSpPr>
          <p:spPr>
            <a:xfrm>
              <a:off x="0" y="3683625"/>
              <a:ext cx="4695794" cy="3196946"/>
            </a:xfrm>
            <a:custGeom>
              <a:avLst/>
              <a:gdLst>
                <a:gd name="connsiteX0" fmla="*/ 274026 w 4695794"/>
                <a:gd name="connsiteY0" fmla="*/ 2521521 h 3196946"/>
                <a:gd name="connsiteX1" fmla="*/ 949452 w 4695794"/>
                <a:gd name="connsiteY1" fmla="*/ 3196946 h 3196946"/>
                <a:gd name="connsiteX2" fmla="*/ 0 w 4695794"/>
                <a:gd name="connsiteY2" fmla="*/ 3196946 h 3196946"/>
                <a:gd name="connsiteX3" fmla="*/ 0 w 4695794"/>
                <a:gd name="connsiteY3" fmla="*/ 2878139 h 3196946"/>
                <a:gd name="connsiteX4" fmla="*/ 1924458 w 4695794"/>
                <a:gd name="connsiteY4" fmla="*/ 690880 h 3196946"/>
                <a:gd name="connsiteX5" fmla="*/ 1924490 w 4695794"/>
                <a:gd name="connsiteY5" fmla="*/ 690912 h 3196946"/>
                <a:gd name="connsiteX6" fmla="*/ 1924458 w 4695794"/>
                <a:gd name="connsiteY6" fmla="*/ 690944 h 3196946"/>
                <a:gd name="connsiteX7" fmla="*/ 2615403 w 4695794"/>
                <a:gd name="connsiteY7" fmla="*/ 0 h 3196946"/>
                <a:gd name="connsiteX8" fmla="*/ 4695794 w 4695794"/>
                <a:gd name="connsiteY8" fmla="*/ 2080387 h 3196946"/>
                <a:gd name="connsiteX9" fmla="*/ 3980307 w 4695794"/>
                <a:gd name="connsiteY9" fmla="*/ 3196946 h 3196946"/>
                <a:gd name="connsiteX10" fmla="*/ 1137462 w 4695794"/>
                <a:gd name="connsiteY10" fmla="*/ 3196946 h 3196946"/>
                <a:gd name="connsiteX11" fmla="*/ 2783995 w 4695794"/>
                <a:gd name="connsiteY11" fmla="*/ 1550416 h 3196946"/>
                <a:gd name="connsiteX12" fmla="*/ 1924490 w 4695794"/>
                <a:gd name="connsiteY12" fmla="*/ 690912 h 3196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695794" h="3196946">
                  <a:moveTo>
                    <a:pt x="274026" y="2521521"/>
                  </a:moveTo>
                  <a:lnTo>
                    <a:pt x="949452" y="3196946"/>
                  </a:lnTo>
                  <a:lnTo>
                    <a:pt x="0" y="3196946"/>
                  </a:lnTo>
                  <a:lnTo>
                    <a:pt x="0" y="2878139"/>
                  </a:lnTo>
                  <a:close/>
                  <a:moveTo>
                    <a:pt x="1924458" y="690880"/>
                  </a:moveTo>
                  <a:lnTo>
                    <a:pt x="1924490" y="690912"/>
                  </a:lnTo>
                  <a:lnTo>
                    <a:pt x="1924458" y="690944"/>
                  </a:lnTo>
                  <a:close/>
                  <a:moveTo>
                    <a:pt x="2615403" y="0"/>
                  </a:moveTo>
                  <a:lnTo>
                    <a:pt x="4695794" y="2080387"/>
                  </a:lnTo>
                  <a:lnTo>
                    <a:pt x="3980307" y="3196946"/>
                  </a:lnTo>
                  <a:lnTo>
                    <a:pt x="1137462" y="3196946"/>
                  </a:lnTo>
                  <a:lnTo>
                    <a:pt x="2783995" y="1550416"/>
                  </a:lnTo>
                  <a:lnTo>
                    <a:pt x="1924490" y="690912"/>
                  </a:lnTo>
                  <a:close/>
                </a:path>
              </a:pathLst>
            </a:custGeom>
            <a:solidFill>
              <a:srgbClr val="5C3E8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Freeform 53">
              <a:extLst>
                <a:ext uri="{FF2B5EF4-FFF2-40B4-BE49-F238E27FC236}">
                  <a16:creationId xmlns:a16="http://schemas.microsoft.com/office/drawing/2014/main" id="{9EC48E79-3AD3-04FD-D1E1-CBDE963A137C}"/>
                </a:ext>
              </a:extLst>
            </p:cNvPr>
            <p:cNvSpPr/>
            <p:nvPr userDrawn="1"/>
          </p:nvSpPr>
          <p:spPr>
            <a:xfrm>
              <a:off x="1" y="1720714"/>
              <a:ext cx="3423373" cy="5137287"/>
            </a:xfrm>
            <a:custGeom>
              <a:avLst/>
              <a:gdLst>
                <a:gd name="connsiteX0" fmla="*/ 652487 w 3423373"/>
                <a:gd name="connsiteY0" fmla="*/ 0 h 5137287"/>
                <a:gd name="connsiteX1" fmla="*/ 2637756 w 3423373"/>
                <a:gd name="connsiteY1" fmla="*/ 1985264 h 5137287"/>
                <a:gd name="connsiteX2" fmla="*/ 2637692 w 3423373"/>
                <a:gd name="connsiteY2" fmla="*/ 1985264 h 5137287"/>
                <a:gd name="connsiteX3" fmla="*/ 2919008 w 3423373"/>
                <a:gd name="connsiteY3" fmla="*/ 5081858 h 5137287"/>
                <a:gd name="connsiteX4" fmla="*/ 2868533 w 3423373"/>
                <a:gd name="connsiteY4" fmla="*/ 5137287 h 5137287"/>
                <a:gd name="connsiteX5" fmla="*/ 0 w 3423373"/>
                <a:gd name="connsiteY5" fmla="*/ 5137287 h 5137287"/>
                <a:gd name="connsiteX6" fmla="*/ 0 w 3423373"/>
                <a:gd name="connsiteY6" fmla="*/ 3693010 h 5137287"/>
                <a:gd name="connsiteX7" fmla="*/ 337400 w 3423373"/>
                <a:gd name="connsiteY7" fmla="*/ 4030409 h 5137287"/>
                <a:gd name="connsiteX8" fmla="*/ 1356386 w 3423373"/>
                <a:gd name="connsiteY8" fmla="*/ 4192588 h 5137287"/>
                <a:gd name="connsiteX9" fmla="*/ 1538060 w 3423373"/>
                <a:gd name="connsiteY9" fmla="*/ 4051300 h 5137287"/>
                <a:gd name="connsiteX10" fmla="*/ 1511327 w 3423373"/>
                <a:gd name="connsiteY10" fmla="*/ 2856484 h 5137287"/>
                <a:gd name="connsiteX11" fmla="*/ 834161 w 3423373"/>
                <a:gd name="connsiteY11" fmla="*/ 2179320 h 5137287"/>
                <a:gd name="connsiteX12" fmla="*/ 0 w 3423373"/>
                <a:gd name="connsiteY12" fmla="*/ 3013480 h 5137287"/>
                <a:gd name="connsiteX13" fmla="*/ 0 w 3423373"/>
                <a:gd name="connsiteY13" fmla="*/ 652486 h 5137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23373" h="5137287">
                  <a:moveTo>
                    <a:pt x="652487" y="0"/>
                  </a:moveTo>
                  <a:lnTo>
                    <a:pt x="2637756" y="1985264"/>
                  </a:lnTo>
                  <a:lnTo>
                    <a:pt x="2637692" y="1985264"/>
                  </a:lnTo>
                  <a:cubicBezTo>
                    <a:pt x="3593051" y="2940563"/>
                    <a:pt x="3665319" y="4179155"/>
                    <a:pt x="2919008" y="5081858"/>
                  </a:cubicBezTo>
                  <a:lnTo>
                    <a:pt x="2868533" y="5137287"/>
                  </a:lnTo>
                  <a:lnTo>
                    <a:pt x="0" y="5137287"/>
                  </a:lnTo>
                  <a:lnTo>
                    <a:pt x="0" y="3693010"/>
                  </a:lnTo>
                  <a:lnTo>
                    <a:pt x="337400" y="4030409"/>
                  </a:lnTo>
                  <a:cubicBezTo>
                    <a:pt x="644740" y="4337749"/>
                    <a:pt x="1039267" y="4380738"/>
                    <a:pt x="1356386" y="4192588"/>
                  </a:cubicBezTo>
                  <a:cubicBezTo>
                    <a:pt x="1420204" y="4154805"/>
                    <a:pt x="1481418" y="4107942"/>
                    <a:pt x="1538060" y="4051300"/>
                  </a:cubicBezTo>
                  <a:cubicBezTo>
                    <a:pt x="1873405" y="3715957"/>
                    <a:pt x="1880516" y="3225673"/>
                    <a:pt x="1511327" y="2856484"/>
                  </a:cubicBezTo>
                  <a:lnTo>
                    <a:pt x="834161" y="2179320"/>
                  </a:lnTo>
                  <a:lnTo>
                    <a:pt x="0" y="3013480"/>
                  </a:lnTo>
                  <a:lnTo>
                    <a:pt x="0" y="652486"/>
                  </a:lnTo>
                  <a:close/>
                </a:path>
              </a:pathLst>
            </a:custGeom>
            <a:solidFill>
              <a:srgbClr val="BABAE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 name="Freeform 51">
              <a:extLst>
                <a:ext uri="{FF2B5EF4-FFF2-40B4-BE49-F238E27FC236}">
                  <a16:creationId xmlns:a16="http://schemas.microsoft.com/office/drawing/2014/main" id="{35B4F94E-DB33-9A3C-3F05-0AE084BEF0E7}"/>
                </a:ext>
              </a:extLst>
            </p:cNvPr>
            <p:cNvSpPr/>
            <p:nvPr userDrawn="1"/>
          </p:nvSpPr>
          <p:spPr>
            <a:xfrm>
              <a:off x="1" y="144961"/>
              <a:ext cx="2717211" cy="4589225"/>
            </a:xfrm>
            <a:custGeom>
              <a:avLst/>
              <a:gdLst>
                <a:gd name="connsiteX0" fmla="*/ 2228244 w 2717211"/>
                <a:gd name="connsiteY0" fmla="*/ 0 h 4589225"/>
                <a:gd name="connsiteX1" fmla="*/ 2228244 w 2717211"/>
                <a:gd name="connsiteY1" fmla="*/ 2360930 h 4589225"/>
                <a:gd name="connsiteX2" fmla="*/ 0 w 2717211"/>
                <a:gd name="connsiteY2" fmla="*/ 4589225 h 4589225"/>
                <a:gd name="connsiteX3" fmla="*/ 0 w 2717211"/>
                <a:gd name="connsiteY3" fmla="*/ 2228294 h 4589225"/>
              </a:gdLst>
              <a:ahLst/>
              <a:cxnLst>
                <a:cxn ang="0">
                  <a:pos x="connsiteX0" y="connsiteY0"/>
                </a:cxn>
                <a:cxn ang="0">
                  <a:pos x="connsiteX1" y="connsiteY1"/>
                </a:cxn>
                <a:cxn ang="0">
                  <a:pos x="connsiteX2" y="connsiteY2"/>
                </a:cxn>
                <a:cxn ang="0">
                  <a:pos x="connsiteX3" y="connsiteY3"/>
                </a:cxn>
              </a:cxnLst>
              <a:rect l="l" t="t" r="r" b="b"/>
              <a:pathLst>
                <a:path w="2717211" h="4589225">
                  <a:moveTo>
                    <a:pt x="2228244" y="0"/>
                  </a:moveTo>
                  <a:cubicBezTo>
                    <a:pt x="2880200" y="651955"/>
                    <a:pt x="2880200" y="1708976"/>
                    <a:pt x="2228244" y="2360930"/>
                  </a:cubicBezTo>
                  <a:lnTo>
                    <a:pt x="0" y="4589225"/>
                  </a:lnTo>
                  <a:lnTo>
                    <a:pt x="0" y="2228294"/>
                  </a:lnTo>
                  <a:close/>
                </a:path>
              </a:pathLst>
            </a:custGeom>
            <a:solidFill>
              <a:srgbClr val="5C3E8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8" name="Graphic 7">
            <a:extLst>
              <a:ext uri="{FF2B5EF4-FFF2-40B4-BE49-F238E27FC236}">
                <a16:creationId xmlns:a16="http://schemas.microsoft.com/office/drawing/2014/main" id="{C4636D1C-8DE4-F38F-1180-F7AC99A51F58}"/>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5400000">
            <a:off x="-532072" y="1330897"/>
            <a:ext cx="6034726" cy="4123312"/>
          </a:xfrm>
          <a:prstGeom prst="rect">
            <a:avLst/>
          </a:prstGeom>
          <a:effectLst>
            <a:outerShdw blurRad="165100" dist="127000" dir="5400000" algn="ctr" rotWithShape="0">
              <a:srgbClr val="000000">
                <a:alpha val="15230"/>
              </a:srgbClr>
            </a:outerShdw>
          </a:effectLst>
        </p:spPr>
      </p:pic>
      <p:sp>
        <p:nvSpPr>
          <p:cNvPr id="24" name="Text Placeholder 23">
            <a:extLst>
              <a:ext uri="{FF2B5EF4-FFF2-40B4-BE49-F238E27FC236}">
                <a16:creationId xmlns:a16="http://schemas.microsoft.com/office/drawing/2014/main" id="{B2CAD4F5-CA31-11D1-C9C3-39B5588E7589}"/>
              </a:ext>
            </a:extLst>
          </p:cNvPr>
          <p:cNvSpPr>
            <a:spLocks noGrp="1"/>
          </p:cNvSpPr>
          <p:nvPr>
            <p:ph type="body" sz="quarter" idx="11" hasCustomPrompt="1"/>
          </p:nvPr>
        </p:nvSpPr>
        <p:spPr>
          <a:xfrm>
            <a:off x="5285729" y="200026"/>
            <a:ext cx="6565636" cy="600798"/>
          </a:xfrm>
          <a:prstGeom prst="rect">
            <a:avLst/>
          </a:prstGeom>
        </p:spPr>
        <p:txBody>
          <a:bodyPr/>
          <a:lstStyle>
            <a:lvl1pPr marL="0" indent="0">
              <a:buNone/>
              <a:defRPr sz="4000" b="1" i="0">
                <a:solidFill>
                  <a:schemeClr val="bg1"/>
                </a:solidFill>
                <a:latin typeface="Aptos ExtraBold" panose="020B0004020202020204" pitchFamily="34" charset="0"/>
                <a:cs typeface="Segoe UI" panose="020B0502040204020203" pitchFamily="34" charset="0"/>
              </a:defRPr>
            </a:lvl1pPr>
          </a:lstStyle>
          <a:p>
            <a:pPr lvl="0"/>
            <a:r>
              <a:rPr lang="en-US"/>
              <a:t>Insert title here</a:t>
            </a:r>
            <a:endParaRPr lang="en-IS"/>
          </a:p>
        </p:txBody>
      </p:sp>
      <p:sp>
        <p:nvSpPr>
          <p:cNvPr id="44" name="Freeform 43">
            <a:extLst>
              <a:ext uri="{FF2B5EF4-FFF2-40B4-BE49-F238E27FC236}">
                <a16:creationId xmlns:a16="http://schemas.microsoft.com/office/drawing/2014/main" id="{0A31CFBA-FDEC-A0C1-2F76-48360820F346}"/>
              </a:ext>
            </a:extLst>
          </p:cNvPr>
          <p:cNvSpPr/>
          <p:nvPr/>
        </p:nvSpPr>
        <p:spPr>
          <a:xfrm>
            <a:off x="0" y="5386426"/>
            <a:ext cx="2300420" cy="1489862"/>
          </a:xfrm>
          <a:custGeom>
            <a:avLst/>
            <a:gdLst>
              <a:gd name="connsiteX0" fmla="*/ 82814 w 2300420"/>
              <a:gd name="connsiteY0" fmla="*/ 11 h 1489862"/>
              <a:gd name="connsiteX1" fmla="*/ 1400162 w 2300420"/>
              <a:gd name="connsiteY1" fmla="*/ 592141 h 1489862"/>
              <a:gd name="connsiteX2" fmla="*/ 1446716 w 2300420"/>
              <a:gd name="connsiteY2" fmla="*/ 637196 h 1489862"/>
              <a:gd name="connsiteX3" fmla="*/ 2300420 w 2300420"/>
              <a:gd name="connsiteY3" fmla="*/ 1489862 h 1489862"/>
              <a:gd name="connsiteX4" fmla="*/ 0 w 2300420"/>
              <a:gd name="connsiteY4" fmla="*/ 1489862 h 1489862"/>
              <a:gd name="connsiteX5" fmla="*/ 0 w 2300420"/>
              <a:gd name="connsiteY5" fmla="*/ 5445 h 1489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0420" h="1489862">
                <a:moveTo>
                  <a:pt x="82814" y="11"/>
                </a:moveTo>
                <a:cubicBezTo>
                  <a:pt x="529182" y="-1658"/>
                  <a:pt x="980598" y="190336"/>
                  <a:pt x="1400162" y="592141"/>
                </a:cubicBezTo>
                <a:cubicBezTo>
                  <a:pt x="1415702" y="606221"/>
                  <a:pt x="1431175" y="621674"/>
                  <a:pt x="1446716" y="637196"/>
                </a:cubicBezTo>
                <a:lnTo>
                  <a:pt x="2300420" y="1489862"/>
                </a:lnTo>
                <a:lnTo>
                  <a:pt x="0" y="1489862"/>
                </a:lnTo>
                <a:lnTo>
                  <a:pt x="0" y="5445"/>
                </a:lnTo>
                <a:close/>
              </a:path>
            </a:pathLst>
          </a:custGeom>
          <a:solidFill>
            <a:srgbClr val="00706E"/>
          </a:solidFill>
          <a:ln w="0" cap="flat">
            <a:noFill/>
            <a:prstDash val="solid"/>
            <a:miter/>
          </a:ln>
        </p:spPr>
        <p:txBody>
          <a:bodyPr rtlCol="0" anchor="ctr"/>
          <a:lstStyle/>
          <a:p>
            <a:endParaRPr lang="en-IS"/>
          </a:p>
        </p:txBody>
      </p:sp>
      <p:pic>
        <p:nvPicPr>
          <p:cNvPr id="43" name="Picture 42" descr="A black background with white text&#10;&#10;Description automatically generated">
            <a:extLst>
              <a:ext uri="{FF2B5EF4-FFF2-40B4-BE49-F238E27FC236}">
                <a16:creationId xmlns:a16="http://schemas.microsoft.com/office/drawing/2014/main" id="{C5BED2C1-77D4-1E0A-4DC9-667A9665A9EC}"/>
              </a:ext>
            </a:extLst>
          </p:cNvPr>
          <p:cNvPicPr>
            <a:picLocks noChangeAspect="1"/>
          </p:cNvPicPr>
          <p:nvPr userDrawn="1"/>
        </p:nvPicPr>
        <p:blipFill>
          <a:blip r:embed="rId4"/>
          <a:stretch>
            <a:fillRect/>
          </a:stretch>
        </p:blipFill>
        <p:spPr>
          <a:xfrm>
            <a:off x="122613" y="6153002"/>
            <a:ext cx="1480989" cy="606708"/>
          </a:xfrm>
          <a:prstGeom prst="rect">
            <a:avLst/>
          </a:prstGeom>
        </p:spPr>
      </p:pic>
      <p:sp>
        <p:nvSpPr>
          <p:cNvPr id="40" name="Picture Placeholder 39">
            <a:extLst>
              <a:ext uri="{FF2B5EF4-FFF2-40B4-BE49-F238E27FC236}">
                <a16:creationId xmlns:a16="http://schemas.microsoft.com/office/drawing/2014/main" id="{EA5D42FA-5BDD-C47F-A1DE-B54AE61AD963}"/>
              </a:ext>
            </a:extLst>
          </p:cNvPr>
          <p:cNvSpPr>
            <a:spLocks noGrp="1"/>
          </p:cNvSpPr>
          <p:nvPr>
            <p:ph type="pic" sz="quarter" idx="10" hasCustomPrompt="1"/>
          </p:nvPr>
        </p:nvSpPr>
        <p:spPr>
          <a:xfrm>
            <a:off x="489297" y="445249"/>
            <a:ext cx="3991987" cy="5893486"/>
          </a:xfrm>
          <a:custGeom>
            <a:avLst/>
            <a:gdLst>
              <a:gd name="connsiteX0" fmla="*/ 124980 w 3991987"/>
              <a:gd name="connsiteY0" fmla="*/ 0 h 5893486"/>
              <a:gd name="connsiteX1" fmla="*/ 3867007 w 3991987"/>
              <a:gd name="connsiteY1" fmla="*/ 0 h 5893486"/>
              <a:gd name="connsiteX2" fmla="*/ 3991987 w 3991987"/>
              <a:gd name="connsiteY2" fmla="*/ 125001 h 5893486"/>
              <a:gd name="connsiteX3" fmla="*/ 3991987 w 3991987"/>
              <a:gd name="connsiteY3" fmla="*/ 5768485 h 5893486"/>
              <a:gd name="connsiteX4" fmla="*/ 3867007 w 3991987"/>
              <a:gd name="connsiteY4" fmla="*/ 5893486 h 5893486"/>
              <a:gd name="connsiteX5" fmla="*/ 1291226 w 3991987"/>
              <a:gd name="connsiteY5" fmla="*/ 5893486 h 5893486"/>
              <a:gd name="connsiteX6" fmla="*/ 957419 w 3991987"/>
              <a:gd name="connsiteY6" fmla="*/ 5560085 h 5893486"/>
              <a:gd name="connsiteX7" fmla="*/ 910865 w 3991987"/>
              <a:gd name="connsiteY7" fmla="*/ 5515030 h 5893486"/>
              <a:gd name="connsiteX8" fmla="*/ 167296 w 3991987"/>
              <a:gd name="connsiteY8" fmla="*/ 5028738 h 5893486"/>
              <a:gd name="connsiteX9" fmla="*/ 0 w 3991987"/>
              <a:gd name="connsiteY9" fmla="*/ 4976600 h 5893486"/>
              <a:gd name="connsiteX10" fmla="*/ 0 w 3991987"/>
              <a:gd name="connsiteY10" fmla="*/ 125001 h 5893486"/>
              <a:gd name="connsiteX11" fmla="*/ 124980 w 3991987"/>
              <a:gd name="connsiteY11" fmla="*/ 0 h 5893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91987" h="5893486">
                <a:moveTo>
                  <a:pt x="124980" y="0"/>
                </a:moveTo>
                <a:lnTo>
                  <a:pt x="3867007" y="0"/>
                </a:lnTo>
                <a:cubicBezTo>
                  <a:pt x="3936031" y="0"/>
                  <a:pt x="3991987" y="55965"/>
                  <a:pt x="3991987" y="125001"/>
                </a:cubicBezTo>
                <a:lnTo>
                  <a:pt x="3991987" y="5768485"/>
                </a:lnTo>
                <a:cubicBezTo>
                  <a:pt x="3991987" y="5837521"/>
                  <a:pt x="3936032" y="5893486"/>
                  <a:pt x="3867007" y="5893486"/>
                </a:cubicBezTo>
                <a:lnTo>
                  <a:pt x="1291226" y="5893486"/>
                </a:lnTo>
                <a:lnTo>
                  <a:pt x="957419" y="5560085"/>
                </a:lnTo>
                <a:cubicBezTo>
                  <a:pt x="941878" y="5544563"/>
                  <a:pt x="926405" y="5529110"/>
                  <a:pt x="910865" y="5515030"/>
                </a:cubicBezTo>
                <a:cubicBezTo>
                  <a:pt x="671114" y="5285427"/>
                  <a:pt x="420963" y="5124334"/>
                  <a:pt x="167296" y="5028738"/>
                </a:cubicBezTo>
                <a:lnTo>
                  <a:pt x="0" y="4976600"/>
                </a:lnTo>
                <a:lnTo>
                  <a:pt x="0" y="125001"/>
                </a:lnTo>
                <a:cubicBezTo>
                  <a:pt x="0" y="55965"/>
                  <a:pt x="55955" y="0"/>
                  <a:pt x="124980"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58" name="Text Placeholder 41">
            <a:extLst>
              <a:ext uri="{FF2B5EF4-FFF2-40B4-BE49-F238E27FC236}">
                <a16:creationId xmlns:a16="http://schemas.microsoft.com/office/drawing/2014/main" id="{B38F0916-A9F4-1F3A-5AA9-09DA95468340}"/>
              </a:ext>
            </a:extLst>
          </p:cNvPr>
          <p:cNvSpPr>
            <a:spLocks noGrp="1"/>
          </p:cNvSpPr>
          <p:nvPr>
            <p:ph type="body" sz="quarter" idx="13"/>
          </p:nvPr>
        </p:nvSpPr>
        <p:spPr>
          <a:xfrm>
            <a:off x="5285729" y="962526"/>
            <a:ext cx="6565636"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051938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ext image 5">
    <p:spTree>
      <p:nvGrpSpPr>
        <p:cNvPr id="1" name=""/>
        <p:cNvGrpSpPr/>
        <p:nvPr/>
      </p:nvGrpSpPr>
      <p:grpSpPr>
        <a:xfrm>
          <a:off x="0" y="0"/>
          <a:ext cx="0" cy="0"/>
          <a:chOff x="0" y="0"/>
          <a:chExt cx="0" cy="0"/>
        </a:xfrm>
      </p:grpSpPr>
      <p:grpSp>
        <p:nvGrpSpPr>
          <p:cNvPr id="56" name="Group 55">
            <a:extLst>
              <a:ext uri="{FF2B5EF4-FFF2-40B4-BE49-F238E27FC236}">
                <a16:creationId xmlns:a16="http://schemas.microsoft.com/office/drawing/2014/main" id="{EA51D2B0-FF79-57EA-6ACA-D34A87857BF1}"/>
              </a:ext>
            </a:extLst>
          </p:cNvPr>
          <p:cNvGrpSpPr/>
          <p:nvPr userDrawn="1"/>
        </p:nvGrpSpPr>
        <p:grpSpPr>
          <a:xfrm>
            <a:off x="6096026" y="1132900"/>
            <a:ext cx="6095975" cy="5725100"/>
            <a:chOff x="6096026" y="1132900"/>
            <a:chExt cx="6095975" cy="5725100"/>
          </a:xfrm>
        </p:grpSpPr>
        <p:sp>
          <p:nvSpPr>
            <p:cNvPr id="45" name="Freeform 44">
              <a:extLst>
                <a:ext uri="{FF2B5EF4-FFF2-40B4-BE49-F238E27FC236}">
                  <a16:creationId xmlns:a16="http://schemas.microsoft.com/office/drawing/2014/main" id="{111EDE78-36AF-2726-0027-93C9B263A2FC}"/>
                </a:ext>
              </a:extLst>
            </p:cNvPr>
            <p:cNvSpPr/>
            <p:nvPr/>
          </p:nvSpPr>
          <p:spPr>
            <a:xfrm>
              <a:off x="6096026" y="1132900"/>
              <a:ext cx="1855998" cy="1857962"/>
            </a:xfrm>
            <a:custGeom>
              <a:avLst/>
              <a:gdLst>
                <a:gd name="connsiteX0" fmla="*/ 1589562 w 1855998"/>
                <a:gd name="connsiteY0" fmla="*/ 270157 h 1857962"/>
                <a:gd name="connsiteX1" fmla="*/ 1561383 w 1855998"/>
                <a:gd name="connsiteY1" fmla="*/ 1569239 h 1857962"/>
                <a:gd name="connsiteX2" fmla="*/ 270701 w 1855998"/>
                <a:gd name="connsiteY2" fmla="*/ 1590430 h 1857962"/>
                <a:gd name="connsiteX3" fmla="*/ 284858 w 1855998"/>
                <a:gd name="connsiteY3" fmla="*/ 291347 h 1857962"/>
                <a:gd name="connsiteX4" fmla="*/ 1589562 w 1855998"/>
                <a:gd name="connsiteY4" fmla="*/ 270157 h 18579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5998" h="1857962">
                  <a:moveTo>
                    <a:pt x="1589562" y="270157"/>
                  </a:moveTo>
                  <a:cubicBezTo>
                    <a:pt x="1956286" y="637274"/>
                    <a:pt x="1942130" y="1187950"/>
                    <a:pt x="1561383" y="1569239"/>
                  </a:cubicBezTo>
                  <a:cubicBezTo>
                    <a:pt x="1187648" y="1943375"/>
                    <a:pt x="637561" y="1957547"/>
                    <a:pt x="270701" y="1590430"/>
                  </a:cubicBezTo>
                  <a:cubicBezTo>
                    <a:pt x="-96023" y="1223312"/>
                    <a:pt x="-89012" y="665618"/>
                    <a:pt x="284858" y="291347"/>
                  </a:cubicBezTo>
                  <a:cubicBezTo>
                    <a:pt x="665739" y="-89942"/>
                    <a:pt x="1222837" y="-96960"/>
                    <a:pt x="1589562" y="270157"/>
                  </a:cubicBezTo>
                  <a:close/>
                </a:path>
              </a:pathLst>
            </a:custGeom>
            <a:solidFill>
              <a:srgbClr val="BABAE6"/>
            </a:solidFill>
            <a:ln w="0" cap="flat">
              <a:noFill/>
              <a:prstDash val="solid"/>
              <a:miter/>
            </a:ln>
          </p:spPr>
          <p:txBody>
            <a:bodyPr rtlCol="0" anchor="ctr"/>
            <a:lstStyle/>
            <a:p>
              <a:endParaRPr lang="en-US"/>
            </a:p>
          </p:txBody>
        </p:sp>
        <p:sp>
          <p:nvSpPr>
            <p:cNvPr id="52" name="Freeform 51">
              <a:extLst>
                <a:ext uri="{FF2B5EF4-FFF2-40B4-BE49-F238E27FC236}">
                  <a16:creationId xmlns:a16="http://schemas.microsoft.com/office/drawing/2014/main" id="{C38860E5-7A5D-3F24-4188-F64A5DDA5CA2}"/>
                </a:ext>
              </a:extLst>
            </p:cNvPr>
            <p:cNvSpPr/>
            <p:nvPr userDrawn="1"/>
          </p:nvSpPr>
          <p:spPr>
            <a:xfrm>
              <a:off x="9306514" y="1766243"/>
              <a:ext cx="2885486" cy="4304873"/>
            </a:xfrm>
            <a:custGeom>
              <a:avLst/>
              <a:gdLst>
                <a:gd name="connsiteX0" fmla="*/ 2776135 w 2885486"/>
                <a:gd name="connsiteY0" fmla="*/ 564 h 4304873"/>
                <a:gd name="connsiteX1" fmla="*/ 2885486 w 2885486"/>
                <a:gd name="connsiteY1" fmla="*/ 8006 h 4304873"/>
                <a:gd name="connsiteX2" fmla="*/ 2885486 w 2885486"/>
                <a:gd name="connsiteY2" fmla="*/ 1684685 h 4304873"/>
                <a:gd name="connsiteX3" fmla="*/ 2848591 w 2885486"/>
                <a:gd name="connsiteY3" fmla="*/ 1668112 h 4304873"/>
                <a:gd name="connsiteX4" fmla="*/ 1911629 w 2885486"/>
                <a:gd name="connsiteY4" fmla="*/ 1913751 h 4304873"/>
                <a:gd name="connsiteX5" fmla="*/ 1911494 w 2885486"/>
                <a:gd name="connsiteY5" fmla="*/ 1913751 h 4304873"/>
                <a:gd name="connsiteX6" fmla="*/ 1723144 w 2885486"/>
                <a:gd name="connsiteY6" fmla="*/ 2984600 h 4304873"/>
                <a:gd name="connsiteX7" fmla="*/ 404283 w 2885486"/>
                <a:gd name="connsiteY7" fmla="*/ 4304873 h 4304873"/>
                <a:gd name="connsiteX8" fmla="*/ 855409 w 2885486"/>
                <a:gd name="connsiteY8" fmla="*/ 841687 h 4304873"/>
                <a:gd name="connsiteX9" fmla="*/ 2776135 w 2885486"/>
                <a:gd name="connsiteY9" fmla="*/ 564 h 4304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85486" h="4304873">
                  <a:moveTo>
                    <a:pt x="2776135" y="564"/>
                  </a:moveTo>
                  <a:lnTo>
                    <a:pt x="2885486" y="8006"/>
                  </a:lnTo>
                  <a:lnTo>
                    <a:pt x="2885486" y="1684685"/>
                  </a:lnTo>
                  <a:lnTo>
                    <a:pt x="2848591" y="1668112"/>
                  </a:lnTo>
                  <a:cubicBezTo>
                    <a:pt x="2538533" y="1556194"/>
                    <a:pt x="2201133" y="1623938"/>
                    <a:pt x="1911629" y="1913751"/>
                  </a:cubicBezTo>
                  <a:lnTo>
                    <a:pt x="1911494" y="1913751"/>
                  </a:lnTo>
                  <a:cubicBezTo>
                    <a:pt x="1593711" y="2231874"/>
                    <a:pt x="1548680" y="2629765"/>
                    <a:pt x="1723144" y="2984600"/>
                  </a:cubicBezTo>
                  <a:lnTo>
                    <a:pt x="404283" y="4304873"/>
                  </a:lnTo>
                  <a:cubicBezTo>
                    <a:pt x="-250158" y="3193803"/>
                    <a:pt x="-117221" y="1815358"/>
                    <a:pt x="855409" y="841687"/>
                  </a:cubicBezTo>
                  <a:cubicBezTo>
                    <a:pt x="1453477" y="243055"/>
                    <a:pt x="2125217" y="-13722"/>
                    <a:pt x="2776135" y="564"/>
                  </a:cubicBezTo>
                  <a:close/>
                </a:path>
              </a:pathLst>
            </a:custGeom>
            <a:solidFill>
              <a:srgbClr val="BABAE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5" name="Freeform 54">
              <a:extLst>
                <a:ext uri="{FF2B5EF4-FFF2-40B4-BE49-F238E27FC236}">
                  <a16:creationId xmlns:a16="http://schemas.microsoft.com/office/drawing/2014/main" id="{1FCFE441-808A-30A2-6AC0-47DB738B152A}"/>
                </a:ext>
              </a:extLst>
            </p:cNvPr>
            <p:cNvSpPr/>
            <p:nvPr userDrawn="1"/>
          </p:nvSpPr>
          <p:spPr>
            <a:xfrm>
              <a:off x="7427937" y="3238846"/>
              <a:ext cx="4764064" cy="3619154"/>
            </a:xfrm>
            <a:custGeom>
              <a:avLst/>
              <a:gdLst>
                <a:gd name="connsiteX0" fmla="*/ 1318911 w 4764064"/>
                <a:gd name="connsiteY0" fmla="*/ 0 h 3619154"/>
                <a:gd name="connsiteX1" fmla="*/ 2637721 w 4764064"/>
                <a:gd name="connsiteY1" fmla="*/ 546829 h 3619154"/>
                <a:gd name="connsiteX2" fmla="*/ 4608407 w 4764064"/>
                <a:gd name="connsiteY2" fmla="*/ 2519626 h 3619154"/>
                <a:gd name="connsiteX3" fmla="*/ 4764064 w 4764064"/>
                <a:gd name="connsiteY3" fmla="*/ 2675450 h 3619154"/>
                <a:gd name="connsiteX4" fmla="*/ 4764064 w 4764064"/>
                <a:gd name="connsiteY4" fmla="*/ 3619154 h 3619154"/>
                <a:gd name="connsiteX5" fmla="*/ 3103615 w 4764064"/>
                <a:gd name="connsiteY5" fmla="*/ 3619154 h 3619154"/>
                <a:gd name="connsiteX6" fmla="*/ 3024477 w 4764064"/>
                <a:gd name="connsiteY6" fmla="*/ 3560912 h 3619154"/>
                <a:gd name="connsiteX7" fmla="*/ 2882833 w 4764064"/>
                <a:gd name="connsiteY7" fmla="*/ 3432749 h 3619154"/>
                <a:gd name="connsiteX8" fmla="*/ 0 w 4764064"/>
                <a:gd name="connsiteY8" fmla="*/ 546829 h 3619154"/>
                <a:gd name="connsiteX9" fmla="*/ 1318911 w 4764064"/>
                <a:gd name="connsiteY9" fmla="*/ 0 h 3619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64064" h="3619154">
                  <a:moveTo>
                    <a:pt x="1318911" y="0"/>
                  </a:moveTo>
                  <a:cubicBezTo>
                    <a:pt x="1796243" y="0"/>
                    <a:pt x="2273558" y="182277"/>
                    <a:pt x="2637721" y="546829"/>
                  </a:cubicBezTo>
                  <a:cubicBezTo>
                    <a:pt x="2637721" y="546829"/>
                    <a:pt x="3763827" y="1674142"/>
                    <a:pt x="4608407" y="2519626"/>
                  </a:cubicBezTo>
                  <a:lnTo>
                    <a:pt x="4764064" y="2675450"/>
                  </a:lnTo>
                  <a:lnTo>
                    <a:pt x="4764064" y="3619154"/>
                  </a:lnTo>
                  <a:lnTo>
                    <a:pt x="3103615" y="3619154"/>
                  </a:lnTo>
                  <a:lnTo>
                    <a:pt x="3024477" y="3560912"/>
                  </a:lnTo>
                  <a:cubicBezTo>
                    <a:pt x="2975642" y="3521039"/>
                    <a:pt x="2928353" y="3478318"/>
                    <a:pt x="2882833" y="3432749"/>
                  </a:cubicBezTo>
                  <a:lnTo>
                    <a:pt x="0" y="546829"/>
                  </a:lnTo>
                  <a:cubicBezTo>
                    <a:pt x="364231" y="182277"/>
                    <a:pt x="841580" y="0"/>
                    <a:pt x="1318911" y="0"/>
                  </a:cubicBezTo>
                  <a:close/>
                </a:path>
              </a:pathLst>
            </a:custGeom>
            <a:solidFill>
              <a:srgbClr val="6E63D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52">
              <a:extLst>
                <a:ext uri="{FF2B5EF4-FFF2-40B4-BE49-F238E27FC236}">
                  <a16:creationId xmlns:a16="http://schemas.microsoft.com/office/drawing/2014/main" id="{0427C6AB-A032-9658-63F4-A44DEB7DC416}"/>
                </a:ext>
              </a:extLst>
            </p:cNvPr>
            <p:cNvSpPr/>
            <p:nvPr userDrawn="1"/>
          </p:nvSpPr>
          <p:spPr>
            <a:xfrm>
              <a:off x="9027791" y="3587392"/>
              <a:ext cx="3164209" cy="3270608"/>
            </a:xfrm>
            <a:custGeom>
              <a:avLst/>
              <a:gdLst>
                <a:gd name="connsiteX0" fmla="*/ 3164209 w 3164209"/>
                <a:gd name="connsiteY0" fmla="*/ 0 h 3270608"/>
                <a:gd name="connsiteX1" fmla="*/ 3164209 w 3164209"/>
                <a:gd name="connsiteY1" fmla="*/ 2129280 h 3270608"/>
                <a:gd name="connsiteX2" fmla="*/ 2981911 w 3164209"/>
                <a:gd name="connsiteY2" fmla="*/ 2311773 h 3270608"/>
                <a:gd name="connsiteX3" fmla="*/ 2024101 w 3164209"/>
                <a:gd name="connsiteY3" fmla="*/ 3270608 h 3270608"/>
                <a:gd name="connsiteX4" fmla="*/ 0 w 3164209"/>
                <a:gd name="connsiteY4" fmla="*/ 3270608 h 3270608"/>
                <a:gd name="connsiteX5" fmla="*/ 6292 w 3164209"/>
                <a:gd name="connsiteY5" fmla="*/ 3257037 h 3270608"/>
                <a:gd name="connsiteX6" fmla="*/ 274756 w 3164209"/>
                <a:gd name="connsiteY6" fmla="*/ 2892548 h 3270608"/>
                <a:gd name="connsiteX7" fmla="*/ 911535 w 3164209"/>
                <a:gd name="connsiteY7" fmla="*/ 2255086 h 3270608"/>
                <a:gd name="connsiteX8" fmla="*/ 1918410 w 3164209"/>
                <a:gd name="connsiteY8" fmla="*/ 1247133 h 327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64209" h="3270608">
                  <a:moveTo>
                    <a:pt x="3164209" y="0"/>
                  </a:moveTo>
                  <a:lnTo>
                    <a:pt x="3164209" y="2129280"/>
                  </a:lnTo>
                  <a:lnTo>
                    <a:pt x="2981911" y="2311773"/>
                  </a:lnTo>
                  <a:lnTo>
                    <a:pt x="2024101" y="3270608"/>
                  </a:lnTo>
                  <a:lnTo>
                    <a:pt x="0" y="3270608"/>
                  </a:lnTo>
                  <a:lnTo>
                    <a:pt x="6292" y="3257037"/>
                  </a:lnTo>
                  <a:cubicBezTo>
                    <a:pt x="75125" y="3125912"/>
                    <a:pt x="164612" y="3002810"/>
                    <a:pt x="274756" y="2892548"/>
                  </a:cubicBezTo>
                  <a:lnTo>
                    <a:pt x="911535" y="2255086"/>
                  </a:lnTo>
                  <a:lnTo>
                    <a:pt x="1918410" y="1247133"/>
                  </a:lnTo>
                  <a:close/>
                </a:path>
              </a:pathLst>
            </a:custGeom>
            <a:solidFill>
              <a:srgbClr val="EFBC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0" name="Freeform 19">
            <a:extLst>
              <a:ext uri="{FF2B5EF4-FFF2-40B4-BE49-F238E27FC236}">
                <a16:creationId xmlns:a16="http://schemas.microsoft.com/office/drawing/2014/main" id="{8FA3E15F-A38F-6E11-2161-604D7B076A3F}"/>
              </a:ext>
            </a:extLst>
          </p:cNvPr>
          <p:cNvSpPr/>
          <p:nvPr userDrawn="1"/>
        </p:nvSpPr>
        <p:spPr>
          <a:xfrm>
            <a:off x="6294401" y="1133139"/>
            <a:ext cx="5557308" cy="5233870"/>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29" name="Picture Placeholder 28">
            <a:extLst>
              <a:ext uri="{FF2B5EF4-FFF2-40B4-BE49-F238E27FC236}">
                <a16:creationId xmlns:a16="http://schemas.microsoft.com/office/drawing/2014/main" id="{2FA384D4-E2E7-C499-0C39-D30CCC968092}"/>
              </a:ext>
            </a:extLst>
          </p:cNvPr>
          <p:cNvSpPr>
            <a:spLocks noGrp="1"/>
          </p:cNvSpPr>
          <p:nvPr>
            <p:ph type="pic" sz="quarter" idx="11" hasCustomPrompt="1"/>
          </p:nvPr>
        </p:nvSpPr>
        <p:spPr>
          <a:xfrm>
            <a:off x="6358534" y="1197696"/>
            <a:ext cx="5428158" cy="5106617"/>
          </a:xfrm>
          <a:custGeom>
            <a:avLst/>
            <a:gdLst>
              <a:gd name="connsiteX0" fmla="*/ 83687 w 5428158"/>
              <a:gd name="connsiteY0" fmla="*/ 0 h 5106617"/>
              <a:gd name="connsiteX1" fmla="*/ 5345070 w 5428158"/>
              <a:gd name="connsiteY1" fmla="*/ 0 h 5106617"/>
              <a:gd name="connsiteX2" fmla="*/ 5358432 w 5428158"/>
              <a:gd name="connsiteY2" fmla="*/ 2697 h 5106617"/>
              <a:gd name="connsiteX3" fmla="*/ 5419708 w 5428158"/>
              <a:gd name="connsiteY3" fmla="*/ 63963 h 5106617"/>
              <a:gd name="connsiteX4" fmla="*/ 5428158 w 5428158"/>
              <a:gd name="connsiteY4" fmla="*/ 105813 h 5106617"/>
              <a:gd name="connsiteX5" fmla="*/ 5428158 w 5428158"/>
              <a:gd name="connsiteY5" fmla="*/ 4994454 h 5106617"/>
              <a:gd name="connsiteX6" fmla="*/ 5419708 w 5428158"/>
              <a:gd name="connsiteY6" fmla="*/ 5036304 h 5106617"/>
              <a:gd name="connsiteX7" fmla="*/ 5313612 w 5428158"/>
              <a:gd name="connsiteY7" fmla="*/ 5106617 h 5106617"/>
              <a:gd name="connsiteX8" fmla="*/ 115144 w 5428158"/>
              <a:gd name="connsiteY8" fmla="*/ 5106617 h 5106617"/>
              <a:gd name="connsiteX9" fmla="*/ 0 w 5428158"/>
              <a:gd name="connsiteY9" fmla="*/ 4991492 h 5106617"/>
              <a:gd name="connsiteX10" fmla="*/ 0 w 5428158"/>
              <a:gd name="connsiteY10" fmla="*/ 3555723 h 5106617"/>
              <a:gd name="connsiteX11" fmla="*/ 0 w 5428158"/>
              <a:gd name="connsiteY11" fmla="*/ 1544544 h 5106617"/>
              <a:gd name="connsiteX12" fmla="*/ 0 w 5428158"/>
              <a:gd name="connsiteY12" fmla="*/ 108775 h 5106617"/>
              <a:gd name="connsiteX13" fmla="*/ 70325 w 5428158"/>
              <a:gd name="connsiteY13" fmla="*/ 2697 h 5106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28158" h="5106617">
                <a:moveTo>
                  <a:pt x="83687" y="0"/>
                </a:moveTo>
                <a:lnTo>
                  <a:pt x="5345070" y="0"/>
                </a:lnTo>
                <a:lnTo>
                  <a:pt x="5358432" y="2697"/>
                </a:lnTo>
                <a:cubicBezTo>
                  <a:pt x="5385983" y="14348"/>
                  <a:pt x="5408054" y="36416"/>
                  <a:pt x="5419708" y="63963"/>
                </a:cubicBezTo>
                <a:lnTo>
                  <a:pt x="5428158" y="105813"/>
                </a:lnTo>
                <a:lnTo>
                  <a:pt x="5428158" y="4994454"/>
                </a:lnTo>
                <a:lnTo>
                  <a:pt x="5419708" y="5036304"/>
                </a:lnTo>
                <a:cubicBezTo>
                  <a:pt x="5402228" y="5077624"/>
                  <a:pt x="5361307" y="5106617"/>
                  <a:pt x="5313612" y="5106617"/>
                </a:cubicBezTo>
                <a:lnTo>
                  <a:pt x="115144" y="5106617"/>
                </a:lnTo>
                <a:cubicBezTo>
                  <a:pt x="51552" y="5106617"/>
                  <a:pt x="0" y="5055074"/>
                  <a:pt x="0" y="4991492"/>
                </a:cubicBezTo>
                <a:lnTo>
                  <a:pt x="0" y="3555723"/>
                </a:lnTo>
                <a:lnTo>
                  <a:pt x="0" y="1544544"/>
                </a:lnTo>
                <a:lnTo>
                  <a:pt x="0" y="108775"/>
                </a:lnTo>
                <a:cubicBezTo>
                  <a:pt x="0" y="61089"/>
                  <a:pt x="28998" y="20174"/>
                  <a:pt x="70325" y="2697"/>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 name="Title Placeholder 12">
            <a:extLst>
              <a:ext uri="{FF2B5EF4-FFF2-40B4-BE49-F238E27FC236}">
                <a16:creationId xmlns:a16="http://schemas.microsoft.com/office/drawing/2014/main" id="{F6C3888F-A0B8-C507-03DE-BA1CE4BCE507}"/>
              </a:ext>
            </a:extLst>
          </p:cNvPr>
          <p:cNvSpPr>
            <a:spLocks noGrp="1"/>
          </p:cNvSpPr>
          <p:nvPr>
            <p:ph type="title" hasCustomPrompt="1"/>
          </p:nvPr>
        </p:nvSpPr>
        <p:spPr>
          <a:xfrm>
            <a:off x="340291" y="212186"/>
            <a:ext cx="9911149" cy="588637"/>
          </a:xfrm>
          <a:prstGeom prst="rect">
            <a:avLst/>
          </a:prstGeom>
        </p:spPr>
        <p:txBody>
          <a:bodyPr vert="horz" lIns="91440" tIns="45720" rIns="91440" bIns="45720" rtlCol="0" anchor="t" anchorCtr="0">
            <a:normAutofit/>
          </a:bodyPr>
          <a:lstStyle>
            <a:lvl1pPr>
              <a:defRPr b="1" i="0">
                <a:solidFill>
                  <a:schemeClr val="bg1"/>
                </a:solidFill>
                <a:latin typeface="Aptos ExtraBold" panose="020B0004020202020204" pitchFamily="34" charset="0"/>
              </a:defRPr>
            </a:lvl1pPr>
          </a:lstStyle>
          <a:p>
            <a:r>
              <a:rPr lang="en-GB"/>
              <a:t>Insert slide title</a:t>
            </a:r>
            <a:endParaRPr lang="en-IS"/>
          </a:p>
        </p:txBody>
      </p:sp>
      <p:pic>
        <p:nvPicPr>
          <p:cNvPr id="3" name="Picture 2" descr="A black background with white text&#10;&#10;Description automatically generated">
            <a:extLst>
              <a:ext uri="{FF2B5EF4-FFF2-40B4-BE49-F238E27FC236}">
                <a16:creationId xmlns:a16="http://schemas.microsoft.com/office/drawing/2014/main" id="{8CF789CF-5A89-9503-0CDE-D9B57785D1E0}"/>
              </a:ext>
            </a:extLst>
          </p:cNvPr>
          <p:cNvPicPr>
            <a:picLocks noChangeAspect="1"/>
          </p:cNvPicPr>
          <p:nvPr userDrawn="1"/>
        </p:nvPicPr>
        <p:blipFill>
          <a:blip r:embed="rId2"/>
          <a:stretch>
            <a:fillRect/>
          </a:stretch>
        </p:blipFill>
        <p:spPr>
          <a:xfrm>
            <a:off x="10487345" y="203150"/>
            <a:ext cx="1480989" cy="606708"/>
          </a:xfrm>
          <a:prstGeom prst="rect">
            <a:avLst/>
          </a:prstGeom>
        </p:spPr>
      </p:pic>
      <p:sp>
        <p:nvSpPr>
          <p:cNvPr id="57" name="Text Placeholder 41">
            <a:extLst>
              <a:ext uri="{FF2B5EF4-FFF2-40B4-BE49-F238E27FC236}">
                <a16:creationId xmlns:a16="http://schemas.microsoft.com/office/drawing/2014/main" id="{244BD30E-D216-7959-8F93-9F4D3FE369DA}"/>
              </a:ext>
            </a:extLst>
          </p:cNvPr>
          <p:cNvSpPr>
            <a:spLocks noGrp="1"/>
          </p:cNvSpPr>
          <p:nvPr>
            <p:ph type="body" sz="quarter" idx="12"/>
          </p:nvPr>
        </p:nvSpPr>
        <p:spPr>
          <a:xfrm>
            <a:off x="340290" y="962526"/>
            <a:ext cx="5613819"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0991821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ext image 6">
    <p:spTree>
      <p:nvGrpSpPr>
        <p:cNvPr id="1" name=""/>
        <p:cNvGrpSpPr/>
        <p:nvPr/>
      </p:nvGrpSpPr>
      <p:grpSpPr>
        <a:xfrm>
          <a:off x="0" y="0"/>
          <a:ext cx="0" cy="0"/>
          <a:chOff x="0" y="0"/>
          <a:chExt cx="0" cy="0"/>
        </a:xfrm>
      </p:grpSpPr>
      <p:sp>
        <p:nvSpPr>
          <p:cNvPr id="20" name="Round Single Corner Rectangle 19">
            <a:extLst>
              <a:ext uri="{FF2B5EF4-FFF2-40B4-BE49-F238E27FC236}">
                <a16:creationId xmlns:a16="http://schemas.microsoft.com/office/drawing/2014/main" id="{0AB6023A-8741-7AA6-D37C-3BAE9A9304E1}"/>
              </a:ext>
            </a:extLst>
          </p:cNvPr>
          <p:cNvSpPr/>
          <p:nvPr userDrawn="1"/>
        </p:nvSpPr>
        <p:spPr>
          <a:xfrm>
            <a:off x="0" y="99202"/>
            <a:ext cx="4990381" cy="6758798"/>
          </a:xfrm>
          <a:prstGeom prst="round1Rect">
            <a:avLst/>
          </a:prstGeom>
          <a:solidFill>
            <a:srgbClr val="F5F6F8"/>
          </a:solidFill>
          <a:ln>
            <a:noFill/>
          </a:ln>
          <a:effectLst>
            <a:outerShdw blurRad="165100" dist="127000" dir="5400000" algn="ctr" rotWithShape="0">
              <a:srgbClr val="000000">
                <a:alpha val="1535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S"/>
          </a:p>
        </p:txBody>
      </p:sp>
      <p:sp>
        <p:nvSpPr>
          <p:cNvPr id="4" name="Title Placeholder 12">
            <a:extLst>
              <a:ext uri="{FF2B5EF4-FFF2-40B4-BE49-F238E27FC236}">
                <a16:creationId xmlns:a16="http://schemas.microsoft.com/office/drawing/2014/main" id="{131FEF91-1FE3-8E28-2764-76018A39BBE9}"/>
              </a:ext>
            </a:extLst>
          </p:cNvPr>
          <p:cNvSpPr>
            <a:spLocks noGrp="1"/>
          </p:cNvSpPr>
          <p:nvPr>
            <p:ph type="title" hasCustomPrompt="1"/>
          </p:nvPr>
        </p:nvSpPr>
        <p:spPr>
          <a:xfrm>
            <a:off x="5213445" y="212186"/>
            <a:ext cx="6638262" cy="588637"/>
          </a:xfrm>
          <a:prstGeom prst="rect">
            <a:avLst/>
          </a:prstGeom>
        </p:spPr>
        <p:txBody>
          <a:bodyPr vert="horz" lIns="91440" tIns="45720" rIns="91440" bIns="45720" rtlCol="0" anchor="t" anchorCtr="0">
            <a:normAutofit/>
          </a:bodyPr>
          <a:lstStyle>
            <a:lvl1pPr>
              <a:defRPr b="1" i="0">
                <a:solidFill>
                  <a:schemeClr val="bg1"/>
                </a:solidFill>
                <a:latin typeface="Aptos ExtraBold" panose="020B0004020202020204" pitchFamily="34" charset="0"/>
              </a:defRPr>
            </a:lvl1pPr>
          </a:lstStyle>
          <a:p>
            <a:r>
              <a:rPr lang="en-GB"/>
              <a:t>Insert slide title</a:t>
            </a:r>
            <a:endParaRPr lang="en-IS"/>
          </a:p>
        </p:txBody>
      </p:sp>
      <p:sp>
        <p:nvSpPr>
          <p:cNvPr id="45" name="Freeform 44">
            <a:extLst>
              <a:ext uri="{FF2B5EF4-FFF2-40B4-BE49-F238E27FC236}">
                <a16:creationId xmlns:a16="http://schemas.microsoft.com/office/drawing/2014/main" id="{8CF7E8DA-751E-2CDA-4C7A-2E2FF8C66561}"/>
              </a:ext>
            </a:extLst>
          </p:cNvPr>
          <p:cNvSpPr/>
          <p:nvPr/>
        </p:nvSpPr>
        <p:spPr>
          <a:xfrm rot="5400000">
            <a:off x="-359896" y="5285774"/>
            <a:ext cx="1034425" cy="333296"/>
          </a:xfrm>
          <a:custGeom>
            <a:avLst/>
            <a:gdLst>
              <a:gd name="connsiteX0" fmla="*/ 0 w 1034425"/>
              <a:gd name="connsiteY0" fmla="*/ 333296 h 333296"/>
              <a:gd name="connsiteX1" fmla="*/ 43998 w 1034425"/>
              <a:gd name="connsiteY1" fmla="*/ 252082 h 333296"/>
              <a:gd name="connsiteX2" fmla="*/ 517212 w 1034425"/>
              <a:gd name="connsiteY2" fmla="*/ 0 h 333296"/>
              <a:gd name="connsiteX3" fmla="*/ 990427 w 1034425"/>
              <a:gd name="connsiteY3" fmla="*/ 252082 h 333296"/>
              <a:gd name="connsiteX4" fmla="*/ 1034425 w 1034425"/>
              <a:gd name="connsiteY4" fmla="*/ 333296 h 3332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4425" h="333296">
                <a:moveTo>
                  <a:pt x="0" y="333296"/>
                </a:moveTo>
                <a:lnTo>
                  <a:pt x="43998" y="252082"/>
                </a:lnTo>
                <a:cubicBezTo>
                  <a:pt x="146553" y="99994"/>
                  <a:pt x="320227" y="0"/>
                  <a:pt x="517212" y="0"/>
                </a:cubicBezTo>
                <a:cubicBezTo>
                  <a:pt x="714198" y="0"/>
                  <a:pt x="887873" y="99994"/>
                  <a:pt x="990427" y="252082"/>
                </a:cubicBezTo>
                <a:lnTo>
                  <a:pt x="1034425" y="333296"/>
                </a:lnTo>
                <a:close/>
              </a:path>
            </a:pathLst>
          </a:custGeom>
          <a:solidFill>
            <a:srgbClr val="403FA4"/>
          </a:solidFill>
          <a:ln w="0" cap="flat">
            <a:noFill/>
            <a:prstDash val="solid"/>
            <a:miter/>
          </a:ln>
        </p:spPr>
        <p:txBody>
          <a:bodyPr rtlCol="0" anchor="ctr"/>
          <a:lstStyle/>
          <a:p>
            <a:endParaRPr lang="en-IS"/>
          </a:p>
        </p:txBody>
      </p:sp>
      <p:sp>
        <p:nvSpPr>
          <p:cNvPr id="51" name="Freeform 50">
            <a:extLst>
              <a:ext uri="{FF2B5EF4-FFF2-40B4-BE49-F238E27FC236}">
                <a16:creationId xmlns:a16="http://schemas.microsoft.com/office/drawing/2014/main" id="{15D27767-99A3-E036-6283-1B2982352351}"/>
              </a:ext>
            </a:extLst>
          </p:cNvPr>
          <p:cNvSpPr/>
          <p:nvPr/>
        </p:nvSpPr>
        <p:spPr>
          <a:xfrm rot="5400000">
            <a:off x="-94810" y="6127554"/>
            <a:ext cx="3256905" cy="2884347"/>
          </a:xfrm>
          <a:custGeom>
            <a:avLst/>
            <a:gdLst>
              <a:gd name="connsiteX0" fmla="*/ 3256841 w 3256905"/>
              <a:gd name="connsiteY0" fmla="*/ 1192835 h 2884347"/>
              <a:gd name="connsiteX1" fmla="*/ 3256841 w 3256905"/>
              <a:gd name="connsiteY1" fmla="*/ 1192824 h 2884347"/>
              <a:gd name="connsiteX2" fmla="*/ 3256905 w 3256905"/>
              <a:gd name="connsiteY2" fmla="*/ 1192888 h 2884347"/>
              <a:gd name="connsiteX3" fmla="*/ 497 w 3256905"/>
              <a:gd name="connsiteY3" fmla="*/ 1216107 h 2884347"/>
              <a:gd name="connsiteX4" fmla="*/ 358961 w 3256905"/>
              <a:gd name="connsiteY4" fmla="*/ 348461 h 2884347"/>
              <a:gd name="connsiteX5" fmla="*/ 692849 w 3256905"/>
              <a:gd name="connsiteY5" fmla="*/ 95984 h 2884347"/>
              <a:gd name="connsiteX6" fmla="*/ 909551 w 3256905"/>
              <a:gd name="connsiteY6" fmla="*/ 1681 h 2884347"/>
              <a:gd name="connsiteX7" fmla="*/ 916725 w 3256905"/>
              <a:gd name="connsiteY7" fmla="*/ 0 h 2884347"/>
              <a:gd name="connsiteX8" fmla="*/ 916725 w 3256905"/>
              <a:gd name="connsiteY8" fmla="*/ 1999169 h 2884347"/>
              <a:gd name="connsiteX9" fmla="*/ 843657 w 3256905"/>
              <a:gd name="connsiteY9" fmla="*/ 2078870 h 2884347"/>
              <a:gd name="connsiteX10" fmla="*/ 536616 w 3256905"/>
              <a:gd name="connsiteY10" fmla="*/ 2884347 h 2884347"/>
              <a:gd name="connsiteX11" fmla="*/ 337158 w 3256905"/>
              <a:gd name="connsiteY11" fmla="*/ 2320527 h 2884347"/>
              <a:gd name="connsiteX12" fmla="*/ 497 w 3256905"/>
              <a:gd name="connsiteY12" fmla="*/ 1216107 h 2884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56905" h="2884347">
                <a:moveTo>
                  <a:pt x="3256841" y="1192835"/>
                </a:moveTo>
                <a:lnTo>
                  <a:pt x="3256841" y="1192824"/>
                </a:lnTo>
                <a:lnTo>
                  <a:pt x="3256905" y="1192888"/>
                </a:lnTo>
                <a:close/>
                <a:moveTo>
                  <a:pt x="497" y="1216107"/>
                </a:moveTo>
                <a:cubicBezTo>
                  <a:pt x="-7638" y="920311"/>
                  <a:pt x="82947" y="624997"/>
                  <a:pt x="358961" y="348461"/>
                </a:cubicBezTo>
                <a:cubicBezTo>
                  <a:pt x="462271" y="244956"/>
                  <a:pt x="574454" y="160246"/>
                  <a:pt x="692849" y="95984"/>
                </a:cubicBezTo>
                <a:cubicBezTo>
                  <a:pt x="762687" y="57908"/>
                  <a:pt x="835085" y="26410"/>
                  <a:pt x="909551" y="1681"/>
                </a:cubicBezTo>
                <a:lnTo>
                  <a:pt x="916725" y="0"/>
                </a:lnTo>
                <a:lnTo>
                  <a:pt x="916725" y="1999169"/>
                </a:lnTo>
                <a:lnTo>
                  <a:pt x="843657" y="2078870"/>
                </a:lnTo>
                <a:cubicBezTo>
                  <a:pt x="628282" y="2335706"/>
                  <a:pt x="535064" y="2610367"/>
                  <a:pt x="536616" y="2884347"/>
                </a:cubicBezTo>
                <a:cubicBezTo>
                  <a:pt x="525905" y="2746043"/>
                  <a:pt x="450673" y="2566337"/>
                  <a:pt x="337158" y="2320527"/>
                </a:cubicBezTo>
                <a:cubicBezTo>
                  <a:pt x="184605" y="1977518"/>
                  <a:pt x="10956" y="1596415"/>
                  <a:pt x="497" y="1216107"/>
                </a:cubicBezTo>
                <a:close/>
              </a:path>
            </a:pathLst>
          </a:custGeom>
          <a:solidFill>
            <a:srgbClr val="6E63D6"/>
          </a:solidFill>
          <a:ln w="0" cap="flat">
            <a:noFill/>
            <a:prstDash val="solid"/>
            <a:miter/>
          </a:ln>
        </p:spPr>
        <p:txBody>
          <a:bodyPr rtlCol="0" anchor="ctr"/>
          <a:lstStyle/>
          <a:p>
            <a:endParaRPr lang="en-IS"/>
          </a:p>
        </p:txBody>
      </p:sp>
      <p:sp>
        <p:nvSpPr>
          <p:cNvPr id="55" name="Freeform 54">
            <a:extLst>
              <a:ext uri="{FF2B5EF4-FFF2-40B4-BE49-F238E27FC236}">
                <a16:creationId xmlns:a16="http://schemas.microsoft.com/office/drawing/2014/main" id="{8AA4C5B2-FC58-4EBB-0F29-D3ECDC7542B5}"/>
              </a:ext>
            </a:extLst>
          </p:cNvPr>
          <p:cNvSpPr/>
          <p:nvPr userDrawn="1"/>
        </p:nvSpPr>
        <p:spPr>
          <a:xfrm rot="5400000">
            <a:off x="298296" y="6179511"/>
            <a:ext cx="380191" cy="976788"/>
          </a:xfrm>
          <a:custGeom>
            <a:avLst/>
            <a:gdLst>
              <a:gd name="connsiteX0" fmla="*/ 19 w 380191"/>
              <a:gd name="connsiteY0" fmla="*/ 887983 h 976788"/>
              <a:gd name="connsiteX1" fmla="*/ 19 w 380191"/>
              <a:gd name="connsiteY1" fmla="*/ 885317 h 976788"/>
              <a:gd name="connsiteX2" fmla="*/ 19 w 380191"/>
              <a:gd name="connsiteY2" fmla="*/ 885253 h 976788"/>
              <a:gd name="connsiteX3" fmla="*/ 307041 w 380191"/>
              <a:gd name="connsiteY3" fmla="*/ 79776 h 976788"/>
              <a:gd name="connsiteX4" fmla="*/ 380191 w 380191"/>
              <a:gd name="connsiteY4" fmla="*/ 0 h 976788"/>
              <a:gd name="connsiteX5" fmla="*/ 380191 w 380191"/>
              <a:gd name="connsiteY5" fmla="*/ 976788 h 976788"/>
              <a:gd name="connsiteX6" fmla="*/ 6712 w 380191"/>
              <a:gd name="connsiteY6" fmla="*/ 976788 h 976788"/>
              <a:gd name="connsiteX7" fmla="*/ 906 w 380191"/>
              <a:gd name="connsiteY7" fmla="*/ 927227 h 976788"/>
              <a:gd name="connsiteX8" fmla="*/ 906 w 380191"/>
              <a:gd name="connsiteY8" fmla="*/ 925449 h 976788"/>
              <a:gd name="connsiteX9" fmla="*/ 19 w 380191"/>
              <a:gd name="connsiteY9" fmla="*/ 887983 h 97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0191" h="976788">
                <a:moveTo>
                  <a:pt x="19" y="887983"/>
                </a:moveTo>
                <a:lnTo>
                  <a:pt x="19" y="885317"/>
                </a:lnTo>
                <a:lnTo>
                  <a:pt x="19" y="885253"/>
                </a:lnTo>
                <a:cubicBezTo>
                  <a:pt x="-1534" y="611273"/>
                  <a:pt x="91635" y="336612"/>
                  <a:pt x="307041" y="79776"/>
                </a:cubicBezTo>
                <a:lnTo>
                  <a:pt x="380191" y="0"/>
                </a:lnTo>
                <a:lnTo>
                  <a:pt x="380191" y="976788"/>
                </a:lnTo>
                <a:lnTo>
                  <a:pt x="6712" y="976788"/>
                </a:lnTo>
                <a:lnTo>
                  <a:pt x="906" y="927227"/>
                </a:lnTo>
                <a:cubicBezTo>
                  <a:pt x="463" y="926783"/>
                  <a:pt x="906" y="926338"/>
                  <a:pt x="906" y="925449"/>
                </a:cubicBezTo>
                <a:cubicBezTo>
                  <a:pt x="19" y="912939"/>
                  <a:pt x="19" y="900494"/>
                  <a:pt x="19" y="887983"/>
                </a:cubicBezTo>
                <a:close/>
              </a:path>
            </a:pathLst>
          </a:custGeom>
          <a:solidFill>
            <a:srgbClr val="EFBC6E"/>
          </a:solidFill>
          <a:ln w="0" cap="flat">
            <a:noFill/>
            <a:prstDash val="solid"/>
            <a:miter/>
          </a:ln>
        </p:spPr>
        <p:txBody>
          <a:bodyPr rtlCol="0" anchor="ctr"/>
          <a:lstStyle/>
          <a:p>
            <a:endParaRPr lang="en-IS"/>
          </a:p>
        </p:txBody>
      </p:sp>
      <p:pic>
        <p:nvPicPr>
          <p:cNvPr id="2" name="Picture 1" descr="A black background with white text&#10;&#10;Description automatically generated">
            <a:extLst>
              <a:ext uri="{FF2B5EF4-FFF2-40B4-BE49-F238E27FC236}">
                <a16:creationId xmlns:a16="http://schemas.microsoft.com/office/drawing/2014/main" id="{EEEBAE2D-89C3-0D05-F5CE-BE24BBF2F7B2}"/>
              </a:ext>
            </a:extLst>
          </p:cNvPr>
          <p:cNvPicPr>
            <a:picLocks noChangeAspect="1"/>
          </p:cNvPicPr>
          <p:nvPr userDrawn="1"/>
        </p:nvPicPr>
        <p:blipFill>
          <a:blip r:embed="rId2"/>
          <a:stretch>
            <a:fillRect/>
          </a:stretch>
        </p:blipFill>
        <p:spPr>
          <a:xfrm>
            <a:off x="976786" y="6153002"/>
            <a:ext cx="1480989" cy="606708"/>
          </a:xfrm>
          <a:prstGeom prst="rect">
            <a:avLst/>
          </a:prstGeom>
        </p:spPr>
      </p:pic>
      <p:sp>
        <p:nvSpPr>
          <p:cNvPr id="33" name="Picture Placeholder 32">
            <a:extLst>
              <a:ext uri="{FF2B5EF4-FFF2-40B4-BE49-F238E27FC236}">
                <a16:creationId xmlns:a16="http://schemas.microsoft.com/office/drawing/2014/main" id="{1478219C-D55C-D710-3833-42907EF40FCB}"/>
              </a:ext>
            </a:extLst>
          </p:cNvPr>
          <p:cNvSpPr>
            <a:spLocks noGrp="1"/>
          </p:cNvSpPr>
          <p:nvPr>
            <p:ph type="pic" sz="quarter" idx="11" hasCustomPrompt="1"/>
          </p:nvPr>
        </p:nvSpPr>
        <p:spPr>
          <a:xfrm>
            <a:off x="0" y="154546"/>
            <a:ext cx="4935828" cy="6703454"/>
          </a:xfrm>
          <a:custGeom>
            <a:avLst/>
            <a:gdLst>
              <a:gd name="connsiteX0" fmla="*/ 0 w 4935828"/>
              <a:gd name="connsiteY0" fmla="*/ 0 h 6703454"/>
              <a:gd name="connsiteX1" fmla="*/ 4113173 w 4935828"/>
              <a:gd name="connsiteY1" fmla="*/ 0 h 6703454"/>
              <a:gd name="connsiteX2" fmla="*/ 4935828 w 4935828"/>
              <a:gd name="connsiteY2" fmla="*/ 822655 h 6703454"/>
              <a:gd name="connsiteX3" fmla="*/ 4935828 w 4935828"/>
              <a:gd name="connsiteY3" fmla="*/ 6703454 h 6703454"/>
              <a:gd name="connsiteX4" fmla="*/ 2973249 w 4935828"/>
              <a:gd name="connsiteY4" fmla="*/ 6703454 h 6703454"/>
              <a:gd name="connsiteX5" fmla="*/ 2932837 w 4935828"/>
              <a:gd name="connsiteY5" fmla="*/ 6597898 h 6703454"/>
              <a:gd name="connsiteX6" fmla="*/ 2880680 w 4935828"/>
              <a:gd name="connsiteY6" fmla="*/ 6491283 h 6703454"/>
              <a:gd name="connsiteX7" fmla="*/ 2628203 w 4935828"/>
              <a:gd name="connsiteY7" fmla="*/ 6157395 h 6703454"/>
              <a:gd name="connsiteX8" fmla="*/ 1760557 w 4935828"/>
              <a:gd name="connsiteY8" fmla="*/ 5798930 h 6703454"/>
              <a:gd name="connsiteX9" fmla="*/ 656137 w 4935828"/>
              <a:gd name="connsiteY9" fmla="*/ 6135592 h 6703454"/>
              <a:gd name="connsiteX10" fmla="*/ 92317 w 4935828"/>
              <a:gd name="connsiteY10" fmla="*/ 6335050 h 6703454"/>
              <a:gd name="connsiteX11" fmla="*/ 92699 w 4935828"/>
              <a:gd name="connsiteY11" fmla="*/ 6335067 h 6703454"/>
              <a:gd name="connsiteX12" fmla="*/ 55908 w 4935828"/>
              <a:gd name="connsiteY12" fmla="*/ 6335938 h 6703454"/>
              <a:gd name="connsiteX13" fmla="*/ 54130 w 4935828"/>
              <a:gd name="connsiteY13" fmla="*/ 6335938 h 6703454"/>
              <a:gd name="connsiteX14" fmla="*/ 0 w 4935828"/>
              <a:gd name="connsiteY14" fmla="*/ 6342279 h 6703454"/>
              <a:gd name="connsiteX15" fmla="*/ 0 w 4935828"/>
              <a:gd name="connsiteY15" fmla="*/ 5804985 h 6703454"/>
              <a:gd name="connsiteX16" fmla="*/ 61725 w 4935828"/>
              <a:gd name="connsiteY16" fmla="*/ 5771545 h 6703454"/>
              <a:gd name="connsiteX17" fmla="*/ 313807 w 4935828"/>
              <a:gd name="connsiteY17" fmla="*/ 5298330 h 6703454"/>
              <a:gd name="connsiteX18" fmla="*/ 61725 w 4935828"/>
              <a:gd name="connsiteY18" fmla="*/ 4825115 h 6703454"/>
              <a:gd name="connsiteX19" fmla="*/ 0 w 4935828"/>
              <a:gd name="connsiteY19" fmla="*/ 4791676 h 6703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935828" h="6703454">
                <a:moveTo>
                  <a:pt x="0" y="0"/>
                </a:moveTo>
                <a:lnTo>
                  <a:pt x="4113173" y="0"/>
                </a:lnTo>
                <a:cubicBezTo>
                  <a:pt x="4567513" y="0"/>
                  <a:pt x="4935828" y="368315"/>
                  <a:pt x="4935828" y="822655"/>
                </a:cubicBezTo>
                <a:lnTo>
                  <a:pt x="4935828" y="6703454"/>
                </a:lnTo>
                <a:lnTo>
                  <a:pt x="2973249" y="6703454"/>
                </a:lnTo>
                <a:lnTo>
                  <a:pt x="2932837" y="6597898"/>
                </a:lnTo>
                <a:cubicBezTo>
                  <a:pt x="2917111" y="6561760"/>
                  <a:pt x="2899718" y="6526201"/>
                  <a:pt x="2880680" y="6491283"/>
                </a:cubicBezTo>
                <a:cubicBezTo>
                  <a:pt x="2816418" y="6372888"/>
                  <a:pt x="2731708" y="6260705"/>
                  <a:pt x="2628203" y="6157395"/>
                </a:cubicBezTo>
                <a:cubicBezTo>
                  <a:pt x="2351667" y="5881381"/>
                  <a:pt x="2056353" y="5790796"/>
                  <a:pt x="1760557" y="5798930"/>
                </a:cubicBezTo>
                <a:cubicBezTo>
                  <a:pt x="1380249" y="5809389"/>
                  <a:pt x="999146" y="5983039"/>
                  <a:pt x="656137" y="6135592"/>
                </a:cubicBezTo>
                <a:cubicBezTo>
                  <a:pt x="410327" y="6249107"/>
                  <a:pt x="230621" y="6324339"/>
                  <a:pt x="92317" y="6335050"/>
                </a:cubicBezTo>
                <a:lnTo>
                  <a:pt x="92699" y="6335067"/>
                </a:lnTo>
                <a:lnTo>
                  <a:pt x="55908" y="6335938"/>
                </a:lnTo>
                <a:cubicBezTo>
                  <a:pt x="55019" y="6335938"/>
                  <a:pt x="54574" y="6335495"/>
                  <a:pt x="54130" y="6335938"/>
                </a:cubicBezTo>
                <a:lnTo>
                  <a:pt x="0" y="6342279"/>
                </a:lnTo>
                <a:lnTo>
                  <a:pt x="0" y="5804985"/>
                </a:lnTo>
                <a:lnTo>
                  <a:pt x="61725" y="5771545"/>
                </a:lnTo>
                <a:cubicBezTo>
                  <a:pt x="213813" y="5668990"/>
                  <a:pt x="313807" y="5495315"/>
                  <a:pt x="313807" y="5298330"/>
                </a:cubicBezTo>
                <a:cubicBezTo>
                  <a:pt x="313807" y="5101345"/>
                  <a:pt x="213813" y="4927670"/>
                  <a:pt x="61725" y="4825115"/>
                </a:cubicBezTo>
                <a:lnTo>
                  <a:pt x="0" y="4791676"/>
                </a:lnTo>
                <a:close/>
              </a:path>
            </a:pathLst>
          </a:custGeom>
        </p:spPr>
        <p:txBody>
          <a:bodyPr wrap="square" anchor="ctr" anchorCtr="0">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1" name="Text Placeholder 41">
            <a:extLst>
              <a:ext uri="{FF2B5EF4-FFF2-40B4-BE49-F238E27FC236}">
                <a16:creationId xmlns:a16="http://schemas.microsoft.com/office/drawing/2014/main" id="{320AD8F2-4804-2216-6B88-7B4E7B74F8BA}"/>
              </a:ext>
            </a:extLst>
          </p:cNvPr>
          <p:cNvSpPr>
            <a:spLocks noGrp="1"/>
          </p:cNvSpPr>
          <p:nvPr>
            <p:ph type="body" sz="quarter" idx="12"/>
          </p:nvPr>
        </p:nvSpPr>
        <p:spPr>
          <a:xfrm>
            <a:off x="5213444" y="962526"/>
            <a:ext cx="6638261"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6501913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ext image 7">
    <p:bg>
      <p:bgPr>
        <a:solidFill>
          <a:srgbClr val="351C5C"/>
        </a:solidFill>
        <a:effectLst/>
      </p:bgPr>
    </p:bg>
    <p:spTree>
      <p:nvGrpSpPr>
        <p:cNvPr id="1" name=""/>
        <p:cNvGrpSpPr/>
        <p:nvPr/>
      </p:nvGrpSpPr>
      <p:grpSpPr>
        <a:xfrm>
          <a:off x="0" y="0"/>
          <a:ext cx="0" cy="0"/>
          <a:chOff x="0" y="0"/>
          <a:chExt cx="0" cy="0"/>
        </a:xfrm>
      </p:grpSpPr>
      <p:grpSp>
        <p:nvGrpSpPr>
          <p:cNvPr id="42" name="Group 41">
            <a:extLst>
              <a:ext uri="{FF2B5EF4-FFF2-40B4-BE49-F238E27FC236}">
                <a16:creationId xmlns:a16="http://schemas.microsoft.com/office/drawing/2014/main" id="{8A731AAF-DEBF-ACA9-A33F-33F2A1EAE040}"/>
              </a:ext>
            </a:extLst>
          </p:cNvPr>
          <p:cNvGrpSpPr/>
          <p:nvPr userDrawn="1"/>
        </p:nvGrpSpPr>
        <p:grpSpPr>
          <a:xfrm>
            <a:off x="7901642" y="3045085"/>
            <a:ext cx="4334953" cy="3822854"/>
            <a:chOff x="7901642" y="3045085"/>
            <a:chExt cx="4334953" cy="3822854"/>
          </a:xfrm>
        </p:grpSpPr>
        <p:sp>
          <p:nvSpPr>
            <p:cNvPr id="58" name="Freeform 57">
              <a:extLst>
                <a:ext uri="{FF2B5EF4-FFF2-40B4-BE49-F238E27FC236}">
                  <a16:creationId xmlns:a16="http://schemas.microsoft.com/office/drawing/2014/main" id="{EB025952-AC3F-61E5-37A1-1351909FFCC3}"/>
                </a:ext>
              </a:extLst>
            </p:cNvPr>
            <p:cNvSpPr/>
            <p:nvPr/>
          </p:nvSpPr>
          <p:spPr>
            <a:xfrm rot="10800000">
              <a:off x="8298177" y="3045085"/>
              <a:ext cx="3938418" cy="3822854"/>
            </a:xfrm>
            <a:custGeom>
              <a:avLst/>
              <a:gdLst>
                <a:gd name="connsiteX0" fmla="*/ 629093 w 3938418"/>
                <a:gd name="connsiteY0" fmla="*/ 3822854 h 3822854"/>
                <a:gd name="connsiteX1" fmla="*/ 374900 w 3938418"/>
                <a:gd name="connsiteY1" fmla="*/ 3568325 h 3822854"/>
                <a:gd name="connsiteX2" fmla="*/ 374900 w 3938418"/>
                <a:gd name="connsiteY2" fmla="*/ 1755816 h 3822854"/>
                <a:gd name="connsiteX3" fmla="*/ 705967 w 3938418"/>
                <a:gd name="connsiteY3" fmla="*/ 1424313 h 3822854"/>
                <a:gd name="connsiteX4" fmla="*/ 2042636 w 3938418"/>
                <a:gd name="connsiteY4" fmla="*/ 85882 h 3822854"/>
                <a:gd name="connsiteX5" fmla="*/ 2042636 w 3938418"/>
                <a:gd name="connsiteY5" fmla="*/ 85976 h 3822854"/>
                <a:gd name="connsiteX6" fmla="*/ 2128499 w 3938418"/>
                <a:gd name="connsiteY6" fmla="*/ 0 h 3822854"/>
                <a:gd name="connsiteX7" fmla="*/ 3938418 w 3938418"/>
                <a:gd name="connsiteY7" fmla="*/ 0 h 3822854"/>
                <a:gd name="connsiteX8" fmla="*/ 3937799 w 3938418"/>
                <a:gd name="connsiteY8" fmla="*/ 28107 h 3822854"/>
                <a:gd name="connsiteX9" fmla="*/ 3417742 w 3938418"/>
                <a:gd name="connsiteY9" fmla="*/ 1030528 h 3822854"/>
                <a:gd name="connsiteX10" fmla="*/ 2352875 w 3938418"/>
                <a:gd name="connsiteY10" fmla="*/ 2096799 h 3822854"/>
                <a:gd name="connsiteX11" fmla="*/ 1697369 w 3938418"/>
                <a:gd name="connsiteY11" fmla="*/ 2753170 h 3822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38418" h="3822854">
                  <a:moveTo>
                    <a:pt x="629093" y="3822854"/>
                  </a:moveTo>
                  <a:lnTo>
                    <a:pt x="374900" y="3568325"/>
                  </a:lnTo>
                  <a:cubicBezTo>
                    <a:pt x="-124967" y="3067800"/>
                    <a:pt x="-124967" y="2256342"/>
                    <a:pt x="374900" y="1755816"/>
                  </a:cubicBezTo>
                  <a:lnTo>
                    <a:pt x="705967" y="1424313"/>
                  </a:lnTo>
                  <a:lnTo>
                    <a:pt x="2042636" y="85882"/>
                  </a:lnTo>
                  <a:lnTo>
                    <a:pt x="2042636" y="85976"/>
                  </a:lnTo>
                  <a:lnTo>
                    <a:pt x="2128499" y="0"/>
                  </a:lnTo>
                  <a:lnTo>
                    <a:pt x="3938418" y="0"/>
                  </a:lnTo>
                  <a:lnTo>
                    <a:pt x="3937799" y="28107"/>
                  </a:lnTo>
                  <a:cubicBezTo>
                    <a:pt x="3910458" y="365442"/>
                    <a:pt x="3742880" y="704962"/>
                    <a:pt x="3417742" y="1030528"/>
                  </a:cubicBezTo>
                  <a:lnTo>
                    <a:pt x="2352875" y="2096799"/>
                  </a:lnTo>
                  <a:lnTo>
                    <a:pt x="1697369" y="2753170"/>
                  </a:lnTo>
                  <a:close/>
                </a:path>
              </a:pathLst>
            </a:custGeom>
            <a:solidFill>
              <a:srgbClr val="D14B74"/>
            </a:solidFill>
            <a:ln w="12700" cap="flat">
              <a:noFill/>
              <a:prstDash val="solid"/>
              <a:miter/>
            </a:ln>
          </p:spPr>
          <p:txBody>
            <a:bodyPr rtlCol="0" anchor="ctr"/>
            <a:lstStyle/>
            <a:p>
              <a:endParaRPr lang="en-IS"/>
            </a:p>
          </p:txBody>
        </p:sp>
        <p:sp>
          <p:nvSpPr>
            <p:cNvPr id="53" name="Freeform 52">
              <a:extLst>
                <a:ext uri="{FF2B5EF4-FFF2-40B4-BE49-F238E27FC236}">
                  <a16:creationId xmlns:a16="http://schemas.microsoft.com/office/drawing/2014/main" id="{80712FA5-D901-FAF4-3514-16CB5F6F04E2}"/>
                </a:ext>
              </a:extLst>
            </p:cNvPr>
            <p:cNvSpPr/>
            <p:nvPr/>
          </p:nvSpPr>
          <p:spPr>
            <a:xfrm rot="10800000">
              <a:off x="7901642" y="3115122"/>
              <a:ext cx="3449014" cy="3676930"/>
            </a:xfrm>
            <a:custGeom>
              <a:avLst/>
              <a:gdLst>
                <a:gd name="connsiteX0" fmla="*/ 0 w 3449014"/>
                <a:gd name="connsiteY0" fmla="*/ 1168203 h 3676930"/>
                <a:gd name="connsiteX1" fmla="*/ 1147610 w 3449014"/>
                <a:gd name="connsiteY1" fmla="*/ 19080 h 3676930"/>
                <a:gd name="connsiteX2" fmla="*/ 2790637 w 3449014"/>
                <a:gd name="connsiteY2" fmla="*/ 596580 h 3676930"/>
                <a:gd name="connsiteX3" fmla="*/ 2839393 w 3449014"/>
                <a:gd name="connsiteY3" fmla="*/ 646727 h 3676930"/>
                <a:gd name="connsiteX4" fmla="*/ 2981117 w 3449014"/>
                <a:gd name="connsiteY4" fmla="*/ 3175423 h 3676930"/>
                <a:gd name="connsiteX5" fmla="*/ 344605 w 3449014"/>
                <a:gd name="connsiteY5" fmla="*/ 3144804 h 3676930"/>
                <a:gd name="connsiteX6" fmla="*/ 1457092 w 3449014"/>
                <a:gd name="connsiteY6" fmla="*/ 2030851 h 3676930"/>
                <a:gd name="connsiteX7" fmla="*/ 1374443 w 3449014"/>
                <a:gd name="connsiteY7" fmla="*/ 1251529 h 3676930"/>
                <a:gd name="connsiteX8" fmla="*/ 0 w 3449014"/>
                <a:gd name="connsiteY8" fmla="*/ 1168203 h 367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9014" h="3676930">
                  <a:moveTo>
                    <a:pt x="0" y="1168203"/>
                  </a:moveTo>
                  <a:lnTo>
                    <a:pt x="1147610" y="19080"/>
                  </a:lnTo>
                  <a:cubicBezTo>
                    <a:pt x="1678150" y="-60360"/>
                    <a:pt x="2298439" y="103733"/>
                    <a:pt x="2790637" y="596580"/>
                  </a:cubicBezTo>
                  <a:cubicBezTo>
                    <a:pt x="2807583" y="613549"/>
                    <a:pt x="2823772" y="629759"/>
                    <a:pt x="2839393" y="646727"/>
                  </a:cubicBezTo>
                  <a:cubicBezTo>
                    <a:pt x="3596199" y="1444914"/>
                    <a:pt x="3654043" y="2501515"/>
                    <a:pt x="2981117" y="3175423"/>
                  </a:cubicBezTo>
                  <a:cubicBezTo>
                    <a:pt x="2295220" y="3862224"/>
                    <a:pt x="1362136" y="3835586"/>
                    <a:pt x="344605" y="3144804"/>
                  </a:cubicBezTo>
                  <a:lnTo>
                    <a:pt x="1457092" y="2030851"/>
                  </a:lnTo>
                  <a:cubicBezTo>
                    <a:pt x="1672281" y="1815378"/>
                    <a:pt x="1639146" y="1516580"/>
                    <a:pt x="1374443" y="1251529"/>
                  </a:cubicBezTo>
                  <a:cubicBezTo>
                    <a:pt x="1032489" y="909124"/>
                    <a:pt x="440791" y="833571"/>
                    <a:pt x="0" y="1168203"/>
                  </a:cubicBezTo>
                  <a:close/>
                </a:path>
              </a:pathLst>
            </a:custGeom>
            <a:solidFill>
              <a:srgbClr val="912B47"/>
            </a:solidFill>
            <a:ln w="0" cap="flat">
              <a:noFill/>
              <a:prstDash val="solid"/>
              <a:miter/>
            </a:ln>
          </p:spPr>
          <p:txBody>
            <a:bodyPr rtlCol="0" anchor="ctr"/>
            <a:lstStyle/>
            <a:p>
              <a:endParaRPr lang="en-IS"/>
            </a:p>
          </p:txBody>
        </p:sp>
        <p:sp>
          <p:nvSpPr>
            <p:cNvPr id="60" name="Freeform 59">
              <a:extLst>
                <a:ext uri="{FF2B5EF4-FFF2-40B4-BE49-F238E27FC236}">
                  <a16:creationId xmlns:a16="http://schemas.microsoft.com/office/drawing/2014/main" id="{0269C64A-EE04-940D-ABAB-F7B101CCD1E2}"/>
                </a:ext>
              </a:extLst>
            </p:cNvPr>
            <p:cNvSpPr/>
            <p:nvPr/>
          </p:nvSpPr>
          <p:spPr>
            <a:xfrm rot="10800000">
              <a:off x="10203801" y="4840230"/>
              <a:ext cx="1997528" cy="1931982"/>
            </a:xfrm>
            <a:custGeom>
              <a:avLst/>
              <a:gdLst>
                <a:gd name="connsiteX0" fmla="*/ 0 w 1997528"/>
                <a:gd name="connsiteY0" fmla="*/ 1931982 h 1931982"/>
                <a:gd name="connsiteX1" fmla="*/ 0 w 1997528"/>
                <a:gd name="connsiteY1" fmla="*/ 535789 h 1931982"/>
                <a:gd name="connsiteX2" fmla="*/ 58667 w 1997528"/>
                <a:gd name="connsiteY2" fmla="*/ 580725 h 1931982"/>
                <a:gd name="connsiteX3" fmla="*/ 952163 w 1997528"/>
                <a:gd name="connsiteY3" fmla="*/ 376721 h 1931982"/>
                <a:gd name="connsiteX4" fmla="*/ 1997528 w 1997528"/>
                <a:gd name="connsiteY4" fmla="*/ 0 h 1931982"/>
                <a:gd name="connsiteX5" fmla="*/ 660858 w 1997528"/>
                <a:gd name="connsiteY5" fmla="*/ 1338431 h 1931982"/>
                <a:gd name="connsiteX6" fmla="*/ 329791 w 1997528"/>
                <a:gd name="connsiteY6" fmla="*/ 1669935 h 1931982"/>
                <a:gd name="connsiteX7" fmla="*/ 130602 w 1997528"/>
                <a:gd name="connsiteY7" fmla="*/ 1930625 h 1931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97528" h="1931982">
                  <a:moveTo>
                    <a:pt x="0" y="1931982"/>
                  </a:moveTo>
                  <a:lnTo>
                    <a:pt x="0" y="535789"/>
                  </a:lnTo>
                  <a:lnTo>
                    <a:pt x="58667" y="580725"/>
                  </a:lnTo>
                  <a:cubicBezTo>
                    <a:pt x="245298" y="684911"/>
                    <a:pt x="511714" y="580605"/>
                    <a:pt x="952163" y="376721"/>
                  </a:cubicBezTo>
                  <a:cubicBezTo>
                    <a:pt x="1279727" y="230640"/>
                    <a:pt x="1635787" y="68917"/>
                    <a:pt x="1997528" y="0"/>
                  </a:cubicBezTo>
                  <a:lnTo>
                    <a:pt x="660858" y="1338431"/>
                  </a:lnTo>
                  <a:lnTo>
                    <a:pt x="329791" y="1669935"/>
                  </a:lnTo>
                  <a:cubicBezTo>
                    <a:pt x="250267" y="1749659"/>
                    <a:pt x="184849" y="1837725"/>
                    <a:pt x="130602" y="1930625"/>
                  </a:cubicBezTo>
                  <a:close/>
                </a:path>
              </a:pathLst>
            </a:custGeom>
            <a:solidFill>
              <a:srgbClr val="EFBC6E"/>
            </a:solidFill>
            <a:ln w="0" cap="flat">
              <a:noFill/>
              <a:prstDash val="solid"/>
              <a:miter/>
            </a:ln>
          </p:spPr>
          <p:txBody>
            <a:bodyPr rtlCol="0" anchor="ctr"/>
            <a:lstStyle/>
            <a:p>
              <a:endParaRPr lang="en-IS"/>
            </a:p>
          </p:txBody>
        </p:sp>
        <p:sp>
          <p:nvSpPr>
            <p:cNvPr id="55" name="Freeform 54">
              <a:extLst>
                <a:ext uri="{FF2B5EF4-FFF2-40B4-BE49-F238E27FC236}">
                  <a16:creationId xmlns:a16="http://schemas.microsoft.com/office/drawing/2014/main" id="{C5701BC7-1111-0248-0C2A-0513969165E5}"/>
                </a:ext>
              </a:extLst>
            </p:cNvPr>
            <p:cNvSpPr/>
            <p:nvPr/>
          </p:nvSpPr>
          <p:spPr>
            <a:xfrm rot="10800000">
              <a:off x="11712492" y="6475216"/>
              <a:ext cx="279849" cy="280218"/>
            </a:xfrm>
            <a:custGeom>
              <a:avLst/>
              <a:gdLst>
                <a:gd name="connsiteX0" fmla="*/ 279849 w 279849"/>
                <a:gd name="connsiteY0" fmla="*/ 140109 h 280218"/>
                <a:gd name="connsiteX1" fmla="*/ 139925 w 279849"/>
                <a:gd name="connsiteY1" fmla="*/ 280218 h 280218"/>
                <a:gd name="connsiteX2" fmla="*/ 0 w 279849"/>
                <a:gd name="connsiteY2" fmla="*/ 140109 h 280218"/>
                <a:gd name="connsiteX3" fmla="*/ 139925 w 279849"/>
                <a:gd name="connsiteY3" fmla="*/ 0 h 280218"/>
                <a:gd name="connsiteX4" fmla="*/ 279849 w 279849"/>
                <a:gd name="connsiteY4" fmla="*/ 140109 h 2802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9849" h="280218">
                  <a:moveTo>
                    <a:pt x="279849" y="140109"/>
                  </a:moveTo>
                  <a:cubicBezTo>
                    <a:pt x="279849" y="217490"/>
                    <a:pt x="217203" y="280218"/>
                    <a:pt x="139925" y="280218"/>
                  </a:cubicBezTo>
                  <a:cubicBezTo>
                    <a:pt x="62646" y="280218"/>
                    <a:pt x="0" y="217490"/>
                    <a:pt x="0" y="140109"/>
                  </a:cubicBezTo>
                  <a:cubicBezTo>
                    <a:pt x="0" y="62729"/>
                    <a:pt x="62646" y="0"/>
                    <a:pt x="139925" y="0"/>
                  </a:cubicBezTo>
                  <a:cubicBezTo>
                    <a:pt x="217203" y="0"/>
                    <a:pt x="279849" y="62729"/>
                    <a:pt x="279849" y="140109"/>
                  </a:cubicBezTo>
                  <a:close/>
                </a:path>
              </a:pathLst>
            </a:custGeom>
            <a:solidFill>
              <a:srgbClr val="EFBC6E"/>
            </a:solidFill>
            <a:ln w="0" cap="flat">
              <a:noFill/>
              <a:prstDash val="solid"/>
              <a:miter/>
            </a:ln>
          </p:spPr>
          <p:txBody>
            <a:bodyPr rtlCol="0" anchor="ctr"/>
            <a:lstStyle/>
            <a:p>
              <a:endParaRPr lang="en-IS"/>
            </a:p>
          </p:txBody>
        </p:sp>
      </p:grpSp>
      <p:sp>
        <p:nvSpPr>
          <p:cNvPr id="3" name="Round Single Corner Rectangle 2">
            <a:extLst>
              <a:ext uri="{FF2B5EF4-FFF2-40B4-BE49-F238E27FC236}">
                <a16:creationId xmlns:a16="http://schemas.microsoft.com/office/drawing/2014/main" id="{ED58C790-3066-C0E0-D149-B876FA5F1F10}"/>
              </a:ext>
            </a:extLst>
          </p:cNvPr>
          <p:cNvSpPr/>
          <p:nvPr userDrawn="1"/>
        </p:nvSpPr>
        <p:spPr>
          <a:xfrm rot="10800000">
            <a:off x="6631618" y="-3"/>
            <a:ext cx="5560381" cy="5987909"/>
          </a:xfrm>
          <a:prstGeom prst="round1Rect">
            <a:avLst/>
          </a:prstGeom>
          <a:solidFill>
            <a:srgbClr val="F5F6F8"/>
          </a:solidFill>
          <a:ln>
            <a:noFill/>
          </a:ln>
          <a:effectLst>
            <a:outerShdw blurRad="165100" dist="127000" dir="5400000" algn="ctr" rotWithShape="0">
              <a:srgbClr val="000000">
                <a:alpha val="1535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S"/>
          </a:p>
        </p:txBody>
      </p:sp>
      <p:sp>
        <p:nvSpPr>
          <p:cNvPr id="5" name="Title Placeholder 12">
            <a:extLst>
              <a:ext uri="{FF2B5EF4-FFF2-40B4-BE49-F238E27FC236}">
                <a16:creationId xmlns:a16="http://schemas.microsoft.com/office/drawing/2014/main" id="{0C4AFBDD-99F6-A14E-8F31-12F8A7CC4557}"/>
              </a:ext>
            </a:extLst>
          </p:cNvPr>
          <p:cNvSpPr>
            <a:spLocks noGrp="1"/>
          </p:cNvSpPr>
          <p:nvPr>
            <p:ph type="title" hasCustomPrompt="1"/>
          </p:nvPr>
        </p:nvSpPr>
        <p:spPr>
          <a:xfrm>
            <a:off x="340291" y="212186"/>
            <a:ext cx="5953977" cy="588637"/>
          </a:xfrm>
          <a:prstGeom prst="rect">
            <a:avLst/>
          </a:prstGeom>
        </p:spPr>
        <p:txBody>
          <a:bodyPr vert="horz" lIns="91440" tIns="45720" rIns="91440" bIns="45720" rtlCol="0" anchor="t" anchorCtr="0">
            <a:normAutofit/>
          </a:bodyPr>
          <a:lstStyle>
            <a:lvl1pPr>
              <a:defRPr b="1" i="0">
                <a:solidFill>
                  <a:schemeClr val="bg1"/>
                </a:solidFill>
                <a:latin typeface="Aptos ExtraBold" panose="020B0004020202020204" pitchFamily="34" charset="0"/>
              </a:defRPr>
            </a:lvl1pPr>
          </a:lstStyle>
          <a:p>
            <a:r>
              <a:rPr lang="en-GB"/>
              <a:t>Insert slide title</a:t>
            </a:r>
            <a:endParaRPr lang="en-IS"/>
          </a:p>
        </p:txBody>
      </p:sp>
      <p:sp>
        <p:nvSpPr>
          <p:cNvPr id="7" name="Freeform 6">
            <a:extLst>
              <a:ext uri="{FF2B5EF4-FFF2-40B4-BE49-F238E27FC236}">
                <a16:creationId xmlns:a16="http://schemas.microsoft.com/office/drawing/2014/main" id="{CA47A809-FE8D-F848-8F70-8C123617E755}"/>
              </a:ext>
            </a:extLst>
          </p:cNvPr>
          <p:cNvSpPr/>
          <p:nvPr userDrawn="1"/>
        </p:nvSpPr>
        <p:spPr>
          <a:xfrm>
            <a:off x="9318013" y="-3"/>
            <a:ext cx="2883318" cy="1015982"/>
          </a:xfrm>
          <a:custGeom>
            <a:avLst/>
            <a:gdLst>
              <a:gd name="connsiteX0" fmla="*/ 76355 w 2883318"/>
              <a:gd name="connsiteY0" fmla="*/ 0 h 1015982"/>
              <a:gd name="connsiteX1" fmla="*/ 2872428 w 2883318"/>
              <a:gd name="connsiteY1" fmla="*/ 0 h 1015982"/>
              <a:gd name="connsiteX2" fmla="*/ 2872428 w 2883318"/>
              <a:gd name="connsiteY2" fmla="*/ 115 h 1015982"/>
              <a:gd name="connsiteX3" fmla="*/ 2883318 w 2883318"/>
              <a:gd name="connsiteY3" fmla="*/ 115 h 1015982"/>
              <a:gd name="connsiteX4" fmla="*/ 2883318 w 2883318"/>
              <a:gd name="connsiteY4" fmla="*/ 579012 h 1015982"/>
              <a:gd name="connsiteX5" fmla="*/ 2874479 w 2883318"/>
              <a:gd name="connsiteY5" fmla="*/ 582717 h 1015982"/>
              <a:gd name="connsiteX6" fmla="*/ 2685300 w 2883318"/>
              <a:gd name="connsiteY6" fmla="*/ 664817 h 1015982"/>
              <a:gd name="connsiteX7" fmla="*/ 1875023 w 2883318"/>
              <a:gd name="connsiteY7" fmla="*/ 960118 h 1015982"/>
              <a:gd name="connsiteX8" fmla="*/ 1875023 w 2883318"/>
              <a:gd name="connsiteY8" fmla="*/ 960257 h 1015982"/>
              <a:gd name="connsiteX9" fmla="*/ 380358 w 2883318"/>
              <a:gd name="connsiteY9" fmla="*/ 575219 h 1015982"/>
              <a:gd name="connsiteX10" fmla="*/ 14121 w 2883318"/>
              <a:gd name="connsiteY10" fmla="*/ 38781 h 1015982"/>
              <a:gd name="connsiteX11" fmla="*/ 0 w 2883318"/>
              <a:gd name="connsiteY11" fmla="*/ 115 h 1015982"/>
              <a:gd name="connsiteX12" fmla="*/ 76355 w 2883318"/>
              <a:gd name="connsiteY12" fmla="*/ 115 h 1015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883318" h="1015982">
                <a:moveTo>
                  <a:pt x="76355" y="0"/>
                </a:moveTo>
                <a:lnTo>
                  <a:pt x="2872428" y="0"/>
                </a:lnTo>
                <a:lnTo>
                  <a:pt x="2872428" y="115"/>
                </a:lnTo>
                <a:lnTo>
                  <a:pt x="2883318" y="115"/>
                </a:lnTo>
                <a:lnTo>
                  <a:pt x="2883318" y="579012"/>
                </a:lnTo>
                <a:lnTo>
                  <a:pt x="2874479" y="582717"/>
                </a:lnTo>
                <a:cubicBezTo>
                  <a:pt x="2813825" y="608797"/>
                  <a:pt x="2750789" y="636348"/>
                  <a:pt x="2685300" y="664817"/>
                </a:cubicBezTo>
                <a:cubicBezTo>
                  <a:pt x="2444931" y="773342"/>
                  <a:pt x="2167316" y="892352"/>
                  <a:pt x="1875023" y="960118"/>
                </a:cubicBezTo>
                <a:lnTo>
                  <a:pt x="1875023" y="960257"/>
                </a:lnTo>
                <a:cubicBezTo>
                  <a:pt x="1382915" y="1074389"/>
                  <a:pt x="848925" y="1043786"/>
                  <a:pt x="380358" y="575219"/>
                </a:cubicBezTo>
                <a:cubicBezTo>
                  <a:pt x="219349" y="414210"/>
                  <a:pt x="96532" y="233355"/>
                  <a:pt x="14121" y="38781"/>
                </a:cubicBezTo>
                <a:lnTo>
                  <a:pt x="0" y="115"/>
                </a:lnTo>
                <a:lnTo>
                  <a:pt x="76355" y="115"/>
                </a:lnTo>
                <a:close/>
              </a:path>
            </a:pathLst>
          </a:custGeom>
          <a:solidFill>
            <a:srgbClr val="361D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IS"/>
          </a:p>
        </p:txBody>
      </p:sp>
      <p:pic>
        <p:nvPicPr>
          <p:cNvPr id="2" name="Picture 1" descr="A black background with white text&#10;&#10;Description automatically generated">
            <a:extLst>
              <a:ext uri="{FF2B5EF4-FFF2-40B4-BE49-F238E27FC236}">
                <a16:creationId xmlns:a16="http://schemas.microsoft.com/office/drawing/2014/main" id="{E23D165E-E8A4-BF1E-2730-204D7CD36378}"/>
              </a:ext>
            </a:extLst>
          </p:cNvPr>
          <p:cNvPicPr>
            <a:picLocks noChangeAspect="1"/>
          </p:cNvPicPr>
          <p:nvPr userDrawn="1"/>
        </p:nvPicPr>
        <p:blipFill>
          <a:blip r:embed="rId2"/>
          <a:stretch>
            <a:fillRect/>
          </a:stretch>
        </p:blipFill>
        <p:spPr>
          <a:xfrm>
            <a:off x="10019177" y="115837"/>
            <a:ext cx="1480989" cy="606708"/>
          </a:xfrm>
          <a:prstGeom prst="rect">
            <a:avLst/>
          </a:prstGeom>
        </p:spPr>
      </p:pic>
      <p:sp>
        <p:nvSpPr>
          <p:cNvPr id="6" name="Picture Placeholder 34">
            <a:extLst>
              <a:ext uri="{FF2B5EF4-FFF2-40B4-BE49-F238E27FC236}">
                <a16:creationId xmlns:a16="http://schemas.microsoft.com/office/drawing/2014/main" id="{59C55BF6-B3C8-3F92-6727-CE2FA5C21889}"/>
              </a:ext>
            </a:extLst>
          </p:cNvPr>
          <p:cNvSpPr>
            <a:spLocks noGrp="1"/>
          </p:cNvSpPr>
          <p:nvPr>
            <p:ph type="pic" sz="quarter" idx="12" hasCustomPrompt="1"/>
          </p:nvPr>
        </p:nvSpPr>
        <p:spPr>
          <a:xfrm>
            <a:off x="6696076" y="1"/>
            <a:ext cx="5495923" cy="5934076"/>
          </a:xfrm>
          <a:custGeom>
            <a:avLst/>
            <a:gdLst>
              <a:gd name="connsiteX0" fmla="*/ 5495922 w 5495923"/>
              <a:gd name="connsiteY0" fmla="*/ 0 h 5934076"/>
              <a:gd name="connsiteX1" fmla="*/ 5495923 w 5495923"/>
              <a:gd name="connsiteY1" fmla="*/ 0 h 5934076"/>
              <a:gd name="connsiteX2" fmla="*/ 5495923 w 5495923"/>
              <a:gd name="connsiteY2" fmla="*/ 111 h 5934076"/>
              <a:gd name="connsiteX3" fmla="*/ 5495922 w 5495923"/>
              <a:gd name="connsiteY3" fmla="*/ 111 h 5934076"/>
              <a:gd name="connsiteX4" fmla="*/ 0 w 5495923"/>
              <a:gd name="connsiteY4" fmla="*/ 0 h 5934076"/>
              <a:gd name="connsiteX5" fmla="*/ 2699849 w 5495923"/>
              <a:gd name="connsiteY5" fmla="*/ 0 h 5934076"/>
              <a:gd name="connsiteX6" fmla="*/ 2699849 w 5495923"/>
              <a:gd name="connsiteY6" fmla="*/ 111 h 5934076"/>
              <a:gd name="connsiteX7" fmla="*/ 2623494 w 5495923"/>
              <a:gd name="connsiteY7" fmla="*/ 111 h 5934076"/>
              <a:gd name="connsiteX8" fmla="*/ 2637615 w 5495923"/>
              <a:gd name="connsiteY8" fmla="*/ 38777 h 5934076"/>
              <a:gd name="connsiteX9" fmla="*/ 3003852 w 5495923"/>
              <a:gd name="connsiteY9" fmla="*/ 575215 h 5934076"/>
              <a:gd name="connsiteX10" fmla="*/ 4498517 w 5495923"/>
              <a:gd name="connsiteY10" fmla="*/ 960253 h 5934076"/>
              <a:gd name="connsiteX11" fmla="*/ 4498517 w 5495923"/>
              <a:gd name="connsiteY11" fmla="*/ 960114 h 5934076"/>
              <a:gd name="connsiteX12" fmla="*/ 4923127 w 5495923"/>
              <a:gd name="connsiteY12" fmla="*/ 827748 h 5934076"/>
              <a:gd name="connsiteX13" fmla="*/ 4933137 w 5495923"/>
              <a:gd name="connsiteY13" fmla="*/ 823692 h 5934076"/>
              <a:gd name="connsiteX14" fmla="*/ 4933151 w 5495923"/>
              <a:gd name="connsiteY14" fmla="*/ 823687 h 5934076"/>
              <a:gd name="connsiteX15" fmla="*/ 5305000 w 5495923"/>
              <a:gd name="connsiteY15" fmla="*/ 666590 h 5934076"/>
              <a:gd name="connsiteX16" fmla="*/ 5487401 w 5495923"/>
              <a:gd name="connsiteY16" fmla="*/ 587431 h 5934076"/>
              <a:gd name="connsiteX17" fmla="*/ 5495923 w 5495923"/>
              <a:gd name="connsiteY17" fmla="*/ 583860 h 5934076"/>
              <a:gd name="connsiteX18" fmla="*/ 5495923 w 5495923"/>
              <a:gd name="connsiteY18" fmla="*/ 5934076 h 5934076"/>
              <a:gd name="connsiteX19" fmla="*/ 916006 w 5495923"/>
              <a:gd name="connsiteY19" fmla="*/ 5934076 h 5934076"/>
              <a:gd name="connsiteX20" fmla="*/ 0 w 5495923"/>
              <a:gd name="connsiteY20" fmla="*/ 5018070 h 5934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495923" h="5934076">
                <a:moveTo>
                  <a:pt x="5495922" y="0"/>
                </a:moveTo>
                <a:lnTo>
                  <a:pt x="5495923" y="0"/>
                </a:lnTo>
                <a:lnTo>
                  <a:pt x="5495923" y="111"/>
                </a:lnTo>
                <a:lnTo>
                  <a:pt x="5495922" y="111"/>
                </a:lnTo>
                <a:close/>
                <a:moveTo>
                  <a:pt x="0" y="0"/>
                </a:moveTo>
                <a:lnTo>
                  <a:pt x="2699849" y="0"/>
                </a:lnTo>
                <a:lnTo>
                  <a:pt x="2699849" y="111"/>
                </a:lnTo>
                <a:lnTo>
                  <a:pt x="2623494" y="111"/>
                </a:lnTo>
                <a:lnTo>
                  <a:pt x="2637615" y="38777"/>
                </a:lnTo>
                <a:cubicBezTo>
                  <a:pt x="2720026" y="233351"/>
                  <a:pt x="2842843" y="414206"/>
                  <a:pt x="3003852" y="575215"/>
                </a:cubicBezTo>
                <a:cubicBezTo>
                  <a:pt x="3472419" y="1043782"/>
                  <a:pt x="4006409" y="1074385"/>
                  <a:pt x="4498517" y="960253"/>
                </a:cubicBezTo>
                <a:lnTo>
                  <a:pt x="4498517" y="960114"/>
                </a:lnTo>
                <a:cubicBezTo>
                  <a:pt x="4644664" y="926231"/>
                  <a:pt x="4787141" y="879537"/>
                  <a:pt x="4923127" y="827748"/>
                </a:cubicBezTo>
                <a:lnTo>
                  <a:pt x="4933137" y="823692"/>
                </a:lnTo>
                <a:lnTo>
                  <a:pt x="4933151" y="823687"/>
                </a:lnTo>
                <a:cubicBezTo>
                  <a:pt x="5064266" y="773754"/>
                  <a:pt x="5189122" y="718908"/>
                  <a:pt x="5305000" y="666590"/>
                </a:cubicBezTo>
                <a:cubicBezTo>
                  <a:pt x="5368142" y="639141"/>
                  <a:pt x="5428920" y="612577"/>
                  <a:pt x="5487401" y="587431"/>
                </a:cubicBezTo>
                <a:lnTo>
                  <a:pt x="5495923" y="583860"/>
                </a:lnTo>
                <a:lnTo>
                  <a:pt x="5495923" y="5934076"/>
                </a:lnTo>
                <a:lnTo>
                  <a:pt x="916006" y="5934076"/>
                </a:lnTo>
                <a:cubicBezTo>
                  <a:pt x="410110" y="5934076"/>
                  <a:pt x="0" y="5523966"/>
                  <a:pt x="0" y="5018070"/>
                </a:cubicBezTo>
                <a:close/>
              </a:path>
            </a:pathLst>
          </a:custGeom>
        </p:spPr>
        <p:txBody>
          <a:bodyPr wrap="square" anchor="ctr" anchorCtr="0">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3" name="Text Placeholder 41">
            <a:extLst>
              <a:ext uri="{FF2B5EF4-FFF2-40B4-BE49-F238E27FC236}">
                <a16:creationId xmlns:a16="http://schemas.microsoft.com/office/drawing/2014/main" id="{BEA19EE6-9E33-BB81-336C-A2B90220EFE9}"/>
              </a:ext>
            </a:extLst>
          </p:cNvPr>
          <p:cNvSpPr>
            <a:spLocks noGrp="1"/>
          </p:cNvSpPr>
          <p:nvPr>
            <p:ph type="body" sz="quarter" idx="13"/>
          </p:nvPr>
        </p:nvSpPr>
        <p:spPr>
          <a:xfrm>
            <a:off x="340290" y="962526"/>
            <a:ext cx="5953977"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7820472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ext 2 images">
    <p:spTree>
      <p:nvGrpSpPr>
        <p:cNvPr id="1" name=""/>
        <p:cNvGrpSpPr/>
        <p:nvPr/>
      </p:nvGrpSpPr>
      <p:grpSpPr>
        <a:xfrm>
          <a:off x="0" y="0"/>
          <a:ext cx="0" cy="0"/>
          <a:chOff x="0" y="0"/>
          <a:chExt cx="0" cy="0"/>
        </a:xfrm>
      </p:grpSpPr>
      <p:grpSp>
        <p:nvGrpSpPr>
          <p:cNvPr id="54" name="Group 53">
            <a:extLst>
              <a:ext uri="{FF2B5EF4-FFF2-40B4-BE49-F238E27FC236}">
                <a16:creationId xmlns:a16="http://schemas.microsoft.com/office/drawing/2014/main" id="{3F8BEECD-1579-1607-CC11-5426D4431365}"/>
              </a:ext>
            </a:extLst>
          </p:cNvPr>
          <p:cNvGrpSpPr/>
          <p:nvPr userDrawn="1"/>
        </p:nvGrpSpPr>
        <p:grpSpPr>
          <a:xfrm>
            <a:off x="8431331" y="0"/>
            <a:ext cx="3770001" cy="6858000"/>
            <a:chOff x="8422000" y="0"/>
            <a:chExt cx="3770001" cy="6858000"/>
          </a:xfrm>
        </p:grpSpPr>
        <p:sp>
          <p:nvSpPr>
            <p:cNvPr id="49" name="Freeform 48">
              <a:extLst>
                <a:ext uri="{FF2B5EF4-FFF2-40B4-BE49-F238E27FC236}">
                  <a16:creationId xmlns:a16="http://schemas.microsoft.com/office/drawing/2014/main" id="{E00C70B1-BFFA-9408-6C58-2EC3D56CEB87}"/>
                </a:ext>
              </a:extLst>
            </p:cNvPr>
            <p:cNvSpPr/>
            <p:nvPr userDrawn="1"/>
          </p:nvSpPr>
          <p:spPr>
            <a:xfrm>
              <a:off x="9143568" y="0"/>
              <a:ext cx="2602364" cy="6858000"/>
            </a:xfrm>
            <a:custGeom>
              <a:avLst/>
              <a:gdLst>
                <a:gd name="connsiteX0" fmla="*/ 0 w 2602364"/>
                <a:gd name="connsiteY0" fmla="*/ 0 h 6858000"/>
                <a:gd name="connsiteX1" fmla="*/ 824121 w 2602364"/>
                <a:gd name="connsiteY1" fmla="*/ 0 h 6858000"/>
                <a:gd name="connsiteX2" fmla="*/ 869182 w 2602364"/>
                <a:gd name="connsiteY2" fmla="*/ 37248 h 6858000"/>
                <a:gd name="connsiteX3" fmla="*/ 1171916 w 2602364"/>
                <a:gd name="connsiteY3" fmla="*/ 768025 h 6858000"/>
                <a:gd name="connsiteX4" fmla="*/ 1171916 w 2602364"/>
                <a:gd name="connsiteY4" fmla="*/ 4915986 h 6858000"/>
                <a:gd name="connsiteX5" fmla="*/ 2598811 w 2602364"/>
                <a:gd name="connsiteY5" fmla="*/ 6857083 h 6858000"/>
                <a:gd name="connsiteX6" fmla="*/ 2602364 w 2602364"/>
                <a:gd name="connsiteY6" fmla="*/ 6858000 h 6858000"/>
                <a:gd name="connsiteX7" fmla="*/ 1839188 w 2602364"/>
                <a:gd name="connsiteY7" fmla="*/ 6858000 h 6858000"/>
                <a:gd name="connsiteX8" fmla="*/ 1693445 w 2602364"/>
                <a:gd name="connsiteY8" fmla="*/ 6748802 h 6858000"/>
                <a:gd name="connsiteX9" fmla="*/ 829134 w 2602364"/>
                <a:gd name="connsiteY9" fmla="*/ 4916110 h 6858000"/>
                <a:gd name="connsiteX10" fmla="*/ 829134 w 2602364"/>
                <a:gd name="connsiteY10" fmla="*/ 768025 h 6858000"/>
                <a:gd name="connsiteX11" fmla="*/ 139509 w 2602364"/>
                <a:gd name="connsiteY11" fmla="*/ 77458 h 6858000"/>
                <a:gd name="connsiteX12" fmla="*/ 18289 w 2602364"/>
                <a:gd name="connsiteY12" fmla="*/ 2715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02364" h="6858000">
                  <a:moveTo>
                    <a:pt x="0" y="0"/>
                  </a:moveTo>
                  <a:lnTo>
                    <a:pt x="824121" y="0"/>
                  </a:lnTo>
                  <a:lnTo>
                    <a:pt x="869182" y="37248"/>
                  </a:lnTo>
                  <a:cubicBezTo>
                    <a:pt x="1056127" y="224464"/>
                    <a:pt x="1171916" y="482949"/>
                    <a:pt x="1171916" y="768025"/>
                  </a:cubicBezTo>
                  <a:lnTo>
                    <a:pt x="1171916" y="4915986"/>
                  </a:lnTo>
                  <a:cubicBezTo>
                    <a:pt x="1171916" y="5826661"/>
                    <a:pt x="1773027" y="6599343"/>
                    <a:pt x="2598811" y="6857083"/>
                  </a:cubicBezTo>
                  <a:lnTo>
                    <a:pt x="2602364" y="6858000"/>
                  </a:lnTo>
                  <a:lnTo>
                    <a:pt x="1839188" y="6858000"/>
                  </a:lnTo>
                  <a:lnTo>
                    <a:pt x="1693445" y="6748802"/>
                  </a:lnTo>
                  <a:cubicBezTo>
                    <a:pt x="1165920" y="6312689"/>
                    <a:pt x="829134" y="5653065"/>
                    <a:pt x="829134" y="4916110"/>
                  </a:cubicBezTo>
                  <a:lnTo>
                    <a:pt x="829134" y="768025"/>
                  </a:lnTo>
                  <a:cubicBezTo>
                    <a:pt x="829134" y="387184"/>
                    <a:pt x="519707" y="77458"/>
                    <a:pt x="139509" y="77458"/>
                  </a:cubicBezTo>
                  <a:cubicBezTo>
                    <a:pt x="92184" y="77458"/>
                    <a:pt x="49321" y="58231"/>
                    <a:pt x="18289" y="27157"/>
                  </a:cubicBezTo>
                  <a:close/>
                </a:path>
              </a:pathLst>
            </a:custGeom>
            <a:solidFill>
              <a:srgbClr val="D14B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52">
              <a:extLst>
                <a:ext uri="{FF2B5EF4-FFF2-40B4-BE49-F238E27FC236}">
                  <a16:creationId xmlns:a16="http://schemas.microsoft.com/office/drawing/2014/main" id="{6709002E-045D-658C-925C-EBC9588FFCDB}"/>
                </a:ext>
              </a:extLst>
            </p:cNvPr>
            <p:cNvSpPr/>
            <p:nvPr userDrawn="1"/>
          </p:nvSpPr>
          <p:spPr>
            <a:xfrm>
              <a:off x="11085852" y="1213571"/>
              <a:ext cx="1106148" cy="4988400"/>
            </a:xfrm>
            <a:custGeom>
              <a:avLst/>
              <a:gdLst>
                <a:gd name="connsiteX0" fmla="*/ 0 w 1106148"/>
                <a:gd name="connsiteY0" fmla="*/ 0 h 4988400"/>
                <a:gd name="connsiteX1" fmla="*/ 329982 w 1106148"/>
                <a:gd name="connsiteY1" fmla="*/ 0 h 4988400"/>
                <a:gd name="connsiteX2" fmla="*/ 1100655 w 1106148"/>
                <a:gd name="connsiteY2" fmla="*/ 410527 h 4988400"/>
                <a:gd name="connsiteX3" fmla="*/ 1106148 w 1106148"/>
                <a:gd name="connsiteY3" fmla="*/ 419577 h 4988400"/>
                <a:gd name="connsiteX4" fmla="*/ 1106148 w 1106148"/>
                <a:gd name="connsiteY4" fmla="*/ 4988400 h 4988400"/>
                <a:gd name="connsiteX5" fmla="*/ 929512 w 1106148"/>
                <a:gd name="connsiteY5" fmla="*/ 4988400 h 4988400"/>
                <a:gd name="connsiteX6" fmla="*/ 0 w 1106148"/>
                <a:gd name="connsiteY6" fmla="*/ 4057620 h 498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06148" h="4988400">
                  <a:moveTo>
                    <a:pt x="0" y="0"/>
                  </a:moveTo>
                  <a:lnTo>
                    <a:pt x="329982" y="0"/>
                  </a:lnTo>
                  <a:cubicBezTo>
                    <a:pt x="650610" y="0"/>
                    <a:pt x="933543" y="162921"/>
                    <a:pt x="1100655" y="410527"/>
                  </a:cubicBezTo>
                  <a:lnTo>
                    <a:pt x="1106148" y="419577"/>
                  </a:lnTo>
                  <a:lnTo>
                    <a:pt x="1106148" y="4988400"/>
                  </a:lnTo>
                  <a:lnTo>
                    <a:pt x="929512" y="4988400"/>
                  </a:lnTo>
                  <a:cubicBezTo>
                    <a:pt x="416508" y="4988400"/>
                    <a:pt x="0" y="4571324"/>
                    <a:pt x="0" y="4057620"/>
                  </a:cubicBezTo>
                  <a:close/>
                </a:path>
              </a:pathLst>
            </a:custGeom>
            <a:solidFill>
              <a:srgbClr val="00BCB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Freeform 50">
              <a:extLst>
                <a:ext uri="{FF2B5EF4-FFF2-40B4-BE49-F238E27FC236}">
                  <a16:creationId xmlns:a16="http://schemas.microsoft.com/office/drawing/2014/main" id="{41407B18-1C7D-E8EC-E436-ADE99D0A5D5E}"/>
                </a:ext>
              </a:extLst>
            </p:cNvPr>
            <p:cNvSpPr/>
            <p:nvPr userDrawn="1"/>
          </p:nvSpPr>
          <p:spPr>
            <a:xfrm>
              <a:off x="8422000" y="1213572"/>
              <a:ext cx="3770001" cy="3158515"/>
            </a:xfrm>
            <a:custGeom>
              <a:avLst/>
              <a:gdLst>
                <a:gd name="connsiteX0" fmla="*/ 2663853 w 3770001"/>
                <a:gd name="connsiteY0" fmla="*/ 0 h 3158515"/>
                <a:gd name="connsiteX1" fmla="*/ 2663853 w 3770001"/>
                <a:gd name="connsiteY1" fmla="*/ 1662882 h 3158515"/>
                <a:gd name="connsiteX2" fmla="*/ 3770001 w 3770001"/>
                <a:gd name="connsiteY2" fmla="*/ 1662882 h 3158515"/>
                <a:gd name="connsiteX3" fmla="*/ 3770001 w 3770001"/>
                <a:gd name="connsiteY3" fmla="*/ 3158515 h 3158515"/>
                <a:gd name="connsiteX4" fmla="*/ 2663853 w 3770001"/>
                <a:gd name="connsiteY4" fmla="*/ 3158515 h 3158515"/>
                <a:gd name="connsiteX5" fmla="*/ 2663853 w 3770001"/>
                <a:gd name="connsiteY5" fmla="*/ 3158391 h 3158515"/>
                <a:gd name="connsiteX6" fmla="*/ 724458 w 3770001"/>
                <a:gd name="connsiteY6" fmla="*/ 3158391 h 3158515"/>
                <a:gd name="connsiteX7" fmla="*/ 0 w 3770001"/>
                <a:gd name="connsiteY7" fmla="*/ 2432945 h 3158515"/>
                <a:gd name="connsiteX8" fmla="*/ 0 w 3770001"/>
                <a:gd name="connsiteY8" fmla="*/ 1662882 h 3158515"/>
                <a:gd name="connsiteX9" fmla="*/ 780214 w 3770001"/>
                <a:gd name="connsiteY9" fmla="*/ 1662882 h 3158515"/>
                <a:gd name="connsiteX10" fmla="*/ 780214 w 3770001"/>
                <a:gd name="connsiteY10" fmla="*/ 412886 h 3158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770001" h="3158515">
                  <a:moveTo>
                    <a:pt x="2663853" y="0"/>
                  </a:moveTo>
                  <a:lnTo>
                    <a:pt x="2663853" y="1662882"/>
                  </a:lnTo>
                  <a:lnTo>
                    <a:pt x="3770001" y="1662882"/>
                  </a:lnTo>
                  <a:lnTo>
                    <a:pt x="3770001" y="3158515"/>
                  </a:lnTo>
                  <a:lnTo>
                    <a:pt x="2663853" y="3158515"/>
                  </a:lnTo>
                  <a:lnTo>
                    <a:pt x="2663853" y="3158391"/>
                  </a:lnTo>
                  <a:lnTo>
                    <a:pt x="724458" y="3158391"/>
                  </a:lnTo>
                  <a:cubicBezTo>
                    <a:pt x="324320" y="3158391"/>
                    <a:pt x="0" y="2833629"/>
                    <a:pt x="0" y="2432945"/>
                  </a:cubicBezTo>
                  <a:lnTo>
                    <a:pt x="0" y="1662882"/>
                  </a:lnTo>
                  <a:lnTo>
                    <a:pt x="780214" y="1662882"/>
                  </a:lnTo>
                  <a:lnTo>
                    <a:pt x="780214" y="412886"/>
                  </a:lnTo>
                  <a:close/>
                </a:path>
              </a:pathLst>
            </a:custGeom>
            <a:solidFill>
              <a:srgbClr val="0070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7" name="Graphic 7">
            <a:extLst>
              <a:ext uri="{FF2B5EF4-FFF2-40B4-BE49-F238E27FC236}">
                <a16:creationId xmlns:a16="http://schemas.microsoft.com/office/drawing/2014/main" id="{BFBF9D6C-A74D-25E9-81DD-F27E7B5C85C8}"/>
              </a:ext>
            </a:extLst>
          </p:cNvPr>
          <p:cNvSpPr/>
          <p:nvPr userDrawn="1"/>
        </p:nvSpPr>
        <p:spPr>
          <a:xfrm>
            <a:off x="7669379" y="851327"/>
            <a:ext cx="4091805" cy="2798716"/>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16" name="Picture Placeholder 15">
            <a:extLst>
              <a:ext uri="{FF2B5EF4-FFF2-40B4-BE49-F238E27FC236}">
                <a16:creationId xmlns:a16="http://schemas.microsoft.com/office/drawing/2014/main" id="{15A3BAAC-C17F-4E41-553B-78E0ED1FE0BD}"/>
              </a:ext>
            </a:extLst>
          </p:cNvPr>
          <p:cNvSpPr>
            <a:spLocks noGrp="1"/>
          </p:cNvSpPr>
          <p:nvPr>
            <p:ph type="pic" sz="quarter" idx="10" hasCustomPrompt="1"/>
          </p:nvPr>
        </p:nvSpPr>
        <p:spPr>
          <a:xfrm>
            <a:off x="7716274" y="894421"/>
            <a:ext cx="3998015" cy="2712528"/>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2" name="Graphic 7">
            <a:extLst>
              <a:ext uri="{FF2B5EF4-FFF2-40B4-BE49-F238E27FC236}">
                <a16:creationId xmlns:a16="http://schemas.microsoft.com/office/drawing/2014/main" id="{C3D85307-B89F-AC8A-7A39-88E45BF52DFF}"/>
              </a:ext>
            </a:extLst>
          </p:cNvPr>
          <p:cNvSpPr/>
          <p:nvPr userDrawn="1"/>
        </p:nvSpPr>
        <p:spPr>
          <a:xfrm>
            <a:off x="7669379" y="3854663"/>
            <a:ext cx="4091805" cy="2798716"/>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3" name="Picture Placeholder 15">
            <a:extLst>
              <a:ext uri="{FF2B5EF4-FFF2-40B4-BE49-F238E27FC236}">
                <a16:creationId xmlns:a16="http://schemas.microsoft.com/office/drawing/2014/main" id="{50CED50D-83F2-8E2F-E182-75032A832203}"/>
              </a:ext>
            </a:extLst>
          </p:cNvPr>
          <p:cNvSpPr>
            <a:spLocks noGrp="1"/>
          </p:cNvSpPr>
          <p:nvPr>
            <p:ph type="pic" sz="quarter" idx="13" hasCustomPrompt="1"/>
          </p:nvPr>
        </p:nvSpPr>
        <p:spPr>
          <a:xfrm>
            <a:off x="7716869" y="3897210"/>
            <a:ext cx="3998015" cy="2712528"/>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 name="Title Placeholder 12">
            <a:extLst>
              <a:ext uri="{FF2B5EF4-FFF2-40B4-BE49-F238E27FC236}">
                <a16:creationId xmlns:a16="http://schemas.microsoft.com/office/drawing/2014/main" id="{2ABB175A-7B59-DD0C-5DD5-D0263A726498}"/>
              </a:ext>
            </a:extLst>
          </p:cNvPr>
          <p:cNvSpPr>
            <a:spLocks noGrp="1"/>
          </p:cNvSpPr>
          <p:nvPr>
            <p:ph type="title" hasCustomPrompt="1"/>
          </p:nvPr>
        </p:nvSpPr>
        <p:spPr>
          <a:xfrm>
            <a:off x="340292" y="212186"/>
            <a:ext cx="9299364" cy="588637"/>
          </a:xfrm>
          <a:prstGeom prst="rect">
            <a:avLst/>
          </a:prstGeom>
        </p:spPr>
        <p:txBody>
          <a:bodyPr vert="horz" lIns="91440" tIns="45720" rIns="91440" bIns="45720" rtlCol="0" anchor="t" anchorCtr="0">
            <a:noAutofit/>
          </a:bodyPr>
          <a:lstStyle>
            <a:lvl1pPr>
              <a:defRPr sz="4000" b="1" i="0">
                <a:solidFill>
                  <a:schemeClr val="bg1"/>
                </a:solidFill>
                <a:latin typeface="Aptos ExtraBold" panose="020B0004020202020204" pitchFamily="34" charset="0"/>
                <a:cs typeface="Segoe UI" panose="020B0502040204020203" pitchFamily="34" charset="0"/>
              </a:defRPr>
            </a:lvl1pPr>
          </a:lstStyle>
          <a:p>
            <a:r>
              <a:rPr lang="en-GB"/>
              <a:t>Insert slide title</a:t>
            </a:r>
            <a:endParaRPr lang="en-IS"/>
          </a:p>
        </p:txBody>
      </p:sp>
      <p:grpSp>
        <p:nvGrpSpPr>
          <p:cNvPr id="8" name="Group 7">
            <a:extLst>
              <a:ext uri="{FF2B5EF4-FFF2-40B4-BE49-F238E27FC236}">
                <a16:creationId xmlns:a16="http://schemas.microsoft.com/office/drawing/2014/main" id="{7094F57E-2929-4C45-A809-9BB176B04472}"/>
              </a:ext>
            </a:extLst>
          </p:cNvPr>
          <p:cNvGrpSpPr/>
          <p:nvPr userDrawn="1"/>
        </p:nvGrpSpPr>
        <p:grpSpPr>
          <a:xfrm>
            <a:off x="10610584" y="331617"/>
            <a:ext cx="1231126" cy="378552"/>
            <a:chOff x="10610584" y="331617"/>
            <a:chExt cx="1231126" cy="378552"/>
          </a:xfrm>
        </p:grpSpPr>
        <p:grpSp>
          <p:nvGrpSpPr>
            <p:cNvPr id="9" name="Graphic 1">
              <a:extLst>
                <a:ext uri="{FF2B5EF4-FFF2-40B4-BE49-F238E27FC236}">
                  <a16:creationId xmlns:a16="http://schemas.microsoft.com/office/drawing/2014/main" id="{68845CDA-BA4C-582C-F437-70B8BCDE08CC}"/>
                </a:ext>
              </a:extLst>
            </p:cNvPr>
            <p:cNvGrpSpPr/>
            <p:nvPr/>
          </p:nvGrpSpPr>
          <p:grpSpPr>
            <a:xfrm>
              <a:off x="10610584" y="331617"/>
              <a:ext cx="1231126" cy="292096"/>
              <a:chOff x="10610584" y="331617"/>
              <a:chExt cx="1231126" cy="292096"/>
            </a:xfrm>
            <a:solidFill>
              <a:schemeClr val="bg1"/>
            </a:solidFill>
          </p:grpSpPr>
          <p:grpSp>
            <p:nvGrpSpPr>
              <p:cNvPr id="32" name="Graphic 1">
                <a:extLst>
                  <a:ext uri="{FF2B5EF4-FFF2-40B4-BE49-F238E27FC236}">
                    <a16:creationId xmlns:a16="http://schemas.microsoft.com/office/drawing/2014/main" id="{48D45F25-B0D5-2002-71F8-F9331AB780EB}"/>
                  </a:ext>
                </a:extLst>
              </p:cNvPr>
              <p:cNvGrpSpPr/>
              <p:nvPr/>
            </p:nvGrpSpPr>
            <p:grpSpPr>
              <a:xfrm>
                <a:off x="10977232" y="373442"/>
                <a:ext cx="864478" cy="163814"/>
                <a:chOff x="10977232" y="373442"/>
                <a:chExt cx="864478" cy="163814"/>
              </a:xfrm>
              <a:grpFill/>
            </p:grpSpPr>
            <p:sp>
              <p:nvSpPr>
                <p:cNvPr id="36" name="Freeform 35">
                  <a:extLst>
                    <a:ext uri="{FF2B5EF4-FFF2-40B4-BE49-F238E27FC236}">
                      <a16:creationId xmlns:a16="http://schemas.microsoft.com/office/drawing/2014/main" id="{0948F82C-BE41-8A87-4E6F-DEA5BBD5BF82}"/>
                    </a:ext>
                  </a:extLst>
                </p:cNvPr>
                <p:cNvSpPr/>
                <p:nvPr/>
              </p:nvSpPr>
              <p:spPr>
                <a:xfrm>
                  <a:off x="10977232" y="380752"/>
                  <a:ext cx="95570" cy="153913"/>
                </a:xfrm>
                <a:custGeom>
                  <a:avLst/>
                  <a:gdLst>
                    <a:gd name="connsiteX0" fmla="*/ 0 w 95570"/>
                    <a:gd name="connsiteY0" fmla="*/ 0 h 153913"/>
                    <a:gd name="connsiteX1" fmla="*/ 37797 w 95570"/>
                    <a:gd name="connsiteY1" fmla="*/ 0 h 153913"/>
                    <a:gd name="connsiteX2" fmla="*/ 37797 w 95570"/>
                    <a:gd name="connsiteY2" fmla="*/ 120324 h 153913"/>
                    <a:gd name="connsiteX3" fmla="*/ 95571 w 95570"/>
                    <a:gd name="connsiteY3" fmla="*/ 120324 h 153913"/>
                    <a:gd name="connsiteX4" fmla="*/ 95571 w 95570"/>
                    <a:gd name="connsiteY4" fmla="*/ 153913 h 153913"/>
                    <a:gd name="connsiteX5" fmla="*/ 0 w 95570"/>
                    <a:gd name="connsiteY5" fmla="*/ 153913 h 153913"/>
                    <a:gd name="connsiteX6" fmla="*/ 0 w 95570"/>
                    <a:gd name="connsiteY6" fmla="*/ 0 h 1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570" h="153913">
                      <a:moveTo>
                        <a:pt x="0" y="0"/>
                      </a:moveTo>
                      <a:lnTo>
                        <a:pt x="37797" y="0"/>
                      </a:lnTo>
                      <a:lnTo>
                        <a:pt x="37797" y="120324"/>
                      </a:lnTo>
                      <a:lnTo>
                        <a:pt x="95571" y="120324"/>
                      </a:lnTo>
                      <a:lnTo>
                        <a:pt x="95571" y="153913"/>
                      </a:lnTo>
                      <a:lnTo>
                        <a:pt x="0" y="153913"/>
                      </a:lnTo>
                      <a:lnTo>
                        <a:pt x="0" y="0"/>
                      </a:lnTo>
                      <a:close/>
                    </a:path>
                  </a:pathLst>
                </a:custGeom>
                <a:grpFill/>
                <a:ln w="3075" cap="flat">
                  <a:noFill/>
                  <a:prstDash val="solid"/>
                  <a:miter/>
                </a:ln>
              </p:spPr>
              <p:txBody>
                <a:bodyPr rtlCol="0" anchor="ctr"/>
                <a:lstStyle/>
                <a:p>
                  <a:endParaRPr lang="en-IS"/>
                </a:p>
              </p:txBody>
            </p:sp>
            <p:sp>
              <p:nvSpPr>
                <p:cNvPr id="37" name="Freeform 36">
                  <a:extLst>
                    <a:ext uri="{FF2B5EF4-FFF2-40B4-BE49-F238E27FC236}">
                      <a16:creationId xmlns:a16="http://schemas.microsoft.com/office/drawing/2014/main" id="{BB3F714C-0FF6-40EA-675D-355D25E7E288}"/>
                    </a:ext>
                  </a:extLst>
                </p:cNvPr>
                <p:cNvSpPr/>
                <p:nvPr/>
              </p:nvSpPr>
              <p:spPr>
                <a:xfrm>
                  <a:off x="11084623" y="378346"/>
                  <a:ext cx="107174" cy="158848"/>
                </a:xfrm>
                <a:custGeom>
                  <a:avLst/>
                  <a:gdLst>
                    <a:gd name="connsiteX0" fmla="*/ 97941 w 107174"/>
                    <a:gd name="connsiteY0" fmla="*/ 10364 h 158848"/>
                    <a:gd name="connsiteX1" fmla="*/ 97941 w 107174"/>
                    <a:gd name="connsiteY1" fmla="*/ 46513 h 158848"/>
                    <a:gd name="connsiteX2" fmla="*/ 58204 w 107174"/>
                    <a:gd name="connsiteY2" fmla="*/ 33590 h 158848"/>
                    <a:gd name="connsiteX3" fmla="*/ 38013 w 107174"/>
                    <a:gd name="connsiteY3" fmla="*/ 45434 h 158848"/>
                    <a:gd name="connsiteX4" fmla="*/ 60144 w 107174"/>
                    <a:gd name="connsiteY4" fmla="*/ 61781 h 158848"/>
                    <a:gd name="connsiteX5" fmla="*/ 107175 w 107174"/>
                    <a:gd name="connsiteY5" fmla="*/ 109991 h 158848"/>
                    <a:gd name="connsiteX6" fmla="*/ 48109 w 107174"/>
                    <a:gd name="connsiteY6" fmla="*/ 158849 h 158848"/>
                    <a:gd name="connsiteX7" fmla="*/ 646 w 107174"/>
                    <a:gd name="connsiteY7" fmla="*/ 145709 h 158848"/>
                    <a:gd name="connsiteX8" fmla="*/ 646 w 107174"/>
                    <a:gd name="connsiteY8" fmla="*/ 107184 h 158848"/>
                    <a:gd name="connsiteX9" fmla="*/ 45308 w 107174"/>
                    <a:gd name="connsiteY9" fmla="*/ 125043 h 158848"/>
                    <a:gd name="connsiteX10" fmla="*/ 67438 w 107174"/>
                    <a:gd name="connsiteY10" fmla="*/ 111040 h 158848"/>
                    <a:gd name="connsiteX11" fmla="*/ 41676 w 107174"/>
                    <a:gd name="connsiteY11" fmla="*/ 91885 h 158848"/>
                    <a:gd name="connsiteX12" fmla="*/ 0 w 107174"/>
                    <a:gd name="connsiteY12" fmla="*/ 46698 h 158848"/>
                    <a:gd name="connsiteX13" fmla="*/ 56912 w 107174"/>
                    <a:gd name="connsiteY13" fmla="*/ 0 h 158848"/>
                    <a:gd name="connsiteX14" fmla="*/ 97941 w 107174"/>
                    <a:gd name="connsiteY14" fmla="*/ 10333 h 15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7174" h="158848">
                      <a:moveTo>
                        <a:pt x="97941" y="10364"/>
                      </a:moveTo>
                      <a:lnTo>
                        <a:pt x="97941" y="46513"/>
                      </a:lnTo>
                      <a:cubicBezTo>
                        <a:pt x="87845" y="38771"/>
                        <a:pt x="72394" y="33590"/>
                        <a:pt x="58204" y="33590"/>
                      </a:cubicBezTo>
                      <a:cubicBezTo>
                        <a:pt x="45739" y="33590"/>
                        <a:pt x="38013" y="37692"/>
                        <a:pt x="38013" y="45434"/>
                      </a:cubicBezTo>
                      <a:cubicBezTo>
                        <a:pt x="38013" y="53176"/>
                        <a:pt x="45523" y="56414"/>
                        <a:pt x="60144" y="61781"/>
                      </a:cubicBezTo>
                      <a:cubicBezTo>
                        <a:pt x="81412" y="69955"/>
                        <a:pt x="107175" y="79424"/>
                        <a:pt x="107175" y="109991"/>
                      </a:cubicBezTo>
                      <a:cubicBezTo>
                        <a:pt x="107175" y="138615"/>
                        <a:pt x="85260" y="158849"/>
                        <a:pt x="48109" y="158849"/>
                      </a:cubicBezTo>
                      <a:cubicBezTo>
                        <a:pt x="29210" y="158849"/>
                        <a:pt x="11604" y="153266"/>
                        <a:pt x="646" y="145709"/>
                      </a:cubicBezTo>
                      <a:lnTo>
                        <a:pt x="646" y="107184"/>
                      </a:lnTo>
                      <a:cubicBezTo>
                        <a:pt x="11819" y="117301"/>
                        <a:pt x="28348" y="125043"/>
                        <a:pt x="45308" y="125043"/>
                      </a:cubicBezTo>
                      <a:cubicBezTo>
                        <a:pt x="59282" y="125043"/>
                        <a:pt x="67438" y="119460"/>
                        <a:pt x="67438" y="111040"/>
                      </a:cubicBezTo>
                      <a:cubicBezTo>
                        <a:pt x="67438" y="101786"/>
                        <a:pt x="56912" y="97900"/>
                        <a:pt x="41676" y="91885"/>
                      </a:cubicBezTo>
                      <a:cubicBezTo>
                        <a:pt x="24070" y="85223"/>
                        <a:pt x="0" y="74890"/>
                        <a:pt x="0" y="46698"/>
                      </a:cubicBezTo>
                      <a:cubicBezTo>
                        <a:pt x="0" y="20018"/>
                        <a:pt x="21053" y="0"/>
                        <a:pt x="56912" y="0"/>
                      </a:cubicBezTo>
                      <a:cubicBezTo>
                        <a:pt x="72579" y="0"/>
                        <a:pt x="87199" y="3886"/>
                        <a:pt x="97941" y="10333"/>
                      </a:cubicBezTo>
                      <a:close/>
                    </a:path>
                  </a:pathLst>
                </a:custGeom>
                <a:grpFill/>
                <a:ln w="3075" cap="flat">
                  <a:noFill/>
                  <a:prstDash val="solid"/>
                  <a:miter/>
                </a:ln>
              </p:spPr>
              <p:txBody>
                <a:bodyPr rtlCol="0" anchor="ctr"/>
                <a:lstStyle/>
                <a:p>
                  <a:endParaRPr lang="en-IS"/>
                </a:p>
              </p:txBody>
            </p:sp>
            <p:sp>
              <p:nvSpPr>
                <p:cNvPr id="38" name="Freeform 37">
                  <a:extLst>
                    <a:ext uri="{FF2B5EF4-FFF2-40B4-BE49-F238E27FC236}">
                      <a16:creationId xmlns:a16="http://schemas.microsoft.com/office/drawing/2014/main" id="{AC5D3518-3EB4-5D43-798D-D1CD7FB15ED7}"/>
                    </a:ext>
                  </a:extLst>
                </p:cNvPr>
                <p:cNvSpPr/>
                <p:nvPr/>
              </p:nvSpPr>
              <p:spPr>
                <a:xfrm>
                  <a:off x="11263914" y="380752"/>
                  <a:ext cx="127181" cy="153913"/>
                </a:xfrm>
                <a:custGeom>
                  <a:avLst/>
                  <a:gdLst>
                    <a:gd name="connsiteX0" fmla="*/ 62 w 127181"/>
                    <a:gd name="connsiteY0" fmla="*/ 0 h 153913"/>
                    <a:gd name="connsiteX1" fmla="*/ 63622 w 127181"/>
                    <a:gd name="connsiteY1" fmla="*/ 0 h 153913"/>
                    <a:gd name="connsiteX2" fmla="*/ 117948 w 127181"/>
                    <a:gd name="connsiteY2" fmla="*/ 50585 h 153913"/>
                    <a:gd name="connsiteX3" fmla="*/ 87445 w 127181"/>
                    <a:gd name="connsiteY3" fmla="*/ 93428 h 153913"/>
                    <a:gd name="connsiteX4" fmla="*/ 127182 w 127181"/>
                    <a:gd name="connsiteY4" fmla="*/ 153913 h 153913"/>
                    <a:gd name="connsiteX5" fmla="*/ 84860 w 127181"/>
                    <a:gd name="connsiteY5" fmla="*/ 153913 h 153913"/>
                    <a:gd name="connsiteX6" fmla="*/ 51771 w 127181"/>
                    <a:gd name="connsiteY6" fmla="*/ 100954 h 153913"/>
                    <a:gd name="connsiteX7" fmla="*/ 37797 w 127181"/>
                    <a:gd name="connsiteY7" fmla="*/ 100954 h 153913"/>
                    <a:gd name="connsiteX8" fmla="*/ 37797 w 127181"/>
                    <a:gd name="connsiteY8" fmla="*/ 153913 h 153913"/>
                    <a:gd name="connsiteX9" fmla="*/ 0 w 127181"/>
                    <a:gd name="connsiteY9" fmla="*/ 153913 h 153913"/>
                    <a:gd name="connsiteX10" fmla="*/ 0 w 127181"/>
                    <a:gd name="connsiteY10" fmla="*/ 0 h 153913"/>
                    <a:gd name="connsiteX11" fmla="*/ 59559 w 127181"/>
                    <a:gd name="connsiteY11" fmla="*/ 69739 h 153913"/>
                    <a:gd name="connsiteX12" fmla="*/ 79104 w 127181"/>
                    <a:gd name="connsiteY12" fmla="*/ 50801 h 153913"/>
                    <a:gd name="connsiteX13" fmla="*/ 59559 w 127181"/>
                    <a:gd name="connsiteY13" fmla="*/ 32078 h 153913"/>
                    <a:gd name="connsiteX14" fmla="*/ 37859 w 127181"/>
                    <a:gd name="connsiteY14" fmla="*/ 32078 h 153913"/>
                    <a:gd name="connsiteX15" fmla="*/ 37859 w 127181"/>
                    <a:gd name="connsiteY15" fmla="*/ 69739 h 153913"/>
                    <a:gd name="connsiteX16" fmla="*/ 59559 w 127181"/>
                    <a:gd name="connsiteY16" fmla="*/ 69739 h 1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7181" h="153913">
                      <a:moveTo>
                        <a:pt x="62" y="0"/>
                      </a:moveTo>
                      <a:lnTo>
                        <a:pt x="63622" y="0"/>
                      </a:lnTo>
                      <a:cubicBezTo>
                        <a:pt x="96279" y="0"/>
                        <a:pt x="117948" y="21313"/>
                        <a:pt x="117948" y="50585"/>
                      </a:cubicBezTo>
                      <a:cubicBezTo>
                        <a:pt x="117948" y="69307"/>
                        <a:pt x="105913" y="86519"/>
                        <a:pt x="87445" y="93428"/>
                      </a:cubicBezTo>
                      <a:lnTo>
                        <a:pt x="127182" y="153913"/>
                      </a:lnTo>
                      <a:lnTo>
                        <a:pt x="84860" y="153913"/>
                      </a:lnTo>
                      <a:lnTo>
                        <a:pt x="51771" y="100954"/>
                      </a:lnTo>
                      <a:lnTo>
                        <a:pt x="37797" y="100954"/>
                      </a:lnTo>
                      <a:lnTo>
                        <a:pt x="37797" y="153913"/>
                      </a:lnTo>
                      <a:lnTo>
                        <a:pt x="0" y="153913"/>
                      </a:lnTo>
                      <a:lnTo>
                        <a:pt x="0" y="0"/>
                      </a:lnTo>
                      <a:close/>
                      <a:moveTo>
                        <a:pt x="59559" y="69739"/>
                      </a:moveTo>
                      <a:cubicBezTo>
                        <a:pt x="71378" y="69739"/>
                        <a:pt x="79104" y="61565"/>
                        <a:pt x="79104" y="50801"/>
                      </a:cubicBezTo>
                      <a:cubicBezTo>
                        <a:pt x="79104" y="40036"/>
                        <a:pt x="71378" y="32078"/>
                        <a:pt x="59559" y="32078"/>
                      </a:cubicBezTo>
                      <a:lnTo>
                        <a:pt x="37859" y="32078"/>
                      </a:lnTo>
                      <a:lnTo>
                        <a:pt x="37859" y="69739"/>
                      </a:lnTo>
                      <a:lnTo>
                        <a:pt x="59559" y="69739"/>
                      </a:lnTo>
                      <a:close/>
                    </a:path>
                  </a:pathLst>
                </a:custGeom>
                <a:grpFill/>
                <a:ln w="3075" cap="flat">
                  <a:noFill/>
                  <a:prstDash val="solid"/>
                  <a:miter/>
                </a:ln>
              </p:spPr>
              <p:txBody>
                <a:bodyPr rtlCol="0" anchor="ctr"/>
                <a:lstStyle/>
                <a:p>
                  <a:endParaRPr lang="en-IS"/>
                </a:p>
              </p:txBody>
            </p:sp>
            <p:sp>
              <p:nvSpPr>
                <p:cNvPr id="39" name="Freeform 38">
                  <a:extLst>
                    <a:ext uri="{FF2B5EF4-FFF2-40B4-BE49-F238E27FC236}">
                      <a16:creationId xmlns:a16="http://schemas.microsoft.com/office/drawing/2014/main" id="{53C6DB90-3BF9-EB01-FD9F-ED4D4069DDA0}"/>
                    </a:ext>
                  </a:extLst>
                </p:cNvPr>
                <p:cNvSpPr/>
                <p:nvPr/>
              </p:nvSpPr>
              <p:spPr>
                <a:xfrm>
                  <a:off x="11392235" y="421467"/>
                  <a:ext cx="109114" cy="115789"/>
                </a:xfrm>
                <a:custGeom>
                  <a:avLst/>
                  <a:gdLst>
                    <a:gd name="connsiteX0" fmla="*/ 109083 w 109114"/>
                    <a:gd name="connsiteY0" fmla="*/ 53145 h 115789"/>
                    <a:gd name="connsiteX1" fmla="*/ 108006 w 109114"/>
                    <a:gd name="connsiteY1" fmla="*/ 65853 h 115789"/>
                    <a:gd name="connsiteX2" fmla="*/ 38198 w 109114"/>
                    <a:gd name="connsiteY2" fmla="*/ 65853 h 115789"/>
                    <a:gd name="connsiteX3" fmla="*/ 67839 w 109114"/>
                    <a:gd name="connsiteY3" fmla="*/ 84791 h 115789"/>
                    <a:gd name="connsiteX4" fmla="*/ 101142 w 109114"/>
                    <a:gd name="connsiteY4" fmla="*/ 75754 h 115789"/>
                    <a:gd name="connsiteX5" fmla="*/ 101142 w 109114"/>
                    <a:gd name="connsiteY5" fmla="*/ 108480 h 115789"/>
                    <a:gd name="connsiteX6" fmla="*/ 63129 w 109114"/>
                    <a:gd name="connsiteY6" fmla="*/ 115790 h 115789"/>
                    <a:gd name="connsiteX7" fmla="*/ 0 w 109114"/>
                    <a:gd name="connsiteY7" fmla="*/ 57895 h 115789"/>
                    <a:gd name="connsiteX8" fmla="*/ 56481 w 109114"/>
                    <a:gd name="connsiteY8" fmla="*/ 0 h 115789"/>
                    <a:gd name="connsiteX9" fmla="*/ 109114 w 109114"/>
                    <a:gd name="connsiteY9" fmla="*/ 53176 h 115789"/>
                    <a:gd name="connsiteX10" fmla="*/ 37767 w 109114"/>
                    <a:gd name="connsiteY10" fmla="*/ 45835 h 115789"/>
                    <a:gd name="connsiteX11" fmla="*/ 74487 w 109114"/>
                    <a:gd name="connsiteY11" fmla="*/ 45835 h 115789"/>
                    <a:gd name="connsiteX12" fmla="*/ 56235 w 109114"/>
                    <a:gd name="connsiteY12" fmla="*/ 29703 h 115789"/>
                    <a:gd name="connsiteX13" fmla="*/ 37767 w 109114"/>
                    <a:gd name="connsiteY13" fmla="*/ 45835 h 115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114" h="115789">
                      <a:moveTo>
                        <a:pt x="109083" y="53145"/>
                      </a:moveTo>
                      <a:cubicBezTo>
                        <a:pt x="109083" y="57247"/>
                        <a:pt x="108652" y="63046"/>
                        <a:pt x="108006" y="65853"/>
                      </a:cubicBezTo>
                      <a:lnTo>
                        <a:pt x="38198" y="65853"/>
                      </a:lnTo>
                      <a:cubicBezTo>
                        <a:pt x="40352" y="79640"/>
                        <a:pt x="53434" y="84791"/>
                        <a:pt x="67839" y="84791"/>
                      </a:cubicBezTo>
                      <a:cubicBezTo>
                        <a:pt x="81166" y="84791"/>
                        <a:pt x="94894" y="80257"/>
                        <a:pt x="101142" y="75754"/>
                      </a:cubicBezTo>
                      <a:lnTo>
                        <a:pt x="101142" y="108480"/>
                      </a:lnTo>
                      <a:cubicBezTo>
                        <a:pt x="91693" y="113415"/>
                        <a:pt x="76857" y="115790"/>
                        <a:pt x="63129" y="115790"/>
                      </a:cubicBezTo>
                      <a:cubicBezTo>
                        <a:pt x="27055" y="115790"/>
                        <a:pt x="0" y="95556"/>
                        <a:pt x="0" y="57895"/>
                      </a:cubicBezTo>
                      <a:cubicBezTo>
                        <a:pt x="0" y="25169"/>
                        <a:pt x="23854" y="0"/>
                        <a:pt x="56481" y="0"/>
                      </a:cubicBezTo>
                      <a:cubicBezTo>
                        <a:pt x="89107" y="0"/>
                        <a:pt x="109114" y="24305"/>
                        <a:pt x="109114" y="53176"/>
                      </a:cubicBezTo>
                      <a:close/>
                      <a:moveTo>
                        <a:pt x="37767" y="45835"/>
                      </a:moveTo>
                      <a:lnTo>
                        <a:pt x="74487" y="45835"/>
                      </a:lnTo>
                      <a:cubicBezTo>
                        <a:pt x="73410" y="36366"/>
                        <a:pt x="66977" y="29703"/>
                        <a:pt x="56235" y="29703"/>
                      </a:cubicBezTo>
                      <a:cubicBezTo>
                        <a:pt x="45492" y="29703"/>
                        <a:pt x="39275" y="36366"/>
                        <a:pt x="37767" y="45835"/>
                      </a:cubicBezTo>
                      <a:close/>
                    </a:path>
                  </a:pathLst>
                </a:custGeom>
                <a:grpFill/>
                <a:ln w="3075" cap="flat">
                  <a:noFill/>
                  <a:prstDash val="solid"/>
                  <a:miter/>
                </a:ln>
              </p:spPr>
              <p:txBody>
                <a:bodyPr rtlCol="0" anchor="ctr"/>
                <a:lstStyle/>
                <a:p>
                  <a:endParaRPr lang="en-IS"/>
                </a:p>
              </p:txBody>
            </p:sp>
            <p:sp>
              <p:nvSpPr>
                <p:cNvPr id="40" name="Freeform 39">
                  <a:extLst>
                    <a:ext uri="{FF2B5EF4-FFF2-40B4-BE49-F238E27FC236}">
                      <a16:creationId xmlns:a16="http://schemas.microsoft.com/office/drawing/2014/main" id="{A865375A-65C7-8B1F-7D42-4F19BF922EB7}"/>
                    </a:ext>
                  </a:extLst>
                </p:cNvPr>
                <p:cNvSpPr/>
                <p:nvPr/>
              </p:nvSpPr>
              <p:spPr>
                <a:xfrm>
                  <a:off x="11511383" y="391948"/>
                  <a:ext cx="78211" cy="145277"/>
                </a:xfrm>
                <a:custGeom>
                  <a:avLst/>
                  <a:gdLst>
                    <a:gd name="connsiteX0" fmla="*/ 78211 w 78211"/>
                    <a:gd name="connsiteY0" fmla="*/ 140342 h 145277"/>
                    <a:gd name="connsiteX1" fmla="*/ 53926 w 78211"/>
                    <a:gd name="connsiteY1" fmla="*/ 145277 h 145277"/>
                    <a:gd name="connsiteX2" fmla="*/ 13974 w 78211"/>
                    <a:gd name="connsiteY2" fmla="*/ 105025 h 145277"/>
                    <a:gd name="connsiteX3" fmla="*/ 13974 w 78211"/>
                    <a:gd name="connsiteY3" fmla="*/ 60918 h 145277"/>
                    <a:gd name="connsiteX4" fmla="*/ 0 w 78211"/>
                    <a:gd name="connsiteY4" fmla="*/ 60918 h 145277"/>
                    <a:gd name="connsiteX5" fmla="*/ 0 w 78211"/>
                    <a:gd name="connsiteY5" fmla="*/ 32078 h 145277"/>
                    <a:gd name="connsiteX6" fmla="*/ 15020 w 78211"/>
                    <a:gd name="connsiteY6" fmla="*/ 32078 h 145277"/>
                    <a:gd name="connsiteX7" fmla="*/ 15020 w 78211"/>
                    <a:gd name="connsiteY7" fmla="*/ 7958 h 145277"/>
                    <a:gd name="connsiteX8" fmla="*/ 51310 w 78211"/>
                    <a:gd name="connsiteY8" fmla="*/ 0 h 145277"/>
                    <a:gd name="connsiteX9" fmla="*/ 51310 w 78211"/>
                    <a:gd name="connsiteY9" fmla="*/ 32078 h 145277"/>
                    <a:gd name="connsiteX10" fmla="*/ 75564 w 78211"/>
                    <a:gd name="connsiteY10" fmla="*/ 32078 h 145277"/>
                    <a:gd name="connsiteX11" fmla="*/ 75564 w 78211"/>
                    <a:gd name="connsiteY11" fmla="*/ 60918 h 145277"/>
                    <a:gd name="connsiteX12" fmla="*/ 51310 w 78211"/>
                    <a:gd name="connsiteY12" fmla="*/ 60918 h 145277"/>
                    <a:gd name="connsiteX13" fmla="*/ 51310 w 78211"/>
                    <a:gd name="connsiteY13" fmla="*/ 99010 h 145277"/>
                    <a:gd name="connsiteX14" fmla="*/ 65499 w 78211"/>
                    <a:gd name="connsiteY14" fmla="*/ 112582 h 145277"/>
                    <a:gd name="connsiteX15" fmla="*/ 78180 w 78211"/>
                    <a:gd name="connsiteY15" fmla="*/ 108912 h 145277"/>
                    <a:gd name="connsiteX16" fmla="*/ 78180 w 78211"/>
                    <a:gd name="connsiteY16" fmla="*/ 140342 h 14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8211" h="145277">
                      <a:moveTo>
                        <a:pt x="78211" y="140342"/>
                      </a:moveTo>
                      <a:cubicBezTo>
                        <a:pt x="73256" y="142933"/>
                        <a:pt x="64884" y="145277"/>
                        <a:pt x="53926" y="145277"/>
                      </a:cubicBezTo>
                      <a:cubicBezTo>
                        <a:pt x="29641" y="145277"/>
                        <a:pt x="13974" y="130842"/>
                        <a:pt x="13974" y="105025"/>
                      </a:cubicBezTo>
                      <a:lnTo>
                        <a:pt x="13974" y="60918"/>
                      </a:lnTo>
                      <a:lnTo>
                        <a:pt x="0" y="60918"/>
                      </a:lnTo>
                      <a:lnTo>
                        <a:pt x="0" y="32078"/>
                      </a:lnTo>
                      <a:lnTo>
                        <a:pt x="15020" y="32078"/>
                      </a:lnTo>
                      <a:lnTo>
                        <a:pt x="15020" y="7958"/>
                      </a:lnTo>
                      <a:lnTo>
                        <a:pt x="51310" y="0"/>
                      </a:lnTo>
                      <a:lnTo>
                        <a:pt x="51310" y="32078"/>
                      </a:lnTo>
                      <a:lnTo>
                        <a:pt x="75564" y="32078"/>
                      </a:lnTo>
                      <a:lnTo>
                        <a:pt x="75564" y="60918"/>
                      </a:lnTo>
                      <a:lnTo>
                        <a:pt x="51310" y="60918"/>
                      </a:lnTo>
                      <a:lnTo>
                        <a:pt x="51310" y="99010"/>
                      </a:lnTo>
                      <a:cubicBezTo>
                        <a:pt x="51310" y="108696"/>
                        <a:pt x="57312" y="112582"/>
                        <a:pt x="65499" y="112582"/>
                      </a:cubicBezTo>
                      <a:cubicBezTo>
                        <a:pt x="69593" y="112582"/>
                        <a:pt x="74518" y="111287"/>
                        <a:pt x="78180" y="108912"/>
                      </a:cubicBezTo>
                      <a:lnTo>
                        <a:pt x="78180" y="140342"/>
                      </a:lnTo>
                      <a:close/>
                    </a:path>
                  </a:pathLst>
                </a:custGeom>
                <a:grpFill/>
                <a:ln w="3075" cap="flat">
                  <a:noFill/>
                  <a:prstDash val="solid"/>
                  <a:miter/>
                </a:ln>
              </p:spPr>
              <p:txBody>
                <a:bodyPr rtlCol="0" anchor="ctr"/>
                <a:lstStyle/>
                <a:p>
                  <a:endParaRPr lang="en-IS"/>
                </a:p>
              </p:txBody>
            </p:sp>
            <p:sp>
              <p:nvSpPr>
                <p:cNvPr id="41" name="Freeform 40">
                  <a:extLst>
                    <a:ext uri="{FF2B5EF4-FFF2-40B4-BE49-F238E27FC236}">
                      <a16:creationId xmlns:a16="http://schemas.microsoft.com/office/drawing/2014/main" id="{F4141053-4FDC-843A-F1B5-90899068734E}"/>
                    </a:ext>
                  </a:extLst>
                </p:cNvPr>
                <p:cNvSpPr/>
                <p:nvPr/>
              </p:nvSpPr>
              <p:spPr>
                <a:xfrm>
                  <a:off x="11601014" y="421374"/>
                  <a:ext cx="100711" cy="115820"/>
                </a:xfrm>
                <a:custGeom>
                  <a:avLst/>
                  <a:gdLst>
                    <a:gd name="connsiteX0" fmla="*/ 48078 w 100711"/>
                    <a:gd name="connsiteY0" fmla="*/ 62 h 115820"/>
                    <a:gd name="connsiteX1" fmla="*/ 100711 w 100711"/>
                    <a:gd name="connsiteY1" fmla="*/ 45249 h 115820"/>
                    <a:gd name="connsiteX2" fmla="*/ 100711 w 100711"/>
                    <a:gd name="connsiteY2" fmla="*/ 113261 h 115820"/>
                    <a:gd name="connsiteX3" fmla="*/ 65930 w 100711"/>
                    <a:gd name="connsiteY3" fmla="*/ 113261 h 115820"/>
                    <a:gd name="connsiteX4" fmla="*/ 65930 w 100711"/>
                    <a:gd name="connsiteY4" fmla="*/ 100121 h 115820"/>
                    <a:gd name="connsiteX5" fmla="*/ 35858 w 100711"/>
                    <a:gd name="connsiteY5" fmla="*/ 115821 h 115820"/>
                    <a:gd name="connsiteX6" fmla="*/ 0 w 100711"/>
                    <a:gd name="connsiteY6" fmla="*/ 84822 h 115820"/>
                    <a:gd name="connsiteX7" fmla="*/ 38013 w 100711"/>
                    <a:gd name="connsiteY7" fmla="*/ 50400 h 115820"/>
                    <a:gd name="connsiteX8" fmla="*/ 64637 w 100711"/>
                    <a:gd name="connsiteY8" fmla="*/ 46729 h 115820"/>
                    <a:gd name="connsiteX9" fmla="*/ 64637 w 100711"/>
                    <a:gd name="connsiteY9" fmla="*/ 45002 h 115820"/>
                    <a:gd name="connsiteX10" fmla="*/ 44877 w 100711"/>
                    <a:gd name="connsiteY10" fmla="*/ 31862 h 115820"/>
                    <a:gd name="connsiteX11" fmla="*/ 8157 w 100711"/>
                    <a:gd name="connsiteY11" fmla="*/ 43491 h 115820"/>
                    <a:gd name="connsiteX12" fmla="*/ 8157 w 100711"/>
                    <a:gd name="connsiteY12" fmla="*/ 9901 h 115820"/>
                    <a:gd name="connsiteX13" fmla="*/ 48109 w 100711"/>
                    <a:gd name="connsiteY13" fmla="*/ 0 h 115820"/>
                    <a:gd name="connsiteX14" fmla="*/ 64822 w 100711"/>
                    <a:gd name="connsiteY14" fmla="*/ 69369 h 115820"/>
                    <a:gd name="connsiteX15" fmla="*/ 64822 w 100711"/>
                    <a:gd name="connsiteY15" fmla="*/ 67210 h 115820"/>
                    <a:gd name="connsiteX16" fmla="*/ 47432 w 100711"/>
                    <a:gd name="connsiteY16" fmla="*/ 69585 h 115820"/>
                    <a:gd name="connsiteX17" fmla="*/ 34535 w 100711"/>
                    <a:gd name="connsiteY17" fmla="*/ 79918 h 115820"/>
                    <a:gd name="connsiteX18" fmla="*/ 45708 w 100711"/>
                    <a:gd name="connsiteY18" fmla="*/ 88955 h 115820"/>
                    <a:gd name="connsiteX19" fmla="*/ 64822 w 100711"/>
                    <a:gd name="connsiteY19" fmla="*/ 69369 h 115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0711" h="115820">
                      <a:moveTo>
                        <a:pt x="48078" y="62"/>
                      </a:moveTo>
                      <a:cubicBezTo>
                        <a:pt x="76210" y="62"/>
                        <a:pt x="100711" y="13849"/>
                        <a:pt x="100711" y="45249"/>
                      </a:cubicBezTo>
                      <a:lnTo>
                        <a:pt x="100711" y="113261"/>
                      </a:lnTo>
                      <a:lnTo>
                        <a:pt x="65930" y="113261"/>
                      </a:lnTo>
                      <a:lnTo>
                        <a:pt x="65930" y="100121"/>
                      </a:lnTo>
                      <a:cubicBezTo>
                        <a:pt x="60359" y="108942"/>
                        <a:pt x="49617" y="115821"/>
                        <a:pt x="35858" y="115821"/>
                      </a:cubicBezTo>
                      <a:cubicBezTo>
                        <a:pt x="15021" y="115821"/>
                        <a:pt x="0" y="102681"/>
                        <a:pt x="0" y="84822"/>
                      </a:cubicBezTo>
                      <a:cubicBezTo>
                        <a:pt x="0" y="66963"/>
                        <a:pt x="13759" y="54039"/>
                        <a:pt x="38013" y="50400"/>
                      </a:cubicBezTo>
                      <a:lnTo>
                        <a:pt x="64637" y="46729"/>
                      </a:lnTo>
                      <a:lnTo>
                        <a:pt x="64637" y="45002"/>
                      </a:lnTo>
                      <a:cubicBezTo>
                        <a:pt x="64637" y="36612"/>
                        <a:pt x="56696" y="31862"/>
                        <a:pt x="44877" y="31862"/>
                      </a:cubicBezTo>
                      <a:cubicBezTo>
                        <a:pt x="30041" y="31862"/>
                        <a:pt x="16313" y="37661"/>
                        <a:pt x="8157" y="43491"/>
                      </a:cubicBezTo>
                      <a:lnTo>
                        <a:pt x="8157" y="9901"/>
                      </a:lnTo>
                      <a:cubicBezTo>
                        <a:pt x="18252" y="3886"/>
                        <a:pt x="33273" y="0"/>
                        <a:pt x="48109" y="0"/>
                      </a:cubicBezTo>
                      <a:close/>
                      <a:moveTo>
                        <a:pt x="64822" y="69369"/>
                      </a:moveTo>
                      <a:lnTo>
                        <a:pt x="64822" y="67210"/>
                      </a:lnTo>
                      <a:lnTo>
                        <a:pt x="47432" y="69585"/>
                      </a:lnTo>
                      <a:cubicBezTo>
                        <a:pt x="39275" y="70664"/>
                        <a:pt x="34535" y="74304"/>
                        <a:pt x="34535" y="79918"/>
                      </a:cubicBezTo>
                      <a:cubicBezTo>
                        <a:pt x="34535" y="85531"/>
                        <a:pt x="38844" y="88955"/>
                        <a:pt x="45708" y="88955"/>
                      </a:cubicBezTo>
                      <a:cubicBezTo>
                        <a:pt x="55373" y="88955"/>
                        <a:pt x="64822" y="80997"/>
                        <a:pt x="64822" y="69369"/>
                      </a:cubicBezTo>
                      <a:close/>
                    </a:path>
                  </a:pathLst>
                </a:custGeom>
                <a:grpFill/>
                <a:ln w="3075" cap="flat">
                  <a:noFill/>
                  <a:prstDash val="solid"/>
                  <a:miter/>
                </a:ln>
              </p:spPr>
              <p:txBody>
                <a:bodyPr rtlCol="0" anchor="ctr"/>
                <a:lstStyle/>
                <a:p>
                  <a:endParaRPr lang="en-IS"/>
                </a:p>
              </p:txBody>
            </p:sp>
            <p:sp>
              <p:nvSpPr>
                <p:cNvPr id="42" name="Freeform 41">
                  <a:extLst>
                    <a:ext uri="{FF2B5EF4-FFF2-40B4-BE49-F238E27FC236}">
                      <a16:creationId xmlns:a16="http://schemas.microsoft.com/office/drawing/2014/main" id="{D7B4F0F7-27BB-4F79-EB1A-E2CF10BAEE47}"/>
                    </a:ext>
                  </a:extLst>
                </p:cNvPr>
                <p:cNvSpPr/>
                <p:nvPr/>
              </p:nvSpPr>
              <p:spPr>
                <a:xfrm>
                  <a:off x="11724471" y="373442"/>
                  <a:ext cx="40167" cy="161223"/>
                </a:xfrm>
                <a:custGeom>
                  <a:avLst/>
                  <a:gdLst>
                    <a:gd name="connsiteX0" fmla="*/ 40168 w 40167"/>
                    <a:gd name="connsiteY0" fmla="*/ 19586 h 161223"/>
                    <a:gd name="connsiteX1" fmla="*/ 19976 w 40167"/>
                    <a:gd name="connsiteY1" fmla="*/ 38956 h 161223"/>
                    <a:gd name="connsiteX2" fmla="*/ 0 w 40167"/>
                    <a:gd name="connsiteY2" fmla="*/ 19586 h 161223"/>
                    <a:gd name="connsiteX3" fmla="*/ 19976 w 40167"/>
                    <a:gd name="connsiteY3" fmla="*/ 0 h 161223"/>
                    <a:gd name="connsiteX4" fmla="*/ 40168 w 40167"/>
                    <a:gd name="connsiteY4" fmla="*/ 19586 h 161223"/>
                    <a:gd name="connsiteX5" fmla="*/ 1293 w 40167"/>
                    <a:gd name="connsiteY5" fmla="*/ 50585 h 161223"/>
                    <a:gd name="connsiteX6" fmla="*/ 38659 w 40167"/>
                    <a:gd name="connsiteY6" fmla="*/ 50585 h 161223"/>
                    <a:gd name="connsiteX7" fmla="*/ 38659 w 40167"/>
                    <a:gd name="connsiteY7" fmla="*/ 161224 h 161223"/>
                    <a:gd name="connsiteX8" fmla="*/ 1293 w 40167"/>
                    <a:gd name="connsiteY8" fmla="*/ 161224 h 161223"/>
                    <a:gd name="connsiteX9" fmla="*/ 1293 w 40167"/>
                    <a:gd name="connsiteY9" fmla="*/ 50585 h 161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167" h="161223">
                      <a:moveTo>
                        <a:pt x="40168" y="19586"/>
                      </a:moveTo>
                      <a:cubicBezTo>
                        <a:pt x="40168" y="30783"/>
                        <a:pt x="31580" y="38956"/>
                        <a:pt x="19976" y="38956"/>
                      </a:cubicBezTo>
                      <a:cubicBezTo>
                        <a:pt x="8372" y="38956"/>
                        <a:pt x="0" y="30783"/>
                        <a:pt x="0" y="19586"/>
                      </a:cubicBezTo>
                      <a:cubicBezTo>
                        <a:pt x="0" y="8390"/>
                        <a:pt x="8588" y="0"/>
                        <a:pt x="19976" y="0"/>
                      </a:cubicBezTo>
                      <a:cubicBezTo>
                        <a:pt x="31365" y="0"/>
                        <a:pt x="40168" y="8390"/>
                        <a:pt x="40168" y="19586"/>
                      </a:cubicBezTo>
                      <a:close/>
                      <a:moveTo>
                        <a:pt x="1293" y="50585"/>
                      </a:moveTo>
                      <a:lnTo>
                        <a:pt x="38659" y="50585"/>
                      </a:lnTo>
                      <a:lnTo>
                        <a:pt x="38659" y="161224"/>
                      </a:lnTo>
                      <a:lnTo>
                        <a:pt x="1293" y="161224"/>
                      </a:lnTo>
                      <a:lnTo>
                        <a:pt x="1293" y="50585"/>
                      </a:lnTo>
                      <a:close/>
                    </a:path>
                  </a:pathLst>
                </a:custGeom>
                <a:grpFill/>
                <a:ln w="3075" cap="flat">
                  <a:noFill/>
                  <a:prstDash val="solid"/>
                  <a:miter/>
                </a:ln>
              </p:spPr>
              <p:txBody>
                <a:bodyPr rtlCol="0" anchor="ctr"/>
                <a:lstStyle/>
                <a:p>
                  <a:endParaRPr lang="en-IS"/>
                </a:p>
              </p:txBody>
            </p:sp>
            <p:sp>
              <p:nvSpPr>
                <p:cNvPr id="43" name="Freeform 42">
                  <a:extLst>
                    <a:ext uri="{FF2B5EF4-FFF2-40B4-BE49-F238E27FC236}">
                      <a16:creationId xmlns:a16="http://schemas.microsoft.com/office/drawing/2014/main" id="{C7E59AAC-0ECB-D8B7-0CB2-DCBD76081B64}"/>
                    </a:ext>
                  </a:extLst>
                </p:cNvPr>
                <p:cNvSpPr/>
                <p:nvPr/>
              </p:nvSpPr>
              <p:spPr>
                <a:xfrm>
                  <a:off x="11787816" y="380968"/>
                  <a:ext cx="53895" cy="156257"/>
                </a:xfrm>
                <a:custGeom>
                  <a:avLst/>
                  <a:gdLst>
                    <a:gd name="connsiteX0" fmla="*/ 0 w 53895"/>
                    <a:gd name="connsiteY0" fmla="*/ 0 h 156257"/>
                    <a:gd name="connsiteX1" fmla="*/ 37367 w 53895"/>
                    <a:gd name="connsiteY1" fmla="*/ 0 h 156257"/>
                    <a:gd name="connsiteX2" fmla="*/ 37367 w 53895"/>
                    <a:gd name="connsiteY2" fmla="*/ 113631 h 156257"/>
                    <a:gd name="connsiteX3" fmla="*/ 46600 w 53895"/>
                    <a:gd name="connsiteY3" fmla="*/ 124180 h 156257"/>
                    <a:gd name="connsiteX4" fmla="*/ 53895 w 53895"/>
                    <a:gd name="connsiteY4" fmla="*/ 122884 h 156257"/>
                    <a:gd name="connsiteX5" fmla="*/ 53895 w 53895"/>
                    <a:gd name="connsiteY5" fmla="*/ 153451 h 156257"/>
                    <a:gd name="connsiteX6" fmla="*/ 36720 w 53895"/>
                    <a:gd name="connsiteY6" fmla="*/ 156258 h 156257"/>
                    <a:gd name="connsiteX7" fmla="*/ 0 w 53895"/>
                    <a:gd name="connsiteY7" fmla="*/ 120540 h 156257"/>
                    <a:gd name="connsiteX8" fmla="*/ 0 w 53895"/>
                    <a:gd name="connsiteY8" fmla="*/ 0 h 156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895" h="156257">
                      <a:moveTo>
                        <a:pt x="0" y="0"/>
                      </a:moveTo>
                      <a:lnTo>
                        <a:pt x="37367" y="0"/>
                      </a:lnTo>
                      <a:lnTo>
                        <a:pt x="37367" y="113631"/>
                      </a:lnTo>
                      <a:cubicBezTo>
                        <a:pt x="37367" y="120509"/>
                        <a:pt x="39737" y="124180"/>
                        <a:pt x="46600" y="124180"/>
                      </a:cubicBezTo>
                      <a:cubicBezTo>
                        <a:pt x="49186" y="124180"/>
                        <a:pt x="51741" y="123748"/>
                        <a:pt x="53895" y="122884"/>
                      </a:cubicBezTo>
                      <a:lnTo>
                        <a:pt x="53895" y="153451"/>
                      </a:lnTo>
                      <a:cubicBezTo>
                        <a:pt x="49802" y="155178"/>
                        <a:pt x="43799" y="156258"/>
                        <a:pt x="36720" y="156258"/>
                      </a:cubicBezTo>
                      <a:cubicBezTo>
                        <a:pt x="14374" y="156258"/>
                        <a:pt x="0" y="144413"/>
                        <a:pt x="0" y="120540"/>
                      </a:cubicBezTo>
                      <a:lnTo>
                        <a:pt x="0" y="0"/>
                      </a:lnTo>
                      <a:close/>
                    </a:path>
                  </a:pathLst>
                </a:custGeom>
                <a:grpFill/>
                <a:ln w="3075" cap="flat">
                  <a:noFill/>
                  <a:prstDash val="solid"/>
                  <a:miter/>
                </a:ln>
              </p:spPr>
              <p:txBody>
                <a:bodyPr rtlCol="0" anchor="ctr"/>
                <a:lstStyle/>
                <a:p>
                  <a:endParaRPr lang="en-IS"/>
                </a:p>
              </p:txBody>
            </p:sp>
          </p:grpSp>
          <p:grpSp>
            <p:nvGrpSpPr>
              <p:cNvPr id="33" name="Graphic 1">
                <a:extLst>
                  <a:ext uri="{FF2B5EF4-FFF2-40B4-BE49-F238E27FC236}">
                    <a16:creationId xmlns:a16="http://schemas.microsoft.com/office/drawing/2014/main" id="{B63E1739-7AD2-E483-FBD6-704251390A6B}"/>
                  </a:ext>
                </a:extLst>
              </p:cNvPr>
              <p:cNvGrpSpPr/>
              <p:nvPr/>
            </p:nvGrpSpPr>
            <p:grpSpPr>
              <a:xfrm>
                <a:off x="10610584" y="331617"/>
                <a:ext cx="291422" cy="292096"/>
                <a:chOff x="10610584" y="331617"/>
                <a:chExt cx="291422" cy="292096"/>
              </a:xfrm>
              <a:grpFill/>
            </p:grpSpPr>
            <p:sp>
              <p:nvSpPr>
                <p:cNvPr id="34" name="Freeform 33">
                  <a:extLst>
                    <a:ext uri="{FF2B5EF4-FFF2-40B4-BE49-F238E27FC236}">
                      <a16:creationId xmlns:a16="http://schemas.microsoft.com/office/drawing/2014/main" id="{577176C6-07F3-255D-0EA1-E550B01CEC70}"/>
                    </a:ext>
                  </a:extLst>
                </p:cNvPr>
                <p:cNvSpPr/>
                <p:nvPr/>
              </p:nvSpPr>
              <p:spPr>
                <a:xfrm>
                  <a:off x="10610584" y="353300"/>
                  <a:ext cx="291422" cy="270412"/>
                </a:xfrm>
                <a:custGeom>
                  <a:avLst/>
                  <a:gdLst>
                    <a:gd name="connsiteX0" fmla="*/ 192065 w 291422"/>
                    <a:gd name="connsiteY0" fmla="*/ 59468 h 270412"/>
                    <a:gd name="connsiteX1" fmla="*/ 160824 w 291422"/>
                    <a:gd name="connsiteY1" fmla="*/ 84791 h 270412"/>
                    <a:gd name="connsiteX2" fmla="*/ 192189 w 291422"/>
                    <a:gd name="connsiteY2" fmla="*/ 104408 h 270412"/>
                    <a:gd name="connsiteX3" fmla="*/ 231679 w 291422"/>
                    <a:gd name="connsiteY3" fmla="*/ 114772 h 270412"/>
                    <a:gd name="connsiteX4" fmla="*/ 250670 w 291422"/>
                    <a:gd name="connsiteY4" fmla="*/ 152741 h 270412"/>
                    <a:gd name="connsiteX5" fmla="*/ 210533 w 291422"/>
                    <a:gd name="connsiteY5" fmla="*/ 204622 h 270412"/>
                    <a:gd name="connsiteX6" fmla="*/ 149189 w 291422"/>
                    <a:gd name="connsiteY6" fmla="*/ 211346 h 270412"/>
                    <a:gd name="connsiteX7" fmla="*/ 141187 w 291422"/>
                    <a:gd name="connsiteY7" fmla="*/ 211130 h 270412"/>
                    <a:gd name="connsiteX8" fmla="*/ 104251 w 291422"/>
                    <a:gd name="connsiteY8" fmla="*/ 206966 h 270412"/>
                    <a:gd name="connsiteX9" fmla="*/ 57743 w 291422"/>
                    <a:gd name="connsiteY9" fmla="*/ 182044 h 270412"/>
                    <a:gd name="connsiteX10" fmla="*/ 38321 w 291422"/>
                    <a:gd name="connsiteY10" fmla="*/ 104717 h 270412"/>
                    <a:gd name="connsiteX11" fmla="*/ 39152 w 291422"/>
                    <a:gd name="connsiteY11" fmla="*/ 91762 h 270412"/>
                    <a:gd name="connsiteX12" fmla="*/ 69408 w 291422"/>
                    <a:gd name="connsiteY12" fmla="*/ 0 h 270412"/>
                    <a:gd name="connsiteX13" fmla="*/ 0 w 291422"/>
                    <a:gd name="connsiteY13" fmla="*/ 124395 h 270412"/>
                    <a:gd name="connsiteX14" fmla="*/ 145711 w 291422"/>
                    <a:gd name="connsiteY14" fmla="*/ 270413 h 270412"/>
                    <a:gd name="connsiteX15" fmla="*/ 291422 w 291422"/>
                    <a:gd name="connsiteY15" fmla="*/ 124395 h 270412"/>
                    <a:gd name="connsiteX16" fmla="*/ 288036 w 291422"/>
                    <a:gd name="connsiteY16" fmla="*/ 93027 h 270412"/>
                    <a:gd name="connsiteX17" fmla="*/ 192127 w 291422"/>
                    <a:gd name="connsiteY17" fmla="*/ 59499 h 270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91422" h="270412">
                      <a:moveTo>
                        <a:pt x="192065" y="59468"/>
                      </a:moveTo>
                      <a:cubicBezTo>
                        <a:pt x="173167" y="59468"/>
                        <a:pt x="160824" y="65421"/>
                        <a:pt x="160824" y="84791"/>
                      </a:cubicBezTo>
                      <a:cubicBezTo>
                        <a:pt x="160824" y="95433"/>
                        <a:pt x="166457" y="103360"/>
                        <a:pt x="192189" y="104408"/>
                      </a:cubicBezTo>
                      <a:cubicBezTo>
                        <a:pt x="207794" y="105056"/>
                        <a:pt x="220937" y="107400"/>
                        <a:pt x="231679" y="114772"/>
                      </a:cubicBezTo>
                      <a:cubicBezTo>
                        <a:pt x="244914" y="123840"/>
                        <a:pt x="250485" y="138769"/>
                        <a:pt x="250670" y="152741"/>
                      </a:cubicBezTo>
                      <a:cubicBezTo>
                        <a:pt x="250947" y="170816"/>
                        <a:pt x="242852" y="193641"/>
                        <a:pt x="210533" y="204622"/>
                      </a:cubicBezTo>
                      <a:cubicBezTo>
                        <a:pt x="192250" y="210821"/>
                        <a:pt x="171074" y="211346"/>
                        <a:pt x="149189" y="211346"/>
                      </a:cubicBezTo>
                      <a:cubicBezTo>
                        <a:pt x="146511" y="211346"/>
                        <a:pt x="143864" y="211130"/>
                        <a:pt x="141187" y="211130"/>
                      </a:cubicBezTo>
                      <a:cubicBezTo>
                        <a:pt x="119241" y="211037"/>
                        <a:pt x="104251" y="206966"/>
                        <a:pt x="104251" y="206966"/>
                      </a:cubicBezTo>
                      <a:cubicBezTo>
                        <a:pt x="89415" y="203974"/>
                        <a:pt x="69624" y="197373"/>
                        <a:pt x="57743" y="182044"/>
                      </a:cubicBezTo>
                      <a:cubicBezTo>
                        <a:pt x="38290" y="156936"/>
                        <a:pt x="37767" y="122915"/>
                        <a:pt x="38321" y="104717"/>
                      </a:cubicBezTo>
                      <a:cubicBezTo>
                        <a:pt x="38444" y="100522"/>
                        <a:pt x="38721" y="96204"/>
                        <a:pt x="39152" y="91762"/>
                      </a:cubicBezTo>
                      <a:cubicBezTo>
                        <a:pt x="42199" y="61442"/>
                        <a:pt x="53434" y="27143"/>
                        <a:pt x="69408" y="0"/>
                      </a:cubicBezTo>
                      <a:cubicBezTo>
                        <a:pt x="27763" y="25693"/>
                        <a:pt x="0" y="71806"/>
                        <a:pt x="0" y="124395"/>
                      </a:cubicBezTo>
                      <a:cubicBezTo>
                        <a:pt x="0" y="205023"/>
                        <a:pt x="65222" y="270413"/>
                        <a:pt x="145711" y="270413"/>
                      </a:cubicBezTo>
                      <a:cubicBezTo>
                        <a:pt x="226200" y="270413"/>
                        <a:pt x="291422" y="205053"/>
                        <a:pt x="291422" y="124395"/>
                      </a:cubicBezTo>
                      <a:cubicBezTo>
                        <a:pt x="291422" y="113631"/>
                        <a:pt x="290253" y="103144"/>
                        <a:pt x="288036" y="93027"/>
                      </a:cubicBezTo>
                      <a:cubicBezTo>
                        <a:pt x="286374" y="91947"/>
                        <a:pt x="239312" y="59499"/>
                        <a:pt x="192127" y="59499"/>
                      </a:cubicBezTo>
                      <a:close/>
                    </a:path>
                  </a:pathLst>
                </a:custGeom>
                <a:grpFill/>
                <a:ln w="3075" cap="flat">
                  <a:noFill/>
                  <a:prstDash val="solid"/>
                  <a:miter/>
                </a:ln>
              </p:spPr>
              <p:txBody>
                <a:bodyPr rtlCol="0" anchor="ctr"/>
                <a:lstStyle/>
                <a:p>
                  <a:endParaRPr lang="en-IS"/>
                </a:p>
              </p:txBody>
            </p:sp>
            <p:sp>
              <p:nvSpPr>
                <p:cNvPr id="35" name="Freeform 34">
                  <a:extLst>
                    <a:ext uri="{FF2B5EF4-FFF2-40B4-BE49-F238E27FC236}">
                      <a16:creationId xmlns:a16="http://schemas.microsoft.com/office/drawing/2014/main" id="{91B13EFF-3956-AE67-9660-A7648012DED6}"/>
                    </a:ext>
                  </a:extLst>
                </p:cNvPr>
                <p:cNvSpPr/>
                <p:nvPr/>
              </p:nvSpPr>
              <p:spPr>
                <a:xfrm>
                  <a:off x="10676964" y="331617"/>
                  <a:ext cx="214146" cy="202061"/>
                </a:xfrm>
                <a:custGeom>
                  <a:avLst/>
                  <a:gdLst>
                    <a:gd name="connsiteX0" fmla="*/ 20388 w 214146"/>
                    <a:gd name="connsiteY0" fmla="*/ 35039 h 202061"/>
                    <a:gd name="connsiteX1" fmla="*/ 2043 w 214146"/>
                    <a:gd name="connsiteY1" fmla="*/ 102187 h 202061"/>
                    <a:gd name="connsiteX2" fmla="*/ 2474 w 214146"/>
                    <a:gd name="connsiteY2" fmla="*/ 154777 h 202061"/>
                    <a:gd name="connsiteX3" fmla="*/ 82840 w 214146"/>
                    <a:gd name="connsiteY3" fmla="*/ 202062 h 202061"/>
                    <a:gd name="connsiteX4" fmla="*/ 153480 w 214146"/>
                    <a:gd name="connsiteY4" fmla="*/ 173315 h 202061"/>
                    <a:gd name="connsiteX5" fmla="*/ 120022 w 214146"/>
                    <a:gd name="connsiteY5" fmla="*/ 154870 h 202061"/>
                    <a:gd name="connsiteX6" fmla="*/ 63634 w 214146"/>
                    <a:gd name="connsiteY6" fmla="*/ 102311 h 202061"/>
                    <a:gd name="connsiteX7" fmla="*/ 114543 w 214146"/>
                    <a:gd name="connsiteY7" fmla="*/ 55057 h 202061"/>
                    <a:gd name="connsiteX8" fmla="*/ 214146 w 214146"/>
                    <a:gd name="connsiteY8" fmla="*/ 90590 h 202061"/>
                    <a:gd name="connsiteX9" fmla="*/ 79331 w 214146"/>
                    <a:gd name="connsiteY9" fmla="*/ 0 h 202061"/>
                    <a:gd name="connsiteX10" fmla="*/ 34639 w 214146"/>
                    <a:gd name="connsiteY10" fmla="*/ 7002 h 202061"/>
                    <a:gd name="connsiteX11" fmla="*/ 20419 w 214146"/>
                    <a:gd name="connsiteY11" fmla="*/ 35008 h 202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4146" h="202061">
                      <a:moveTo>
                        <a:pt x="20388" y="35039"/>
                      </a:moveTo>
                      <a:cubicBezTo>
                        <a:pt x="11431" y="57525"/>
                        <a:pt x="5337" y="78221"/>
                        <a:pt x="2043" y="102187"/>
                      </a:cubicBezTo>
                      <a:cubicBezTo>
                        <a:pt x="-1558" y="128374"/>
                        <a:pt x="258" y="146727"/>
                        <a:pt x="2474" y="154777"/>
                      </a:cubicBezTo>
                      <a:cubicBezTo>
                        <a:pt x="12755" y="192376"/>
                        <a:pt x="27252" y="202062"/>
                        <a:pt x="82840" y="202062"/>
                      </a:cubicBezTo>
                      <a:cubicBezTo>
                        <a:pt x="138428" y="202062"/>
                        <a:pt x="153480" y="195091"/>
                        <a:pt x="153480" y="173315"/>
                      </a:cubicBezTo>
                      <a:cubicBezTo>
                        <a:pt x="153480" y="167393"/>
                        <a:pt x="149232" y="155024"/>
                        <a:pt x="120022" y="154870"/>
                      </a:cubicBezTo>
                      <a:cubicBezTo>
                        <a:pt x="101523" y="154777"/>
                        <a:pt x="60925" y="149441"/>
                        <a:pt x="63634" y="102311"/>
                      </a:cubicBezTo>
                      <a:cubicBezTo>
                        <a:pt x="65265" y="73780"/>
                        <a:pt x="88042" y="54934"/>
                        <a:pt x="114543" y="55057"/>
                      </a:cubicBezTo>
                      <a:cubicBezTo>
                        <a:pt x="172409" y="55304"/>
                        <a:pt x="209837" y="87197"/>
                        <a:pt x="214146" y="90590"/>
                      </a:cubicBezTo>
                      <a:cubicBezTo>
                        <a:pt x="192354" y="37445"/>
                        <a:pt x="140213" y="0"/>
                        <a:pt x="79331" y="0"/>
                      </a:cubicBezTo>
                      <a:cubicBezTo>
                        <a:pt x="63757" y="0"/>
                        <a:pt x="48736" y="2468"/>
                        <a:pt x="34639" y="7002"/>
                      </a:cubicBezTo>
                      <a:cubicBezTo>
                        <a:pt x="33254" y="8976"/>
                        <a:pt x="27283" y="17705"/>
                        <a:pt x="20419" y="35008"/>
                      </a:cubicBezTo>
                      <a:close/>
                    </a:path>
                  </a:pathLst>
                </a:custGeom>
                <a:grpFill/>
                <a:ln w="3075" cap="flat">
                  <a:noFill/>
                  <a:prstDash val="solid"/>
                  <a:miter/>
                </a:ln>
              </p:spPr>
              <p:txBody>
                <a:bodyPr rtlCol="0" anchor="ctr"/>
                <a:lstStyle/>
                <a:p>
                  <a:endParaRPr lang="en-IS"/>
                </a:p>
              </p:txBody>
            </p:sp>
          </p:grpSp>
        </p:grpSp>
        <p:grpSp>
          <p:nvGrpSpPr>
            <p:cNvPr id="10" name="Graphic 1">
              <a:extLst>
                <a:ext uri="{FF2B5EF4-FFF2-40B4-BE49-F238E27FC236}">
                  <a16:creationId xmlns:a16="http://schemas.microsoft.com/office/drawing/2014/main" id="{B814CA24-0A03-1B32-DB9C-7D78A15638B4}"/>
                </a:ext>
              </a:extLst>
            </p:cNvPr>
            <p:cNvGrpSpPr/>
            <p:nvPr/>
          </p:nvGrpSpPr>
          <p:grpSpPr>
            <a:xfrm>
              <a:off x="10977294" y="598174"/>
              <a:ext cx="847919" cy="111995"/>
              <a:chOff x="10977294" y="598174"/>
              <a:chExt cx="847919" cy="111995"/>
            </a:xfrm>
            <a:solidFill>
              <a:schemeClr val="bg1"/>
            </a:solidFill>
          </p:grpSpPr>
          <p:grpSp>
            <p:nvGrpSpPr>
              <p:cNvPr id="11" name="Graphic 1">
                <a:extLst>
                  <a:ext uri="{FF2B5EF4-FFF2-40B4-BE49-F238E27FC236}">
                    <a16:creationId xmlns:a16="http://schemas.microsoft.com/office/drawing/2014/main" id="{B5396E74-A811-7C2B-735B-89A982624288}"/>
                  </a:ext>
                </a:extLst>
              </p:cNvPr>
              <p:cNvGrpSpPr/>
              <p:nvPr/>
            </p:nvGrpSpPr>
            <p:grpSpPr>
              <a:xfrm>
                <a:off x="10977294" y="623621"/>
                <a:ext cx="847919" cy="75291"/>
                <a:chOff x="10977294" y="623621"/>
                <a:chExt cx="847919" cy="75291"/>
              </a:xfrm>
              <a:grpFill/>
            </p:grpSpPr>
            <p:sp>
              <p:nvSpPr>
                <p:cNvPr id="21" name="Freeform 20">
                  <a:extLst>
                    <a:ext uri="{FF2B5EF4-FFF2-40B4-BE49-F238E27FC236}">
                      <a16:creationId xmlns:a16="http://schemas.microsoft.com/office/drawing/2014/main" id="{5A46A7EE-37DA-012F-77BD-0F05019EAA27}"/>
                    </a:ext>
                  </a:extLst>
                </p:cNvPr>
                <p:cNvSpPr/>
                <p:nvPr/>
              </p:nvSpPr>
              <p:spPr>
                <a:xfrm>
                  <a:off x="11421476" y="623713"/>
                  <a:ext cx="44476" cy="54810"/>
                </a:xfrm>
                <a:custGeom>
                  <a:avLst/>
                  <a:gdLst>
                    <a:gd name="connsiteX0" fmla="*/ 23516 w 44476"/>
                    <a:gd name="connsiteY0" fmla="*/ 47408 h 54810"/>
                    <a:gd name="connsiteX1" fmla="*/ 28102 w 44476"/>
                    <a:gd name="connsiteY1" fmla="*/ 46637 h 54810"/>
                    <a:gd name="connsiteX2" fmla="*/ 31980 w 44476"/>
                    <a:gd name="connsiteY2" fmla="*/ 44478 h 54810"/>
                    <a:gd name="connsiteX3" fmla="*/ 34720 w 44476"/>
                    <a:gd name="connsiteY3" fmla="*/ 41239 h 54810"/>
                    <a:gd name="connsiteX4" fmla="*/ 35951 w 44476"/>
                    <a:gd name="connsiteY4" fmla="*/ 37167 h 54810"/>
                    <a:gd name="connsiteX5" fmla="*/ 44477 w 44476"/>
                    <a:gd name="connsiteY5" fmla="*/ 37167 h 54810"/>
                    <a:gd name="connsiteX6" fmla="*/ 42538 w 44476"/>
                    <a:gd name="connsiteY6" fmla="*/ 43892 h 54810"/>
                    <a:gd name="connsiteX7" fmla="*/ 37982 w 44476"/>
                    <a:gd name="connsiteY7" fmla="*/ 49505 h 54810"/>
                    <a:gd name="connsiteX8" fmla="*/ 31426 w 44476"/>
                    <a:gd name="connsiteY8" fmla="*/ 53361 h 54810"/>
                    <a:gd name="connsiteX9" fmla="*/ 23516 w 44476"/>
                    <a:gd name="connsiteY9" fmla="*/ 54810 h 54810"/>
                    <a:gd name="connsiteX10" fmla="*/ 13143 w 44476"/>
                    <a:gd name="connsiteY10" fmla="*/ 52682 h 54810"/>
                    <a:gd name="connsiteX11" fmla="*/ 5817 w 44476"/>
                    <a:gd name="connsiteY11" fmla="*/ 46945 h 54810"/>
                    <a:gd name="connsiteX12" fmla="*/ 1447 w 44476"/>
                    <a:gd name="connsiteY12" fmla="*/ 38555 h 54810"/>
                    <a:gd name="connsiteX13" fmla="*/ 0 w 44476"/>
                    <a:gd name="connsiteY13" fmla="*/ 28439 h 54810"/>
                    <a:gd name="connsiteX14" fmla="*/ 0 w 44476"/>
                    <a:gd name="connsiteY14" fmla="*/ 26372 h 54810"/>
                    <a:gd name="connsiteX15" fmla="*/ 1447 w 44476"/>
                    <a:gd name="connsiteY15" fmla="*/ 16255 h 54810"/>
                    <a:gd name="connsiteX16" fmla="*/ 5817 w 44476"/>
                    <a:gd name="connsiteY16" fmla="*/ 7865 h 54810"/>
                    <a:gd name="connsiteX17" fmla="*/ 13143 w 44476"/>
                    <a:gd name="connsiteY17" fmla="*/ 2128 h 54810"/>
                    <a:gd name="connsiteX18" fmla="*/ 23485 w 44476"/>
                    <a:gd name="connsiteY18" fmla="*/ 0 h 54810"/>
                    <a:gd name="connsiteX19" fmla="*/ 31888 w 44476"/>
                    <a:gd name="connsiteY19" fmla="*/ 1481 h 54810"/>
                    <a:gd name="connsiteX20" fmla="*/ 38413 w 44476"/>
                    <a:gd name="connsiteY20" fmla="*/ 5521 h 54810"/>
                    <a:gd name="connsiteX21" fmla="*/ 42722 w 44476"/>
                    <a:gd name="connsiteY21" fmla="*/ 11597 h 54810"/>
                    <a:gd name="connsiteX22" fmla="*/ 44477 w 44476"/>
                    <a:gd name="connsiteY22" fmla="*/ 19185 h 54810"/>
                    <a:gd name="connsiteX23" fmla="*/ 35951 w 44476"/>
                    <a:gd name="connsiteY23" fmla="*/ 19185 h 54810"/>
                    <a:gd name="connsiteX24" fmla="*/ 34812 w 44476"/>
                    <a:gd name="connsiteY24" fmla="*/ 14620 h 54810"/>
                    <a:gd name="connsiteX25" fmla="*/ 32257 w 44476"/>
                    <a:gd name="connsiteY25" fmla="*/ 10919 h 54810"/>
                    <a:gd name="connsiteX26" fmla="*/ 28441 w 44476"/>
                    <a:gd name="connsiteY26" fmla="*/ 8390 h 54810"/>
                    <a:gd name="connsiteX27" fmla="*/ 23485 w 44476"/>
                    <a:gd name="connsiteY27" fmla="*/ 7464 h 54810"/>
                    <a:gd name="connsiteX28" fmla="*/ 16529 w 44476"/>
                    <a:gd name="connsiteY28" fmla="*/ 9130 h 54810"/>
                    <a:gd name="connsiteX29" fmla="*/ 12096 w 44476"/>
                    <a:gd name="connsiteY29" fmla="*/ 13510 h 54810"/>
                    <a:gd name="connsiteX30" fmla="*/ 9726 w 44476"/>
                    <a:gd name="connsiteY30" fmla="*/ 19617 h 54810"/>
                    <a:gd name="connsiteX31" fmla="*/ 9049 w 44476"/>
                    <a:gd name="connsiteY31" fmla="*/ 26434 h 54810"/>
                    <a:gd name="connsiteX32" fmla="*/ 9049 w 44476"/>
                    <a:gd name="connsiteY32" fmla="*/ 28500 h 54810"/>
                    <a:gd name="connsiteX33" fmla="*/ 9726 w 44476"/>
                    <a:gd name="connsiteY33" fmla="*/ 35409 h 54810"/>
                    <a:gd name="connsiteX34" fmla="*/ 12066 w 44476"/>
                    <a:gd name="connsiteY34" fmla="*/ 41486 h 54810"/>
                    <a:gd name="connsiteX35" fmla="*/ 16498 w 44476"/>
                    <a:gd name="connsiteY35" fmla="*/ 45835 h 54810"/>
                    <a:gd name="connsiteX36" fmla="*/ 23516 w 44476"/>
                    <a:gd name="connsiteY36" fmla="*/ 47500 h 54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4476" h="54810">
                      <a:moveTo>
                        <a:pt x="23516" y="47408"/>
                      </a:moveTo>
                      <a:cubicBezTo>
                        <a:pt x="25116" y="47408"/>
                        <a:pt x="26625" y="47161"/>
                        <a:pt x="28102" y="46637"/>
                      </a:cubicBezTo>
                      <a:cubicBezTo>
                        <a:pt x="29579" y="46112"/>
                        <a:pt x="30872" y="45403"/>
                        <a:pt x="31980" y="44478"/>
                      </a:cubicBezTo>
                      <a:cubicBezTo>
                        <a:pt x="33088" y="43552"/>
                        <a:pt x="34012" y="42473"/>
                        <a:pt x="34720" y="41239"/>
                      </a:cubicBezTo>
                      <a:cubicBezTo>
                        <a:pt x="35427" y="39974"/>
                        <a:pt x="35828" y="38617"/>
                        <a:pt x="35951" y="37167"/>
                      </a:cubicBezTo>
                      <a:lnTo>
                        <a:pt x="44477" y="37167"/>
                      </a:lnTo>
                      <a:cubicBezTo>
                        <a:pt x="44354" y="39512"/>
                        <a:pt x="43707" y="41763"/>
                        <a:pt x="42538" y="43892"/>
                      </a:cubicBezTo>
                      <a:cubicBezTo>
                        <a:pt x="41368" y="46020"/>
                        <a:pt x="39860" y="47901"/>
                        <a:pt x="37982" y="49505"/>
                      </a:cubicBezTo>
                      <a:cubicBezTo>
                        <a:pt x="36105" y="51109"/>
                        <a:pt x="33919" y="52405"/>
                        <a:pt x="31426" y="53361"/>
                      </a:cubicBezTo>
                      <a:cubicBezTo>
                        <a:pt x="28933" y="54317"/>
                        <a:pt x="26286" y="54810"/>
                        <a:pt x="23516" y="54810"/>
                      </a:cubicBezTo>
                      <a:cubicBezTo>
                        <a:pt x="19545" y="54810"/>
                        <a:pt x="16098" y="54101"/>
                        <a:pt x="13143" y="52682"/>
                      </a:cubicBezTo>
                      <a:cubicBezTo>
                        <a:pt x="10188" y="51263"/>
                        <a:pt x="7757" y="49351"/>
                        <a:pt x="5817" y="46945"/>
                      </a:cubicBezTo>
                      <a:cubicBezTo>
                        <a:pt x="3878" y="44539"/>
                        <a:pt x="2401" y="41732"/>
                        <a:pt x="1447" y="38555"/>
                      </a:cubicBezTo>
                      <a:cubicBezTo>
                        <a:pt x="492" y="35348"/>
                        <a:pt x="0" y="31986"/>
                        <a:pt x="0" y="28439"/>
                      </a:cubicBezTo>
                      <a:lnTo>
                        <a:pt x="0" y="26372"/>
                      </a:lnTo>
                      <a:cubicBezTo>
                        <a:pt x="0" y="22825"/>
                        <a:pt x="492" y="19463"/>
                        <a:pt x="1447" y="16255"/>
                      </a:cubicBezTo>
                      <a:cubicBezTo>
                        <a:pt x="2401" y="13047"/>
                        <a:pt x="3847" y="10271"/>
                        <a:pt x="5817" y="7865"/>
                      </a:cubicBezTo>
                      <a:cubicBezTo>
                        <a:pt x="7787" y="5459"/>
                        <a:pt x="10219" y="3547"/>
                        <a:pt x="13143" y="2128"/>
                      </a:cubicBezTo>
                      <a:cubicBezTo>
                        <a:pt x="16067" y="709"/>
                        <a:pt x="19514" y="0"/>
                        <a:pt x="23485" y="0"/>
                      </a:cubicBezTo>
                      <a:cubicBezTo>
                        <a:pt x="26563" y="0"/>
                        <a:pt x="29364" y="494"/>
                        <a:pt x="31888" y="1481"/>
                      </a:cubicBezTo>
                      <a:cubicBezTo>
                        <a:pt x="34412" y="2468"/>
                        <a:pt x="36597" y="3794"/>
                        <a:pt x="38413" y="5521"/>
                      </a:cubicBezTo>
                      <a:cubicBezTo>
                        <a:pt x="40229" y="7248"/>
                        <a:pt x="41676" y="9253"/>
                        <a:pt x="42722" y="11597"/>
                      </a:cubicBezTo>
                      <a:cubicBezTo>
                        <a:pt x="43769" y="13942"/>
                        <a:pt x="44354" y="16471"/>
                        <a:pt x="44477" y="19185"/>
                      </a:cubicBezTo>
                      <a:lnTo>
                        <a:pt x="35951" y="19185"/>
                      </a:lnTo>
                      <a:cubicBezTo>
                        <a:pt x="35828" y="17550"/>
                        <a:pt x="35427" y="16039"/>
                        <a:pt x="34812" y="14620"/>
                      </a:cubicBezTo>
                      <a:cubicBezTo>
                        <a:pt x="34165" y="13201"/>
                        <a:pt x="33334" y="11968"/>
                        <a:pt x="32257" y="10919"/>
                      </a:cubicBezTo>
                      <a:cubicBezTo>
                        <a:pt x="31180" y="9870"/>
                        <a:pt x="29918" y="9007"/>
                        <a:pt x="28441" y="8390"/>
                      </a:cubicBezTo>
                      <a:cubicBezTo>
                        <a:pt x="26963" y="7773"/>
                        <a:pt x="25301" y="7464"/>
                        <a:pt x="23485" y="7464"/>
                      </a:cubicBezTo>
                      <a:cubicBezTo>
                        <a:pt x="20684" y="7464"/>
                        <a:pt x="18375" y="8020"/>
                        <a:pt x="16529" y="9130"/>
                      </a:cubicBezTo>
                      <a:cubicBezTo>
                        <a:pt x="14682" y="10240"/>
                        <a:pt x="13205" y="11690"/>
                        <a:pt x="12096" y="13510"/>
                      </a:cubicBezTo>
                      <a:cubicBezTo>
                        <a:pt x="10988" y="15330"/>
                        <a:pt x="10188" y="17365"/>
                        <a:pt x="9726" y="19617"/>
                      </a:cubicBezTo>
                      <a:cubicBezTo>
                        <a:pt x="9265" y="21869"/>
                        <a:pt x="9049" y="24151"/>
                        <a:pt x="9049" y="26434"/>
                      </a:cubicBezTo>
                      <a:lnTo>
                        <a:pt x="9049" y="28500"/>
                      </a:lnTo>
                      <a:cubicBezTo>
                        <a:pt x="9049" y="30844"/>
                        <a:pt x="9265" y="33158"/>
                        <a:pt x="9726" y="35409"/>
                      </a:cubicBezTo>
                      <a:cubicBezTo>
                        <a:pt x="10188" y="37661"/>
                        <a:pt x="10958" y="39697"/>
                        <a:pt x="12066" y="41486"/>
                      </a:cubicBezTo>
                      <a:cubicBezTo>
                        <a:pt x="13174" y="43275"/>
                        <a:pt x="14651" y="44724"/>
                        <a:pt x="16498" y="45835"/>
                      </a:cubicBezTo>
                      <a:cubicBezTo>
                        <a:pt x="18345" y="46945"/>
                        <a:pt x="20684" y="47500"/>
                        <a:pt x="23516" y="47500"/>
                      </a:cubicBezTo>
                      <a:close/>
                    </a:path>
                  </a:pathLst>
                </a:custGeom>
                <a:grpFill/>
                <a:ln w="3075" cap="flat">
                  <a:noFill/>
                  <a:prstDash val="solid"/>
                  <a:miter/>
                </a:ln>
              </p:spPr>
              <p:txBody>
                <a:bodyPr rtlCol="0" anchor="ctr"/>
                <a:lstStyle/>
                <a:p>
                  <a:endParaRPr lang="en-IS"/>
                </a:p>
              </p:txBody>
            </p:sp>
            <p:sp>
              <p:nvSpPr>
                <p:cNvPr id="22" name="Freeform 21">
                  <a:extLst>
                    <a:ext uri="{FF2B5EF4-FFF2-40B4-BE49-F238E27FC236}">
                      <a16:creationId xmlns:a16="http://schemas.microsoft.com/office/drawing/2014/main" id="{4F97ADEF-B8F7-94C6-BAB3-FD9F9D18519D}"/>
                    </a:ext>
                  </a:extLst>
                </p:cNvPr>
                <p:cNvSpPr/>
                <p:nvPr/>
              </p:nvSpPr>
              <p:spPr>
                <a:xfrm>
                  <a:off x="11473647" y="623651"/>
                  <a:ext cx="48077" cy="54841"/>
                </a:xfrm>
                <a:custGeom>
                  <a:avLst/>
                  <a:gdLst>
                    <a:gd name="connsiteX0" fmla="*/ 62 w 48077"/>
                    <a:gd name="connsiteY0" fmla="*/ 26927 h 54841"/>
                    <a:gd name="connsiteX1" fmla="*/ 1754 w 48077"/>
                    <a:gd name="connsiteY1" fmla="*/ 16255 h 54841"/>
                    <a:gd name="connsiteX2" fmla="*/ 6525 w 48077"/>
                    <a:gd name="connsiteY2" fmla="*/ 7742 h 54841"/>
                    <a:gd name="connsiteX3" fmla="*/ 14066 w 48077"/>
                    <a:gd name="connsiteY3" fmla="*/ 2067 h 54841"/>
                    <a:gd name="connsiteX4" fmla="*/ 24008 w 48077"/>
                    <a:gd name="connsiteY4" fmla="*/ 0 h 54841"/>
                    <a:gd name="connsiteX5" fmla="*/ 34073 w 48077"/>
                    <a:gd name="connsiteY5" fmla="*/ 2067 h 54841"/>
                    <a:gd name="connsiteX6" fmla="*/ 41645 w 48077"/>
                    <a:gd name="connsiteY6" fmla="*/ 7742 h 54841"/>
                    <a:gd name="connsiteX7" fmla="*/ 46416 w 48077"/>
                    <a:gd name="connsiteY7" fmla="*/ 16255 h 54841"/>
                    <a:gd name="connsiteX8" fmla="*/ 48078 w 48077"/>
                    <a:gd name="connsiteY8" fmla="*/ 26927 h 54841"/>
                    <a:gd name="connsiteX9" fmla="*/ 48078 w 48077"/>
                    <a:gd name="connsiteY9" fmla="*/ 28007 h 54841"/>
                    <a:gd name="connsiteX10" fmla="*/ 46416 w 48077"/>
                    <a:gd name="connsiteY10" fmla="*/ 38679 h 54841"/>
                    <a:gd name="connsiteX11" fmla="*/ 41645 w 48077"/>
                    <a:gd name="connsiteY11" fmla="*/ 47192 h 54841"/>
                    <a:gd name="connsiteX12" fmla="*/ 34073 w 48077"/>
                    <a:gd name="connsiteY12" fmla="*/ 52806 h 54841"/>
                    <a:gd name="connsiteX13" fmla="*/ 24070 w 48077"/>
                    <a:gd name="connsiteY13" fmla="*/ 54841 h 54841"/>
                    <a:gd name="connsiteX14" fmla="*/ 14066 w 48077"/>
                    <a:gd name="connsiteY14" fmla="*/ 52806 h 54841"/>
                    <a:gd name="connsiteX15" fmla="*/ 6494 w 48077"/>
                    <a:gd name="connsiteY15" fmla="*/ 47192 h 54841"/>
                    <a:gd name="connsiteX16" fmla="*/ 1693 w 48077"/>
                    <a:gd name="connsiteY16" fmla="*/ 38679 h 54841"/>
                    <a:gd name="connsiteX17" fmla="*/ 0 w 48077"/>
                    <a:gd name="connsiteY17" fmla="*/ 28007 h 54841"/>
                    <a:gd name="connsiteX18" fmla="*/ 0 w 48077"/>
                    <a:gd name="connsiteY18" fmla="*/ 26927 h 54841"/>
                    <a:gd name="connsiteX19" fmla="*/ 9142 w 48077"/>
                    <a:gd name="connsiteY19" fmla="*/ 28007 h 54841"/>
                    <a:gd name="connsiteX20" fmla="*/ 10065 w 48077"/>
                    <a:gd name="connsiteY20" fmla="*/ 35471 h 54841"/>
                    <a:gd name="connsiteX21" fmla="*/ 12866 w 48077"/>
                    <a:gd name="connsiteY21" fmla="*/ 41640 h 54841"/>
                    <a:gd name="connsiteX22" fmla="*/ 17544 w 48077"/>
                    <a:gd name="connsiteY22" fmla="*/ 45866 h 54841"/>
                    <a:gd name="connsiteX23" fmla="*/ 24100 w 48077"/>
                    <a:gd name="connsiteY23" fmla="*/ 47439 h 54841"/>
                    <a:gd name="connsiteX24" fmla="*/ 30626 w 48077"/>
                    <a:gd name="connsiteY24" fmla="*/ 45866 h 54841"/>
                    <a:gd name="connsiteX25" fmla="*/ 35304 w 48077"/>
                    <a:gd name="connsiteY25" fmla="*/ 41640 h 54841"/>
                    <a:gd name="connsiteX26" fmla="*/ 38105 w 48077"/>
                    <a:gd name="connsiteY26" fmla="*/ 35471 h 54841"/>
                    <a:gd name="connsiteX27" fmla="*/ 39059 w 48077"/>
                    <a:gd name="connsiteY27" fmla="*/ 28007 h 54841"/>
                    <a:gd name="connsiteX28" fmla="*/ 39059 w 48077"/>
                    <a:gd name="connsiteY28" fmla="*/ 26927 h 54841"/>
                    <a:gd name="connsiteX29" fmla="*/ 38105 w 48077"/>
                    <a:gd name="connsiteY29" fmla="*/ 19463 h 54841"/>
                    <a:gd name="connsiteX30" fmla="*/ 35274 w 48077"/>
                    <a:gd name="connsiteY30" fmla="*/ 13263 h 54841"/>
                    <a:gd name="connsiteX31" fmla="*/ 30564 w 48077"/>
                    <a:gd name="connsiteY31" fmla="*/ 9007 h 54841"/>
                    <a:gd name="connsiteX32" fmla="*/ 23977 w 48077"/>
                    <a:gd name="connsiteY32" fmla="*/ 7434 h 54841"/>
                    <a:gd name="connsiteX33" fmla="*/ 17483 w 48077"/>
                    <a:gd name="connsiteY33" fmla="*/ 9007 h 54841"/>
                    <a:gd name="connsiteX34" fmla="*/ 12835 w 48077"/>
                    <a:gd name="connsiteY34" fmla="*/ 13263 h 54841"/>
                    <a:gd name="connsiteX35" fmla="*/ 10034 w 48077"/>
                    <a:gd name="connsiteY35" fmla="*/ 19463 h 54841"/>
                    <a:gd name="connsiteX36" fmla="*/ 9111 w 48077"/>
                    <a:gd name="connsiteY36" fmla="*/ 26927 h 54841"/>
                    <a:gd name="connsiteX37" fmla="*/ 9111 w 48077"/>
                    <a:gd name="connsiteY37" fmla="*/ 28007 h 54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8077" h="54841">
                      <a:moveTo>
                        <a:pt x="62" y="26927"/>
                      </a:moveTo>
                      <a:cubicBezTo>
                        <a:pt x="62" y="23072"/>
                        <a:pt x="616" y="19525"/>
                        <a:pt x="1754" y="16255"/>
                      </a:cubicBezTo>
                      <a:cubicBezTo>
                        <a:pt x="2862" y="12986"/>
                        <a:pt x="4463" y="10148"/>
                        <a:pt x="6525" y="7742"/>
                      </a:cubicBezTo>
                      <a:cubicBezTo>
                        <a:pt x="8588" y="5336"/>
                        <a:pt x="11111" y="3455"/>
                        <a:pt x="14066" y="2067"/>
                      </a:cubicBezTo>
                      <a:cubicBezTo>
                        <a:pt x="17021" y="679"/>
                        <a:pt x="20345" y="0"/>
                        <a:pt x="24008" y="0"/>
                      </a:cubicBezTo>
                      <a:cubicBezTo>
                        <a:pt x="27671" y="0"/>
                        <a:pt x="31088" y="679"/>
                        <a:pt x="34073" y="2067"/>
                      </a:cubicBezTo>
                      <a:cubicBezTo>
                        <a:pt x="37059" y="3455"/>
                        <a:pt x="39583" y="5336"/>
                        <a:pt x="41645" y="7742"/>
                      </a:cubicBezTo>
                      <a:cubicBezTo>
                        <a:pt x="43738" y="10148"/>
                        <a:pt x="45308" y="12986"/>
                        <a:pt x="46416" y="16255"/>
                      </a:cubicBezTo>
                      <a:cubicBezTo>
                        <a:pt x="47524" y="19525"/>
                        <a:pt x="48078" y="23102"/>
                        <a:pt x="48078" y="26927"/>
                      </a:cubicBezTo>
                      <a:lnTo>
                        <a:pt x="48078" y="28007"/>
                      </a:lnTo>
                      <a:cubicBezTo>
                        <a:pt x="48078" y="31862"/>
                        <a:pt x="47524" y="35409"/>
                        <a:pt x="46416" y="38679"/>
                      </a:cubicBezTo>
                      <a:cubicBezTo>
                        <a:pt x="45308" y="41948"/>
                        <a:pt x="43707" y="44786"/>
                        <a:pt x="41645" y="47192"/>
                      </a:cubicBezTo>
                      <a:cubicBezTo>
                        <a:pt x="39552" y="49598"/>
                        <a:pt x="37059" y="51448"/>
                        <a:pt x="34073" y="52806"/>
                      </a:cubicBezTo>
                      <a:cubicBezTo>
                        <a:pt x="31088" y="54163"/>
                        <a:pt x="27794" y="54841"/>
                        <a:pt x="24070" y="54841"/>
                      </a:cubicBezTo>
                      <a:cubicBezTo>
                        <a:pt x="20345" y="54841"/>
                        <a:pt x="17021" y="54163"/>
                        <a:pt x="14066" y="52806"/>
                      </a:cubicBezTo>
                      <a:cubicBezTo>
                        <a:pt x="11111" y="51448"/>
                        <a:pt x="8588" y="49567"/>
                        <a:pt x="6494" y="47192"/>
                      </a:cubicBezTo>
                      <a:cubicBezTo>
                        <a:pt x="4401" y="44786"/>
                        <a:pt x="2801" y="41979"/>
                        <a:pt x="1693" y="38679"/>
                      </a:cubicBezTo>
                      <a:cubicBezTo>
                        <a:pt x="585" y="35409"/>
                        <a:pt x="0" y="31831"/>
                        <a:pt x="0" y="28007"/>
                      </a:cubicBezTo>
                      <a:lnTo>
                        <a:pt x="0" y="26927"/>
                      </a:lnTo>
                      <a:close/>
                      <a:moveTo>
                        <a:pt x="9142" y="28007"/>
                      </a:moveTo>
                      <a:cubicBezTo>
                        <a:pt x="9142" y="30659"/>
                        <a:pt x="9449" y="33127"/>
                        <a:pt x="10065" y="35471"/>
                      </a:cubicBezTo>
                      <a:cubicBezTo>
                        <a:pt x="10681" y="37815"/>
                        <a:pt x="11604" y="39882"/>
                        <a:pt x="12866" y="41640"/>
                      </a:cubicBezTo>
                      <a:cubicBezTo>
                        <a:pt x="14128" y="43429"/>
                        <a:pt x="15667" y="44817"/>
                        <a:pt x="17544" y="45866"/>
                      </a:cubicBezTo>
                      <a:cubicBezTo>
                        <a:pt x="19422" y="46914"/>
                        <a:pt x="21607" y="47439"/>
                        <a:pt x="24100" y="47439"/>
                      </a:cubicBezTo>
                      <a:cubicBezTo>
                        <a:pt x="26594" y="47439"/>
                        <a:pt x="28748" y="46914"/>
                        <a:pt x="30626" y="45866"/>
                      </a:cubicBezTo>
                      <a:cubicBezTo>
                        <a:pt x="32503" y="44817"/>
                        <a:pt x="34073" y="43429"/>
                        <a:pt x="35304" y="41640"/>
                      </a:cubicBezTo>
                      <a:cubicBezTo>
                        <a:pt x="36535" y="39851"/>
                        <a:pt x="37459" y="37815"/>
                        <a:pt x="38105" y="35471"/>
                      </a:cubicBezTo>
                      <a:cubicBezTo>
                        <a:pt x="38752" y="33127"/>
                        <a:pt x="39059" y="30629"/>
                        <a:pt x="39059" y="28007"/>
                      </a:cubicBezTo>
                      <a:lnTo>
                        <a:pt x="39059" y="26927"/>
                      </a:lnTo>
                      <a:cubicBezTo>
                        <a:pt x="39059" y="24305"/>
                        <a:pt x="38752" y="21838"/>
                        <a:pt x="38105" y="19463"/>
                      </a:cubicBezTo>
                      <a:cubicBezTo>
                        <a:pt x="37459" y="17088"/>
                        <a:pt x="36535" y="15021"/>
                        <a:pt x="35274" y="13263"/>
                      </a:cubicBezTo>
                      <a:cubicBezTo>
                        <a:pt x="34012" y="11505"/>
                        <a:pt x="32442" y="10055"/>
                        <a:pt x="30564" y="9007"/>
                      </a:cubicBezTo>
                      <a:cubicBezTo>
                        <a:pt x="28687" y="7958"/>
                        <a:pt x="26471" y="7434"/>
                        <a:pt x="23977" y="7434"/>
                      </a:cubicBezTo>
                      <a:cubicBezTo>
                        <a:pt x="21484" y="7434"/>
                        <a:pt x="19360" y="7958"/>
                        <a:pt x="17483" y="9007"/>
                      </a:cubicBezTo>
                      <a:cubicBezTo>
                        <a:pt x="15605" y="10055"/>
                        <a:pt x="14066" y="11474"/>
                        <a:pt x="12835" y="13263"/>
                      </a:cubicBezTo>
                      <a:cubicBezTo>
                        <a:pt x="11604" y="15052"/>
                        <a:pt x="10650" y="17119"/>
                        <a:pt x="10034" y="19463"/>
                      </a:cubicBezTo>
                      <a:cubicBezTo>
                        <a:pt x="9419" y="21838"/>
                        <a:pt x="9111" y="24305"/>
                        <a:pt x="9111" y="26927"/>
                      </a:cubicBezTo>
                      <a:lnTo>
                        <a:pt x="9111" y="28007"/>
                      </a:lnTo>
                      <a:close/>
                    </a:path>
                  </a:pathLst>
                </a:custGeom>
                <a:grpFill/>
                <a:ln w="3075" cap="flat">
                  <a:noFill/>
                  <a:prstDash val="solid"/>
                  <a:miter/>
                </a:ln>
              </p:spPr>
              <p:txBody>
                <a:bodyPr rtlCol="0" anchor="ctr"/>
                <a:lstStyle/>
                <a:p>
                  <a:endParaRPr lang="en-IS"/>
                </a:p>
              </p:txBody>
            </p:sp>
            <p:sp>
              <p:nvSpPr>
                <p:cNvPr id="23" name="Freeform 22">
                  <a:extLst>
                    <a:ext uri="{FF2B5EF4-FFF2-40B4-BE49-F238E27FC236}">
                      <a16:creationId xmlns:a16="http://schemas.microsoft.com/office/drawing/2014/main" id="{1DE07C2F-2B47-0863-BA3C-4B791A05F8C7}"/>
                    </a:ext>
                  </a:extLst>
                </p:cNvPr>
                <p:cNvSpPr/>
                <p:nvPr/>
              </p:nvSpPr>
              <p:spPr>
                <a:xfrm>
                  <a:off x="11533021" y="623651"/>
                  <a:ext cx="73994" cy="53854"/>
                </a:xfrm>
                <a:custGeom>
                  <a:avLst/>
                  <a:gdLst>
                    <a:gd name="connsiteX0" fmla="*/ 8495 w 73994"/>
                    <a:gd name="connsiteY0" fmla="*/ 987 h 53854"/>
                    <a:gd name="connsiteX1" fmla="*/ 8741 w 73994"/>
                    <a:gd name="connsiteY1" fmla="*/ 6847 h 53854"/>
                    <a:gd name="connsiteX2" fmla="*/ 15359 w 73994"/>
                    <a:gd name="connsiteY2" fmla="*/ 1820 h 53854"/>
                    <a:gd name="connsiteX3" fmla="*/ 24408 w 73994"/>
                    <a:gd name="connsiteY3" fmla="*/ 0 h 53854"/>
                    <a:gd name="connsiteX4" fmla="*/ 33458 w 73994"/>
                    <a:gd name="connsiteY4" fmla="*/ 2036 h 53854"/>
                    <a:gd name="connsiteX5" fmla="*/ 39490 w 73994"/>
                    <a:gd name="connsiteY5" fmla="*/ 8513 h 53854"/>
                    <a:gd name="connsiteX6" fmla="*/ 46354 w 73994"/>
                    <a:gd name="connsiteY6" fmla="*/ 2344 h 53854"/>
                    <a:gd name="connsiteX7" fmla="*/ 56327 w 73994"/>
                    <a:gd name="connsiteY7" fmla="*/ 0 h 53854"/>
                    <a:gd name="connsiteX8" fmla="*/ 63837 w 73994"/>
                    <a:gd name="connsiteY8" fmla="*/ 1110 h 53854"/>
                    <a:gd name="connsiteX9" fmla="*/ 69377 w 73994"/>
                    <a:gd name="connsiteY9" fmla="*/ 4565 h 53854"/>
                    <a:gd name="connsiteX10" fmla="*/ 72825 w 73994"/>
                    <a:gd name="connsiteY10" fmla="*/ 10518 h 53854"/>
                    <a:gd name="connsiteX11" fmla="*/ 73994 w 73994"/>
                    <a:gd name="connsiteY11" fmla="*/ 19124 h 53854"/>
                    <a:gd name="connsiteX12" fmla="*/ 73994 w 73994"/>
                    <a:gd name="connsiteY12" fmla="*/ 53854 h 53854"/>
                    <a:gd name="connsiteX13" fmla="*/ 64976 w 73994"/>
                    <a:gd name="connsiteY13" fmla="*/ 53854 h 53854"/>
                    <a:gd name="connsiteX14" fmla="*/ 64976 w 73994"/>
                    <a:gd name="connsiteY14" fmla="*/ 19062 h 53854"/>
                    <a:gd name="connsiteX15" fmla="*/ 64176 w 73994"/>
                    <a:gd name="connsiteY15" fmla="*/ 13541 h 53854"/>
                    <a:gd name="connsiteX16" fmla="*/ 61898 w 73994"/>
                    <a:gd name="connsiteY16" fmla="*/ 10024 h 53854"/>
                    <a:gd name="connsiteX17" fmla="*/ 58327 w 73994"/>
                    <a:gd name="connsiteY17" fmla="*/ 8205 h 53854"/>
                    <a:gd name="connsiteX18" fmla="*/ 53711 w 73994"/>
                    <a:gd name="connsiteY18" fmla="*/ 7680 h 53854"/>
                    <a:gd name="connsiteX19" fmla="*/ 48786 w 73994"/>
                    <a:gd name="connsiteY19" fmla="*/ 8575 h 53854"/>
                    <a:gd name="connsiteX20" fmla="*/ 45092 w 73994"/>
                    <a:gd name="connsiteY20" fmla="*/ 10950 h 53854"/>
                    <a:gd name="connsiteX21" fmla="*/ 42661 w 73994"/>
                    <a:gd name="connsiteY21" fmla="*/ 14466 h 53854"/>
                    <a:gd name="connsiteX22" fmla="*/ 41522 w 73994"/>
                    <a:gd name="connsiteY22" fmla="*/ 18784 h 53854"/>
                    <a:gd name="connsiteX23" fmla="*/ 41522 w 73994"/>
                    <a:gd name="connsiteY23" fmla="*/ 53854 h 53854"/>
                    <a:gd name="connsiteX24" fmla="*/ 32442 w 73994"/>
                    <a:gd name="connsiteY24" fmla="*/ 53854 h 53854"/>
                    <a:gd name="connsiteX25" fmla="*/ 32442 w 73994"/>
                    <a:gd name="connsiteY25" fmla="*/ 19124 h 53854"/>
                    <a:gd name="connsiteX26" fmla="*/ 31642 w 73994"/>
                    <a:gd name="connsiteY26" fmla="*/ 13880 h 53854"/>
                    <a:gd name="connsiteX27" fmla="*/ 29364 w 73994"/>
                    <a:gd name="connsiteY27" fmla="*/ 10333 h 53854"/>
                    <a:gd name="connsiteX28" fmla="*/ 25824 w 73994"/>
                    <a:gd name="connsiteY28" fmla="*/ 8328 h 53854"/>
                    <a:gd name="connsiteX29" fmla="*/ 21176 w 73994"/>
                    <a:gd name="connsiteY29" fmla="*/ 7680 h 53854"/>
                    <a:gd name="connsiteX30" fmla="*/ 13420 w 73994"/>
                    <a:gd name="connsiteY30" fmla="*/ 9778 h 53854"/>
                    <a:gd name="connsiteX31" fmla="*/ 9018 w 73994"/>
                    <a:gd name="connsiteY31" fmla="*/ 15237 h 53854"/>
                    <a:gd name="connsiteX32" fmla="*/ 9018 w 73994"/>
                    <a:gd name="connsiteY32" fmla="*/ 53823 h 53854"/>
                    <a:gd name="connsiteX33" fmla="*/ 0 w 73994"/>
                    <a:gd name="connsiteY33" fmla="*/ 53823 h 53854"/>
                    <a:gd name="connsiteX34" fmla="*/ 0 w 73994"/>
                    <a:gd name="connsiteY34" fmla="*/ 956 h 53854"/>
                    <a:gd name="connsiteX35" fmla="*/ 8526 w 73994"/>
                    <a:gd name="connsiteY35" fmla="*/ 956 h 53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3994" h="53854">
                      <a:moveTo>
                        <a:pt x="8495" y="987"/>
                      </a:moveTo>
                      <a:lnTo>
                        <a:pt x="8741" y="6847"/>
                      </a:lnTo>
                      <a:cubicBezTo>
                        <a:pt x="10557" y="4688"/>
                        <a:pt x="12774" y="3023"/>
                        <a:pt x="15359" y="1820"/>
                      </a:cubicBezTo>
                      <a:cubicBezTo>
                        <a:pt x="17945" y="617"/>
                        <a:pt x="20961" y="0"/>
                        <a:pt x="24408" y="0"/>
                      </a:cubicBezTo>
                      <a:cubicBezTo>
                        <a:pt x="27856" y="0"/>
                        <a:pt x="30841" y="679"/>
                        <a:pt x="33458" y="2036"/>
                      </a:cubicBezTo>
                      <a:cubicBezTo>
                        <a:pt x="36074" y="3393"/>
                        <a:pt x="38074" y="5552"/>
                        <a:pt x="39490" y="8513"/>
                      </a:cubicBezTo>
                      <a:cubicBezTo>
                        <a:pt x="41245" y="5984"/>
                        <a:pt x="43522" y="3917"/>
                        <a:pt x="46354" y="2344"/>
                      </a:cubicBezTo>
                      <a:cubicBezTo>
                        <a:pt x="49186" y="771"/>
                        <a:pt x="52479" y="0"/>
                        <a:pt x="56327" y="0"/>
                      </a:cubicBezTo>
                      <a:cubicBezTo>
                        <a:pt x="59159" y="0"/>
                        <a:pt x="61652" y="370"/>
                        <a:pt x="63837" y="1110"/>
                      </a:cubicBezTo>
                      <a:cubicBezTo>
                        <a:pt x="66022" y="1851"/>
                        <a:pt x="67869" y="2992"/>
                        <a:pt x="69377" y="4565"/>
                      </a:cubicBezTo>
                      <a:cubicBezTo>
                        <a:pt x="70886" y="6138"/>
                        <a:pt x="72024" y="8112"/>
                        <a:pt x="72825" y="10518"/>
                      </a:cubicBezTo>
                      <a:cubicBezTo>
                        <a:pt x="73625" y="12924"/>
                        <a:pt x="73994" y="15792"/>
                        <a:pt x="73994" y="19124"/>
                      </a:cubicBezTo>
                      <a:lnTo>
                        <a:pt x="73994" y="53854"/>
                      </a:lnTo>
                      <a:lnTo>
                        <a:pt x="64976" y="53854"/>
                      </a:lnTo>
                      <a:lnTo>
                        <a:pt x="64976" y="19062"/>
                      </a:lnTo>
                      <a:cubicBezTo>
                        <a:pt x="64976" y="16841"/>
                        <a:pt x="64699" y="15021"/>
                        <a:pt x="64176" y="13541"/>
                      </a:cubicBezTo>
                      <a:cubicBezTo>
                        <a:pt x="63652" y="12060"/>
                        <a:pt x="62883" y="10888"/>
                        <a:pt x="61898" y="10024"/>
                      </a:cubicBezTo>
                      <a:cubicBezTo>
                        <a:pt x="60913" y="9130"/>
                        <a:pt x="59743" y="8544"/>
                        <a:pt x="58327" y="8205"/>
                      </a:cubicBezTo>
                      <a:cubicBezTo>
                        <a:pt x="56912" y="7865"/>
                        <a:pt x="55373" y="7680"/>
                        <a:pt x="53711" y="7680"/>
                      </a:cubicBezTo>
                      <a:cubicBezTo>
                        <a:pt x="51864" y="7680"/>
                        <a:pt x="50202" y="7989"/>
                        <a:pt x="48786" y="8575"/>
                      </a:cubicBezTo>
                      <a:cubicBezTo>
                        <a:pt x="47370" y="9161"/>
                        <a:pt x="46139" y="9963"/>
                        <a:pt x="45092" y="10950"/>
                      </a:cubicBezTo>
                      <a:cubicBezTo>
                        <a:pt x="44076" y="11937"/>
                        <a:pt x="43245" y="13109"/>
                        <a:pt x="42661" y="14466"/>
                      </a:cubicBezTo>
                      <a:cubicBezTo>
                        <a:pt x="42076" y="15823"/>
                        <a:pt x="41676" y="17273"/>
                        <a:pt x="41522" y="18784"/>
                      </a:cubicBezTo>
                      <a:lnTo>
                        <a:pt x="41522" y="53854"/>
                      </a:lnTo>
                      <a:lnTo>
                        <a:pt x="32442" y="53854"/>
                      </a:lnTo>
                      <a:lnTo>
                        <a:pt x="32442" y="19124"/>
                      </a:lnTo>
                      <a:cubicBezTo>
                        <a:pt x="32442" y="17057"/>
                        <a:pt x="32165" y="15330"/>
                        <a:pt x="31642" y="13880"/>
                      </a:cubicBezTo>
                      <a:cubicBezTo>
                        <a:pt x="31118" y="12430"/>
                        <a:pt x="30349" y="11258"/>
                        <a:pt x="29364" y="10333"/>
                      </a:cubicBezTo>
                      <a:cubicBezTo>
                        <a:pt x="28379" y="9408"/>
                        <a:pt x="27209" y="8760"/>
                        <a:pt x="25824" y="8328"/>
                      </a:cubicBezTo>
                      <a:cubicBezTo>
                        <a:pt x="24439" y="7896"/>
                        <a:pt x="22900" y="7680"/>
                        <a:pt x="21176" y="7680"/>
                      </a:cubicBezTo>
                      <a:cubicBezTo>
                        <a:pt x="17945" y="7680"/>
                        <a:pt x="15359" y="8390"/>
                        <a:pt x="13420" y="9778"/>
                      </a:cubicBezTo>
                      <a:cubicBezTo>
                        <a:pt x="11481" y="11166"/>
                        <a:pt x="10003" y="13016"/>
                        <a:pt x="9018" y="15237"/>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p>
              </p:txBody>
            </p:sp>
            <p:sp>
              <p:nvSpPr>
                <p:cNvPr id="24" name="Freeform 23">
                  <a:extLst>
                    <a:ext uri="{FF2B5EF4-FFF2-40B4-BE49-F238E27FC236}">
                      <a16:creationId xmlns:a16="http://schemas.microsoft.com/office/drawing/2014/main" id="{14194F09-BAAB-A55C-B17F-8846A8B5BACA}"/>
                    </a:ext>
                  </a:extLst>
                </p:cNvPr>
                <p:cNvSpPr/>
                <p:nvPr/>
              </p:nvSpPr>
              <p:spPr>
                <a:xfrm>
                  <a:off x="11620590" y="623651"/>
                  <a:ext cx="44599" cy="74180"/>
                </a:xfrm>
                <a:custGeom>
                  <a:avLst/>
                  <a:gdLst>
                    <a:gd name="connsiteX0" fmla="*/ 44538 w 44599"/>
                    <a:gd name="connsiteY0" fmla="*/ 28007 h 74180"/>
                    <a:gd name="connsiteX1" fmla="*/ 43184 w 44599"/>
                    <a:gd name="connsiteY1" fmla="*/ 38741 h 74180"/>
                    <a:gd name="connsiteX2" fmla="*/ 39213 w 44599"/>
                    <a:gd name="connsiteY2" fmla="*/ 47254 h 74180"/>
                    <a:gd name="connsiteX3" fmla="*/ 32811 w 44599"/>
                    <a:gd name="connsiteY3" fmla="*/ 52836 h 74180"/>
                    <a:gd name="connsiteX4" fmla="*/ 24131 w 44599"/>
                    <a:gd name="connsiteY4" fmla="*/ 54841 h 74180"/>
                    <a:gd name="connsiteX5" fmla="*/ 15421 w 44599"/>
                    <a:gd name="connsiteY5" fmla="*/ 53268 h 74180"/>
                    <a:gd name="connsiteX6" fmla="*/ 9019 w 44599"/>
                    <a:gd name="connsiteY6" fmla="*/ 48734 h 74180"/>
                    <a:gd name="connsiteX7" fmla="*/ 9019 w 44599"/>
                    <a:gd name="connsiteY7" fmla="*/ 74181 h 74180"/>
                    <a:gd name="connsiteX8" fmla="*/ 0 w 44599"/>
                    <a:gd name="connsiteY8" fmla="*/ 74181 h 74180"/>
                    <a:gd name="connsiteX9" fmla="*/ 0 w 44599"/>
                    <a:gd name="connsiteY9" fmla="*/ 987 h 74180"/>
                    <a:gd name="connsiteX10" fmla="*/ 8249 w 44599"/>
                    <a:gd name="connsiteY10" fmla="*/ 987 h 74180"/>
                    <a:gd name="connsiteX11" fmla="*/ 8680 w 44599"/>
                    <a:gd name="connsiteY11" fmla="*/ 6847 h 74180"/>
                    <a:gd name="connsiteX12" fmla="*/ 15174 w 44599"/>
                    <a:gd name="connsiteY12" fmla="*/ 1758 h 74180"/>
                    <a:gd name="connsiteX13" fmla="*/ 24008 w 44599"/>
                    <a:gd name="connsiteY13" fmla="*/ 0 h 74180"/>
                    <a:gd name="connsiteX14" fmla="*/ 32811 w 44599"/>
                    <a:gd name="connsiteY14" fmla="*/ 1943 h 74180"/>
                    <a:gd name="connsiteX15" fmla="*/ 39275 w 44599"/>
                    <a:gd name="connsiteY15" fmla="*/ 7434 h 74180"/>
                    <a:gd name="connsiteX16" fmla="*/ 43246 w 44599"/>
                    <a:gd name="connsiteY16" fmla="*/ 15947 h 74180"/>
                    <a:gd name="connsiteX17" fmla="*/ 44600 w 44599"/>
                    <a:gd name="connsiteY17" fmla="*/ 26958 h 74180"/>
                    <a:gd name="connsiteX18" fmla="*/ 44600 w 44599"/>
                    <a:gd name="connsiteY18" fmla="*/ 27976 h 74180"/>
                    <a:gd name="connsiteX19" fmla="*/ 35520 w 44599"/>
                    <a:gd name="connsiteY19" fmla="*/ 26989 h 74180"/>
                    <a:gd name="connsiteX20" fmla="*/ 34689 w 44599"/>
                    <a:gd name="connsiteY20" fmla="*/ 19525 h 74180"/>
                    <a:gd name="connsiteX21" fmla="*/ 32103 w 44599"/>
                    <a:gd name="connsiteY21" fmla="*/ 13387 h 74180"/>
                    <a:gd name="connsiteX22" fmla="*/ 27671 w 44599"/>
                    <a:gd name="connsiteY22" fmla="*/ 9222 h 74180"/>
                    <a:gd name="connsiteX23" fmla="*/ 21269 w 44599"/>
                    <a:gd name="connsiteY23" fmla="*/ 7680 h 74180"/>
                    <a:gd name="connsiteX24" fmla="*/ 17114 w 44599"/>
                    <a:gd name="connsiteY24" fmla="*/ 8205 h 74180"/>
                    <a:gd name="connsiteX25" fmla="*/ 13728 w 44599"/>
                    <a:gd name="connsiteY25" fmla="*/ 9716 h 74180"/>
                    <a:gd name="connsiteX26" fmla="*/ 11050 w 44599"/>
                    <a:gd name="connsiteY26" fmla="*/ 12029 h 74180"/>
                    <a:gd name="connsiteX27" fmla="*/ 8988 w 44599"/>
                    <a:gd name="connsiteY27" fmla="*/ 14929 h 74180"/>
                    <a:gd name="connsiteX28" fmla="*/ 8988 w 44599"/>
                    <a:gd name="connsiteY28" fmla="*/ 40190 h 74180"/>
                    <a:gd name="connsiteX29" fmla="*/ 11050 w 44599"/>
                    <a:gd name="connsiteY29" fmla="*/ 43090 h 74180"/>
                    <a:gd name="connsiteX30" fmla="*/ 13728 w 44599"/>
                    <a:gd name="connsiteY30" fmla="*/ 45372 h 74180"/>
                    <a:gd name="connsiteX31" fmla="*/ 17144 w 44599"/>
                    <a:gd name="connsiteY31" fmla="*/ 46853 h 74180"/>
                    <a:gd name="connsiteX32" fmla="*/ 21392 w 44599"/>
                    <a:gd name="connsiteY32" fmla="*/ 47377 h 74180"/>
                    <a:gd name="connsiteX33" fmla="*/ 27702 w 44599"/>
                    <a:gd name="connsiteY33" fmla="*/ 45804 h 74180"/>
                    <a:gd name="connsiteX34" fmla="*/ 32103 w 44599"/>
                    <a:gd name="connsiteY34" fmla="*/ 41609 h 74180"/>
                    <a:gd name="connsiteX35" fmla="*/ 34689 w 44599"/>
                    <a:gd name="connsiteY35" fmla="*/ 35440 h 74180"/>
                    <a:gd name="connsiteX36" fmla="*/ 35520 w 44599"/>
                    <a:gd name="connsiteY36" fmla="*/ 27945 h 74180"/>
                    <a:gd name="connsiteX37" fmla="*/ 35520 w 44599"/>
                    <a:gd name="connsiteY37" fmla="*/ 26927 h 74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4599" h="74180">
                      <a:moveTo>
                        <a:pt x="44538" y="28007"/>
                      </a:moveTo>
                      <a:cubicBezTo>
                        <a:pt x="44538" y="31893"/>
                        <a:pt x="44077" y="35471"/>
                        <a:pt x="43184" y="38741"/>
                      </a:cubicBezTo>
                      <a:cubicBezTo>
                        <a:pt x="42261" y="42010"/>
                        <a:pt x="40937" y="44848"/>
                        <a:pt x="39213" y="47254"/>
                      </a:cubicBezTo>
                      <a:cubicBezTo>
                        <a:pt x="37490" y="49659"/>
                        <a:pt x="35335" y="51510"/>
                        <a:pt x="32811" y="52836"/>
                      </a:cubicBezTo>
                      <a:cubicBezTo>
                        <a:pt x="30287" y="54163"/>
                        <a:pt x="27394" y="54841"/>
                        <a:pt x="24131" y="54841"/>
                      </a:cubicBezTo>
                      <a:cubicBezTo>
                        <a:pt x="20869" y="54841"/>
                        <a:pt x="17914" y="54317"/>
                        <a:pt x="15421" y="53268"/>
                      </a:cubicBezTo>
                      <a:cubicBezTo>
                        <a:pt x="12928" y="52220"/>
                        <a:pt x="10804" y="50708"/>
                        <a:pt x="9019" y="48734"/>
                      </a:cubicBezTo>
                      <a:lnTo>
                        <a:pt x="9019" y="74181"/>
                      </a:lnTo>
                      <a:lnTo>
                        <a:pt x="0" y="74181"/>
                      </a:lnTo>
                      <a:lnTo>
                        <a:pt x="0" y="987"/>
                      </a:lnTo>
                      <a:lnTo>
                        <a:pt x="8249" y="987"/>
                      </a:lnTo>
                      <a:lnTo>
                        <a:pt x="8680" y="6847"/>
                      </a:lnTo>
                      <a:cubicBezTo>
                        <a:pt x="10465" y="4627"/>
                        <a:pt x="12620" y="2930"/>
                        <a:pt x="15174" y="1758"/>
                      </a:cubicBezTo>
                      <a:cubicBezTo>
                        <a:pt x="17729" y="586"/>
                        <a:pt x="20653" y="0"/>
                        <a:pt x="24008" y="0"/>
                      </a:cubicBezTo>
                      <a:cubicBezTo>
                        <a:pt x="27363" y="0"/>
                        <a:pt x="30257" y="648"/>
                        <a:pt x="32811" y="1943"/>
                      </a:cubicBezTo>
                      <a:cubicBezTo>
                        <a:pt x="35366" y="3239"/>
                        <a:pt x="37520" y="5089"/>
                        <a:pt x="39275" y="7434"/>
                      </a:cubicBezTo>
                      <a:cubicBezTo>
                        <a:pt x="41029" y="9778"/>
                        <a:pt x="42353" y="12615"/>
                        <a:pt x="43246" y="15947"/>
                      </a:cubicBezTo>
                      <a:cubicBezTo>
                        <a:pt x="44138" y="19247"/>
                        <a:pt x="44600" y="22917"/>
                        <a:pt x="44600" y="26958"/>
                      </a:cubicBezTo>
                      <a:lnTo>
                        <a:pt x="44600" y="27976"/>
                      </a:lnTo>
                      <a:close/>
                      <a:moveTo>
                        <a:pt x="35520" y="26989"/>
                      </a:moveTo>
                      <a:cubicBezTo>
                        <a:pt x="35520" y="24336"/>
                        <a:pt x="35243" y="21869"/>
                        <a:pt x="34689" y="19525"/>
                      </a:cubicBezTo>
                      <a:cubicBezTo>
                        <a:pt x="34135" y="17211"/>
                        <a:pt x="33273" y="15145"/>
                        <a:pt x="32103" y="13387"/>
                      </a:cubicBezTo>
                      <a:cubicBezTo>
                        <a:pt x="30934" y="11628"/>
                        <a:pt x="29456" y="10240"/>
                        <a:pt x="27671" y="9222"/>
                      </a:cubicBezTo>
                      <a:cubicBezTo>
                        <a:pt x="25886" y="8205"/>
                        <a:pt x="23762" y="7680"/>
                        <a:pt x="21269" y="7680"/>
                      </a:cubicBezTo>
                      <a:cubicBezTo>
                        <a:pt x="19730" y="7680"/>
                        <a:pt x="18345" y="7865"/>
                        <a:pt x="17114" y="8205"/>
                      </a:cubicBezTo>
                      <a:cubicBezTo>
                        <a:pt x="15882" y="8544"/>
                        <a:pt x="14744" y="9068"/>
                        <a:pt x="13728" y="9716"/>
                      </a:cubicBezTo>
                      <a:cubicBezTo>
                        <a:pt x="12712" y="10364"/>
                        <a:pt x="11819" y="11135"/>
                        <a:pt x="11050" y="12029"/>
                      </a:cubicBezTo>
                      <a:cubicBezTo>
                        <a:pt x="10280" y="12924"/>
                        <a:pt x="9573" y="13880"/>
                        <a:pt x="8988" y="14929"/>
                      </a:cubicBezTo>
                      <a:lnTo>
                        <a:pt x="8988" y="40190"/>
                      </a:lnTo>
                      <a:cubicBezTo>
                        <a:pt x="9573" y="41239"/>
                        <a:pt x="10250" y="42195"/>
                        <a:pt x="11050" y="43090"/>
                      </a:cubicBezTo>
                      <a:cubicBezTo>
                        <a:pt x="11850" y="43984"/>
                        <a:pt x="12712" y="44755"/>
                        <a:pt x="13728" y="45372"/>
                      </a:cubicBezTo>
                      <a:cubicBezTo>
                        <a:pt x="14744" y="46020"/>
                        <a:pt x="15882" y="46513"/>
                        <a:pt x="17144" y="46853"/>
                      </a:cubicBezTo>
                      <a:cubicBezTo>
                        <a:pt x="18406" y="47192"/>
                        <a:pt x="19822" y="47377"/>
                        <a:pt x="21392" y="47377"/>
                      </a:cubicBezTo>
                      <a:cubicBezTo>
                        <a:pt x="23824" y="47377"/>
                        <a:pt x="25947" y="46853"/>
                        <a:pt x="27702" y="45804"/>
                      </a:cubicBezTo>
                      <a:cubicBezTo>
                        <a:pt x="29487" y="44755"/>
                        <a:pt x="30934" y="43367"/>
                        <a:pt x="32103" y="41609"/>
                      </a:cubicBezTo>
                      <a:cubicBezTo>
                        <a:pt x="33273" y="39851"/>
                        <a:pt x="34135" y="37784"/>
                        <a:pt x="34689" y="35440"/>
                      </a:cubicBezTo>
                      <a:cubicBezTo>
                        <a:pt x="35243" y="33065"/>
                        <a:pt x="35520" y="30567"/>
                        <a:pt x="35520" y="27945"/>
                      </a:cubicBezTo>
                      <a:lnTo>
                        <a:pt x="35520" y="26927"/>
                      </a:lnTo>
                      <a:close/>
                    </a:path>
                  </a:pathLst>
                </a:custGeom>
                <a:grpFill/>
                <a:ln w="3075" cap="flat">
                  <a:noFill/>
                  <a:prstDash val="solid"/>
                  <a:miter/>
                </a:ln>
              </p:spPr>
              <p:txBody>
                <a:bodyPr rtlCol="0" anchor="ctr"/>
                <a:lstStyle/>
                <a:p>
                  <a:endParaRPr lang="en-IS"/>
                </a:p>
              </p:txBody>
            </p:sp>
            <p:sp>
              <p:nvSpPr>
                <p:cNvPr id="25" name="Freeform 24">
                  <a:extLst>
                    <a:ext uri="{FF2B5EF4-FFF2-40B4-BE49-F238E27FC236}">
                      <a16:creationId xmlns:a16="http://schemas.microsoft.com/office/drawing/2014/main" id="{32CAC856-4C60-C3C9-4315-5F9DBD82F362}"/>
                    </a:ext>
                  </a:extLst>
                </p:cNvPr>
                <p:cNvSpPr/>
                <p:nvPr/>
              </p:nvSpPr>
              <p:spPr>
                <a:xfrm>
                  <a:off x="11675162" y="623621"/>
                  <a:ext cx="43491" cy="54872"/>
                </a:xfrm>
                <a:custGeom>
                  <a:avLst/>
                  <a:gdLst>
                    <a:gd name="connsiteX0" fmla="*/ 34012 w 43491"/>
                    <a:gd name="connsiteY0" fmla="*/ 53885 h 54872"/>
                    <a:gd name="connsiteX1" fmla="*/ 33242 w 43491"/>
                    <a:gd name="connsiteY1" fmla="*/ 51418 h 54872"/>
                    <a:gd name="connsiteX2" fmla="*/ 32750 w 43491"/>
                    <a:gd name="connsiteY2" fmla="*/ 48302 h 54872"/>
                    <a:gd name="connsiteX3" fmla="*/ 29887 w 43491"/>
                    <a:gd name="connsiteY3" fmla="*/ 50832 h 54872"/>
                    <a:gd name="connsiteX4" fmla="*/ 26440 w 43491"/>
                    <a:gd name="connsiteY4" fmla="*/ 52929 h 54872"/>
                    <a:gd name="connsiteX5" fmla="*/ 22377 w 43491"/>
                    <a:gd name="connsiteY5" fmla="*/ 54348 h 54872"/>
                    <a:gd name="connsiteX6" fmla="*/ 17760 w 43491"/>
                    <a:gd name="connsiteY6" fmla="*/ 54872 h 54872"/>
                    <a:gd name="connsiteX7" fmla="*/ 10434 w 43491"/>
                    <a:gd name="connsiteY7" fmla="*/ 53638 h 54872"/>
                    <a:gd name="connsiteX8" fmla="*/ 4832 w 43491"/>
                    <a:gd name="connsiteY8" fmla="*/ 50307 h 54872"/>
                    <a:gd name="connsiteX9" fmla="*/ 1262 w 43491"/>
                    <a:gd name="connsiteY9" fmla="*/ 45341 h 54872"/>
                    <a:gd name="connsiteX10" fmla="*/ 0 w 43491"/>
                    <a:gd name="connsiteY10" fmla="*/ 39203 h 54872"/>
                    <a:gd name="connsiteX11" fmla="*/ 1662 w 43491"/>
                    <a:gd name="connsiteY11" fmla="*/ 31708 h 54872"/>
                    <a:gd name="connsiteX12" fmla="*/ 6402 w 43491"/>
                    <a:gd name="connsiteY12" fmla="*/ 26249 h 54872"/>
                    <a:gd name="connsiteX13" fmla="*/ 13882 w 43491"/>
                    <a:gd name="connsiteY13" fmla="*/ 22917 h 54872"/>
                    <a:gd name="connsiteX14" fmla="*/ 23670 w 43491"/>
                    <a:gd name="connsiteY14" fmla="*/ 21807 h 54872"/>
                    <a:gd name="connsiteX15" fmla="*/ 32627 w 43491"/>
                    <a:gd name="connsiteY15" fmla="*/ 21807 h 54872"/>
                    <a:gd name="connsiteX16" fmla="*/ 32627 w 43491"/>
                    <a:gd name="connsiteY16" fmla="*/ 17643 h 54872"/>
                    <a:gd name="connsiteX17" fmla="*/ 29795 w 43491"/>
                    <a:gd name="connsiteY17" fmla="*/ 10086 h 54872"/>
                    <a:gd name="connsiteX18" fmla="*/ 21453 w 43491"/>
                    <a:gd name="connsiteY18" fmla="*/ 7279 h 54872"/>
                    <a:gd name="connsiteX19" fmla="*/ 16837 w 43491"/>
                    <a:gd name="connsiteY19" fmla="*/ 7958 h 54872"/>
                    <a:gd name="connsiteX20" fmla="*/ 13266 w 43491"/>
                    <a:gd name="connsiteY20" fmla="*/ 9778 h 54872"/>
                    <a:gd name="connsiteX21" fmla="*/ 10958 w 43491"/>
                    <a:gd name="connsiteY21" fmla="*/ 12430 h 54872"/>
                    <a:gd name="connsiteX22" fmla="*/ 10127 w 43491"/>
                    <a:gd name="connsiteY22" fmla="*/ 15607 h 54872"/>
                    <a:gd name="connsiteX23" fmla="*/ 1046 w 43491"/>
                    <a:gd name="connsiteY23" fmla="*/ 15607 h 54872"/>
                    <a:gd name="connsiteX24" fmla="*/ 2524 w 43491"/>
                    <a:gd name="connsiteY24" fmla="*/ 9994 h 54872"/>
                    <a:gd name="connsiteX25" fmla="*/ 6741 w 43491"/>
                    <a:gd name="connsiteY25" fmla="*/ 4997 h 54872"/>
                    <a:gd name="connsiteX26" fmla="*/ 13358 w 43491"/>
                    <a:gd name="connsiteY26" fmla="*/ 1388 h 54872"/>
                    <a:gd name="connsiteX27" fmla="*/ 22007 w 43491"/>
                    <a:gd name="connsiteY27" fmla="*/ 0 h 54872"/>
                    <a:gd name="connsiteX28" fmla="*/ 29918 w 43491"/>
                    <a:gd name="connsiteY28" fmla="*/ 1110 h 54872"/>
                    <a:gd name="connsiteX29" fmla="*/ 36135 w 43491"/>
                    <a:gd name="connsiteY29" fmla="*/ 4442 h 54872"/>
                    <a:gd name="connsiteX30" fmla="*/ 40167 w 43491"/>
                    <a:gd name="connsiteY30" fmla="*/ 9994 h 54872"/>
                    <a:gd name="connsiteX31" fmla="*/ 41645 w 43491"/>
                    <a:gd name="connsiteY31" fmla="*/ 17766 h 54872"/>
                    <a:gd name="connsiteX32" fmla="*/ 41645 w 43491"/>
                    <a:gd name="connsiteY32" fmla="*/ 42349 h 54872"/>
                    <a:gd name="connsiteX33" fmla="*/ 42107 w 43491"/>
                    <a:gd name="connsiteY33" fmla="*/ 47994 h 54872"/>
                    <a:gd name="connsiteX34" fmla="*/ 43492 w 43491"/>
                    <a:gd name="connsiteY34" fmla="*/ 53114 h 54872"/>
                    <a:gd name="connsiteX35" fmla="*/ 43492 w 43491"/>
                    <a:gd name="connsiteY35" fmla="*/ 53885 h 54872"/>
                    <a:gd name="connsiteX36" fmla="*/ 34042 w 43491"/>
                    <a:gd name="connsiteY36" fmla="*/ 53885 h 54872"/>
                    <a:gd name="connsiteX37" fmla="*/ 19053 w 43491"/>
                    <a:gd name="connsiteY37" fmla="*/ 47007 h 54872"/>
                    <a:gd name="connsiteX38" fmla="*/ 23639 w 43491"/>
                    <a:gd name="connsiteY38" fmla="*/ 46328 h 54872"/>
                    <a:gd name="connsiteX39" fmla="*/ 27548 w 43491"/>
                    <a:gd name="connsiteY39" fmla="*/ 44539 h 54872"/>
                    <a:gd name="connsiteX40" fmla="*/ 30595 w 43491"/>
                    <a:gd name="connsiteY40" fmla="*/ 42010 h 54872"/>
                    <a:gd name="connsiteX41" fmla="*/ 32627 w 43491"/>
                    <a:gd name="connsiteY41" fmla="*/ 39080 h 54872"/>
                    <a:gd name="connsiteX42" fmla="*/ 32627 w 43491"/>
                    <a:gd name="connsiteY42" fmla="*/ 28223 h 54872"/>
                    <a:gd name="connsiteX43" fmla="*/ 25116 w 43491"/>
                    <a:gd name="connsiteY43" fmla="*/ 28223 h 54872"/>
                    <a:gd name="connsiteX44" fmla="*/ 13174 w 43491"/>
                    <a:gd name="connsiteY44" fmla="*/ 30628 h 54872"/>
                    <a:gd name="connsiteX45" fmla="*/ 8988 w 43491"/>
                    <a:gd name="connsiteY45" fmla="*/ 37939 h 54872"/>
                    <a:gd name="connsiteX46" fmla="*/ 9634 w 43491"/>
                    <a:gd name="connsiteY46" fmla="*/ 41517 h 54872"/>
                    <a:gd name="connsiteX47" fmla="*/ 11573 w 43491"/>
                    <a:gd name="connsiteY47" fmla="*/ 44385 h 54872"/>
                    <a:gd name="connsiteX48" fmla="*/ 14744 w 43491"/>
                    <a:gd name="connsiteY48" fmla="*/ 46297 h 54872"/>
                    <a:gd name="connsiteX49" fmla="*/ 19114 w 43491"/>
                    <a:gd name="connsiteY49" fmla="*/ 47007 h 5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43491" h="54872">
                      <a:moveTo>
                        <a:pt x="34012" y="53885"/>
                      </a:moveTo>
                      <a:cubicBezTo>
                        <a:pt x="33673" y="53237"/>
                        <a:pt x="33427" y="52405"/>
                        <a:pt x="33242" y="51418"/>
                      </a:cubicBezTo>
                      <a:cubicBezTo>
                        <a:pt x="33057" y="50431"/>
                        <a:pt x="32873" y="49382"/>
                        <a:pt x="32750" y="48302"/>
                      </a:cubicBezTo>
                      <a:cubicBezTo>
                        <a:pt x="31919" y="49197"/>
                        <a:pt x="30964" y="50030"/>
                        <a:pt x="29887" y="50832"/>
                      </a:cubicBezTo>
                      <a:cubicBezTo>
                        <a:pt x="28810" y="51634"/>
                        <a:pt x="27671" y="52343"/>
                        <a:pt x="26440" y="52929"/>
                      </a:cubicBezTo>
                      <a:cubicBezTo>
                        <a:pt x="25209" y="53515"/>
                        <a:pt x="23823" y="54009"/>
                        <a:pt x="22377" y="54348"/>
                      </a:cubicBezTo>
                      <a:cubicBezTo>
                        <a:pt x="20899" y="54687"/>
                        <a:pt x="19360" y="54872"/>
                        <a:pt x="17760" y="54872"/>
                      </a:cubicBezTo>
                      <a:cubicBezTo>
                        <a:pt x="15051" y="54872"/>
                        <a:pt x="12620" y="54471"/>
                        <a:pt x="10434" y="53638"/>
                      </a:cubicBezTo>
                      <a:cubicBezTo>
                        <a:pt x="8249" y="52806"/>
                        <a:pt x="6371" y="51726"/>
                        <a:pt x="4832" y="50307"/>
                      </a:cubicBezTo>
                      <a:cubicBezTo>
                        <a:pt x="3293" y="48888"/>
                        <a:pt x="2093" y="47254"/>
                        <a:pt x="1262" y="45341"/>
                      </a:cubicBezTo>
                      <a:cubicBezTo>
                        <a:pt x="431" y="43429"/>
                        <a:pt x="0" y="41393"/>
                        <a:pt x="0" y="39203"/>
                      </a:cubicBezTo>
                      <a:cubicBezTo>
                        <a:pt x="0" y="36366"/>
                        <a:pt x="554" y="33867"/>
                        <a:pt x="1662" y="31708"/>
                      </a:cubicBezTo>
                      <a:cubicBezTo>
                        <a:pt x="2770" y="29549"/>
                        <a:pt x="4340" y="27729"/>
                        <a:pt x="6402" y="26249"/>
                      </a:cubicBezTo>
                      <a:cubicBezTo>
                        <a:pt x="8464" y="24768"/>
                        <a:pt x="10958" y="23688"/>
                        <a:pt x="13882" y="22917"/>
                      </a:cubicBezTo>
                      <a:cubicBezTo>
                        <a:pt x="16806" y="22146"/>
                        <a:pt x="20068" y="21807"/>
                        <a:pt x="23670" y="21807"/>
                      </a:cubicBezTo>
                      <a:lnTo>
                        <a:pt x="32627" y="21807"/>
                      </a:lnTo>
                      <a:lnTo>
                        <a:pt x="32627" y="17643"/>
                      </a:lnTo>
                      <a:cubicBezTo>
                        <a:pt x="32627" y="14497"/>
                        <a:pt x="31672" y="11968"/>
                        <a:pt x="29795" y="10086"/>
                      </a:cubicBezTo>
                      <a:cubicBezTo>
                        <a:pt x="27917" y="8205"/>
                        <a:pt x="25116" y="7279"/>
                        <a:pt x="21453" y="7279"/>
                      </a:cubicBezTo>
                      <a:cubicBezTo>
                        <a:pt x="19761" y="7279"/>
                        <a:pt x="18222" y="7495"/>
                        <a:pt x="16837" y="7958"/>
                      </a:cubicBezTo>
                      <a:cubicBezTo>
                        <a:pt x="15451" y="8421"/>
                        <a:pt x="14251" y="9037"/>
                        <a:pt x="13266" y="9778"/>
                      </a:cubicBezTo>
                      <a:cubicBezTo>
                        <a:pt x="12281" y="10518"/>
                        <a:pt x="11512" y="11443"/>
                        <a:pt x="10958" y="12430"/>
                      </a:cubicBezTo>
                      <a:cubicBezTo>
                        <a:pt x="10404" y="13417"/>
                        <a:pt x="10127" y="14497"/>
                        <a:pt x="10127" y="15607"/>
                      </a:cubicBezTo>
                      <a:lnTo>
                        <a:pt x="1046" y="15607"/>
                      </a:lnTo>
                      <a:cubicBezTo>
                        <a:pt x="1046" y="13726"/>
                        <a:pt x="1539" y="11844"/>
                        <a:pt x="2524" y="9994"/>
                      </a:cubicBezTo>
                      <a:cubicBezTo>
                        <a:pt x="3509" y="8143"/>
                        <a:pt x="4925" y="6477"/>
                        <a:pt x="6741" y="4997"/>
                      </a:cubicBezTo>
                      <a:cubicBezTo>
                        <a:pt x="8557" y="3516"/>
                        <a:pt x="10773" y="2313"/>
                        <a:pt x="13358" y="1388"/>
                      </a:cubicBezTo>
                      <a:cubicBezTo>
                        <a:pt x="15944" y="463"/>
                        <a:pt x="18837" y="0"/>
                        <a:pt x="22007" y="0"/>
                      </a:cubicBezTo>
                      <a:cubicBezTo>
                        <a:pt x="24870" y="0"/>
                        <a:pt x="27517" y="370"/>
                        <a:pt x="29918" y="1110"/>
                      </a:cubicBezTo>
                      <a:cubicBezTo>
                        <a:pt x="32350" y="1851"/>
                        <a:pt x="34412" y="2961"/>
                        <a:pt x="36135" y="4442"/>
                      </a:cubicBezTo>
                      <a:cubicBezTo>
                        <a:pt x="37859" y="5922"/>
                        <a:pt x="39213" y="7773"/>
                        <a:pt x="40167" y="9994"/>
                      </a:cubicBezTo>
                      <a:cubicBezTo>
                        <a:pt x="41122" y="12214"/>
                        <a:pt x="41645" y="14805"/>
                        <a:pt x="41645" y="17766"/>
                      </a:cubicBezTo>
                      <a:lnTo>
                        <a:pt x="41645" y="42349"/>
                      </a:lnTo>
                      <a:cubicBezTo>
                        <a:pt x="41645" y="44138"/>
                        <a:pt x="41799" y="46020"/>
                        <a:pt x="42107" y="47994"/>
                      </a:cubicBezTo>
                      <a:cubicBezTo>
                        <a:pt x="42414" y="49968"/>
                        <a:pt x="42876" y="51664"/>
                        <a:pt x="43492" y="53114"/>
                      </a:cubicBezTo>
                      <a:lnTo>
                        <a:pt x="43492" y="53885"/>
                      </a:lnTo>
                      <a:lnTo>
                        <a:pt x="34042" y="53885"/>
                      </a:lnTo>
                      <a:close/>
                      <a:moveTo>
                        <a:pt x="19053" y="47007"/>
                      </a:moveTo>
                      <a:cubicBezTo>
                        <a:pt x="20684" y="47007"/>
                        <a:pt x="22192" y="46791"/>
                        <a:pt x="23639" y="46328"/>
                      </a:cubicBezTo>
                      <a:cubicBezTo>
                        <a:pt x="25055" y="45866"/>
                        <a:pt x="26378" y="45280"/>
                        <a:pt x="27548" y="44539"/>
                      </a:cubicBezTo>
                      <a:cubicBezTo>
                        <a:pt x="28717" y="43799"/>
                        <a:pt x="29733" y="42966"/>
                        <a:pt x="30595" y="42010"/>
                      </a:cubicBezTo>
                      <a:cubicBezTo>
                        <a:pt x="31457" y="41054"/>
                        <a:pt x="32134" y="40098"/>
                        <a:pt x="32627" y="39080"/>
                      </a:cubicBezTo>
                      <a:lnTo>
                        <a:pt x="32627" y="28223"/>
                      </a:lnTo>
                      <a:lnTo>
                        <a:pt x="25116" y="28223"/>
                      </a:lnTo>
                      <a:cubicBezTo>
                        <a:pt x="19945" y="28223"/>
                        <a:pt x="15975" y="29025"/>
                        <a:pt x="13174" y="30628"/>
                      </a:cubicBezTo>
                      <a:cubicBezTo>
                        <a:pt x="10373" y="32232"/>
                        <a:pt x="8988" y="34669"/>
                        <a:pt x="8988" y="37939"/>
                      </a:cubicBezTo>
                      <a:cubicBezTo>
                        <a:pt x="8988" y="39203"/>
                        <a:pt x="9203" y="40406"/>
                        <a:pt x="9634" y="41517"/>
                      </a:cubicBezTo>
                      <a:cubicBezTo>
                        <a:pt x="10065" y="42627"/>
                        <a:pt x="10711" y="43583"/>
                        <a:pt x="11573" y="44385"/>
                      </a:cubicBezTo>
                      <a:cubicBezTo>
                        <a:pt x="12435" y="45187"/>
                        <a:pt x="13482" y="45804"/>
                        <a:pt x="14744" y="46297"/>
                      </a:cubicBezTo>
                      <a:cubicBezTo>
                        <a:pt x="16005" y="46791"/>
                        <a:pt x="17452" y="47007"/>
                        <a:pt x="19114" y="47007"/>
                      </a:cubicBezTo>
                      <a:close/>
                    </a:path>
                  </a:pathLst>
                </a:custGeom>
                <a:grpFill/>
                <a:ln w="3075" cap="flat">
                  <a:noFill/>
                  <a:prstDash val="solid"/>
                  <a:miter/>
                </a:ln>
              </p:spPr>
              <p:txBody>
                <a:bodyPr rtlCol="0" anchor="ctr"/>
                <a:lstStyle/>
                <a:p>
                  <a:endParaRPr lang="en-IS"/>
                </a:p>
              </p:txBody>
            </p:sp>
            <p:sp>
              <p:nvSpPr>
                <p:cNvPr id="26" name="Freeform 25">
                  <a:extLst>
                    <a:ext uri="{FF2B5EF4-FFF2-40B4-BE49-F238E27FC236}">
                      <a16:creationId xmlns:a16="http://schemas.microsoft.com/office/drawing/2014/main" id="{BF724224-1A85-9229-8F8B-ED5B34568099}"/>
                    </a:ext>
                  </a:extLst>
                </p:cNvPr>
                <p:cNvSpPr/>
                <p:nvPr/>
              </p:nvSpPr>
              <p:spPr>
                <a:xfrm>
                  <a:off x="11730935" y="623651"/>
                  <a:ext cx="41491" cy="53823"/>
                </a:xfrm>
                <a:custGeom>
                  <a:avLst/>
                  <a:gdLst>
                    <a:gd name="connsiteX0" fmla="*/ 8495 w 41491"/>
                    <a:gd name="connsiteY0" fmla="*/ 987 h 53823"/>
                    <a:gd name="connsiteX1" fmla="*/ 8803 w 41491"/>
                    <a:gd name="connsiteY1" fmla="*/ 7619 h 53823"/>
                    <a:gd name="connsiteX2" fmla="*/ 15636 w 41491"/>
                    <a:gd name="connsiteY2" fmla="*/ 2036 h 53823"/>
                    <a:gd name="connsiteX3" fmla="*/ 24593 w 41491"/>
                    <a:gd name="connsiteY3" fmla="*/ 0 h 53823"/>
                    <a:gd name="connsiteX4" fmla="*/ 31580 w 41491"/>
                    <a:gd name="connsiteY4" fmla="*/ 1049 h 53823"/>
                    <a:gd name="connsiteX5" fmla="*/ 36905 w 41491"/>
                    <a:gd name="connsiteY5" fmla="*/ 4411 h 53823"/>
                    <a:gd name="connsiteX6" fmla="*/ 40291 w 41491"/>
                    <a:gd name="connsiteY6" fmla="*/ 10364 h 53823"/>
                    <a:gd name="connsiteX7" fmla="*/ 41491 w 41491"/>
                    <a:gd name="connsiteY7" fmla="*/ 19185 h 53823"/>
                    <a:gd name="connsiteX8" fmla="*/ 41491 w 41491"/>
                    <a:gd name="connsiteY8" fmla="*/ 53823 h 53823"/>
                    <a:gd name="connsiteX9" fmla="*/ 32473 w 41491"/>
                    <a:gd name="connsiteY9" fmla="*/ 53823 h 53823"/>
                    <a:gd name="connsiteX10" fmla="*/ 32473 w 41491"/>
                    <a:gd name="connsiteY10" fmla="*/ 19093 h 53823"/>
                    <a:gd name="connsiteX11" fmla="*/ 31795 w 41491"/>
                    <a:gd name="connsiteY11" fmla="*/ 13849 h 53823"/>
                    <a:gd name="connsiteX12" fmla="*/ 29764 w 41491"/>
                    <a:gd name="connsiteY12" fmla="*/ 10302 h 53823"/>
                    <a:gd name="connsiteX13" fmla="*/ 26440 w 41491"/>
                    <a:gd name="connsiteY13" fmla="*/ 8297 h 53823"/>
                    <a:gd name="connsiteX14" fmla="*/ 21884 w 41491"/>
                    <a:gd name="connsiteY14" fmla="*/ 7649 h 53823"/>
                    <a:gd name="connsiteX15" fmla="*/ 14189 w 41491"/>
                    <a:gd name="connsiteY15" fmla="*/ 9994 h 53823"/>
                    <a:gd name="connsiteX16" fmla="*/ 9018 w 41491"/>
                    <a:gd name="connsiteY16" fmla="*/ 16162 h 53823"/>
                    <a:gd name="connsiteX17" fmla="*/ 9018 w 41491"/>
                    <a:gd name="connsiteY17" fmla="*/ 53823 h 53823"/>
                    <a:gd name="connsiteX18" fmla="*/ 0 w 41491"/>
                    <a:gd name="connsiteY18" fmla="*/ 53823 h 53823"/>
                    <a:gd name="connsiteX19" fmla="*/ 0 w 41491"/>
                    <a:gd name="connsiteY19" fmla="*/ 956 h 53823"/>
                    <a:gd name="connsiteX20" fmla="*/ 8526 w 41491"/>
                    <a:gd name="connsiteY20" fmla="*/ 956 h 53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491" h="53823">
                      <a:moveTo>
                        <a:pt x="8495" y="987"/>
                      </a:moveTo>
                      <a:lnTo>
                        <a:pt x="8803" y="7619"/>
                      </a:lnTo>
                      <a:cubicBezTo>
                        <a:pt x="10681" y="5244"/>
                        <a:pt x="12958" y="3362"/>
                        <a:pt x="15636" y="2036"/>
                      </a:cubicBezTo>
                      <a:cubicBezTo>
                        <a:pt x="18314" y="679"/>
                        <a:pt x="21300" y="0"/>
                        <a:pt x="24593" y="0"/>
                      </a:cubicBezTo>
                      <a:cubicBezTo>
                        <a:pt x="27148" y="0"/>
                        <a:pt x="29487" y="339"/>
                        <a:pt x="31580" y="1049"/>
                      </a:cubicBezTo>
                      <a:cubicBezTo>
                        <a:pt x="33673" y="1758"/>
                        <a:pt x="35427" y="2869"/>
                        <a:pt x="36905" y="4411"/>
                      </a:cubicBezTo>
                      <a:cubicBezTo>
                        <a:pt x="38382" y="5953"/>
                        <a:pt x="39490" y="7958"/>
                        <a:pt x="40291" y="10364"/>
                      </a:cubicBezTo>
                      <a:cubicBezTo>
                        <a:pt x="41091" y="12770"/>
                        <a:pt x="41491" y="15731"/>
                        <a:pt x="41491" y="19185"/>
                      </a:cubicBezTo>
                      <a:lnTo>
                        <a:pt x="41491" y="53823"/>
                      </a:lnTo>
                      <a:lnTo>
                        <a:pt x="32473" y="53823"/>
                      </a:lnTo>
                      <a:lnTo>
                        <a:pt x="32473" y="19093"/>
                      </a:lnTo>
                      <a:cubicBezTo>
                        <a:pt x="32473" y="17026"/>
                        <a:pt x="32257" y="15299"/>
                        <a:pt x="31795" y="13849"/>
                      </a:cubicBezTo>
                      <a:cubicBezTo>
                        <a:pt x="31334" y="12399"/>
                        <a:pt x="30657" y="11227"/>
                        <a:pt x="29764" y="10302"/>
                      </a:cubicBezTo>
                      <a:cubicBezTo>
                        <a:pt x="28871" y="9377"/>
                        <a:pt x="27763" y="8729"/>
                        <a:pt x="26440" y="8297"/>
                      </a:cubicBezTo>
                      <a:cubicBezTo>
                        <a:pt x="25116" y="7865"/>
                        <a:pt x="23608" y="7649"/>
                        <a:pt x="21884" y="7649"/>
                      </a:cubicBezTo>
                      <a:cubicBezTo>
                        <a:pt x="18960" y="7649"/>
                        <a:pt x="16375" y="8421"/>
                        <a:pt x="14189" y="9994"/>
                      </a:cubicBezTo>
                      <a:cubicBezTo>
                        <a:pt x="12004" y="11567"/>
                        <a:pt x="10250" y="13602"/>
                        <a:pt x="9018" y="16162"/>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p>
              </p:txBody>
            </p:sp>
            <p:grpSp>
              <p:nvGrpSpPr>
                <p:cNvPr id="27" name="Graphic 1">
                  <a:extLst>
                    <a:ext uri="{FF2B5EF4-FFF2-40B4-BE49-F238E27FC236}">
                      <a16:creationId xmlns:a16="http://schemas.microsoft.com/office/drawing/2014/main" id="{F5B994E1-EEBF-0DD8-4D84-5E22DE67EFF1}"/>
                    </a:ext>
                  </a:extLst>
                </p:cNvPr>
                <p:cNvGrpSpPr/>
                <p:nvPr/>
              </p:nvGrpSpPr>
              <p:grpSpPr>
                <a:xfrm>
                  <a:off x="10977294" y="623621"/>
                  <a:ext cx="97294" cy="54872"/>
                  <a:chOff x="10977294" y="623621"/>
                  <a:chExt cx="97294" cy="54872"/>
                </a:xfrm>
                <a:grpFill/>
              </p:grpSpPr>
              <p:sp>
                <p:nvSpPr>
                  <p:cNvPr id="30" name="Freeform 29">
                    <a:extLst>
                      <a:ext uri="{FF2B5EF4-FFF2-40B4-BE49-F238E27FC236}">
                        <a16:creationId xmlns:a16="http://schemas.microsoft.com/office/drawing/2014/main" id="{06D81DDA-5BA8-AE58-9F4B-833E96740BC3}"/>
                      </a:ext>
                    </a:extLst>
                  </p:cNvPr>
                  <p:cNvSpPr/>
                  <p:nvPr/>
                </p:nvSpPr>
                <p:spPr>
                  <a:xfrm>
                    <a:off x="10977294" y="623621"/>
                    <a:ext cx="43491" cy="54872"/>
                  </a:xfrm>
                  <a:custGeom>
                    <a:avLst/>
                    <a:gdLst>
                      <a:gd name="connsiteX0" fmla="*/ 34012 w 43491"/>
                      <a:gd name="connsiteY0" fmla="*/ 53885 h 54872"/>
                      <a:gd name="connsiteX1" fmla="*/ 33242 w 43491"/>
                      <a:gd name="connsiteY1" fmla="*/ 51418 h 54872"/>
                      <a:gd name="connsiteX2" fmla="*/ 32750 w 43491"/>
                      <a:gd name="connsiteY2" fmla="*/ 48302 h 54872"/>
                      <a:gd name="connsiteX3" fmla="*/ 29887 w 43491"/>
                      <a:gd name="connsiteY3" fmla="*/ 50832 h 54872"/>
                      <a:gd name="connsiteX4" fmla="*/ 26440 w 43491"/>
                      <a:gd name="connsiteY4" fmla="*/ 52929 h 54872"/>
                      <a:gd name="connsiteX5" fmla="*/ 22377 w 43491"/>
                      <a:gd name="connsiteY5" fmla="*/ 54348 h 54872"/>
                      <a:gd name="connsiteX6" fmla="*/ 17760 w 43491"/>
                      <a:gd name="connsiteY6" fmla="*/ 54872 h 54872"/>
                      <a:gd name="connsiteX7" fmla="*/ 10434 w 43491"/>
                      <a:gd name="connsiteY7" fmla="*/ 53638 h 54872"/>
                      <a:gd name="connsiteX8" fmla="*/ 4832 w 43491"/>
                      <a:gd name="connsiteY8" fmla="*/ 50307 h 54872"/>
                      <a:gd name="connsiteX9" fmla="*/ 1262 w 43491"/>
                      <a:gd name="connsiteY9" fmla="*/ 45341 h 54872"/>
                      <a:gd name="connsiteX10" fmla="*/ 0 w 43491"/>
                      <a:gd name="connsiteY10" fmla="*/ 39203 h 54872"/>
                      <a:gd name="connsiteX11" fmla="*/ 1662 w 43491"/>
                      <a:gd name="connsiteY11" fmla="*/ 31708 h 54872"/>
                      <a:gd name="connsiteX12" fmla="*/ 6402 w 43491"/>
                      <a:gd name="connsiteY12" fmla="*/ 26249 h 54872"/>
                      <a:gd name="connsiteX13" fmla="*/ 13882 w 43491"/>
                      <a:gd name="connsiteY13" fmla="*/ 22917 h 54872"/>
                      <a:gd name="connsiteX14" fmla="*/ 23670 w 43491"/>
                      <a:gd name="connsiteY14" fmla="*/ 21807 h 54872"/>
                      <a:gd name="connsiteX15" fmla="*/ 32626 w 43491"/>
                      <a:gd name="connsiteY15" fmla="*/ 21807 h 54872"/>
                      <a:gd name="connsiteX16" fmla="*/ 32626 w 43491"/>
                      <a:gd name="connsiteY16" fmla="*/ 17643 h 54872"/>
                      <a:gd name="connsiteX17" fmla="*/ 29795 w 43491"/>
                      <a:gd name="connsiteY17" fmla="*/ 10086 h 54872"/>
                      <a:gd name="connsiteX18" fmla="*/ 21453 w 43491"/>
                      <a:gd name="connsiteY18" fmla="*/ 7279 h 54872"/>
                      <a:gd name="connsiteX19" fmla="*/ 16836 w 43491"/>
                      <a:gd name="connsiteY19" fmla="*/ 7958 h 54872"/>
                      <a:gd name="connsiteX20" fmla="*/ 13266 w 43491"/>
                      <a:gd name="connsiteY20" fmla="*/ 9778 h 54872"/>
                      <a:gd name="connsiteX21" fmla="*/ 10958 w 43491"/>
                      <a:gd name="connsiteY21" fmla="*/ 12430 h 54872"/>
                      <a:gd name="connsiteX22" fmla="*/ 10127 w 43491"/>
                      <a:gd name="connsiteY22" fmla="*/ 15607 h 54872"/>
                      <a:gd name="connsiteX23" fmla="*/ 1046 w 43491"/>
                      <a:gd name="connsiteY23" fmla="*/ 15607 h 54872"/>
                      <a:gd name="connsiteX24" fmla="*/ 2524 w 43491"/>
                      <a:gd name="connsiteY24" fmla="*/ 9994 h 54872"/>
                      <a:gd name="connsiteX25" fmla="*/ 6741 w 43491"/>
                      <a:gd name="connsiteY25" fmla="*/ 4997 h 54872"/>
                      <a:gd name="connsiteX26" fmla="*/ 13358 w 43491"/>
                      <a:gd name="connsiteY26" fmla="*/ 1388 h 54872"/>
                      <a:gd name="connsiteX27" fmla="*/ 22007 w 43491"/>
                      <a:gd name="connsiteY27" fmla="*/ 0 h 54872"/>
                      <a:gd name="connsiteX28" fmla="*/ 29918 w 43491"/>
                      <a:gd name="connsiteY28" fmla="*/ 1110 h 54872"/>
                      <a:gd name="connsiteX29" fmla="*/ 36135 w 43491"/>
                      <a:gd name="connsiteY29" fmla="*/ 4442 h 54872"/>
                      <a:gd name="connsiteX30" fmla="*/ 40167 w 43491"/>
                      <a:gd name="connsiteY30" fmla="*/ 9994 h 54872"/>
                      <a:gd name="connsiteX31" fmla="*/ 41645 w 43491"/>
                      <a:gd name="connsiteY31" fmla="*/ 17766 h 54872"/>
                      <a:gd name="connsiteX32" fmla="*/ 41645 w 43491"/>
                      <a:gd name="connsiteY32" fmla="*/ 42349 h 54872"/>
                      <a:gd name="connsiteX33" fmla="*/ 42107 w 43491"/>
                      <a:gd name="connsiteY33" fmla="*/ 47994 h 54872"/>
                      <a:gd name="connsiteX34" fmla="*/ 43492 w 43491"/>
                      <a:gd name="connsiteY34" fmla="*/ 53114 h 54872"/>
                      <a:gd name="connsiteX35" fmla="*/ 43492 w 43491"/>
                      <a:gd name="connsiteY35" fmla="*/ 53885 h 54872"/>
                      <a:gd name="connsiteX36" fmla="*/ 34042 w 43491"/>
                      <a:gd name="connsiteY36" fmla="*/ 53885 h 54872"/>
                      <a:gd name="connsiteX37" fmla="*/ 19053 w 43491"/>
                      <a:gd name="connsiteY37" fmla="*/ 47007 h 54872"/>
                      <a:gd name="connsiteX38" fmla="*/ 23639 w 43491"/>
                      <a:gd name="connsiteY38" fmla="*/ 46328 h 54872"/>
                      <a:gd name="connsiteX39" fmla="*/ 27548 w 43491"/>
                      <a:gd name="connsiteY39" fmla="*/ 44539 h 54872"/>
                      <a:gd name="connsiteX40" fmla="*/ 30595 w 43491"/>
                      <a:gd name="connsiteY40" fmla="*/ 42010 h 54872"/>
                      <a:gd name="connsiteX41" fmla="*/ 32626 w 43491"/>
                      <a:gd name="connsiteY41" fmla="*/ 39080 h 54872"/>
                      <a:gd name="connsiteX42" fmla="*/ 32626 w 43491"/>
                      <a:gd name="connsiteY42" fmla="*/ 28223 h 54872"/>
                      <a:gd name="connsiteX43" fmla="*/ 25116 w 43491"/>
                      <a:gd name="connsiteY43" fmla="*/ 28223 h 54872"/>
                      <a:gd name="connsiteX44" fmla="*/ 13174 w 43491"/>
                      <a:gd name="connsiteY44" fmla="*/ 30628 h 54872"/>
                      <a:gd name="connsiteX45" fmla="*/ 8988 w 43491"/>
                      <a:gd name="connsiteY45" fmla="*/ 37939 h 54872"/>
                      <a:gd name="connsiteX46" fmla="*/ 9634 w 43491"/>
                      <a:gd name="connsiteY46" fmla="*/ 41517 h 54872"/>
                      <a:gd name="connsiteX47" fmla="*/ 11573 w 43491"/>
                      <a:gd name="connsiteY47" fmla="*/ 44385 h 54872"/>
                      <a:gd name="connsiteX48" fmla="*/ 14743 w 43491"/>
                      <a:gd name="connsiteY48" fmla="*/ 46297 h 54872"/>
                      <a:gd name="connsiteX49" fmla="*/ 19114 w 43491"/>
                      <a:gd name="connsiteY49" fmla="*/ 47007 h 5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43491" h="54872">
                        <a:moveTo>
                          <a:pt x="34012" y="53885"/>
                        </a:moveTo>
                        <a:cubicBezTo>
                          <a:pt x="33673" y="53237"/>
                          <a:pt x="33427" y="52405"/>
                          <a:pt x="33242" y="51418"/>
                        </a:cubicBezTo>
                        <a:cubicBezTo>
                          <a:pt x="33057" y="50431"/>
                          <a:pt x="32873" y="49382"/>
                          <a:pt x="32750" y="48302"/>
                        </a:cubicBezTo>
                        <a:cubicBezTo>
                          <a:pt x="31919" y="49197"/>
                          <a:pt x="30964" y="50030"/>
                          <a:pt x="29887" y="50832"/>
                        </a:cubicBezTo>
                        <a:cubicBezTo>
                          <a:pt x="28810" y="51634"/>
                          <a:pt x="27671" y="52343"/>
                          <a:pt x="26440" y="52929"/>
                        </a:cubicBezTo>
                        <a:cubicBezTo>
                          <a:pt x="25209" y="53515"/>
                          <a:pt x="23823" y="54009"/>
                          <a:pt x="22377" y="54348"/>
                        </a:cubicBezTo>
                        <a:cubicBezTo>
                          <a:pt x="20899" y="54687"/>
                          <a:pt x="19360" y="54872"/>
                          <a:pt x="17760" y="54872"/>
                        </a:cubicBezTo>
                        <a:cubicBezTo>
                          <a:pt x="15051" y="54872"/>
                          <a:pt x="12620" y="54471"/>
                          <a:pt x="10434" y="53638"/>
                        </a:cubicBezTo>
                        <a:cubicBezTo>
                          <a:pt x="8249" y="52806"/>
                          <a:pt x="6371" y="51726"/>
                          <a:pt x="4832" y="50307"/>
                        </a:cubicBezTo>
                        <a:cubicBezTo>
                          <a:pt x="3293" y="48888"/>
                          <a:pt x="2093" y="47254"/>
                          <a:pt x="1262" y="45341"/>
                        </a:cubicBezTo>
                        <a:cubicBezTo>
                          <a:pt x="431" y="43429"/>
                          <a:pt x="0" y="41393"/>
                          <a:pt x="0" y="39203"/>
                        </a:cubicBezTo>
                        <a:cubicBezTo>
                          <a:pt x="0" y="36366"/>
                          <a:pt x="554" y="33867"/>
                          <a:pt x="1662" y="31708"/>
                        </a:cubicBezTo>
                        <a:cubicBezTo>
                          <a:pt x="2770" y="29549"/>
                          <a:pt x="4340" y="27729"/>
                          <a:pt x="6402" y="26249"/>
                        </a:cubicBezTo>
                        <a:cubicBezTo>
                          <a:pt x="8464" y="24768"/>
                          <a:pt x="10958" y="23688"/>
                          <a:pt x="13882" y="22917"/>
                        </a:cubicBezTo>
                        <a:cubicBezTo>
                          <a:pt x="16806" y="22146"/>
                          <a:pt x="20068" y="21807"/>
                          <a:pt x="23670" y="21807"/>
                        </a:cubicBezTo>
                        <a:lnTo>
                          <a:pt x="32626" y="21807"/>
                        </a:lnTo>
                        <a:lnTo>
                          <a:pt x="32626" y="17643"/>
                        </a:lnTo>
                        <a:cubicBezTo>
                          <a:pt x="32626" y="14497"/>
                          <a:pt x="31672" y="11968"/>
                          <a:pt x="29795" y="10086"/>
                        </a:cubicBezTo>
                        <a:cubicBezTo>
                          <a:pt x="27917" y="8205"/>
                          <a:pt x="25116" y="7279"/>
                          <a:pt x="21453" y="7279"/>
                        </a:cubicBezTo>
                        <a:cubicBezTo>
                          <a:pt x="19761" y="7279"/>
                          <a:pt x="18222" y="7495"/>
                          <a:pt x="16836" y="7958"/>
                        </a:cubicBezTo>
                        <a:cubicBezTo>
                          <a:pt x="15451" y="8421"/>
                          <a:pt x="14251" y="9037"/>
                          <a:pt x="13266" y="9778"/>
                        </a:cubicBezTo>
                        <a:cubicBezTo>
                          <a:pt x="12281" y="10518"/>
                          <a:pt x="11512" y="11443"/>
                          <a:pt x="10958" y="12430"/>
                        </a:cubicBezTo>
                        <a:cubicBezTo>
                          <a:pt x="10404" y="13417"/>
                          <a:pt x="10127" y="14497"/>
                          <a:pt x="10127" y="15607"/>
                        </a:cubicBezTo>
                        <a:lnTo>
                          <a:pt x="1046" y="15607"/>
                        </a:lnTo>
                        <a:cubicBezTo>
                          <a:pt x="1046" y="13726"/>
                          <a:pt x="1539" y="11844"/>
                          <a:pt x="2524" y="9994"/>
                        </a:cubicBezTo>
                        <a:cubicBezTo>
                          <a:pt x="3509" y="8143"/>
                          <a:pt x="4925" y="6477"/>
                          <a:pt x="6741" y="4997"/>
                        </a:cubicBezTo>
                        <a:cubicBezTo>
                          <a:pt x="8557" y="3516"/>
                          <a:pt x="10773" y="2313"/>
                          <a:pt x="13358" y="1388"/>
                        </a:cubicBezTo>
                        <a:cubicBezTo>
                          <a:pt x="15944" y="463"/>
                          <a:pt x="18837" y="0"/>
                          <a:pt x="22007" y="0"/>
                        </a:cubicBezTo>
                        <a:cubicBezTo>
                          <a:pt x="24870" y="0"/>
                          <a:pt x="27517" y="370"/>
                          <a:pt x="29918" y="1110"/>
                        </a:cubicBezTo>
                        <a:cubicBezTo>
                          <a:pt x="32319" y="1851"/>
                          <a:pt x="34412" y="2961"/>
                          <a:pt x="36135" y="4442"/>
                        </a:cubicBezTo>
                        <a:cubicBezTo>
                          <a:pt x="37859" y="5922"/>
                          <a:pt x="39213" y="7773"/>
                          <a:pt x="40167" y="9994"/>
                        </a:cubicBezTo>
                        <a:cubicBezTo>
                          <a:pt x="41152" y="12214"/>
                          <a:pt x="41645" y="14805"/>
                          <a:pt x="41645" y="17766"/>
                        </a:cubicBezTo>
                        <a:lnTo>
                          <a:pt x="41645" y="42349"/>
                        </a:lnTo>
                        <a:cubicBezTo>
                          <a:pt x="41645" y="44138"/>
                          <a:pt x="41799" y="46020"/>
                          <a:pt x="42107" y="47994"/>
                        </a:cubicBezTo>
                        <a:cubicBezTo>
                          <a:pt x="42414" y="49968"/>
                          <a:pt x="42876" y="51664"/>
                          <a:pt x="43492" y="53114"/>
                        </a:cubicBezTo>
                        <a:lnTo>
                          <a:pt x="43492" y="53885"/>
                        </a:lnTo>
                        <a:lnTo>
                          <a:pt x="34042" y="53885"/>
                        </a:lnTo>
                        <a:close/>
                        <a:moveTo>
                          <a:pt x="19053" y="47007"/>
                        </a:moveTo>
                        <a:cubicBezTo>
                          <a:pt x="20684" y="47007"/>
                          <a:pt x="22192" y="46791"/>
                          <a:pt x="23639" y="46328"/>
                        </a:cubicBezTo>
                        <a:cubicBezTo>
                          <a:pt x="25055" y="45866"/>
                          <a:pt x="26378" y="45280"/>
                          <a:pt x="27548" y="44539"/>
                        </a:cubicBezTo>
                        <a:cubicBezTo>
                          <a:pt x="28717" y="43799"/>
                          <a:pt x="29733" y="42966"/>
                          <a:pt x="30595" y="42010"/>
                        </a:cubicBezTo>
                        <a:cubicBezTo>
                          <a:pt x="31457" y="41054"/>
                          <a:pt x="32134" y="40098"/>
                          <a:pt x="32626" y="39080"/>
                        </a:cubicBezTo>
                        <a:lnTo>
                          <a:pt x="32626" y="28223"/>
                        </a:lnTo>
                        <a:lnTo>
                          <a:pt x="25116" y="28223"/>
                        </a:lnTo>
                        <a:cubicBezTo>
                          <a:pt x="19945" y="28223"/>
                          <a:pt x="15975" y="29025"/>
                          <a:pt x="13174" y="30628"/>
                        </a:cubicBezTo>
                        <a:cubicBezTo>
                          <a:pt x="10373" y="32232"/>
                          <a:pt x="8988" y="34669"/>
                          <a:pt x="8988" y="37939"/>
                        </a:cubicBezTo>
                        <a:cubicBezTo>
                          <a:pt x="8988" y="39203"/>
                          <a:pt x="9203" y="40406"/>
                          <a:pt x="9634" y="41517"/>
                        </a:cubicBezTo>
                        <a:cubicBezTo>
                          <a:pt x="10065" y="42627"/>
                          <a:pt x="10711" y="43583"/>
                          <a:pt x="11573" y="44385"/>
                        </a:cubicBezTo>
                        <a:cubicBezTo>
                          <a:pt x="12435" y="45187"/>
                          <a:pt x="13481" y="45804"/>
                          <a:pt x="14743" y="46297"/>
                        </a:cubicBezTo>
                        <a:cubicBezTo>
                          <a:pt x="16005" y="46791"/>
                          <a:pt x="17452" y="47007"/>
                          <a:pt x="19114" y="47007"/>
                        </a:cubicBezTo>
                        <a:close/>
                      </a:path>
                    </a:pathLst>
                  </a:custGeom>
                  <a:grpFill/>
                  <a:ln w="3075" cap="flat">
                    <a:noFill/>
                    <a:prstDash val="solid"/>
                    <a:miter/>
                  </a:ln>
                </p:spPr>
                <p:txBody>
                  <a:bodyPr rtlCol="0" anchor="ctr"/>
                  <a:lstStyle/>
                  <a:p>
                    <a:endParaRPr lang="en-IS"/>
                  </a:p>
                </p:txBody>
              </p:sp>
              <p:sp>
                <p:nvSpPr>
                  <p:cNvPr id="31" name="Freeform 30">
                    <a:extLst>
                      <a:ext uri="{FF2B5EF4-FFF2-40B4-BE49-F238E27FC236}">
                        <a16:creationId xmlns:a16="http://schemas.microsoft.com/office/drawing/2014/main" id="{EBD5B849-EC04-9364-9E17-4429AB96D745}"/>
                      </a:ext>
                    </a:extLst>
                  </p:cNvPr>
                  <p:cNvSpPr/>
                  <p:nvPr/>
                </p:nvSpPr>
                <p:spPr>
                  <a:xfrm>
                    <a:off x="11033097" y="623651"/>
                    <a:ext cx="41491" cy="53823"/>
                  </a:xfrm>
                  <a:custGeom>
                    <a:avLst/>
                    <a:gdLst>
                      <a:gd name="connsiteX0" fmla="*/ 8495 w 41491"/>
                      <a:gd name="connsiteY0" fmla="*/ 987 h 53823"/>
                      <a:gd name="connsiteX1" fmla="*/ 8803 w 41491"/>
                      <a:gd name="connsiteY1" fmla="*/ 7619 h 53823"/>
                      <a:gd name="connsiteX2" fmla="*/ 15636 w 41491"/>
                      <a:gd name="connsiteY2" fmla="*/ 2036 h 53823"/>
                      <a:gd name="connsiteX3" fmla="*/ 24593 w 41491"/>
                      <a:gd name="connsiteY3" fmla="*/ 0 h 53823"/>
                      <a:gd name="connsiteX4" fmla="*/ 31580 w 41491"/>
                      <a:gd name="connsiteY4" fmla="*/ 1049 h 53823"/>
                      <a:gd name="connsiteX5" fmla="*/ 36905 w 41491"/>
                      <a:gd name="connsiteY5" fmla="*/ 4411 h 53823"/>
                      <a:gd name="connsiteX6" fmla="*/ 40291 w 41491"/>
                      <a:gd name="connsiteY6" fmla="*/ 10364 h 53823"/>
                      <a:gd name="connsiteX7" fmla="*/ 41491 w 41491"/>
                      <a:gd name="connsiteY7" fmla="*/ 19185 h 53823"/>
                      <a:gd name="connsiteX8" fmla="*/ 41491 w 41491"/>
                      <a:gd name="connsiteY8" fmla="*/ 53823 h 53823"/>
                      <a:gd name="connsiteX9" fmla="*/ 32473 w 41491"/>
                      <a:gd name="connsiteY9" fmla="*/ 53823 h 53823"/>
                      <a:gd name="connsiteX10" fmla="*/ 32473 w 41491"/>
                      <a:gd name="connsiteY10" fmla="*/ 19093 h 53823"/>
                      <a:gd name="connsiteX11" fmla="*/ 31795 w 41491"/>
                      <a:gd name="connsiteY11" fmla="*/ 13849 h 53823"/>
                      <a:gd name="connsiteX12" fmla="*/ 29764 w 41491"/>
                      <a:gd name="connsiteY12" fmla="*/ 10302 h 53823"/>
                      <a:gd name="connsiteX13" fmla="*/ 26440 w 41491"/>
                      <a:gd name="connsiteY13" fmla="*/ 8297 h 53823"/>
                      <a:gd name="connsiteX14" fmla="*/ 21884 w 41491"/>
                      <a:gd name="connsiteY14" fmla="*/ 7649 h 53823"/>
                      <a:gd name="connsiteX15" fmla="*/ 14189 w 41491"/>
                      <a:gd name="connsiteY15" fmla="*/ 9994 h 53823"/>
                      <a:gd name="connsiteX16" fmla="*/ 9018 w 41491"/>
                      <a:gd name="connsiteY16" fmla="*/ 16162 h 53823"/>
                      <a:gd name="connsiteX17" fmla="*/ 9018 w 41491"/>
                      <a:gd name="connsiteY17" fmla="*/ 53823 h 53823"/>
                      <a:gd name="connsiteX18" fmla="*/ 0 w 41491"/>
                      <a:gd name="connsiteY18" fmla="*/ 53823 h 53823"/>
                      <a:gd name="connsiteX19" fmla="*/ 0 w 41491"/>
                      <a:gd name="connsiteY19" fmla="*/ 956 h 53823"/>
                      <a:gd name="connsiteX20" fmla="*/ 8526 w 41491"/>
                      <a:gd name="connsiteY20" fmla="*/ 956 h 53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491" h="53823">
                        <a:moveTo>
                          <a:pt x="8495" y="987"/>
                        </a:moveTo>
                        <a:lnTo>
                          <a:pt x="8803" y="7619"/>
                        </a:lnTo>
                        <a:cubicBezTo>
                          <a:pt x="10681" y="5244"/>
                          <a:pt x="12958" y="3362"/>
                          <a:pt x="15636" y="2036"/>
                        </a:cubicBezTo>
                        <a:cubicBezTo>
                          <a:pt x="18314" y="679"/>
                          <a:pt x="21300" y="0"/>
                          <a:pt x="24593" y="0"/>
                        </a:cubicBezTo>
                        <a:cubicBezTo>
                          <a:pt x="27148" y="0"/>
                          <a:pt x="29487" y="339"/>
                          <a:pt x="31580" y="1049"/>
                        </a:cubicBezTo>
                        <a:cubicBezTo>
                          <a:pt x="33673" y="1758"/>
                          <a:pt x="35427" y="2869"/>
                          <a:pt x="36905" y="4411"/>
                        </a:cubicBezTo>
                        <a:cubicBezTo>
                          <a:pt x="38382" y="5953"/>
                          <a:pt x="39490" y="7958"/>
                          <a:pt x="40291" y="10364"/>
                        </a:cubicBezTo>
                        <a:cubicBezTo>
                          <a:pt x="41091" y="12800"/>
                          <a:pt x="41491" y="15731"/>
                          <a:pt x="41491" y="19185"/>
                        </a:cubicBezTo>
                        <a:lnTo>
                          <a:pt x="41491" y="53823"/>
                        </a:lnTo>
                        <a:lnTo>
                          <a:pt x="32473" y="53823"/>
                        </a:lnTo>
                        <a:lnTo>
                          <a:pt x="32473" y="19093"/>
                        </a:lnTo>
                        <a:cubicBezTo>
                          <a:pt x="32473" y="17026"/>
                          <a:pt x="32257" y="15299"/>
                          <a:pt x="31795" y="13849"/>
                        </a:cubicBezTo>
                        <a:cubicBezTo>
                          <a:pt x="31334" y="12399"/>
                          <a:pt x="30657" y="11227"/>
                          <a:pt x="29764" y="10302"/>
                        </a:cubicBezTo>
                        <a:cubicBezTo>
                          <a:pt x="28871" y="9377"/>
                          <a:pt x="27763" y="8729"/>
                          <a:pt x="26440" y="8297"/>
                        </a:cubicBezTo>
                        <a:cubicBezTo>
                          <a:pt x="25116" y="7865"/>
                          <a:pt x="23608" y="7649"/>
                          <a:pt x="21884" y="7649"/>
                        </a:cubicBezTo>
                        <a:cubicBezTo>
                          <a:pt x="18960" y="7649"/>
                          <a:pt x="16375" y="8421"/>
                          <a:pt x="14189" y="9994"/>
                        </a:cubicBezTo>
                        <a:cubicBezTo>
                          <a:pt x="11973" y="11567"/>
                          <a:pt x="10250" y="13602"/>
                          <a:pt x="9018" y="16162"/>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p>
                </p:txBody>
              </p:sp>
            </p:grpSp>
            <p:sp>
              <p:nvSpPr>
                <p:cNvPr id="28" name="Freeform 27">
                  <a:extLst>
                    <a:ext uri="{FF2B5EF4-FFF2-40B4-BE49-F238E27FC236}">
                      <a16:creationId xmlns:a16="http://schemas.microsoft.com/office/drawing/2014/main" id="{5F3D9C78-75D4-528C-56E7-02CD8BB9EC90}"/>
                    </a:ext>
                  </a:extLst>
                </p:cNvPr>
                <p:cNvSpPr/>
                <p:nvPr/>
              </p:nvSpPr>
              <p:spPr>
                <a:xfrm>
                  <a:off x="11780213" y="624639"/>
                  <a:ext cx="44999" cy="74273"/>
                </a:xfrm>
                <a:custGeom>
                  <a:avLst/>
                  <a:gdLst>
                    <a:gd name="connsiteX0" fmla="*/ 23054 w 44999"/>
                    <a:gd name="connsiteY0" fmla="*/ 39635 h 74273"/>
                    <a:gd name="connsiteX1" fmla="*/ 35335 w 44999"/>
                    <a:gd name="connsiteY1" fmla="*/ 0 h 74273"/>
                    <a:gd name="connsiteX2" fmla="*/ 45000 w 44999"/>
                    <a:gd name="connsiteY2" fmla="*/ 0 h 74273"/>
                    <a:gd name="connsiteX3" fmla="*/ 23793 w 44999"/>
                    <a:gd name="connsiteY3" fmla="*/ 61041 h 74273"/>
                    <a:gd name="connsiteX4" fmla="*/ 21884 w 44999"/>
                    <a:gd name="connsiteY4" fmla="*/ 65298 h 74273"/>
                    <a:gd name="connsiteX5" fmla="*/ 18837 w 44999"/>
                    <a:gd name="connsiteY5" fmla="*/ 69585 h 74273"/>
                    <a:gd name="connsiteX6" fmla="*/ 14313 w 44999"/>
                    <a:gd name="connsiteY6" fmla="*/ 72916 h 74273"/>
                    <a:gd name="connsiteX7" fmla="*/ 8126 w 44999"/>
                    <a:gd name="connsiteY7" fmla="*/ 74273 h 74273"/>
                    <a:gd name="connsiteX8" fmla="*/ 6864 w 44999"/>
                    <a:gd name="connsiteY8" fmla="*/ 74181 h 74273"/>
                    <a:gd name="connsiteX9" fmla="*/ 5386 w 44999"/>
                    <a:gd name="connsiteY9" fmla="*/ 73965 h 74273"/>
                    <a:gd name="connsiteX10" fmla="*/ 4032 w 44999"/>
                    <a:gd name="connsiteY10" fmla="*/ 73718 h 74273"/>
                    <a:gd name="connsiteX11" fmla="*/ 3047 w 44999"/>
                    <a:gd name="connsiteY11" fmla="*/ 73502 h 74273"/>
                    <a:gd name="connsiteX12" fmla="*/ 3047 w 44999"/>
                    <a:gd name="connsiteY12" fmla="*/ 66161 h 74273"/>
                    <a:gd name="connsiteX13" fmla="*/ 3570 w 44999"/>
                    <a:gd name="connsiteY13" fmla="*/ 66223 h 74273"/>
                    <a:gd name="connsiteX14" fmla="*/ 4278 w 44999"/>
                    <a:gd name="connsiteY14" fmla="*/ 66285 h 74273"/>
                    <a:gd name="connsiteX15" fmla="*/ 4955 w 44999"/>
                    <a:gd name="connsiteY15" fmla="*/ 66346 h 74273"/>
                    <a:gd name="connsiteX16" fmla="*/ 5479 w 44999"/>
                    <a:gd name="connsiteY16" fmla="*/ 66346 h 74273"/>
                    <a:gd name="connsiteX17" fmla="*/ 9511 w 44999"/>
                    <a:gd name="connsiteY17" fmla="*/ 65914 h 74273"/>
                    <a:gd name="connsiteX18" fmla="*/ 12620 w 44999"/>
                    <a:gd name="connsiteY18" fmla="*/ 64465 h 74273"/>
                    <a:gd name="connsiteX19" fmla="*/ 14990 w 44999"/>
                    <a:gd name="connsiteY19" fmla="*/ 61812 h 74273"/>
                    <a:gd name="connsiteX20" fmla="*/ 16806 w 44999"/>
                    <a:gd name="connsiteY20" fmla="*/ 57710 h 74273"/>
                    <a:gd name="connsiteX21" fmla="*/ 18806 w 44999"/>
                    <a:gd name="connsiteY21" fmla="*/ 52343 h 74273"/>
                    <a:gd name="connsiteX22" fmla="*/ 0 w 44999"/>
                    <a:gd name="connsiteY22" fmla="*/ 62 h 74273"/>
                    <a:gd name="connsiteX23" fmla="*/ 9849 w 44999"/>
                    <a:gd name="connsiteY23" fmla="*/ 62 h 74273"/>
                    <a:gd name="connsiteX24" fmla="*/ 23023 w 44999"/>
                    <a:gd name="connsiteY24" fmla="*/ 39697 h 74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4999" h="74273">
                      <a:moveTo>
                        <a:pt x="23054" y="39635"/>
                      </a:moveTo>
                      <a:lnTo>
                        <a:pt x="35335" y="0"/>
                      </a:lnTo>
                      <a:lnTo>
                        <a:pt x="45000" y="0"/>
                      </a:lnTo>
                      <a:lnTo>
                        <a:pt x="23793" y="61041"/>
                      </a:lnTo>
                      <a:cubicBezTo>
                        <a:pt x="23300" y="62336"/>
                        <a:pt x="22685" y="63755"/>
                        <a:pt x="21884" y="65298"/>
                      </a:cubicBezTo>
                      <a:cubicBezTo>
                        <a:pt x="21115" y="66840"/>
                        <a:pt x="20099" y="68259"/>
                        <a:pt x="18837" y="69585"/>
                      </a:cubicBezTo>
                      <a:cubicBezTo>
                        <a:pt x="17575" y="70911"/>
                        <a:pt x="16067" y="72022"/>
                        <a:pt x="14313" y="72916"/>
                      </a:cubicBezTo>
                      <a:cubicBezTo>
                        <a:pt x="12558" y="73811"/>
                        <a:pt x="10496" y="74273"/>
                        <a:pt x="8126" y="74273"/>
                      </a:cubicBezTo>
                      <a:cubicBezTo>
                        <a:pt x="7756" y="74273"/>
                        <a:pt x="7356" y="74242"/>
                        <a:pt x="6864" y="74181"/>
                      </a:cubicBezTo>
                      <a:cubicBezTo>
                        <a:pt x="6371" y="74119"/>
                        <a:pt x="5879" y="74027"/>
                        <a:pt x="5386" y="73965"/>
                      </a:cubicBezTo>
                      <a:cubicBezTo>
                        <a:pt x="4894" y="73903"/>
                        <a:pt x="4432" y="73811"/>
                        <a:pt x="4032" y="73718"/>
                      </a:cubicBezTo>
                      <a:cubicBezTo>
                        <a:pt x="3632" y="73626"/>
                        <a:pt x="3293" y="73564"/>
                        <a:pt x="3047" y="73502"/>
                      </a:cubicBezTo>
                      <a:lnTo>
                        <a:pt x="3047" y="66161"/>
                      </a:lnTo>
                      <a:cubicBezTo>
                        <a:pt x="3047" y="66161"/>
                        <a:pt x="3355" y="66223"/>
                        <a:pt x="3570" y="66223"/>
                      </a:cubicBezTo>
                      <a:cubicBezTo>
                        <a:pt x="3786" y="66223"/>
                        <a:pt x="4032" y="66254"/>
                        <a:pt x="4278" y="66285"/>
                      </a:cubicBezTo>
                      <a:cubicBezTo>
                        <a:pt x="4525" y="66315"/>
                        <a:pt x="4740" y="66315"/>
                        <a:pt x="4955" y="66346"/>
                      </a:cubicBezTo>
                      <a:cubicBezTo>
                        <a:pt x="5171" y="66377"/>
                        <a:pt x="5325" y="66346"/>
                        <a:pt x="5479" y="66346"/>
                      </a:cubicBezTo>
                      <a:cubicBezTo>
                        <a:pt x="7018" y="66346"/>
                        <a:pt x="8341" y="66192"/>
                        <a:pt x="9511" y="65914"/>
                      </a:cubicBezTo>
                      <a:cubicBezTo>
                        <a:pt x="10681" y="65637"/>
                        <a:pt x="11727" y="65143"/>
                        <a:pt x="12620" y="64465"/>
                      </a:cubicBezTo>
                      <a:cubicBezTo>
                        <a:pt x="13512" y="63786"/>
                        <a:pt x="14313" y="62923"/>
                        <a:pt x="14990" y="61812"/>
                      </a:cubicBezTo>
                      <a:cubicBezTo>
                        <a:pt x="15667" y="60702"/>
                        <a:pt x="16282" y="59345"/>
                        <a:pt x="16806" y="57710"/>
                      </a:cubicBezTo>
                      <a:lnTo>
                        <a:pt x="18806" y="52343"/>
                      </a:lnTo>
                      <a:lnTo>
                        <a:pt x="0" y="62"/>
                      </a:lnTo>
                      <a:lnTo>
                        <a:pt x="9849" y="62"/>
                      </a:lnTo>
                      <a:lnTo>
                        <a:pt x="23023" y="39697"/>
                      </a:lnTo>
                      <a:close/>
                    </a:path>
                  </a:pathLst>
                </a:custGeom>
                <a:grpFill/>
                <a:ln w="3075" cap="flat">
                  <a:noFill/>
                  <a:prstDash val="solid"/>
                  <a:miter/>
                </a:ln>
              </p:spPr>
              <p:txBody>
                <a:bodyPr rtlCol="0" anchor="ctr"/>
                <a:lstStyle/>
                <a:p>
                  <a:endParaRPr lang="en-IS"/>
                </a:p>
              </p:txBody>
            </p:sp>
          </p:grpSp>
          <p:grpSp>
            <p:nvGrpSpPr>
              <p:cNvPr id="12" name="Graphic 1">
                <a:extLst>
                  <a:ext uri="{FF2B5EF4-FFF2-40B4-BE49-F238E27FC236}">
                    <a16:creationId xmlns:a16="http://schemas.microsoft.com/office/drawing/2014/main" id="{53887327-303B-FE04-EB1A-26EA271D9E37}"/>
                  </a:ext>
                </a:extLst>
              </p:cNvPr>
              <p:cNvGrpSpPr/>
              <p:nvPr/>
            </p:nvGrpSpPr>
            <p:grpSpPr>
              <a:xfrm>
                <a:off x="11115341" y="598174"/>
                <a:ext cx="267660" cy="111995"/>
                <a:chOff x="11115341" y="598174"/>
                <a:chExt cx="267660" cy="111995"/>
              </a:xfrm>
              <a:grpFill/>
            </p:grpSpPr>
            <p:grpSp>
              <p:nvGrpSpPr>
                <p:cNvPr id="13" name="Graphic 1">
                  <a:extLst>
                    <a:ext uri="{FF2B5EF4-FFF2-40B4-BE49-F238E27FC236}">
                      <a16:creationId xmlns:a16="http://schemas.microsoft.com/office/drawing/2014/main" id="{8AE6ADBB-4912-B14F-42FF-E06401303D6B}"/>
                    </a:ext>
                  </a:extLst>
                </p:cNvPr>
                <p:cNvGrpSpPr/>
                <p:nvPr/>
              </p:nvGrpSpPr>
              <p:grpSpPr>
                <a:xfrm>
                  <a:off x="11115341" y="598174"/>
                  <a:ext cx="267660" cy="111995"/>
                  <a:chOff x="11115341" y="598174"/>
                  <a:chExt cx="267660" cy="111995"/>
                </a:xfrm>
                <a:grpFill/>
              </p:grpSpPr>
              <p:sp>
                <p:nvSpPr>
                  <p:cNvPr id="15" name="Freeform 14">
                    <a:extLst>
                      <a:ext uri="{FF2B5EF4-FFF2-40B4-BE49-F238E27FC236}">
                        <a16:creationId xmlns:a16="http://schemas.microsoft.com/office/drawing/2014/main" id="{D9B350F7-7C07-6020-9A09-9DA7ED00921A}"/>
                      </a:ext>
                    </a:extLst>
                  </p:cNvPr>
                  <p:cNvSpPr/>
                  <p:nvPr/>
                </p:nvSpPr>
                <p:spPr>
                  <a:xfrm>
                    <a:off x="11115341" y="619457"/>
                    <a:ext cx="48508" cy="62182"/>
                  </a:xfrm>
                  <a:custGeom>
                    <a:avLst/>
                    <a:gdLst>
                      <a:gd name="connsiteX0" fmla="*/ 35674 w 48508"/>
                      <a:gd name="connsiteY0" fmla="*/ 43336 h 62182"/>
                      <a:gd name="connsiteX1" fmla="*/ 30472 w 48508"/>
                      <a:gd name="connsiteY1" fmla="*/ 47932 h 62182"/>
                      <a:gd name="connsiteX2" fmla="*/ 22685 w 48508"/>
                      <a:gd name="connsiteY2" fmla="*/ 50122 h 62182"/>
                      <a:gd name="connsiteX3" fmla="*/ 14990 w 48508"/>
                      <a:gd name="connsiteY3" fmla="*/ 47716 h 62182"/>
                      <a:gd name="connsiteX4" fmla="*/ 12527 w 48508"/>
                      <a:gd name="connsiteY4" fmla="*/ 41424 h 62182"/>
                      <a:gd name="connsiteX5" fmla="*/ 15328 w 48508"/>
                      <a:gd name="connsiteY5" fmla="*/ 35872 h 62182"/>
                      <a:gd name="connsiteX6" fmla="*/ 23454 w 48508"/>
                      <a:gd name="connsiteY6" fmla="*/ 33713 h 62182"/>
                      <a:gd name="connsiteX7" fmla="*/ 30995 w 48508"/>
                      <a:gd name="connsiteY7" fmla="*/ 34361 h 62182"/>
                      <a:gd name="connsiteX8" fmla="*/ 35704 w 48508"/>
                      <a:gd name="connsiteY8" fmla="*/ 35903 h 62182"/>
                      <a:gd name="connsiteX9" fmla="*/ 35704 w 48508"/>
                      <a:gd name="connsiteY9" fmla="*/ 43306 h 62182"/>
                      <a:gd name="connsiteX10" fmla="*/ 42230 w 48508"/>
                      <a:gd name="connsiteY10" fmla="*/ 4997 h 62182"/>
                      <a:gd name="connsiteX11" fmla="*/ 26070 w 48508"/>
                      <a:gd name="connsiteY11" fmla="*/ 0 h 62182"/>
                      <a:gd name="connsiteX12" fmla="*/ 14990 w 48508"/>
                      <a:gd name="connsiteY12" fmla="*/ 1357 h 62182"/>
                      <a:gd name="connsiteX13" fmla="*/ 5910 w 48508"/>
                      <a:gd name="connsiteY13" fmla="*/ 5305 h 62182"/>
                      <a:gd name="connsiteX14" fmla="*/ 5571 w 48508"/>
                      <a:gd name="connsiteY14" fmla="*/ 6508 h 62182"/>
                      <a:gd name="connsiteX15" fmla="*/ 9942 w 48508"/>
                      <a:gd name="connsiteY15" fmla="*/ 15114 h 62182"/>
                      <a:gd name="connsiteX16" fmla="*/ 10496 w 48508"/>
                      <a:gd name="connsiteY16" fmla="*/ 15576 h 62182"/>
                      <a:gd name="connsiteX17" fmla="*/ 10773 w 48508"/>
                      <a:gd name="connsiteY17" fmla="*/ 15607 h 62182"/>
                      <a:gd name="connsiteX18" fmla="*/ 11204 w 48508"/>
                      <a:gd name="connsiteY18" fmla="*/ 15484 h 62182"/>
                      <a:gd name="connsiteX19" fmla="*/ 17945 w 48508"/>
                      <a:gd name="connsiteY19" fmla="*/ 12800 h 62182"/>
                      <a:gd name="connsiteX20" fmla="*/ 25763 w 48508"/>
                      <a:gd name="connsiteY20" fmla="*/ 11937 h 62182"/>
                      <a:gd name="connsiteX21" fmla="*/ 33211 w 48508"/>
                      <a:gd name="connsiteY21" fmla="*/ 14250 h 62182"/>
                      <a:gd name="connsiteX22" fmla="*/ 35704 w 48508"/>
                      <a:gd name="connsiteY22" fmla="*/ 20851 h 62182"/>
                      <a:gd name="connsiteX23" fmla="*/ 35704 w 48508"/>
                      <a:gd name="connsiteY23" fmla="*/ 23812 h 62182"/>
                      <a:gd name="connsiteX24" fmla="*/ 23793 w 48508"/>
                      <a:gd name="connsiteY24" fmla="*/ 22054 h 62182"/>
                      <a:gd name="connsiteX25" fmla="*/ 14466 w 48508"/>
                      <a:gd name="connsiteY25" fmla="*/ 23195 h 62182"/>
                      <a:gd name="connsiteX26" fmla="*/ 6925 w 48508"/>
                      <a:gd name="connsiteY26" fmla="*/ 26773 h 62182"/>
                      <a:gd name="connsiteX27" fmla="*/ 1847 w 48508"/>
                      <a:gd name="connsiteY27" fmla="*/ 32942 h 62182"/>
                      <a:gd name="connsiteX28" fmla="*/ 0 w 48508"/>
                      <a:gd name="connsiteY28" fmla="*/ 41732 h 62182"/>
                      <a:gd name="connsiteX29" fmla="*/ 1908 w 48508"/>
                      <a:gd name="connsiteY29" fmla="*/ 51171 h 62182"/>
                      <a:gd name="connsiteX30" fmla="*/ 6802 w 48508"/>
                      <a:gd name="connsiteY30" fmla="*/ 57556 h 62182"/>
                      <a:gd name="connsiteX31" fmla="*/ 13512 w 48508"/>
                      <a:gd name="connsiteY31" fmla="*/ 61103 h 62182"/>
                      <a:gd name="connsiteX32" fmla="*/ 20838 w 48508"/>
                      <a:gd name="connsiteY32" fmla="*/ 62182 h 62182"/>
                      <a:gd name="connsiteX33" fmla="*/ 29979 w 48508"/>
                      <a:gd name="connsiteY33" fmla="*/ 60116 h 62182"/>
                      <a:gd name="connsiteX34" fmla="*/ 35674 w 48508"/>
                      <a:gd name="connsiteY34" fmla="*/ 56414 h 62182"/>
                      <a:gd name="connsiteX35" fmla="*/ 35674 w 48508"/>
                      <a:gd name="connsiteY35" fmla="*/ 60085 h 62182"/>
                      <a:gd name="connsiteX36" fmla="*/ 36566 w 48508"/>
                      <a:gd name="connsiteY36" fmla="*/ 61010 h 62182"/>
                      <a:gd name="connsiteX37" fmla="*/ 47616 w 48508"/>
                      <a:gd name="connsiteY37" fmla="*/ 61010 h 62182"/>
                      <a:gd name="connsiteX38" fmla="*/ 48509 w 48508"/>
                      <a:gd name="connsiteY38" fmla="*/ 60085 h 62182"/>
                      <a:gd name="connsiteX39" fmla="*/ 48509 w 48508"/>
                      <a:gd name="connsiteY39" fmla="*/ 20326 h 62182"/>
                      <a:gd name="connsiteX40" fmla="*/ 42199 w 48508"/>
                      <a:gd name="connsiteY40" fmla="*/ 4997 h 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48508" h="62182">
                        <a:moveTo>
                          <a:pt x="35674" y="43336"/>
                        </a:moveTo>
                        <a:cubicBezTo>
                          <a:pt x="34443" y="44971"/>
                          <a:pt x="32688" y="46544"/>
                          <a:pt x="30472" y="47932"/>
                        </a:cubicBezTo>
                        <a:cubicBezTo>
                          <a:pt x="28194" y="49382"/>
                          <a:pt x="25578" y="50122"/>
                          <a:pt x="22685" y="50122"/>
                        </a:cubicBezTo>
                        <a:cubicBezTo>
                          <a:pt x="19207" y="50122"/>
                          <a:pt x="16621" y="49320"/>
                          <a:pt x="14990" y="47716"/>
                        </a:cubicBezTo>
                        <a:cubicBezTo>
                          <a:pt x="13328" y="46112"/>
                          <a:pt x="12527" y="44046"/>
                          <a:pt x="12527" y="41424"/>
                        </a:cubicBezTo>
                        <a:cubicBezTo>
                          <a:pt x="12527" y="39049"/>
                          <a:pt x="13451" y="37260"/>
                          <a:pt x="15328" y="35872"/>
                        </a:cubicBezTo>
                        <a:cubicBezTo>
                          <a:pt x="17267" y="34453"/>
                          <a:pt x="20007" y="33713"/>
                          <a:pt x="23454" y="33713"/>
                        </a:cubicBezTo>
                        <a:cubicBezTo>
                          <a:pt x="26440" y="33713"/>
                          <a:pt x="28964" y="33929"/>
                          <a:pt x="30995" y="34361"/>
                        </a:cubicBezTo>
                        <a:cubicBezTo>
                          <a:pt x="32780" y="34731"/>
                          <a:pt x="34350" y="35255"/>
                          <a:pt x="35704" y="35903"/>
                        </a:cubicBezTo>
                        <a:lnTo>
                          <a:pt x="35704" y="43306"/>
                        </a:lnTo>
                        <a:close/>
                        <a:moveTo>
                          <a:pt x="42230" y="4997"/>
                        </a:moveTo>
                        <a:cubicBezTo>
                          <a:pt x="38105" y="1666"/>
                          <a:pt x="32657" y="0"/>
                          <a:pt x="26070" y="0"/>
                        </a:cubicBezTo>
                        <a:cubicBezTo>
                          <a:pt x="21915" y="0"/>
                          <a:pt x="18191" y="463"/>
                          <a:pt x="14990" y="1357"/>
                        </a:cubicBezTo>
                        <a:cubicBezTo>
                          <a:pt x="11789" y="2252"/>
                          <a:pt x="8741" y="3578"/>
                          <a:pt x="5910" y="5305"/>
                        </a:cubicBezTo>
                        <a:cubicBezTo>
                          <a:pt x="5510" y="5552"/>
                          <a:pt x="5356" y="6076"/>
                          <a:pt x="5571" y="6508"/>
                        </a:cubicBezTo>
                        <a:lnTo>
                          <a:pt x="9942" y="15114"/>
                        </a:lnTo>
                        <a:cubicBezTo>
                          <a:pt x="10065" y="15330"/>
                          <a:pt x="10250" y="15484"/>
                          <a:pt x="10496" y="15576"/>
                        </a:cubicBezTo>
                        <a:cubicBezTo>
                          <a:pt x="10588" y="15576"/>
                          <a:pt x="10681" y="15607"/>
                          <a:pt x="10773" y="15607"/>
                        </a:cubicBezTo>
                        <a:cubicBezTo>
                          <a:pt x="10927" y="15607"/>
                          <a:pt x="11081" y="15576"/>
                          <a:pt x="11204" y="15484"/>
                        </a:cubicBezTo>
                        <a:cubicBezTo>
                          <a:pt x="13389" y="14281"/>
                          <a:pt x="15636" y="13387"/>
                          <a:pt x="17945" y="12800"/>
                        </a:cubicBezTo>
                        <a:cubicBezTo>
                          <a:pt x="20222" y="12245"/>
                          <a:pt x="22869" y="11937"/>
                          <a:pt x="25763" y="11937"/>
                        </a:cubicBezTo>
                        <a:cubicBezTo>
                          <a:pt x="29025" y="11937"/>
                          <a:pt x="31518" y="12708"/>
                          <a:pt x="33211" y="14250"/>
                        </a:cubicBezTo>
                        <a:cubicBezTo>
                          <a:pt x="34873" y="15761"/>
                          <a:pt x="35704" y="17951"/>
                          <a:pt x="35704" y="20851"/>
                        </a:cubicBezTo>
                        <a:lnTo>
                          <a:pt x="35704" y="23812"/>
                        </a:lnTo>
                        <a:cubicBezTo>
                          <a:pt x="32503" y="22640"/>
                          <a:pt x="28502" y="22054"/>
                          <a:pt x="23793" y="22054"/>
                        </a:cubicBezTo>
                        <a:cubicBezTo>
                          <a:pt x="20438" y="22054"/>
                          <a:pt x="17329" y="22424"/>
                          <a:pt x="14466" y="23195"/>
                        </a:cubicBezTo>
                        <a:cubicBezTo>
                          <a:pt x="11604" y="23966"/>
                          <a:pt x="9049" y="25169"/>
                          <a:pt x="6925" y="26773"/>
                        </a:cubicBezTo>
                        <a:cubicBezTo>
                          <a:pt x="4771" y="28408"/>
                          <a:pt x="3078" y="30474"/>
                          <a:pt x="1847" y="32942"/>
                        </a:cubicBezTo>
                        <a:cubicBezTo>
                          <a:pt x="616" y="35409"/>
                          <a:pt x="0" y="38370"/>
                          <a:pt x="0" y="41732"/>
                        </a:cubicBezTo>
                        <a:cubicBezTo>
                          <a:pt x="0" y="45372"/>
                          <a:pt x="646" y="48580"/>
                          <a:pt x="1908" y="51171"/>
                        </a:cubicBezTo>
                        <a:cubicBezTo>
                          <a:pt x="3170" y="53793"/>
                          <a:pt x="4832" y="55921"/>
                          <a:pt x="6802" y="57556"/>
                        </a:cubicBezTo>
                        <a:cubicBezTo>
                          <a:pt x="8803" y="59160"/>
                          <a:pt x="11050" y="60362"/>
                          <a:pt x="13512" y="61103"/>
                        </a:cubicBezTo>
                        <a:cubicBezTo>
                          <a:pt x="15944" y="61812"/>
                          <a:pt x="18406" y="62182"/>
                          <a:pt x="20838" y="62182"/>
                        </a:cubicBezTo>
                        <a:cubicBezTo>
                          <a:pt x="24101" y="62182"/>
                          <a:pt x="27178" y="61473"/>
                          <a:pt x="29979" y="60116"/>
                        </a:cubicBezTo>
                        <a:cubicBezTo>
                          <a:pt x="32072" y="59098"/>
                          <a:pt x="34012" y="57833"/>
                          <a:pt x="35674" y="56414"/>
                        </a:cubicBezTo>
                        <a:lnTo>
                          <a:pt x="35674" y="60085"/>
                        </a:lnTo>
                        <a:cubicBezTo>
                          <a:pt x="35674" y="60578"/>
                          <a:pt x="36074" y="61010"/>
                          <a:pt x="36566" y="61010"/>
                        </a:cubicBezTo>
                        <a:lnTo>
                          <a:pt x="47616" y="61010"/>
                        </a:lnTo>
                        <a:cubicBezTo>
                          <a:pt x="48109" y="61010"/>
                          <a:pt x="48509" y="60609"/>
                          <a:pt x="48509" y="60085"/>
                        </a:cubicBezTo>
                        <a:lnTo>
                          <a:pt x="48509" y="20326"/>
                        </a:lnTo>
                        <a:cubicBezTo>
                          <a:pt x="48509" y="13510"/>
                          <a:pt x="46385" y="8359"/>
                          <a:pt x="42199" y="4997"/>
                        </a:cubicBezTo>
                      </a:path>
                    </a:pathLst>
                  </a:custGeom>
                  <a:grpFill/>
                  <a:ln w="3075" cap="flat">
                    <a:noFill/>
                    <a:prstDash val="solid"/>
                    <a:miter/>
                  </a:ln>
                </p:spPr>
                <p:txBody>
                  <a:bodyPr rtlCol="0" anchor="ctr"/>
                  <a:lstStyle/>
                  <a:p>
                    <a:endParaRPr lang="en-IS"/>
                  </a:p>
                </p:txBody>
              </p:sp>
              <p:sp>
                <p:nvSpPr>
                  <p:cNvPr id="17" name="Freeform 16">
                    <a:extLst>
                      <a:ext uri="{FF2B5EF4-FFF2-40B4-BE49-F238E27FC236}">
                        <a16:creationId xmlns:a16="http://schemas.microsoft.com/office/drawing/2014/main" id="{65D2CD03-C433-FDA6-68BD-E2B1B69449A7}"/>
                      </a:ext>
                    </a:extLst>
                  </p:cNvPr>
                  <p:cNvSpPr/>
                  <p:nvPr/>
                </p:nvSpPr>
                <p:spPr>
                  <a:xfrm>
                    <a:off x="11177762" y="619457"/>
                    <a:ext cx="50078" cy="90713"/>
                  </a:xfrm>
                  <a:custGeom>
                    <a:avLst/>
                    <a:gdLst>
                      <a:gd name="connsiteX0" fmla="*/ 33858 w 50078"/>
                      <a:gd name="connsiteY0" fmla="*/ 45650 h 90713"/>
                      <a:gd name="connsiteX1" fmla="*/ 25332 w 50078"/>
                      <a:gd name="connsiteY1" fmla="*/ 49814 h 90713"/>
                      <a:gd name="connsiteX2" fmla="*/ 21515 w 50078"/>
                      <a:gd name="connsiteY2" fmla="*/ 49166 h 90713"/>
                      <a:gd name="connsiteX3" fmla="*/ 17975 w 50078"/>
                      <a:gd name="connsiteY3" fmla="*/ 47439 h 90713"/>
                      <a:gd name="connsiteX4" fmla="*/ 14959 w 50078"/>
                      <a:gd name="connsiteY4" fmla="*/ 45125 h 90713"/>
                      <a:gd name="connsiteX5" fmla="*/ 12866 w 50078"/>
                      <a:gd name="connsiteY5" fmla="*/ 42843 h 90713"/>
                      <a:gd name="connsiteX6" fmla="*/ 12866 w 50078"/>
                      <a:gd name="connsiteY6" fmla="*/ 19216 h 90713"/>
                      <a:gd name="connsiteX7" fmla="*/ 18006 w 50078"/>
                      <a:gd name="connsiteY7" fmla="*/ 14559 h 90713"/>
                      <a:gd name="connsiteX8" fmla="*/ 24932 w 50078"/>
                      <a:gd name="connsiteY8" fmla="*/ 12461 h 90713"/>
                      <a:gd name="connsiteX9" fmla="*/ 33704 w 50078"/>
                      <a:gd name="connsiteY9" fmla="*/ 16995 h 90713"/>
                      <a:gd name="connsiteX10" fmla="*/ 36874 w 50078"/>
                      <a:gd name="connsiteY10" fmla="*/ 32387 h 90713"/>
                      <a:gd name="connsiteX11" fmla="*/ 33888 w 50078"/>
                      <a:gd name="connsiteY11" fmla="*/ 45650 h 90713"/>
                      <a:gd name="connsiteX12" fmla="*/ 43492 w 50078"/>
                      <a:gd name="connsiteY12" fmla="*/ 7649 h 90713"/>
                      <a:gd name="connsiteX13" fmla="*/ 36074 w 50078"/>
                      <a:gd name="connsiteY13" fmla="*/ 1851 h 90713"/>
                      <a:gd name="connsiteX14" fmla="*/ 27055 w 50078"/>
                      <a:gd name="connsiteY14" fmla="*/ 0 h 90713"/>
                      <a:gd name="connsiteX15" fmla="*/ 18406 w 50078"/>
                      <a:gd name="connsiteY15" fmla="*/ 2067 h 90713"/>
                      <a:gd name="connsiteX16" fmla="*/ 12958 w 50078"/>
                      <a:gd name="connsiteY16" fmla="*/ 5737 h 90713"/>
                      <a:gd name="connsiteX17" fmla="*/ 12958 w 50078"/>
                      <a:gd name="connsiteY17" fmla="*/ 2128 h 90713"/>
                      <a:gd name="connsiteX18" fmla="*/ 12066 w 50078"/>
                      <a:gd name="connsiteY18" fmla="*/ 1203 h 90713"/>
                      <a:gd name="connsiteX19" fmla="*/ 893 w 50078"/>
                      <a:gd name="connsiteY19" fmla="*/ 1203 h 90713"/>
                      <a:gd name="connsiteX20" fmla="*/ 0 w 50078"/>
                      <a:gd name="connsiteY20" fmla="*/ 2128 h 90713"/>
                      <a:gd name="connsiteX21" fmla="*/ 0 w 50078"/>
                      <a:gd name="connsiteY21" fmla="*/ 89819 h 90713"/>
                      <a:gd name="connsiteX22" fmla="*/ 431 w 50078"/>
                      <a:gd name="connsiteY22" fmla="*/ 90590 h 90713"/>
                      <a:gd name="connsiteX23" fmla="*/ 893 w 50078"/>
                      <a:gd name="connsiteY23" fmla="*/ 90713 h 90713"/>
                      <a:gd name="connsiteX24" fmla="*/ 1324 w 50078"/>
                      <a:gd name="connsiteY24" fmla="*/ 90621 h 90713"/>
                      <a:gd name="connsiteX25" fmla="*/ 12497 w 50078"/>
                      <a:gd name="connsiteY25" fmla="*/ 84760 h 90713"/>
                      <a:gd name="connsiteX26" fmla="*/ 12989 w 50078"/>
                      <a:gd name="connsiteY26" fmla="*/ 83958 h 90713"/>
                      <a:gd name="connsiteX27" fmla="*/ 12989 w 50078"/>
                      <a:gd name="connsiteY27" fmla="*/ 56785 h 90713"/>
                      <a:gd name="connsiteX28" fmla="*/ 17914 w 50078"/>
                      <a:gd name="connsiteY28" fmla="*/ 60116 h 90713"/>
                      <a:gd name="connsiteX29" fmla="*/ 26532 w 50078"/>
                      <a:gd name="connsiteY29" fmla="*/ 62213 h 90713"/>
                      <a:gd name="connsiteX30" fmla="*/ 35489 w 50078"/>
                      <a:gd name="connsiteY30" fmla="*/ 60362 h 90713"/>
                      <a:gd name="connsiteX31" fmla="*/ 43030 w 50078"/>
                      <a:gd name="connsiteY31" fmla="*/ 54718 h 90713"/>
                      <a:gd name="connsiteX32" fmla="*/ 48170 w 50078"/>
                      <a:gd name="connsiteY32" fmla="*/ 45310 h 90713"/>
                      <a:gd name="connsiteX33" fmla="*/ 50079 w 50078"/>
                      <a:gd name="connsiteY33" fmla="*/ 32047 h 90713"/>
                      <a:gd name="connsiteX34" fmla="*/ 48355 w 50078"/>
                      <a:gd name="connsiteY34" fmla="*/ 17612 h 90713"/>
                      <a:gd name="connsiteX35" fmla="*/ 43492 w 50078"/>
                      <a:gd name="connsiteY35" fmla="*/ 7619 h 9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0078" h="90713">
                        <a:moveTo>
                          <a:pt x="33858" y="45650"/>
                        </a:moveTo>
                        <a:cubicBezTo>
                          <a:pt x="31919" y="48457"/>
                          <a:pt x="29118" y="49814"/>
                          <a:pt x="25332" y="49814"/>
                        </a:cubicBezTo>
                        <a:cubicBezTo>
                          <a:pt x="23977" y="49814"/>
                          <a:pt x="22685" y="49598"/>
                          <a:pt x="21515" y="49166"/>
                        </a:cubicBezTo>
                        <a:cubicBezTo>
                          <a:pt x="20284" y="48703"/>
                          <a:pt x="19083" y="48117"/>
                          <a:pt x="17975" y="47439"/>
                        </a:cubicBezTo>
                        <a:cubicBezTo>
                          <a:pt x="16867" y="46729"/>
                          <a:pt x="15852" y="45958"/>
                          <a:pt x="14959" y="45125"/>
                        </a:cubicBezTo>
                        <a:cubicBezTo>
                          <a:pt x="14128" y="44354"/>
                          <a:pt x="13420" y="43614"/>
                          <a:pt x="12866" y="42843"/>
                        </a:cubicBezTo>
                        <a:lnTo>
                          <a:pt x="12866" y="19216"/>
                        </a:lnTo>
                        <a:cubicBezTo>
                          <a:pt x="14220" y="17489"/>
                          <a:pt x="15975" y="15916"/>
                          <a:pt x="18006" y="14559"/>
                        </a:cubicBezTo>
                        <a:cubicBezTo>
                          <a:pt x="20099" y="13171"/>
                          <a:pt x="22408" y="12461"/>
                          <a:pt x="24932" y="12461"/>
                        </a:cubicBezTo>
                        <a:cubicBezTo>
                          <a:pt x="28779" y="12461"/>
                          <a:pt x="31672" y="13942"/>
                          <a:pt x="33704" y="16995"/>
                        </a:cubicBezTo>
                        <a:cubicBezTo>
                          <a:pt x="35797" y="20111"/>
                          <a:pt x="36874" y="25292"/>
                          <a:pt x="36874" y="32387"/>
                        </a:cubicBezTo>
                        <a:cubicBezTo>
                          <a:pt x="36874" y="38309"/>
                          <a:pt x="35858" y="42781"/>
                          <a:pt x="33888" y="45650"/>
                        </a:cubicBezTo>
                        <a:moveTo>
                          <a:pt x="43492" y="7649"/>
                        </a:moveTo>
                        <a:cubicBezTo>
                          <a:pt x="41399" y="5058"/>
                          <a:pt x="38906" y="3084"/>
                          <a:pt x="36074" y="1851"/>
                        </a:cubicBezTo>
                        <a:cubicBezTo>
                          <a:pt x="33273" y="617"/>
                          <a:pt x="30226" y="0"/>
                          <a:pt x="27055" y="0"/>
                        </a:cubicBezTo>
                        <a:cubicBezTo>
                          <a:pt x="23885" y="0"/>
                          <a:pt x="20961" y="679"/>
                          <a:pt x="18406" y="2067"/>
                        </a:cubicBezTo>
                        <a:cubicBezTo>
                          <a:pt x="16498" y="3084"/>
                          <a:pt x="14682" y="4318"/>
                          <a:pt x="12958" y="5737"/>
                        </a:cubicBezTo>
                        <a:lnTo>
                          <a:pt x="12958" y="2128"/>
                        </a:lnTo>
                        <a:cubicBezTo>
                          <a:pt x="12958" y="1635"/>
                          <a:pt x="12558" y="1203"/>
                          <a:pt x="12066" y="1203"/>
                        </a:cubicBezTo>
                        <a:lnTo>
                          <a:pt x="893" y="1203"/>
                        </a:lnTo>
                        <a:cubicBezTo>
                          <a:pt x="400" y="1203"/>
                          <a:pt x="0" y="1604"/>
                          <a:pt x="0" y="2128"/>
                        </a:cubicBezTo>
                        <a:lnTo>
                          <a:pt x="0" y="89819"/>
                        </a:lnTo>
                        <a:cubicBezTo>
                          <a:pt x="0" y="90127"/>
                          <a:pt x="154" y="90436"/>
                          <a:pt x="431" y="90590"/>
                        </a:cubicBezTo>
                        <a:cubicBezTo>
                          <a:pt x="585" y="90683"/>
                          <a:pt x="739" y="90713"/>
                          <a:pt x="893" y="90713"/>
                        </a:cubicBezTo>
                        <a:cubicBezTo>
                          <a:pt x="1046" y="90713"/>
                          <a:pt x="1170" y="90683"/>
                          <a:pt x="1324" y="90621"/>
                        </a:cubicBezTo>
                        <a:lnTo>
                          <a:pt x="12497" y="84760"/>
                        </a:lnTo>
                        <a:cubicBezTo>
                          <a:pt x="12804" y="84606"/>
                          <a:pt x="12989" y="84298"/>
                          <a:pt x="12989" y="83958"/>
                        </a:cubicBezTo>
                        <a:lnTo>
                          <a:pt x="12989" y="56785"/>
                        </a:lnTo>
                        <a:cubicBezTo>
                          <a:pt x="14374" y="58018"/>
                          <a:pt x="16036" y="59129"/>
                          <a:pt x="17914" y="60116"/>
                        </a:cubicBezTo>
                        <a:cubicBezTo>
                          <a:pt x="20592" y="61504"/>
                          <a:pt x="23485" y="62213"/>
                          <a:pt x="26532" y="62213"/>
                        </a:cubicBezTo>
                        <a:cubicBezTo>
                          <a:pt x="29579" y="62213"/>
                          <a:pt x="32627" y="61596"/>
                          <a:pt x="35489" y="60362"/>
                        </a:cubicBezTo>
                        <a:cubicBezTo>
                          <a:pt x="38352" y="59129"/>
                          <a:pt x="40875" y="57247"/>
                          <a:pt x="43030" y="54718"/>
                        </a:cubicBezTo>
                        <a:cubicBezTo>
                          <a:pt x="45185" y="52220"/>
                          <a:pt x="46908" y="49043"/>
                          <a:pt x="48170" y="45310"/>
                        </a:cubicBezTo>
                        <a:cubicBezTo>
                          <a:pt x="49432" y="41578"/>
                          <a:pt x="50079" y="37137"/>
                          <a:pt x="50079" y="32047"/>
                        </a:cubicBezTo>
                        <a:cubicBezTo>
                          <a:pt x="50079" y="26464"/>
                          <a:pt x="49494" y="21622"/>
                          <a:pt x="48355" y="17612"/>
                        </a:cubicBezTo>
                        <a:cubicBezTo>
                          <a:pt x="47185" y="13572"/>
                          <a:pt x="45554" y="10209"/>
                          <a:pt x="43492" y="7619"/>
                        </a:cubicBezTo>
                      </a:path>
                    </a:pathLst>
                  </a:custGeom>
                  <a:grpFill/>
                  <a:ln w="3075" cap="flat">
                    <a:noFill/>
                    <a:prstDash val="solid"/>
                    <a:miter/>
                  </a:ln>
                </p:spPr>
                <p:txBody>
                  <a:bodyPr rtlCol="0" anchor="ctr"/>
                  <a:lstStyle/>
                  <a:p>
                    <a:endParaRPr lang="en-IS"/>
                  </a:p>
                </p:txBody>
              </p:sp>
              <p:sp>
                <p:nvSpPr>
                  <p:cNvPr id="18" name="Freeform 17">
                    <a:extLst>
                      <a:ext uri="{FF2B5EF4-FFF2-40B4-BE49-F238E27FC236}">
                        <a16:creationId xmlns:a16="http://schemas.microsoft.com/office/drawing/2014/main" id="{8A38AD86-0BB1-13A0-89F1-B97C4DD1EE46}"/>
                      </a:ext>
                    </a:extLst>
                  </p:cNvPr>
                  <p:cNvSpPr/>
                  <p:nvPr/>
                </p:nvSpPr>
                <p:spPr>
                  <a:xfrm>
                    <a:off x="11234335" y="598174"/>
                    <a:ext cx="35304" cy="83495"/>
                  </a:xfrm>
                  <a:custGeom>
                    <a:avLst/>
                    <a:gdLst>
                      <a:gd name="connsiteX0" fmla="*/ 34381 w 35304"/>
                      <a:gd name="connsiteY0" fmla="*/ 22516 h 83495"/>
                      <a:gd name="connsiteX1" fmla="*/ 21053 w 35304"/>
                      <a:gd name="connsiteY1" fmla="*/ 22516 h 83495"/>
                      <a:gd name="connsiteX2" fmla="*/ 21053 w 35304"/>
                      <a:gd name="connsiteY2" fmla="*/ 894 h 83495"/>
                      <a:gd name="connsiteX3" fmla="*/ 20622 w 35304"/>
                      <a:gd name="connsiteY3" fmla="*/ 123 h 83495"/>
                      <a:gd name="connsiteX4" fmla="*/ 20161 w 35304"/>
                      <a:gd name="connsiteY4" fmla="*/ 0 h 83495"/>
                      <a:gd name="connsiteX5" fmla="*/ 19730 w 35304"/>
                      <a:gd name="connsiteY5" fmla="*/ 93 h 83495"/>
                      <a:gd name="connsiteX6" fmla="*/ 8680 w 35304"/>
                      <a:gd name="connsiteY6" fmla="*/ 6045 h 83495"/>
                      <a:gd name="connsiteX7" fmla="*/ 8187 w 35304"/>
                      <a:gd name="connsiteY7" fmla="*/ 6847 h 83495"/>
                      <a:gd name="connsiteX8" fmla="*/ 8187 w 35304"/>
                      <a:gd name="connsiteY8" fmla="*/ 22486 h 83495"/>
                      <a:gd name="connsiteX9" fmla="*/ 893 w 35304"/>
                      <a:gd name="connsiteY9" fmla="*/ 22486 h 83495"/>
                      <a:gd name="connsiteX10" fmla="*/ 0 w 35304"/>
                      <a:gd name="connsiteY10" fmla="*/ 23411 h 83495"/>
                      <a:gd name="connsiteX11" fmla="*/ 0 w 35304"/>
                      <a:gd name="connsiteY11" fmla="*/ 33775 h 83495"/>
                      <a:gd name="connsiteX12" fmla="*/ 893 w 35304"/>
                      <a:gd name="connsiteY12" fmla="*/ 34700 h 83495"/>
                      <a:gd name="connsiteX13" fmla="*/ 8187 w 35304"/>
                      <a:gd name="connsiteY13" fmla="*/ 34700 h 83495"/>
                      <a:gd name="connsiteX14" fmla="*/ 8187 w 35304"/>
                      <a:gd name="connsiteY14" fmla="*/ 67241 h 83495"/>
                      <a:gd name="connsiteX15" fmla="*/ 11881 w 35304"/>
                      <a:gd name="connsiteY15" fmla="*/ 79455 h 83495"/>
                      <a:gd name="connsiteX16" fmla="*/ 22007 w 35304"/>
                      <a:gd name="connsiteY16" fmla="*/ 83496 h 83495"/>
                      <a:gd name="connsiteX17" fmla="*/ 28410 w 35304"/>
                      <a:gd name="connsiteY17" fmla="*/ 82756 h 83495"/>
                      <a:gd name="connsiteX18" fmla="*/ 33519 w 35304"/>
                      <a:gd name="connsiteY18" fmla="*/ 80720 h 83495"/>
                      <a:gd name="connsiteX19" fmla="*/ 33950 w 35304"/>
                      <a:gd name="connsiteY19" fmla="*/ 80041 h 83495"/>
                      <a:gd name="connsiteX20" fmla="*/ 35274 w 35304"/>
                      <a:gd name="connsiteY20" fmla="*/ 69986 h 83495"/>
                      <a:gd name="connsiteX21" fmla="*/ 34873 w 35304"/>
                      <a:gd name="connsiteY21" fmla="*/ 69091 h 83495"/>
                      <a:gd name="connsiteX22" fmla="*/ 34381 w 35304"/>
                      <a:gd name="connsiteY22" fmla="*/ 68937 h 83495"/>
                      <a:gd name="connsiteX23" fmla="*/ 33919 w 35304"/>
                      <a:gd name="connsiteY23" fmla="*/ 69061 h 83495"/>
                      <a:gd name="connsiteX24" fmla="*/ 30287 w 35304"/>
                      <a:gd name="connsiteY24" fmla="*/ 70572 h 83495"/>
                      <a:gd name="connsiteX25" fmla="*/ 26070 w 35304"/>
                      <a:gd name="connsiteY25" fmla="*/ 71251 h 83495"/>
                      <a:gd name="connsiteX26" fmla="*/ 22192 w 35304"/>
                      <a:gd name="connsiteY26" fmla="*/ 70078 h 83495"/>
                      <a:gd name="connsiteX27" fmla="*/ 21084 w 35304"/>
                      <a:gd name="connsiteY27" fmla="*/ 65205 h 83495"/>
                      <a:gd name="connsiteX28" fmla="*/ 21084 w 35304"/>
                      <a:gd name="connsiteY28" fmla="*/ 34669 h 83495"/>
                      <a:gd name="connsiteX29" fmla="*/ 34412 w 35304"/>
                      <a:gd name="connsiteY29" fmla="*/ 34669 h 83495"/>
                      <a:gd name="connsiteX30" fmla="*/ 35304 w 35304"/>
                      <a:gd name="connsiteY30" fmla="*/ 33744 h 83495"/>
                      <a:gd name="connsiteX31" fmla="*/ 35304 w 35304"/>
                      <a:gd name="connsiteY31" fmla="*/ 23380 h 83495"/>
                      <a:gd name="connsiteX32" fmla="*/ 34412 w 35304"/>
                      <a:gd name="connsiteY32" fmla="*/ 22455 h 83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5304" h="83495">
                        <a:moveTo>
                          <a:pt x="34381" y="22516"/>
                        </a:moveTo>
                        <a:lnTo>
                          <a:pt x="21053" y="22516"/>
                        </a:lnTo>
                        <a:lnTo>
                          <a:pt x="21053" y="894"/>
                        </a:lnTo>
                        <a:cubicBezTo>
                          <a:pt x="21053" y="586"/>
                          <a:pt x="20899" y="278"/>
                          <a:pt x="20622" y="123"/>
                        </a:cubicBezTo>
                        <a:cubicBezTo>
                          <a:pt x="20468" y="31"/>
                          <a:pt x="20315" y="0"/>
                          <a:pt x="20161" y="0"/>
                        </a:cubicBezTo>
                        <a:cubicBezTo>
                          <a:pt x="20007" y="0"/>
                          <a:pt x="19853" y="31"/>
                          <a:pt x="19730" y="93"/>
                        </a:cubicBezTo>
                        <a:lnTo>
                          <a:pt x="8680" y="6045"/>
                        </a:lnTo>
                        <a:cubicBezTo>
                          <a:pt x="8372" y="6200"/>
                          <a:pt x="8187" y="6508"/>
                          <a:pt x="8187" y="6847"/>
                        </a:cubicBezTo>
                        <a:lnTo>
                          <a:pt x="8187" y="22486"/>
                        </a:lnTo>
                        <a:lnTo>
                          <a:pt x="893" y="22486"/>
                        </a:lnTo>
                        <a:cubicBezTo>
                          <a:pt x="400" y="22486"/>
                          <a:pt x="0" y="22887"/>
                          <a:pt x="0" y="23411"/>
                        </a:cubicBezTo>
                        <a:lnTo>
                          <a:pt x="0" y="33775"/>
                        </a:lnTo>
                        <a:cubicBezTo>
                          <a:pt x="0" y="34268"/>
                          <a:pt x="400" y="34700"/>
                          <a:pt x="893" y="34700"/>
                        </a:cubicBezTo>
                        <a:lnTo>
                          <a:pt x="8187" y="34700"/>
                        </a:lnTo>
                        <a:lnTo>
                          <a:pt x="8187" y="67241"/>
                        </a:lnTo>
                        <a:cubicBezTo>
                          <a:pt x="8187" y="72669"/>
                          <a:pt x="9419" y="76803"/>
                          <a:pt x="11881" y="79455"/>
                        </a:cubicBezTo>
                        <a:cubicBezTo>
                          <a:pt x="14343" y="82139"/>
                          <a:pt x="17760" y="83496"/>
                          <a:pt x="22007" y="83496"/>
                        </a:cubicBezTo>
                        <a:cubicBezTo>
                          <a:pt x="24347" y="83496"/>
                          <a:pt x="26501" y="83249"/>
                          <a:pt x="28410" y="82756"/>
                        </a:cubicBezTo>
                        <a:cubicBezTo>
                          <a:pt x="30349" y="82262"/>
                          <a:pt x="32072" y="81583"/>
                          <a:pt x="33519" y="80720"/>
                        </a:cubicBezTo>
                        <a:cubicBezTo>
                          <a:pt x="33765" y="80566"/>
                          <a:pt x="33919" y="80319"/>
                          <a:pt x="33950" y="80041"/>
                        </a:cubicBezTo>
                        <a:lnTo>
                          <a:pt x="35274" y="69986"/>
                        </a:lnTo>
                        <a:cubicBezTo>
                          <a:pt x="35304" y="69647"/>
                          <a:pt x="35181" y="69307"/>
                          <a:pt x="34873" y="69091"/>
                        </a:cubicBezTo>
                        <a:cubicBezTo>
                          <a:pt x="34720" y="68999"/>
                          <a:pt x="34535" y="68937"/>
                          <a:pt x="34381" y="68937"/>
                        </a:cubicBezTo>
                        <a:cubicBezTo>
                          <a:pt x="34227" y="68937"/>
                          <a:pt x="34073" y="68968"/>
                          <a:pt x="33919" y="69061"/>
                        </a:cubicBezTo>
                        <a:cubicBezTo>
                          <a:pt x="32965" y="69616"/>
                          <a:pt x="31734" y="70109"/>
                          <a:pt x="30287" y="70572"/>
                        </a:cubicBezTo>
                        <a:cubicBezTo>
                          <a:pt x="28841" y="71035"/>
                          <a:pt x="27425" y="71251"/>
                          <a:pt x="26070" y="71251"/>
                        </a:cubicBezTo>
                        <a:cubicBezTo>
                          <a:pt x="24224" y="71251"/>
                          <a:pt x="22900" y="70850"/>
                          <a:pt x="22192" y="70078"/>
                        </a:cubicBezTo>
                        <a:cubicBezTo>
                          <a:pt x="21669" y="69554"/>
                          <a:pt x="21084" y="68259"/>
                          <a:pt x="21084" y="65205"/>
                        </a:cubicBezTo>
                        <a:lnTo>
                          <a:pt x="21084" y="34669"/>
                        </a:lnTo>
                        <a:lnTo>
                          <a:pt x="34412" y="34669"/>
                        </a:lnTo>
                        <a:cubicBezTo>
                          <a:pt x="34904" y="34669"/>
                          <a:pt x="35304" y="34268"/>
                          <a:pt x="35304" y="33744"/>
                        </a:cubicBezTo>
                        <a:lnTo>
                          <a:pt x="35304" y="23380"/>
                        </a:lnTo>
                        <a:cubicBezTo>
                          <a:pt x="35304" y="22887"/>
                          <a:pt x="34904" y="22455"/>
                          <a:pt x="34412" y="22455"/>
                        </a:cubicBezTo>
                      </a:path>
                    </a:pathLst>
                  </a:custGeom>
                  <a:grpFill/>
                  <a:ln w="3075" cap="flat">
                    <a:noFill/>
                    <a:prstDash val="solid"/>
                    <a:miter/>
                  </a:ln>
                </p:spPr>
                <p:txBody>
                  <a:bodyPr rtlCol="0" anchor="ctr"/>
                  <a:lstStyle/>
                  <a:p>
                    <a:endParaRPr lang="en-IS"/>
                  </a:p>
                </p:txBody>
              </p:sp>
              <p:sp>
                <p:nvSpPr>
                  <p:cNvPr id="19" name="Freeform 18">
                    <a:extLst>
                      <a:ext uri="{FF2B5EF4-FFF2-40B4-BE49-F238E27FC236}">
                        <a16:creationId xmlns:a16="http://schemas.microsoft.com/office/drawing/2014/main" id="{8BCDAB47-F07B-CA0E-678A-CB13A33F9E43}"/>
                      </a:ext>
                    </a:extLst>
                  </p:cNvPr>
                  <p:cNvSpPr/>
                  <p:nvPr/>
                </p:nvSpPr>
                <p:spPr>
                  <a:xfrm>
                    <a:off x="11337657" y="619457"/>
                    <a:ext cx="45343" cy="62182"/>
                  </a:xfrm>
                  <a:custGeom>
                    <a:avLst/>
                    <a:gdLst>
                      <a:gd name="connsiteX0" fmla="*/ 44174 w 45343"/>
                      <a:gd name="connsiteY0" fmla="*/ 36890 h 62182"/>
                      <a:gd name="connsiteX1" fmla="*/ 40265 w 45343"/>
                      <a:gd name="connsiteY1" fmla="*/ 31523 h 62182"/>
                      <a:gd name="connsiteX2" fmla="*/ 33986 w 45343"/>
                      <a:gd name="connsiteY2" fmla="*/ 27513 h 62182"/>
                      <a:gd name="connsiteX3" fmla="*/ 25491 w 45343"/>
                      <a:gd name="connsiteY3" fmla="*/ 23904 h 62182"/>
                      <a:gd name="connsiteX4" fmla="*/ 20258 w 45343"/>
                      <a:gd name="connsiteY4" fmla="*/ 21560 h 62182"/>
                      <a:gd name="connsiteX5" fmla="*/ 17180 w 45343"/>
                      <a:gd name="connsiteY5" fmla="*/ 19617 h 62182"/>
                      <a:gd name="connsiteX6" fmla="*/ 15795 w 45343"/>
                      <a:gd name="connsiteY6" fmla="*/ 18013 h 62182"/>
                      <a:gd name="connsiteX7" fmla="*/ 15456 w 45343"/>
                      <a:gd name="connsiteY7" fmla="*/ 16348 h 62182"/>
                      <a:gd name="connsiteX8" fmla="*/ 16965 w 45343"/>
                      <a:gd name="connsiteY8" fmla="*/ 13263 h 62182"/>
                      <a:gd name="connsiteX9" fmla="*/ 22413 w 45343"/>
                      <a:gd name="connsiteY9" fmla="*/ 11968 h 62182"/>
                      <a:gd name="connsiteX10" fmla="*/ 29892 w 45343"/>
                      <a:gd name="connsiteY10" fmla="*/ 13140 h 62182"/>
                      <a:gd name="connsiteX11" fmla="*/ 36756 w 45343"/>
                      <a:gd name="connsiteY11" fmla="*/ 16779 h 62182"/>
                      <a:gd name="connsiteX12" fmla="*/ 37464 w 45343"/>
                      <a:gd name="connsiteY12" fmla="*/ 16934 h 62182"/>
                      <a:gd name="connsiteX13" fmla="*/ 38049 w 45343"/>
                      <a:gd name="connsiteY13" fmla="*/ 16502 h 62182"/>
                      <a:gd name="connsiteX14" fmla="*/ 42973 w 45343"/>
                      <a:gd name="connsiteY14" fmla="*/ 7773 h 62182"/>
                      <a:gd name="connsiteX15" fmla="*/ 42727 w 45343"/>
                      <a:gd name="connsiteY15" fmla="*/ 6601 h 62182"/>
                      <a:gd name="connsiteX16" fmla="*/ 33555 w 45343"/>
                      <a:gd name="connsiteY16" fmla="*/ 1820 h 62182"/>
                      <a:gd name="connsiteX17" fmla="*/ 22690 w 45343"/>
                      <a:gd name="connsiteY17" fmla="*/ 0 h 62182"/>
                      <a:gd name="connsiteX18" fmla="*/ 14564 w 45343"/>
                      <a:gd name="connsiteY18" fmla="*/ 1018 h 62182"/>
                      <a:gd name="connsiteX19" fmla="*/ 8008 w 45343"/>
                      <a:gd name="connsiteY19" fmla="*/ 4133 h 62182"/>
                      <a:gd name="connsiteX20" fmla="*/ 3699 w 45343"/>
                      <a:gd name="connsiteY20" fmla="*/ 9438 h 62182"/>
                      <a:gd name="connsiteX21" fmla="*/ 2190 w 45343"/>
                      <a:gd name="connsiteY21" fmla="*/ 16687 h 62182"/>
                      <a:gd name="connsiteX22" fmla="*/ 3114 w 45343"/>
                      <a:gd name="connsiteY22" fmla="*/ 23010 h 62182"/>
                      <a:gd name="connsiteX23" fmla="*/ 6222 w 45343"/>
                      <a:gd name="connsiteY23" fmla="*/ 28038 h 62182"/>
                      <a:gd name="connsiteX24" fmla="*/ 11670 w 45343"/>
                      <a:gd name="connsiteY24" fmla="*/ 32109 h 62182"/>
                      <a:gd name="connsiteX25" fmla="*/ 19612 w 45343"/>
                      <a:gd name="connsiteY25" fmla="*/ 35749 h 62182"/>
                      <a:gd name="connsiteX26" fmla="*/ 29307 w 45343"/>
                      <a:gd name="connsiteY26" fmla="*/ 40098 h 62182"/>
                      <a:gd name="connsiteX27" fmla="*/ 32385 w 45343"/>
                      <a:gd name="connsiteY27" fmla="*/ 44601 h 62182"/>
                      <a:gd name="connsiteX28" fmla="*/ 22782 w 45343"/>
                      <a:gd name="connsiteY28" fmla="*/ 50091 h 62182"/>
                      <a:gd name="connsiteX29" fmla="*/ 14687 w 45343"/>
                      <a:gd name="connsiteY29" fmla="*/ 48703 h 62182"/>
                      <a:gd name="connsiteX30" fmla="*/ 6561 w 45343"/>
                      <a:gd name="connsiteY30" fmla="*/ 44508 h 62182"/>
                      <a:gd name="connsiteX31" fmla="*/ 5853 w 45343"/>
                      <a:gd name="connsiteY31" fmla="*/ 44354 h 62182"/>
                      <a:gd name="connsiteX32" fmla="*/ 5268 w 45343"/>
                      <a:gd name="connsiteY32" fmla="*/ 44786 h 62182"/>
                      <a:gd name="connsiteX33" fmla="*/ 128 w 45343"/>
                      <a:gd name="connsiteY33" fmla="*/ 53392 h 62182"/>
                      <a:gd name="connsiteX34" fmla="*/ 374 w 45343"/>
                      <a:gd name="connsiteY34" fmla="*/ 54595 h 62182"/>
                      <a:gd name="connsiteX35" fmla="*/ 10839 w 45343"/>
                      <a:gd name="connsiteY35" fmla="*/ 60023 h 62182"/>
                      <a:gd name="connsiteX36" fmla="*/ 22905 w 45343"/>
                      <a:gd name="connsiteY36" fmla="*/ 62182 h 62182"/>
                      <a:gd name="connsiteX37" fmla="*/ 31246 w 45343"/>
                      <a:gd name="connsiteY37" fmla="*/ 61288 h 62182"/>
                      <a:gd name="connsiteX38" fmla="*/ 38387 w 45343"/>
                      <a:gd name="connsiteY38" fmla="*/ 58296 h 62182"/>
                      <a:gd name="connsiteX39" fmla="*/ 43435 w 45343"/>
                      <a:gd name="connsiteY39" fmla="*/ 52744 h 62182"/>
                      <a:gd name="connsiteX40" fmla="*/ 45343 w 45343"/>
                      <a:gd name="connsiteY40" fmla="*/ 44200 h 62182"/>
                      <a:gd name="connsiteX41" fmla="*/ 44081 w 45343"/>
                      <a:gd name="connsiteY41" fmla="*/ 36890 h 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45343" h="62182">
                        <a:moveTo>
                          <a:pt x="44174" y="36890"/>
                        </a:moveTo>
                        <a:cubicBezTo>
                          <a:pt x="43312" y="34854"/>
                          <a:pt x="41988" y="33065"/>
                          <a:pt x="40265" y="31523"/>
                        </a:cubicBezTo>
                        <a:cubicBezTo>
                          <a:pt x="38572" y="30042"/>
                          <a:pt x="36448" y="28685"/>
                          <a:pt x="33986" y="27513"/>
                        </a:cubicBezTo>
                        <a:cubicBezTo>
                          <a:pt x="31554" y="26372"/>
                          <a:pt x="28692" y="25138"/>
                          <a:pt x="25491" y="23904"/>
                        </a:cubicBezTo>
                        <a:cubicBezTo>
                          <a:pt x="23336" y="23041"/>
                          <a:pt x="21551" y="22239"/>
                          <a:pt x="20258" y="21560"/>
                        </a:cubicBezTo>
                        <a:cubicBezTo>
                          <a:pt x="18965" y="20882"/>
                          <a:pt x="17950" y="20234"/>
                          <a:pt x="17180" y="19617"/>
                        </a:cubicBezTo>
                        <a:cubicBezTo>
                          <a:pt x="16472" y="19062"/>
                          <a:pt x="16010" y="18507"/>
                          <a:pt x="15795" y="18013"/>
                        </a:cubicBezTo>
                        <a:cubicBezTo>
                          <a:pt x="15549" y="17520"/>
                          <a:pt x="15456" y="16964"/>
                          <a:pt x="15456" y="16348"/>
                        </a:cubicBezTo>
                        <a:cubicBezTo>
                          <a:pt x="15456" y="15083"/>
                          <a:pt x="15949" y="14065"/>
                          <a:pt x="16965" y="13263"/>
                        </a:cubicBezTo>
                        <a:cubicBezTo>
                          <a:pt x="18042" y="12399"/>
                          <a:pt x="19889" y="11968"/>
                          <a:pt x="22413" y="11968"/>
                        </a:cubicBezTo>
                        <a:cubicBezTo>
                          <a:pt x="24937" y="11968"/>
                          <a:pt x="27584" y="12369"/>
                          <a:pt x="29892" y="13140"/>
                        </a:cubicBezTo>
                        <a:cubicBezTo>
                          <a:pt x="32201" y="13911"/>
                          <a:pt x="34509" y="15145"/>
                          <a:pt x="36756" y="16779"/>
                        </a:cubicBezTo>
                        <a:cubicBezTo>
                          <a:pt x="36971" y="16934"/>
                          <a:pt x="37218" y="16995"/>
                          <a:pt x="37464" y="16934"/>
                        </a:cubicBezTo>
                        <a:cubicBezTo>
                          <a:pt x="37710" y="16872"/>
                          <a:pt x="37926" y="16718"/>
                          <a:pt x="38049" y="16502"/>
                        </a:cubicBezTo>
                        <a:lnTo>
                          <a:pt x="42973" y="7773"/>
                        </a:lnTo>
                        <a:cubicBezTo>
                          <a:pt x="43189" y="7372"/>
                          <a:pt x="43097" y="6878"/>
                          <a:pt x="42727" y="6601"/>
                        </a:cubicBezTo>
                        <a:cubicBezTo>
                          <a:pt x="40111" y="4627"/>
                          <a:pt x="37033" y="3023"/>
                          <a:pt x="33555" y="1820"/>
                        </a:cubicBezTo>
                        <a:cubicBezTo>
                          <a:pt x="30077" y="617"/>
                          <a:pt x="26414" y="0"/>
                          <a:pt x="22690" y="0"/>
                        </a:cubicBezTo>
                        <a:cubicBezTo>
                          <a:pt x="19766" y="0"/>
                          <a:pt x="17057" y="339"/>
                          <a:pt x="14564" y="1018"/>
                        </a:cubicBezTo>
                        <a:cubicBezTo>
                          <a:pt x="12071" y="1696"/>
                          <a:pt x="9854" y="2776"/>
                          <a:pt x="8008" y="4133"/>
                        </a:cubicBezTo>
                        <a:cubicBezTo>
                          <a:pt x="6161" y="5552"/>
                          <a:pt x="4684" y="7341"/>
                          <a:pt x="3699" y="9438"/>
                        </a:cubicBezTo>
                        <a:cubicBezTo>
                          <a:pt x="2683" y="11536"/>
                          <a:pt x="2190" y="13973"/>
                          <a:pt x="2190" y="16687"/>
                        </a:cubicBezTo>
                        <a:cubicBezTo>
                          <a:pt x="2190" y="19062"/>
                          <a:pt x="2498" y="21190"/>
                          <a:pt x="3114" y="23010"/>
                        </a:cubicBezTo>
                        <a:cubicBezTo>
                          <a:pt x="3729" y="24861"/>
                          <a:pt x="4776" y="26557"/>
                          <a:pt x="6222" y="28038"/>
                        </a:cubicBezTo>
                        <a:cubicBezTo>
                          <a:pt x="7638" y="29487"/>
                          <a:pt x="9454" y="30875"/>
                          <a:pt x="11670" y="32109"/>
                        </a:cubicBezTo>
                        <a:cubicBezTo>
                          <a:pt x="13856" y="33343"/>
                          <a:pt x="16534" y="34577"/>
                          <a:pt x="19612" y="35749"/>
                        </a:cubicBezTo>
                        <a:cubicBezTo>
                          <a:pt x="23705" y="37353"/>
                          <a:pt x="26968" y="38802"/>
                          <a:pt x="29307" y="40098"/>
                        </a:cubicBezTo>
                        <a:cubicBezTo>
                          <a:pt x="31400" y="41270"/>
                          <a:pt x="32385" y="42719"/>
                          <a:pt x="32385" y="44601"/>
                        </a:cubicBezTo>
                        <a:cubicBezTo>
                          <a:pt x="32385" y="45958"/>
                          <a:pt x="32385" y="50091"/>
                          <a:pt x="22782" y="50091"/>
                        </a:cubicBezTo>
                        <a:cubicBezTo>
                          <a:pt x="20197" y="50091"/>
                          <a:pt x="17457" y="49629"/>
                          <a:pt x="14687" y="48703"/>
                        </a:cubicBezTo>
                        <a:cubicBezTo>
                          <a:pt x="11886" y="47778"/>
                          <a:pt x="9147" y="46359"/>
                          <a:pt x="6561" y="44508"/>
                        </a:cubicBezTo>
                        <a:cubicBezTo>
                          <a:pt x="6346" y="44354"/>
                          <a:pt x="6099" y="44293"/>
                          <a:pt x="5853" y="44354"/>
                        </a:cubicBezTo>
                        <a:cubicBezTo>
                          <a:pt x="5607" y="44416"/>
                          <a:pt x="5391" y="44570"/>
                          <a:pt x="5268" y="44786"/>
                        </a:cubicBezTo>
                        <a:lnTo>
                          <a:pt x="128" y="53392"/>
                        </a:lnTo>
                        <a:cubicBezTo>
                          <a:pt x="-118" y="53793"/>
                          <a:pt x="5" y="54317"/>
                          <a:pt x="374" y="54595"/>
                        </a:cubicBezTo>
                        <a:cubicBezTo>
                          <a:pt x="3360" y="56785"/>
                          <a:pt x="6869" y="58604"/>
                          <a:pt x="10839" y="60023"/>
                        </a:cubicBezTo>
                        <a:cubicBezTo>
                          <a:pt x="14810" y="61442"/>
                          <a:pt x="18873" y="62182"/>
                          <a:pt x="22905" y="62182"/>
                        </a:cubicBezTo>
                        <a:cubicBezTo>
                          <a:pt x="25798" y="62182"/>
                          <a:pt x="28599" y="61874"/>
                          <a:pt x="31246" y="61288"/>
                        </a:cubicBezTo>
                        <a:cubicBezTo>
                          <a:pt x="33924" y="60671"/>
                          <a:pt x="36325" y="59684"/>
                          <a:pt x="38387" y="58296"/>
                        </a:cubicBezTo>
                        <a:cubicBezTo>
                          <a:pt x="40480" y="56908"/>
                          <a:pt x="42173" y="55026"/>
                          <a:pt x="43435" y="52744"/>
                        </a:cubicBezTo>
                        <a:cubicBezTo>
                          <a:pt x="44697" y="50461"/>
                          <a:pt x="45343" y="47562"/>
                          <a:pt x="45343" y="44200"/>
                        </a:cubicBezTo>
                        <a:cubicBezTo>
                          <a:pt x="45343" y="41362"/>
                          <a:pt x="44913" y="38926"/>
                          <a:pt x="44081" y="36890"/>
                        </a:cubicBezTo>
                      </a:path>
                    </a:pathLst>
                  </a:custGeom>
                  <a:grpFill/>
                  <a:ln w="3075" cap="flat">
                    <a:noFill/>
                    <a:prstDash val="solid"/>
                    <a:miter/>
                  </a:ln>
                </p:spPr>
                <p:txBody>
                  <a:bodyPr rtlCol="0" anchor="ctr"/>
                  <a:lstStyle/>
                  <a:p>
                    <a:endParaRPr lang="en-IS"/>
                  </a:p>
                </p:txBody>
              </p:sp>
              <p:sp>
                <p:nvSpPr>
                  <p:cNvPr id="20" name="Freeform 19">
                    <a:extLst>
                      <a:ext uri="{FF2B5EF4-FFF2-40B4-BE49-F238E27FC236}">
                        <a16:creationId xmlns:a16="http://schemas.microsoft.com/office/drawing/2014/main" id="{70C6D38D-8DB4-566A-80EA-740D77D1BA42}"/>
                      </a:ext>
                    </a:extLst>
                  </p:cNvPr>
                  <p:cNvSpPr/>
                  <p:nvPr/>
                </p:nvSpPr>
                <p:spPr>
                  <a:xfrm>
                    <a:off x="11277673" y="619518"/>
                    <a:ext cx="53033" cy="62243"/>
                  </a:xfrm>
                  <a:custGeom>
                    <a:avLst/>
                    <a:gdLst>
                      <a:gd name="connsiteX0" fmla="*/ 37090 w 53033"/>
                      <a:gd name="connsiteY0" fmla="*/ 43429 h 62243"/>
                      <a:gd name="connsiteX1" fmla="*/ 26501 w 53033"/>
                      <a:gd name="connsiteY1" fmla="*/ 49598 h 62243"/>
                      <a:gd name="connsiteX2" fmla="*/ 17052 w 53033"/>
                      <a:gd name="connsiteY2" fmla="*/ 45033 h 62243"/>
                      <a:gd name="connsiteX3" fmla="*/ 12804 w 53033"/>
                      <a:gd name="connsiteY3" fmla="*/ 31091 h 62243"/>
                      <a:gd name="connsiteX4" fmla="*/ 16744 w 53033"/>
                      <a:gd name="connsiteY4" fmla="*/ 17520 h 62243"/>
                      <a:gd name="connsiteX5" fmla="*/ 26501 w 53033"/>
                      <a:gd name="connsiteY5" fmla="*/ 12585 h 62243"/>
                      <a:gd name="connsiteX6" fmla="*/ 36628 w 53033"/>
                      <a:gd name="connsiteY6" fmla="*/ 18044 h 62243"/>
                      <a:gd name="connsiteX7" fmla="*/ 40198 w 53033"/>
                      <a:gd name="connsiteY7" fmla="*/ 31091 h 62243"/>
                      <a:gd name="connsiteX8" fmla="*/ 37090 w 53033"/>
                      <a:gd name="connsiteY8" fmla="*/ 43460 h 62243"/>
                      <a:gd name="connsiteX9" fmla="*/ 26501 w 53033"/>
                      <a:gd name="connsiteY9" fmla="*/ 0 h 62243"/>
                      <a:gd name="connsiteX10" fmla="*/ 7603 w 53033"/>
                      <a:gd name="connsiteY10" fmla="*/ 8328 h 62243"/>
                      <a:gd name="connsiteX11" fmla="*/ 0 w 53033"/>
                      <a:gd name="connsiteY11" fmla="*/ 31122 h 62243"/>
                      <a:gd name="connsiteX12" fmla="*/ 8218 w 53033"/>
                      <a:gd name="connsiteY12" fmla="*/ 54564 h 62243"/>
                      <a:gd name="connsiteX13" fmla="*/ 26532 w 53033"/>
                      <a:gd name="connsiteY13" fmla="*/ 62244 h 62243"/>
                      <a:gd name="connsiteX14" fmla="*/ 47031 w 53033"/>
                      <a:gd name="connsiteY14" fmla="*/ 51911 h 62243"/>
                      <a:gd name="connsiteX15" fmla="*/ 53033 w 53033"/>
                      <a:gd name="connsiteY15" fmla="*/ 31153 h 62243"/>
                      <a:gd name="connsiteX16" fmla="*/ 46139 w 53033"/>
                      <a:gd name="connsiteY16" fmla="*/ 9222 h 62243"/>
                      <a:gd name="connsiteX17" fmla="*/ 26501 w 53033"/>
                      <a:gd name="connsiteY17" fmla="*/ 31 h 62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3033" h="62243">
                        <a:moveTo>
                          <a:pt x="37090" y="43429"/>
                        </a:moveTo>
                        <a:cubicBezTo>
                          <a:pt x="34566" y="47315"/>
                          <a:pt x="30626" y="49598"/>
                          <a:pt x="26501" y="49598"/>
                        </a:cubicBezTo>
                        <a:cubicBezTo>
                          <a:pt x="22931" y="49598"/>
                          <a:pt x="19484" y="48056"/>
                          <a:pt x="17052" y="45033"/>
                        </a:cubicBezTo>
                        <a:cubicBezTo>
                          <a:pt x="14313" y="41640"/>
                          <a:pt x="12804" y="36489"/>
                          <a:pt x="12804" y="31091"/>
                        </a:cubicBezTo>
                        <a:cubicBezTo>
                          <a:pt x="12804" y="25693"/>
                          <a:pt x="14128" y="20882"/>
                          <a:pt x="16744" y="17520"/>
                        </a:cubicBezTo>
                        <a:cubicBezTo>
                          <a:pt x="19207" y="14312"/>
                          <a:pt x="22839" y="12585"/>
                          <a:pt x="26501" y="12585"/>
                        </a:cubicBezTo>
                        <a:cubicBezTo>
                          <a:pt x="30410" y="12585"/>
                          <a:pt x="34135" y="14528"/>
                          <a:pt x="36628" y="18044"/>
                        </a:cubicBezTo>
                        <a:cubicBezTo>
                          <a:pt x="38967" y="21375"/>
                          <a:pt x="40198" y="26156"/>
                          <a:pt x="40198" y="31091"/>
                        </a:cubicBezTo>
                        <a:cubicBezTo>
                          <a:pt x="40198" y="35749"/>
                          <a:pt x="39183" y="40190"/>
                          <a:pt x="37090" y="43460"/>
                        </a:cubicBezTo>
                        <a:moveTo>
                          <a:pt x="26501" y="0"/>
                        </a:moveTo>
                        <a:cubicBezTo>
                          <a:pt x="19360" y="0"/>
                          <a:pt x="12374" y="2961"/>
                          <a:pt x="7603" y="8328"/>
                        </a:cubicBezTo>
                        <a:cubicBezTo>
                          <a:pt x="2586" y="14003"/>
                          <a:pt x="0" y="22300"/>
                          <a:pt x="0" y="31122"/>
                        </a:cubicBezTo>
                        <a:cubicBezTo>
                          <a:pt x="0" y="39943"/>
                          <a:pt x="2924" y="48858"/>
                          <a:pt x="8218" y="54564"/>
                        </a:cubicBezTo>
                        <a:cubicBezTo>
                          <a:pt x="12928" y="59653"/>
                          <a:pt x="19607" y="62244"/>
                          <a:pt x="26532" y="62244"/>
                        </a:cubicBezTo>
                        <a:cubicBezTo>
                          <a:pt x="34504" y="62244"/>
                          <a:pt x="42168" y="58450"/>
                          <a:pt x="47031" y="51911"/>
                        </a:cubicBezTo>
                        <a:cubicBezTo>
                          <a:pt x="51094" y="46452"/>
                          <a:pt x="53033" y="38956"/>
                          <a:pt x="53033" y="31153"/>
                        </a:cubicBezTo>
                        <a:cubicBezTo>
                          <a:pt x="53033" y="22825"/>
                          <a:pt x="50694" y="14805"/>
                          <a:pt x="46139" y="9222"/>
                        </a:cubicBezTo>
                        <a:cubicBezTo>
                          <a:pt x="41306" y="3269"/>
                          <a:pt x="34073" y="31"/>
                          <a:pt x="26501" y="31"/>
                        </a:cubicBezTo>
                      </a:path>
                    </a:pathLst>
                  </a:custGeom>
                  <a:grpFill/>
                  <a:ln w="3075" cap="flat">
                    <a:noFill/>
                    <a:prstDash val="solid"/>
                    <a:miter/>
                  </a:ln>
                </p:spPr>
                <p:txBody>
                  <a:bodyPr rtlCol="0" anchor="ctr"/>
                  <a:lstStyle/>
                  <a:p>
                    <a:endParaRPr lang="en-IS"/>
                  </a:p>
                </p:txBody>
              </p:sp>
            </p:grpSp>
            <p:sp>
              <p:nvSpPr>
                <p:cNvPr id="14" name="Freeform 13">
                  <a:extLst>
                    <a:ext uri="{FF2B5EF4-FFF2-40B4-BE49-F238E27FC236}">
                      <a16:creationId xmlns:a16="http://schemas.microsoft.com/office/drawing/2014/main" id="{415786AB-B2CD-A730-A954-3C250DF144B7}"/>
                    </a:ext>
                  </a:extLst>
                </p:cNvPr>
                <p:cNvSpPr/>
                <p:nvPr/>
              </p:nvSpPr>
              <p:spPr>
                <a:xfrm>
                  <a:off x="11291955" y="598359"/>
                  <a:ext cx="24439" cy="12337"/>
                </a:xfrm>
                <a:custGeom>
                  <a:avLst/>
                  <a:gdLst>
                    <a:gd name="connsiteX0" fmla="*/ 12220 w 24439"/>
                    <a:gd name="connsiteY0" fmla="*/ 0 h 12337"/>
                    <a:gd name="connsiteX1" fmla="*/ 0 w 24439"/>
                    <a:gd name="connsiteY1" fmla="*/ 12338 h 12337"/>
                    <a:gd name="connsiteX2" fmla="*/ 24439 w 24439"/>
                    <a:gd name="connsiteY2" fmla="*/ 12338 h 12337"/>
                    <a:gd name="connsiteX3" fmla="*/ 12220 w 24439"/>
                    <a:gd name="connsiteY3" fmla="*/ 0 h 12337"/>
                  </a:gdLst>
                  <a:ahLst/>
                  <a:cxnLst>
                    <a:cxn ang="0">
                      <a:pos x="connsiteX0" y="connsiteY0"/>
                    </a:cxn>
                    <a:cxn ang="0">
                      <a:pos x="connsiteX1" y="connsiteY1"/>
                    </a:cxn>
                    <a:cxn ang="0">
                      <a:pos x="connsiteX2" y="connsiteY2"/>
                    </a:cxn>
                    <a:cxn ang="0">
                      <a:pos x="connsiteX3" y="connsiteY3"/>
                    </a:cxn>
                  </a:cxnLst>
                  <a:rect l="l" t="t" r="r" b="b"/>
                  <a:pathLst>
                    <a:path w="24439" h="12337">
                      <a:moveTo>
                        <a:pt x="12220" y="0"/>
                      </a:moveTo>
                      <a:lnTo>
                        <a:pt x="0" y="12338"/>
                      </a:lnTo>
                      <a:lnTo>
                        <a:pt x="24439" y="12338"/>
                      </a:lnTo>
                      <a:lnTo>
                        <a:pt x="12220" y="0"/>
                      </a:lnTo>
                      <a:close/>
                    </a:path>
                  </a:pathLst>
                </a:custGeom>
                <a:solidFill>
                  <a:srgbClr val="BED900"/>
                </a:solidFill>
                <a:ln w="3075" cap="flat">
                  <a:noFill/>
                  <a:prstDash val="solid"/>
                  <a:miter/>
                </a:ln>
              </p:spPr>
              <p:txBody>
                <a:bodyPr rtlCol="0" anchor="ctr"/>
                <a:lstStyle/>
                <a:p>
                  <a:endParaRPr lang="en-IS"/>
                </a:p>
              </p:txBody>
            </p:sp>
          </p:grpSp>
        </p:grpSp>
      </p:grpSp>
      <p:sp>
        <p:nvSpPr>
          <p:cNvPr id="55" name="Text Placeholder 41">
            <a:extLst>
              <a:ext uri="{FF2B5EF4-FFF2-40B4-BE49-F238E27FC236}">
                <a16:creationId xmlns:a16="http://schemas.microsoft.com/office/drawing/2014/main" id="{0EFE012E-5265-5F5B-0822-05E4CCAE0E65}"/>
              </a:ext>
            </a:extLst>
          </p:cNvPr>
          <p:cNvSpPr>
            <a:spLocks noGrp="1"/>
          </p:cNvSpPr>
          <p:nvPr>
            <p:ph type="body" sz="quarter" idx="14"/>
          </p:nvPr>
        </p:nvSpPr>
        <p:spPr>
          <a:xfrm>
            <a:off x="340291" y="962526"/>
            <a:ext cx="7042286"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2069669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Grey 1 presenter">
    <p:bg>
      <p:bgPr>
        <a:solidFill>
          <a:srgbClr val="F5F6F8"/>
        </a:solidFill>
        <a:effectLst/>
      </p:bgPr>
    </p:bg>
    <p:spTree>
      <p:nvGrpSpPr>
        <p:cNvPr id="1" name=""/>
        <p:cNvGrpSpPr/>
        <p:nvPr/>
      </p:nvGrpSpPr>
      <p:grpSpPr>
        <a:xfrm>
          <a:off x="0" y="0"/>
          <a:ext cx="0" cy="0"/>
          <a:chOff x="0" y="0"/>
          <a:chExt cx="0" cy="0"/>
        </a:xfrm>
      </p:grpSpPr>
      <p:sp>
        <p:nvSpPr>
          <p:cNvPr id="5" name="Freeform 4">
            <a:extLst>
              <a:ext uri="{FF2B5EF4-FFF2-40B4-BE49-F238E27FC236}">
                <a16:creationId xmlns:a16="http://schemas.microsoft.com/office/drawing/2014/main" id="{E2B00C95-0B27-B138-457C-A695D01DA52C}"/>
              </a:ext>
            </a:extLst>
          </p:cNvPr>
          <p:cNvSpPr/>
          <p:nvPr userDrawn="1"/>
        </p:nvSpPr>
        <p:spPr>
          <a:xfrm>
            <a:off x="2291830" y="0"/>
            <a:ext cx="3679421" cy="2826578"/>
          </a:xfrm>
          <a:custGeom>
            <a:avLst/>
            <a:gdLst>
              <a:gd name="connsiteX0" fmla="*/ 3009435 w 3679421"/>
              <a:gd name="connsiteY0" fmla="*/ 0 h 2826578"/>
              <a:gd name="connsiteX1" fmla="*/ 3516967 w 3679421"/>
              <a:gd name="connsiteY1" fmla="*/ 0 h 2826578"/>
              <a:gd name="connsiteX2" fmla="*/ 3566685 w 3679421"/>
              <a:gd name="connsiteY2" fmla="*/ 107317 h 2826578"/>
              <a:gd name="connsiteX3" fmla="*/ 3228473 w 3679421"/>
              <a:gd name="connsiteY3" fmla="*/ 1778608 h 2826578"/>
              <a:gd name="connsiteX4" fmla="*/ 1211046 w 3679421"/>
              <a:gd name="connsiteY4" fmla="*/ 1920289 h 2826578"/>
              <a:gd name="connsiteX5" fmla="*/ 368129 w 3679421"/>
              <a:gd name="connsiteY5" fmla="*/ 2763403 h 2826578"/>
              <a:gd name="connsiteX6" fmla="*/ 63162 w 3679421"/>
              <a:gd name="connsiteY6" fmla="*/ 2763403 h 2826578"/>
              <a:gd name="connsiteX7" fmla="*/ 63162 w 3679421"/>
              <a:gd name="connsiteY7" fmla="*/ 2458365 h 2826578"/>
              <a:gd name="connsiteX8" fmla="*/ 1047725 w 3679421"/>
              <a:gd name="connsiteY8" fmla="*/ 1473570 h 2826578"/>
              <a:gd name="connsiteX9" fmla="*/ 1352693 w 3679421"/>
              <a:gd name="connsiteY9" fmla="*/ 1473570 h 2826578"/>
              <a:gd name="connsiteX10" fmla="*/ 2923506 w 3679421"/>
              <a:gd name="connsiteY10" fmla="*/ 1473570 h 2826578"/>
              <a:gd name="connsiteX11" fmla="*/ 3065632 w 3679421"/>
              <a:gd name="connsiteY11" fmla="*/ 76519 h 2826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679421" h="2826578">
                <a:moveTo>
                  <a:pt x="3009435" y="0"/>
                </a:moveTo>
                <a:lnTo>
                  <a:pt x="3516967" y="0"/>
                </a:lnTo>
                <a:lnTo>
                  <a:pt x="3566685" y="107317"/>
                </a:lnTo>
                <a:cubicBezTo>
                  <a:pt x="3792159" y="664414"/>
                  <a:pt x="3679422" y="1327554"/>
                  <a:pt x="3228473" y="1778608"/>
                </a:cubicBezTo>
                <a:cubicBezTo>
                  <a:pt x="2678913" y="2328297"/>
                  <a:pt x="1814788" y="2375214"/>
                  <a:pt x="1211046" y="1920289"/>
                </a:cubicBezTo>
                <a:lnTo>
                  <a:pt x="368129" y="2763403"/>
                </a:lnTo>
                <a:cubicBezTo>
                  <a:pt x="283914" y="2847637"/>
                  <a:pt x="147376" y="2847637"/>
                  <a:pt x="63162" y="2763403"/>
                </a:cubicBezTo>
                <a:cubicBezTo>
                  <a:pt x="-21053" y="2679169"/>
                  <a:pt x="-21053" y="2542599"/>
                  <a:pt x="63162" y="2458365"/>
                </a:cubicBezTo>
                <a:lnTo>
                  <a:pt x="1047725" y="1473570"/>
                </a:lnTo>
                <a:cubicBezTo>
                  <a:pt x="1131940" y="1389336"/>
                  <a:pt x="1268478" y="1389336"/>
                  <a:pt x="1352693" y="1473570"/>
                </a:cubicBezTo>
                <a:cubicBezTo>
                  <a:pt x="1785684" y="1906817"/>
                  <a:pt x="2490359" y="1906817"/>
                  <a:pt x="2923506" y="1473570"/>
                </a:cubicBezTo>
                <a:cubicBezTo>
                  <a:pt x="3302509" y="1094478"/>
                  <a:pt x="3349884" y="507566"/>
                  <a:pt x="3065632" y="76519"/>
                </a:cubicBezTo>
                <a:close/>
              </a:path>
            </a:pathLst>
          </a:custGeom>
          <a:solidFill>
            <a:srgbClr val="6E63D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Freeform 6">
            <a:extLst>
              <a:ext uri="{FF2B5EF4-FFF2-40B4-BE49-F238E27FC236}">
                <a16:creationId xmlns:a16="http://schemas.microsoft.com/office/drawing/2014/main" id="{C18AAF25-BCDD-7016-45F0-7735E53A4EA6}"/>
              </a:ext>
            </a:extLst>
          </p:cNvPr>
          <p:cNvSpPr/>
          <p:nvPr userDrawn="1"/>
        </p:nvSpPr>
        <p:spPr>
          <a:xfrm>
            <a:off x="229819" y="0"/>
            <a:ext cx="3980457" cy="3184108"/>
          </a:xfrm>
          <a:custGeom>
            <a:avLst/>
            <a:gdLst>
              <a:gd name="connsiteX0" fmla="*/ 1241789 w 3980457"/>
              <a:gd name="connsiteY0" fmla="*/ 0 h 3184108"/>
              <a:gd name="connsiteX1" fmla="*/ 3980457 w 3980457"/>
              <a:gd name="connsiteY1" fmla="*/ 0 h 3184108"/>
              <a:gd name="connsiteX2" fmla="*/ 797094 w 3980457"/>
              <a:gd name="connsiteY2" fmla="*/ 3184108 h 3184108"/>
              <a:gd name="connsiteX3" fmla="*/ 308373 w 3980457"/>
              <a:gd name="connsiteY3" fmla="*/ 1972470 h 3184108"/>
              <a:gd name="connsiteX4" fmla="*/ 0 w 3980457"/>
              <a:gd name="connsiteY4" fmla="*/ 1242080 h 31841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80457" h="3184108">
                <a:moveTo>
                  <a:pt x="1241789" y="0"/>
                </a:moveTo>
                <a:lnTo>
                  <a:pt x="3980457" y="0"/>
                </a:lnTo>
                <a:lnTo>
                  <a:pt x="797094" y="3184108"/>
                </a:lnTo>
                <a:cubicBezTo>
                  <a:pt x="663807" y="2765415"/>
                  <a:pt x="479743" y="2357097"/>
                  <a:pt x="308373" y="1972470"/>
                </a:cubicBezTo>
                <a:cubicBezTo>
                  <a:pt x="176788" y="1688335"/>
                  <a:pt x="70592" y="1448020"/>
                  <a:pt x="0" y="1242080"/>
                </a:cubicBezTo>
                <a:close/>
              </a:path>
            </a:pathLst>
          </a:custGeom>
          <a:solidFill>
            <a:srgbClr val="EFBC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Freeform 7">
            <a:extLst>
              <a:ext uri="{FF2B5EF4-FFF2-40B4-BE49-F238E27FC236}">
                <a16:creationId xmlns:a16="http://schemas.microsoft.com/office/drawing/2014/main" id="{4C05D3D5-BF4B-1295-8CA1-FA554083B4A3}"/>
              </a:ext>
            </a:extLst>
          </p:cNvPr>
          <p:cNvSpPr/>
          <p:nvPr userDrawn="1"/>
        </p:nvSpPr>
        <p:spPr>
          <a:xfrm>
            <a:off x="1" y="0"/>
            <a:ext cx="1471919" cy="3969474"/>
          </a:xfrm>
          <a:custGeom>
            <a:avLst/>
            <a:gdLst>
              <a:gd name="connsiteX0" fmla="*/ 0 w 1471919"/>
              <a:gd name="connsiteY0" fmla="*/ 0 h 3969474"/>
              <a:gd name="connsiteX1" fmla="*/ 1471919 w 1471919"/>
              <a:gd name="connsiteY1" fmla="*/ 0 h 3969474"/>
              <a:gd name="connsiteX2" fmla="*/ 1139148 w 1471919"/>
              <a:gd name="connsiteY2" fmla="*/ 332849 h 3969474"/>
              <a:gd name="connsiteX3" fmla="*/ 296540 w 1471919"/>
              <a:gd name="connsiteY3" fmla="*/ 368927 h 3969474"/>
              <a:gd name="connsiteX4" fmla="*/ 134614 w 1471919"/>
              <a:gd name="connsiteY4" fmla="*/ 733889 h 3969474"/>
              <a:gd name="connsiteX5" fmla="*/ 229974 w 1471919"/>
              <a:gd name="connsiteY5" fmla="*/ 1242236 h 3969474"/>
              <a:gd name="connsiteX6" fmla="*/ 237714 w 1471919"/>
              <a:gd name="connsiteY6" fmla="*/ 1264068 h 3969474"/>
              <a:gd name="connsiteX7" fmla="*/ 245609 w 1471919"/>
              <a:gd name="connsiteY7" fmla="*/ 1286211 h 3969474"/>
              <a:gd name="connsiteX8" fmla="*/ 253659 w 1471919"/>
              <a:gd name="connsiteY8" fmla="*/ 1308508 h 3969474"/>
              <a:gd name="connsiteX9" fmla="*/ 281834 w 1471919"/>
              <a:gd name="connsiteY9" fmla="*/ 1383451 h 3969474"/>
              <a:gd name="connsiteX10" fmla="*/ 291122 w 1471919"/>
              <a:gd name="connsiteY10" fmla="*/ 1406987 h 3969474"/>
              <a:gd name="connsiteX11" fmla="*/ 300101 w 1471919"/>
              <a:gd name="connsiteY11" fmla="*/ 1429749 h 3969474"/>
              <a:gd name="connsiteX12" fmla="*/ 313414 w 1471919"/>
              <a:gd name="connsiteY12" fmla="*/ 1462730 h 3969474"/>
              <a:gd name="connsiteX13" fmla="*/ 322548 w 1471919"/>
              <a:gd name="connsiteY13" fmla="*/ 1485028 h 3969474"/>
              <a:gd name="connsiteX14" fmla="*/ 323941 w 1471919"/>
              <a:gd name="connsiteY14" fmla="*/ 1488744 h 3969474"/>
              <a:gd name="connsiteX15" fmla="*/ 352735 w 1471919"/>
              <a:gd name="connsiteY15" fmla="*/ 1557494 h 3969474"/>
              <a:gd name="connsiteX16" fmla="*/ 361249 w 1471919"/>
              <a:gd name="connsiteY16" fmla="*/ 1577933 h 3969474"/>
              <a:gd name="connsiteX17" fmla="*/ 377194 w 1471919"/>
              <a:gd name="connsiteY17" fmla="*/ 1614630 h 3969474"/>
              <a:gd name="connsiteX18" fmla="*/ 378278 w 1471919"/>
              <a:gd name="connsiteY18" fmla="*/ 1617418 h 3969474"/>
              <a:gd name="connsiteX19" fmla="*/ 381064 w 1471919"/>
              <a:gd name="connsiteY19" fmla="*/ 1623921 h 3969474"/>
              <a:gd name="connsiteX20" fmla="*/ 398712 w 1471919"/>
              <a:gd name="connsiteY20" fmla="*/ 1664335 h 3969474"/>
              <a:gd name="connsiteX21" fmla="*/ 402582 w 1471919"/>
              <a:gd name="connsiteY21" fmla="*/ 1672851 h 3969474"/>
              <a:gd name="connsiteX22" fmla="*/ 410632 w 1471919"/>
              <a:gd name="connsiteY22" fmla="*/ 1690968 h 3969474"/>
              <a:gd name="connsiteX23" fmla="*/ 430912 w 1471919"/>
              <a:gd name="connsiteY23" fmla="*/ 1736801 h 3969474"/>
              <a:gd name="connsiteX24" fmla="*/ 431531 w 1471919"/>
              <a:gd name="connsiteY24" fmla="*/ 1737885 h 3969474"/>
              <a:gd name="connsiteX25" fmla="*/ 444535 w 1471919"/>
              <a:gd name="connsiteY25" fmla="*/ 1767305 h 3969474"/>
              <a:gd name="connsiteX26" fmla="*/ 468065 w 1471919"/>
              <a:gd name="connsiteY26" fmla="*/ 1818867 h 3969474"/>
              <a:gd name="connsiteX27" fmla="*/ 472245 w 1471919"/>
              <a:gd name="connsiteY27" fmla="*/ 1828158 h 3969474"/>
              <a:gd name="connsiteX28" fmla="*/ 498871 w 1471919"/>
              <a:gd name="connsiteY28" fmla="*/ 1886533 h 3969474"/>
              <a:gd name="connsiteX29" fmla="*/ 507231 w 1471919"/>
              <a:gd name="connsiteY29" fmla="*/ 1904805 h 3969474"/>
              <a:gd name="connsiteX30" fmla="*/ 538347 w 1471919"/>
              <a:gd name="connsiteY30" fmla="*/ 1972470 h 3969474"/>
              <a:gd name="connsiteX31" fmla="*/ 1027068 w 1471919"/>
              <a:gd name="connsiteY31" fmla="*/ 3184109 h 3969474"/>
              <a:gd name="connsiteX32" fmla="*/ 803683 w 1471919"/>
              <a:gd name="connsiteY32" fmla="*/ 3407546 h 3969474"/>
              <a:gd name="connsiteX33" fmla="*/ 140110 w 1471919"/>
              <a:gd name="connsiteY33" fmla="*/ 3902359 h 3969474"/>
              <a:gd name="connsiteX34" fmla="*/ 0 w 1471919"/>
              <a:gd name="connsiteY34" fmla="*/ 3969474 h 3969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471919" h="3969474">
                <a:moveTo>
                  <a:pt x="0" y="0"/>
                </a:moveTo>
                <a:lnTo>
                  <a:pt x="1471919" y="0"/>
                </a:lnTo>
                <a:lnTo>
                  <a:pt x="1139148" y="332849"/>
                </a:lnTo>
                <a:cubicBezTo>
                  <a:pt x="810031" y="150135"/>
                  <a:pt x="514352" y="151064"/>
                  <a:pt x="296540" y="368927"/>
                </a:cubicBezTo>
                <a:cubicBezTo>
                  <a:pt x="193285" y="472206"/>
                  <a:pt x="142509" y="591125"/>
                  <a:pt x="134614" y="733889"/>
                </a:cubicBezTo>
                <a:cubicBezTo>
                  <a:pt x="126719" y="876654"/>
                  <a:pt x="161859" y="1043419"/>
                  <a:pt x="229974" y="1242236"/>
                </a:cubicBezTo>
                <a:cubicBezTo>
                  <a:pt x="232296" y="1249513"/>
                  <a:pt x="235237" y="1256791"/>
                  <a:pt x="237714" y="1264068"/>
                </a:cubicBezTo>
                <a:cubicBezTo>
                  <a:pt x="240191" y="1271501"/>
                  <a:pt x="242823" y="1278933"/>
                  <a:pt x="245609" y="1286211"/>
                </a:cubicBezTo>
                <a:cubicBezTo>
                  <a:pt x="248241" y="1293488"/>
                  <a:pt x="251028" y="1301075"/>
                  <a:pt x="253659" y="1308508"/>
                </a:cubicBezTo>
                <a:cubicBezTo>
                  <a:pt x="262483" y="1333128"/>
                  <a:pt x="271926" y="1358058"/>
                  <a:pt x="281834" y="1383451"/>
                </a:cubicBezTo>
                <a:cubicBezTo>
                  <a:pt x="284775" y="1391349"/>
                  <a:pt x="287871" y="1399245"/>
                  <a:pt x="291122" y="1406987"/>
                </a:cubicBezTo>
                <a:cubicBezTo>
                  <a:pt x="294064" y="1414420"/>
                  <a:pt x="297005" y="1422162"/>
                  <a:pt x="300101" y="1429749"/>
                </a:cubicBezTo>
                <a:cubicBezTo>
                  <a:pt x="304281" y="1440743"/>
                  <a:pt x="308770" y="1451582"/>
                  <a:pt x="313414" y="1462730"/>
                </a:cubicBezTo>
                <a:cubicBezTo>
                  <a:pt x="316356" y="1470163"/>
                  <a:pt x="319451" y="1477441"/>
                  <a:pt x="322548" y="1485028"/>
                </a:cubicBezTo>
                <a:cubicBezTo>
                  <a:pt x="323167" y="1486267"/>
                  <a:pt x="323477" y="1487505"/>
                  <a:pt x="323941" y="1488744"/>
                </a:cubicBezTo>
                <a:cubicBezTo>
                  <a:pt x="333229" y="1511196"/>
                  <a:pt x="342827" y="1534267"/>
                  <a:pt x="352735" y="1557494"/>
                </a:cubicBezTo>
                <a:cubicBezTo>
                  <a:pt x="355521" y="1564307"/>
                  <a:pt x="358308" y="1571120"/>
                  <a:pt x="361249" y="1577933"/>
                </a:cubicBezTo>
                <a:cubicBezTo>
                  <a:pt x="366512" y="1590166"/>
                  <a:pt x="371776" y="1602398"/>
                  <a:pt x="377194" y="1614630"/>
                </a:cubicBezTo>
                <a:cubicBezTo>
                  <a:pt x="377504" y="1615559"/>
                  <a:pt x="377813" y="1616488"/>
                  <a:pt x="378278" y="1617418"/>
                </a:cubicBezTo>
                <a:cubicBezTo>
                  <a:pt x="379207" y="1619585"/>
                  <a:pt x="380135" y="1621753"/>
                  <a:pt x="381064" y="1623921"/>
                </a:cubicBezTo>
                <a:cubicBezTo>
                  <a:pt x="386792" y="1637238"/>
                  <a:pt x="392675" y="1650709"/>
                  <a:pt x="398712" y="1664335"/>
                </a:cubicBezTo>
                <a:cubicBezTo>
                  <a:pt x="399951" y="1667122"/>
                  <a:pt x="401344" y="1669909"/>
                  <a:pt x="402582" y="1672851"/>
                </a:cubicBezTo>
                <a:lnTo>
                  <a:pt x="410632" y="1690968"/>
                </a:lnTo>
                <a:cubicBezTo>
                  <a:pt x="417289" y="1705987"/>
                  <a:pt x="424100" y="1721317"/>
                  <a:pt x="430912" y="1736801"/>
                </a:cubicBezTo>
                <a:cubicBezTo>
                  <a:pt x="431067" y="1737110"/>
                  <a:pt x="431221" y="1737575"/>
                  <a:pt x="431531" y="1737885"/>
                </a:cubicBezTo>
                <a:cubicBezTo>
                  <a:pt x="435866" y="1747640"/>
                  <a:pt x="440200" y="1757550"/>
                  <a:pt x="444535" y="1767305"/>
                </a:cubicBezTo>
                <a:cubicBezTo>
                  <a:pt x="452275" y="1784338"/>
                  <a:pt x="460015" y="1801525"/>
                  <a:pt x="468065" y="1818867"/>
                </a:cubicBezTo>
                <a:cubicBezTo>
                  <a:pt x="469458" y="1821964"/>
                  <a:pt x="470851" y="1825061"/>
                  <a:pt x="472245" y="1828158"/>
                </a:cubicBezTo>
                <a:cubicBezTo>
                  <a:pt x="481069" y="1847358"/>
                  <a:pt x="489893" y="1866868"/>
                  <a:pt x="498871" y="1886533"/>
                </a:cubicBezTo>
                <a:cubicBezTo>
                  <a:pt x="501503" y="1892572"/>
                  <a:pt x="504444" y="1898610"/>
                  <a:pt x="507231" y="1904805"/>
                </a:cubicBezTo>
                <a:cubicBezTo>
                  <a:pt x="517448" y="1927102"/>
                  <a:pt x="527820" y="1949554"/>
                  <a:pt x="538347" y="1972470"/>
                </a:cubicBezTo>
                <a:cubicBezTo>
                  <a:pt x="709717" y="2357098"/>
                  <a:pt x="893781" y="2765416"/>
                  <a:pt x="1027068" y="3184109"/>
                </a:cubicBezTo>
                <a:lnTo>
                  <a:pt x="803683" y="3407546"/>
                </a:lnTo>
                <a:cubicBezTo>
                  <a:pt x="602417" y="3608918"/>
                  <a:pt x="378488" y="3773861"/>
                  <a:pt x="140110" y="3902359"/>
                </a:cubicBezTo>
                <a:lnTo>
                  <a:pt x="0" y="3969474"/>
                </a:ln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8">
            <a:extLst>
              <a:ext uri="{FF2B5EF4-FFF2-40B4-BE49-F238E27FC236}">
                <a16:creationId xmlns:a16="http://schemas.microsoft.com/office/drawing/2014/main" id="{62CB8CE7-A1E3-129A-B1F4-4E843E6721EF}"/>
              </a:ext>
            </a:extLst>
          </p:cNvPr>
          <p:cNvSpPr/>
          <p:nvPr userDrawn="1"/>
        </p:nvSpPr>
        <p:spPr>
          <a:xfrm>
            <a:off x="431530" y="1737885"/>
            <a:ext cx="13003" cy="29419"/>
          </a:xfrm>
          <a:custGeom>
            <a:avLst/>
            <a:gdLst>
              <a:gd name="connsiteX0" fmla="*/ 13004 w 13003"/>
              <a:gd name="connsiteY0" fmla="*/ 29420 h 29419"/>
              <a:gd name="connsiteX1" fmla="*/ 0 w 13003"/>
              <a:gd name="connsiteY1" fmla="*/ 0 h 29419"/>
              <a:gd name="connsiteX2" fmla="*/ 8514 w 13003"/>
              <a:gd name="connsiteY2" fmla="*/ 19045 h 29419"/>
              <a:gd name="connsiteX3" fmla="*/ 13004 w 13003"/>
              <a:gd name="connsiteY3" fmla="*/ 29420 h 29419"/>
            </a:gdLst>
            <a:ahLst/>
            <a:cxnLst>
              <a:cxn ang="0">
                <a:pos x="connsiteX0" y="connsiteY0"/>
              </a:cxn>
              <a:cxn ang="0">
                <a:pos x="connsiteX1" y="connsiteY1"/>
              </a:cxn>
              <a:cxn ang="0">
                <a:pos x="connsiteX2" y="connsiteY2"/>
              </a:cxn>
              <a:cxn ang="0">
                <a:pos x="connsiteX3" y="connsiteY3"/>
              </a:cxn>
            </a:cxnLst>
            <a:rect l="l" t="t" r="r" b="b"/>
            <a:pathLst>
              <a:path w="13003" h="29419">
                <a:moveTo>
                  <a:pt x="13004" y="29420"/>
                </a:moveTo>
                <a:cubicBezTo>
                  <a:pt x="8669" y="19665"/>
                  <a:pt x="4335" y="9755"/>
                  <a:pt x="0" y="0"/>
                </a:cubicBezTo>
                <a:cubicBezTo>
                  <a:pt x="2941" y="6348"/>
                  <a:pt x="5573" y="12697"/>
                  <a:pt x="8514" y="19045"/>
                </a:cubicBezTo>
                <a:cubicBezTo>
                  <a:pt x="10062" y="22607"/>
                  <a:pt x="11610" y="25858"/>
                  <a:pt x="13004" y="29420"/>
                </a:cubicBezTo>
                <a:close/>
              </a:path>
            </a:pathLst>
          </a:custGeom>
          <a:solidFill>
            <a:srgbClr val="361D5C"/>
          </a:solidFill>
          <a:ln w="0" cap="flat">
            <a:noFill/>
            <a:prstDash val="solid"/>
            <a:miter/>
          </a:ln>
        </p:spPr>
        <p:txBody>
          <a:bodyPr rtlCol="0" anchor="ctr"/>
          <a:lstStyle/>
          <a:p>
            <a:endParaRPr lang="en-US"/>
          </a:p>
        </p:txBody>
      </p:sp>
      <p:sp>
        <p:nvSpPr>
          <p:cNvPr id="10" name="Freeform 9">
            <a:extLst>
              <a:ext uri="{FF2B5EF4-FFF2-40B4-BE49-F238E27FC236}">
                <a16:creationId xmlns:a16="http://schemas.microsoft.com/office/drawing/2014/main" id="{BF221583-4C64-1407-528C-FEA2744FAACA}"/>
              </a:ext>
            </a:extLst>
          </p:cNvPr>
          <p:cNvSpPr/>
          <p:nvPr userDrawn="1"/>
        </p:nvSpPr>
        <p:spPr>
          <a:xfrm>
            <a:off x="361249" y="1577778"/>
            <a:ext cx="15944" cy="36697"/>
          </a:xfrm>
          <a:custGeom>
            <a:avLst/>
            <a:gdLst>
              <a:gd name="connsiteX0" fmla="*/ 15945 w 15944"/>
              <a:gd name="connsiteY0" fmla="*/ 36698 h 36697"/>
              <a:gd name="connsiteX1" fmla="*/ 0 w 15944"/>
              <a:gd name="connsiteY1" fmla="*/ 0 h 36697"/>
              <a:gd name="connsiteX2" fmla="*/ 7740 w 15944"/>
              <a:gd name="connsiteY2" fmla="*/ 17497 h 36697"/>
              <a:gd name="connsiteX3" fmla="*/ 15945 w 15944"/>
              <a:gd name="connsiteY3" fmla="*/ 36543 h 36697"/>
            </a:gdLst>
            <a:ahLst/>
            <a:cxnLst>
              <a:cxn ang="0">
                <a:pos x="connsiteX0" y="connsiteY0"/>
              </a:cxn>
              <a:cxn ang="0">
                <a:pos x="connsiteX1" y="connsiteY1"/>
              </a:cxn>
              <a:cxn ang="0">
                <a:pos x="connsiteX2" y="connsiteY2"/>
              </a:cxn>
              <a:cxn ang="0">
                <a:pos x="connsiteX3" y="connsiteY3"/>
              </a:cxn>
            </a:cxnLst>
            <a:rect l="l" t="t" r="r" b="b"/>
            <a:pathLst>
              <a:path w="15944" h="36697">
                <a:moveTo>
                  <a:pt x="15945" y="36698"/>
                </a:moveTo>
                <a:cubicBezTo>
                  <a:pt x="10527" y="24465"/>
                  <a:pt x="5263" y="12233"/>
                  <a:pt x="0" y="0"/>
                </a:cubicBezTo>
                <a:cubicBezTo>
                  <a:pt x="2477" y="5884"/>
                  <a:pt x="5263" y="11613"/>
                  <a:pt x="7740" y="17497"/>
                </a:cubicBezTo>
                <a:cubicBezTo>
                  <a:pt x="10372" y="23846"/>
                  <a:pt x="13159" y="30349"/>
                  <a:pt x="15945" y="36543"/>
                </a:cubicBezTo>
                <a:close/>
              </a:path>
            </a:pathLst>
          </a:custGeom>
          <a:solidFill>
            <a:srgbClr val="361D5C"/>
          </a:solidFill>
          <a:ln w="0" cap="flat">
            <a:noFill/>
            <a:prstDash val="solid"/>
            <a:miter/>
          </a:ln>
        </p:spPr>
        <p:txBody>
          <a:bodyPr rtlCol="0" anchor="ctr"/>
          <a:lstStyle/>
          <a:p>
            <a:endParaRPr lang="en-US"/>
          </a:p>
        </p:txBody>
      </p:sp>
      <p:sp>
        <p:nvSpPr>
          <p:cNvPr id="11" name="Freeform 10">
            <a:extLst>
              <a:ext uri="{FF2B5EF4-FFF2-40B4-BE49-F238E27FC236}">
                <a16:creationId xmlns:a16="http://schemas.microsoft.com/office/drawing/2014/main" id="{C1266C3B-C0B1-A631-9D60-66851EDE4CE1}"/>
              </a:ext>
            </a:extLst>
          </p:cNvPr>
          <p:cNvSpPr/>
          <p:nvPr userDrawn="1"/>
        </p:nvSpPr>
        <p:spPr>
          <a:xfrm>
            <a:off x="323940" y="1488743"/>
            <a:ext cx="28794" cy="68749"/>
          </a:xfrm>
          <a:custGeom>
            <a:avLst/>
            <a:gdLst>
              <a:gd name="connsiteX0" fmla="*/ 19660 w 28794"/>
              <a:gd name="connsiteY0" fmla="*/ 46917 h 68749"/>
              <a:gd name="connsiteX1" fmla="*/ 0 w 28794"/>
              <a:gd name="connsiteY1" fmla="*/ 0 h 68749"/>
              <a:gd name="connsiteX2" fmla="*/ 28794 w 28794"/>
              <a:gd name="connsiteY2" fmla="*/ 68750 h 68749"/>
              <a:gd name="connsiteX3" fmla="*/ 19660 w 28794"/>
              <a:gd name="connsiteY3" fmla="*/ 46917 h 68749"/>
            </a:gdLst>
            <a:ahLst/>
            <a:cxnLst>
              <a:cxn ang="0">
                <a:pos x="connsiteX0" y="connsiteY0"/>
              </a:cxn>
              <a:cxn ang="0">
                <a:pos x="connsiteX1" y="connsiteY1"/>
              </a:cxn>
              <a:cxn ang="0">
                <a:pos x="connsiteX2" y="connsiteY2"/>
              </a:cxn>
              <a:cxn ang="0">
                <a:pos x="connsiteX3" y="connsiteY3"/>
              </a:cxn>
            </a:cxnLst>
            <a:rect l="l" t="t" r="r" b="b"/>
            <a:pathLst>
              <a:path w="28794" h="68749">
                <a:moveTo>
                  <a:pt x="19660" y="46917"/>
                </a:moveTo>
                <a:cubicBezTo>
                  <a:pt x="12849" y="30968"/>
                  <a:pt x="6347" y="15330"/>
                  <a:pt x="0" y="0"/>
                </a:cubicBezTo>
                <a:cubicBezTo>
                  <a:pt x="9288" y="22452"/>
                  <a:pt x="18886" y="45524"/>
                  <a:pt x="28794" y="68750"/>
                </a:cubicBezTo>
                <a:cubicBezTo>
                  <a:pt x="25698" y="61472"/>
                  <a:pt x="22601" y="54195"/>
                  <a:pt x="19660" y="46917"/>
                </a:cubicBezTo>
                <a:close/>
              </a:path>
            </a:pathLst>
          </a:custGeom>
          <a:solidFill>
            <a:srgbClr val="361D5C"/>
          </a:solidFill>
          <a:ln w="0" cap="flat">
            <a:noFill/>
            <a:prstDash val="solid"/>
            <a:miter/>
          </a:ln>
        </p:spPr>
        <p:txBody>
          <a:bodyPr rtlCol="0" anchor="ctr"/>
          <a:lstStyle/>
          <a:p>
            <a:endParaRPr lang="en-US"/>
          </a:p>
        </p:txBody>
      </p:sp>
      <p:sp>
        <p:nvSpPr>
          <p:cNvPr id="12" name="Freeform 11">
            <a:extLst>
              <a:ext uri="{FF2B5EF4-FFF2-40B4-BE49-F238E27FC236}">
                <a16:creationId xmlns:a16="http://schemas.microsoft.com/office/drawing/2014/main" id="{DCCAC249-B4D7-0E9C-3AAF-78F5F094EEC9}"/>
              </a:ext>
            </a:extLst>
          </p:cNvPr>
          <p:cNvSpPr/>
          <p:nvPr userDrawn="1"/>
        </p:nvSpPr>
        <p:spPr>
          <a:xfrm>
            <a:off x="253659" y="1308353"/>
            <a:ext cx="28329" cy="74943"/>
          </a:xfrm>
          <a:custGeom>
            <a:avLst/>
            <a:gdLst>
              <a:gd name="connsiteX0" fmla="*/ 28175 w 28329"/>
              <a:gd name="connsiteY0" fmla="*/ 74943 h 74943"/>
              <a:gd name="connsiteX1" fmla="*/ 0 w 28329"/>
              <a:gd name="connsiteY1" fmla="*/ 0 h 74943"/>
              <a:gd name="connsiteX2" fmla="*/ 11301 w 28329"/>
              <a:gd name="connsiteY2" fmla="*/ 30039 h 74943"/>
              <a:gd name="connsiteX3" fmla="*/ 19505 w 28329"/>
              <a:gd name="connsiteY3" fmla="*/ 51717 h 74943"/>
              <a:gd name="connsiteX4" fmla="*/ 28329 w 28329"/>
              <a:gd name="connsiteY4" fmla="*/ 74943 h 749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329" h="74943">
                <a:moveTo>
                  <a:pt x="28175" y="74943"/>
                </a:moveTo>
                <a:cubicBezTo>
                  <a:pt x="18267" y="49550"/>
                  <a:pt x="8824" y="24620"/>
                  <a:pt x="0" y="0"/>
                </a:cubicBezTo>
                <a:cubicBezTo>
                  <a:pt x="3870" y="9910"/>
                  <a:pt x="7431" y="20130"/>
                  <a:pt x="11301" y="30039"/>
                </a:cubicBezTo>
                <a:cubicBezTo>
                  <a:pt x="13933" y="37162"/>
                  <a:pt x="16564" y="44440"/>
                  <a:pt x="19505" y="51717"/>
                </a:cubicBezTo>
                <a:cubicBezTo>
                  <a:pt x="22292" y="59305"/>
                  <a:pt x="25233" y="67047"/>
                  <a:pt x="28329" y="74943"/>
                </a:cubicBezTo>
                <a:close/>
              </a:path>
            </a:pathLst>
          </a:custGeom>
          <a:solidFill>
            <a:srgbClr val="361D5C"/>
          </a:solidFill>
          <a:ln w="0" cap="flat">
            <a:noFill/>
            <a:prstDash val="solid"/>
            <a:miter/>
          </a:ln>
        </p:spPr>
        <p:txBody>
          <a:bodyPr rtlCol="0" anchor="ctr"/>
          <a:lstStyle/>
          <a:p>
            <a:endParaRPr lang="en-US"/>
          </a:p>
        </p:txBody>
      </p:sp>
      <p:pic>
        <p:nvPicPr>
          <p:cNvPr id="13" name="Graphic 1">
            <a:extLst>
              <a:ext uri="{FF2B5EF4-FFF2-40B4-BE49-F238E27FC236}">
                <a16:creationId xmlns:a16="http://schemas.microsoft.com/office/drawing/2014/main" id="{382372D4-61D0-14A2-4D09-E0748B835E97}"/>
              </a:ext>
            </a:extLst>
          </p:cNvPr>
          <p:cNvPicPr>
            <a:picLocks noChangeAspect="1"/>
          </p:cNvPicPr>
          <p:nvPr userDrawn="1"/>
        </p:nvPicPr>
        <p:blipFill>
          <a:blip r:embed="rId2"/>
          <a:srcRect/>
          <a:stretch/>
        </p:blipFill>
        <p:spPr>
          <a:xfrm>
            <a:off x="7124912" y="876784"/>
            <a:ext cx="2643806" cy="1083071"/>
          </a:xfrm>
          <a:prstGeom prst="rect">
            <a:avLst/>
          </a:prstGeom>
        </p:spPr>
      </p:pic>
      <p:sp>
        <p:nvSpPr>
          <p:cNvPr id="14" name="Text Placeholder 35">
            <a:extLst>
              <a:ext uri="{FF2B5EF4-FFF2-40B4-BE49-F238E27FC236}">
                <a16:creationId xmlns:a16="http://schemas.microsoft.com/office/drawing/2014/main" id="{B2ED8CA0-B0B8-2FBE-2277-C7B2ED784415}"/>
              </a:ext>
            </a:extLst>
          </p:cNvPr>
          <p:cNvSpPr>
            <a:spLocks noGrp="1"/>
          </p:cNvSpPr>
          <p:nvPr>
            <p:ph type="body" sz="quarter" idx="12" hasCustomPrompt="1"/>
          </p:nvPr>
        </p:nvSpPr>
        <p:spPr>
          <a:xfrm>
            <a:off x="465101" y="5394837"/>
            <a:ext cx="4248567" cy="408128"/>
          </a:xfrm>
          <a:prstGeom prst="rect">
            <a:avLst/>
          </a:prstGeom>
        </p:spPr>
        <p:txBody>
          <a:bodyPr/>
          <a:lstStyle>
            <a:lvl1pPr marL="0" indent="0" algn="ctr">
              <a:buNone/>
              <a:defRPr sz="2400" b="1" i="0">
                <a:solidFill>
                  <a:srgbClr val="19181A"/>
                </a:solidFill>
                <a:latin typeface="Aptos"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Your name</a:t>
            </a:r>
            <a:endParaRPr lang="en-IS"/>
          </a:p>
        </p:txBody>
      </p:sp>
      <p:sp>
        <p:nvSpPr>
          <p:cNvPr id="15" name="Text Placeholder 35">
            <a:extLst>
              <a:ext uri="{FF2B5EF4-FFF2-40B4-BE49-F238E27FC236}">
                <a16:creationId xmlns:a16="http://schemas.microsoft.com/office/drawing/2014/main" id="{EBD01B31-41BC-0B41-2211-6771BB50F122}"/>
              </a:ext>
            </a:extLst>
          </p:cNvPr>
          <p:cNvSpPr>
            <a:spLocks noGrp="1"/>
          </p:cNvSpPr>
          <p:nvPr>
            <p:ph type="body" sz="quarter" idx="13" hasCustomPrompt="1"/>
          </p:nvPr>
        </p:nvSpPr>
        <p:spPr>
          <a:xfrm>
            <a:off x="465101" y="5847663"/>
            <a:ext cx="4248567" cy="561975"/>
          </a:xfrm>
          <a:prstGeom prst="rect">
            <a:avLst/>
          </a:prstGeom>
        </p:spPr>
        <p:txBody>
          <a:bodyPr/>
          <a:lstStyle>
            <a:lvl1pPr marL="0" indent="0" algn="ctr">
              <a:buNone/>
              <a:defRPr sz="2400" b="0" i="0">
                <a:solidFill>
                  <a:srgbClr val="6E63D6"/>
                </a:solidFill>
                <a:latin typeface="Aptos Light"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Job title</a:t>
            </a:r>
            <a:endParaRPr lang="en-IS"/>
          </a:p>
        </p:txBody>
      </p:sp>
      <p:sp>
        <p:nvSpPr>
          <p:cNvPr id="16" name="Freeform 15">
            <a:extLst>
              <a:ext uri="{FF2B5EF4-FFF2-40B4-BE49-F238E27FC236}">
                <a16:creationId xmlns:a16="http://schemas.microsoft.com/office/drawing/2014/main" id="{E8841DC3-2228-018D-DFB7-7AF9FA7AF59B}"/>
              </a:ext>
            </a:extLst>
          </p:cNvPr>
          <p:cNvSpPr/>
          <p:nvPr userDrawn="1"/>
        </p:nvSpPr>
        <p:spPr>
          <a:xfrm>
            <a:off x="465101" y="961694"/>
            <a:ext cx="4248567" cy="4001298"/>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chemeClr val="bg1"/>
          </a:solidFill>
          <a:ln w="12700" cap="flat">
            <a:solidFill>
              <a:srgbClr val="EEEBF2"/>
            </a:solid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17" name="Text Placeholder 6">
            <a:extLst>
              <a:ext uri="{FF2B5EF4-FFF2-40B4-BE49-F238E27FC236}">
                <a16:creationId xmlns:a16="http://schemas.microsoft.com/office/drawing/2014/main" id="{1C2E3460-07C2-AEE5-1BF4-1494D503E37C}"/>
              </a:ext>
            </a:extLst>
          </p:cNvPr>
          <p:cNvSpPr>
            <a:spLocks noGrp="1"/>
          </p:cNvSpPr>
          <p:nvPr>
            <p:ph type="body" sz="quarter" idx="20" hasCustomPrompt="1"/>
          </p:nvPr>
        </p:nvSpPr>
        <p:spPr>
          <a:xfrm>
            <a:off x="5013633" y="3437530"/>
            <a:ext cx="6877740" cy="666357"/>
          </a:xfrm>
          <a:prstGeom prst="rect">
            <a:avLst/>
          </a:prstGeom>
        </p:spPr>
        <p:txBody>
          <a:bodyPr/>
          <a:lstStyle>
            <a:lvl1pPr marL="0" indent="0" algn="ctr">
              <a:buNone/>
              <a:defRPr b="0" i="0">
                <a:solidFill>
                  <a:srgbClr val="6E63D6"/>
                </a:solidFill>
                <a:latin typeface="Aptos Light" panose="020B0004020202020204" pitchFamily="34" charset="0"/>
                <a:cs typeface="Segoe UI" panose="020B0502040204020203" pitchFamily="34" charset="0"/>
              </a:defRPr>
            </a:lvl1pPr>
            <a:lvl2pPr marL="457200" indent="0" algn="ctr">
              <a:buNone/>
              <a:defRPr>
                <a:solidFill>
                  <a:srgbClr val="328C85"/>
                </a:solidFill>
                <a:latin typeface="Segoe UI" panose="020B0502040204020203" pitchFamily="34" charset="0"/>
                <a:cs typeface="Segoe UI" panose="020B0502040204020203" pitchFamily="34" charset="0"/>
              </a:defRPr>
            </a:lvl2pPr>
            <a:lvl3pPr marL="914400" indent="0" algn="ctr">
              <a:buNone/>
              <a:defRPr>
                <a:solidFill>
                  <a:srgbClr val="328C85"/>
                </a:solidFill>
                <a:latin typeface="Segoe UI" panose="020B0502040204020203" pitchFamily="34" charset="0"/>
                <a:cs typeface="Segoe UI" panose="020B0502040204020203" pitchFamily="34" charset="0"/>
              </a:defRPr>
            </a:lvl3pPr>
            <a:lvl4pPr marL="1371600" indent="0" algn="ctr">
              <a:buNone/>
              <a:defRPr>
                <a:solidFill>
                  <a:srgbClr val="328C85"/>
                </a:solidFill>
                <a:latin typeface="Segoe UI" panose="020B0502040204020203" pitchFamily="34" charset="0"/>
                <a:cs typeface="Segoe UI" panose="020B0502040204020203" pitchFamily="34" charset="0"/>
              </a:defRPr>
            </a:lvl4pPr>
            <a:lvl5pPr marL="1828800" indent="0" algn="ctr">
              <a:buNone/>
              <a:defRPr>
                <a:solidFill>
                  <a:srgbClr val="328C85"/>
                </a:solidFill>
                <a:latin typeface="Segoe UI" panose="020B0502040204020203" pitchFamily="34" charset="0"/>
                <a:cs typeface="Segoe UI" panose="020B0502040204020203" pitchFamily="34" charset="0"/>
              </a:defRPr>
            </a:lvl5pPr>
          </a:lstStyle>
          <a:p>
            <a:pPr lvl="0"/>
            <a:r>
              <a:rPr lang="en-US"/>
              <a:t>Subtitle if you want</a:t>
            </a:r>
            <a:endParaRPr lang="en-IS"/>
          </a:p>
        </p:txBody>
      </p:sp>
      <p:sp>
        <p:nvSpPr>
          <p:cNvPr id="18" name="Title Placeholder 12">
            <a:extLst>
              <a:ext uri="{FF2B5EF4-FFF2-40B4-BE49-F238E27FC236}">
                <a16:creationId xmlns:a16="http://schemas.microsoft.com/office/drawing/2014/main" id="{AE3871F5-F337-9863-BA82-54CF277F25A0}"/>
              </a:ext>
            </a:extLst>
          </p:cNvPr>
          <p:cNvSpPr>
            <a:spLocks noGrp="1"/>
          </p:cNvSpPr>
          <p:nvPr>
            <p:ph type="title" hasCustomPrompt="1"/>
          </p:nvPr>
        </p:nvSpPr>
        <p:spPr>
          <a:xfrm>
            <a:off x="5013633" y="2762643"/>
            <a:ext cx="6877740" cy="666357"/>
          </a:xfrm>
          <a:prstGeom prst="rect">
            <a:avLst/>
          </a:prstGeom>
        </p:spPr>
        <p:txBody>
          <a:bodyPr vert="horz" lIns="91440" tIns="45720" rIns="91440" bIns="45720" rtlCol="0" anchor="t" anchorCtr="0">
            <a:normAutofit/>
          </a:bodyPr>
          <a:lstStyle>
            <a:lvl1pPr algn="ctr">
              <a:defRPr b="1" i="0">
                <a:solidFill>
                  <a:srgbClr val="351C5C"/>
                </a:solidFill>
                <a:latin typeface="Aptos ExtraBold" panose="020B0004020202020204" pitchFamily="34" charset="0"/>
                <a:cs typeface="Segoe UI" panose="020B0502040204020203" pitchFamily="34" charset="0"/>
              </a:defRPr>
            </a:lvl1pPr>
          </a:lstStyle>
          <a:p>
            <a:r>
              <a:rPr lang="en-GB"/>
              <a:t>Presentation title</a:t>
            </a:r>
            <a:endParaRPr lang="en-IS"/>
          </a:p>
        </p:txBody>
      </p:sp>
      <p:sp>
        <p:nvSpPr>
          <p:cNvPr id="19" name="Freeform 18">
            <a:extLst>
              <a:ext uri="{FF2B5EF4-FFF2-40B4-BE49-F238E27FC236}">
                <a16:creationId xmlns:a16="http://schemas.microsoft.com/office/drawing/2014/main" id="{A4EE3A7C-C141-A61C-8BFA-8ED4F6EA61F5}"/>
              </a:ext>
            </a:extLst>
          </p:cNvPr>
          <p:cNvSpPr/>
          <p:nvPr userDrawn="1"/>
        </p:nvSpPr>
        <p:spPr>
          <a:xfrm>
            <a:off x="0" y="0"/>
            <a:ext cx="1471919" cy="3969474"/>
          </a:xfrm>
          <a:custGeom>
            <a:avLst/>
            <a:gdLst>
              <a:gd name="connsiteX0" fmla="*/ 0 w 1471919"/>
              <a:gd name="connsiteY0" fmla="*/ 0 h 3969474"/>
              <a:gd name="connsiteX1" fmla="*/ 1471919 w 1471919"/>
              <a:gd name="connsiteY1" fmla="*/ 0 h 3969474"/>
              <a:gd name="connsiteX2" fmla="*/ 1139148 w 1471919"/>
              <a:gd name="connsiteY2" fmla="*/ 332849 h 3969474"/>
              <a:gd name="connsiteX3" fmla="*/ 296540 w 1471919"/>
              <a:gd name="connsiteY3" fmla="*/ 368927 h 3969474"/>
              <a:gd name="connsiteX4" fmla="*/ 134614 w 1471919"/>
              <a:gd name="connsiteY4" fmla="*/ 733889 h 3969474"/>
              <a:gd name="connsiteX5" fmla="*/ 229974 w 1471919"/>
              <a:gd name="connsiteY5" fmla="*/ 1242236 h 3969474"/>
              <a:gd name="connsiteX6" fmla="*/ 237714 w 1471919"/>
              <a:gd name="connsiteY6" fmla="*/ 1264068 h 3969474"/>
              <a:gd name="connsiteX7" fmla="*/ 245609 w 1471919"/>
              <a:gd name="connsiteY7" fmla="*/ 1286211 h 3969474"/>
              <a:gd name="connsiteX8" fmla="*/ 253659 w 1471919"/>
              <a:gd name="connsiteY8" fmla="*/ 1308508 h 3969474"/>
              <a:gd name="connsiteX9" fmla="*/ 281834 w 1471919"/>
              <a:gd name="connsiteY9" fmla="*/ 1383451 h 3969474"/>
              <a:gd name="connsiteX10" fmla="*/ 291122 w 1471919"/>
              <a:gd name="connsiteY10" fmla="*/ 1406987 h 3969474"/>
              <a:gd name="connsiteX11" fmla="*/ 300101 w 1471919"/>
              <a:gd name="connsiteY11" fmla="*/ 1429749 h 3969474"/>
              <a:gd name="connsiteX12" fmla="*/ 313414 w 1471919"/>
              <a:gd name="connsiteY12" fmla="*/ 1462730 h 3969474"/>
              <a:gd name="connsiteX13" fmla="*/ 322548 w 1471919"/>
              <a:gd name="connsiteY13" fmla="*/ 1485028 h 3969474"/>
              <a:gd name="connsiteX14" fmla="*/ 323941 w 1471919"/>
              <a:gd name="connsiteY14" fmla="*/ 1488744 h 3969474"/>
              <a:gd name="connsiteX15" fmla="*/ 352735 w 1471919"/>
              <a:gd name="connsiteY15" fmla="*/ 1557494 h 3969474"/>
              <a:gd name="connsiteX16" fmla="*/ 361249 w 1471919"/>
              <a:gd name="connsiteY16" fmla="*/ 1577933 h 3969474"/>
              <a:gd name="connsiteX17" fmla="*/ 377194 w 1471919"/>
              <a:gd name="connsiteY17" fmla="*/ 1614630 h 3969474"/>
              <a:gd name="connsiteX18" fmla="*/ 378278 w 1471919"/>
              <a:gd name="connsiteY18" fmla="*/ 1617418 h 3969474"/>
              <a:gd name="connsiteX19" fmla="*/ 381064 w 1471919"/>
              <a:gd name="connsiteY19" fmla="*/ 1623921 h 3969474"/>
              <a:gd name="connsiteX20" fmla="*/ 398712 w 1471919"/>
              <a:gd name="connsiteY20" fmla="*/ 1664335 h 3969474"/>
              <a:gd name="connsiteX21" fmla="*/ 402582 w 1471919"/>
              <a:gd name="connsiteY21" fmla="*/ 1672851 h 3969474"/>
              <a:gd name="connsiteX22" fmla="*/ 410632 w 1471919"/>
              <a:gd name="connsiteY22" fmla="*/ 1690968 h 3969474"/>
              <a:gd name="connsiteX23" fmla="*/ 430912 w 1471919"/>
              <a:gd name="connsiteY23" fmla="*/ 1736801 h 3969474"/>
              <a:gd name="connsiteX24" fmla="*/ 431531 w 1471919"/>
              <a:gd name="connsiteY24" fmla="*/ 1737885 h 3969474"/>
              <a:gd name="connsiteX25" fmla="*/ 444535 w 1471919"/>
              <a:gd name="connsiteY25" fmla="*/ 1767305 h 3969474"/>
              <a:gd name="connsiteX26" fmla="*/ 468065 w 1471919"/>
              <a:gd name="connsiteY26" fmla="*/ 1818867 h 3969474"/>
              <a:gd name="connsiteX27" fmla="*/ 472245 w 1471919"/>
              <a:gd name="connsiteY27" fmla="*/ 1828158 h 3969474"/>
              <a:gd name="connsiteX28" fmla="*/ 498871 w 1471919"/>
              <a:gd name="connsiteY28" fmla="*/ 1886533 h 3969474"/>
              <a:gd name="connsiteX29" fmla="*/ 507231 w 1471919"/>
              <a:gd name="connsiteY29" fmla="*/ 1904805 h 3969474"/>
              <a:gd name="connsiteX30" fmla="*/ 538347 w 1471919"/>
              <a:gd name="connsiteY30" fmla="*/ 1972470 h 3969474"/>
              <a:gd name="connsiteX31" fmla="*/ 1027068 w 1471919"/>
              <a:gd name="connsiteY31" fmla="*/ 3184109 h 3969474"/>
              <a:gd name="connsiteX32" fmla="*/ 803683 w 1471919"/>
              <a:gd name="connsiteY32" fmla="*/ 3407546 h 3969474"/>
              <a:gd name="connsiteX33" fmla="*/ 140110 w 1471919"/>
              <a:gd name="connsiteY33" fmla="*/ 3902359 h 3969474"/>
              <a:gd name="connsiteX34" fmla="*/ 0 w 1471919"/>
              <a:gd name="connsiteY34" fmla="*/ 3969474 h 3969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471919" h="3969474">
                <a:moveTo>
                  <a:pt x="0" y="0"/>
                </a:moveTo>
                <a:lnTo>
                  <a:pt x="1471919" y="0"/>
                </a:lnTo>
                <a:lnTo>
                  <a:pt x="1139148" y="332849"/>
                </a:lnTo>
                <a:cubicBezTo>
                  <a:pt x="810031" y="150135"/>
                  <a:pt x="514352" y="151064"/>
                  <a:pt x="296540" y="368927"/>
                </a:cubicBezTo>
                <a:cubicBezTo>
                  <a:pt x="193285" y="472206"/>
                  <a:pt x="142509" y="591125"/>
                  <a:pt x="134614" y="733889"/>
                </a:cubicBezTo>
                <a:cubicBezTo>
                  <a:pt x="126719" y="876654"/>
                  <a:pt x="161859" y="1043419"/>
                  <a:pt x="229974" y="1242236"/>
                </a:cubicBezTo>
                <a:cubicBezTo>
                  <a:pt x="232296" y="1249513"/>
                  <a:pt x="235237" y="1256791"/>
                  <a:pt x="237714" y="1264068"/>
                </a:cubicBezTo>
                <a:cubicBezTo>
                  <a:pt x="240191" y="1271501"/>
                  <a:pt x="242823" y="1278933"/>
                  <a:pt x="245609" y="1286211"/>
                </a:cubicBezTo>
                <a:cubicBezTo>
                  <a:pt x="248241" y="1293488"/>
                  <a:pt x="251028" y="1301075"/>
                  <a:pt x="253659" y="1308508"/>
                </a:cubicBezTo>
                <a:cubicBezTo>
                  <a:pt x="262483" y="1333128"/>
                  <a:pt x="271926" y="1358058"/>
                  <a:pt x="281834" y="1383451"/>
                </a:cubicBezTo>
                <a:cubicBezTo>
                  <a:pt x="284775" y="1391349"/>
                  <a:pt x="287871" y="1399245"/>
                  <a:pt x="291122" y="1406987"/>
                </a:cubicBezTo>
                <a:cubicBezTo>
                  <a:pt x="294064" y="1414420"/>
                  <a:pt x="297005" y="1422162"/>
                  <a:pt x="300101" y="1429749"/>
                </a:cubicBezTo>
                <a:cubicBezTo>
                  <a:pt x="304281" y="1440743"/>
                  <a:pt x="308770" y="1451582"/>
                  <a:pt x="313414" y="1462730"/>
                </a:cubicBezTo>
                <a:cubicBezTo>
                  <a:pt x="316356" y="1470163"/>
                  <a:pt x="319451" y="1477441"/>
                  <a:pt x="322548" y="1485028"/>
                </a:cubicBezTo>
                <a:cubicBezTo>
                  <a:pt x="323167" y="1486267"/>
                  <a:pt x="323477" y="1487505"/>
                  <a:pt x="323941" y="1488744"/>
                </a:cubicBezTo>
                <a:cubicBezTo>
                  <a:pt x="333229" y="1511196"/>
                  <a:pt x="342827" y="1534267"/>
                  <a:pt x="352735" y="1557494"/>
                </a:cubicBezTo>
                <a:cubicBezTo>
                  <a:pt x="355521" y="1564307"/>
                  <a:pt x="358308" y="1571120"/>
                  <a:pt x="361249" y="1577933"/>
                </a:cubicBezTo>
                <a:cubicBezTo>
                  <a:pt x="366512" y="1590166"/>
                  <a:pt x="371776" y="1602398"/>
                  <a:pt x="377194" y="1614630"/>
                </a:cubicBezTo>
                <a:cubicBezTo>
                  <a:pt x="377504" y="1615559"/>
                  <a:pt x="377813" y="1616488"/>
                  <a:pt x="378278" y="1617418"/>
                </a:cubicBezTo>
                <a:cubicBezTo>
                  <a:pt x="379207" y="1619585"/>
                  <a:pt x="380135" y="1621753"/>
                  <a:pt x="381064" y="1623921"/>
                </a:cubicBezTo>
                <a:cubicBezTo>
                  <a:pt x="386792" y="1637238"/>
                  <a:pt x="392675" y="1650709"/>
                  <a:pt x="398712" y="1664335"/>
                </a:cubicBezTo>
                <a:cubicBezTo>
                  <a:pt x="399951" y="1667122"/>
                  <a:pt x="401344" y="1669909"/>
                  <a:pt x="402582" y="1672851"/>
                </a:cubicBezTo>
                <a:lnTo>
                  <a:pt x="410632" y="1690968"/>
                </a:lnTo>
                <a:cubicBezTo>
                  <a:pt x="417289" y="1705987"/>
                  <a:pt x="424100" y="1721317"/>
                  <a:pt x="430912" y="1736801"/>
                </a:cubicBezTo>
                <a:cubicBezTo>
                  <a:pt x="431067" y="1737110"/>
                  <a:pt x="431221" y="1737575"/>
                  <a:pt x="431531" y="1737885"/>
                </a:cubicBezTo>
                <a:cubicBezTo>
                  <a:pt x="435866" y="1747640"/>
                  <a:pt x="440200" y="1757550"/>
                  <a:pt x="444535" y="1767305"/>
                </a:cubicBezTo>
                <a:cubicBezTo>
                  <a:pt x="452275" y="1784338"/>
                  <a:pt x="460015" y="1801525"/>
                  <a:pt x="468065" y="1818867"/>
                </a:cubicBezTo>
                <a:cubicBezTo>
                  <a:pt x="469458" y="1821964"/>
                  <a:pt x="470851" y="1825061"/>
                  <a:pt x="472245" y="1828158"/>
                </a:cubicBezTo>
                <a:cubicBezTo>
                  <a:pt x="481069" y="1847358"/>
                  <a:pt x="489893" y="1866868"/>
                  <a:pt x="498871" y="1886533"/>
                </a:cubicBezTo>
                <a:cubicBezTo>
                  <a:pt x="501503" y="1892572"/>
                  <a:pt x="504444" y="1898610"/>
                  <a:pt x="507231" y="1904805"/>
                </a:cubicBezTo>
                <a:cubicBezTo>
                  <a:pt x="517448" y="1927102"/>
                  <a:pt x="527820" y="1949554"/>
                  <a:pt x="538347" y="1972470"/>
                </a:cubicBezTo>
                <a:cubicBezTo>
                  <a:pt x="709717" y="2357098"/>
                  <a:pt x="893781" y="2765416"/>
                  <a:pt x="1027068" y="3184109"/>
                </a:cubicBezTo>
                <a:lnTo>
                  <a:pt x="803683" y="3407546"/>
                </a:lnTo>
                <a:cubicBezTo>
                  <a:pt x="602417" y="3608918"/>
                  <a:pt x="378488" y="3773861"/>
                  <a:pt x="140110" y="3902359"/>
                </a:cubicBezTo>
                <a:lnTo>
                  <a:pt x="0" y="3969474"/>
                </a:ln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Picture Placeholder 61">
            <a:extLst>
              <a:ext uri="{FF2B5EF4-FFF2-40B4-BE49-F238E27FC236}">
                <a16:creationId xmlns:a16="http://schemas.microsoft.com/office/drawing/2014/main" id="{1A90928C-D333-6B32-267C-6CDA485C9C57}"/>
              </a:ext>
            </a:extLst>
          </p:cNvPr>
          <p:cNvSpPr>
            <a:spLocks noGrp="1"/>
          </p:cNvSpPr>
          <p:nvPr>
            <p:ph type="pic" sz="quarter" idx="11" hasCustomPrompt="1"/>
          </p:nvPr>
        </p:nvSpPr>
        <p:spPr>
          <a:xfrm>
            <a:off x="514469" y="1010337"/>
            <a:ext cx="4149831" cy="3904013"/>
          </a:xfrm>
          <a:custGeom>
            <a:avLst/>
            <a:gdLst>
              <a:gd name="connsiteX0" fmla="*/ 63979 w 4149831"/>
              <a:gd name="connsiteY0" fmla="*/ 0 h 3904013"/>
              <a:gd name="connsiteX1" fmla="*/ 4086310 w 4149831"/>
              <a:gd name="connsiteY1" fmla="*/ 0 h 3904013"/>
              <a:gd name="connsiteX2" fmla="*/ 4096526 w 4149831"/>
              <a:gd name="connsiteY2" fmla="*/ 2062 h 3904013"/>
              <a:gd name="connsiteX3" fmla="*/ 4143371 w 4149831"/>
              <a:gd name="connsiteY3" fmla="*/ 48900 h 3904013"/>
              <a:gd name="connsiteX4" fmla="*/ 4149831 w 4149831"/>
              <a:gd name="connsiteY4" fmla="*/ 80894 h 3904013"/>
              <a:gd name="connsiteX5" fmla="*/ 4149831 w 4149831"/>
              <a:gd name="connsiteY5" fmla="*/ 3818264 h 3904013"/>
              <a:gd name="connsiteX6" fmla="*/ 4143371 w 4149831"/>
              <a:gd name="connsiteY6" fmla="*/ 3850259 h 3904013"/>
              <a:gd name="connsiteX7" fmla="*/ 4062261 w 4149831"/>
              <a:gd name="connsiteY7" fmla="*/ 3904013 h 3904013"/>
              <a:gd name="connsiteX8" fmla="*/ 88028 w 4149831"/>
              <a:gd name="connsiteY8" fmla="*/ 3904013 h 3904013"/>
              <a:gd name="connsiteX9" fmla="*/ 0 w 4149831"/>
              <a:gd name="connsiteY9" fmla="*/ 3816000 h 3904013"/>
              <a:gd name="connsiteX10" fmla="*/ 0 w 4149831"/>
              <a:gd name="connsiteY10" fmla="*/ 2718353 h 3904013"/>
              <a:gd name="connsiteX11" fmla="*/ 0 w 4149831"/>
              <a:gd name="connsiteY11" fmla="*/ 2658391 h 3904013"/>
              <a:gd name="connsiteX12" fmla="*/ 86008 w 4149831"/>
              <a:gd name="connsiteY12" fmla="*/ 2594433 h 3904013"/>
              <a:gd name="connsiteX13" fmla="*/ 294526 w 4149831"/>
              <a:gd name="connsiteY13" fmla="*/ 2405204 h 3904013"/>
              <a:gd name="connsiteX14" fmla="*/ 517913 w 4149831"/>
              <a:gd name="connsiteY14" fmla="*/ 2181767 h 3904013"/>
              <a:gd name="connsiteX15" fmla="*/ 29187 w 4149831"/>
              <a:gd name="connsiteY15" fmla="*/ 970126 h 3904013"/>
              <a:gd name="connsiteX16" fmla="*/ 0 w 4149831"/>
              <a:gd name="connsiteY16" fmla="*/ 906655 h 3904013"/>
              <a:gd name="connsiteX17" fmla="*/ 0 w 4149831"/>
              <a:gd name="connsiteY17" fmla="*/ 83159 h 3904013"/>
              <a:gd name="connsiteX18" fmla="*/ 53764 w 4149831"/>
              <a:gd name="connsiteY18" fmla="*/ 2062 h 390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149831" h="3904013">
                <a:moveTo>
                  <a:pt x="63979" y="0"/>
                </a:moveTo>
                <a:lnTo>
                  <a:pt x="4086310" y="0"/>
                </a:lnTo>
                <a:lnTo>
                  <a:pt x="4096526" y="2062"/>
                </a:lnTo>
                <a:cubicBezTo>
                  <a:pt x="4117588" y="10969"/>
                  <a:pt x="4134462" y="27840"/>
                  <a:pt x="4143371" y="48900"/>
                </a:cubicBezTo>
                <a:lnTo>
                  <a:pt x="4149831" y="80894"/>
                </a:lnTo>
                <a:lnTo>
                  <a:pt x="4149831" y="3818264"/>
                </a:lnTo>
                <a:lnTo>
                  <a:pt x="4143371" y="3850259"/>
                </a:lnTo>
                <a:cubicBezTo>
                  <a:pt x="4130008" y="3881848"/>
                  <a:pt x="4098723" y="3904013"/>
                  <a:pt x="4062261" y="3904013"/>
                </a:cubicBezTo>
                <a:lnTo>
                  <a:pt x="88028" y="3904013"/>
                </a:lnTo>
                <a:cubicBezTo>
                  <a:pt x="39412" y="3904013"/>
                  <a:pt x="0" y="3864608"/>
                  <a:pt x="0" y="3816000"/>
                </a:cubicBezTo>
                <a:lnTo>
                  <a:pt x="0" y="2718353"/>
                </a:lnTo>
                <a:lnTo>
                  <a:pt x="0" y="2658391"/>
                </a:lnTo>
                <a:lnTo>
                  <a:pt x="86008" y="2594433"/>
                </a:lnTo>
                <a:cubicBezTo>
                  <a:pt x="157829" y="2535404"/>
                  <a:pt x="227437" y="2472328"/>
                  <a:pt x="294526" y="2405204"/>
                </a:cubicBezTo>
                <a:lnTo>
                  <a:pt x="517913" y="2181767"/>
                </a:lnTo>
                <a:cubicBezTo>
                  <a:pt x="384624" y="1763073"/>
                  <a:pt x="200559" y="1354754"/>
                  <a:pt x="29187" y="970126"/>
                </a:cubicBezTo>
                <a:lnTo>
                  <a:pt x="0" y="906655"/>
                </a:lnTo>
                <a:lnTo>
                  <a:pt x="0" y="83159"/>
                </a:lnTo>
                <a:cubicBezTo>
                  <a:pt x="0" y="46703"/>
                  <a:pt x="22169" y="15423"/>
                  <a:pt x="53764" y="2062"/>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Tree>
    <p:extLst>
      <p:ext uri="{BB962C8B-B14F-4D97-AF65-F5344CB8AC3E}">
        <p14:creationId xmlns:p14="http://schemas.microsoft.com/office/powerpoint/2010/main" val="176999276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Eggplant 2">
    <p:bg>
      <p:bgPr>
        <a:solidFill>
          <a:srgbClr val="351C5C"/>
        </a:solidFill>
        <a:effectLst/>
      </p:bgPr>
    </p:bg>
    <p:spTree>
      <p:nvGrpSpPr>
        <p:cNvPr id="1" name=""/>
        <p:cNvGrpSpPr/>
        <p:nvPr/>
      </p:nvGrpSpPr>
      <p:grpSpPr>
        <a:xfrm>
          <a:off x="0" y="0"/>
          <a:ext cx="0" cy="0"/>
          <a:chOff x="0" y="0"/>
          <a:chExt cx="0" cy="0"/>
        </a:xfrm>
      </p:grpSpPr>
      <p:pic>
        <p:nvPicPr>
          <p:cNvPr id="3" name="Graphic 1">
            <a:extLst>
              <a:ext uri="{FF2B5EF4-FFF2-40B4-BE49-F238E27FC236}">
                <a16:creationId xmlns:a16="http://schemas.microsoft.com/office/drawing/2014/main" id="{7E8F26E2-190B-49A9-1570-11F546904F06}"/>
              </a:ext>
            </a:extLst>
          </p:cNvPr>
          <p:cNvPicPr>
            <a:picLocks noChangeAspect="1"/>
          </p:cNvPicPr>
          <p:nvPr userDrawn="1"/>
        </p:nvPicPr>
        <p:blipFill>
          <a:blip r:embed="rId2"/>
          <a:srcRect/>
          <a:stretch/>
        </p:blipFill>
        <p:spPr>
          <a:xfrm>
            <a:off x="2536258" y="599693"/>
            <a:ext cx="2643804" cy="1083071"/>
          </a:xfrm>
          <a:prstGeom prst="rect">
            <a:avLst/>
          </a:prstGeom>
        </p:spPr>
      </p:pic>
      <p:sp>
        <p:nvSpPr>
          <p:cNvPr id="5" name="Title Placeholder 12">
            <a:extLst>
              <a:ext uri="{FF2B5EF4-FFF2-40B4-BE49-F238E27FC236}">
                <a16:creationId xmlns:a16="http://schemas.microsoft.com/office/drawing/2014/main" id="{1A3CDC46-C07F-28F6-36F5-D81B16994827}"/>
              </a:ext>
            </a:extLst>
          </p:cNvPr>
          <p:cNvSpPr>
            <a:spLocks noGrp="1"/>
          </p:cNvSpPr>
          <p:nvPr>
            <p:ph type="title" hasCustomPrompt="1"/>
          </p:nvPr>
        </p:nvSpPr>
        <p:spPr>
          <a:xfrm>
            <a:off x="419290" y="2115535"/>
            <a:ext cx="6877740" cy="666357"/>
          </a:xfrm>
          <a:prstGeom prst="rect">
            <a:avLst/>
          </a:prstGeom>
        </p:spPr>
        <p:txBody>
          <a:bodyPr vert="horz" lIns="91440" tIns="45720" rIns="91440" bIns="45720" rtlCol="0" anchor="t" anchorCtr="0">
            <a:normAutofit/>
          </a:bodyPr>
          <a:lstStyle>
            <a:lvl1pPr algn="ctr">
              <a:defRPr b="1" i="0">
                <a:solidFill>
                  <a:schemeClr val="bg1"/>
                </a:solidFill>
                <a:latin typeface="Aptos ExtraBold" panose="020B0004020202020204" pitchFamily="34" charset="0"/>
                <a:cs typeface="Segoe UI" panose="020B0502040204020203" pitchFamily="34" charset="0"/>
              </a:defRPr>
            </a:lvl1pPr>
          </a:lstStyle>
          <a:p>
            <a:r>
              <a:rPr lang="en-GB"/>
              <a:t>Presentation title</a:t>
            </a:r>
            <a:endParaRPr lang="en-IS"/>
          </a:p>
        </p:txBody>
      </p:sp>
      <p:sp>
        <p:nvSpPr>
          <p:cNvPr id="8" name="Text Placeholder 35">
            <a:extLst>
              <a:ext uri="{FF2B5EF4-FFF2-40B4-BE49-F238E27FC236}">
                <a16:creationId xmlns:a16="http://schemas.microsoft.com/office/drawing/2014/main" id="{2823CC15-BBBE-E93C-445F-B2E18768892E}"/>
              </a:ext>
            </a:extLst>
          </p:cNvPr>
          <p:cNvSpPr>
            <a:spLocks noGrp="1"/>
          </p:cNvSpPr>
          <p:nvPr>
            <p:ph type="body" sz="quarter" idx="14" hasCustomPrompt="1"/>
          </p:nvPr>
        </p:nvSpPr>
        <p:spPr>
          <a:xfrm>
            <a:off x="419290" y="5740159"/>
            <a:ext cx="2956243" cy="303738"/>
          </a:xfrm>
          <a:prstGeom prst="rect">
            <a:avLst/>
          </a:prstGeom>
        </p:spPr>
        <p:txBody>
          <a:bodyPr/>
          <a:lstStyle>
            <a:lvl1pPr marL="0" indent="0" algn="l">
              <a:buNone/>
              <a:defRPr sz="1800" b="1" i="0">
                <a:solidFill>
                  <a:schemeClr val="bg1"/>
                </a:solidFill>
                <a:latin typeface="Aptos"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Your name</a:t>
            </a:r>
            <a:endParaRPr lang="en-IS"/>
          </a:p>
        </p:txBody>
      </p:sp>
      <p:sp>
        <p:nvSpPr>
          <p:cNvPr id="9" name="Text Placeholder 35">
            <a:extLst>
              <a:ext uri="{FF2B5EF4-FFF2-40B4-BE49-F238E27FC236}">
                <a16:creationId xmlns:a16="http://schemas.microsoft.com/office/drawing/2014/main" id="{0FE3E5C7-CFE8-304D-585D-274FE5B4177C}"/>
              </a:ext>
            </a:extLst>
          </p:cNvPr>
          <p:cNvSpPr>
            <a:spLocks noGrp="1"/>
          </p:cNvSpPr>
          <p:nvPr>
            <p:ph type="body" sz="quarter" idx="15" hasCustomPrompt="1"/>
          </p:nvPr>
        </p:nvSpPr>
        <p:spPr>
          <a:xfrm>
            <a:off x="419290" y="6062014"/>
            <a:ext cx="2956243" cy="303738"/>
          </a:xfrm>
          <a:prstGeom prst="rect">
            <a:avLst/>
          </a:prstGeom>
        </p:spPr>
        <p:txBody>
          <a:bodyPr/>
          <a:lstStyle>
            <a:lvl1pPr marL="0" indent="0" algn="l">
              <a:buNone/>
              <a:defRPr sz="1800" b="0" i="0">
                <a:solidFill>
                  <a:srgbClr val="D24A74"/>
                </a:solidFill>
                <a:latin typeface="Aptos Light"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Job title</a:t>
            </a:r>
            <a:endParaRPr lang="en-IS"/>
          </a:p>
        </p:txBody>
      </p:sp>
      <p:sp>
        <p:nvSpPr>
          <p:cNvPr id="11" name="Text Placeholder 5">
            <a:extLst>
              <a:ext uri="{FF2B5EF4-FFF2-40B4-BE49-F238E27FC236}">
                <a16:creationId xmlns:a16="http://schemas.microsoft.com/office/drawing/2014/main" id="{F021BE40-ED22-1044-4B50-FB98192A3BC9}"/>
              </a:ext>
            </a:extLst>
          </p:cNvPr>
          <p:cNvSpPr>
            <a:spLocks noGrp="1"/>
          </p:cNvSpPr>
          <p:nvPr>
            <p:ph type="body" sz="quarter" idx="16" hasCustomPrompt="1"/>
          </p:nvPr>
        </p:nvSpPr>
        <p:spPr>
          <a:xfrm>
            <a:off x="419290" y="2751703"/>
            <a:ext cx="6877740" cy="654050"/>
          </a:xfrm>
          <a:prstGeom prst="rect">
            <a:avLst/>
          </a:prstGeom>
        </p:spPr>
        <p:txBody>
          <a:bodyPr/>
          <a:lstStyle>
            <a:lvl1pPr marL="0" indent="0" algn="ctr">
              <a:buNone/>
              <a:defRPr b="0" i="0">
                <a:solidFill>
                  <a:srgbClr val="D24A74"/>
                </a:solidFill>
                <a:latin typeface="Aptos Light" panose="020B0004020202020204" pitchFamily="34" charset="0"/>
                <a:cs typeface="Segoe UI" panose="020B0502040204020203" pitchFamily="34" charset="0"/>
              </a:defRPr>
            </a:lvl1pPr>
            <a:lvl2pPr marL="457200" indent="0" algn="ctr">
              <a:buNone/>
              <a:defRPr>
                <a:solidFill>
                  <a:srgbClr val="943267"/>
                </a:solidFill>
                <a:latin typeface="Segoe UI" panose="020B0502040204020203" pitchFamily="34" charset="0"/>
                <a:cs typeface="Segoe UI" panose="020B0502040204020203" pitchFamily="34" charset="0"/>
              </a:defRPr>
            </a:lvl2pPr>
            <a:lvl3pPr marL="914400" indent="0" algn="ctr">
              <a:buNone/>
              <a:defRPr>
                <a:solidFill>
                  <a:srgbClr val="943267"/>
                </a:solidFill>
                <a:latin typeface="Segoe UI" panose="020B0502040204020203" pitchFamily="34" charset="0"/>
                <a:cs typeface="Segoe UI" panose="020B0502040204020203" pitchFamily="34" charset="0"/>
              </a:defRPr>
            </a:lvl3pPr>
            <a:lvl4pPr marL="1371600" indent="0" algn="ctr">
              <a:buNone/>
              <a:defRPr>
                <a:solidFill>
                  <a:srgbClr val="943267"/>
                </a:solidFill>
                <a:latin typeface="Segoe UI" panose="020B0502040204020203" pitchFamily="34" charset="0"/>
                <a:cs typeface="Segoe UI" panose="020B0502040204020203" pitchFamily="34" charset="0"/>
              </a:defRPr>
            </a:lvl4pPr>
            <a:lvl5pPr marL="1828800" indent="0" algn="ctr">
              <a:buNone/>
              <a:defRPr>
                <a:solidFill>
                  <a:srgbClr val="943267"/>
                </a:solidFill>
                <a:latin typeface="Segoe UI" panose="020B0502040204020203" pitchFamily="34" charset="0"/>
                <a:cs typeface="Segoe UI" panose="020B0502040204020203" pitchFamily="34" charset="0"/>
              </a:defRPr>
            </a:lvl5pPr>
          </a:lstStyle>
          <a:p>
            <a:pPr lvl="0"/>
            <a:r>
              <a:rPr lang="en-US"/>
              <a:t>Subtitle if you want</a:t>
            </a:r>
            <a:endParaRPr lang="en-IS"/>
          </a:p>
        </p:txBody>
      </p:sp>
      <p:grpSp>
        <p:nvGrpSpPr>
          <p:cNvPr id="12" name="Group 11">
            <a:extLst>
              <a:ext uri="{FF2B5EF4-FFF2-40B4-BE49-F238E27FC236}">
                <a16:creationId xmlns:a16="http://schemas.microsoft.com/office/drawing/2014/main" id="{9E4B6962-F49E-5F40-7350-756FDC599EB7}"/>
              </a:ext>
            </a:extLst>
          </p:cNvPr>
          <p:cNvGrpSpPr/>
          <p:nvPr userDrawn="1"/>
        </p:nvGrpSpPr>
        <p:grpSpPr>
          <a:xfrm>
            <a:off x="5729188" y="-49621"/>
            <a:ext cx="6509238" cy="6957242"/>
            <a:chOff x="5775614" y="0"/>
            <a:chExt cx="6416386" cy="6858000"/>
          </a:xfrm>
        </p:grpSpPr>
        <p:sp>
          <p:nvSpPr>
            <p:cNvPr id="13" name="Freeform 12">
              <a:extLst>
                <a:ext uri="{FF2B5EF4-FFF2-40B4-BE49-F238E27FC236}">
                  <a16:creationId xmlns:a16="http://schemas.microsoft.com/office/drawing/2014/main" id="{FCBF98EB-FEF6-D49A-FE21-73022BDF84CF}"/>
                </a:ext>
              </a:extLst>
            </p:cNvPr>
            <p:cNvSpPr/>
            <p:nvPr userDrawn="1"/>
          </p:nvSpPr>
          <p:spPr>
            <a:xfrm>
              <a:off x="7240492" y="1321550"/>
              <a:ext cx="4951508" cy="5536450"/>
            </a:xfrm>
            <a:custGeom>
              <a:avLst/>
              <a:gdLst>
                <a:gd name="connsiteX0" fmla="*/ 4951508 w 4951508"/>
                <a:gd name="connsiteY0" fmla="*/ 0 h 5536450"/>
                <a:gd name="connsiteX1" fmla="*/ 4951508 w 4951508"/>
                <a:gd name="connsiteY1" fmla="*/ 3609684 h 5536450"/>
                <a:gd name="connsiteX2" fmla="*/ 3638432 w 4951508"/>
                <a:gd name="connsiteY2" fmla="*/ 4924499 h 5536450"/>
                <a:gd name="connsiteX3" fmla="*/ 3027290 w 4951508"/>
                <a:gd name="connsiteY3" fmla="*/ 5536450 h 5536450"/>
                <a:gd name="connsiteX4" fmla="*/ 0 w 4951508"/>
                <a:gd name="connsiteY4" fmla="*/ 5536450 h 5536450"/>
                <a:gd name="connsiteX5" fmla="*/ 16375 w 4951508"/>
                <a:gd name="connsiteY5" fmla="*/ 5422832 h 5536450"/>
                <a:gd name="connsiteX6" fmla="*/ 562874 w 4951508"/>
                <a:gd name="connsiteY6" fmla="*/ 4394301 h 5536450"/>
                <a:gd name="connsiteX7" fmla="*/ 1077650 w 4951508"/>
                <a:gd name="connsiteY7" fmla="*/ 3878842 h 5536450"/>
                <a:gd name="connsiteX8" fmla="*/ 3156041 w 4951508"/>
                <a:gd name="connsiteY8" fmla="*/ 1797698 h 5536450"/>
                <a:gd name="connsiteX9" fmla="*/ 3156041 w 4951508"/>
                <a:gd name="connsiteY9" fmla="*/ 1797846 h 5536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51508" h="5536450">
                  <a:moveTo>
                    <a:pt x="4951508" y="0"/>
                  </a:moveTo>
                  <a:lnTo>
                    <a:pt x="4951508" y="3609684"/>
                  </a:lnTo>
                  <a:lnTo>
                    <a:pt x="3638432" y="4924499"/>
                  </a:lnTo>
                  <a:lnTo>
                    <a:pt x="3027290" y="5536450"/>
                  </a:lnTo>
                  <a:lnTo>
                    <a:pt x="0" y="5536450"/>
                  </a:lnTo>
                  <a:lnTo>
                    <a:pt x="16375" y="5422832"/>
                  </a:lnTo>
                  <a:cubicBezTo>
                    <a:pt x="89241" y="5045994"/>
                    <a:pt x="271408" y="4686154"/>
                    <a:pt x="562874" y="4394301"/>
                  </a:cubicBezTo>
                  <a:lnTo>
                    <a:pt x="1077650" y="3878842"/>
                  </a:lnTo>
                  <a:lnTo>
                    <a:pt x="3156041" y="1797698"/>
                  </a:lnTo>
                  <a:lnTo>
                    <a:pt x="3156041" y="1797846"/>
                  </a:lnTo>
                  <a:close/>
                </a:path>
              </a:pathLst>
            </a:custGeom>
            <a:solidFill>
              <a:srgbClr val="351C5C"/>
            </a:solidFill>
            <a:ln>
              <a:solidFill>
                <a:srgbClr val="EFBC6E"/>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13">
              <a:extLst>
                <a:ext uri="{FF2B5EF4-FFF2-40B4-BE49-F238E27FC236}">
                  <a16:creationId xmlns:a16="http://schemas.microsoft.com/office/drawing/2014/main" id="{DAB03D0E-94CC-5B1E-475C-D2542F41BF65}"/>
                </a:ext>
              </a:extLst>
            </p:cNvPr>
            <p:cNvSpPr/>
            <p:nvPr/>
          </p:nvSpPr>
          <p:spPr>
            <a:xfrm>
              <a:off x="5775614" y="3119100"/>
              <a:ext cx="4621066" cy="3005461"/>
            </a:xfrm>
            <a:custGeom>
              <a:avLst/>
              <a:gdLst>
                <a:gd name="connsiteX0" fmla="*/ 1488981 w 4621066"/>
                <a:gd name="connsiteY0" fmla="*/ 813355 h 3005461"/>
                <a:gd name="connsiteX1" fmla="*/ 0 w 4621066"/>
                <a:gd name="connsiteY1" fmla="*/ 2304308 h 3005461"/>
                <a:gd name="connsiteX2" fmla="*/ 49903 w 4621066"/>
                <a:gd name="connsiteY2" fmla="*/ 2355603 h 3005461"/>
                <a:gd name="connsiteX3" fmla="*/ 1718179 w 4621066"/>
                <a:gd name="connsiteY3" fmla="*/ 3001953 h 3005461"/>
                <a:gd name="connsiteX4" fmla="*/ 2027899 w 4621066"/>
                <a:gd name="connsiteY4" fmla="*/ 2596602 h 3005461"/>
                <a:gd name="connsiteX5" fmla="*/ 2542676 w 4621066"/>
                <a:gd name="connsiteY5" fmla="*/ 2081144 h 3005461"/>
                <a:gd name="connsiteX6" fmla="*/ 4621067 w 4621066"/>
                <a:gd name="connsiteY6" fmla="*/ 0 h 3005461"/>
                <a:gd name="connsiteX7" fmla="*/ 2995626 w 4621066"/>
                <a:gd name="connsiteY7" fmla="*/ 585769 h 3005461"/>
                <a:gd name="connsiteX8" fmla="*/ 1489128 w 4621066"/>
                <a:gd name="connsiteY8" fmla="*/ 813207 h 3005461"/>
                <a:gd name="connsiteX9" fmla="*/ 1489128 w 4621066"/>
                <a:gd name="connsiteY9" fmla="*/ 813207 h 3005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21066" h="3005461">
                  <a:moveTo>
                    <a:pt x="1488981" y="813355"/>
                  </a:moveTo>
                  <a:lnTo>
                    <a:pt x="0" y="2304308"/>
                  </a:lnTo>
                  <a:cubicBezTo>
                    <a:pt x="16340" y="2321553"/>
                    <a:pt x="32974" y="2338652"/>
                    <a:pt x="49903" y="2355603"/>
                  </a:cubicBezTo>
                  <a:cubicBezTo>
                    <a:pt x="573806" y="2880201"/>
                    <a:pt x="1152764" y="3031433"/>
                    <a:pt x="1718179" y="3001953"/>
                  </a:cubicBezTo>
                  <a:cubicBezTo>
                    <a:pt x="1802528" y="2857501"/>
                    <a:pt x="1904247" y="2720566"/>
                    <a:pt x="2027899" y="2596602"/>
                  </a:cubicBezTo>
                  <a:lnTo>
                    <a:pt x="2542676" y="2081144"/>
                  </a:lnTo>
                  <a:lnTo>
                    <a:pt x="4621067" y="0"/>
                  </a:lnTo>
                  <a:cubicBezTo>
                    <a:pt x="4058595" y="107160"/>
                    <a:pt x="3504956" y="358625"/>
                    <a:pt x="2995626" y="585769"/>
                  </a:cubicBezTo>
                  <a:cubicBezTo>
                    <a:pt x="2212936" y="948078"/>
                    <a:pt x="1783686" y="1108155"/>
                    <a:pt x="1489128" y="813207"/>
                  </a:cubicBezTo>
                  <a:lnTo>
                    <a:pt x="1489128" y="813207"/>
                  </a:lnTo>
                  <a:close/>
                </a:path>
              </a:pathLst>
            </a:custGeom>
            <a:solidFill>
              <a:srgbClr val="EFBC6E"/>
            </a:solidFill>
            <a:ln w="0" cap="flat">
              <a:noFill/>
              <a:prstDash val="solid"/>
              <a:miter/>
            </a:ln>
          </p:spPr>
          <p:txBody>
            <a:bodyPr rtlCol="0" anchor="ctr"/>
            <a:lstStyle/>
            <a:p>
              <a:endParaRPr lang="en-US"/>
            </a:p>
          </p:txBody>
        </p:sp>
        <p:sp>
          <p:nvSpPr>
            <p:cNvPr id="15" name="Freeform 14">
              <a:extLst>
                <a:ext uri="{FF2B5EF4-FFF2-40B4-BE49-F238E27FC236}">
                  <a16:creationId xmlns:a16="http://schemas.microsoft.com/office/drawing/2014/main" id="{36CA9AE1-5ABD-C75C-8548-7C230A221FF9}"/>
                </a:ext>
              </a:extLst>
            </p:cNvPr>
            <p:cNvSpPr/>
            <p:nvPr/>
          </p:nvSpPr>
          <p:spPr>
            <a:xfrm>
              <a:off x="7615679" y="3145190"/>
              <a:ext cx="435138" cy="435715"/>
            </a:xfrm>
            <a:custGeom>
              <a:avLst/>
              <a:gdLst>
                <a:gd name="connsiteX0" fmla="*/ 435139 w 435138"/>
                <a:gd name="connsiteY0" fmla="*/ 217858 h 435715"/>
                <a:gd name="connsiteX1" fmla="*/ 217569 w 435138"/>
                <a:gd name="connsiteY1" fmla="*/ 435715 h 435715"/>
                <a:gd name="connsiteX2" fmla="*/ 0 w 435138"/>
                <a:gd name="connsiteY2" fmla="*/ 217858 h 435715"/>
                <a:gd name="connsiteX3" fmla="*/ 217569 w 435138"/>
                <a:gd name="connsiteY3" fmla="*/ 0 h 435715"/>
                <a:gd name="connsiteX4" fmla="*/ 435139 w 435138"/>
                <a:gd name="connsiteY4" fmla="*/ 217858 h 4357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138" h="435715">
                  <a:moveTo>
                    <a:pt x="435139" y="217858"/>
                  </a:moveTo>
                  <a:cubicBezTo>
                    <a:pt x="435139" y="338177"/>
                    <a:pt x="337729" y="435715"/>
                    <a:pt x="217569" y="435715"/>
                  </a:cubicBezTo>
                  <a:cubicBezTo>
                    <a:pt x="97409" y="435715"/>
                    <a:pt x="0" y="338177"/>
                    <a:pt x="0" y="217858"/>
                  </a:cubicBezTo>
                  <a:cubicBezTo>
                    <a:pt x="0" y="97538"/>
                    <a:pt x="97409" y="0"/>
                    <a:pt x="217569" y="0"/>
                  </a:cubicBezTo>
                  <a:cubicBezTo>
                    <a:pt x="337729" y="0"/>
                    <a:pt x="435139" y="97538"/>
                    <a:pt x="435139" y="217858"/>
                  </a:cubicBezTo>
                  <a:close/>
                </a:path>
              </a:pathLst>
            </a:custGeom>
            <a:solidFill>
              <a:srgbClr val="361D5C"/>
            </a:solidFill>
            <a:ln w="0" cap="flat">
              <a:noFill/>
              <a:prstDash val="solid"/>
              <a:miter/>
            </a:ln>
          </p:spPr>
          <p:txBody>
            <a:bodyPr rtlCol="0" anchor="ctr"/>
            <a:lstStyle/>
            <a:p>
              <a:endParaRPr lang="en-US"/>
            </a:p>
          </p:txBody>
        </p:sp>
        <p:sp>
          <p:nvSpPr>
            <p:cNvPr id="16" name="Freeform 15">
              <a:extLst>
                <a:ext uri="{FF2B5EF4-FFF2-40B4-BE49-F238E27FC236}">
                  <a16:creationId xmlns:a16="http://schemas.microsoft.com/office/drawing/2014/main" id="{0AAB1725-5C8F-96F3-2792-6A40CC9A5D44}"/>
                </a:ext>
              </a:extLst>
            </p:cNvPr>
            <p:cNvSpPr/>
            <p:nvPr userDrawn="1"/>
          </p:nvSpPr>
          <p:spPr>
            <a:xfrm>
              <a:off x="9422377" y="0"/>
              <a:ext cx="1876721" cy="2313971"/>
            </a:xfrm>
            <a:custGeom>
              <a:avLst/>
              <a:gdLst>
                <a:gd name="connsiteX0" fmla="*/ 908300 w 1876721"/>
                <a:gd name="connsiteY0" fmla="*/ 0 h 2313971"/>
                <a:gd name="connsiteX1" fmla="*/ 1648453 w 1876721"/>
                <a:gd name="connsiteY1" fmla="*/ 0 h 2313971"/>
                <a:gd name="connsiteX2" fmla="*/ 1697099 w 1876721"/>
                <a:gd name="connsiteY2" fmla="*/ 83519 h 2313971"/>
                <a:gd name="connsiteX3" fmla="*/ 1414006 w 1876721"/>
                <a:gd name="connsiteY3" fmla="*/ 1968347 h 2313971"/>
                <a:gd name="connsiteX4" fmla="*/ 212370 w 1876721"/>
                <a:gd name="connsiteY4" fmla="*/ 2095112 h 2313971"/>
                <a:gd name="connsiteX5" fmla="*/ 366346 w 1876721"/>
                <a:gd name="connsiteY5" fmla="*/ 712792 h 2313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76721" h="2313971">
                  <a:moveTo>
                    <a:pt x="908300" y="0"/>
                  </a:moveTo>
                  <a:lnTo>
                    <a:pt x="1648453" y="0"/>
                  </a:lnTo>
                  <a:lnTo>
                    <a:pt x="1697099" y="83519"/>
                  </a:lnTo>
                  <a:cubicBezTo>
                    <a:pt x="2028756" y="727389"/>
                    <a:pt x="1882017" y="1499716"/>
                    <a:pt x="1414006" y="1968347"/>
                  </a:cubicBezTo>
                  <a:cubicBezTo>
                    <a:pt x="1005658" y="2377236"/>
                    <a:pt x="545053" y="2428236"/>
                    <a:pt x="212370" y="2095112"/>
                  </a:cubicBezTo>
                  <a:cubicBezTo>
                    <a:pt x="-120314" y="1761987"/>
                    <a:pt x="-57016" y="1263480"/>
                    <a:pt x="366346" y="712792"/>
                  </a:cubicBezTo>
                  <a:close/>
                </a:path>
              </a:pathLst>
            </a:custGeom>
            <a:solidFill>
              <a:srgbClr val="D24A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16">
              <a:extLst>
                <a:ext uri="{FF2B5EF4-FFF2-40B4-BE49-F238E27FC236}">
                  <a16:creationId xmlns:a16="http://schemas.microsoft.com/office/drawing/2014/main" id="{E7650DF4-12B8-D232-F597-F05B69ACC1A4}"/>
                </a:ext>
              </a:extLst>
            </p:cNvPr>
            <p:cNvSpPr/>
            <p:nvPr userDrawn="1"/>
          </p:nvSpPr>
          <p:spPr>
            <a:xfrm>
              <a:off x="8613436" y="3088254"/>
              <a:ext cx="3578564" cy="3769746"/>
            </a:xfrm>
            <a:custGeom>
              <a:avLst/>
              <a:gdLst>
                <a:gd name="connsiteX0" fmla="*/ 2260935 w 3578564"/>
                <a:gd name="connsiteY0" fmla="*/ 999 h 3769746"/>
                <a:gd name="connsiteX1" fmla="*/ 3573667 w 3578564"/>
                <a:gd name="connsiteY1" fmla="*/ 354909 h 3769746"/>
                <a:gd name="connsiteX2" fmla="*/ 3578564 w 3578564"/>
                <a:gd name="connsiteY2" fmla="*/ 357727 h 3769746"/>
                <a:gd name="connsiteX3" fmla="*/ 3578564 w 3578564"/>
                <a:gd name="connsiteY3" fmla="*/ 3769746 h 3769746"/>
                <a:gd name="connsiteX4" fmla="*/ 1654495 w 3578564"/>
                <a:gd name="connsiteY4" fmla="*/ 3769746 h 3769746"/>
                <a:gd name="connsiteX5" fmla="*/ 2265636 w 3578564"/>
                <a:gd name="connsiteY5" fmla="*/ 3157795 h 3769746"/>
                <a:gd name="connsiteX6" fmla="*/ 2137125 w 3578564"/>
                <a:gd name="connsiteY6" fmla="*/ 1946018 h 3769746"/>
                <a:gd name="connsiteX7" fmla="*/ 0 w 3578564"/>
                <a:gd name="connsiteY7" fmla="*/ 1816453 h 3769746"/>
                <a:gd name="connsiteX8" fmla="*/ 1784422 w 3578564"/>
                <a:gd name="connsiteY8" fmla="*/ 29668 h 3769746"/>
                <a:gd name="connsiteX9" fmla="*/ 2260935 w 3578564"/>
                <a:gd name="connsiteY9" fmla="*/ 999 h 3769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78564" h="3769746">
                  <a:moveTo>
                    <a:pt x="2260935" y="999"/>
                  </a:moveTo>
                  <a:cubicBezTo>
                    <a:pt x="2693616" y="12568"/>
                    <a:pt x="3145306" y="125017"/>
                    <a:pt x="3573667" y="354909"/>
                  </a:cubicBezTo>
                  <a:lnTo>
                    <a:pt x="3578564" y="357727"/>
                  </a:lnTo>
                  <a:lnTo>
                    <a:pt x="3578564" y="3769746"/>
                  </a:lnTo>
                  <a:lnTo>
                    <a:pt x="1654495" y="3769746"/>
                  </a:lnTo>
                  <a:lnTo>
                    <a:pt x="2265636" y="3157795"/>
                  </a:lnTo>
                  <a:cubicBezTo>
                    <a:pt x="2600233" y="2822754"/>
                    <a:pt x="2548711" y="2358149"/>
                    <a:pt x="2137125" y="1946018"/>
                  </a:cubicBezTo>
                  <a:cubicBezTo>
                    <a:pt x="1605420" y="1413609"/>
                    <a:pt x="685387" y="1296131"/>
                    <a:pt x="0" y="1816453"/>
                  </a:cubicBezTo>
                  <a:lnTo>
                    <a:pt x="1784422" y="29668"/>
                  </a:lnTo>
                  <a:cubicBezTo>
                    <a:pt x="1939098" y="6508"/>
                    <a:pt x="2098680" y="-3340"/>
                    <a:pt x="2260935" y="999"/>
                  </a:cubicBezTo>
                  <a:close/>
                </a:path>
              </a:pathLst>
            </a:custGeom>
            <a:solidFill>
              <a:srgbClr val="D24A74"/>
            </a:solidFill>
            <a:ln>
              <a:solidFill>
                <a:srgbClr val="D24A74"/>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75473498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1_Text 2">
    <p:spTree>
      <p:nvGrpSpPr>
        <p:cNvPr id="1" name=""/>
        <p:cNvGrpSpPr/>
        <p:nvPr/>
      </p:nvGrpSpPr>
      <p:grpSpPr>
        <a:xfrm>
          <a:off x="0" y="0"/>
          <a:ext cx="0" cy="0"/>
          <a:chOff x="0" y="0"/>
          <a:chExt cx="0" cy="0"/>
        </a:xfrm>
      </p:grpSpPr>
      <p:sp>
        <p:nvSpPr>
          <p:cNvPr id="2" name="Freeform 1">
            <a:extLst>
              <a:ext uri="{FF2B5EF4-FFF2-40B4-BE49-F238E27FC236}">
                <a16:creationId xmlns:a16="http://schemas.microsoft.com/office/drawing/2014/main" id="{632CA56E-BCE7-AE05-394E-05960998A24F}"/>
              </a:ext>
            </a:extLst>
          </p:cNvPr>
          <p:cNvSpPr/>
          <p:nvPr userDrawn="1"/>
        </p:nvSpPr>
        <p:spPr>
          <a:xfrm>
            <a:off x="11023366" y="6080647"/>
            <a:ext cx="1168634" cy="777352"/>
          </a:xfrm>
          <a:custGeom>
            <a:avLst/>
            <a:gdLst>
              <a:gd name="connsiteX0" fmla="*/ 1168634 w 1168634"/>
              <a:gd name="connsiteY0" fmla="*/ 0 h 777352"/>
              <a:gd name="connsiteX1" fmla="*/ 1168634 w 1168634"/>
              <a:gd name="connsiteY1" fmla="*/ 777352 h 777352"/>
              <a:gd name="connsiteX2" fmla="*/ 0 w 1168634"/>
              <a:gd name="connsiteY2" fmla="*/ 777352 h 777352"/>
              <a:gd name="connsiteX3" fmla="*/ 433726 w 1168634"/>
              <a:gd name="connsiteY3" fmla="*/ 343517 h 777352"/>
              <a:gd name="connsiteX4" fmla="*/ 1160851 w 1168634"/>
              <a:gd name="connsiteY4" fmla="*/ 374 h 7773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68634" h="777352">
                <a:moveTo>
                  <a:pt x="1168634" y="0"/>
                </a:moveTo>
                <a:lnTo>
                  <a:pt x="1168634" y="777352"/>
                </a:lnTo>
                <a:lnTo>
                  <a:pt x="0" y="777352"/>
                </a:lnTo>
                <a:lnTo>
                  <a:pt x="433726" y="343517"/>
                </a:lnTo>
                <a:cubicBezTo>
                  <a:pt x="637009" y="140184"/>
                  <a:pt x="895481" y="25845"/>
                  <a:pt x="1160851" y="374"/>
                </a:cubicBezTo>
                <a:close/>
              </a:path>
            </a:pathLst>
          </a:custGeom>
          <a:solidFill>
            <a:srgbClr val="EFBC6E"/>
          </a:solidFill>
          <a:ln w="0" cap="flat">
            <a:noFill/>
            <a:prstDash val="solid"/>
            <a:miter/>
          </a:ln>
        </p:spPr>
        <p:txBody>
          <a:bodyPr rtlCol="0" anchor="ctr"/>
          <a:lstStyle/>
          <a:p>
            <a:endParaRPr lang="en-IS"/>
          </a:p>
        </p:txBody>
      </p:sp>
      <p:sp>
        <p:nvSpPr>
          <p:cNvPr id="40" name="Freeform 39">
            <a:extLst>
              <a:ext uri="{FF2B5EF4-FFF2-40B4-BE49-F238E27FC236}">
                <a16:creationId xmlns:a16="http://schemas.microsoft.com/office/drawing/2014/main" id="{F57A464F-D78D-E65D-9AEC-9D6A574E9ED2}"/>
              </a:ext>
            </a:extLst>
          </p:cNvPr>
          <p:cNvSpPr/>
          <p:nvPr userDrawn="1"/>
        </p:nvSpPr>
        <p:spPr>
          <a:xfrm>
            <a:off x="8688223" y="5993583"/>
            <a:ext cx="2686611" cy="864416"/>
          </a:xfrm>
          <a:custGeom>
            <a:avLst/>
            <a:gdLst>
              <a:gd name="connsiteX0" fmla="*/ 1397388 w 2686611"/>
              <a:gd name="connsiteY0" fmla="*/ 4 h 864416"/>
              <a:gd name="connsiteX1" fmla="*/ 2686611 w 2686611"/>
              <a:gd name="connsiteY1" fmla="*/ 513052 h 864416"/>
              <a:gd name="connsiteX2" fmla="*/ 2335335 w 2686611"/>
              <a:gd name="connsiteY2" fmla="*/ 864416 h 864416"/>
              <a:gd name="connsiteX3" fmla="*/ 0 w 2686611"/>
              <a:gd name="connsiteY3" fmla="*/ 864416 h 864416"/>
              <a:gd name="connsiteX4" fmla="*/ 18749 w 2686611"/>
              <a:gd name="connsiteY4" fmla="*/ 822676 h 864416"/>
              <a:gd name="connsiteX5" fmla="*/ 283120 w 2686611"/>
              <a:gd name="connsiteY5" fmla="*/ 473291 h 864416"/>
              <a:gd name="connsiteX6" fmla="*/ 283120 w 2686611"/>
              <a:gd name="connsiteY6" fmla="*/ 473386 h 864416"/>
              <a:gd name="connsiteX7" fmla="*/ 1397388 w 2686611"/>
              <a:gd name="connsiteY7" fmla="*/ 4 h 86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86611" h="864416">
                <a:moveTo>
                  <a:pt x="1397388" y="4"/>
                </a:moveTo>
                <a:cubicBezTo>
                  <a:pt x="1813736" y="896"/>
                  <a:pt x="2259243" y="166193"/>
                  <a:pt x="2686611" y="513052"/>
                </a:cubicBezTo>
                <a:lnTo>
                  <a:pt x="2335335" y="864416"/>
                </a:lnTo>
                <a:lnTo>
                  <a:pt x="0" y="864416"/>
                </a:lnTo>
                <a:lnTo>
                  <a:pt x="18749" y="822676"/>
                </a:lnTo>
                <a:cubicBezTo>
                  <a:pt x="83422" y="703366"/>
                  <a:pt x="170073" y="586367"/>
                  <a:pt x="283120" y="473291"/>
                </a:cubicBezTo>
                <a:lnTo>
                  <a:pt x="283120" y="473386"/>
                </a:lnTo>
                <a:cubicBezTo>
                  <a:pt x="593851" y="162625"/>
                  <a:pt x="981039" y="-888"/>
                  <a:pt x="1397388" y="4"/>
                </a:cubicBezTo>
                <a:close/>
              </a:path>
            </a:pathLst>
          </a:custGeom>
          <a:solidFill>
            <a:srgbClr val="351C5C"/>
          </a:solidFill>
          <a:ln w="0" cap="flat">
            <a:noFill/>
            <a:prstDash val="solid"/>
            <a:miter/>
          </a:ln>
        </p:spPr>
        <p:txBody>
          <a:bodyPr rtlCol="0" anchor="ctr"/>
          <a:lstStyle/>
          <a:p>
            <a:endParaRPr lang="en-IS"/>
          </a:p>
        </p:txBody>
      </p:sp>
      <p:pic>
        <p:nvPicPr>
          <p:cNvPr id="41" name="Picture 40" descr="A black background with white text&#10;&#10;Description automatically generated">
            <a:extLst>
              <a:ext uri="{FF2B5EF4-FFF2-40B4-BE49-F238E27FC236}">
                <a16:creationId xmlns:a16="http://schemas.microsoft.com/office/drawing/2014/main" id="{D023292C-FC89-68BC-A0FC-14CF2FF7D8E9}"/>
              </a:ext>
            </a:extLst>
          </p:cNvPr>
          <p:cNvPicPr>
            <a:picLocks noChangeAspect="1"/>
          </p:cNvPicPr>
          <p:nvPr userDrawn="1"/>
        </p:nvPicPr>
        <p:blipFill>
          <a:blip r:embed="rId2"/>
          <a:stretch>
            <a:fillRect/>
          </a:stretch>
        </p:blipFill>
        <p:spPr>
          <a:xfrm>
            <a:off x="9331825" y="6165969"/>
            <a:ext cx="1480989" cy="606708"/>
          </a:xfrm>
          <a:prstGeom prst="rect">
            <a:avLst/>
          </a:prstGeom>
        </p:spPr>
      </p:pic>
      <p:sp>
        <p:nvSpPr>
          <p:cNvPr id="3" name="Title Placeholder 12">
            <a:extLst>
              <a:ext uri="{FF2B5EF4-FFF2-40B4-BE49-F238E27FC236}">
                <a16:creationId xmlns:a16="http://schemas.microsoft.com/office/drawing/2014/main" id="{9A4B56D3-D4AF-29EA-5DD2-9D8E7F6433AD}"/>
              </a:ext>
            </a:extLst>
          </p:cNvPr>
          <p:cNvSpPr>
            <a:spLocks noGrp="1"/>
          </p:cNvSpPr>
          <p:nvPr>
            <p:ph type="title" hasCustomPrompt="1"/>
          </p:nvPr>
        </p:nvSpPr>
        <p:spPr>
          <a:xfrm>
            <a:off x="340291" y="212186"/>
            <a:ext cx="11484279" cy="588637"/>
          </a:xfrm>
          <a:prstGeom prst="rect">
            <a:avLst/>
          </a:prstGeom>
        </p:spPr>
        <p:txBody>
          <a:bodyPr vert="horz" lIns="91440" tIns="45720" rIns="91440" bIns="45720" rtlCol="0" anchor="t" anchorCtr="0">
            <a:normAutofit/>
          </a:bodyPr>
          <a:lstStyle>
            <a:lvl1pPr>
              <a:defRPr b="0" i="0">
                <a:solidFill>
                  <a:srgbClr val="361D5C"/>
                </a:solidFill>
                <a:latin typeface="Aptos ExtraBold" panose="020B0004020202020204" pitchFamily="34" charset="0"/>
              </a:defRPr>
            </a:lvl1pPr>
          </a:lstStyle>
          <a:p>
            <a:r>
              <a:rPr lang="en-GB"/>
              <a:t>Insert slide title</a:t>
            </a:r>
            <a:endParaRPr lang="en-IS"/>
          </a:p>
        </p:txBody>
      </p:sp>
      <p:sp>
        <p:nvSpPr>
          <p:cNvPr id="42" name="Text Placeholder 41">
            <a:extLst>
              <a:ext uri="{FF2B5EF4-FFF2-40B4-BE49-F238E27FC236}">
                <a16:creationId xmlns:a16="http://schemas.microsoft.com/office/drawing/2014/main" id="{1D9041B6-6DB5-2FDF-C9CB-8D083C2FD493}"/>
              </a:ext>
            </a:extLst>
          </p:cNvPr>
          <p:cNvSpPr>
            <a:spLocks noGrp="1"/>
          </p:cNvSpPr>
          <p:nvPr>
            <p:ph type="body" sz="quarter" idx="11"/>
          </p:nvPr>
        </p:nvSpPr>
        <p:spPr>
          <a:xfrm>
            <a:off x="340291" y="962526"/>
            <a:ext cx="11484278"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3121777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1_Text 1">
    <p:spTree>
      <p:nvGrpSpPr>
        <p:cNvPr id="1" name=""/>
        <p:cNvGrpSpPr/>
        <p:nvPr/>
      </p:nvGrpSpPr>
      <p:grpSpPr>
        <a:xfrm>
          <a:off x="0" y="0"/>
          <a:ext cx="0" cy="0"/>
          <a:chOff x="0" y="0"/>
          <a:chExt cx="0" cy="0"/>
        </a:xfrm>
      </p:grpSpPr>
      <p:sp>
        <p:nvSpPr>
          <p:cNvPr id="5" name="Title Placeholder 12">
            <a:extLst>
              <a:ext uri="{FF2B5EF4-FFF2-40B4-BE49-F238E27FC236}">
                <a16:creationId xmlns:a16="http://schemas.microsoft.com/office/drawing/2014/main" id="{88FDF10D-631E-7B13-6EF4-FE3C27C1FF31}"/>
              </a:ext>
            </a:extLst>
          </p:cNvPr>
          <p:cNvSpPr>
            <a:spLocks noGrp="1"/>
          </p:cNvSpPr>
          <p:nvPr>
            <p:ph type="title" hasCustomPrompt="1"/>
          </p:nvPr>
        </p:nvSpPr>
        <p:spPr>
          <a:xfrm>
            <a:off x="340291" y="212186"/>
            <a:ext cx="9983029" cy="588637"/>
          </a:xfrm>
          <a:prstGeom prst="rect">
            <a:avLst/>
          </a:prstGeom>
        </p:spPr>
        <p:txBody>
          <a:bodyPr vert="horz" lIns="91440" tIns="45720" rIns="91440" bIns="45720" rtlCol="0" anchor="t" anchorCtr="0">
            <a:noAutofit/>
          </a:bodyPr>
          <a:lstStyle>
            <a:lvl1pPr>
              <a:defRPr sz="4000" b="1" i="0">
                <a:solidFill>
                  <a:srgbClr val="361D5C"/>
                </a:solidFill>
                <a:latin typeface="Aptos ExtraBold" panose="020B0004020202020204" pitchFamily="34" charset="0"/>
                <a:cs typeface="Segoe UI" panose="020B0502040204020203" pitchFamily="34" charset="0"/>
              </a:defRPr>
            </a:lvl1pPr>
          </a:lstStyle>
          <a:p>
            <a:r>
              <a:rPr lang="en-GB"/>
              <a:t>Insert slide title</a:t>
            </a:r>
            <a:endParaRPr lang="en-IS"/>
          </a:p>
        </p:txBody>
      </p:sp>
      <p:pic>
        <p:nvPicPr>
          <p:cNvPr id="6" name="Picture 5">
            <a:extLst>
              <a:ext uri="{FF2B5EF4-FFF2-40B4-BE49-F238E27FC236}">
                <a16:creationId xmlns:a16="http://schemas.microsoft.com/office/drawing/2014/main" id="{8E6B1280-70EA-78D2-BA11-44FC442C003C}"/>
              </a:ext>
            </a:extLst>
          </p:cNvPr>
          <p:cNvPicPr>
            <a:picLocks noChangeAspect="1"/>
          </p:cNvPicPr>
          <p:nvPr userDrawn="1"/>
        </p:nvPicPr>
        <p:blipFill>
          <a:blip r:embed="rId2"/>
          <a:srcRect/>
          <a:stretch/>
        </p:blipFill>
        <p:spPr>
          <a:xfrm>
            <a:off x="10487345" y="203150"/>
            <a:ext cx="1480989" cy="606707"/>
          </a:xfrm>
          <a:prstGeom prst="rect">
            <a:avLst/>
          </a:prstGeom>
        </p:spPr>
      </p:pic>
      <p:grpSp>
        <p:nvGrpSpPr>
          <p:cNvPr id="7" name="Group 6">
            <a:extLst>
              <a:ext uri="{FF2B5EF4-FFF2-40B4-BE49-F238E27FC236}">
                <a16:creationId xmlns:a16="http://schemas.microsoft.com/office/drawing/2014/main" id="{9D3D3A1B-DF99-75B9-44B6-8F10B9CB1F96}"/>
              </a:ext>
            </a:extLst>
          </p:cNvPr>
          <p:cNvGrpSpPr/>
          <p:nvPr userDrawn="1"/>
        </p:nvGrpSpPr>
        <p:grpSpPr>
          <a:xfrm>
            <a:off x="10223653" y="3709107"/>
            <a:ext cx="1968347" cy="3148894"/>
            <a:chOff x="10223653" y="3709107"/>
            <a:chExt cx="1968347" cy="3148894"/>
          </a:xfrm>
        </p:grpSpPr>
        <p:sp>
          <p:nvSpPr>
            <p:cNvPr id="8" name="Freeform 7">
              <a:extLst>
                <a:ext uri="{FF2B5EF4-FFF2-40B4-BE49-F238E27FC236}">
                  <a16:creationId xmlns:a16="http://schemas.microsoft.com/office/drawing/2014/main" id="{1AF995DF-DE3A-C6C0-2E1D-32B9C0FD25D4}"/>
                </a:ext>
              </a:extLst>
            </p:cNvPr>
            <p:cNvSpPr/>
            <p:nvPr/>
          </p:nvSpPr>
          <p:spPr>
            <a:xfrm>
              <a:off x="10223653" y="6366827"/>
              <a:ext cx="1125139" cy="491173"/>
            </a:xfrm>
            <a:custGeom>
              <a:avLst/>
              <a:gdLst>
                <a:gd name="connsiteX0" fmla="*/ 562569 w 1125139"/>
                <a:gd name="connsiteY0" fmla="*/ 0 h 491173"/>
                <a:gd name="connsiteX1" fmla="*/ 1121653 w 1125139"/>
                <a:gd name="connsiteY1" fmla="*/ 456526 h 491173"/>
                <a:gd name="connsiteX2" fmla="*/ 1125139 w 1125139"/>
                <a:gd name="connsiteY2" fmla="*/ 491173 h 491173"/>
                <a:gd name="connsiteX3" fmla="*/ 0 w 1125139"/>
                <a:gd name="connsiteY3" fmla="*/ 491173 h 491173"/>
                <a:gd name="connsiteX4" fmla="*/ 3486 w 1125139"/>
                <a:gd name="connsiteY4" fmla="*/ 456526 h 491173"/>
                <a:gd name="connsiteX5" fmla="*/ 562569 w 1125139"/>
                <a:gd name="connsiteY5" fmla="*/ 0 h 4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25139" h="491173">
                  <a:moveTo>
                    <a:pt x="562569" y="0"/>
                  </a:moveTo>
                  <a:cubicBezTo>
                    <a:pt x="838349" y="0"/>
                    <a:pt x="1068439" y="195987"/>
                    <a:pt x="1121653" y="456526"/>
                  </a:cubicBezTo>
                  <a:lnTo>
                    <a:pt x="1125139" y="491173"/>
                  </a:lnTo>
                  <a:lnTo>
                    <a:pt x="0" y="491173"/>
                  </a:lnTo>
                  <a:lnTo>
                    <a:pt x="3486" y="456526"/>
                  </a:lnTo>
                  <a:cubicBezTo>
                    <a:pt x="56700" y="195987"/>
                    <a:pt x="286790" y="0"/>
                    <a:pt x="562569" y="0"/>
                  </a:cubicBezTo>
                  <a:close/>
                </a:path>
              </a:pathLst>
            </a:custGeom>
            <a:solidFill>
              <a:srgbClr val="351C5C"/>
            </a:solidFill>
            <a:ln w="0" cap="flat">
              <a:noFill/>
              <a:prstDash val="solid"/>
              <a:miter/>
            </a:ln>
          </p:spPr>
          <p:txBody>
            <a:bodyPr rtlCol="0" anchor="ctr"/>
            <a:lstStyle/>
            <a:p>
              <a:endParaRPr lang="en-IS"/>
            </a:p>
          </p:txBody>
        </p:sp>
        <p:sp>
          <p:nvSpPr>
            <p:cNvPr id="9" name="Freeform 8">
              <a:extLst>
                <a:ext uri="{FF2B5EF4-FFF2-40B4-BE49-F238E27FC236}">
                  <a16:creationId xmlns:a16="http://schemas.microsoft.com/office/drawing/2014/main" id="{48F865A1-A1C4-173F-2883-08E633703FE1}"/>
                </a:ext>
              </a:extLst>
            </p:cNvPr>
            <p:cNvSpPr/>
            <p:nvPr/>
          </p:nvSpPr>
          <p:spPr>
            <a:xfrm>
              <a:off x="11283150" y="3709107"/>
              <a:ext cx="908850" cy="2882384"/>
            </a:xfrm>
            <a:custGeom>
              <a:avLst/>
              <a:gdLst>
                <a:gd name="connsiteX0" fmla="*/ 908850 w 908850"/>
                <a:gd name="connsiteY0" fmla="*/ 0 h 2882384"/>
                <a:gd name="connsiteX1" fmla="*/ 908850 w 908850"/>
                <a:gd name="connsiteY1" fmla="*/ 2005800 h 2882384"/>
                <a:gd name="connsiteX2" fmla="*/ 843657 w 908850"/>
                <a:gd name="connsiteY2" fmla="*/ 2076911 h 2882384"/>
                <a:gd name="connsiteX3" fmla="*/ 536616 w 908850"/>
                <a:gd name="connsiteY3" fmla="*/ 2882384 h 2882384"/>
                <a:gd name="connsiteX4" fmla="*/ 337158 w 908850"/>
                <a:gd name="connsiteY4" fmla="*/ 2318567 h 2882384"/>
                <a:gd name="connsiteX5" fmla="*/ 358961 w 908850"/>
                <a:gd name="connsiteY5" fmla="*/ 346511 h 2882384"/>
                <a:gd name="connsiteX6" fmla="*/ 692849 w 908850"/>
                <a:gd name="connsiteY6" fmla="*/ 94035 h 2882384"/>
                <a:gd name="connsiteX7" fmla="*/ 799464 w 908850"/>
                <a:gd name="connsiteY7" fmla="*/ 41878 h 2882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08850" h="2882384">
                  <a:moveTo>
                    <a:pt x="908850" y="0"/>
                  </a:moveTo>
                  <a:lnTo>
                    <a:pt x="908850" y="2005800"/>
                  </a:lnTo>
                  <a:lnTo>
                    <a:pt x="843657" y="2076911"/>
                  </a:lnTo>
                  <a:cubicBezTo>
                    <a:pt x="628281" y="2333746"/>
                    <a:pt x="535064" y="2608405"/>
                    <a:pt x="536616" y="2882384"/>
                  </a:cubicBezTo>
                  <a:cubicBezTo>
                    <a:pt x="525905" y="2744081"/>
                    <a:pt x="450673" y="2564376"/>
                    <a:pt x="337158" y="2318567"/>
                  </a:cubicBezTo>
                  <a:cubicBezTo>
                    <a:pt x="65953" y="1708777"/>
                    <a:pt x="-271928" y="978590"/>
                    <a:pt x="358961" y="346511"/>
                  </a:cubicBezTo>
                  <a:cubicBezTo>
                    <a:pt x="462271" y="243006"/>
                    <a:pt x="574454" y="158297"/>
                    <a:pt x="692849" y="94035"/>
                  </a:cubicBezTo>
                  <a:cubicBezTo>
                    <a:pt x="727768" y="74997"/>
                    <a:pt x="763327" y="57604"/>
                    <a:pt x="799464" y="41878"/>
                  </a:cubicBezTo>
                  <a:close/>
                </a:path>
              </a:pathLst>
            </a:custGeom>
            <a:solidFill>
              <a:srgbClr val="351C5C"/>
            </a:solidFill>
            <a:ln w="0" cap="flat">
              <a:noFill/>
              <a:prstDash val="solid"/>
              <a:miter/>
            </a:ln>
          </p:spPr>
          <p:txBody>
            <a:bodyPr rtlCol="0" anchor="ctr"/>
            <a:lstStyle/>
            <a:p>
              <a:endParaRPr lang="en-IS"/>
            </a:p>
          </p:txBody>
        </p:sp>
        <p:sp>
          <p:nvSpPr>
            <p:cNvPr id="10" name="Freeform 9">
              <a:extLst>
                <a:ext uri="{FF2B5EF4-FFF2-40B4-BE49-F238E27FC236}">
                  <a16:creationId xmlns:a16="http://schemas.microsoft.com/office/drawing/2014/main" id="{0C195BA2-B1EE-5946-DC5F-27088305DE50}"/>
                </a:ext>
              </a:extLst>
            </p:cNvPr>
            <p:cNvSpPr/>
            <p:nvPr/>
          </p:nvSpPr>
          <p:spPr>
            <a:xfrm>
              <a:off x="11819684" y="5714767"/>
              <a:ext cx="372316" cy="1143234"/>
            </a:xfrm>
            <a:custGeom>
              <a:avLst/>
              <a:gdLst>
                <a:gd name="connsiteX0" fmla="*/ 372316 w 372316"/>
                <a:gd name="connsiteY0" fmla="*/ 0 h 1143234"/>
                <a:gd name="connsiteX1" fmla="*/ 372316 w 372316"/>
                <a:gd name="connsiteY1" fmla="*/ 1143234 h 1143234"/>
                <a:gd name="connsiteX2" fmla="*/ 32474 w 372316"/>
                <a:gd name="connsiteY2" fmla="*/ 1143234 h 1143234"/>
                <a:gd name="connsiteX3" fmla="*/ 23170 w 372316"/>
                <a:gd name="connsiteY3" fmla="*/ 1108671 h 1143234"/>
                <a:gd name="connsiteX4" fmla="*/ 906 w 372316"/>
                <a:gd name="connsiteY4" fmla="*/ 918634 h 1143234"/>
                <a:gd name="connsiteX5" fmla="*/ 906 w 372316"/>
                <a:gd name="connsiteY5" fmla="*/ 916856 h 1143234"/>
                <a:gd name="connsiteX6" fmla="*/ 19 w 372316"/>
                <a:gd name="connsiteY6" fmla="*/ 879391 h 1143234"/>
                <a:gd name="connsiteX7" fmla="*/ 19 w 372316"/>
                <a:gd name="connsiteY7" fmla="*/ 876724 h 1143234"/>
                <a:gd name="connsiteX8" fmla="*/ 19 w 372316"/>
                <a:gd name="connsiteY8" fmla="*/ 876661 h 1143234"/>
                <a:gd name="connsiteX9" fmla="*/ 307040 w 372316"/>
                <a:gd name="connsiteY9" fmla="*/ 71188 h 1143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2316" h="1143234">
                  <a:moveTo>
                    <a:pt x="372316" y="0"/>
                  </a:moveTo>
                  <a:lnTo>
                    <a:pt x="372316" y="1143234"/>
                  </a:lnTo>
                  <a:lnTo>
                    <a:pt x="32474" y="1143234"/>
                  </a:lnTo>
                  <a:lnTo>
                    <a:pt x="23170" y="1108671"/>
                  </a:lnTo>
                  <a:cubicBezTo>
                    <a:pt x="10908" y="1045622"/>
                    <a:pt x="3362" y="982198"/>
                    <a:pt x="906" y="918634"/>
                  </a:cubicBezTo>
                  <a:cubicBezTo>
                    <a:pt x="463" y="918190"/>
                    <a:pt x="906" y="917745"/>
                    <a:pt x="906" y="916856"/>
                  </a:cubicBezTo>
                  <a:cubicBezTo>
                    <a:pt x="19" y="904347"/>
                    <a:pt x="19" y="891901"/>
                    <a:pt x="19" y="879391"/>
                  </a:cubicBezTo>
                  <a:lnTo>
                    <a:pt x="19" y="876724"/>
                  </a:lnTo>
                  <a:lnTo>
                    <a:pt x="19" y="876661"/>
                  </a:lnTo>
                  <a:cubicBezTo>
                    <a:pt x="-1534" y="602682"/>
                    <a:pt x="91635" y="328023"/>
                    <a:pt x="307040" y="71188"/>
                  </a:cubicBezTo>
                  <a:close/>
                </a:path>
              </a:pathLst>
            </a:custGeom>
            <a:solidFill>
              <a:srgbClr val="00BCB5"/>
            </a:solidFill>
            <a:ln w="0" cap="flat">
              <a:noFill/>
              <a:prstDash val="solid"/>
              <a:miter/>
            </a:ln>
          </p:spPr>
          <p:txBody>
            <a:bodyPr rtlCol="0" anchor="ctr"/>
            <a:lstStyle/>
            <a:p>
              <a:endParaRPr lang="en-IS"/>
            </a:p>
          </p:txBody>
        </p:sp>
      </p:grpSp>
      <p:sp>
        <p:nvSpPr>
          <p:cNvPr id="11" name="Text Placeholder 41">
            <a:extLst>
              <a:ext uri="{FF2B5EF4-FFF2-40B4-BE49-F238E27FC236}">
                <a16:creationId xmlns:a16="http://schemas.microsoft.com/office/drawing/2014/main" id="{6CE61189-26C8-F1FB-42D9-D4295675023A}"/>
              </a:ext>
            </a:extLst>
          </p:cNvPr>
          <p:cNvSpPr>
            <a:spLocks noGrp="1"/>
          </p:cNvSpPr>
          <p:nvPr>
            <p:ph type="body" sz="quarter" idx="11"/>
          </p:nvPr>
        </p:nvSpPr>
        <p:spPr>
          <a:xfrm>
            <a:off x="340291" y="962526"/>
            <a:ext cx="10680134"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0163710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1_Text 3">
    <p:spTree>
      <p:nvGrpSpPr>
        <p:cNvPr id="1" name=""/>
        <p:cNvGrpSpPr/>
        <p:nvPr/>
      </p:nvGrpSpPr>
      <p:grpSpPr>
        <a:xfrm>
          <a:off x="0" y="0"/>
          <a:ext cx="0" cy="0"/>
          <a:chOff x="0" y="0"/>
          <a:chExt cx="0" cy="0"/>
        </a:xfrm>
      </p:grpSpPr>
      <p:sp>
        <p:nvSpPr>
          <p:cNvPr id="33" name="Freeform 32">
            <a:extLst>
              <a:ext uri="{FF2B5EF4-FFF2-40B4-BE49-F238E27FC236}">
                <a16:creationId xmlns:a16="http://schemas.microsoft.com/office/drawing/2014/main" id="{415E5872-73FA-15FE-4080-43F2E0AD6385}"/>
              </a:ext>
            </a:extLst>
          </p:cNvPr>
          <p:cNvSpPr/>
          <p:nvPr userDrawn="1"/>
        </p:nvSpPr>
        <p:spPr>
          <a:xfrm rot="5400000">
            <a:off x="6641945" y="1648581"/>
            <a:ext cx="5868430" cy="4550407"/>
          </a:xfrm>
          <a:custGeom>
            <a:avLst/>
            <a:gdLst>
              <a:gd name="connsiteX0" fmla="*/ 0 w 5868430"/>
              <a:gd name="connsiteY0" fmla="*/ 4343372 h 4550407"/>
              <a:gd name="connsiteX1" fmla="*/ 0 w 5868430"/>
              <a:gd name="connsiteY1" fmla="*/ 207034 h 4550407"/>
              <a:gd name="connsiteX2" fmla="*/ 206925 w 5868430"/>
              <a:gd name="connsiteY2" fmla="*/ 0 h 4550407"/>
              <a:gd name="connsiteX3" fmla="*/ 572802 w 5868430"/>
              <a:gd name="connsiteY3" fmla="*/ 0 h 4550407"/>
              <a:gd name="connsiteX4" fmla="*/ 5502553 w 5868430"/>
              <a:gd name="connsiteY4" fmla="*/ 0 h 4550407"/>
              <a:gd name="connsiteX5" fmla="*/ 5868430 w 5868430"/>
              <a:gd name="connsiteY5" fmla="*/ 0 h 4550407"/>
              <a:gd name="connsiteX6" fmla="*/ 5868429 w 5868430"/>
              <a:gd name="connsiteY6" fmla="*/ 4550407 h 4550407"/>
              <a:gd name="connsiteX7" fmla="*/ 5502552 w 5868430"/>
              <a:gd name="connsiteY7" fmla="*/ 4550407 h 4550407"/>
              <a:gd name="connsiteX8" fmla="*/ 572802 w 5868430"/>
              <a:gd name="connsiteY8" fmla="*/ 4550407 h 4550407"/>
              <a:gd name="connsiteX9" fmla="*/ 206925 w 5868430"/>
              <a:gd name="connsiteY9" fmla="*/ 4550407 h 4550407"/>
              <a:gd name="connsiteX10" fmla="*/ 0 w 5868430"/>
              <a:gd name="connsiteY10" fmla="*/ 4343372 h 4550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68430" h="4550407">
                <a:moveTo>
                  <a:pt x="0" y="4343372"/>
                </a:moveTo>
                <a:lnTo>
                  <a:pt x="0" y="207034"/>
                </a:lnTo>
                <a:cubicBezTo>
                  <a:pt x="0" y="92692"/>
                  <a:pt x="92643" y="0"/>
                  <a:pt x="206925" y="0"/>
                </a:cubicBezTo>
                <a:lnTo>
                  <a:pt x="572802" y="0"/>
                </a:lnTo>
                <a:lnTo>
                  <a:pt x="5502553" y="0"/>
                </a:lnTo>
                <a:lnTo>
                  <a:pt x="5868430" y="0"/>
                </a:lnTo>
                <a:lnTo>
                  <a:pt x="5868429" y="4550407"/>
                </a:lnTo>
                <a:lnTo>
                  <a:pt x="5502552" y="4550407"/>
                </a:lnTo>
                <a:lnTo>
                  <a:pt x="572802" y="4550407"/>
                </a:lnTo>
                <a:lnTo>
                  <a:pt x="206925" y="4550407"/>
                </a:lnTo>
                <a:cubicBezTo>
                  <a:pt x="92643" y="4550407"/>
                  <a:pt x="0" y="4457714"/>
                  <a:pt x="0" y="4343372"/>
                </a:cubicBezTo>
                <a:close/>
              </a:path>
            </a:pathLst>
          </a:custGeom>
          <a:solidFill>
            <a:srgbClr val="F5F6F8"/>
          </a:solidFill>
          <a:ln w="12700" cap="flat">
            <a:noFill/>
            <a:prstDash val="solid"/>
            <a:miter/>
          </a:ln>
          <a:effectLst>
            <a:outerShdw blurRad="165100" dist="165100" dir="5400000" algn="ctr" rotWithShape="0">
              <a:srgbClr val="000000">
                <a:alpha val="14720"/>
              </a:srgbClr>
            </a:outerShdw>
          </a:effectLst>
        </p:spPr>
        <p:txBody>
          <a:bodyPr rtlCol="0" anchor="ctr"/>
          <a:lstStyle/>
          <a:p>
            <a:endParaRPr lang="en-IS"/>
          </a:p>
        </p:txBody>
      </p:sp>
      <p:sp>
        <p:nvSpPr>
          <p:cNvPr id="27" name="Text Placeholder 8">
            <a:extLst>
              <a:ext uri="{FF2B5EF4-FFF2-40B4-BE49-F238E27FC236}">
                <a16:creationId xmlns:a16="http://schemas.microsoft.com/office/drawing/2014/main" id="{A83F39A0-32C9-BA62-1FE4-8D3886A53051}"/>
              </a:ext>
            </a:extLst>
          </p:cNvPr>
          <p:cNvSpPr>
            <a:spLocks noGrp="1"/>
          </p:cNvSpPr>
          <p:nvPr>
            <p:ph type="body" sz="quarter" idx="11" hasCustomPrompt="1"/>
          </p:nvPr>
        </p:nvSpPr>
        <p:spPr>
          <a:xfrm>
            <a:off x="7526399" y="1201824"/>
            <a:ext cx="4111419" cy="5323667"/>
          </a:xfrm>
          <a:prstGeom prst="rect">
            <a:avLst/>
          </a:prstGeom>
        </p:spPr>
        <p:txBody>
          <a:bodyPr/>
          <a:lstStyle>
            <a:lvl1pPr>
              <a:defRPr sz="2000">
                <a:solidFill>
                  <a:srgbClr val="351C5C"/>
                </a:solidFill>
                <a:latin typeface="Aptos" panose="020B0004020202020204"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a:t>Click to edit text</a:t>
            </a:r>
          </a:p>
        </p:txBody>
      </p:sp>
      <p:sp>
        <p:nvSpPr>
          <p:cNvPr id="28" name="Title Placeholder 12">
            <a:extLst>
              <a:ext uri="{FF2B5EF4-FFF2-40B4-BE49-F238E27FC236}">
                <a16:creationId xmlns:a16="http://schemas.microsoft.com/office/drawing/2014/main" id="{EA64A310-8E4A-0B0F-5EEE-90ED080B24E2}"/>
              </a:ext>
            </a:extLst>
          </p:cNvPr>
          <p:cNvSpPr>
            <a:spLocks noGrp="1"/>
          </p:cNvSpPr>
          <p:nvPr>
            <p:ph type="title" hasCustomPrompt="1"/>
          </p:nvPr>
        </p:nvSpPr>
        <p:spPr>
          <a:xfrm>
            <a:off x="340291" y="212186"/>
            <a:ext cx="11511073" cy="588637"/>
          </a:xfrm>
          <a:prstGeom prst="rect">
            <a:avLst/>
          </a:prstGeom>
        </p:spPr>
        <p:txBody>
          <a:bodyPr vert="horz" lIns="91440" tIns="45720" rIns="91440" bIns="45720" rtlCol="0" anchor="t" anchorCtr="0">
            <a:normAutofit/>
          </a:bodyPr>
          <a:lstStyle>
            <a:lvl1pPr>
              <a:defRPr b="0" i="0">
                <a:solidFill>
                  <a:srgbClr val="361D5C"/>
                </a:solidFill>
                <a:latin typeface="Aptos ExtraBold" panose="020B0004020202020204" pitchFamily="34" charset="0"/>
              </a:defRPr>
            </a:lvl1pPr>
          </a:lstStyle>
          <a:p>
            <a:r>
              <a:rPr lang="en-GB"/>
              <a:t>Insert slide title</a:t>
            </a:r>
            <a:endParaRPr lang="en-IS"/>
          </a:p>
        </p:txBody>
      </p:sp>
      <p:grpSp>
        <p:nvGrpSpPr>
          <p:cNvPr id="46" name="Group 45">
            <a:extLst>
              <a:ext uri="{FF2B5EF4-FFF2-40B4-BE49-F238E27FC236}">
                <a16:creationId xmlns:a16="http://schemas.microsoft.com/office/drawing/2014/main" id="{25CE8B88-3E4A-A2E8-3DB6-EC6CDB89B838}"/>
              </a:ext>
            </a:extLst>
          </p:cNvPr>
          <p:cNvGrpSpPr/>
          <p:nvPr userDrawn="1"/>
        </p:nvGrpSpPr>
        <p:grpSpPr>
          <a:xfrm>
            <a:off x="0" y="4956384"/>
            <a:ext cx="2921093" cy="1901616"/>
            <a:chOff x="0" y="4956384"/>
            <a:chExt cx="2921093" cy="1901616"/>
          </a:xfrm>
        </p:grpSpPr>
        <p:sp>
          <p:nvSpPr>
            <p:cNvPr id="47" name="Freeform 46">
              <a:extLst>
                <a:ext uri="{FF2B5EF4-FFF2-40B4-BE49-F238E27FC236}">
                  <a16:creationId xmlns:a16="http://schemas.microsoft.com/office/drawing/2014/main" id="{045CBE23-0FF9-523A-ECBF-29F604BF49BF}"/>
                </a:ext>
              </a:extLst>
            </p:cNvPr>
            <p:cNvSpPr/>
            <p:nvPr userDrawn="1"/>
          </p:nvSpPr>
          <p:spPr>
            <a:xfrm>
              <a:off x="33101" y="5929605"/>
              <a:ext cx="2887992" cy="928395"/>
            </a:xfrm>
            <a:custGeom>
              <a:avLst/>
              <a:gdLst>
                <a:gd name="connsiteX0" fmla="*/ 1668240 w 2887992"/>
                <a:gd name="connsiteY0" fmla="*/ 497 h 928395"/>
                <a:gd name="connsiteX1" fmla="*/ 2535886 w 2887992"/>
                <a:gd name="connsiteY1" fmla="*/ 358962 h 928395"/>
                <a:gd name="connsiteX2" fmla="*/ 2788363 w 2887992"/>
                <a:gd name="connsiteY2" fmla="*/ 692850 h 928395"/>
                <a:gd name="connsiteX3" fmla="*/ 2882666 w 2887992"/>
                <a:gd name="connsiteY3" fmla="*/ 909552 h 928395"/>
                <a:gd name="connsiteX4" fmla="*/ 2887992 w 2887992"/>
                <a:gd name="connsiteY4" fmla="*/ 928395 h 928395"/>
                <a:gd name="connsiteX5" fmla="*/ 897907 w 2887992"/>
                <a:gd name="connsiteY5" fmla="*/ 928395 h 928395"/>
                <a:gd name="connsiteX6" fmla="*/ 805477 w 2887992"/>
                <a:gd name="connsiteY6" fmla="*/ 843657 h 928395"/>
                <a:gd name="connsiteX7" fmla="*/ 0 w 2887992"/>
                <a:gd name="connsiteY7" fmla="*/ 536617 h 928395"/>
                <a:gd name="connsiteX8" fmla="*/ 563820 w 2887992"/>
                <a:gd name="connsiteY8" fmla="*/ 337159 h 928395"/>
                <a:gd name="connsiteX9" fmla="*/ 1668240 w 2887992"/>
                <a:gd name="connsiteY9" fmla="*/ 497 h 928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87992" h="928395">
                  <a:moveTo>
                    <a:pt x="1668240" y="497"/>
                  </a:moveTo>
                  <a:cubicBezTo>
                    <a:pt x="1964035" y="-7637"/>
                    <a:pt x="2259350" y="82948"/>
                    <a:pt x="2535886" y="358962"/>
                  </a:cubicBezTo>
                  <a:cubicBezTo>
                    <a:pt x="2639391" y="462272"/>
                    <a:pt x="2724101" y="574455"/>
                    <a:pt x="2788363" y="692850"/>
                  </a:cubicBezTo>
                  <a:cubicBezTo>
                    <a:pt x="2826439" y="762687"/>
                    <a:pt x="2857937" y="835085"/>
                    <a:pt x="2882666" y="909552"/>
                  </a:cubicBezTo>
                  <a:lnTo>
                    <a:pt x="2887992" y="928395"/>
                  </a:lnTo>
                  <a:lnTo>
                    <a:pt x="897907" y="928395"/>
                  </a:lnTo>
                  <a:lnTo>
                    <a:pt x="805477" y="843657"/>
                  </a:lnTo>
                  <a:cubicBezTo>
                    <a:pt x="548640" y="628282"/>
                    <a:pt x="273980" y="535065"/>
                    <a:pt x="0" y="536617"/>
                  </a:cubicBezTo>
                  <a:cubicBezTo>
                    <a:pt x="138304" y="525906"/>
                    <a:pt x="318010" y="450674"/>
                    <a:pt x="563820" y="337159"/>
                  </a:cubicBezTo>
                  <a:cubicBezTo>
                    <a:pt x="906828" y="184606"/>
                    <a:pt x="1287931" y="10956"/>
                    <a:pt x="1668240" y="497"/>
                  </a:cubicBez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47">
              <a:extLst>
                <a:ext uri="{FF2B5EF4-FFF2-40B4-BE49-F238E27FC236}">
                  <a16:creationId xmlns:a16="http://schemas.microsoft.com/office/drawing/2014/main" id="{AC3F6D9D-8B55-B2A7-A1A0-1DD8DF51B9EC}"/>
                </a:ext>
              </a:extLst>
            </p:cNvPr>
            <p:cNvSpPr/>
            <p:nvPr userDrawn="1"/>
          </p:nvSpPr>
          <p:spPr>
            <a:xfrm>
              <a:off x="0" y="6466140"/>
              <a:ext cx="931144" cy="391860"/>
            </a:xfrm>
            <a:custGeom>
              <a:avLst/>
              <a:gdLst>
                <a:gd name="connsiteX0" fmla="*/ 30435 w 931144"/>
                <a:gd name="connsiteY0" fmla="*/ 20 h 391860"/>
                <a:gd name="connsiteX1" fmla="*/ 33101 w 931144"/>
                <a:gd name="connsiteY1" fmla="*/ 20 h 391860"/>
                <a:gd name="connsiteX2" fmla="*/ 33165 w 931144"/>
                <a:gd name="connsiteY2" fmla="*/ 20 h 391860"/>
                <a:gd name="connsiteX3" fmla="*/ 838642 w 931144"/>
                <a:gd name="connsiteY3" fmla="*/ 307041 h 391860"/>
                <a:gd name="connsiteX4" fmla="*/ 931144 w 931144"/>
                <a:gd name="connsiteY4" fmla="*/ 391860 h 391860"/>
                <a:gd name="connsiteX5" fmla="*/ 0 w 931144"/>
                <a:gd name="connsiteY5" fmla="*/ 391860 h 391860"/>
                <a:gd name="connsiteX6" fmla="*/ 0 w 931144"/>
                <a:gd name="connsiteY6" fmla="*/ 740 h 391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1144" h="391860">
                  <a:moveTo>
                    <a:pt x="30435" y="20"/>
                  </a:moveTo>
                  <a:lnTo>
                    <a:pt x="33101" y="20"/>
                  </a:lnTo>
                  <a:lnTo>
                    <a:pt x="33165" y="20"/>
                  </a:lnTo>
                  <a:cubicBezTo>
                    <a:pt x="307145" y="-1533"/>
                    <a:pt x="581805" y="91636"/>
                    <a:pt x="838642" y="307041"/>
                  </a:cubicBezTo>
                  <a:lnTo>
                    <a:pt x="931144" y="391860"/>
                  </a:lnTo>
                  <a:lnTo>
                    <a:pt x="0" y="391860"/>
                  </a:lnTo>
                  <a:lnTo>
                    <a:pt x="0" y="740"/>
                  </a:lnTo>
                  <a:close/>
                </a:path>
              </a:pathLst>
            </a:custGeom>
            <a:solidFill>
              <a:srgbClr val="00BCB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48">
              <a:extLst>
                <a:ext uri="{FF2B5EF4-FFF2-40B4-BE49-F238E27FC236}">
                  <a16:creationId xmlns:a16="http://schemas.microsoft.com/office/drawing/2014/main" id="{2B9A63DE-9175-549C-4787-D0770C8518BE}"/>
                </a:ext>
              </a:extLst>
            </p:cNvPr>
            <p:cNvSpPr/>
            <p:nvPr userDrawn="1"/>
          </p:nvSpPr>
          <p:spPr>
            <a:xfrm>
              <a:off x="0" y="4956384"/>
              <a:ext cx="257766" cy="952588"/>
            </a:xfrm>
            <a:custGeom>
              <a:avLst/>
              <a:gdLst>
                <a:gd name="connsiteX0" fmla="*/ 0 w 257766"/>
                <a:gd name="connsiteY0" fmla="*/ 0 h 952588"/>
                <a:gd name="connsiteX1" fmla="*/ 5683 w 257766"/>
                <a:gd name="connsiteY1" fmla="*/ 3079 h 952588"/>
                <a:gd name="connsiteX2" fmla="*/ 257766 w 257766"/>
                <a:gd name="connsiteY2" fmla="*/ 476294 h 952588"/>
                <a:gd name="connsiteX3" fmla="*/ 5683 w 257766"/>
                <a:gd name="connsiteY3" fmla="*/ 949509 h 952588"/>
                <a:gd name="connsiteX4" fmla="*/ 0 w 257766"/>
                <a:gd name="connsiteY4" fmla="*/ 952588 h 9525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7766" h="952588">
                  <a:moveTo>
                    <a:pt x="0" y="0"/>
                  </a:moveTo>
                  <a:lnTo>
                    <a:pt x="5683" y="3079"/>
                  </a:lnTo>
                  <a:cubicBezTo>
                    <a:pt x="157772" y="105634"/>
                    <a:pt x="257766" y="279309"/>
                    <a:pt x="257766" y="476294"/>
                  </a:cubicBezTo>
                  <a:cubicBezTo>
                    <a:pt x="257766" y="673279"/>
                    <a:pt x="157772" y="846954"/>
                    <a:pt x="5683" y="949509"/>
                  </a:cubicBezTo>
                  <a:lnTo>
                    <a:pt x="0" y="952588"/>
                  </a:ln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0" name="Picture 49" descr="A black background with white text&#10;&#10;Description automatically generated">
              <a:extLst>
                <a:ext uri="{FF2B5EF4-FFF2-40B4-BE49-F238E27FC236}">
                  <a16:creationId xmlns:a16="http://schemas.microsoft.com/office/drawing/2014/main" id="{EACFA660-463A-2958-8CD6-2400FBC3F3A2}"/>
                </a:ext>
              </a:extLst>
            </p:cNvPr>
            <p:cNvPicPr>
              <a:picLocks noChangeAspect="1"/>
            </p:cNvPicPr>
            <p:nvPr userDrawn="1"/>
          </p:nvPicPr>
          <p:blipFill>
            <a:blip r:embed="rId2"/>
            <a:stretch>
              <a:fillRect/>
            </a:stretch>
          </p:blipFill>
          <p:spPr>
            <a:xfrm>
              <a:off x="932069" y="6128121"/>
              <a:ext cx="1480989" cy="606708"/>
            </a:xfrm>
            <a:prstGeom prst="rect">
              <a:avLst/>
            </a:prstGeom>
          </p:spPr>
        </p:pic>
      </p:grpSp>
      <p:sp>
        <p:nvSpPr>
          <p:cNvPr id="51" name="Text Placeholder 41">
            <a:extLst>
              <a:ext uri="{FF2B5EF4-FFF2-40B4-BE49-F238E27FC236}">
                <a16:creationId xmlns:a16="http://schemas.microsoft.com/office/drawing/2014/main" id="{2600FB66-D871-E823-6D90-531C53B0C6C8}"/>
              </a:ext>
            </a:extLst>
          </p:cNvPr>
          <p:cNvSpPr>
            <a:spLocks noGrp="1"/>
          </p:cNvSpPr>
          <p:nvPr>
            <p:ph type="body" sz="quarter" idx="12"/>
          </p:nvPr>
        </p:nvSpPr>
        <p:spPr>
          <a:xfrm>
            <a:off x="340291" y="962526"/>
            <a:ext cx="6666901"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580764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6_Title Slide">
    <p:bg>
      <p:bgPr>
        <a:solidFill>
          <a:srgbClr val="351C5C"/>
        </a:solidFill>
        <a:effectLst/>
      </p:bgPr>
    </p:bg>
    <p:spTree>
      <p:nvGrpSpPr>
        <p:cNvPr id="1" name=""/>
        <p:cNvGrpSpPr/>
        <p:nvPr/>
      </p:nvGrpSpPr>
      <p:grpSpPr>
        <a:xfrm>
          <a:off x="0" y="0"/>
          <a:ext cx="0" cy="0"/>
          <a:chOff x="0" y="0"/>
          <a:chExt cx="0" cy="0"/>
        </a:xfrm>
      </p:grpSpPr>
      <p:pic>
        <p:nvPicPr>
          <p:cNvPr id="6" name="Graphic 5">
            <a:extLst>
              <a:ext uri="{FF2B5EF4-FFF2-40B4-BE49-F238E27FC236}">
                <a16:creationId xmlns:a16="http://schemas.microsoft.com/office/drawing/2014/main" id="{1E9AB464-AE21-CEED-B805-52CF6BDE3E0C}"/>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354323" y="291403"/>
            <a:ext cx="11483354" cy="6275196"/>
          </a:xfrm>
          <a:prstGeom prst="rect">
            <a:avLst/>
          </a:prstGeom>
        </p:spPr>
      </p:pic>
      <p:pic>
        <p:nvPicPr>
          <p:cNvPr id="16" name="Graphic 15">
            <a:extLst>
              <a:ext uri="{FF2B5EF4-FFF2-40B4-BE49-F238E27FC236}">
                <a16:creationId xmlns:a16="http://schemas.microsoft.com/office/drawing/2014/main" id="{BBE8E727-D7FB-C3FA-5D40-A2E7490291FA}"/>
              </a:ext>
            </a:extLst>
          </p:cNvPr>
          <p:cNvPicPr>
            <a:picLocks noChangeAspect="1"/>
          </p:cNvPicPr>
          <p:nvPr userDrawn="1"/>
        </p:nvPicPr>
        <p:blipFill>
          <a:blip r:embed="rId4">
            <a:extLst>
              <a:ext uri="{96DAC541-7B7A-43D3-8B79-37D633B846F1}">
                <asvg:svgBlip xmlns:asvg="http://schemas.microsoft.com/office/drawing/2016/SVG/main" r:embed="rId5"/>
              </a:ext>
            </a:extLst>
          </a:blip>
          <a:srcRect/>
          <a:stretch/>
        </p:blipFill>
        <p:spPr>
          <a:xfrm>
            <a:off x="3415506" y="496402"/>
            <a:ext cx="5360989" cy="2272862"/>
          </a:xfrm>
          <a:prstGeom prst="rect">
            <a:avLst/>
          </a:prstGeom>
        </p:spPr>
      </p:pic>
    </p:spTree>
    <p:extLst>
      <p:ext uri="{BB962C8B-B14F-4D97-AF65-F5344CB8AC3E}">
        <p14:creationId xmlns:p14="http://schemas.microsoft.com/office/powerpoint/2010/main" val="295670228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2_Title Slide">
    <p:bg>
      <p:bgPr>
        <a:solidFill>
          <a:srgbClr val="351C5C"/>
        </a:solidFill>
        <a:effectLst/>
      </p:bgPr>
    </p:bg>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05FDB8BB-F1A5-6E53-C906-3A0A9A3C75EA}"/>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6549703" y="1144624"/>
            <a:ext cx="4307952" cy="604322"/>
          </a:xfrm>
          <a:prstGeom prst="rect">
            <a:avLst/>
          </a:prstGeom>
        </p:spPr>
      </p:pic>
      <p:pic>
        <p:nvPicPr>
          <p:cNvPr id="3" name="Graphic 1">
            <a:extLst>
              <a:ext uri="{FF2B5EF4-FFF2-40B4-BE49-F238E27FC236}">
                <a16:creationId xmlns:a16="http://schemas.microsoft.com/office/drawing/2014/main" id="{D1BAEDBF-C70C-90AE-F4C9-7DDE3C5C433B}"/>
              </a:ext>
            </a:extLst>
          </p:cNvPr>
          <p:cNvPicPr>
            <a:picLocks noChangeAspect="1"/>
          </p:cNvPicPr>
          <p:nvPr userDrawn="1"/>
        </p:nvPicPr>
        <p:blipFill>
          <a:blip r:embed="rId4"/>
          <a:srcRect/>
          <a:stretch/>
        </p:blipFill>
        <p:spPr>
          <a:xfrm>
            <a:off x="7840467" y="220553"/>
            <a:ext cx="1726424" cy="707254"/>
          </a:xfrm>
          <a:prstGeom prst="rect">
            <a:avLst/>
          </a:prstGeom>
        </p:spPr>
      </p:pic>
      <p:sp>
        <p:nvSpPr>
          <p:cNvPr id="4" name="Text Placeholder 12">
            <a:extLst>
              <a:ext uri="{FF2B5EF4-FFF2-40B4-BE49-F238E27FC236}">
                <a16:creationId xmlns:a16="http://schemas.microsoft.com/office/drawing/2014/main" id="{F8FAC7E4-B24D-03B7-4B72-49E69F4F0BC3}"/>
              </a:ext>
            </a:extLst>
          </p:cNvPr>
          <p:cNvSpPr>
            <a:spLocks noGrp="1"/>
          </p:cNvSpPr>
          <p:nvPr>
            <p:ph type="body" sz="quarter" idx="10" hasCustomPrompt="1"/>
          </p:nvPr>
        </p:nvSpPr>
        <p:spPr>
          <a:xfrm>
            <a:off x="5618690" y="2570086"/>
            <a:ext cx="6169978" cy="674702"/>
          </a:xfrm>
          <a:prstGeom prst="rect">
            <a:avLst/>
          </a:prstGeom>
        </p:spPr>
        <p:txBody>
          <a:bodyPr anchor="t" anchorCtr="0"/>
          <a:lstStyle>
            <a:lvl1pPr marL="0" indent="0" algn="ctr">
              <a:buNone/>
              <a:defRPr sz="4400" b="1" i="0">
                <a:solidFill>
                  <a:schemeClr val="bg1"/>
                </a:solidFill>
                <a:latin typeface="Aptos" panose="020B00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Insert slide title</a:t>
            </a:r>
          </a:p>
        </p:txBody>
      </p:sp>
      <p:sp>
        <p:nvSpPr>
          <p:cNvPr id="5" name="Text Placeholder 12">
            <a:extLst>
              <a:ext uri="{FF2B5EF4-FFF2-40B4-BE49-F238E27FC236}">
                <a16:creationId xmlns:a16="http://schemas.microsoft.com/office/drawing/2014/main" id="{E0555FA1-72DD-EA54-91EB-6174AFA9742F}"/>
              </a:ext>
            </a:extLst>
          </p:cNvPr>
          <p:cNvSpPr>
            <a:spLocks noGrp="1"/>
          </p:cNvSpPr>
          <p:nvPr>
            <p:ph type="body" sz="quarter" idx="11" hasCustomPrompt="1"/>
          </p:nvPr>
        </p:nvSpPr>
        <p:spPr>
          <a:xfrm>
            <a:off x="5618690" y="3338004"/>
            <a:ext cx="6169978" cy="514905"/>
          </a:xfrm>
          <a:prstGeom prst="rect">
            <a:avLst/>
          </a:prstGeom>
        </p:spPr>
        <p:txBody>
          <a:bodyPr anchor="ctr" anchorCtr="0"/>
          <a:lstStyle>
            <a:lvl1pPr marL="0" indent="0" algn="ctr">
              <a:buNone/>
              <a:defRPr sz="2800" b="1" i="0">
                <a:solidFill>
                  <a:srgbClr val="EFBC6E"/>
                </a:solidFill>
                <a:latin typeface="Aptos" panose="020B00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Subtitle if you want</a:t>
            </a:r>
          </a:p>
        </p:txBody>
      </p:sp>
      <p:sp>
        <p:nvSpPr>
          <p:cNvPr id="6" name="Text Placeholder 12">
            <a:extLst>
              <a:ext uri="{FF2B5EF4-FFF2-40B4-BE49-F238E27FC236}">
                <a16:creationId xmlns:a16="http://schemas.microsoft.com/office/drawing/2014/main" id="{AC15DFAE-3DE5-E13D-2F74-AEBA985E4104}"/>
              </a:ext>
            </a:extLst>
          </p:cNvPr>
          <p:cNvSpPr>
            <a:spLocks noGrp="1"/>
          </p:cNvSpPr>
          <p:nvPr>
            <p:ph type="body" sz="quarter" idx="12" hasCustomPrompt="1"/>
          </p:nvPr>
        </p:nvSpPr>
        <p:spPr>
          <a:xfrm>
            <a:off x="7090100" y="6054571"/>
            <a:ext cx="4698568" cy="514905"/>
          </a:xfrm>
          <a:prstGeom prst="rect">
            <a:avLst/>
          </a:prstGeom>
        </p:spPr>
        <p:txBody>
          <a:bodyPr anchor="ctr" anchorCtr="0"/>
          <a:lstStyle>
            <a:lvl1pPr marL="0" indent="0" algn="r">
              <a:buNone/>
              <a:defRPr sz="1600" b="1" i="0">
                <a:solidFill>
                  <a:srgbClr val="EFBC6E"/>
                </a:solidFill>
                <a:latin typeface="Aptos" panose="020B00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Name of presenter(s)</a:t>
            </a:r>
          </a:p>
        </p:txBody>
      </p:sp>
      <p:pic>
        <p:nvPicPr>
          <p:cNvPr id="9" name="Graphic 8">
            <a:extLst>
              <a:ext uri="{FF2B5EF4-FFF2-40B4-BE49-F238E27FC236}">
                <a16:creationId xmlns:a16="http://schemas.microsoft.com/office/drawing/2014/main" id="{992454F9-8743-A52F-5CBC-B01E8C587565}"/>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0" y="288524"/>
            <a:ext cx="5215358" cy="6280952"/>
          </a:xfrm>
          <a:prstGeom prst="rect">
            <a:avLst/>
          </a:prstGeom>
        </p:spPr>
      </p:pic>
    </p:spTree>
    <p:extLst>
      <p:ext uri="{BB962C8B-B14F-4D97-AF65-F5344CB8AC3E}">
        <p14:creationId xmlns:p14="http://schemas.microsoft.com/office/powerpoint/2010/main" val="17800378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rgbClr val="351C5C"/>
        </a:solidFill>
        <a:effectLst/>
      </p:bgPr>
    </p:bg>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0E5D8C1D-93C2-749B-4C78-45B05EC5A475}"/>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5648336" y="448322"/>
            <a:ext cx="5902332" cy="5961356"/>
          </a:xfrm>
          <a:prstGeom prst="rect">
            <a:avLst/>
          </a:prstGeom>
          <a:effectLst>
            <a:outerShdw blurRad="165100" dist="127000" dir="5400000" algn="ctr" rotWithShape="0">
              <a:srgbClr val="000000">
                <a:alpha val="15000"/>
              </a:srgbClr>
            </a:outerShdw>
          </a:effectLst>
        </p:spPr>
      </p:pic>
      <p:pic>
        <p:nvPicPr>
          <p:cNvPr id="10" name="Graphic 9">
            <a:extLst>
              <a:ext uri="{FF2B5EF4-FFF2-40B4-BE49-F238E27FC236}">
                <a16:creationId xmlns:a16="http://schemas.microsoft.com/office/drawing/2014/main" id="{D297BFE4-D404-7609-ED06-E3337948FCED}"/>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663544" y="1144624"/>
            <a:ext cx="4307952" cy="604322"/>
          </a:xfrm>
          <a:prstGeom prst="rect">
            <a:avLst/>
          </a:prstGeom>
        </p:spPr>
      </p:pic>
      <p:pic>
        <p:nvPicPr>
          <p:cNvPr id="11" name="Graphic 1">
            <a:extLst>
              <a:ext uri="{FF2B5EF4-FFF2-40B4-BE49-F238E27FC236}">
                <a16:creationId xmlns:a16="http://schemas.microsoft.com/office/drawing/2014/main" id="{69602C51-0B46-EEB6-32B5-60604689F00B}"/>
              </a:ext>
            </a:extLst>
          </p:cNvPr>
          <p:cNvPicPr>
            <a:picLocks noChangeAspect="1"/>
          </p:cNvPicPr>
          <p:nvPr userDrawn="1"/>
        </p:nvPicPr>
        <p:blipFill>
          <a:blip r:embed="rId6"/>
          <a:srcRect/>
          <a:stretch/>
        </p:blipFill>
        <p:spPr>
          <a:xfrm>
            <a:off x="1954307" y="220553"/>
            <a:ext cx="1726424" cy="707254"/>
          </a:xfrm>
          <a:prstGeom prst="rect">
            <a:avLst/>
          </a:prstGeom>
        </p:spPr>
      </p:pic>
      <p:sp>
        <p:nvSpPr>
          <p:cNvPr id="13" name="Text Placeholder 12">
            <a:extLst>
              <a:ext uri="{FF2B5EF4-FFF2-40B4-BE49-F238E27FC236}">
                <a16:creationId xmlns:a16="http://schemas.microsoft.com/office/drawing/2014/main" id="{188F4C74-B7CE-E1A8-E60B-28D024AC7310}"/>
              </a:ext>
            </a:extLst>
          </p:cNvPr>
          <p:cNvSpPr>
            <a:spLocks noGrp="1"/>
          </p:cNvSpPr>
          <p:nvPr>
            <p:ph type="body" sz="quarter" idx="10" hasCustomPrompt="1"/>
          </p:nvPr>
        </p:nvSpPr>
        <p:spPr>
          <a:xfrm>
            <a:off x="468236" y="2570086"/>
            <a:ext cx="4698568" cy="674702"/>
          </a:xfrm>
          <a:prstGeom prst="rect">
            <a:avLst/>
          </a:prstGeom>
        </p:spPr>
        <p:txBody>
          <a:bodyPr anchor="t" anchorCtr="0"/>
          <a:lstStyle>
            <a:lvl1pPr marL="0" indent="0" algn="ctr">
              <a:buNone/>
              <a:defRPr sz="4400" b="1" i="0">
                <a:solidFill>
                  <a:schemeClr val="bg1"/>
                </a:solidFill>
                <a:latin typeface="Aptos" panose="020B00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Insert slide title</a:t>
            </a:r>
          </a:p>
        </p:txBody>
      </p:sp>
      <p:sp>
        <p:nvSpPr>
          <p:cNvPr id="14" name="Text Placeholder 12">
            <a:extLst>
              <a:ext uri="{FF2B5EF4-FFF2-40B4-BE49-F238E27FC236}">
                <a16:creationId xmlns:a16="http://schemas.microsoft.com/office/drawing/2014/main" id="{7ABB8CDA-E36F-BCE9-1ADD-034AF6579270}"/>
              </a:ext>
            </a:extLst>
          </p:cNvPr>
          <p:cNvSpPr>
            <a:spLocks noGrp="1"/>
          </p:cNvSpPr>
          <p:nvPr>
            <p:ph type="body" sz="quarter" idx="11" hasCustomPrompt="1"/>
          </p:nvPr>
        </p:nvSpPr>
        <p:spPr>
          <a:xfrm>
            <a:off x="468236" y="3338004"/>
            <a:ext cx="4698568" cy="514905"/>
          </a:xfrm>
          <a:prstGeom prst="rect">
            <a:avLst/>
          </a:prstGeom>
        </p:spPr>
        <p:txBody>
          <a:bodyPr anchor="ctr" anchorCtr="0"/>
          <a:lstStyle>
            <a:lvl1pPr marL="0" indent="0" algn="ctr">
              <a:buNone/>
              <a:defRPr sz="2800" b="1" i="0">
                <a:solidFill>
                  <a:srgbClr val="70E3DF"/>
                </a:solidFill>
                <a:latin typeface="Aptos" panose="020B00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Subtitle if you want</a:t>
            </a:r>
          </a:p>
        </p:txBody>
      </p:sp>
      <p:sp>
        <p:nvSpPr>
          <p:cNvPr id="15" name="Text Placeholder 12">
            <a:extLst>
              <a:ext uri="{FF2B5EF4-FFF2-40B4-BE49-F238E27FC236}">
                <a16:creationId xmlns:a16="http://schemas.microsoft.com/office/drawing/2014/main" id="{C8D44AEE-8E04-0752-41EF-FD865EB500EE}"/>
              </a:ext>
            </a:extLst>
          </p:cNvPr>
          <p:cNvSpPr>
            <a:spLocks noGrp="1"/>
          </p:cNvSpPr>
          <p:nvPr>
            <p:ph type="body" sz="quarter" idx="12" hasCustomPrompt="1"/>
          </p:nvPr>
        </p:nvSpPr>
        <p:spPr>
          <a:xfrm>
            <a:off x="468236" y="6054571"/>
            <a:ext cx="4698568" cy="514905"/>
          </a:xfrm>
          <a:prstGeom prst="rect">
            <a:avLst/>
          </a:prstGeom>
        </p:spPr>
        <p:txBody>
          <a:bodyPr anchor="ctr" anchorCtr="0"/>
          <a:lstStyle>
            <a:lvl1pPr marL="0" indent="0" algn="l">
              <a:buNone/>
              <a:defRPr sz="1600" b="1" i="0">
                <a:solidFill>
                  <a:srgbClr val="70E3DF"/>
                </a:solidFill>
                <a:latin typeface="Aptos" panose="020B00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Name of presenter(s)</a:t>
            </a:r>
          </a:p>
        </p:txBody>
      </p:sp>
    </p:spTree>
    <p:extLst>
      <p:ext uri="{BB962C8B-B14F-4D97-AF65-F5344CB8AC3E}">
        <p14:creationId xmlns:p14="http://schemas.microsoft.com/office/powerpoint/2010/main" val="27264118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1_Title Slide">
    <p:bg>
      <p:bgPr>
        <a:solidFill>
          <a:srgbClr val="F7F5F9"/>
        </a:solidFill>
        <a:effectLst/>
      </p:bgPr>
    </p:bg>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0E5D8C1D-93C2-749B-4C78-45B05EC5A475}"/>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5648336" y="448322"/>
            <a:ext cx="5902332" cy="5961356"/>
          </a:xfrm>
          <a:prstGeom prst="rect">
            <a:avLst/>
          </a:prstGeom>
          <a:effectLst>
            <a:outerShdw blurRad="165100" dist="127000" dir="5400000" algn="ctr" rotWithShape="0">
              <a:srgbClr val="000000">
                <a:alpha val="10000"/>
              </a:srgbClr>
            </a:outerShdw>
          </a:effectLst>
        </p:spPr>
      </p:pic>
      <p:pic>
        <p:nvPicPr>
          <p:cNvPr id="10" name="Graphic 9">
            <a:extLst>
              <a:ext uri="{FF2B5EF4-FFF2-40B4-BE49-F238E27FC236}">
                <a16:creationId xmlns:a16="http://schemas.microsoft.com/office/drawing/2014/main" id="{D297BFE4-D404-7609-ED06-E3337948FCED}"/>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663544" y="1144624"/>
            <a:ext cx="4307952" cy="604322"/>
          </a:xfrm>
          <a:prstGeom prst="rect">
            <a:avLst/>
          </a:prstGeom>
        </p:spPr>
      </p:pic>
      <p:pic>
        <p:nvPicPr>
          <p:cNvPr id="11" name="Graphic 1">
            <a:extLst>
              <a:ext uri="{FF2B5EF4-FFF2-40B4-BE49-F238E27FC236}">
                <a16:creationId xmlns:a16="http://schemas.microsoft.com/office/drawing/2014/main" id="{69602C51-0B46-EEB6-32B5-60604689F00B}"/>
              </a:ext>
            </a:extLst>
          </p:cNvPr>
          <p:cNvPicPr>
            <a:picLocks noChangeAspect="1"/>
          </p:cNvPicPr>
          <p:nvPr userDrawn="1"/>
        </p:nvPicPr>
        <p:blipFill>
          <a:blip r:embed="rId6">
            <a:extLst>
              <a:ext uri="{96DAC541-7B7A-43D3-8B79-37D633B846F1}">
                <asvg:svgBlip xmlns:asvg="http://schemas.microsoft.com/office/drawing/2016/SVG/main" r:embed="rId7"/>
              </a:ext>
            </a:extLst>
          </a:blip>
          <a:srcRect/>
          <a:stretch/>
        </p:blipFill>
        <p:spPr>
          <a:xfrm>
            <a:off x="1958711" y="220553"/>
            <a:ext cx="1717616" cy="707254"/>
          </a:xfrm>
          <a:prstGeom prst="rect">
            <a:avLst/>
          </a:prstGeom>
        </p:spPr>
      </p:pic>
      <p:sp>
        <p:nvSpPr>
          <p:cNvPr id="13" name="Text Placeholder 12">
            <a:extLst>
              <a:ext uri="{FF2B5EF4-FFF2-40B4-BE49-F238E27FC236}">
                <a16:creationId xmlns:a16="http://schemas.microsoft.com/office/drawing/2014/main" id="{188F4C74-B7CE-E1A8-E60B-28D024AC7310}"/>
              </a:ext>
            </a:extLst>
          </p:cNvPr>
          <p:cNvSpPr>
            <a:spLocks noGrp="1"/>
          </p:cNvSpPr>
          <p:nvPr>
            <p:ph type="body" sz="quarter" idx="10" hasCustomPrompt="1"/>
          </p:nvPr>
        </p:nvSpPr>
        <p:spPr>
          <a:xfrm>
            <a:off x="468236" y="2570086"/>
            <a:ext cx="4698568" cy="674702"/>
          </a:xfrm>
          <a:prstGeom prst="rect">
            <a:avLst/>
          </a:prstGeom>
        </p:spPr>
        <p:txBody>
          <a:bodyPr anchor="t" anchorCtr="0"/>
          <a:lstStyle>
            <a:lvl1pPr marL="0" indent="0" algn="ctr">
              <a:buNone/>
              <a:defRPr sz="4400" b="1" i="0">
                <a:solidFill>
                  <a:srgbClr val="351C5C"/>
                </a:solidFill>
                <a:latin typeface="Aptos" panose="020B00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Insert slide title</a:t>
            </a:r>
          </a:p>
        </p:txBody>
      </p:sp>
      <p:sp>
        <p:nvSpPr>
          <p:cNvPr id="14" name="Text Placeholder 12">
            <a:extLst>
              <a:ext uri="{FF2B5EF4-FFF2-40B4-BE49-F238E27FC236}">
                <a16:creationId xmlns:a16="http://schemas.microsoft.com/office/drawing/2014/main" id="{7ABB8CDA-E36F-BCE9-1ADD-034AF6579270}"/>
              </a:ext>
            </a:extLst>
          </p:cNvPr>
          <p:cNvSpPr>
            <a:spLocks noGrp="1"/>
          </p:cNvSpPr>
          <p:nvPr>
            <p:ph type="body" sz="quarter" idx="11" hasCustomPrompt="1"/>
          </p:nvPr>
        </p:nvSpPr>
        <p:spPr>
          <a:xfrm>
            <a:off x="468236" y="3338004"/>
            <a:ext cx="4698568" cy="514905"/>
          </a:xfrm>
          <a:prstGeom prst="rect">
            <a:avLst/>
          </a:prstGeom>
        </p:spPr>
        <p:txBody>
          <a:bodyPr anchor="ctr" anchorCtr="0"/>
          <a:lstStyle>
            <a:lvl1pPr marL="0" indent="0" algn="ctr">
              <a:buNone/>
              <a:defRPr sz="2800" b="1" i="0">
                <a:solidFill>
                  <a:srgbClr val="00ADCF"/>
                </a:solidFill>
                <a:latin typeface="Aptos" panose="020B00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Subtitle if you want</a:t>
            </a:r>
          </a:p>
        </p:txBody>
      </p:sp>
      <p:sp>
        <p:nvSpPr>
          <p:cNvPr id="15" name="Text Placeholder 12">
            <a:extLst>
              <a:ext uri="{FF2B5EF4-FFF2-40B4-BE49-F238E27FC236}">
                <a16:creationId xmlns:a16="http://schemas.microsoft.com/office/drawing/2014/main" id="{C8D44AEE-8E04-0752-41EF-FD865EB500EE}"/>
              </a:ext>
            </a:extLst>
          </p:cNvPr>
          <p:cNvSpPr>
            <a:spLocks noGrp="1"/>
          </p:cNvSpPr>
          <p:nvPr>
            <p:ph type="body" sz="quarter" idx="12" hasCustomPrompt="1"/>
          </p:nvPr>
        </p:nvSpPr>
        <p:spPr>
          <a:xfrm>
            <a:off x="468236" y="6054571"/>
            <a:ext cx="4698568" cy="514905"/>
          </a:xfrm>
          <a:prstGeom prst="rect">
            <a:avLst/>
          </a:prstGeom>
        </p:spPr>
        <p:txBody>
          <a:bodyPr anchor="ctr" anchorCtr="0"/>
          <a:lstStyle>
            <a:lvl1pPr marL="0" indent="0" algn="l">
              <a:buNone/>
              <a:defRPr sz="1600" b="1" i="0">
                <a:solidFill>
                  <a:srgbClr val="00ADCF"/>
                </a:solidFill>
                <a:latin typeface="Aptos" panose="020B00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Name of presenter(s)</a:t>
            </a:r>
          </a:p>
        </p:txBody>
      </p:sp>
    </p:spTree>
    <p:extLst>
      <p:ext uri="{BB962C8B-B14F-4D97-AF65-F5344CB8AC3E}">
        <p14:creationId xmlns:p14="http://schemas.microsoft.com/office/powerpoint/2010/main" val="363583942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7_Title Slide">
    <p:bg>
      <p:bgPr>
        <a:solidFill>
          <a:srgbClr val="351C5C"/>
        </a:solidFill>
        <a:effectLst/>
      </p:bgPr>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F56181BC-A151-2461-5BC6-5843D4E3475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90139848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1_Logo slide/cover">
    <p:bg>
      <p:bgPr>
        <a:solidFill>
          <a:srgbClr val="351C5C"/>
        </a:solidFill>
        <a:effectLst/>
      </p:bgPr>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1812F4C1-9107-094E-74BF-AB7B3A3E9931}"/>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4022221" y="2361448"/>
            <a:ext cx="4147558" cy="1707814"/>
          </a:xfrm>
          <a:prstGeom prst="rect">
            <a:avLst/>
          </a:prstGeom>
        </p:spPr>
      </p:pic>
    </p:spTree>
    <p:extLst>
      <p:ext uri="{BB962C8B-B14F-4D97-AF65-F5344CB8AC3E}">
        <p14:creationId xmlns:p14="http://schemas.microsoft.com/office/powerpoint/2010/main" val="325920560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1_Empty with logo">
    <p:bg>
      <p:bgPr>
        <a:solidFill>
          <a:srgbClr val="351C5C"/>
        </a:solidFill>
        <a:effectLst/>
      </p:bgPr>
    </p:bg>
    <p:spTree>
      <p:nvGrpSpPr>
        <p:cNvPr id="1" name=""/>
        <p:cNvGrpSpPr/>
        <p:nvPr/>
      </p:nvGrpSpPr>
      <p:grpSpPr>
        <a:xfrm>
          <a:off x="0" y="0"/>
          <a:ext cx="0" cy="0"/>
          <a:chOff x="0" y="0"/>
          <a:chExt cx="0" cy="0"/>
        </a:xfrm>
      </p:grpSpPr>
      <p:pic>
        <p:nvPicPr>
          <p:cNvPr id="2" name="Picture 1" descr="A black background with white text&#10;&#10;Description automatically generated">
            <a:extLst>
              <a:ext uri="{FF2B5EF4-FFF2-40B4-BE49-F238E27FC236}">
                <a16:creationId xmlns:a16="http://schemas.microsoft.com/office/drawing/2014/main" id="{B7B776FD-B909-A215-304B-EA1B1EFDF7CA}"/>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0487346" y="203150"/>
            <a:ext cx="1453018" cy="595249"/>
          </a:xfrm>
          <a:prstGeom prst="rect">
            <a:avLst/>
          </a:prstGeom>
        </p:spPr>
      </p:pic>
    </p:spTree>
    <p:extLst>
      <p:ext uri="{BB962C8B-B14F-4D97-AF65-F5344CB8AC3E}">
        <p14:creationId xmlns:p14="http://schemas.microsoft.com/office/powerpoint/2010/main" val="66333690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2_Text 1">
    <p:spTree>
      <p:nvGrpSpPr>
        <p:cNvPr id="1" name=""/>
        <p:cNvGrpSpPr/>
        <p:nvPr/>
      </p:nvGrpSpPr>
      <p:grpSpPr>
        <a:xfrm>
          <a:off x="0" y="0"/>
          <a:ext cx="0" cy="0"/>
          <a:chOff x="0" y="0"/>
          <a:chExt cx="0" cy="0"/>
        </a:xfrm>
      </p:grpSpPr>
      <p:sp>
        <p:nvSpPr>
          <p:cNvPr id="3" name="Title Placeholder 12">
            <a:extLst>
              <a:ext uri="{FF2B5EF4-FFF2-40B4-BE49-F238E27FC236}">
                <a16:creationId xmlns:a16="http://schemas.microsoft.com/office/drawing/2014/main" id="{4DDED34D-8DEE-FD5B-E396-0B78DEF059A3}"/>
              </a:ext>
            </a:extLst>
          </p:cNvPr>
          <p:cNvSpPr>
            <a:spLocks noGrp="1"/>
          </p:cNvSpPr>
          <p:nvPr>
            <p:ph type="title" hasCustomPrompt="1"/>
          </p:nvPr>
        </p:nvSpPr>
        <p:spPr>
          <a:xfrm>
            <a:off x="340291" y="212186"/>
            <a:ext cx="9983029" cy="588637"/>
          </a:xfrm>
          <a:prstGeom prst="rect">
            <a:avLst/>
          </a:prstGeom>
        </p:spPr>
        <p:txBody>
          <a:bodyPr vert="horz" lIns="91440" tIns="45720" rIns="91440" bIns="45720" rtlCol="0" anchor="t" anchorCtr="0">
            <a:normAutofit/>
          </a:bodyPr>
          <a:lstStyle>
            <a:lvl1pPr>
              <a:defRPr b="1" i="0">
                <a:solidFill>
                  <a:schemeClr val="bg1"/>
                </a:solidFill>
                <a:latin typeface="Aptos ExtraBold" panose="020B0004020202020204" pitchFamily="34" charset="0"/>
              </a:defRPr>
            </a:lvl1pPr>
          </a:lstStyle>
          <a:p>
            <a:r>
              <a:rPr lang="en-GB"/>
              <a:t>Insert slide title</a:t>
            </a:r>
            <a:endParaRPr lang="en-IS"/>
          </a:p>
        </p:txBody>
      </p:sp>
      <p:grpSp>
        <p:nvGrpSpPr>
          <p:cNvPr id="40" name="Group 39">
            <a:extLst>
              <a:ext uri="{FF2B5EF4-FFF2-40B4-BE49-F238E27FC236}">
                <a16:creationId xmlns:a16="http://schemas.microsoft.com/office/drawing/2014/main" id="{E4AA60D4-3B95-4876-007D-814D5AD2B928}"/>
              </a:ext>
            </a:extLst>
          </p:cNvPr>
          <p:cNvGrpSpPr/>
          <p:nvPr userDrawn="1"/>
        </p:nvGrpSpPr>
        <p:grpSpPr>
          <a:xfrm>
            <a:off x="10223653" y="3709107"/>
            <a:ext cx="1968347" cy="3148894"/>
            <a:chOff x="10223653" y="3709107"/>
            <a:chExt cx="1968347" cy="3148894"/>
          </a:xfrm>
        </p:grpSpPr>
        <p:sp>
          <p:nvSpPr>
            <p:cNvPr id="46" name="Freeform 45">
              <a:extLst>
                <a:ext uri="{FF2B5EF4-FFF2-40B4-BE49-F238E27FC236}">
                  <a16:creationId xmlns:a16="http://schemas.microsoft.com/office/drawing/2014/main" id="{45C2331A-88D4-A8E3-76BC-3E039DCC8765}"/>
                </a:ext>
              </a:extLst>
            </p:cNvPr>
            <p:cNvSpPr/>
            <p:nvPr/>
          </p:nvSpPr>
          <p:spPr>
            <a:xfrm>
              <a:off x="10223653" y="6366827"/>
              <a:ext cx="1125139" cy="491173"/>
            </a:xfrm>
            <a:custGeom>
              <a:avLst/>
              <a:gdLst>
                <a:gd name="connsiteX0" fmla="*/ 562569 w 1125139"/>
                <a:gd name="connsiteY0" fmla="*/ 0 h 491173"/>
                <a:gd name="connsiteX1" fmla="*/ 1121653 w 1125139"/>
                <a:gd name="connsiteY1" fmla="*/ 456526 h 491173"/>
                <a:gd name="connsiteX2" fmla="*/ 1125139 w 1125139"/>
                <a:gd name="connsiteY2" fmla="*/ 491173 h 491173"/>
                <a:gd name="connsiteX3" fmla="*/ 0 w 1125139"/>
                <a:gd name="connsiteY3" fmla="*/ 491173 h 491173"/>
                <a:gd name="connsiteX4" fmla="*/ 3486 w 1125139"/>
                <a:gd name="connsiteY4" fmla="*/ 456526 h 491173"/>
                <a:gd name="connsiteX5" fmla="*/ 562569 w 1125139"/>
                <a:gd name="connsiteY5" fmla="*/ 0 h 4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25139" h="491173">
                  <a:moveTo>
                    <a:pt x="562569" y="0"/>
                  </a:moveTo>
                  <a:cubicBezTo>
                    <a:pt x="838349" y="0"/>
                    <a:pt x="1068439" y="195987"/>
                    <a:pt x="1121653" y="456526"/>
                  </a:cubicBezTo>
                  <a:lnTo>
                    <a:pt x="1125139" y="491173"/>
                  </a:lnTo>
                  <a:lnTo>
                    <a:pt x="0" y="491173"/>
                  </a:lnTo>
                  <a:lnTo>
                    <a:pt x="3486" y="456526"/>
                  </a:lnTo>
                  <a:cubicBezTo>
                    <a:pt x="56700" y="195987"/>
                    <a:pt x="286790" y="0"/>
                    <a:pt x="562569" y="0"/>
                  </a:cubicBezTo>
                  <a:close/>
                </a:path>
              </a:pathLst>
            </a:custGeom>
            <a:solidFill>
              <a:srgbClr val="F2AAB6"/>
            </a:solidFill>
            <a:ln w="0" cap="flat">
              <a:noFill/>
              <a:prstDash val="solid"/>
              <a:miter/>
            </a:ln>
          </p:spPr>
          <p:txBody>
            <a:bodyPr rtlCol="0" anchor="ctr"/>
            <a:lstStyle/>
            <a:p>
              <a:endParaRPr lang="en-IS"/>
            </a:p>
          </p:txBody>
        </p:sp>
        <p:sp>
          <p:nvSpPr>
            <p:cNvPr id="50" name="Freeform 49">
              <a:extLst>
                <a:ext uri="{FF2B5EF4-FFF2-40B4-BE49-F238E27FC236}">
                  <a16:creationId xmlns:a16="http://schemas.microsoft.com/office/drawing/2014/main" id="{83A8F778-4013-0B9A-4A17-CC3CA298F401}"/>
                </a:ext>
              </a:extLst>
            </p:cNvPr>
            <p:cNvSpPr/>
            <p:nvPr/>
          </p:nvSpPr>
          <p:spPr>
            <a:xfrm>
              <a:off x="11283150" y="3709107"/>
              <a:ext cx="908850" cy="2882384"/>
            </a:xfrm>
            <a:custGeom>
              <a:avLst/>
              <a:gdLst>
                <a:gd name="connsiteX0" fmla="*/ 908850 w 908850"/>
                <a:gd name="connsiteY0" fmla="*/ 0 h 2882384"/>
                <a:gd name="connsiteX1" fmla="*/ 908850 w 908850"/>
                <a:gd name="connsiteY1" fmla="*/ 2005800 h 2882384"/>
                <a:gd name="connsiteX2" fmla="*/ 843657 w 908850"/>
                <a:gd name="connsiteY2" fmla="*/ 2076911 h 2882384"/>
                <a:gd name="connsiteX3" fmla="*/ 536616 w 908850"/>
                <a:gd name="connsiteY3" fmla="*/ 2882384 h 2882384"/>
                <a:gd name="connsiteX4" fmla="*/ 337158 w 908850"/>
                <a:gd name="connsiteY4" fmla="*/ 2318567 h 2882384"/>
                <a:gd name="connsiteX5" fmla="*/ 358961 w 908850"/>
                <a:gd name="connsiteY5" fmla="*/ 346511 h 2882384"/>
                <a:gd name="connsiteX6" fmla="*/ 692849 w 908850"/>
                <a:gd name="connsiteY6" fmla="*/ 94035 h 2882384"/>
                <a:gd name="connsiteX7" fmla="*/ 799464 w 908850"/>
                <a:gd name="connsiteY7" fmla="*/ 41878 h 2882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08850" h="2882384">
                  <a:moveTo>
                    <a:pt x="908850" y="0"/>
                  </a:moveTo>
                  <a:lnTo>
                    <a:pt x="908850" y="2005800"/>
                  </a:lnTo>
                  <a:lnTo>
                    <a:pt x="843657" y="2076911"/>
                  </a:lnTo>
                  <a:cubicBezTo>
                    <a:pt x="628281" y="2333746"/>
                    <a:pt x="535064" y="2608405"/>
                    <a:pt x="536616" y="2882384"/>
                  </a:cubicBezTo>
                  <a:cubicBezTo>
                    <a:pt x="525905" y="2744081"/>
                    <a:pt x="450673" y="2564376"/>
                    <a:pt x="337158" y="2318567"/>
                  </a:cubicBezTo>
                  <a:cubicBezTo>
                    <a:pt x="65953" y="1708777"/>
                    <a:pt x="-271928" y="978590"/>
                    <a:pt x="358961" y="346511"/>
                  </a:cubicBezTo>
                  <a:cubicBezTo>
                    <a:pt x="462271" y="243006"/>
                    <a:pt x="574454" y="158297"/>
                    <a:pt x="692849" y="94035"/>
                  </a:cubicBezTo>
                  <a:cubicBezTo>
                    <a:pt x="727768" y="74997"/>
                    <a:pt x="763327" y="57604"/>
                    <a:pt x="799464" y="41878"/>
                  </a:cubicBezTo>
                  <a:close/>
                </a:path>
              </a:pathLst>
            </a:custGeom>
            <a:solidFill>
              <a:srgbClr val="D24A74"/>
            </a:solidFill>
            <a:ln w="0" cap="flat">
              <a:noFill/>
              <a:prstDash val="solid"/>
              <a:miter/>
            </a:ln>
          </p:spPr>
          <p:txBody>
            <a:bodyPr rtlCol="0" anchor="ctr"/>
            <a:lstStyle/>
            <a:p>
              <a:endParaRPr lang="en-IS"/>
            </a:p>
          </p:txBody>
        </p:sp>
        <p:sp>
          <p:nvSpPr>
            <p:cNvPr id="51" name="Freeform 50">
              <a:extLst>
                <a:ext uri="{FF2B5EF4-FFF2-40B4-BE49-F238E27FC236}">
                  <a16:creationId xmlns:a16="http://schemas.microsoft.com/office/drawing/2014/main" id="{173E6179-B566-4B13-43C3-A8982D5A9751}"/>
                </a:ext>
              </a:extLst>
            </p:cNvPr>
            <p:cNvSpPr/>
            <p:nvPr/>
          </p:nvSpPr>
          <p:spPr>
            <a:xfrm>
              <a:off x="11819684" y="5714767"/>
              <a:ext cx="372316" cy="1143234"/>
            </a:xfrm>
            <a:custGeom>
              <a:avLst/>
              <a:gdLst>
                <a:gd name="connsiteX0" fmla="*/ 372316 w 372316"/>
                <a:gd name="connsiteY0" fmla="*/ 0 h 1143234"/>
                <a:gd name="connsiteX1" fmla="*/ 372316 w 372316"/>
                <a:gd name="connsiteY1" fmla="*/ 1143234 h 1143234"/>
                <a:gd name="connsiteX2" fmla="*/ 32474 w 372316"/>
                <a:gd name="connsiteY2" fmla="*/ 1143234 h 1143234"/>
                <a:gd name="connsiteX3" fmla="*/ 23170 w 372316"/>
                <a:gd name="connsiteY3" fmla="*/ 1108671 h 1143234"/>
                <a:gd name="connsiteX4" fmla="*/ 906 w 372316"/>
                <a:gd name="connsiteY4" fmla="*/ 918634 h 1143234"/>
                <a:gd name="connsiteX5" fmla="*/ 906 w 372316"/>
                <a:gd name="connsiteY5" fmla="*/ 916856 h 1143234"/>
                <a:gd name="connsiteX6" fmla="*/ 19 w 372316"/>
                <a:gd name="connsiteY6" fmla="*/ 879391 h 1143234"/>
                <a:gd name="connsiteX7" fmla="*/ 19 w 372316"/>
                <a:gd name="connsiteY7" fmla="*/ 876724 h 1143234"/>
                <a:gd name="connsiteX8" fmla="*/ 19 w 372316"/>
                <a:gd name="connsiteY8" fmla="*/ 876661 h 1143234"/>
                <a:gd name="connsiteX9" fmla="*/ 307040 w 372316"/>
                <a:gd name="connsiteY9" fmla="*/ 71188 h 1143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2316" h="1143234">
                  <a:moveTo>
                    <a:pt x="372316" y="0"/>
                  </a:moveTo>
                  <a:lnTo>
                    <a:pt x="372316" y="1143234"/>
                  </a:lnTo>
                  <a:lnTo>
                    <a:pt x="32474" y="1143234"/>
                  </a:lnTo>
                  <a:lnTo>
                    <a:pt x="23170" y="1108671"/>
                  </a:lnTo>
                  <a:cubicBezTo>
                    <a:pt x="10908" y="1045622"/>
                    <a:pt x="3362" y="982198"/>
                    <a:pt x="906" y="918634"/>
                  </a:cubicBezTo>
                  <a:cubicBezTo>
                    <a:pt x="463" y="918190"/>
                    <a:pt x="906" y="917745"/>
                    <a:pt x="906" y="916856"/>
                  </a:cubicBezTo>
                  <a:cubicBezTo>
                    <a:pt x="19" y="904347"/>
                    <a:pt x="19" y="891901"/>
                    <a:pt x="19" y="879391"/>
                  </a:cubicBezTo>
                  <a:lnTo>
                    <a:pt x="19" y="876724"/>
                  </a:lnTo>
                  <a:lnTo>
                    <a:pt x="19" y="876661"/>
                  </a:lnTo>
                  <a:cubicBezTo>
                    <a:pt x="-1534" y="602682"/>
                    <a:pt x="91635" y="328023"/>
                    <a:pt x="307040" y="71188"/>
                  </a:cubicBezTo>
                  <a:close/>
                </a:path>
              </a:pathLst>
            </a:custGeom>
            <a:solidFill>
              <a:srgbClr val="932B47"/>
            </a:solidFill>
            <a:ln w="0" cap="flat">
              <a:noFill/>
              <a:prstDash val="solid"/>
              <a:miter/>
            </a:ln>
          </p:spPr>
          <p:txBody>
            <a:bodyPr rtlCol="0" anchor="ctr"/>
            <a:lstStyle/>
            <a:p>
              <a:endParaRPr lang="en-IS"/>
            </a:p>
          </p:txBody>
        </p:sp>
      </p:grpSp>
      <p:pic>
        <p:nvPicPr>
          <p:cNvPr id="13" name="Picture 12" descr="A black background with white text&#10;&#10;Description automatically generated">
            <a:extLst>
              <a:ext uri="{FF2B5EF4-FFF2-40B4-BE49-F238E27FC236}">
                <a16:creationId xmlns:a16="http://schemas.microsoft.com/office/drawing/2014/main" id="{BDEBE3C0-0F8D-319C-2434-81CE24CD8F86}"/>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0487346" y="203150"/>
            <a:ext cx="1453018" cy="595249"/>
          </a:xfrm>
          <a:prstGeom prst="rect">
            <a:avLst/>
          </a:prstGeom>
        </p:spPr>
      </p:pic>
      <p:sp>
        <p:nvSpPr>
          <p:cNvPr id="42" name="Text Placeholder 41">
            <a:extLst>
              <a:ext uri="{FF2B5EF4-FFF2-40B4-BE49-F238E27FC236}">
                <a16:creationId xmlns:a16="http://schemas.microsoft.com/office/drawing/2014/main" id="{B232FC0F-8987-CB75-F943-3213A4A33725}"/>
              </a:ext>
            </a:extLst>
          </p:cNvPr>
          <p:cNvSpPr>
            <a:spLocks noGrp="1"/>
          </p:cNvSpPr>
          <p:nvPr>
            <p:ph type="body" sz="quarter" idx="10"/>
          </p:nvPr>
        </p:nvSpPr>
        <p:spPr>
          <a:xfrm>
            <a:off x="340291" y="962526"/>
            <a:ext cx="10680134"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734529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2_Text 2">
    <p:spTree>
      <p:nvGrpSpPr>
        <p:cNvPr id="1" name=""/>
        <p:cNvGrpSpPr/>
        <p:nvPr/>
      </p:nvGrpSpPr>
      <p:grpSpPr>
        <a:xfrm>
          <a:off x="0" y="0"/>
          <a:ext cx="0" cy="0"/>
          <a:chOff x="0" y="0"/>
          <a:chExt cx="0" cy="0"/>
        </a:xfrm>
      </p:grpSpPr>
      <p:sp>
        <p:nvSpPr>
          <p:cNvPr id="69" name="Freeform 68">
            <a:extLst>
              <a:ext uri="{FF2B5EF4-FFF2-40B4-BE49-F238E27FC236}">
                <a16:creationId xmlns:a16="http://schemas.microsoft.com/office/drawing/2014/main" id="{744CDE10-C52F-6C75-18A9-B9580671408C}"/>
              </a:ext>
            </a:extLst>
          </p:cNvPr>
          <p:cNvSpPr/>
          <p:nvPr/>
        </p:nvSpPr>
        <p:spPr>
          <a:xfrm>
            <a:off x="11023366" y="6080647"/>
            <a:ext cx="1168634" cy="777352"/>
          </a:xfrm>
          <a:custGeom>
            <a:avLst/>
            <a:gdLst>
              <a:gd name="connsiteX0" fmla="*/ 1168634 w 1168634"/>
              <a:gd name="connsiteY0" fmla="*/ 0 h 777352"/>
              <a:gd name="connsiteX1" fmla="*/ 1168634 w 1168634"/>
              <a:gd name="connsiteY1" fmla="*/ 777352 h 777352"/>
              <a:gd name="connsiteX2" fmla="*/ 0 w 1168634"/>
              <a:gd name="connsiteY2" fmla="*/ 777352 h 777352"/>
              <a:gd name="connsiteX3" fmla="*/ 433726 w 1168634"/>
              <a:gd name="connsiteY3" fmla="*/ 343517 h 777352"/>
              <a:gd name="connsiteX4" fmla="*/ 1160851 w 1168634"/>
              <a:gd name="connsiteY4" fmla="*/ 374 h 7773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68634" h="777352">
                <a:moveTo>
                  <a:pt x="1168634" y="0"/>
                </a:moveTo>
                <a:lnTo>
                  <a:pt x="1168634" y="777352"/>
                </a:lnTo>
                <a:lnTo>
                  <a:pt x="0" y="777352"/>
                </a:lnTo>
                <a:lnTo>
                  <a:pt x="433726" y="343517"/>
                </a:lnTo>
                <a:cubicBezTo>
                  <a:pt x="637009" y="140184"/>
                  <a:pt x="895481" y="25845"/>
                  <a:pt x="1160851" y="374"/>
                </a:cubicBezTo>
                <a:close/>
              </a:path>
            </a:pathLst>
          </a:custGeom>
          <a:solidFill>
            <a:srgbClr val="EFBC6E"/>
          </a:solidFill>
          <a:ln w="0" cap="flat">
            <a:noFill/>
            <a:prstDash val="solid"/>
            <a:miter/>
          </a:ln>
        </p:spPr>
        <p:txBody>
          <a:bodyPr rtlCol="0" anchor="ctr"/>
          <a:lstStyle/>
          <a:p>
            <a:endParaRPr lang="en-IS"/>
          </a:p>
        </p:txBody>
      </p:sp>
      <p:sp>
        <p:nvSpPr>
          <p:cNvPr id="70" name="Freeform 69">
            <a:extLst>
              <a:ext uri="{FF2B5EF4-FFF2-40B4-BE49-F238E27FC236}">
                <a16:creationId xmlns:a16="http://schemas.microsoft.com/office/drawing/2014/main" id="{40524D5C-513E-99F6-710F-4522A7EF9ACA}"/>
              </a:ext>
            </a:extLst>
          </p:cNvPr>
          <p:cNvSpPr/>
          <p:nvPr/>
        </p:nvSpPr>
        <p:spPr>
          <a:xfrm>
            <a:off x="8688223" y="5993583"/>
            <a:ext cx="2686611" cy="864416"/>
          </a:xfrm>
          <a:custGeom>
            <a:avLst/>
            <a:gdLst>
              <a:gd name="connsiteX0" fmla="*/ 1397388 w 2686611"/>
              <a:gd name="connsiteY0" fmla="*/ 4 h 864416"/>
              <a:gd name="connsiteX1" fmla="*/ 2686611 w 2686611"/>
              <a:gd name="connsiteY1" fmla="*/ 513052 h 864416"/>
              <a:gd name="connsiteX2" fmla="*/ 2335335 w 2686611"/>
              <a:gd name="connsiteY2" fmla="*/ 864416 h 864416"/>
              <a:gd name="connsiteX3" fmla="*/ 0 w 2686611"/>
              <a:gd name="connsiteY3" fmla="*/ 864416 h 864416"/>
              <a:gd name="connsiteX4" fmla="*/ 18749 w 2686611"/>
              <a:gd name="connsiteY4" fmla="*/ 822676 h 864416"/>
              <a:gd name="connsiteX5" fmla="*/ 283120 w 2686611"/>
              <a:gd name="connsiteY5" fmla="*/ 473291 h 864416"/>
              <a:gd name="connsiteX6" fmla="*/ 283120 w 2686611"/>
              <a:gd name="connsiteY6" fmla="*/ 473386 h 864416"/>
              <a:gd name="connsiteX7" fmla="*/ 1397388 w 2686611"/>
              <a:gd name="connsiteY7" fmla="*/ 4 h 86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86611" h="864416">
                <a:moveTo>
                  <a:pt x="1397388" y="4"/>
                </a:moveTo>
                <a:cubicBezTo>
                  <a:pt x="1813736" y="896"/>
                  <a:pt x="2259243" y="166193"/>
                  <a:pt x="2686611" y="513052"/>
                </a:cubicBezTo>
                <a:lnTo>
                  <a:pt x="2335335" y="864416"/>
                </a:lnTo>
                <a:lnTo>
                  <a:pt x="0" y="864416"/>
                </a:lnTo>
                <a:lnTo>
                  <a:pt x="18749" y="822676"/>
                </a:lnTo>
                <a:cubicBezTo>
                  <a:pt x="83422" y="703366"/>
                  <a:pt x="170073" y="586367"/>
                  <a:pt x="283120" y="473291"/>
                </a:cubicBezTo>
                <a:lnTo>
                  <a:pt x="283120" y="473386"/>
                </a:lnTo>
                <a:cubicBezTo>
                  <a:pt x="593851" y="162625"/>
                  <a:pt x="981039" y="-888"/>
                  <a:pt x="1397388" y="4"/>
                </a:cubicBezTo>
                <a:close/>
              </a:path>
            </a:pathLst>
          </a:custGeom>
          <a:solidFill>
            <a:srgbClr val="D24A74"/>
          </a:solidFill>
          <a:ln w="0" cap="flat">
            <a:noFill/>
            <a:prstDash val="solid"/>
            <a:miter/>
          </a:ln>
        </p:spPr>
        <p:txBody>
          <a:bodyPr rtlCol="0" anchor="ctr"/>
          <a:lstStyle/>
          <a:p>
            <a:endParaRPr lang="en-IS"/>
          </a:p>
        </p:txBody>
      </p:sp>
      <p:sp>
        <p:nvSpPr>
          <p:cNvPr id="3" name="Title Placeholder 12">
            <a:extLst>
              <a:ext uri="{FF2B5EF4-FFF2-40B4-BE49-F238E27FC236}">
                <a16:creationId xmlns:a16="http://schemas.microsoft.com/office/drawing/2014/main" id="{9A4B56D3-D4AF-29EA-5DD2-9D8E7F6433AD}"/>
              </a:ext>
            </a:extLst>
          </p:cNvPr>
          <p:cNvSpPr>
            <a:spLocks noGrp="1"/>
          </p:cNvSpPr>
          <p:nvPr>
            <p:ph type="title" hasCustomPrompt="1"/>
          </p:nvPr>
        </p:nvSpPr>
        <p:spPr>
          <a:xfrm>
            <a:off x="340291" y="212186"/>
            <a:ext cx="11484279" cy="588637"/>
          </a:xfrm>
          <a:prstGeom prst="rect">
            <a:avLst/>
          </a:prstGeom>
        </p:spPr>
        <p:txBody>
          <a:bodyPr vert="horz" lIns="91440" tIns="45720" rIns="91440" bIns="45720" rtlCol="0" anchor="t" anchorCtr="0">
            <a:normAutofit/>
          </a:bodyPr>
          <a:lstStyle>
            <a:lvl1pPr>
              <a:defRPr b="1" i="0">
                <a:solidFill>
                  <a:schemeClr val="bg1"/>
                </a:solidFill>
                <a:latin typeface="Aptos ExtraBold" panose="020B0004020202020204" pitchFamily="34" charset="0"/>
              </a:defRPr>
            </a:lvl1pPr>
          </a:lstStyle>
          <a:p>
            <a:r>
              <a:rPr lang="en-GB"/>
              <a:t>Insert slide title</a:t>
            </a:r>
            <a:endParaRPr lang="en-IS"/>
          </a:p>
        </p:txBody>
      </p:sp>
      <p:pic>
        <p:nvPicPr>
          <p:cNvPr id="40" name="Picture 39" descr="A black background with white text&#10;&#10;Description automatically generated">
            <a:extLst>
              <a:ext uri="{FF2B5EF4-FFF2-40B4-BE49-F238E27FC236}">
                <a16:creationId xmlns:a16="http://schemas.microsoft.com/office/drawing/2014/main" id="{C28349D7-DE60-FCD9-39E1-D4E3BD62E96A}"/>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9331825" y="6165969"/>
            <a:ext cx="1480989" cy="606708"/>
          </a:xfrm>
          <a:prstGeom prst="rect">
            <a:avLst/>
          </a:prstGeom>
        </p:spPr>
      </p:pic>
      <p:sp>
        <p:nvSpPr>
          <p:cNvPr id="41" name="Text Placeholder 41">
            <a:extLst>
              <a:ext uri="{FF2B5EF4-FFF2-40B4-BE49-F238E27FC236}">
                <a16:creationId xmlns:a16="http://schemas.microsoft.com/office/drawing/2014/main" id="{92901B04-AA5B-A7E8-7B5C-FEF5452E84DA}"/>
              </a:ext>
            </a:extLst>
          </p:cNvPr>
          <p:cNvSpPr>
            <a:spLocks noGrp="1"/>
          </p:cNvSpPr>
          <p:nvPr>
            <p:ph type="body" sz="quarter" idx="10"/>
          </p:nvPr>
        </p:nvSpPr>
        <p:spPr>
          <a:xfrm>
            <a:off x="340291" y="962526"/>
            <a:ext cx="10680134"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80577659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2_Text 3">
    <p:spTree>
      <p:nvGrpSpPr>
        <p:cNvPr id="1" name=""/>
        <p:cNvGrpSpPr/>
        <p:nvPr/>
      </p:nvGrpSpPr>
      <p:grpSpPr>
        <a:xfrm>
          <a:off x="0" y="0"/>
          <a:ext cx="0" cy="0"/>
          <a:chOff x="0" y="0"/>
          <a:chExt cx="0" cy="0"/>
        </a:xfrm>
      </p:grpSpPr>
      <p:sp>
        <p:nvSpPr>
          <p:cNvPr id="33" name="Freeform 32">
            <a:extLst>
              <a:ext uri="{FF2B5EF4-FFF2-40B4-BE49-F238E27FC236}">
                <a16:creationId xmlns:a16="http://schemas.microsoft.com/office/drawing/2014/main" id="{415E5872-73FA-15FE-4080-43F2E0AD6385}"/>
              </a:ext>
            </a:extLst>
          </p:cNvPr>
          <p:cNvSpPr/>
          <p:nvPr userDrawn="1"/>
        </p:nvSpPr>
        <p:spPr>
          <a:xfrm rot="5400000">
            <a:off x="6641945" y="1648581"/>
            <a:ext cx="5868430" cy="4550407"/>
          </a:xfrm>
          <a:custGeom>
            <a:avLst/>
            <a:gdLst>
              <a:gd name="connsiteX0" fmla="*/ 0 w 5868430"/>
              <a:gd name="connsiteY0" fmla="*/ 4343372 h 4550407"/>
              <a:gd name="connsiteX1" fmla="*/ 0 w 5868430"/>
              <a:gd name="connsiteY1" fmla="*/ 207034 h 4550407"/>
              <a:gd name="connsiteX2" fmla="*/ 206925 w 5868430"/>
              <a:gd name="connsiteY2" fmla="*/ 0 h 4550407"/>
              <a:gd name="connsiteX3" fmla="*/ 572802 w 5868430"/>
              <a:gd name="connsiteY3" fmla="*/ 0 h 4550407"/>
              <a:gd name="connsiteX4" fmla="*/ 5502553 w 5868430"/>
              <a:gd name="connsiteY4" fmla="*/ 0 h 4550407"/>
              <a:gd name="connsiteX5" fmla="*/ 5868430 w 5868430"/>
              <a:gd name="connsiteY5" fmla="*/ 0 h 4550407"/>
              <a:gd name="connsiteX6" fmla="*/ 5868429 w 5868430"/>
              <a:gd name="connsiteY6" fmla="*/ 4550407 h 4550407"/>
              <a:gd name="connsiteX7" fmla="*/ 5502552 w 5868430"/>
              <a:gd name="connsiteY7" fmla="*/ 4550407 h 4550407"/>
              <a:gd name="connsiteX8" fmla="*/ 572802 w 5868430"/>
              <a:gd name="connsiteY8" fmla="*/ 4550407 h 4550407"/>
              <a:gd name="connsiteX9" fmla="*/ 206925 w 5868430"/>
              <a:gd name="connsiteY9" fmla="*/ 4550407 h 4550407"/>
              <a:gd name="connsiteX10" fmla="*/ 0 w 5868430"/>
              <a:gd name="connsiteY10" fmla="*/ 4343372 h 4550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68430" h="4550407">
                <a:moveTo>
                  <a:pt x="0" y="4343372"/>
                </a:moveTo>
                <a:lnTo>
                  <a:pt x="0" y="207034"/>
                </a:lnTo>
                <a:cubicBezTo>
                  <a:pt x="0" y="92692"/>
                  <a:pt x="92643" y="0"/>
                  <a:pt x="206925" y="0"/>
                </a:cubicBezTo>
                <a:lnTo>
                  <a:pt x="572802" y="0"/>
                </a:lnTo>
                <a:lnTo>
                  <a:pt x="5502553" y="0"/>
                </a:lnTo>
                <a:lnTo>
                  <a:pt x="5868430" y="0"/>
                </a:lnTo>
                <a:lnTo>
                  <a:pt x="5868429" y="4550407"/>
                </a:lnTo>
                <a:lnTo>
                  <a:pt x="5502552" y="4550407"/>
                </a:lnTo>
                <a:lnTo>
                  <a:pt x="572802" y="4550407"/>
                </a:lnTo>
                <a:lnTo>
                  <a:pt x="206925" y="4550407"/>
                </a:lnTo>
                <a:cubicBezTo>
                  <a:pt x="92643" y="4550407"/>
                  <a:pt x="0" y="4457714"/>
                  <a:pt x="0" y="4343372"/>
                </a:cubicBezTo>
                <a:close/>
              </a:path>
            </a:pathLst>
          </a:custGeom>
          <a:solidFill>
            <a:srgbClr val="5C3E8C"/>
          </a:solidFill>
          <a:ln w="12700" cap="flat">
            <a:noFill/>
            <a:prstDash val="solid"/>
            <a:miter/>
          </a:ln>
          <a:effectLst>
            <a:outerShdw blurRad="165100" dist="165100" dir="5400000" algn="ctr" rotWithShape="0">
              <a:srgbClr val="000000">
                <a:alpha val="14720"/>
              </a:srgbClr>
            </a:outerShdw>
          </a:effectLst>
        </p:spPr>
        <p:txBody>
          <a:bodyPr rtlCol="0" anchor="ctr"/>
          <a:lstStyle/>
          <a:p>
            <a:endParaRPr lang="en-IS"/>
          </a:p>
        </p:txBody>
      </p:sp>
      <p:sp>
        <p:nvSpPr>
          <p:cNvPr id="27" name="Text Placeholder 8">
            <a:extLst>
              <a:ext uri="{FF2B5EF4-FFF2-40B4-BE49-F238E27FC236}">
                <a16:creationId xmlns:a16="http://schemas.microsoft.com/office/drawing/2014/main" id="{A83F39A0-32C9-BA62-1FE4-8D3886A53051}"/>
              </a:ext>
            </a:extLst>
          </p:cNvPr>
          <p:cNvSpPr>
            <a:spLocks noGrp="1"/>
          </p:cNvSpPr>
          <p:nvPr>
            <p:ph type="body" sz="quarter" idx="11" hasCustomPrompt="1"/>
          </p:nvPr>
        </p:nvSpPr>
        <p:spPr>
          <a:xfrm>
            <a:off x="7526399" y="1201824"/>
            <a:ext cx="4111419" cy="5323667"/>
          </a:xfrm>
          <a:prstGeom prst="rect">
            <a:avLst/>
          </a:prstGeom>
        </p:spPr>
        <p:txBody>
          <a:bodyPr/>
          <a:lstStyle>
            <a:lvl1pPr>
              <a:defRPr sz="2000">
                <a:solidFill>
                  <a:schemeClr val="bg1"/>
                </a:solidFill>
                <a:latin typeface="Aptos" panose="020B0004020202020204"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a:t>Click to edit text</a:t>
            </a:r>
          </a:p>
        </p:txBody>
      </p:sp>
      <p:sp>
        <p:nvSpPr>
          <p:cNvPr id="28" name="Title Placeholder 12">
            <a:extLst>
              <a:ext uri="{FF2B5EF4-FFF2-40B4-BE49-F238E27FC236}">
                <a16:creationId xmlns:a16="http://schemas.microsoft.com/office/drawing/2014/main" id="{EA64A310-8E4A-0B0F-5EEE-90ED080B24E2}"/>
              </a:ext>
            </a:extLst>
          </p:cNvPr>
          <p:cNvSpPr>
            <a:spLocks noGrp="1"/>
          </p:cNvSpPr>
          <p:nvPr>
            <p:ph type="title" hasCustomPrompt="1"/>
          </p:nvPr>
        </p:nvSpPr>
        <p:spPr>
          <a:xfrm>
            <a:off x="340291" y="212186"/>
            <a:ext cx="11511073" cy="588637"/>
          </a:xfrm>
          <a:prstGeom prst="rect">
            <a:avLst/>
          </a:prstGeom>
        </p:spPr>
        <p:txBody>
          <a:bodyPr vert="horz" lIns="91440" tIns="45720" rIns="91440" bIns="45720" rtlCol="0" anchor="t" anchorCtr="0">
            <a:normAutofit/>
          </a:bodyPr>
          <a:lstStyle>
            <a:lvl1pPr>
              <a:defRPr b="1" i="0">
                <a:solidFill>
                  <a:schemeClr val="bg1"/>
                </a:solidFill>
                <a:latin typeface="Aptos ExtraBold" panose="020B0004020202020204" pitchFamily="34" charset="0"/>
              </a:defRPr>
            </a:lvl1pPr>
          </a:lstStyle>
          <a:p>
            <a:r>
              <a:rPr lang="en-GB"/>
              <a:t>Insert slide title</a:t>
            </a:r>
            <a:endParaRPr lang="en-IS"/>
          </a:p>
        </p:txBody>
      </p:sp>
      <p:grpSp>
        <p:nvGrpSpPr>
          <p:cNvPr id="53" name="Group 52">
            <a:extLst>
              <a:ext uri="{FF2B5EF4-FFF2-40B4-BE49-F238E27FC236}">
                <a16:creationId xmlns:a16="http://schemas.microsoft.com/office/drawing/2014/main" id="{FA3AC6EF-ABE2-4CD7-1EC0-B2FB8A0C9FAF}"/>
              </a:ext>
            </a:extLst>
          </p:cNvPr>
          <p:cNvGrpSpPr/>
          <p:nvPr userDrawn="1"/>
        </p:nvGrpSpPr>
        <p:grpSpPr>
          <a:xfrm>
            <a:off x="0" y="4971882"/>
            <a:ext cx="2921093" cy="1901616"/>
            <a:chOff x="0" y="4956384"/>
            <a:chExt cx="2921093" cy="1901616"/>
          </a:xfrm>
        </p:grpSpPr>
        <p:sp>
          <p:nvSpPr>
            <p:cNvPr id="48" name="Freeform 47">
              <a:extLst>
                <a:ext uri="{FF2B5EF4-FFF2-40B4-BE49-F238E27FC236}">
                  <a16:creationId xmlns:a16="http://schemas.microsoft.com/office/drawing/2014/main" id="{37B4E708-8A48-FF6D-A87D-9BEA68913CA1}"/>
                </a:ext>
              </a:extLst>
            </p:cNvPr>
            <p:cNvSpPr/>
            <p:nvPr userDrawn="1"/>
          </p:nvSpPr>
          <p:spPr>
            <a:xfrm>
              <a:off x="33101" y="5929605"/>
              <a:ext cx="2887992" cy="928395"/>
            </a:xfrm>
            <a:custGeom>
              <a:avLst/>
              <a:gdLst>
                <a:gd name="connsiteX0" fmla="*/ 1668240 w 2887992"/>
                <a:gd name="connsiteY0" fmla="*/ 497 h 928395"/>
                <a:gd name="connsiteX1" fmla="*/ 2535886 w 2887992"/>
                <a:gd name="connsiteY1" fmla="*/ 358962 h 928395"/>
                <a:gd name="connsiteX2" fmla="*/ 2788363 w 2887992"/>
                <a:gd name="connsiteY2" fmla="*/ 692850 h 928395"/>
                <a:gd name="connsiteX3" fmla="*/ 2882666 w 2887992"/>
                <a:gd name="connsiteY3" fmla="*/ 909552 h 928395"/>
                <a:gd name="connsiteX4" fmla="*/ 2887992 w 2887992"/>
                <a:gd name="connsiteY4" fmla="*/ 928395 h 928395"/>
                <a:gd name="connsiteX5" fmla="*/ 897907 w 2887992"/>
                <a:gd name="connsiteY5" fmla="*/ 928395 h 928395"/>
                <a:gd name="connsiteX6" fmla="*/ 805477 w 2887992"/>
                <a:gd name="connsiteY6" fmla="*/ 843657 h 928395"/>
                <a:gd name="connsiteX7" fmla="*/ 0 w 2887992"/>
                <a:gd name="connsiteY7" fmla="*/ 536617 h 928395"/>
                <a:gd name="connsiteX8" fmla="*/ 563820 w 2887992"/>
                <a:gd name="connsiteY8" fmla="*/ 337159 h 928395"/>
                <a:gd name="connsiteX9" fmla="*/ 1668240 w 2887992"/>
                <a:gd name="connsiteY9" fmla="*/ 497 h 928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87992" h="928395">
                  <a:moveTo>
                    <a:pt x="1668240" y="497"/>
                  </a:moveTo>
                  <a:cubicBezTo>
                    <a:pt x="1964035" y="-7637"/>
                    <a:pt x="2259350" y="82948"/>
                    <a:pt x="2535886" y="358962"/>
                  </a:cubicBezTo>
                  <a:cubicBezTo>
                    <a:pt x="2639391" y="462272"/>
                    <a:pt x="2724101" y="574455"/>
                    <a:pt x="2788363" y="692850"/>
                  </a:cubicBezTo>
                  <a:cubicBezTo>
                    <a:pt x="2826439" y="762687"/>
                    <a:pt x="2857937" y="835085"/>
                    <a:pt x="2882666" y="909552"/>
                  </a:cubicBezTo>
                  <a:lnTo>
                    <a:pt x="2887992" y="928395"/>
                  </a:lnTo>
                  <a:lnTo>
                    <a:pt x="897907" y="928395"/>
                  </a:lnTo>
                  <a:lnTo>
                    <a:pt x="805477" y="843657"/>
                  </a:lnTo>
                  <a:cubicBezTo>
                    <a:pt x="548640" y="628282"/>
                    <a:pt x="273980" y="535065"/>
                    <a:pt x="0" y="536617"/>
                  </a:cubicBezTo>
                  <a:cubicBezTo>
                    <a:pt x="138304" y="525906"/>
                    <a:pt x="318010" y="450674"/>
                    <a:pt x="563820" y="337159"/>
                  </a:cubicBezTo>
                  <a:cubicBezTo>
                    <a:pt x="906828" y="184606"/>
                    <a:pt x="1287931" y="10956"/>
                    <a:pt x="1668240" y="497"/>
                  </a:cubicBezTo>
                  <a:close/>
                </a:path>
              </a:pathLst>
            </a:custGeom>
            <a:solidFill>
              <a:srgbClr val="00BCB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45">
              <a:extLst>
                <a:ext uri="{FF2B5EF4-FFF2-40B4-BE49-F238E27FC236}">
                  <a16:creationId xmlns:a16="http://schemas.microsoft.com/office/drawing/2014/main" id="{13A465AA-1403-216C-EAC1-CC219F7BF1FC}"/>
                </a:ext>
              </a:extLst>
            </p:cNvPr>
            <p:cNvSpPr/>
            <p:nvPr userDrawn="1"/>
          </p:nvSpPr>
          <p:spPr>
            <a:xfrm>
              <a:off x="0" y="6466140"/>
              <a:ext cx="931144" cy="391860"/>
            </a:xfrm>
            <a:custGeom>
              <a:avLst/>
              <a:gdLst>
                <a:gd name="connsiteX0" fmla="*/ 30435 w 931144"/>
                <a:gd name="connsiteY0" fmla="*/ 20 h 391860"/>
                <a:gd name="connsiteX1" fmla="*/ 33101 w 931144"/>
                <a:gd name="connsiteY1" fmla="*/ 20 h 391860"/>
                <a:gd name="connsiteX2" fmla="*/ 33165 w 931144"/>
                <a:gd name="connsiteY2" fmla="*/ 20 h 391860"/>
                <a:gd name="connsiteX3" fmla="*/ 838642 w 931144"/>
                <a:gd name="connsiteY3" fmla="*/ 307041 h 391860"/>
                <a:gd name="connsiteX4" fmla="*/ 931144 w 931144"/>
                <a:gd name="connsiteY4" fmla="*/ 391860 h 391860"/>
                <a:gd name="connsiteX5" fmla="*/ 0 w 931144"/>
                <a:gd name="connsiteY5" fmla="*/ 391860 h 391860"/>
                <a:gd name="connsiteX6" fmla="*/ 0 w 931144"/>
                <a:gd name="connsiteY6" fmla="*/ 740 h 391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1144" h="391860">
                  <a:moveTo>
                    <a:pt x="30435" y="20"/>
                  </a:moveTo>
                  <a:lnTo>
                    <a:pt x="33101" y="20"/>
                  </a:lnTo>
                  <a:lnTo>
                    <a:pt x="33165" y="20"/>
                  </a:lnTo>
                  <a:cubicBezTo>
                    <a:pt x="307145" y="-1533"/>
                    <a:pt x="581805" y="91636"/>
                    <a:pt x="838642" y="307041"/>
                  </a:cubicBezTo>
                  <a:lnTo>
                    <a:pt x="931144" y="391860"/>
                  </a:lnTo>
                  <a:lnTo>
                    <a:pt x="0" y="391860"/>
                  </a:lnTo>
                  <a:lnTo>
                    <a:pt x="0" y="740"/>
                  </a:lnTo>
                  <a:close/>
                </a:path>
              </a:pathLst>
            </a:custGeom>
            <a:solidFill>
              <a:srgbClr val="0070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0" name="Freeform 49">
              <a:extLst>
                <a:ext uri="{FF2B5EF4-FFF2-40B4-BE49-F238E27FC236}">
                  <a16:creationId xmlns:a16="http://schemas.microsoft.com/office/drawing/2014/main" id="{BF4C0B16-7B9A-71C4-8085-F561867AAC24}"/>
                </a:ext>
              </a:extLst>
            </p:cNvPr>
            <p:cNvSpPr/>
            <p:nvPr userDrawn="1"/>
          </p:nvSpPr>
          <p:spPr>
            <a:xfrm>
              <a:off x="0" y="4956384"/>
              <a:ext cx="257766" cy="952588"/>
            </a:xfrm>
            <a:custGeom>
              <a:avLst/>
              <a:gdLst>
                <a:gd name="connsiteX0" fmla="*/ 0 w 257766"/>
                <a:gd name="connsiteY0" fmla="*/ 0 h 952588"/>
                <a:gd name="connsiteX1" fmla="*/ 5683 w 257766"/>
                <a:gd name="connsiteY1" fmla="*/ 3079 h 952588"/>
                <a:gd name="connsiteX2" fmla="*/ 257766 w 257766"/>
                <a:gd name="connsiteY2" fmla="*/ 476294 h 952588"/>
                <a:gd name="connsiteX3" fmla="*/ 5683 w 257766"/>
                <a:gd name="connsiteY3" fmla="*/ 949509 h 952588"/>
                <a:gd name="connsiteX4" fmla="*/ 0 w 257766"/>
                <a:gd name="connsiteY4" fmla="*/ 952588 h 9525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7766" h="952588">
                  <a:moveTo>
                    <a:pt x="0" y="0"/>
                  </a:moveTo>
                  <a:lnTo>
                    <a:pt x="5683" y="3079"/>
                  </a:lnTo>
                  <a:cubicBezTo>
                    <a:pt x="157772" y="105634"/>
                    <a:pt x="257766" y="279309"/>
                    <a:pt x="257766" y="476294"/>
                  </a:cubicBezTo>
                  <a:cubicBezTo>
                    <a:pt x="257766" y="673279"/>
                    <a:pt x="157772" y="846954"/>
                    <a:pt x="5683" y="949509"/>
                  </a:cubicBezTo>
                  <a:lnTo>
                    <a:pt x="0" y="952588"/>
                  </a:lnTo>
                  <a:close/>
                </a:path>
              </a:pathLst>
            </a:custGeom>
            <a:solidFill>
              <a:srgbClr val="70E3DF"/>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2" name="Picture 51" descr="A black background with white text&#10;&#10;Description automatically generated">
              <a:extLst>
                <a:ext uri="{FF2B5EF4-FFF2-40B4-BE49-F238E27FC236}">
                  <a16:creationId xmlns:a16="http://schemas.microsoft.com/office/drawing/2014/main" id="{F3296FF2-A983-5419-48EF-B93FF8C4659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932069" y="6128121"/>
              <a:ext cx="1480989" cy="606708"/>
            </a:xfrm>
            <a:prstGeom prst="rect">
              <a:avLst/>
            </a:prstGeom>
          </p:spPr>
        </p:pic>
      </p:grpSp>
      <p:sp>
        <p:nvSpPr>
          <p:cNvPr id="54" name="Text Placeholder 41">
            <a:extLst>
              <a:ext uri="{FF2B5EF4-FFF2-40B4-BE49-F238E27FC236}">
                <a16:creationId xmlns:a16="http://schemas.microsoft.com/office/drawing/2014/main" id="{94D2A35B-DB27-A299-A9E8-CB902CAEE25A}"/>
              </a:ext>
            </a:extLst>
          </p:cNvPr>
          <p:cNvSpPr>
            <a:spLocks noGrp="1"/>
          </p:cNvSpPr>
          <p:nvPr>
            <p:ph type="body" sz="quarter" idx="10"/>
          </p:nvPr>
        </p:nvSpPr>
        <p:spPr>
          <a:xfrm>
            <a:off x="340291" y="962526"/>
            <a:ext cx="6747119"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4365641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1_Text 4">
    <p:spTree>
      <p:nvGrpSpPr>
        <p:cNvPr id="1" name=""/>
        <p:cNvGrpSpPr/>
        <p:nvPr/>
      </p:nvGrpSpPr>
      <p:grpSpPr>
        <a:xfrm>
          <a:off x="0" y="0"/>
          <a:ext cx="0" cy="0"/>
          <a:chOff x="0" y="0"/>
          <a:chExt cx="0" cy="0"/>
        </a:xfrm>
      </p:grpSpPr>
      <p:sp>
        <p:nvSpPr>
          <p:cNvPr id="33" name="Freeform 32">
            <a:extLst>
              <a:ext uri="{FF2B5EF4-FFF2-40B4-BE49-F238E27FC236}">
                <a16:creationId xmlns:a16="http://schemas.microsoft.com/office/drawing/2014/main" id="{415E5872-73FA-15FE-4080-43F2E0AD6385}"/>
              </a:ext>
            </a:extLst>
          </p:cNvPr>
          <p:cNvSpPr/>
          <p:nvPr userDrawn="1"/>
        </p:nvSpPr>
        <p:spPr>
          <a:xfrm rot="5400000">
            <a:off x="-318722" y="1648582"/>
            <a:ext cx="5868430" cy="4550407"/>
          </a:xfrm>
          <a:custGeom>
            <a:avLst/>
            <a:gdLst>
              <a:gd name="connsiteX0" fmla="*/ 0 w 5868430"/>
              <a:gd name="connsiteY0" fmla="*/ 4343372 h 4550407"/>
              <a:gd name="connsiteX1" fmla="*/ 0 w 5868430"/>
              <a:gd name="connsiteY1" fmla="*/ 207034 h 4550407"/>
              <a:gd name="connsiteX2" fmla="*/ 206925 w 5868430"/>
              <a:gd name="connsiteY2" fmla="*/ 0 h 4550407"/>
              <a:gd name="connsiteX3" fmla="*/ 572802 w 5868430"/>
              <a:gd name="connsiteY3" fmla="*/ 0 h 4550407"/>
              <a:gd name="connsiteX4" fmla="*/ 5502553 w 5868430"/>
              <a:gd name="connsiteY4" fmla="*/ 0 h 4550407"/>
              <a:gd name="connsiteX5" fmla="*/ 5868430 w 5868430"/>
              <a:gd name="connsiteY5" fmla="*/ 0 h 4550407"/>
              <a:gd name="connsiteX6" fmla="*/ 5868429 w 5868430"/>
              <a:gd name="connsiteY6" fmla="*/ 4550407 h 4550407"/>
              <a:gd name="connsiteX7" fmla="*/ 5502552 w 5868430"/>
              <a:gd name="connsiteY7" fmla="*/ 4550407 h 4550407"/>
              <a:gd name="connsiteX8" fmla="*/ 572802 w 5868430"/>
              <a:gd name="connsiteY8" fmla="*/ 4550407 h 4550407"/>
              <a:gd name="connsiteX9" fmla="*/ 206925 w 5868430"/>
              <a:gd name="connsiteY9" fmla="*/ 4550407 h 4550407"/>
              <a:gd name="connsiteX10" fmla="*/ 0 w 5868430"/>
              <a:gd name="connsiteY10" fmla="*/ 4343372 h 4550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68430" h="4550407">
                <a:moveTo>
                  <a:pt x="0" y="4343372"/>
                </a:moveTo>
                <a:lnTo>
                  <a:pt x="0" y="207034"/>
                </a:lnTo>
                <a:cubicBezTo>
                  <a:pt x="0" y="92692"/>
                  <a:pt x="92643" y="0"/>
                  <a:pt x="206925" y="0"/>
                </a:cubicBezTo>
                <a:lnTo>
                  <a:pt x="572802" y="0"/>
                </a:lnTo>
                <a:lnTo>
                  <a:pt x="5502553" y="0"/>
                </a:lnTo>
                <a:lnTo>
                  <a:pt x="5868430" y="0"/>
                </a:lnTo>
                <a:lnTo>
                  <a:pt x="5868429" y="4550407"/>
                </a:lnTo>
                <a:lnTo>
                  <a:pt x="5502552" y="4550407"/>
                </a:lnTo>
                <a:lnTo>
                  <a:pt x="572802" y="4550407"/>
                </a:lnTo>
                <a:lnTo>
                  <a:pt x="206925" y="4550407"/>
                </a:lnTo>
                <a:cubicBezTo>
                  <a:pt x="92643" y="4550407"/>
                  <a:pt x="0" y="4457714"/>
                  <a:pt x="0" y="4343372"/>
                </a:cubicBezTo>
                <a:close/>
              </a:path>
            </a:pathLst>
          </a:custGeom>
          <a:solidFill>
            <a:srgbClr val="5C3E8C"/>
          </a:solidFill>
          <a:ln w="12700" cap="flat">
            <a:noFill/>
            <a:prstDash val="solid"/>
            <a:miter/>
          </a:ln>
          <a:effectLst>
            <a:outerShdw blurRad="165100" dist="165100" dir="5400000" algn="ctr" rotWithShape="0">
              <a:srgbClr val="000000">
                <a:alpha val="14720"/>
              </a:srgbClr>
            </a:outerShdw>
          </a:effectLst>
        </p:spPr>
        <p:txBody>
          <a:bodyPr rtlCol="0" anchor="ctr"/>
          <a:lstStyle/>
          <a:p>
            <a:endParaRPr lang="en-IS"/>
          </a:p>
        </p:txBody>
      </p:sp>
      <p:sp>
        <p:nvSpPr>
          <p:cNvPr id="28" name="Title Placeholder 12">
            <a:extLst>
              <a:ext uri="{FF2B5EF4-FFF2-40B4-BE49-F238E27FC236}">
                <a16:creationId xmlns:a16="http://schemas.microsoft.com/office/drawing/2014/main" id="{EA64A310-8E4A-0B0F-5EEE-90ED080B24E2}"/>
              </a:ext>
            </a:extLst>
          </p:cNvPr>
          <p:cNvSpPr>
            <a:spLocks noGrp="1"/>
          </p:cNvSpPr>
          <p:nvPr>
            <p:ph type="title" hasCustomPrompt="1"/>
          </p:nvPr>
        </p:nvSpPr>
        <p:spPr>
          <a:xfrm>
            <a:off x="340291" y="212186"/>
            <a:ext cx="11511073" cy="588637"/>
          </a:xfrm>
          <a:prstGeom prst="rect">
            <a:avLst/>
          </a:prstGeom>
        </p:spPr>
        <p:txBody>
          <a:bodyPr vert="horz" lIns="91440" tIns="45720" rIns="91440" bIns="45720" rtlCol="0" anchor="t" anchorCtr="0">
            <a:normAutofit/>
          </a:bodyPr>
          <a:lstStyle>
            <a:lvl1pPr>
              <a:defRPr b="1" i="0">
                <a:solidFill>
                  <a:schemeClr val="bg1"/>
                </a:solidFill>
                <a:latin typeface="Aptos ExtraBold" panose="020B0004020202020204" pitchFamily="34" charset="0"/>
              </a:defRPr>
            </a:lvl1pPr>
          </a:lstStyle>
          <a:p>
            <a:r>
              <a:rPr lang="en-GB"/>
              <a:t>Insert slide title</a:t>
            </a:r>
            <a:endParaRPr lang="en-IS"/>
          </a:p>
        </p:txBody>
      </p:sp>
      <p:grpSp>
        <p:nvGrpSpPr>
          <p:cNvPr id="45" name="Group 44">
            <a:extLst>
              <a:ext uri="{FF2B5EF4-FFF2-40B4-BE49-F238E27FC236}">
                <a16:creationId xmlns:a16="http://schemas.microsoft.com/office/drawing/2014/main" id="{97AF0AAD-D10F-BDD4-F69E-52C5991EF942}"/>
              </a:ext>
            </a:extLst>
          </p:cNvPr>
          <p:cNvGrpSpPr/>
          <p:nvPr userDrawn="1"/>
        </p:nvGrpSpPr>
        <p:grpSpPr>
          <a:xfrm>
            <a:off x="0" y="4971882"/>
            <a:ext cx="2921093" cy="1901616"/>
            <a:chOff x="0" y="4956384"/>
            <a:chExt cx="2921093" cy="1901616"/>
          </a:xfrm>
        </p:grpSpPr>
        <p:sp>
          <p:nvSpPr>
            <p:cNvPr id="46" name="Freeform 45">
              <a:extLst>
                <a:ext uri="{FF2B5EF4-FFF2-40B4-BE49-F238E27FC236}">
                  <a16:creationId xmlns:a16="http://schemas.microsoft.com/office/drawing/2014/main" id="{E04B65D0-31A6-7B52-774B-70CEFD870180}"/>
                </a:ext>
              </a:extLst>
            </p:cNvPr>
            <p:cNvSpPr/>
            <p:nvPr userDrawn="1"/>
          </p:nvSpPr>
          <p:spPr>
            <a:xfrm>
              <a:off x="33101" y="5929605"/>
              <a:ext cx="2887992" cy="928395"/>
            </a:xfrm>
            <a:custGeom>
              <a:avLst/>
              <a:gdLst>
                <a:gd name="connsiteX0" fmla="*/ 1668240 w 2887992"/>
                <a:gd name="connsiteY0" fmla="*/ 497 h 928395"/>
                <a:gd name="connsiteX1" fmla="*/ 2535886 w 2887992"/>
                <a:gd name="connsiteY1" fmla="*/ 358962 h 928395"/>
                <a:gd name="connsiteX2" fmla="*/ 2788363 w 2887992"/>
                <a:gd name="connsiteY2" fmla="*/ 692850 h 928395"/>
                <a:gd name="connsiteX3" fmla="*/ 2882666 w 2887992"/>
                <a:gd name="connsiteY3" fmla="*/ 909552 h 928395"/>
                <a:gd name="connsiteX4" fmla="*/ 2887992 w 2887992"/>
                <a:gd name="connsiteY4" fmla="*/ 928395 h 928395"/>
                <a:gd name="connsiteX5" fmla="*/ 897907 w 2887992"/>
                <a:gd name="connsiteY5" fmla="*/ 928395 h 928395"/>
                <a:gd name="connsiteX6" fmla="*/ 805477 w 2887992"/>
                <a:gd name="connsiteY6" fmla="*/ 843657 h 928395"/>
                <a:gd name="connsiteX7" fmla="*/ 0 w 2887992"/>
                <a:gd name="connsiteY7" fmla="*/ 536617 h 928395"/>
                <a:gd name="connsiteX8" fmla="*/ 563820 w 2887992"/>
                <a:gd name="connsiteY8" fmla="*/ 337159 h 928395"/>
                <a:gd name="connsiteX9" fmla="*/ 1668240 w 2887992"/>
                <a:gd name="connsiteY9" fmla="*/ 497 h 928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87992" h="928395">
                  <a:moveTo>
                    <a:pt x="1668240" y="497"/>
                  </a:moveTo>
                  <a:cubicBezTo>
                    <a:pt x="1964035" y="-7637"/>
                    <a:pt x="2259350" y="82948"/>
                    <a:pt x="2535886" y="358962"/>
                  </a:cubicBezTo>
                  <a:cubicBezTo>
                    <a:pt x="2639391" y="462272"/>
                    <a:pt x="2724101" y="574455"/>
                    <a:pt x="2788363" y="692850"/>
                  </a:cubicBezTo>
                  <a:cubicBezTo>
                    <a:pt x="2826439" y="762687"/>
                    <a:pt x="2857937" y="835085"/>
                    <a:pt x="2882666" y="909552"/>
                  </a:cubicBezTo>
                  <a:lnTo>
                    <a:pt x="2887992" y="928395"/>
                  </a:lnTo>
                  <a:lnTo>
                    <a:pt x="897907" y="928395"/>
                  </a:lnTo>
                  <a:lnTo>
                    <a:pt x="805477" y="843657"/>
                  </a:lnTo>
                  <a:cubicBezTo>
                    <a:pt x="548640" y="628282"/>
                    <a:pt x="273980" y="535065"/>
                    <a:pt x="0" y="536617"/>
                  </a:cubicBezTo>
                  <a:cubicBezTo>
                    <a:pt x="138304" y="525906"/>
                    <a:pt x="318010" y="450674"/>
                    <a:pt x="563820" y="337159"/>
                  </a:cubicBezTo>
                  <a:cubicBezTo>
                    <a:pt x="906828" y="184606"/>
                    <a:pt x="1287931" y="10956"/>
                    <a:pt x="1668240" y="497"/>
                  </a:cubicBezTo>
                  <a:close/>
                </a:path>
              </a:pathLst>
            </a:custGeom>
            <a:solidFill>
              <a:srgbClr val="00BCB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46">
              <a:extLst>
                <a:ext uri="{FF2B5EF4-FFF2-40B4-BE49-F238E27FC236}">
                  <a16:creationId xmlns:a16="http://schemas.microsoft.com/office/drawing/2014/main" id="{B6AB660F-BF16-4002-F5D3-7F1ADE4BD3F3}"/>
                </a:ext>
              </a:extLst>
            </p:cNvPr>
            <p:cNvSpPr/>
            <p:nvPr userDrawn="1"/>
          </p:nvSpPr>
          <p:spPr>
            <a:xfrm>
              <a:off x="0" y="6466140"/>
              <a:ext cx="931144" cy="391860"/>
            </a:xfrm>
            <a:custGeom>
              <a:avLst/>
              <a:gdLst>
                <a:gd name="connsiteX0" fmla="*/ 30435 w 931144"/>
                <a:gd name="connsiteY0" fmla="*/ 20 h 391860"/>
                <a:gd name="connsiteX1" fmla="*/ 33101 w 931144"/>
                <a:gd name="connsiteY1" fmla="*/ 20 h 391860"/>
                <a:gd name="connsiteX2" fmla="*/ 33165 w 931144"/>
                <a:gd name="connsiteY2" fmla="*/ 20 h 391860"/>
                <a:gd name="connsiteX3" fmla="*/ 838642 w 931144"/>
                <a:gd name="connsiteY3" fmla="*/ 307041 h 391860"/>
                <a:gd name="connsiteX4" fmla="*/ 931144 w 931144"/>
                <a:gd name="connsiteY4" fmla="*/ 391860 h 391860"/>
                <a:gd name="connsiteX5" fmla="*/ 0 w 931144"/>
                <a:gd name="connsiteY5" fmla="*/ 391860 h 391860"/>
                <a:gd name="connsiteX6" fmla="*/ 0 w 931144"/>
                <a:gd name="connsiteY6" fmla="*/ 740 h 391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1144" h="391860">
                  <a:moveTo>
                    <a:pt x="30435" y="20"/>
                  </a:moveTo>
                  <a:lnTo>
                    <a:pt x="33101" y="20"/>
                  </a:lnTo>
                  <a:lnTo>
                    <a:pt x="33165" y="20"/>
                  </a:lnTo>
                  <a:cubicBezTo>
                    <a:pt x="307145" y="-1533"/>
                    <a:pt x="581805" y="91636"/>
                    <a:pt x="838642" y="307041"/>
                  </a:cubicBezTo>
                  <a:lnTo>
                    <a:pt x="931144" y="391860"/>
                  </a:lnTo>
                  <a:lnTo>
                    <a:pt x="0" y="391860"/>
                  </a:lnTo>
                  <a:lnTo>
                    <a:pt x="0" y="740"/>
                  </a:lnTo>
                  <a:close/>
                </a:path>
              </a:pathLst>
            </a:custGeom>
            <a:solidFill>
              <a:srgbClr val="0070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47">
              <a:extLst>
                <a:ext uri="{FF2B5EF4-FFF2-40B4-BE49-F238E27FC236}">
                  <a16:creationId xmlns:a16="http://schemas.microsoft.com/office/drawing/2014/main" id="{8DE69734-5420-E228-204D-0121F2D0E803}"/>
                </a:ext>
              </a:extLst>
            </p:cNvPr>
            <p:cNvSpPr/>
            <p:nvPr userDrawn="1"/>
          </p:nvSpPr>
          <p:spPr>
            <a:xfrm>
              <a:off x="0" y="4956384"/>
              <a:ext cx="257766" cy="952588"/>
            </a:xfrm>
            <a:custGeom>
              <a:avLst/>
              <a:gdLst>
                <a:gd name="connsiteX0" fmla="*/ 0 w 257766"/>
                <a:gd name="connsiteY0" fmla="*/ 0 h 952588"/>
                <a:gd name="connsiteX1" fmla="*/ 5683 w 257766"/>
                <a:gd name="connsiteY1" fmla="*/ 3079 h 952588"/>
                <a:gd name="connsiteX2" fmla="*/ 257766 w 257766"/>
                <a:gd name="connsiteY2" fmla="*/ 476294 h 952588"/>
                <a:gd name="connsiteX3" fmla="*/ 5683 w 257766"/>
                <a:gd name="connsiteY3" fmla="*/ 949509 h 952588"/>
                <a:gd name="connsiteX4" fmla="*/ 0 w 257766"/>
                <a:gd name="connsiteY4" fmla="*/ 952588 h 9525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7766" h="952588">
                  <a:moveTo>
                    <a:pt x="0" y="0"/>
                  </a:moveTo>
                  <a:lnTo>
                    <a:pt x="5683" y="3079"/>
                  </a:lnTo>
                  <a:cubicBezTo>
                    <a:pt x="157772" y="105634"/>
                    <a:pt x="257766" y="279309"/>
                    <a:pt x="257766" y="476294"/>
                  </a:cubicBezTo>
                  <a:cubicBezTo>
                    <a:pt x="257766" y="673279"/>
                    <a:pt x="157772" y="846954"/>
                    <a:pt x="5683" y="949509"/>
                  </a:cubicBezTo>
                  <a:lnTo>
                    <a:pt x="0" y="952588"/>
                  </a:lnTo>
                  <a:close/>
                </a:path>
              </a:pathLst>
            </a:custGeom>
            <a:solidFill>
              <a:srgbClr val="70E3DF"/>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9" name="Picture 48" descr="A black background with white text&#10;&#10;Description automatically generated">
              <a:extLst>
                <a:ext uri="{FF2B5EF4-FFF2-40B4-BE49-F238E27FC236}">
                  <a16:creationId xmlns:a16="http://schemas.microsoft.com/office/drawing/2014/main" id="{0252694B-2ECA-8073-2611-132237F40951}"/>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932069" y="6128121"/>
              <a:ext cx="1480989" cy="606708"/>
            </a:xfrm>
            <a:prstGeom prst="rect">
              <a:avLst/>
            </a:prstGeom>
          </p:spPr>
        </p:pic>
      </p:grpSp>
      <p:sp>
        <p:nvSpPr>
          <p:cNvPr id="27" name="Text Placeholder 8">
            <a:extLst>
              <a:ext uri="{FF2B5EF4-FFF2-40B4-BE49-F238E27FC236}">
                <a16:creationId xmlns:a16="http://schemas.microsoft.com/office/drawing/2014/main" id="{A83F39A0-32C9-BA62-1FE4-8D3886A53051}"/>
              </a:ext>
            </a:extLst>
          </p:cNvPr>
          <p:cNvSpPr>
            <a:spLocks noGrp="1"/>
          </p:cNvSpPr>
          <p:nvPr>
            <p:ph type="body" sz="quarter" idx="11" hasCustomPrompt="1"/>
          </p:nvPr>
        </p:nvSpPr>
        <p:spPr>
          <a:xfrm>
            <a:off x="565732" y="1201826"/>
            <a:ext cx="4111419" cy="4650800"/>
          </a:xfrm>
          <a:prstGeom prst="rect">
            <a:avLst/>
          </a:prstGeom>
        </p:spPr>
        <p:txBody>
          <a:bodyPr/>
          <a:lstStyle>
            <a:lvl1pPr>
              <a:defRPr sz="2000" b="0" i="0">
                <a:solidFill>
                  <a:schemeClr val="bg1"/>
                </a:solidFill>
                <a:latin typeface="Aptos Light" panose="020B0004020202020204"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a:t>Click to edit text</a:t>
            </a:r>
          </a:p>
        </p:txBody>
      </p:sp>
      <p:sp>
        <p:nvSpPr>
          <p:cNvPr id="50" name="Text Placeholder 41">
            <a:extLst>
              <a:ext uri="{FF2B5EF4-FFF2-40B4-BE49-F238E27FC236}">
                <a16:creationId xmlns:a16="http://schemas.microsoft.com/office/drawing/2014/main" id="{86F9C807-CA55-86E4-CE79-6B74C25A5669}"/>
              </a:ext>
            </a:extLst>
          </p:cNvPr>
          <p:cNvSpPr>
            <a:spLocks noGrp="1"/>
          </p:cNvSpPr>
          <p:nvPr>
            <p:ph type="body" sz="quarter" idx="12"/>
          </p:nvPr>
        </p:nvSpPr>
        <p:spPr>
          <a:xfrm>
            <a:off x="5268930" y="962526"/>
            <a:ext cx="6582433"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05148146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1_Text image 1">
    <p:spTree>
      <p:nvGrpSpPr>
        <p:cNvPr id="1" name=""/>
        <p:cNvGrpSpPr/>
        <p:nvPr/>
      </p:nvGrpSpPr>
      <p:grpSpPr>
        <a:xfrm>
          <a:off x="0" y="0"/>
          <a:ext cx="0" cy="0"/>
          <a:chOff x="0" y="0"/>
          <a:chExt cx="0" cy="0"/>
        </a:xfrm>
      </p:grpSpPr>
      <p:grpSp>
        <p:nvGrpSpPr>
          <p:cNvPr id="42" name="Group 41">
            <a:extLst>
              <a:ext uri="{FF2B5EF4-FFF2-40B4-BE49-F238E27FC236}">
                <a16:creationId xmlns:a16="http://schemas.microsoft.com/office/drawing/2014/main" id="{F8E70A1E-C3F4-37BE-E396-46E8910A9609}"/>
              </a:ext>
            </a:extLst>
          </p:cNvPr>
          <p:cNvGrpSpPr/>
          <p:nvPr userDrawn="1"/>
        </p:nvGrpSpPr>
        <p:grpSpPr>
          <a:xfrm>
            <a:off x="7268997" y="850264"/>
            <a:ext cx="4923003" cy="6007737"/>
            <a:chOff x="7268997" y="850264"/>
            <a:chExt cx="4923003" cy="6007737"/>
          </a:xfrm>
        </p:grpSpPr>
        <p:sp>
          <p:nvSpPr>
            <p:cNvPr id="57" name="Freeform 56">
              <a:extLst>
                <a:ext uri="{FF2B5EF4-FFF2-40B4-BE49-F238E27FC236}">
                  <a16:creationId xmlns:a16="http://schemas.microsoft.com/office/drawing/2014/main" id="{8DF3DDB4-887B-7E99-8E4D-5BFA21EE286C}"/>
                </a:ext>
              </a:extLst>
            </p:cNvPr>
            <p:cNvSpPr/>
            <p:nvPr/>
          </p:nvSpPr>
          <p:spPr>
            <a:xfrm>
              <a:off x="7743168" y="1402588"/>
              <a:ext cx="4448832" cy="5455413"/>
            </a:xfrm>
            <a:custGeom>
              <a:avLst/>
              <a:gdLst>
                <a:gd name="connsiteX0" fmla="*/ 3898184 w 4448832"/>
                <a:gd name="connsiteY0" fmla="*/ 0 h 5455413"/>
                <a:gd name="connsiteX1" fmla="*/ 4197367 w 4448832"/>
                <a:gd name="connsiteY1" fmla="*/ 299402 h 5455413"/>
                <a:gd name="connsiteX2" fmla="*/ 4390374 w 4448832"/>
                <a:gd name="connsiteY2" fmla="*/ 535858 h 5455413"/>
                <a:gd name="connsiteX3" fmla="*/ 4448832 w 4448832"/>
                <a:gd name="connsiteY3" fmla="*/ 634855 h 5455413"/>
                <a:gd name="connsiteX4" fmla="*/ 4448832 w 4448832"/>
                <a:gd name="connsiteY4" fmla="*/ 2095582 h 5455413"/>
                <a:gd name="connsiteX5" fmla="*/ 4390374 w 4448832"/>
                <a:gd name="connsiteY5" fmla="*/ 2194579 h 5455413"/>
                <a:gd name="connsiteX6" fmla="*/ 4197367 w 4448832"/>
                <a:gd name="connsiteY6" fmla="*/ 2431034 h 5455413"/>
                <a:gd name="connsiteX7" fmla="*/ 3807827 w 4448832"/>
                <a:gd name="connsiteY7" fmla="*/ 2820861 h 5455413"/>
                <a:gd name="connsiteX8" fmla="*/ 2234884 w 4448832"/>
                <a:gd name="connsiteY8" fmla="*/ 4394962 h 5455413"/>
                <a:gd name="connsiteX9" fmla="*/ 2234884 w 4448832"/>
                <a:gd name="connsiteY9" fmla="*/ 4394899 h 5455413"/>
                <a:gd name="connsiteX10" fmla="*/ 1175151 w 4448832"/>
                <a:gd name="connsiteY10" fmla="*/ 5455413 h 5455413"/>
                <a:gd name="connsiteX11" fmla="*/ 267298 w 4448832"/>
                <a:gd name="connsiteY11" fmla="*/ 5455413 h 5455413"/>
                <a:gd name="connsiteX12" fmla="*/ 180947 w 4448832"/>
                <a:gd name="connsiteY12" fmla="*/ 5302084 h 5455413"/>
                <a:gd name="connsiteX13" fmla="*/ 616698 w 4448832"/>
                <a:gd name="connsiteY13" fmla="*/ 3283903 h 5455413"/>
                <a:gd name="connsiteX14" fmla="*/ 1869773 w 4448832"/>
                <a:gd name="connsiteY14" fmla="*/ 2029904 h 5455413"/>
                <a:gd name="connsiteX15" fmla="*/ 2641111 w 4448832"/>
                <a:gd name="connsiteY15" fmla="*/ 1257998 h 5455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48832" h="5455413">
                  <a:moveTo>
                    <a:pt x="3898184" y="0"/>
                  </a:moveTo>
                  <a:lnTo>
                    <a:pt x="4197367" y="299402"/>
                  </a:lnTo>
                  <a:cubicBezTo>
                    <a:pt x="4270893" y="372983"/>
                    <a:pt x="4335229" y="452278"/>
                    <a:pt x="4390374" y="535858"/>
                  </a:cubicBezTo>
                  <a:lnTo>
                    <a:pt x="4448832" y="634855"/>
                  </a:lnTo>
                  <a:lnTo>
                    <a:pt x="4448832" y="2095582"/>
                  </a:lnTo>
                  <a:lnTo>
                    <a:pt x="4390374" y="2194579"/>
                  </a:lnTo>
                  <a:cubicBezTo>
                    <a:pt x="4335229" y="2278159"/>
                    <a:pt x="4270893" y="2357454"/>
                    <a:pt x="4197367" y="2431034"/>
                  </a:cubicBezTo>
                  <a:lnTo>
                    <a:pt x="3807827" y="2820861"/>
                  </a:lnTo>
                  <a:lnTo>
                    <a:pt x="2234884" y="4394962"/>
                  </a:lnTo>
                  <a:lnTo>
                    <a:pt x="2234884" y="4394899"/>
                  </a:lnTo>
                  <a:lnTo>
                    <a:pt x="1175151" y="5455413"/>
                  </a:lnTo>
                  <a:lnTo>
                    <a:pt x="267298" y="5455413"/>
                  </a:lnTo>
                  <a:lnTo>
                    <a:pt x="180947" y="5302084"/>
                  </a:lnTo>
                  <a:cubicBezTo>
                    <a:pt x="-150226" y="4644859"/>
                    <a:pt x="-39187" y="3940270"/>
                    <a:pt x="616698" y="3283903"/>
                  </a:cubicBezTo>
                  <a:lnTo>
                    <a:pt x="1869773" y="2029904"/>
                  </a:lnTo>
                  <a:lnTo>
                    <a:pt x="2641111" y="1257998"/>
                  </a:lnTo>
                  <a:close/>
                </a:path>
              </a:pathLst>
            </a:custGeom>
            <a:solidFill>
              <a:srgbClr val="403FA4"/>
            </a:solidFill>
            <a:ln w="0" cap="flat">
              <a:noFill/>
              <a:prstDash val="solid"/>
              <a:miter/>
            </a:ln>
          </p:spPr>
          <p:txBody>
            <a:bodyPr rtlCol="0" anchor="ctr"/>
            <a:lstStyle/>
            <a:p>
              <a:endParaRPr lang="en-IS"/>
            </a:p>
          </p:txBody>
        </p:sp>
        <p:sp>
          <p:nvSpPr>
            <p:cNvPr id="45" name="Freeform 44">
              <a:extLst>
                <a:ext uri="{FF2B5EF4-FFF2-40B4-BE49-F238E27FC236}">
                  <a16:creationId xmlns:a16="http://schemas.microsoft.com/office/drawing/2014/main" id="{5C1C5193-3068-4F2B-92CA-EAAEA67820B6}"/>
                </a:ext>
              </a:extLst>
            </p:cNvPr>
            <p:cNvSpPr/>
            <p:nvPr/>
          </p:nvSpPr>
          <p:spPr>
            <a:xfrm>
              <a:off x="9076359" y="850264"/>
              <a:ext cx="2022796" cy="859726"/>
            </a:xfrm>
            <a:custGeom>
              <a:avLst/>
              <a:gdLst>
                <a:gd name="connsiteX0" fmla="*/ 1866626 w 2022796"/>
                <a:gd name="connsiteY0" fmla="*/ 859727 h 859726"/>
                <a:gd name="connsiteX1" fmla="*/ 1786485 w 2022796"/>
                <a:gd name="connsiteY1" fmla="*/ 837438 h 859726"/>
                <a:gd name="connsiteX2" fmla="*/ 153451 w 2022796"/>
                <a:gd name="connsiteY2" fmla="*/ 312166 h 859726"/>
                <a:gd name="connsiteX3" fmla="*/ 21 w 2022796"/>
                <a:gd name="connsiteY3" fmla="*/ 153607 h 859726"/>
                <a:gd name="connsiteX4" fmla="*/ 155926 w 2022796"/>
                <a:gd name="connsiteY4" fmla="*/ 0 h 859726"/>
                <a:gd name="connsiteX5" fmla="*/ 158464 w 2022796"/>
                <a:gd name="connsiteY5" fmla="*/ 0 h 859726"/>
                <a:gd name="connsiteX6" fmla="*/ 1947085 w 2022796"/>
                <a:gd name="connsiteY6" fmla="*/ 569786 h 859726"/>
                <a:gd name="connsiteX7" fmla="*/ 2000513 w 2022796"/>
                <a:gd name="connsiteY7" fmla="*/ 783971 h 859726"/>
                <a:gd name="connsiteX8" fmla="*/ 1866626 w 2022796"/>
                <a:gd name="connsiteY8" fmla="*/ 859727 h 859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22796" h="859726">
                  <a:moveTo>
                    <a:pt x="1866626" y="859727"/>
                  </a:moveTo>
                  <a:cubicBezTo>
                    <a:pt x="1839278" y="859727"/>
                    <a:pt x="1811612" y="852551"/>
                    <a:pt x="1786485" y="837438"/>
                  </a:cubicBezTo>
                  <a:cubicBezTo>
                    <a:pt x="1220291" y="497205"/>
                    <a:pt x="670849" y="320485"/>
                    <a:pt x="153451" y="312166"/>
                  </a:cubicBezTo>
                  <a:cubicBezTo>
                    <a:pt x="67345" y="310769"/>
                    <a:pt x="-1375" y="239776"/>
                    <a:pt x="21" y="153607"/>
                  </a:cubicBezTo>
                  <a:cubicBezTo>
                    <a:pt x="1354" y="68263"/>
                    <a:pt x="70962" y="0"/>
                    <a:pt x="155926" y="0"/>
                  </a:cubicBezTo>
                  <a:cubicBezTo>
                    <a:pt x="156751" y="0"/>
                    <a:pt x="157639" y="0"/>
                    <a:pt x="158464" y="0"/>
                  </a:cubicBezTo>
                  <a:cubicBezTo>
                    <a:pt x="731447" y="9208"/>
                    <a:pt x="1333238" y="200914"/>
                    <a:pt x="1947085" y="569786"/>
                  </a:cubicBezTo>
                  <a:cubicBezTo>
                    <a:pt x="2020944" y="614172"/>
                    <a:pt x="2044866" y="710057"/>
                    <a:pt x="2000513" y="783971"/>
                  </a:cubicBezTo>
                  <a:cubicBezTo>
                    <a:pt x="1971261" y="832739"/>
                    <a:pt x="1919610" y="859727"/>
                    <a:pt x="1866626" y="859727"/>
                  </a:cubicBezTo>
                  <a:close/>
                </a:path>
              </a:pathLst>
            </a:custGeom>
            <a:solidFill>
              <a:srgbClr val="BABAE6"/>
            </a:solidFill>
            <a:ln w="0" cap="flat">
              <a:noFill/>
              <a:prstDash val="solid"/>
              <a:miter/>
            </a:ln>
          </p:spPr>
          <p:txBody>
            <a:bodyPr rtlCol="0" anchor="ctr"/>
            <a:lstStyle/>
            <a:p>
              <a:endParaRPr lang="en-IS"/>
            </a:p>
          </p:txBody>
        </p:sp>
        <p:sp>
          <p:nvSpPr>
            <p:cNvPr id="46" name="Freeform 45">
              <a:extLst>
                <a:ext uri="{FF2B5EF4-FFF2-40B4-BE49-F238E27FC236}">
                  <a16:creationId xmlns:a16="http://schemas.microsoft.com/office/drawing/2014/main" id="{479BF341-939A-B0D3-4FEF-67C401E3E0C9}"/>
                </a:ext>
              </a:extLst>
            </p:cNvPr>
            <p:cNvSpPr/>
            <p:nvPr/>
          </p:nvSpPr>
          <p:spPr>
            <a:xfrm>
              <a:off x="7268997" y="1496606"/>
              <a:ext cx="4058578" cy="4324269"/>
            </a:xfrm>
            <a:custGeom>
              <a:avLst/>
              <a:gdLst>
                <a:gd name="connsiteX0" fmla="*/ 4058579 w 4058578"/>
                <a:gd name="connsiteY0" fmla="*/ 2950426 h 4324269"/>
                <a:gd name="connsiteX1" fmla="*/ 2708166 w 4058578"/>
                <a:gd name="connsiteY1" fmla="*/ 4301833 h 4324269"/>
                <a:gd name="connsiteX2" fmla="*/ 774744 w 4058578"/>
                <a:gd name="connsiteY2" fmla="*/ 3622700 h 4324269"/>
                <a:gd name="connsiteX3" fmla="*/ 717383 w 4058578"/>
                <a:gd name="connsiteY3" fmla="*/ 3563709 h 4324269"/>
                <a:gd name="connsiteX4" fmla="*/ 550564 w 4058578"/>
                <a:gd name="connsiteY4" fmla="*/ 589813 h 4324269"/>
                <a:gd name="connsiteX5" fmla="*/ 3653049 w 4058578"/>
                <a:gd name="connsiteY5" fmla="*/ 625817 h 4324269"/>
                <a:gd name="connsiteX6" fmla="*/ 2343944 w 4058578"/>
                <a:gd name="connsiteY6" fmla="*/ 1935886 h 4324269"/>
                <a:gd name="connsiteX7" fmla="*/ 2441155 w 4058578"/>
                <a:gd name="connsiteY7" fmla="*/ 2852382 h 4324269"/>
                <a:gd name="connsiteX8" fmla="*/ 4058579 w 4058578"/>
                <a:gd name="connsiteY8" fmla="*/ 2950426 h 432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58578" h="4324269">
                  <a:moveTo>
                    <a:pt x="4058579" y="2950426"/>
                  </a:moveTo>
                  <a:lnTo>
                    <a:pt x="2708166" y="4301833"/>
                  </a:lnTo>
                  <a:cubicBezTo>
                    <a:pt x="2083849" y="4395241"/>
                    <a:pt x="1353882" y="4202328"/>
                    <a:pt x="774744" y="3622700"/>
                  </a:cubicBezTo>
                  <a:cubicBezTo>
                    <a:pt x="754820" y="3602761"/>
                    <a:pt x="735721" y="3583647"/>
                    <a:pt x="717383" y="3563709"/>
                  </a:cubicBezTo>
                  <a:cubicBezTo>
                    <a:pt x="-173184" y="2624988"/>
                    <a:pt x="-241269" y="1382293"/>
                    <a:pt x="550564" y="589813"/>
                  </a:cubicBezTo>
                  <a:cubicBezTo>
                    <a:pt x="1357753" y="-217971"/>
                    <a:pt x="2455685" y="-186538"/>
                    <a:pt x="3653049" y="625817"/>
                  </a:cubicBezTo>
                  <a:lnTo>
                    <a:pt x="2343944" y="1935886"/>
                  </a:lnTo>
                  <a:cubicBezTo>
                    <a:pt x="2090702" y="2189315"/>
                    <a:pt x="2129726" y="2540724"/>
                    <a:pt x="2441155" y="2852382"/>
                  </a:cubicBezTo>
                  <a:cubicBezTo>
                    <a:pt x="2843575" y="3255099"/>
                    <a:pt x="3539848" y="3343935"/>
                    <a:pt x="4058579" y="2950426"/>
                  </a:cubicBezTo>
                  <a:close/>
                </a:path>
              </a:pathLst>
            </a:custGeom>
            <a:solidFill>
              <a:srgbClr val="6E63D6"/>
            </a:solidFill>
            <a:ln w="0" cap="flat">
              <a:noFill/>
              <a:prstDash val="solid"/>
              <a:miter/>
            </a:ln>
          </p:spPr>
          <p:txBody>
            <a:bodyPr rtlCol="0" anchor="ctr"/>
            <a:lstStyle/>
            <a:p>
              <a:endParaRPr lang="en-IS"/>
            </a:p>
          </p:txBody>
        </p:sp>
        <p:sp>
          <p:nvSpPr>
            <p:cNvPr id="53" name="Freeform 52">
              <a:extLst>
                <a:ext uri="{FF2B5EF4-FFF2-40B4-BE49-F238E27FC236}">
                  <a16:creationId xmlns:a16="http://schemas.microsoft.com/office/drawing/2014/main" id="{D5738E41-3980-3F48-5578-34857E88A480}"/>
                </a:ext>
              </a:extLst>
            </p:cNvPr>
            <p:cNvSpPr/>
            <p:nvPr/>
          </p:nvSpPr>
          <p:spPr>
            <a:xfrm>
              <a:off x="9977988" y="3526867"/>
              <a:ext cx="2214011" cy="2270683"/>
            </a:xfrm>
            <a:custGeom>
              <a:avLst/>
              <a:gdLst>
                <a:gd name="connsiteX0" fmla="*/ 2214011 w 2214011"/>
                <a:gd name="connsiteY0" fmla="*/ 0 h 2270683"/>
                <a:gd name="connsiteX1" fmla="*/ 2214011 w 2214011"/>
                <a:gd name="connsiteY1" fmla="*/ 1562160 h 2270683"/>
                <a:gd name="connsiteX2" fmla="*/ 2181382 w 2214011"/>
                <a:gd name="connsiteY2" fmla="*/ 1549823 h 2270683"/>
                <a:gd name="connsiteX3" fmla="*/ 1230169 w 2214011"/>
                <a:gd name="connsiteY3" fmla="*/ 1827644 h 2270683"/>
                <a:gd name="connsiteX4" fmla="*/ 0 w 2214011"/>
                <a:gd name="connsiteY4" fmla="*/ 2270683 h 2270683"/>
                <a:gd name="connsiteX5" fmla="*/ 1572943 w 2214011"/>
                <a:gd name="connsiteY5" fmla="*/ 696582 h 2270683"/>
                <a:gd name="connsiteX6" fmla="*/ 1962483 w 2214011"/>
                <a:gd name="connsiteY6" fmla="*/ 306755 h 2270683"/>
                <a:gd name="connsiteX7" fmla="*/ 2196879 w 2214011"/>
                <a:gd name="connsiteY7" fmla="*/ 177 h 2270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14011" h="2270683">
                  <a:moveTo>
                    <a:pt x="2214011" y="0"/>
                  </a:moveTo>
                  <a:lnTo>
                    <a:pt x="2214011" y="1562160"/>
                  </a:lnTo>
                  <a:lnTo>
                    <a:pt x="2181382" y="1549823"/>
                  </a:lnTo>
                  <a:cubicBezTo>
                    <a:pt x="1968194" y="1502591"/>
                    <a:pt x="1674421" y="1622095"/>
                    <a:pt x="1230169" y="1827644"/>
                  </a:cubicBezTo>
                  <a:cubicBezTo>
                    <a:pt x="844690" y="1999411"/>
                    <a:pt x="425644" y="2189657"/>
                    <a:pt x="0" y="2270683"/>
                  </a:cubicBezTo>
                  <a:lnTo>
                    <a:pt x="1572943" y="696582"/>
                  </a:lnTo>
                  <a:lnTo>
                    <a:pt x="1962483" y="306755"/>
                  </a:lnTo>
                  <a:cubicBezTo>
                    <a:pt x="2056076" y="213029"/>
                    <a:pt x="2133045" y="109397"/>
                    <a:pt x="2196879" y="177"/>
                  </a:cubicBezTo>
                  <a:close/>
                </a:path>
              </a:pathLst>
            </a:custGeom>
            <a:solidFill>
              <a:srgbClr val="BABAE6"/>
            </a:solidFill>
            <a:ln w="0" cap="flat">
              <a:noFill/>
              <a:prstDash val="solid"/>
              <a:miter/>
            </a:ln>
          </p:spPr>
          <p:txBody>
            <a:bodyPr rtlCol="0" anchor="ctr"/>
            <a:lstStyle/>
            <a:p>
              <a:endParaRPr lang="en-IS"/>
            </a:p>
          </p:txBody>
        </p:sp>
        <p:sp>
          <p:nvSpPr>
            <p:cNvPr id="56" name="Freeform 55">
              <a:extLst>
                <a:ext uri="{FF2B5EF4-FFF2-40B4-BE49-F238E27FC236}">
                  <a16:creationId xmlns:a16="http://schemas.microsoft.com/office/drawing/2014/main" id="{D3EAA32F-B7EE-FACD-E48A-09054CF3DDB4}"/>
                </a:ext>
              </a:extLst>
            </p:cNvPr>
            <p:cNvSpPr/>
            <p:nvPr/>
          </p:nvSpPr>
          <p:spPr>
            <a:xfrm>
              <a:off x="9492619" y="6406446"/>
              <a:ext cx="1210748" cy="451555"/>
            </a:xfrm>
            <a:custGeom>
              <a:avLst/>
              <a:gdLst>
                <a:gd name="connsiteX0" fmla="*/ 628757 w 1210748"/>
                <a:gd name="connsiteY0" fmla="*/ 3015 h 451555"/>
                <a:gd name="connsiteX1" fmla="*/ 1062032 w 1210748"/>
                <a:gd name="connsiteY1" fmla="*/ 165550 h 451555"/>
                <a:gd name="connsiteX2" fmla="*/ 1195103 w 1210748"/>
                <a:gd name="connsiteY2" fmla="*/ 376635 h 451555"/>
                <a:gd name="connsiteX3" fmla="*/ 1210748 w 1210748"/>
                <a:gd name="connsiteY3" fmla="*/ 451555 h 451555"/>
                <a:gd name="connsiteX4" fmla="*/ 0 w 1210748"/>
                <a:gd name="connsiteY4" fmla="*/ 451555 h 451555"/>
                <a:gd name="connsiteX5" fmla="*/ 6778 w 1210748"/>
                <a:gd name="connsiteY5" fmla="*/ 440165 h 451555"/>
                <a:gd name="connsiteX6" fmla="*/ 152556 w 1210748"/>
                <a:gd name="connsiteY6" fmla="*/ 261436 h 451555"/>
                <a:gd name="connsiteX7" fmla="*/ 628757 w 1210748"/>
                <a:gd name="connsiteY7" fmla="*/ 3015 h 451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0748" h="451555">
                  <a:moveTo>
                    <a:pt x="628757" y="3015"/>
                  </a:moveTo>
                  <a:cubicBezTo>
                    <a:pt x="786010" y="-13789"/>
                    <a:pt x="936109" y="39567"/>
                    <a:pt x="1062032" y="165550"/>
                  </a:cubicBezTo>
                  <a:cubicBezTo>
                    <a:pt x="1124978" y="228543"/>
                    <a:pt x="1169193" y="299349"/>
                    <a:pt x="1195103" y="376635"/>
                  </a:cubicBezTo>
                  <a:lnTo>
                    <a:pt x="1210748" y="451555"/>
                  </a:lnTo>
                  <a:lnTo>
                    <a:pt x="0" y="451555"/>
                  </a:lnTo>
                  <a:lnTo>
                    <a:pt x="6778" y="440165"/>
                  </a:lnTo>
                  <a:cubicBezTo>
                    <a:pt x="49328" y="375948"/>
                    <a:pt x="98066" y="315975"/>
                    <a:pt x="152556" y="261436"/>
                  </a:cubicBezTo>
                  <a:cubicBezTo>
                    <a:pt x="307097" y="106782"/>
                    <a:pt x="471504" y="19819"/>
                    <a:pt x="628757" y="3015"/>
                  </a:cubicBezTo>
                  <a:close/>
                </a:path>
              </a:pathLst>
            </a:custGeom>
            <a:solidFill>
              <a:srgbClr val="6E63D6"/>
            </a:solidFill>
            <a:ln w="0" cap="flat">
              <a:noFill/>
              <a:prstDash val="solid"/>
              <a:miter/>
            </a:ln>
          </p:spPr>
          <p:txBody>
            <a:bodyPr rtlCol="0" anchor="ctr"/>
            <a:lstStyle/>
            <a:p>
              <a:endParaRPr lang="en-IS"/>
            </a:p>
          </p:txBody>
        </p:sp>
        <p:pic>
          <p:nvPicPr>
            <p:cNvPr id="29" name="Picture 28" descr="A black background with white text&#10;&#10;Description automatically generated">
              <a:extLst>
                <a:ext uri="{FF2B5EF4-FFF2-40B4-BE49-F238E27FC236}">
                  <a16:creationId xmlns:a16="http://schemas.microsoft.com/office/drawing/2014/main" id="{EDD9A45E-A685-4CE6-764E-CE87DEA1992E}"/>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0287008" y="5810307"/>
              <a:ext cx="1480989" cy="606708"/>
            </a:xfrm>
            <a:prstGeom prst="rect">
              <a:avLst/>
            </a:prstGeom>
          </p:spPr>
        </p:pic>
      </p:grpSp>
      <p:sp>
        <p:nvSpPr>
          <p:cNvPr id="7" name="Graphic 7">
            <a:extLst>
              <a:ext uri="{FF2B5EF4-FFF2-40B4-BE49-F238E27FC236}">
                <a16:creationId xmlns:a16="http://schemas.microsoft.com/office/drawing/2014/main" id="{BFBF9D6C-A74D-25E9-81DD-F27E7B5C85C8}"/>
              </a:ext>
            </a:extLst>
          </p:cNvPr>
          <p:cNvSpPr/>
          <p:nvPr userDrawn="1"/>
        </p:nvSpPr>
        <p:spPr>
          <a:xfrm>
            <a:off x="5453729" y="1108290"/>
            <a:ext cx="6390497" cy="4370977"/>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16" name="Picture Placeholder 15">
            <a:extLst>
              <a:ext uri="{FF2B5EF4-FFF2-40B4-BE49-F238E27FC236}">
                <a16:creationId xmlns:a16="http://schemas.microsoft.com/office/drawing/2014/main" id="{15A3BAAC-C17F-4E41-553B-78E0ED1FE0BD}"/>
              </a:ext>
            </a:extLst>
          </p:cNvPr>
          <p:cNvSpPr>
            <a:spLocks noGrp="1"/>
          </p:cNvSpPr>
          <p:nvPr>
            <p:ph type="pic" sz="quarter" idx="10" hasCustomPrompt="1"/>
          </p:nvPr>
        </p:nvSpPr>
        <p:spPr>
          <a:xfrm>
            <a:off x="5523980" y="1172845"/>
            <a:ext cx="6244017" cy="4236371"/>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lvl1pPr>
              <a:defRPr>
                <a:latin typeface="Aptos" panose="020B0004020202020204" pitchFamily="34" charset="0"/>
              </a:defRPr>
            </a:lvl1pPr>
          </a:lstStyle>
          <a:p>
            <a:r>
              <a:rPr lang="en-IS"/>
              <a:t>Click icon or drag and drop picture</a:t>
            </a:r>
          </a:p>
        </p:txBody>
      </p:sp>
      <p:sp>
        <p:nvSpPr>
          <p:cNvPr id="5" name="Title Placeholder 12">
            <a:extLst>
              <a:ext uri="{FF2B5EF4-FFF2-40B4-BE49-F238E27FC236}">
                <a16:creationId xmlns:a16="http://schemas.microsoft.com/office/drawing/2014/main" id="{81B7E3C5-9392-EDC5-6E1F-1AAB8D3007AA}"/>
              </a:ext>
            </a:extLst>
          </p:cNvPr>
          <p:cNvSpPr>
            <a:spLocks noGrp="1"/>
          </p:cNvSpPr>
          <p:nvPr>
            <p:ph type="title" hasCustomPrompt="1"/>
          </p:nvPr>
        </p:nvSpPr>
        <p:spPr>
          <a:xfrm>
            <a:off x="340291" y="212186"/>
            <a:ext cx="11503935" cy="588637"/>
          </a:xfrm>
          <a:prstGeom prst="rect">
            <a:avLst/>
          </a:prstGeom>
        </p:spPr>
        <p:txBody>
          <a:bodyPr vert="horz" lIns="91440" tIns="45720" rIns="91440" bIns="45720" rtlCol="0" anchor="t" anchorCtr="0">
            <a:noAutofit/>
          </a:bodyPr>
          <a:lstStyle>
            <a:lvl1pPr>
              <a:defRPr sz="4000" b="1" i="0">
                <a:solidFill>
                  <a:schemeClr val="bg1"/>
                </a:solidFill>
                <a:latin typeface="Aptos ExtraBold" panose="020B0004020202020204" pitchFamily="34" charset="0"/>
                <a:cs typeface="Segoe UI" panose="020B0502040204020203" pitchFamily="34" charset="0"/>
              </a:defRPr>
            </a:lvl1pPr>
          </a:lstStyle>
          <a:p>
            <a:r>
              <a:rPr lang="en-GB"/>
              <a:t>Insert slide title</a:t>
            </a:r>
            <a:endParaRPr lang="en-IS"/>
          </a:p>
        </p:txBody>
      </p:sp>
      <p:sp>
        <p:nvSpPr>
          <p:cNvPr id="48" name="Freeform 47">
            <a:extLst>
              <a:ext uri="{FF2B5EF4-FFF2-40B4-BE49-F238E27FC236}">
                <a16:creationId xmlns:a16="http://schemas.microsoft.com/office/drawing/2014/main" id="{AC83647A-A6F1-EE1C-6481-A970DFF41FAC}"/>
              </a:ext>
            </a:extLst>
          </p:cNvPr>
          <p:cNvSpPr/>
          <p:nvPr/>
        </p:nvSpPr>
        <p:spPr>
          <a:xfrm>
            <a:off x="11753284" y="5448236"/>
            <a:ext cx="329449" cy="329692"/>
          </a:xfrm>
          <a:custGeom>
            <a:avLst/>
            <a:gdLst>
              <a:gd name="connsiteX0" fmla="*/ 329450 w 329449"/>
              <a:gd name="connsiteY0" fmla="*/ 164846 h 329692"/>
              <a:gd name="connsiteX1" fmla="*/ 164725 w 329449"/>
              <a:gd name="connsiteY1" fmla="*/ 329692 h 329692"/>
              <a:gd name="connsiteX2" fmla="*/ 0 w 329449"/>
              <a:gd name="connsiteY2" fmla="*/ 164846 h 329692"/>
              <a:gd name="connsiteX3" fmla="*/ 164725 w 329449"/>
              <a:gd name="connsiteY3" fmla="*/ 0 h 329692"/>
              <a:gd name="connsiteX4" fmla="*/ 329450 w 329449"/>
              <a:gd name="connsiteY4" fmla="*/ 164846 h 3296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9449" h="329692">
                <a:moveTo>
                  <a:pt x="329450" y="164846"/>
                </a:moveTo>
                <a:cubicBezTo>
                  <a:pt x="329450" y="255888"/>
                  <a:pt x="255700" y="329692"/>
                  <a:pt x="164725" y="329692"/>
                </a:cubicBezTo>
                <a:cubicBezTo>
                  <a:pt x="73750" y="329692"/>
                  <a:pt x="0" y="255888"/>
                  <a:pt x="0" y="164846"/>
                </a:cubicBezTo>
                <a:cubicBezTo>
                  <a:pt x="0" y="73804"/>
                  <a:pt x="73750" y="0"/>
                  <a:pt x="164725" y="0"/>
                </a:cubicBezTo>
                <a:cubicBezTo>
                  <a:pt x="255700" y="0"/>
                  <a:pt x="329450" y="73804"/>
                  <a:pt x="329450" y="164846"/>
                </a:cubicBezTo>
                <a:close/>
              </a:path>
            </a:pathLst>
          </a:custGeom>
          <a:solidFill>
            <a:srgbClr val="361D5C"/>
          </a:solidFill>
          <a:ln w="0" cap="flat">
            <a:noFill/>
            <a:prstDash val="solid"/>
            <a:miter/>
          </a:ln>
        </p:spPr>
        <p:txBody>
          <a:bodyPr rtlCol="0" anchor="ctr"/>
          <a:lstStyle/>
          <a:p>
            <a:endParaRPr lang="en-IS"/>
          </a:p>
        </p:txBody>
      </p:sp>
      <p:sp>
        <p:nvSpPr>
          <p:cNvPr id="43" name="Text Placeholder 41">
            <a:extLst>
              <a:ext uri="{FF2B5EF4-FFF2-40B4-BE49-F238E27FC236}">
                <a16:creationId xmlns:a16="http://schemas.microsoft.com/office/drawing/2014/main" id="{71022DA7-09A2-01B2-EAC4-4D6E9AC993F6}"/>
              </a:ext>
            </a:extLst>
          </p:cNvPr>
          <p:cNvSpPr>
            <a:spLocks noGrp="1"/>
          </p:cNvSpPr>
          <p:nvPr>
            <p:ph type="body" sz="quarter" idx="12"/>
          </p:nvPr>
        </p:nvSpPr>
        <p:spPr>
          <a:xfrm>
            <a:off x="340291" y="962526"/>
            <a:ext cx="4874931"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841455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1_Text image 2">
    <p:spTree>
      <p:nvGrpSpPr>
        <p:cNvPr id="1" name=""/>
        <p:cNvGrpSpPr/>
        <p:nvPr/>
      </p:nvGrpSpPr>
      <p:grpSpPr>
        <a:xfrm>
          <a:off x="0" y="0"/>
          <a:ext cx="0" cy="0"/>
          <a:chOff x="0" y="0"/>
          <a:chExt cx="0" cy="0"/>
        </a:xfrm>
      </p:grpSpPr>
      <p:grpSp>
        <p:nvGrpSpPr>
          <p:cNvPr id="26" name="Group 25">
            <a:extLst>
              <a:ext uri="{FF2B5EF4-FFF2-40B4-BE49-F238E27FC236}">
                <a16:creationId xmlns:a16="http://schemas.microsoft.com/office/drawing/2014/main" id="{459FD41E-FE59-33FB-673F-CDF82EBE7A60}"/>
              </a:ext>
            </a:extLst>
          </p:cNvPr>
          <p:cNvGrpSpPr/>
          <p:nvPr userDrawn="1"/>
        </p:nvGrpSpPr>
        <p:grpSpPr>
          <a:xfrm>
            <a:off x="-1" y="1413959"/>
            <a:ext cx="6805878" cy="5439867"/>
            <a:chOff x="-1" y="1413959"/>
            <a:chExt cx="6805878" cy="5439867"/>
          </a:xfrm>
        </p:grpSpPr>
        <p:sp>
          <p:nvSpPr>
            <p:cNvPr id="54" name="Freeform 53">
              <a:extLst>
                <a:ext uri="{FF2B5EF4-FFF2-40B4-BE49-F238E27FC236}">
                  <a16:creationId xmlns:a16="http://schemas.microsoft.com/office/drawing/2014/main" id="{2F3B63BC-144C-E821-1D1E-EDFC68D4E171}"/>
                </a:ext>
              </a:extLst>
            </p:cNvPr>
            <p:cNvSpPr/>
            <p:nvPr/>
          </p:nvSpPr>
          <p:spPr>
            <a:xfrm rot="5400000">
              <a:off x="639359" y="1304190"/>
              <a:ext cx="4910276" cy="6188996"/>
            </a:xfrm>
            <a:custGeom>
              <a:avLst/>
              <a:gdLst>
                <a:gd name="connsiteX0" fmla="*/ 1093 w 4910276"/>
                <a:gd name="connsiteY0" fmla="*/ 5174086 h 6188996"/>
                <a:gd name="connsiteX1" fmla="*/ 688776 w 4910276"/>
                <a:gd name="connsiteY1" fmla="*/ 3667736 h 6188996"/>
                <a:gd name="connsiteX2" fmla="*/ 2088309 w 4910276"/>
                <a:gd name="connsiteY2" fmla="*/ 2267167 h 6188996"/>
                <a:gd name="connsiteX3" fmla="*/ 2949800 w 4910276"/>
                <a:gd name="connsiteY3" fmla="*/ 1405038 h 6188996"/>
                <a:gd name="connsiteX4" fmla="*/ 4353797 w 4910276"/>
                <a:gd name="connsiteY4" fmla="*/ 0 h 6188996"/>
                <a:gd name="connsiteX5" fmla="*/ 4687947 w 4910276"/>
                <a:gd name="connsiteY5" fmla="*/ 334398 h 6188996"/>
                <a:gd name="connsiteX6" fmla="*/ 4903513 w 4910276"/>
                <a:gd name="connsiteY6" fmla="*/ 598491 h 6188996"/>
                <a:gd name="connsiteX7" fmla="*/ 4910276 w 4910276"/>
                <a:gd name="connsiteY7" fmla="*/ 609945 h 6188996"/>
                <a:gd name="connsiteX8" fmla="*/ 4910276 w 4910276"/>
                <a:gd name="connsiteY8" fmla="*/ 2439635 h 6188996"/>
                <a:gd name="connsiteX9" fmla="*/ 4903513 w 4910276"/>
                <a:gd name="connsiteY9" fmla="*/ 2451088 h 6188996"/>
                <a:gd name="connsiteX10" fmla="*/ 4687947 w 4910276"/>
                <a:gd name="connsiteY10" fmla="*/ 2715181 h 6188996"/>
                <a:gd name="connsiteX11" fmla="*/ 4252879 w 4910276"/>
                <a:gd name="connsiteY11" fmla="*/ 3150572 h 6188996"/>
                <a:gd name="connsiteX12" fmla="*/ 2496093 w 4910276"/>
                <a:gd name="connsiteY12" fmla="*/ 4908660 h 6188996"/>
                <a:gd name="connsiteX13" fmla="*/ 2496093 w 4910276"/>
                <a:gd name="connsiteY13" fmla="*/ 4908589 h 6188996"/>
                <a:gd name="connsiteX14" fmla="*/ 1216635 w 4910276"/>
                <a:gd name="connsiteY14" fmla="*/ 6188996 h 6188996"/>
                <a:gd name="connsiteX15" fmla="*/ 362776 w 4910276"/>
                <a:gd name="connsiteY15" fmla="*/ 6188996 h 6188996"/>
                <a:gd name="connsiteX16" fmla="*/ 304788 w 4910276"/>
                <a:gd name="connsiteY16" fmla="*/ 6104156 h 6188996"/>
                <a:gd name="connsiteX17" fmla="*/ 1093 w 4910276"/>
                <a:gd name="connsiteY17" fmla="*/ 5174086 h 6188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910276" h="6188996">
                  <a:moveTo>
                    <a:pt x="1093" y="5174086"/>
                  </a:moveTo>
                  <a:cubicBezTo>
                    <a:pt x="-17492" y="4669120"/>
                    <a:pt x="200414" y="4156460"/>
                    <a:pt x="688776" y="3667736"/>
                  </a:cubicBezTo>
                  <a:lnTo>
                    <a:pt x="2088309" y="2267167"/>
                  </a:lnTo>
                  <a:lnTo>
                    <a:pt x="2949800" y="1405038"/>
                  </a:lnTo>
                  <a:lnTo>
                    <a:pt x="4353797" y="0"/>
                  </a:lnTo>
                  <a:lnTo>
                    <a:pt x="4687947" y="334398"/>
                  </a:lnTo>
                  <a:cubicBezTo>
                    <a:pt x="4770067" y="416579"/>
                    <a:pt x="4841922" y="505142"/>
                    <a:pt x="4903513" y="598491"/>
                  </a:cubicBezTo>
                  <a:lnTo>
                    <a:pt x="4910276" y="609945"/>
                  </a:lnTo>
                  <a:lnTo>
                    <a:pt x="4910276" y="2439635"/>
                  </a:lnTo>
                  <a:lnTo>
                    <a:pt x="4903513" y="2451088"/>
                  </a:lnTo>
                  <a:cubicBezTo>
                    <a:pt x="4841922" y="2544437"/>
                    <a:pt x="4770067" y="2633000"/>
                    <a:pt x="4687947" y="2715181"/>
                  </a:cubicBezTo>
                  <a:lnTo>
                    <a:pt x="4252879" y="3150572"/>
                  </a:lnTo>
                  <a:lnTo>
                    <a:pt x="2496093" y="4908660"/>
                  </a:lnTo>
                  <a:lnTo>
                    <a:pt x="2496093" y="4908589"/>
                  </a:lnTo>
                  <a:lnTo>
                    <a:pt x="1216635" y="6188996"/>
                  </a:lnTo>
                  <a:lnTo>
                    <a:pt x="362776" y="6188996"/>
                  </a:lnTo>
                  <a:lnTo>
                    <a:pt x="304788" y="6104156"/>
                  </a:lnTo>
                  <a:cubicBezTo>
                    <a:pt x="116705" y="5802287"/>
                    <a:pt x="12709" y="5489689"/>
                    <a:pt x="1093" y="5174086"/>
                  </a:cubicBezTo>
                  <a:close/>
                </a:path>
              </a:pathLst>
            </a:custGeom>
            <a:solidFill>
              <a:srgbClr val="403FA4"/>
            </a:solidFill>
            <a:ln w="0" cap="flat">
              <a:noFill/>
              <a:prstDash val="solid"/>
              <a:miter/>
            </a:ln>
          </p:spPr>
          <p:txBody>
            <a:bodyPr rtlCol="0" anchor="ctr"/>
            <a:lstStyle/>
            <a:p>
              <a:endParaRPr lang="en-IS"/>
            </a:p>
          </p:txBody>
        </p:sp>
        <p:sp>
          <p:nvSpPr>
            <p:cNvPr id="29" name="Freeform 28">
              <a:extLst>
                <a:ext uri="{FF2B5EF4-FFF2-40B4-BE49-F238E27FC236}">
                  <a16:creationId xmlns:a16="http://schemas.microsoft.com/office/drawing/2014/main" id="{03056FEF-AF2B-53ED-3898-BCC0CBD9E2C1}"/>
                </a:ext>
              </a:extLst>
            </p:cNvPr>
            <p:cNvSpPr/>
            <p:nvPr/>
          </p:nvSpPr>
          <p:spPr>
            <a:xfrm rot="5400000">
              <a:off x="5196162" y="4082063"/>
              <a:ext cx="2259216" cy="960214"/>
            </a:xfrm>
            <a:custGeom>
              <a:avLst/>
              <a:gdLst>
                <a:gd name="connsiteX0" fmla="*/ 2084794 w 2259216"/>
                <a:gd name="connsiteY0" fmla="*/ 960214 h 960214"/>
                <a:gd name="connsiteX1" fmla="*/ 1995286 w 2259216"/>
                <a:gd name="connsiteY1" fmla="*/ 935321 h 960214"/>
                <a:gd name="connsiteX2" fmla="*/ 171386 w 2259216"/>
                <a:gd name="connsiteY2" fmla="*/ 348653 h 960214"/>
                <a:gd name="connsiteX3" fmla="*/ 23 w 2259216"/>
                <a:gd name="connsiteY3" fmla="*/ 171561 h 960214"/>
                <a:gd name="connsiteX4" fmla="*/ 174150 w 2259216"/>
                <a:gd name="connsiteY4" fmla="*/ 0 h 960214"/>
                <a:gd name="connsiteX5" fmla="*/ 176985 w 2259216"/>
                <a:gd name="connsiteY5" fmla="*/ 0 h 960214"/>
                <a:gd name="connsiteX6" fmla="*/ 2174657 w 2259216"/>
                <a:gd name="connsiteY6" fmla="*/ 636384 h 960214"/>
                <a:gd name="connsiteX7" fmla="*/ 2234329 w 2259216"/>
                <a:gd name="connsiteY7" fmla="*/ 875604 h 960214"/>
                <a:gd name="connsiteX8" fmla="*/ 2084794 w 2259216"/>
                <a:gd name="connsiteY8" fmla="*/ 960214 h 960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59216" h="960214">
                  <a:moveTo>
                    <a:pt x="2084794" y="960214"/>
                  </a:moveTo>
                  <a:cubicBezTo>
                    <a:pt x="2054249" y="960214"/>
                    <a:pt x="2023350" y="952200"/>
                    <a:pt x="1995286" y="935321"/>
                  </a:cubicBezTo>
                  <a:cubicBezTo>
                    <a:pt x="1362916" y="555320"/>
                    <a:pt x="749257" y="357944"/>
                    <a:pt x="171386" y="348653"/>
                  </a:cubicBezTo>
                  <a:cubicBezTo>
                    <a:pt x="75216" y="347093"/>
                    <a:pt x="-1536" y="267802"/>
                    <a:pt x="23" y="171561"/>
                  </a:cubicBezTo>
                  <a:cubicBezTo>
                    <a:pt x="1512" y="76241"/>
                    <a:pt x="79256" y="0"/>
                    <a:pt x="174150" y="0"/>
                  </a:cubicBezTo>
                  <a:cubicBezTo>
                    <a:pt x="175071" y="0"/>
                    <a:pt x="176063" y="0"/>
                    <a:pt x="176985" y="0"/>
                  </a:cubicBezTo>
                  <a:cubicBezTo>
                    <a:pt x="816937" y="10284"/>
                    <a:pt x="1489064" y="224398"/>
                    <a:pt x="2174657" y="636384"/>
                  </a:cubicBezTo>
                  <a:cubicBezTo>
                    <a:pt x="2257149" y="685959"/>
                    <a:pt x="2283867" y="793051"/>
                    <a:pt x="2234329" y="875604"/>
                  </a:cubicBezTo>
                  <a:cubicBezTo>
                    <a:pt x="2201658" y="930072"/>
                    <a:pt x="2143970" y="960214"/>
                    <a:pt x="2084794" y="960214"/>
                  </a:cubicBezTo>
                  <a:close/>
                </a:path>
              </a:pathLst>
            </a:custGeom>
            <a:solidFill>
              <a:srgbClr val="BABAE6"/>
            </a:solidFill>
            <a:ln w="0" cap="flat">
              <a:noFill/>
              <a:prstDash val="solid"/>
              <a:miter/>
            </a:ln>
          </p:spPr>
          <p:txBody>
            <a:bodyPr rtlCol="0" anchor="ctr"/>
            <a:lstStyle/>
            <a:p>
              <a:endParaRPr lang="en-IS"/>
            </a:p>
          </p:txBody>
        </p:sp>
        <p:sp>
          <p:nvSpPr>
            <p:cNvPr id="45" name="Freeform 44">
              <a:extLst>
                <a:ext uri="{FF2B5EF4-FFF2-40B4-BE49-F238E27FC236}">
                  <a16:creationId xmlns:a16="http://schemas.microsoft.com/office/drawing/2014/main" id="{79B9BDAE-66D5-1C53-F6DD-87A79FD6F088}"/>
                </a:ext>
              </a:extLst>
            </p:cNvPr>
            <p:cNvSpPr/>
            <p:nvPr/>
          </p:nvSpPr>
          <p:spPr>
            <a:xfrm rot="5400000">
              <a:off x="1402668" y="1265576"/>
              <a:ext cx="4532938" cy="4829704"/>
            </a:xfrm>
            <a:custGeom>
              <a:avLst/>
              <a:gdLst>
                <a:gd name="connsiteX0" fmla="*/ 4532938 w 4532938"/>
                <a:gd name="connsiteY0" fmla="*/ 3295281 h 4829704"/>
                <a:gd name="connsiteX1" fmla="*/ 3024692 w 4532938"/>
                <a:gd name="connsiteY1" fmla="*/ 4804645 h 4829704"/>
                <a:gd name="connsiteX2" fmla="*/ 865295 w 4532938"/>
                <a:gd name="connsiteY2" fmla="*/ 4046133 h 4829704"/>
                <a:gd name="connsiteX3" fmla="*/ 801229 w 4532938"/>
                <a:gd name="connsiteY3" fmla="*/ 3980247 h 4829704"/>
                <a:gd name="connsiteX4" fmla="*/ 614913 w 4532938"/>
                <a:gd name="connsiteY4" fmla="*/ 658752 h 4829704"/>
                <a:gd name="connsiteX5" fmla="*/ 4080010 w 4532938"/>
                <a:gd name="connsiteY5" fmla="*/ 698965 h 4829704"/>
                <a:gd name="connsiteX6" fmla="*/ 2617900 w 4532938"/>
                <a:gd name="connsiteY6" fmla="*/ 2162159 h 4829704"/>
                <a:gd name="connsiteX7" fmla="*/ 2726472 w 4532938"/>
                <a:gd name="connsiteY7" fmla="*/ 3185778 h 4829704"/>
                <a:gd name="connsiteX8" fmla="*/ 4532938 w 4532938"/>
                <a:gd name="connsiteY8" fmla="*/ 3295281 h 4829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32938" h="4829704">
                  <a:moveTo>
                    <a:pt x="4532938" y="3295281"/>
                  </a:moveTo>
                  <a:lnTo>
                    <a:pt x="3024692" y="4804645"/>
                  </a:lnTo>
                  <a:cubicBezTo>
                    <a:pt x="2327406" y="4908972"/>
                    <a:pt x="1512122" y="4693510"/>
                    <a:pt x="865295" y="4046133"/>
                  </a:cubicBezTo>
                  <a:cubicBezTo>
                    <a:pt x="843042" y="4023864"/>
                    <a:pt x="821710" y="4002516"/>
                    <a:pt x="801229" y="3980247"/>
                  </a:cubicBezTo>
                  <a:cubicBezTo>
                    <a:pt x="-193426" y="2931806"/>
                    <a:pt x="-269469" y="1543860"/>
                    <a:pt x="614913" y="658752"/>
                  </a:cubicBezTo>
                  <a:cubicBezTo>
                    <a:pt x="1516445" y="-243448"/>
                    <a:pt x="2742701" y="-208341"/>
                    <a:pt x="4080010" y="698965"/>
                  </a:cubicBezTo>
                  <a:lnTo>
                    <a:pt x="2617900" y="2162159"/>
                  </a:lnTo>
                  <a:cubicBezTo>
                    <a:pt x="2335060" y="2445209"/>
                    <a:pt x="2378645" y="2837692"/>
                    <a:pt x="2726472" y="3185778"/>
                  </a:cubicBezTo>
                  <a:cubicBezTo>
                    <a:pt x="3175927" y="3635565"/>
                    <a:pt x="3953579" y="3734785"/>
                    <a:pt x="4532938" y="3295281"/>
                  </a:cubicBezTo>
                  <a:close/>
                </a:path>
              </a:pathLst>
            </a:custGeom>
            <a:solidFill>
              <a:srgbClr val="6E63D6"/>
            </a:solidFill>
            <a:ln w="0" cap="flat">
              <a:noFill/>
              <a:prstDash val="solid"/>
              <a:miter/>
            </a:ln>
          </p:spPr>
          <p:txBody>
            <a:bodyPr rtlCol="0" anchor="ctr"/>
            <a:lstStyle/>
            <a:p>
              <a:endParaRPr lang="en-IS"/>
            </a:p>
          </p:txBody>
        </p:sp>
        <p:sp>
          <p:nvSpPr>
            <p:cNvPr id="53" name="Freeform 52">
              <a:extLst>
                <a:ext uri="{FF2B5EF4-FFF2-40B4-BE49-F238E27FC236}">
                  <a16:creationId xmlns:a16="http://schemas.microsoft.com/office/drawing/2014/main" id="{F313E213-ACFA-6DFC-ED25-5BBD02114B64}"/>
                </a:ext>
              </a:extLst>
            </p:cNvPr>
            <p:cNvSpPr/>
            <p:nvPr/>
          </p:nvSpPr>
          <p:spPr>
            <a:xfrm rot="5400000">
              <a:off x="1311602" y="4408305"/>
              <a:ext cx="2414254" cy="2476786"/>
            </a:xfrm>
            <a:custGeom>
              <a:avLst/>
              <a:gdLst>
                <a:gd name="connsiteX0" fmla="*/ 0 w 2414254"/>
                <a:gd name="connsiteY0" fmla="*/ 2476786 h 2476786"/>
                <a:gd name="connsiteX1" fmla="*/ 1756786 w 2414254"/>
                <a:gd name="connsiteY1" fmla="*/ 718698 h 2476786"/>
                <a:gd name="connsiteX2" fmla="*/ 2191854 w 2414254"/>
                <a:gd name="connsiteY2" fmla="*/ 283307 h 2476786"/>
                <a:gd name="connsiteX3" fmla="*/ 2335215 w 2414254"/>
                <a:gd name="connsiteY3" fmla="*/ 118590 h 2476786"/>
                <a:gd name="connsiteX4" fmla="*/ 2414254 w 2414254"/>
                <a:gd name="connsiteY4" fmla="*/ 0 h 2476786"/>
                <a:gd name="connsiteX5" fmla="*/ 2414254 w 2414254"/>
                <a:gd name="connsiteY5" fmla="*/ 1669707 h 2476786"/>
                <a:gd name="connsiteX6" fmla="*/ 2309424 w 2414254"/>
                <a:gd name="connsiteY6" fmla="*/ 1660394 h 2476786"/>
                <a:gd name="connsiteX7" fmla="*/ 1373949 w 2414254"/>
                <a:gd name="connsiteY7" fmla="*/ 1981962 h 2476786"/>
                <a:gd name="connsiteX8" fmla="*/ 0 w 2414254"/>
                <a:gd name="connsiteY8" fmla="*/ 2476786 h 2476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4254" h="2476786">
                  <a:moveTo>
                    <a:pt x="0" y="2476786"/>
                  </a:moveTo>
                  <a:lnTo>
                    <a:pt x="1756786" y="718698"/>
                  </a:lnTo>
                  <a:lnTo>
                    <a:pt x="2191854" y="283307"/>
                  </a:lnTo>
                  <a:cubicBezTo>
                    <a:pt x="2244121" y="230967"/>
                    <a:pt x="2291745" y="175860"/>
                    <a:pt x="2335215" y="118590"/>
                  </a:cubicBezTo>
                  <a:lnTo>
                    <a:pt x="2414254" y="0"/>
                  </a:lnTo>
                  <a:lnTo>
                    <a:pt x="2414254" y="1669707"/>
                  </a:lnTo>
                  <a:lnTo>
                    <a:pt x="2309424" y="1660394"/>
                  </a:lnTo>
                  <a:cubicBezTo>
                    <a:pt x="2084195" y="1666076"/>
                    <a:pt x="1787429" y="1790649"/>
                    <a:pt x="1373949" y="1981962"/>
                  </a:cubicBezTo>
                  <a:cubicBezTo>
                    <a:pt x="943416" y="2173807"/>
                    <a:pt x="475393" y="2386289"/>
                    <a:pt x="0" y="2476786"/>
                  </a:cubicBezTo>
                  <a:close/>
                </a:path>
              </a:pathLst>
            </a:custGeom>
            <a:solidFill>
              <a:srgbClr val="BABAE6"/>
            </a:solidFill>
            <a:ln w="0" cap="flat">
              <a:noFill/>
              <a:prstDash val="solid"/>
              <a:miter/>
            </a:ln>
          </p:spPr>
          <p:txBody>
            <a:bodyPr rtlCol="0" anchor="ctr"/>
            <a:lstStyle/>
            <a:p>
              <a:endParaRPr lang="en-IS"/>
            </a:p>
          </p:txBody>
        </p:sp>
        <p:pic>
          <p:nvPicPr>
            <p:cNvPr id="24" name="Picture 23" descr="A black background with white text&#10;&#10;Description automatically generated">
              <a:extLst>
                <a:ext uri="{FF2B5EF4-FFF2-40B4-BE49-F238E27FC236}">
                  <a16:creationId xmlns:a16="http://schemas.microsoft.com/office/drawing/2014/main" id="{8A882875-546A-BEAF-D6C4-9D5718972B70}"/>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3845568" y="6042598"/>
              <a:ext cx="1480989" cy="606708"/>
            </a:xfrm>
            <a:prstGeom prst="rect">
              <a:avLst/>
            </a:prstGeom>
          </p:spPr>
        </p:pic>
      </p:grpSp>
      <p:sp>
        <p:nvSpPr>
          <p:cNvPr id="7" name="Graphic 7">
            <a:extLst>
              <a:ext uri="{FF2B5EF4-FFF2-40B4-BE49-F238E27FC236}">
                <a16:creationId xmlns:a16="http://schemas.microsoft.com/office/drawing/2014/main" id="{BFBF9D6C-A74D-25E9-81DD-F27E7B5C85C8}"/>
              </a:ext>
            </a:extLst>
          </p:cNvPr>
          <p:cNvSpPr/>
          <p:nvPr userDrawn="1"/>
        </p:nvSpPr>
        <p:spPr>
          <a:xfrm>
            <a:off x="372125" y="1645481"/>
            <a:ext cx="6129700" cy="4192597"/>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4" name="Title Placeholder 12">
            <a:extLst>
              <a:ext uri="{FF2B5EF4-FFF2-40B4-BE49-F238E27FC236}">
                <a16:creationId xmlns:a16="http://schemas.microsoft.com/office/drawing/2014/main" id="{256AAF1F-4A3A-FC44-448A-94BB90C7B0A3}"/>
              </a:ext>
            </a:extLst>
          </p:cNvPr>
          <p:cNvSpPr>
            <a:spLocks noGrp="1"/>
          </p:cNvSpPr>
          <p:nvPr>
            <p:ph type="title" hasCustomPrompt="1"/>
          </p:nvPr>
        </p:nvSpPr>
        <p:spPr>
          <a:xfrm>
            <a:off x="340291" y="212186"/>
            <a:ext cx="11511073" cy="588637"/>
          </a:xfrm>
          <a:prstGeom prst="rect">
            <a:avLst/>
          </a:prstGeom>
        </p:spPr>
        <p:txBody>
          <a:bodyPr vert="horz" lIns="91440" tIns="45720" rIns="91440" bIns="45720" rtlCol="0" anchor="t" anchorCtr="0">
            <a:noAutofit/>
          </a:bodyPr>
          <a:lstStyle>
            <a:lvl1pPr>
              <a:defRPr sz="4000" b="1" i="0">
                <a:solidFill>
                  <a:schemeClr val="bg1"/>
                </a:solidFill>
                <a:latin typeface="Aptos ExtraBold" panose="020B0004020202020204" pitchFamily="34" charset="0"/>
                <a:cs typeface="Segoe UI" panose="020B0502040204020203" pitchFamily="34" charset="0"/>
              </a:defRPr>
            </a:lvl1pPr>
          </a:lstStyle>
          <a:p>
            <a:r>
              <a:rPr lang="en-GB"/>
              <a:t>Insert slide title</a:t>
            </a:r>
            <a:endParaRPr lang="en-IS"/>
          </a:p>
        </p:txBody>
      </p:sp>
      <p:sp>
        <p:nvSpPr>
          <p:cNvPr id="28" name="Freeform 27">
            <a:extLst>
              <a:ext uri="{FF2B5EF4-FFF2-40B4-BE49-F238E27FC236}">
                <a16:creationId xmlns:a16="http://schemas.microsoft.com/office/drawing/2014/main" id="{CDD02804-9CB8-A811-777B-BD4B7B268E10}"/>
              </a:ext>
            </a:extLst>
          </p:cNvPr>
          <p:cNvSpPr/>
          <p:nvPr userDrawn="1"/>
        </p:nvSpPr>
        <p:spPr>
          <a:xfrm rot="5400000">
            <a:off x="-427708" y="4250622"/>
            <a:ext cx="1447269" cy="591854"/>
          </a:xfrm>
          <a:custGeom>
            <a:avLst/>
            <a:gdLst>
              <a:gd name="connsiteX0" fmla="*/ 0 w 1447269"/>
              <a:gd name="connsiteY0" fmla="*/ 591854 h 591854"/>
              <a:gd name="connsiteX1" fmla="*/ 44792 w 1447269"/>
              <a:gd name="connsiteY1" fmla="*/ 507819 h 591854"/>
              <a:gd name="connsiteX2" fmla="*/ 213267 w 1447269"/>
              <a:gd name="connsiteY2" fmla="*/ 301619 h 591854"/>
              <a:gd name="connsiteX3" fmla="*/ 1264365 w 1447269"/>
              <a:gd name="connsiteY3" fmla="*/ 190996 h 591854"/>
              <a:gd name="connsiteX4" fmla="*/ 1447269 w 1447269"/>
              <a:gd name="connsiteY4" fmla="*/ 573685 h 591854"/>
              <a:gd name="connsiteX5" fmla="*/ 1446995 w 1447269"/>
              <a:gd name="connsiteY5" fmla="*/ 591854 h 59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7269" h="591854">
                <a:moveTo>
                  <a:pt x="0" y="591854"/>
                </a:moveTo>
                <a:lnTo>
                  <a:pt x="44792" y="507819"/>
                </a:lnTo>
                <a:cubicBezTo>
                  <a:pt x="93966" y="433731"/>
                  <a:pt x="150292" y="364540"/>
                  <a:pt x="213267" y="301619"/>
                </a:cubicBezTo>
                <a:cubicBezTo>
                  <a:pt x="570478" y="-55231"/>
                  <a:pt x="973302" y="-99700"/>
                  <a:pt x="1264365" y="190996"/>
                </a:cubicBezTo>
                <a:cubicBezTo>
                  <a:pt x="1373487" y="300007"/>
                  <a:pt x="1433901" y="429304"/>
                  <a:pt x="1447269" y="573685"/>
                </a:cubicBezTo>
                <a:lnTo>
                  <a:pt x="1446995" y="591854"/>
                </a:lnTo>
                <a:close/>
              </a:path>
            </a:pathLst>
          </a:custGeom>
          <a:solidFill>
            <a:srgbClr val="6E63D6"/>
          </a:solidFill>
          <a:ln w="0" cap="flat">
            <a:noFill/>
            <a:prstDash val="solid"/>
            <a:miter/>
          </a:ln>
        </p:spPr>
        <p:txBody>
          <a:bodyPr wrap="square" rtlCol="0" anchor="ctr">
            <a:noAutofit/>
          </a:bodyPr>
          <a:lstStyle/>
          <a:p>
            <a:endParaRPr lang="en-IS"/>
          </a:p>
        </p:txBody>
      </p:sp>
      <p:sp>
        <p:nvSpPr>
          <p:cNvPr id="14" name="Picture Placeholder 13">
            <a:extLst>
              <a:ext uri="{FF2B5EF4-FFF2-40B4-BE49-F238E27FC236}">
                <a16:creationId xmlns:a16="http://schemas.microsoft.com/office/drawing/2014/main" id="{CF62C60D-C835-AFC6-3A32-8E8968494DCA}"/>
              </a:ext>
            </a:extLst>
          </p:cNvPr>
          <p:cNvSpPr>
            <a:spLocks noGrp="1"/>
          </p:cNvSpPr>
          <p:nvPr>
            <p:ph type="pic" sz="quarter" idx="10" hasCustomPrompt="1"/>
          </p:nvPr>
        </p:nvSpPr>
        <p:spPr>
          <a:xfrm>
            <a:off x="442376" y="1710037"/>
            <a:ext cx="5989198" cy="4063484"/>
          </a:xfrm>
          <a:custGeom>
            <a:avLst/>
            <a:gdLst>
              <a:gd name="connsiteX0" fmla="*/ 127031 w 5989198"/>
              <a:gd name="connsiteY0" fmla="*/ 0 h 4063484"/>
              <a:gd name="connsiteX1" fmla="*/ 5862167 w 5989198"/>
              <a:gd name="connsiteY1" fmla="*/ 0 h 4063484"/>
              <a:gd name="connsiteX2" fmla="*/ 5989198 w 5989198"/>
              <a:gd name="connsiteY2" fmla="*/ 127218 h 4063484"/>
              <a:gd name="connsiteX3" fmla="*/ 5989198 w 5989198"/>
              <a:gd name="connsiteY3" fmla="*/ 3936266 h 4063484"/>
              <a:gd name="connsiteX4" fmla="*/ 5862167 w 5989198"/>
              <a:gd name="connsiteY4" fmla="*/ 4063484 h 4063484"/>
              <a:gd name="connsiteX5" fmla="*/ 127031 w 5989198"/>
              <a:gd name="connsiteY5" fmla="*/ 4063484 h 4063484"/>
              <a:gd name="connsiteX6" fmla="*/ 0 w 5989198"/>
              <a:gd name="connsiteY6" fmla="*/ 3936266 h 4063484"/>
              <a:gd name="connsiteX7" fmla="*/ 0 w 5989198"/>
              <a:gd name="connsiteY7" fmla="*/ 3328791 h 4063484"/>
              <a:gd name="connsiteX8" fmla="*/ 45948 w 5989198"/>
              <a:gd name="connsiteY8" fmla="*/ 3272636 h 4063484"/>
              <a:gd name="connsiteX9" fmla="*/ 50690 w 5989198"/>
              <a:gd name="connsiteY9" fmla="*/ 2609620 h 4063484"/>
              <a:gd name="connsiteX10" fmla="*/ 0 w 5989198"/>
              <a:gd name="connsiteY10" fmla="*/ 2531407 h 4063484"/>
              <a:gd name="connsiteX11" fmla="*/ 0 w 5989198"/>
              <a:gd name="connsiteY11" fmla="*/ 127218 h 4063484"/>
              <a:gd name="connsiteX12" fmla="*/ 127031 w 5989198"/>
              <a:gd name="connsiteY12" fmla="*/ 0 h 4063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989198" h="4063484">
                <a:moveTo>
                  <a:pt x="127031" y="0"/>
                </a:moveTo>
                <a:lnTo>
                  <a:pt x="5862167" y="0"/>
                </a:lnTo>
                <a:cubicBezTo>
                  <a:pt x="5932325" y="0"/>
                  <a:pt x="5989198" y="56958"/>
                  <a:pt x="5989198" y="127218"/>
                </a:cubicBezTo>
                <a:lnTo>
                  <a:pt x="5989198" y="3936266"/>
                </a:lnTo>
                <a:cubicBezTo>
                  <a:pt x="5989198" y="4006527"/>
                  <a:pt x="5932325" y="4063484"/>
                  <a:pt x="5862167" y="4063484"/>
                </a:cubicBezTo>
                <a:lnTo>
                  <a:pt x="127031" y="4063484"/>
                </a:lnTo>
                <a:cubicBezTo>
                  <a:pt x="56874" y="4063484"/>
                  <a:pt x="0" y="4006527"/>
                  <a:pt x="0" y="3936266"/>
                </a:cubicBezTo>
                <a:lnTo>
                  <a:pt x="0" y="3328791"/>
                </a:lnTo>
                <a:lnTo>
                  <a:pt x="45948" y="3272636"/>
                </a:lnTo>
                <a:cubicBezTo>
                  <a:pt x="175486" y="3074796"/>
                  <a:pt x="175212" y="2840983"/>
                  <a:pt x="50690" y="2609620"/>
                </a:cubicBezTo>
                <a:lnTo>
                  <a:pt x="0" y="2531407"/>
                </a:lnTo>
                <a:lnTo>
                  <a:pt x="0" y="127218"/>
                </a:lnTo>
                <a:cubicBezTo>
                  <a:pt x="0" y="56958"/>
                  <a:pt x="56874" y="0"/>
                  <a:pt x="127031"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6" name="Text Placeholder 41">
            <a:extLst>
              <a:ext uri="{FF2B5EF4-FFF2-40B4-BE49-F238E27FC236}">
                <a16:creationId xmlns:a16="http://schemas.microsoft.com/office/drawing/2014/main" id="{45BFF3FC-A836-AA41-0FA5-3E32C9EDFD28}"/>
              </a:ext>
            </a:extLst>
          </p:cNvPr>
          <p:cNvSpPr>
            <a:spLocks noGrp="1"/>
          </p:cNvSpPr>
          <p:nvPr>
            <p:ph type="body" sz="quarter" idx="12"/>
          </p:nvPr>
        </p:nvSpPr>
        <p:spPr>
          <a:xfrm>
            <a:off x="6851425" y="962526"/>
            <a:ext cx="4999939"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61104424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1_Text image 3">
    <p:spTree>
      <p:nvGrpSpPr>
        <p:cNvPr id="1" name=""/>
        <p:cNvGrpSpPr/>
        <p:nvPr/>
      </p:nvGrpSpPr>
      <p:grpSpPr>
        <a:xfrm>
          <a:off x="0" y="0"/>
          <a:ext cx="0" cy="0"/>
          <a:chOff x="0" y="0"/>
          <a:chExt cx="0" cy="0"/>
        </a:xfrm>
      </p:grpSpPr>
      <p:grpSp>
        <p:nvGrpSpPr>
          <p:cNvPr id="58" name="Group 57">
            <a:extLst>
              <a:ext uri="{FF2B5EF4-FFF2-40B4-BE49-F238E27FC236}">
                <a16:creationId xmlns:a16="http://schemas.microsoft.com/office/drawing/2014/main" id="{9E3851BF-2D16-0E23-B30A-0EF971E1864A}"/>
              </a:ext>
            </a:extLst>
          </p:cNvPr>
          <p:cNvGrpSpPr/>
          <p:nvPr userDrawn="1"/>
        </p:nvGrpSpPr>
        <p:grpSpPr>
          <a:xfrm>
            <a:off x="0" y="1079818"/>
            <a:ext cx="8037079" cy="5778183"/>
            <a:chOff x="0" y="1079818"/>
            <a:chExt cx="8037079" cy="5778183"/>
          </a:xfrm>
        </p:grpSpPr>
        <p:sp>
          <p:nvSpPr>
            <p:cNvPr id="49" name="Freeform 48">
              <a:extLst>
                <a:ext uri="{FF2B5EF4-FFF2-40B4-BE49-F238E27FC236}">
                  <a16:creationId xmlns:a16="http://schemas.microsoft.com/office/drawing/2014/main" id="{63080B94-0F66-1929-7550-A4D4DF9F7183}"/>
                </a:ext>
              </a:extLst>
            </p:cNvPr>
            <p:cNvSpPr/>
            <p:nvPr/>
          </p:nvSpPr>
          <p:spPr>
            <a:xfrm rot="5400000">
              <a:off x="3981436" y="2925661"/>
              <a:ext cx="436541" cy="436851"/>
            </a:xfrm>
            <a:custGeom>
              <a:avLst/>
              <a:gdLst>
                <a:gd name="connsiteX0" fmla="*/ 436542 w 436541"/>
                <a:gd name="connsiteY0" fmla="*/ 218426 h 436851"/>
                <a:gd name="connsiteX1" fmla="*/ 218271 w 436541"/>
                <a:gd name="connsiteY1" fmla="*/ 436851 h 436851"/>
                <a:gd name="connsiteX2" fmla="*/ 0 w 436541"/>
                <a:gd name="connsiteY2" fmla="*/ 218426 h 436851"/>
                <a:gd name="connsiteX3" fmla="*/ 218271 w 436541"/>
                <a:gd name="connsiteY3" fmla="*/ 0 h 436851"/>
                <a:gd name="connsiteX4" fmla="*/ 436542 w 436541"/>
                <a:gd name="connsiteY4" fmla="*/ 218426 h 4368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6541" h="436851">
                  <a:moveTo>
                    <a:pt x="436542" y="218426"/>
                  </a:moveTo>
                  <a:cubicBezTo>
                    <a:pt x="436542" y="339059"/>
                    <a:pt x="338818" y="436851"/>
                    <a:pt x="218271" y="436851"/>
                  </a:cubicBezTo>
                  <a:cubicBezTo>
                    <a:pt x="97723" y="436851"/>
                    <a:pt x="0" y="339059"/>
                    <a:pt x="0" y="218426"/>
                  </a:cubicBezTo>
                  <a:cubicBezTo>
                    <a:pt x="0" y="97793"/>
                    <a:pt x="97723" y="0"/>
                    <a:pt x="218271" y="0"/>
                  </a:cubicBezTo>
                  <a:cubicBezTo>
                    <a:pt x="338818" y="0"/>
                    <a:pt x="436542" y="97793"/>
                    <a:pt x="436542" y="218426"/>
                  </a:cubicBezTo>
                  <a:close/>
                </a:path>
              </a:pathLst>
            </a:custGeom>
            <a:solidFill>
              <a:srgbClr val="912B47"/>
            </a:solidFill>
            <a:ln w="0" cap="flat">
              <a:noFill/>
              <a:prstDash val="solid"/>
              <a:miter/>
            </a:ln>
          </p:spPr>
          <p:txBody>
            <a:bodyPr rtlCol="0" anchor="ctr"/>
            <a:lstStyle/>
            <a:p>
              <a:endParaRPr lang="en-US"/>
            </a:p>
          </p:txBody>
        </p:sp>
        <p:sp>
          <p:nvSpPr>
            <p:cNvPr id="50" name="Freeform 49">
              <a:extLst>
                <a:ext uri="{FF2B5EF4-FFF2-40B4-BE49-F238E27FC236}">
                  <a16:creationId xmlns:a16="http://schemas.microsoft.com/office/drawing/2014/main" id="{4DFA3AE6-AFBB-3970-273B-2526FA45A49F}"/>
                </a:ext>
              </a:extLst>
            </p:cNvPr>
            <p:cNvSpPr/>
            <p:nvPr/>
          </p:nvSpPr>
          <p:spPr>
            <a:xfrm rot="5400000">
              <a:off x="5702913" y="4286944"/>
              <a:ext cx="1882772" cy="2785561"/>
            </a:xfrm>
            <a:custGeom>
              <a:avLst/>
              <a:gdLst>
                <a:gd name="connsiteX0" fmla="*/ 1265421 w 1882772"/>
                <a:gd name="connsiteY0" fmla="*/ 0 h 2785561"/>
                <a:gd name="connsiteX1" fmla="*/ 1393607 w 1882772"/>
                <a:gd name="connsiteY1" fmla="*/ 128277 h 2785561"/>
                <a:gd name="connsiteX2" fmla="*/ 1418565 w 1882772"/>
                <a:gd name="connsiteY2" fmla="*/ 2439036 h 2785561"/>
                <a:gd name="connsiteX3" fmla="*/ 213054 w 1882772"/>
                <a:gd name="connsiteY3" fmla="*/ 2566131 h 2785561"/>
                <a:gd name="connsiteX4" fmla="*/ 367528 w 1882772"/>
                <a:gd name="connsiteY4" fmla="*/ 1180207 h 2785561"/>
                <a:gd name="connsiteX5" fmla="*/ 1265421 w 1882772"/>
                <a:gd name="connsiteY5" fmla="*/ 0 h 2785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82772" h="2785561">
                  <a:moveTo>
                    <a:pt x="1265421" y="0"/>
                  </a:moveTo>
                  <a:lnTo>
                    <a:pt x="1393607" y="128277"/>
                  </a:lnTo>
                  <a:cubicBezTo>
                    <a:pt x="2086078" y="821239"/>
                    <a:pt x="1996436" y="1860755"/>
                    <a:pt x="1418565" y="2439036"/>
                  </a:cubicBezTo>
                  <a:cubicBezTo>
                    <a:pt x="1008901" y="2848991"/>
                    <a:pt x="546811" y="2900124"/>
                    <a:pt x="213054" y="2566131"/>
                  </a:cubicBezTo>
                  <a:cubicBezTo>
                    <a:pt x="-120702" y="2232138"/>
                    <a:pt x="-57200" y="1732331"/>
                    <a:pt x="367528" y="1180207"/>
                  </a:cubicBezTo>
                  <a:lnTo>
                    <a:pt x="1265421" y="0"/>
                  </a:lnTo>
                  <a:close/>
                </a:path>
              </a:pathLst>
            </a:custGeom>
            <a:solidFill>
              <a:srgbClr val="912B47"/>
            </a:solidFill>
            <a:ln w="0" cap="flat">
              <a:noFill/>
              <a:prstDash val="solid"/>
              <a:miter/>
            </a:ln>
          </p:spPr>
          <p:txBody>
            <a:bodyPr rtlCol="0" anchor="ctr"/>
            <a:lstStyle/>
            <a:p>
              <a:endParaRPr lang="en-US"/>
            </a:p>
          </p:txBody>
        </p:sp>
        <p:sp>
          <p:nvSpPr>
            <p:cNvPr id="53" name="Freeform 52">
              <a:extLst>
                <a:ext uri="{FF2B5EF4-FFF2-40B4-BE49-F238E27FC236}">
                  <a16:creationId xmlns:a16="http://schemas.microsoft.com/office/drawing/2014/main" id="{0DD12867-FF04-663A-AEE6-AE9B761778D2}"/>
                </a:ext>
              </a:extLst>
            </p:cNvPr>
            <p:cNvSpPr/>
            <p:nvPr userDrawn="1"/>
          </p:nvSpPr>
          <p:spPr>
            <a:xfrm>
              <a:off x="0" y="2529444"/>
              <a:ext cx="2990286" cy="3890577"/>
            </a:xfrm>
            <a:custGeom>
              <a:avLst/>
              <a:gdLst>
                <a:gd name="connsiteX0" fmla="*/ 428097 w 2990286"/>
                <a:gd name="connsiteY0" fmla="*/ 0 h 3890577"/>
                <a:gd name="connsiteX1" fmla="*/ 1840918 w 2990286"/>
                <a:gd name="connsiteY1" fmla="*/ 584812 h 3890577"/>
                <a:gd name="connsiteX2" fmla="*/ 2357721 w 2990286"/>
                <a:gd name="connsiteY2" fmla="*/ 1101249 h 3890577"/>
                <a:gd name="connsiteX3" fmla="*/ 2654029 w 2990286"/>
                <a:gd name="connsiteY3" fmla="*/ 1397347 h 3890577"/>
                <a:gd name="connsiteX4" fmla="*/ 2524126 w 2990286"/>
                <a:gd name="connsiteY4" fmla="*/ 3541363 h 3890577"/>
                <a:gd name="connsiteX5" fmla="*/ 2524274 w 2990286"/>
                <a:gd name="connsiteY5" fmla="*/ 3541363 h 3890577"/>
                <a:gd name="connsiteX6" fmla="*/ 1309337 w 2990286"/>
                <a:gd name="connsiteY6" fmla="*/ 3670288 h 3890577"/>
                <a:gd name="connsiteX7" fmla="*/ 286077 w 2990286"/>
                <a:gd name="connsiteY7" fmla="*/ 2647752 h 3890577"/>
                <a:gd name="connsiteX8" fmla="*/ 0 w 2990286"/>
                <a:gd name="connsiteY8" fmla="*/ 2361878 h 3890577"/>
                <a:gd name="connsiteX9" fmla="*/ 0 w 2990286"/>
                <a:gd name="connsiteY9" fmla="*/ 47894 h 3890577"/>
                <a:gd name="connsiteX10" fmla="*/ 46490 w 2990286"/>
                <a:gd name="connsiteY10" fmla="*/ 36551 h 3890577"/>
                <a:gd name="connsiteX11" fmla="*/ 428097 w 2990286"/>
                <a:gd name="connsiteY11" fmla="*/ 0 h 3890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90286" h="3890577">
                  <a:moveTo>
                    <a:pt x="428097" y="0"/>
                  </a:moveTo>
                  <a:cubicBezTo>
                    <a:pt x="939432" y="0"/>
                    <a:pt x="1450766" y="194937"/>
                    <a:pt x="1840918" y="584812"/>
                  </a:cubicBezTo>
                  <a:lnTo>
                    <a:pt x="2357721" y="1101249"/>
                  </a:lnTo>
                  <a:lnTo>
                    <a:pt x="2654029" y="1397347"/>
                  </a:lnTo>
                  <a:cubicBezTo>
                    <a:pt x="3175708" y="2084944"/>
                    <a:pt x="3057924" y="3007944"/>
                    <a:pt x="2524126" y="3541363"/>
                  </a:cubicBezTo>
                  <a:lnTo>
                    <a:pt x="2524274" y="3541363"/>
                  </a:lnTo>
                  <a:cubicBezTo>
                    <a:pt x="2111068" y="3954128"/>
                    <a:pt x="1645251" y="4005964"/>
                    <a:pt x="1309337" y="3670288"/>
                  </a:cubicBezTo>
                  <a:lnTo>
                    <a:pt x="286077" y="2647752"/>
                  </a:lnTo>
                  <a:lnTo>
                    <a:pt x="0" y="2361878"/>
                  </a:lnTo>
                  <a:lnTo>
                    <a:pt x="0" y="47894"/>
                  </a:lnTo>
                  <a:lnTo>
                    <a:pt x="46490" y="36551"/>
                  </a:lnTo>
                  <a:cubicBezTo>
                    <a:pt x="172430" y="12184"/>
                    <a:pt x="300264" y="0"/>
                    <a:pt x="428097" y="0"/>
                  </a:cubicBezTo>
                  <a:close/>
                </a:path>
              </a:pathLst>
            </a:custGeom>
            <a:solidFill>
              <a:srgbClr val="D14B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5" name="Freeform 54">
              <a:extLst>
                <a:ext uri="{FF2B5EF4-FFF2-40B4-BE49-F238E27FC236}">
                  <a16:creationId xmlns:a16="http://schemas.microsoft.com/office/drawing/2014/main" id="{3F335D54-35EA-3E1E-821A-DA2E9908B357}"/>
                </a:ext>
              </a:extLst>
            </p:cNvPr>
            <p:cNvSpPr/>
            <p:nvPr userDrawn="1"/>
          </p:nvSpPr>
          <p:spPr>
            <a:xfrm>
              <a:off x="1" y="3926792"/>
              <a:ext cx="4475217" cy="2931209"/>
            </a:xfrm>
            <a:custGeom>
              <a:avLst/>
              <a:gdLst>
                <a:gd name="connsiteX0" fmla="*/ 2654029 w 4475217"/>
                <a:gd name="connsiteY0" fmla="*/ 0 h 2931209"/>
                <a:gd name="connsiteX1" fmla="*/ 4445473 w 4475217"/>
                <a:gd name="connsiteY1" fmla="*/ 1790176 h 2931209"/>
                <a:gd name="connsiteX2" fmla="*/ 4378885 w 4475217"/>
                <a:gd name="connsiteY2" fmla="*/ 2928333 h 2931209"/>
                <a:gd name="connsiteX3" fmla="*/ 4378034 w 4475217"/>
                <a:gd name="connsiteY3" fmla="*/ 2931209 h 2931209"/>
                <a:gd name="connsiteX4" fmla="*/ 0 w 4475217"/>
                <a:gd name="connsiteY4" fmla="*/ 2931209 h 2931209"/>
                <a:gd name="connsiteX5" fmla="*/ 0 w 4475217"/>
                <a:gd name="connsiteY5" fmla="*/ 964680 h 2931209"/>
                <a:gd name="connsiteX6" fmla="*/ 1309189 w 4475217"/>
                <a:gd name="connsiteY6" fmla="*/ 2272941 h 2931209"/>
                <a:gd name="connsiteX7" fmla="*/ 2524126 w 4475217"/>
                <a:gd name="connsiteY7" fmla="*/ 2144017 h 2931209"/>
                <a:gd name="connsiteX8" fmla="*/ 2654029 w 4475217"/>
                <a:gd name="connsiteY8" fmla="*/ 0 h 2931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75217" h="2931209">
                  <a:moveTo>
                    <a:pt x="2654029" y="0"/>
                  </a:moveTo>
                  <a:lnTo>
                    <a:pt x="4445473" y="1790176"/>
                  </a:lnTo>
                  <a:cubicBezTo>
                    <a:pt x="4499654" y="2152249"/>
                    <a:pt x="4481167" y="2541120"/>
                    <a:pt x="4378885" y="2928333"/>
                  </a:cubicBezTo>
                  <a:lnTo>
                    <a:pt x="4378034" y="2931209"/>
                  </a:lnTo>
                  <a:lnTo>
                    <a:pt x="0" y="2931209"/>
                  </a:lnTo>
                  <a:lnTo>
                    <a:pt x="0" y="964680"/>
                  </a:lnTo>
                  <a:lnTo>
                    <a:pt x="1309189" y="2272941"/>
                  </a:lnTo>
                  <a:cubicBezTo>
                    <a:pt x="1645104" y="2608617"/>
                    <a:pt x="2110920" y="2556929"/>
                    <a:pt x="2524126" y="2144017"/>
                  </a:cubicBezTo>
                  <a:cubicBezTo>
                    <a:pt x="3057924" y="1610597"/>
                    <a:pt x="3175708" y="687597"/>
                    <a:pt x="2654029" y="0"/>
                  </a:cubicBezTo>
                  <a:close/>
                </a:path>
              </a:pathLst>
            </a:custGeom>
            <a:solidFill>
              <a:srgbClr val="912B47"/>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44">
              <a:extLst>
                <a:ext uri="{FF2B5EF4-FFF2-40B4-BE49-F238E27FC236}">
                  <a16:creationId xmlns:a16="http://schemas.microsoft.com/office/drawing/2014/main" id="{821D40C2-CBFA-FB96-6EEC-24AF1865BD79}"/>
                </a:ext>
              </a:extLst>
            </p:cNvPr>
            <p:cNvSpPr/>
            <p:nvPr/>
          </p:nvSpPr>
          <p:spPr>
            <a:xfrm rot="5400000">
              <a:off x="619658" y="1891152"/>
              <a:ext cx="4635966" cy="3013297"/>
            </a:xfrm>
            <a:custGeom>
              <a:avLst/>
              <a:gdLst>
                <a:gd name="connsiteX0" fmla="*/ 1493782 w 4635966"/>
                <a:gd name="connsiteY0" fmla="*/ 815475 h 3013297"/>
                <a:gd name="connsiteX1" fmla="*/ 0 w 4635966"/>
                <a:gd name="connsiteY1" fmla="*/ 2310316 h 3013297"/>
                <a:gd name="connsiteX2" fmla="*/ 50063 w 4635966"/>
                <a:gd name="connsiteY2" fmla="*/ 2361745 h 3013297"/>
                <a:gd name="connsiteX3" fmla="*/ 1723719 w 4635966"/>
                <a:gd name="connsiteY3" fmla="*/ 3009780 h 3013297"/>
                <a:gd name="connsiteX4" fmla="*/ 2034438 w 4635966"/>
                <a:gd name="connsiteY4" fmla="*/ 2603373 h 3013297"/>
                <a:gd name="connsiteX5" fmla="*/ 2550874 w 4635966"/>
                <a:gd name="connsiteY5" fmla="*/ 2086570 h 3013297"/>
                <a:gd name="connsiteX6" fmla="*/ 4635967 w 4635966"/>
                <a:gd name="connsiteY6" fmla="*/ 0 h 3013297"/>
                <a:gd name="connsiteX7" fmla="*/ 3005285 w 4635966"/>
                <a:gd name="connsiteY7" fmla="*/ 587296 h 3013297"/>
                <a:gd name="connsiteX8" fmla="*/ 1493930 w 4635966"/>
                <a:gd name="connsiteY8" fmla="*/ 815327 h 3013297"/>
                <a:gd name="connsiteX9" fmla="*/ 1493930 w 4635966"/>
                <a:gd name="connsiteY9" fmla="*/ 815327 h 3013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35966" h="3013297">
                  <a:moveTo>
                    <a:pt x="1493782" y="815475"/>
                  </a:moveTo>
                  <a:lnTo>
                    <a:pt x="0" y="2310316"/>
                  </a:lnTo>
                  <a:cubicBezTo>
                    <a:pt x="16392" y="2327607"/>
                    <a:pt x="33080" y="2344750"/>
                    <a:pt x="50063" y="2361745"/>
                  </a:cubicBezTo>
                  <a:cubicBezTo>
                    <a:pt x="575656" y="2887710"/>
                    <a:pt x="1156481" y="3039337"/>
                    <a:pt x="1723719" y="3009780"/>
                  </a:cubicBezTo>
                  <a:cubicBezTo>
                    <a:pt x="1808340" y="2864951"/>
                    <a:pt x="1910387" y="2727659"/>
                    <a:pt x="2034438" y="2603373"/>
                  </a:cubicBezTo>
                  <a:lnTo>
                    <a:pt x="2550874" y="2086570"/>
                  </a:lnTo>
                  <a:lnTo>
                    <a:pt x="4635967" y="0"/>
                  </a:lnTo>
                  <a:cubicBezTo>
                    <a:pt x="4071682" y="107439"/>
                    <a:pt x="3516258" y="359560"/>
                    <a:pt x="3005285" y="587296"/>
                  </a:cubicBezTo>
                  <a:cubicBezTo>
                    <a:pt x="2220072" y="950550"/>
                    <a:pt x="1789437" y="1111044"/>
                    <a:pt x="1493930" y="815327"/>
                  </a:cubicBezTo>
                  <a:lnTo>
                    <a:pt x="1493930" y="815327"/>
                  </a:lnTo>
                  <a:close/>
                </a:path>
              </a:pathLst>
            </a:custGeom>
            <a:solidFill>
              <a:srgbClr val="EFBC6E"/>
            </a:solidFill>
            <a:ln w="8825" cap="flat">
              <a:noFill/>
              <a:prstDash val="solid"/>
              <a:miter/>
            </a:ln>
          </p:spPr>
          <p:txBody>
            <a:bodyPr rtlCol="0" anchor="ctr"/>
            <a:lstStyle/>
            <a:p>
              <a:endParaRPr lang="en-US"/>
            </a:p>
          </p:txBody>
        </p:sp>
        <p:sp>
          <p:nvSpPr>
            <p:cNvPr id="57" name="Freeform 56">
              <a:extLst>
                <a:ext uri="{FF2B5EF4-FFF2-40B4-BE49-F238E27FC236}">
                  <a16:creationId xmlns:a16="http://schemas.microsoft.com/office/drawing/2014/main" id="{333920F7-EB40-EADF-3AD7-EF9590E472D8}"/>
                </a:ext>
              </a:extLst>
            </p:cNvPr>
            <p:cNvSpPr/>
            <p:nvPr userDrawn="1"/>
          </p:nvSpPr>
          <p:spPr>
            <a:xfrm>
              <a:off x="4377843" y="5716818"/>
              <a:ext cx="1209474" cy="1141182"/>
            </a:xfrm>
            <a:custGeom>
              <a:avLst/>
              <a:gdLst>
                <a:gd name="connsiteX0" fmla="*/ 67482 w 1209474"/>
                <a:gd name="connsiteY0" fmla="*/ 0 h 1141182"/>
                <a:gd name="connsiteX1" fmla="*/ 1209474 w 1209474"/>
                <a:gd name="connsiteY1" fmla="*/ 1141182 h 1141182"/>
                <a:gd name="connsiteX2" fmla="*/ 0 w 1209474"/>
                <a:gd name="connsiteY2" fmla="*/ 1141182 h 1141182"/>
                <a:gd name="connsiteX3" fmla="*/ 894 w 1209474"/>
                <a:gd name="connsiteY3" fmla="*/ 1138158 h 1141182"/>
                <a:gd name="connsiteX4" fmla="*/ 67482 w 1209474"/>
                <a:gd name="connsiteY4" fmla="*/ 0 h 11411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9474" h="1141182">
                  <a:moveTo>
                    <a:pt x="67482" y="0"/>
                  </a:moveTo>
                  <a:lnTo>
                    <a:pt x="1209474" y="1141182"/>
                  </a:lnTo>
                  <a:lnTo>
                    <a:pt x="0" y="1141182"/>
                  </a:lnTo>
                  <a:lnTo>
                    <a:pt x="894" y="1138158"/>
                  </a:lnTo>
                  <a:cubicBezTo>
                    <a:pt x="103176" y="750946"/>
                    <a:pt x="121664" y="362074"/>
                    <a:pt x="67482" y="0"/>
                  </a:cubicBezTo>
                  <a:close/>
                </a:path>
              </a:pathLst>
            </a:custGeom>
            <a:solidFill>
              <a:srgbClr val="D14B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Graphic 7">
            <a:extLst>
              <a:ext uri="{FF2B5EF4-FFF2-40B4-BE49-F238E27FC236}">
                <a16:creationId xmlns:a16="http://schemas.microsoft.com/office/drawing/2014/main" id="{FFD46AD4-9D5C-55C1-888A-845C1C4ED0A2}"/>
              </a:ext>
            </a:extLst>
          </p:cNvPr>
          <p:cNvSpPr/>
          <p:nvPr userDrawn="1"/>
        </p:nvSpPr>
        <p:spPr>
          <a:xfrm>
            <a:off x="4530291" y="1178153"/>
            <a:ext cx="7314396" cy="5002906"/>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3" name="Picture Placeholder 15">
            <a:extLst>
              <a:ext uri="{FF2B5EF4-FFF2-40B4-BE49-F238E27FC236}">
                <a16:creationId xmlns:a16="http://schemas.microsoft.com/office/drawing/2014/main" id="{0EF9255F-11A6-8028-02ED-BD922B6D3D2E}"/>
              </a:ext>
            </a:extLst>
          </p:cNvPr>
          <p:cNvSpPr>
            <a:spLocks noGrp="1"/>
          </p:cNvSpPr>
          <p:nvPr>
            <p:ph type="pic" sz="quarter" idx="10" hasCustomPrompt="1"/>
          </p:nvPr>
        </p:nvSpPr>
        <p:spPr>
          <a:xfrm>
            <a:off x="4614120" y="1255187"/>
            <a:ext cx="7146738" cy="4848839"/>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17" name="Freeform 16">
            <a:extLst>
              <a:ext uri="{FF2B5EF4-FFF2-40B4-BE49-F238E27FC236}">
                <a16:creationId xmlns:a16="http://schemas.microsoft.com/office/drawing/2014/main" id="{F6E867C4-41D9-129D-B8A6-A0ED20758A98}"/>
              </a:ext>
            </a:extLst>
          </p:cNvPr>
          <p:cNvSpPr/>
          <p:nvPr userDrawn="1"/>
        </p:nvSpPr>
        <p:spPr>
          <a:xfrm>
            <a:off x="-6641" y="1178154"/>
            <a:ext cx="4140056" cy="2302847"/>
          </a:xfrm>
          <a:custGeom>
            <a:avLst/>
            <a:gdLst>
              <a:gd name="connsiteX0" fmla="*/ 0 w 4140056"/>
              <a:gd name="connsiteY0" fmla="*/ 0 h 2302847"/>
              <a:gd name="connsiteX1" fmla="*/ 877945 w 4140056"/>
              <a:gd name="connsiteY1" fmla="*/ 0 h 2302847"/>
              <a:gd name="connsiteX2" fmla="*/ 3008202 w 4140056"/>
              <a:gd name="connsiteY2" fmla="*/ 0 h 2302847"/>
              <a:gd name="connsiteX3" fmla="*/ 4035336 w 4140056"/>
              <a:gd name="connsiteY3" fmla="*/ 0 h 2302847"/>
              <a:gd name="connsiteX4" fmla="*/ 4140056 w 4140056"/>
              <a:gd name="connsiteY4" fmla="*/ 104775 h 2302847"/>
              <a:gd name="connsiteX5" fmla="*/ 4140056 w 4140056"/>
              <a:gd name="connsiteY5" fmla="*/ 2198072 h 2302847"/>
              <a:gd name="connsiteX6" fmla="*/ 4035336 w 4140056"/>
              <a:gd name="connsiteY6" fmla="*/ 2302847 h 2302847"/>
              <a:gd name="connsiteX7" fmla="*/ 3008202 w 4140056"/>
              <a:gd name="connsiteY7" fmla="*/ 2302847 h 2302847"/>
              <a:gd name="connsiteX8" fmla="*/ 877945 w 4140056"/>
              <a:gd name="connsiteY8" fmla="*/ 2302847 h 2302847"/>
              <a:gd name="connsiteX9" fmla="*/ 0 w 4140056"/>
              <a:gd name="connsiteY9" fmla="*/ 2302847 h 230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40056" h="2302847">
                <a:moveTo>
                  <a:pt x="0" y="0"/>
                </a:moveTo>
                <a:lnTo>
                  <a:pt x="877945" y="0"/>
                </a:lnTo>
                <a:lnTo>
                  <a:pt x="3008202" y="0"/>
                </a:lnTo>
                <a:lnTo>
                  <a:pt x="4035336" y="0"/>
                </a:lnTo>
                <a:cubicBezTo>
                  <a:pt x="4093171" y="0"/>
                  <a:pt x="4140056" y="46909"/>
                  <a:pt x="4140056" y="104775"/>
                </a:cubicBezTo>
                <a:lnTo>
                  <a:pt x="4140056" y="2198072"/>
                </a:lnTo>
                <a:cubicBezTo>
                  <a:pt x="4140056" y="2255937"/>
                  <a:pt x="4093171" y="2302847"/>
                  <a:pt x="4035336" y="2302847"/>
                </a:cubicBezTo>
                <a:lnTo>
                  <a:pt x="3008202" y="2302847"/>
                </a:lnTo>
                <a:lnTo>
                  <a:pt x="877945" y="2302847"/>
                </a:lnTo>
                <a:lnTo>
                  <a:pt x="0" y="2302847"/>
                </a:lnTo>
                <a:close/>
              </a:path>
            </a:pathLst>
          </a:custGeom>
          <a:solidFill>
            <a:srgbClr val="F5F6F8"/>
          </a:solidFill>
          <a:ln w="12700" cap="flat">
            <a:noFill/>
            <a:prstDash val="solid"/>
            <a:miter/>
          </a:ln>
          <a:effectLst>
            <a:outerShdw blurRad="165100" dist="127000" dir="5400000" algn="ctr" rotWithShape="0">
              <a:srgbClr val="000000">
                <a:alpha val="15000"/>
              </a:srgbClr>
            </a:outerShdw>
          </a:effectLst>
        </p:spPr>
        <p:txBody>
          <a:bodyPr wrap="square" rtlCol="0" anchor="ctr">
            <a:noAutofit/>
          </a:bodyPr>
          <a:lstStyle/>
          <a:p>
            <a:endParaRPr lang="en-IS"/>
          </a:p>
        </p:txBody>
      </p:sp>
      <p:sp>
        <p:nvSpPr>
          <p:cNvPr id="6" name="Text Placeholder 5">
            <a:extLst>
              <a:ext uri="{FF2B5EF4-FFF2-40B4-BE49-F238E27FC236}">
                <a16:creationId xmlns:a16="http://schemas.microsoft.com/office/drawing/2014/main" id="{AACE79D8-92ED-6BFA-92D7-F5F3AFD2FF51}"/>
              </a:ext>
            </a:extLst>
          </p:cNvPr>
          <p:cNvSpPr>
            <a:spLocks noGrp="1"/>
          </p:cNvSpPr>
          <p:nvPr>
            <p:ph type="body" sz="quarter" idx="12" hasCustomPrompt="1"/>
          </p:nvPr>
        </p:nvSpPr>
        <p:spPr>
          <a:xfrm>
            <a:off x="430815" y="1372902"/>
            <a:ext cx="3514123" cy="1913351"/>
          </a:xfrm>
          <a:prstGeom prst="rect">
            <a:avLst/>
          </a:prstGeom>
        </p:spPr>
        <p:txBody>
          <a:bodyPr/>
          <a:lstStyle>
            <a:lvl1pPr>
              <a:defRPr sz="2000" b="0" i="0">
                <a:solidFill>
                  <a:srgbClr val="19181A"/>
                </a:solidFill>
                <a:latin typeface="Aptos Light" panose="020B0004020202020204" pitchFamily="34" charset="0"/>
                <a:cs typeface="Segoe UI" panose="020B0502040204020203" pitchFamily="34" charset="0"/>
              </a:defRPr>
            </a:lvl1pPr>
          </a:lstStyle>
          <a:p>
            <a:pPr lvl="0"/>
            <a:r>
              <a:rPr lang="en-US"/>
              <a:t>Click to edit text</a:t>
            </a:r>
            <a:endParaRPr lang="en-IS"/>
          </a:p>
        </p:txBody>
      </p:sp>
      <p:sp>
        <p:nvSpPr>
          <p:cNvPr id="16" name="Freeform 15">
            <a:extLst>
              <a:ext uri="{FF2B5EF4-FFF2-40B4-BE49-F238E27FC236}">
                <a16:creationId xmlns:a16="http://schemas.microsoft.com/office/drawing/2014/main" id="{26C62B2D-6BBA-14CD-2D55-2DA905E8F99D}"/>
              </a:ext>
            </a:extLst>
          </p:cNvPr>
          <p:cNvSpPr/>
          <p:nvPr userDrawn="1"/>
        </p:nvSpPr>
        <p:spPr>
          <a:xfrm>
            <a:off x="0" y="3878213"/>
            <a:ext cx="4133416" cy="2302847"/>
          </a:xfrm>
          <a:custGeom>
            <a:avLst/>
            <a:gdLst>
              <a:gd name="connsiteX0" fmla="*/ 0 w 4133416"/>
              <a:gd name="connsiteY0" fmla="*/ 0 h 2302847"/>
              <a:gd name="connsiteX1" fmla="*/ 871305 w 4133416"/>
              <a:gd name="connsiteY1" fmla="*/ 0 h 2302847"/>
              <a:gd name="connsiteX2" fmla="*/ 3001562 w 4133416"/>
              <a:gd name="connsiteY2" fmla="*/ 0 h 2302847"/>
              <a:gd name="connsiteX3" fmla="*/ 4028696 w 4133416"/>
              <a:gd name="connsiteY3" fmla="*/ 0 h 2302847"/>
              <a:gd name="connsiteX4" fmla="*/ 4133416 w 4133416"/>
              <a:gd name="connsiteY4" fmla="*/ 104775 h 2302847"/>
              <a:gd name="connsiteX5" fmla="*/ 4133416 w 4133416"/>
              <a:gd name="connsiteY5" fmla="*/ 2198072 h 2302847"/>
              <a:gd name="connsiteX6" fmla="*/ 4028696 w 4133416"/>
              <a:gd name="connsiteY6" fmla="*/ 2302847 h 2302847"/>
              <a:gd name="connsiteX7" fmla="*/ 3001562 w 4133416"/>
              <a:gd name="connsiteY7" fmla="*/ 2302847 h 2302847"/>
              <a:gd name="connsiteX8" fmla="*/ 871305 w 4133416"/>
              <a:gd name="connsiteY8" fmla="*/ 2302847 h 2302847"/>
              <a:gd name="connsiteX9" fmla="*/ 0 w 4133416"/>
              <a:gd name="connsiteY9" fmla="*/ 2302847 h 230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33416" h="2302847">
                <a:moveTo>
                  <a:pt x="0" y="0"/>
                </a:moveTo>
                <a:lnTo>
                  <a:pt x="871305" y="0"/>
                </a:lnTo>
                <a:lnTo>
                  <a:pt x="3001562" y="0"/>
                </a:lnTo>
                <a:lnTo>
                  <a:pt x="4028696" y="0"/>
                </a:lnTo>
                <a:cubicBezTo>
                  <a:pt x="4086531" y="0"/>
                  <a:pt x="4133416" y="46909"/>
                  <a:pt x="4133416" y="104775"/>
                </a:cubicBezTo>
                <a:lnTo>
                  <a:pt x="4133416" y="2198072"/>
                </a:lnTo>
                <a:cubicBezTo>
                  <a:pt x="4133416" y="2255937"/>
                  <a:pt x="4086531" y="2302847"/>
                  <a:pt x="4028696" y="2302847"/>
                </a:cubicBezTo>
                <a:lnTo>
                  <a:pt x="3001562" y="2302847"/>
                </a:lnTo>
                <a:lnTo>
                  <a:pt x="871305" y="2302847"/>
                </a:lnTo>
                <a:lnTo>
                  <a:pt x="0" y="2302847"/>
                </a:lnTo>
                <a:close/>
              </a:path>
            </a:pathLst>
          </a:custGeom>
          <a:solidFill>
            <a:srgbClr val="B58214"/>
          </a:solidFill>
          <a:ln w="0" cap="flat">
            <a:noFill/>
            <a:prstDash val="solid"/>
            <a:miter/>
          </a:ln>
          <a:effectLst>
            <a:outerShdw blurRad="165100" dist="127000" dir="5400000" algn="ctr" rotWithShape="0">
              <a:srgbClr val="000000">
                <a:alpha val="15000"/>
              </a:srgbClr>
            </a:outerShdw>
          </a:effectLst>
        </p:spPr>
        <p:txBody>
          <a:bodyPr wrap="square" rtlCol="0" anchor="ctr">
            <a:noAutofit/>
          </a:bodyPr>
          <a:lstStyle/>
          <a:p>
            <a:endParaRPr lang="en-IS"/>
          </a:p>
        </p:txBody>
      </p:sp>
      <p:sp>
        <p:nvSpPr>
          <p:cNvPr id="19" name="Text Placeholder 5">
            <a:extLst>
              <a:ext uri="{FF2B5EF4-FFF2-40B4-BE49-F238E27FC236}">
                <a16:creationId xmlns:a16="http://schemas.microsoft.com/office/drawing/2014/main" id="{A1936782-4F52-E9AD-C276-E13F4BA184C1}"/>
              </a:ext>
            </a:extLst>
          </p:cNvPr>
          <p:cNvSpPr>
            <a:spLocks noGrp="1"/>
          </p:cNvSpPr>
          <p:nvPr>
            <p:ph type="body" sz="quarter" idx="14" hasCustomPrompt="1"/>
          </p:nvPr>
        </p:nvSpPr>
        <p:spPr>
          <a:xfrm>
            <a:off x="430815" y="4072960"/>
            <a:ext cx="3514123" cy="1913351"/>
          </a:xfrm>
          <a:prstGeom prst="rect">
            <a:avLst/>
          </a:prstGeom>
        </p:spPr>
        <p:txBody>
          <a:bodyPr/>
          <a:lstStyle>
            <a:lvl1pPr>
              <a:defRPr sz="2000" b="0" i="0">
                <a:solidFill>
                  <a:schemeClr val="bg1"/>
                </a:solidFill>
                <a:latin typeface="Aptos Light" panose="020B0004020202020204" pitchFamily="34" charset="0"/>
                <a:cs typeface="Segoe UI" panose="020B0502040204020203" pitchFamily="34" charset="0"/>
              </a:defRPr>
            </a:lvl1pPr>
          </a:lstStyle>
          <a:p>
            <a:pPr lvl="0"/>
            <a:r>
              <a:rPr lang="en-US"/>
              <a:t>Click to edit text</a:t>
            </a:r>
            <a:endParaRPr lang="en-IS"/>
          </a:p>
        </p:txBody>
      </p:sp>
      <p:sp>
        <p:nvSpPr>
          <p:cNvPr id="5" name="Title Placeholder 12">
            <a:extLst>
              <a:ext uri="{FF2B5EF4-FFF2-40B4-BE49-F238E27FC236}">
                <a16:creationId xmlns:a16="http://schemas.microsoft.com/office/drawing/2014/main" id="{32363DFE-F7A7-5903-6A28-9F0E5F86917A}"/>
              </a:ext>
            </a:extLst>
          </p:cNvPr>
          <p:cNvSpPr>
            <a:spLocks noGrp="1"/>
          </p:cNvSpPr>
          <p:nvPr>
            <p:ph type="title" hasCustomPrompt="1"/>
          </p:nvPr>
        </p:nvSpPr>
        <p:spPr>
          <a:xfrm>
            <a:off x="340291" y="212186"/>
            <a:ext cx="11504395" cy="588637"/>
          </a:xfrm>
          <a:prstGeom prst="rect">
            <a:avLst/>
          </a:prstGeom>
        </p:spPr>
        <p:txBody>
          <a:bodyPr vert="horz" lIns="91440" tIns="45720" rIns="91440" bIns="45720" rtlCol="0" anchor="t" anchorCtr="0">
            <a:noAutofit/>
          </a:bodyPr>
          <a:lstStyle>
            <a:lvl1pPr>
              <a:defRPr sz="4000" b="1" i="0">
                <a:solidFill>
                  <a:schemeClr val="bg1"/>
                </a:solidFill>
                <a:latin typeface="Aptos ExtraBold" panose="020B0004020202020204" pitchFamily="34" charset="0"/>
                <a:cs typeface="Segoe UI" panose="020B0502040204020203" pitchFamily="34" charset="0"/>
              </a:defRPr>
            </a:lvl1pPr>
          </a:lstStyle>
          <a:p>
            <a:r>
              <a:rPr lang="en-GB"/>
              <a:t>Insert slide title</a:t>
            </a:r>
            <a:endParaRPr lang="en-IS"/>
          </a:p>
        </p:txBody>
      </p:sp>
      <p:pic>
        <p:nvPicPr>
          <p:cNvPr id="60" name="Picture 59" descr="A black background with white text&#10;&#10;Description automatically generated">
            <a:extLst>
              <a:ext uri="{FF2B5EF4-FFF2-40B4-BE49-F238E27FC236}">
                <a16:creationId xmlns:a16="http://schemas.microsoft.com/office/drawing/2014/main" id="{A6443D8E-E81B-8187-CD41-582D5AD7B202}"/>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0468295" y="6213192"/>
            <a:ext cx="1480989" cy="606708"/>
          </a:xfrm>
          <a:prstGeom prst="rect">
            <a:avLst/>
          </a:prstGeom>
        </p:spPr>
      </p:pic>
    </p:spTree>
    <p:extLst>
      <p:ext uri="{BB962C8B-B14F-4D97-AF65-F5344CB8AC3E}">
        <p14:creationId xmlns:p14="http://schemas.microsoft.com/office/powerpoint/2010/main" val="27797018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1_Text image 4">
    <p:spTree>
      <p:nvGrpSpPr>
        <p:cNvPr id="1" name=""/>
        <p:cNvGrpSpPr/>
        <p:nvPr/>
      </p:nvGrpSpPr>
      <p:grpSpPr>
        <a:xfrm>
          <a:off x="0" y="0"/>
          <a:ext cx="0" cy="0"/>
          <a:chOff x="0" y="0"/>
          <a:chExt cx="0" cy="0"/>
        </a:xfrm>
      </p:grpSpPr>
      <p:grpSp>
        <p:nvGrpSpPr>
          <p:cNvPr id="57" name="Group 56">
            <a:extLst>
              <a:ext uri="{FF2B5EF4-FFF2-40B4-BE49-F238E27FC236}">
                <a16:creationId xmlns:a16="http://schemas.microsoft.com/office/drawing/2014/main" id="{DE39308E-7310-C8E7-DE8E-4A56BAED84C3}"/>
              </a:ext>
            </a:extLst>
          </p:cNvPr>
          <p:cNvGrpSpPr/>
          <p:nvPr userDrawn="1"/>
        </p:nvGrpSpPr>
        <p:grpSpPr>
          <a:xfrm>
            <a:off x="0" y="144961"/>
            <a:ext cx="5075397" cy="6735610"/>
            <a:chOff x="0" y="144961"/>
            <a:chExt cx="5075397" cy="6735610"/>
          </a:xfrm>
        </p:grpSpPr>
        <p:sp>
          <p:nvSpPr>
            <p:cNvPr id="50" name="Freeform 49">
              <a:extLst>
                <a:ext uri="{FF2B5EF4-FFF2-40B4-BE49-F238E27FC236}">
                  <a16:creationId xmlns:a16="http://schemas.microsoft.com/office/drawing/2014/main" id="{6DD2E2E1-E7AF-68E8-F4EF-F513FF36A829}"/>
                </a:ext>
              </a:extLst>
            </p:cNvPr>
            <p:cNvSpPr/>
            <p:nvPr/>
          </p:nvSpPr>
          <p:spPr>
            <a:xfrm>
              <a:off x="3468844" y="2521575"/>
              <a:ext cx="1606553" cy="1606550"/>
            </a:xfrm>
            <a:custGeom>
              <a:avLst/>
              <a:gdLst>
                <a:gd name="connsiteX0" fmla="*/ 1606553 w 1606553"/>
                <a:gd name="connsiteY0" fmla="*/ 803275 h 1606550"/>
                <a:gd name="connsiteX1" fmla="*/ 803277 w 1606553"/>
                <a:gd name="connsiteY1" fmla="*/ 1606550 h 1606550"/>
                <a:gd name="connsiteX2" fmla="*/ 0 w 1606553"/>
                <a:gd name="connsiteY2" fmla="*/ 803275 h 1606550"/>
                <a:gd name="connsiteX3" fmla="*/ 803277 w 1606553"/>
                <a:gd name="connsiteY3" fmla="*/ 0 h 1606550"/>
                <a:gd name="connsiteX4" fmla="*/ 1606553 w 1606553"/>
                <a:gd name="connsiteY4" fmla="*/ 803275 h 1606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06553" h="1606550">
                  <a:moveTo>
                    <a:pt x="1606553" y="803275"/>
                  </a:moveTo>
                  <a:cubicBezTo>
                    <a:pt x="1606553" y="1246912"/>
                    <a:pt x="1246914" y="1606550"/>
                    <a:pt x="803277" y="1606550"/>
                  </a:cubicBezTo>
                  <a:cubicBezTo>
                    <a:pt x="359639" y="1606550"/>
                    <a:pt x="0" y="1246912"/>
                    <a:pt x="0" y="803275"/>
                  </a:cubicBezTo>
                  <a:cubicBezTo>
                    <a:pt x="0" y="359639"/>
                    <a:pt x="359639" y="0"/>
                    <a:pt x="803277" y="0"/>
                  </a:cubicBezTo>
                  <a:cubicBezTo>
                    <a:pt x="1246914" y="0"/>
                    <a:pt x="1606553" y="359639"/>
                    <a:pt x="1606553" y="803275"/>
                  </a:cubicBezTo>
                  <a:close/>
                </a:path>
              </a:pathLst>
            </a:custGeom>
            <a:solidFill>
              <a:srgbClr val="00706E"/>
            </a:solidFill>
            <a:ln w="0" cap="flat">
              <a:noFill/>
              <a:prstDash val="solid"/>
              <a:miter/>
            </a:ln>
          </p:spPr>
          <p:txBody>
            <a:bodyPr rtlCol="0" anchor="ctr"/>
            <a:lstStyle/>
            <a:p>
              <a:endParaRPr lang="en-US"/>
            </a:p>
          </p:txBody>
        </p:sp>
        <p:sp>
          <p:nvSpPr>
            <p:cNvPr id="56" name="Freeform 55">
              <a:extLst>
                <a:ext uri="{FF2B5EF4-FFF2-40B4-BE49-F238E27FC236}">
                  <a16:creationId xmlns:a16="http://schemas.microsoft.com/office/drawing/2014/main" id="{311E9F24-2EA7-D881-AE3C-CD9CBE100A00}"/>
                </a:ext>
              </a:extLst>
            </p:cNvPr>
            <p:cNvSpPr/>
            <p:nvPr userDrawn="1"/>
          </p:nvSpPr>
          <p:spPr>
            <a:xfrm>
              <a:off x="0" y="3683625"/>
              <a:ext cx="4695794" cy="3196946"/>
            </a:xfrm>
            <a:custGeom>
              <a:avLst/>
              <a:gdLst>
                <a:gd name="connsiteX0" fmla="*/ 274026 w 4695794"/>
                <a:gd name="connsiteY0" fmla="*/ 2521521 h 3196946"/>
                <a:gd name="connsiteX1" fmla="*/ 949452 w 4695794"/>
                <a:gd name="connsiteY1" fmla="*/ 3196946 h 3196946"/>
                <a:gd name="connsiteX2" fmla="*/ 0 w 4695794"/>
                <a:gd name="connsiteY2" fmla="*/ 3196946 h 3196946"/>
                <a:gd name="connsiteX3" fmla="*/ 0 w 4695794"/>
                <a:gd name="connsiteY3" fmla="*/ 2878139 h 3196946"/>
                <a:gd name="connsiteX4" fmla="*/ 1924458 w 4695794"/>
                <a:gd name="connsiteY4" fmla="*/ 690880 h 3196946"/>
                <a:gd name="connsiteX5" fmla="*/ 1924490 w 4695794"/>
                <a:gd name="connsiteY5" fmla="*/ 690912 h 3196946"/>
                <a:gd name="connsiteX6" fmla="*/ 1924458 w 4695794"/>
                <a:gd name="connsiteY6" fmla="*/ 690944 h 3196946"/>
                <a:gd name="connsiteX7" fmla="*/ 2615403 w 4695794"/>
                <a:gd name="connsiteY7" fmla="*/ 0 h 3196946"/>
                <a:gd name="connsiteX8" fmla="*/ 4695794 w 4695794"/>
                <a:gd name="connsiteY8" fmla="*/ 2080387 h 3196946"/>
                <a:gd name="connsiteX9" fmla="*/ 3980307 w 4695794"/>
                <a:gd name="connsiteY9" fmla="*/ 3196946 h 3196946"/>
                <a:gd name="connsiteX10" fmla="*/ 1137462 w 4695794"/>
                <a:gd name="connsiteY10" fmla="*/ 3196946 h 3196946"/>
                <a:gd name="connsiteX11" fmla="*/ 2783995 w 4695794"/>
                <a:gd name="connsiteY11" fmla="*/ 1550416 h 3196946"/>
                <a:gd name="connsiteX12" fmla="*/ 1924490 w 4695794"/>
                <a:gd name="connsiteY12" fmla="*/ 690912 h 3196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695794" h="3196946">
                  <a:moveTo>
                    <a:pt x="274026" y="2521521"/>
                  </a:moveTo>
                  <a:lnTo>
                    <a:pt x="949452" y="3196946"/>
                  </a:lnTo>
                  <a:lnTo>
                    <a:pt x="0" y="3196946"/>
                  </a:lnTo>
                  <a:lnTo>
                    <a:pt x="0" y="2878139"/>
                  </a:lnTo>
                  <a:close/>
                  <a:moveTo>
                    <a:pt x="1924458" y="690880"/>
                  </a:moveTo>
                  <a:lnTo>
                    <a:pt x="1924490" y="690912"/>
                  </a:lnTo>
                  <a:lnTo>
                    <a:pt x="1924458" y="690944"/>
                  </a:lnTo>
                  <a:close/>
                  <a:moveTo>
                    <a:pt x="2615403" y="0"/>
                  </a:moveTo>
                  <a:lnTo>
                    <a:pt x="4695794" y="2080387"/>
                  </a:lnTo>
                  <a:lnTo>
                    <a:pt x="3980307" y="3196946"/>
                  </a:lnTo>
                  <a:lnTo>
                    <a:pt x="1137462" y="3196946"/>
                  </a:lnTo>
                  <a:lnTo>
                    <a:pt x="2783995" y="1550416"/>
                  </a:lnTo>
                  <a:lnTo>
                    <a:pt x="1924490" y="690912"/>
                  </a:lnTo>
                  <a:close/>
                </a:path>
              </a:pathLst>
            </a:custGeom>
            <a:solidFill>
              <a:srgbClr val="5C3E8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Freeform 53">
              <a:extLst>
                <a:ext uri="{FF2B5EF4-FFF2-40B4-BE49-F238E27FC236}">
                  <a16:creationId xmlns:a16="http://schemas.microsoft.com/office/drawing/2014/main" id="{9EC48E79-3AD3-04FD-D1E1-CBDE963A137C}"/>
                </a:ext>
              </a:extLst>
            </p:cNvPr>
            <p:cNvSpPr/>
            <p:nvPr userDrawn="1"/>
          </p:nvSpPr>
          <p:spPr>
            <a:xfrm>
              <a:off x="1" y="1720714"/>
              <a:ext cx="3423373" cy="5137287"/>
            </a:xfrm>
            <a:custGeom>
              <a:avLst/>
              <a:gdLst>
                <a:gd name="connsiteX0" fmla="*/ 652487 w 3423373"/>
                <a:gd name="connsiteY0" fmla="*/ 0 h 5137287"/>
                <a:gd name="connsiteX1" fmla="*/ 2637756 w 3423373"/>
                <a:gd name="connsiteY1" fmla="*/ 1985264 h 5137287"/>
                <a:gd name="connsiteX2" fmla="*/ 2637692 w 3423373"/>
                <a:gd name="connsiteY2" fmla="*/ 1985264 h 5137287"/>
                <a:gd name="connsiteX3" fmla="*/ 2919008 w 3423373"/>
                <a:gd name="connsiteY3" fmla="*/ 5081858 h 5137287"/>
                <a:gd name="connsiteX4" fmla="*/ 2868533 w 3423373"/>
                <a:gd name="connsiteY4" fmla="*/ 5137287 h 5137287"/>
                <a:gd name="connsiteX5" fmla="*/ 0 w 3423373"/>
                <a:gd name="connsiteY5" fmla="*/ 5137287 h 5137287"/>
                <a:gd name="connsiteX6" fmla="*/ 0 w 3423373"/>
                <a:gd name="connsiteY6" fmla="*/ 3693010 h 5137287"/>
                <a:gd name="connsiteX7" fmla="*/ 337400 w 3423373"/>
                <a:gd name="connsiteY7" fmla="*/ 4030409 h 5137287"/>
                <a:gd name="connsiteX8" fmla="*/ 1356386 w 3423373"/>
                <a:gd name="connsiteY8" fmla="*/ 4192588 h 5137287"/>
                <a:gd name="connsiteX9" fmla="*/ 1538060 w 3423373"/>
                <a:gd name="connsiteY9" fmla="*/ 4051300 h 5137287"/>
                <a:gd name="connsiteX10" fmla="*/ 1511327 w 3423373"/>
                <a:gd name="connsiteY10" fmla="*/ 2856484 h 5137287"/>
                <a:gd name="connsiteX11" fmla="*/ 834161 w 3423373"/>
                <a:gd name="connsiteY11" fmla="*/ 2179320 h 5137287"/>
                <a:gd name="connsiteX12" fmla="*/ 0 w 3423373"/>
                <a:gd name="connsiteY12" fmla="*/ 3013480 h 5137287"/>
                <a:gd name="connsiteX13" fmla="*/ 0 w 3423373"/>
                <a:gd name="connsiteY13" fmla="*/ 652486 h 5137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23373" h="5137287">
                  <a:moveTo>
                    <a:pt x="652487" y="0"/>
                  </a:moveTo>
                  <a:lnTo>
                    <a:pt x="2637756" y="1985264"/>
                  </a:lnTo>
                  <a:lnTo>
                    <a:pt x="2637692" y="1985264"/>
                  </a:lnTo>
                  <a:cubicBezTo>
                    <a:pt x="3593051" y="2940563"/>
                    <a:pt x="3665319" y="4179155"/>
                    <a:pt x="2919008" y="5081858"/>
                  </a:cubicBezTo>
                  <a:lnTo>
                    <a:pt x="2868533" y="5137287"/>
                  </a:lnTo>
                  <a:lnTo>
                    <a:pt x="0" y="5137287"/>
                  </a:lnTo>
                  <a:lnTo>
                    <a:pt x="0" y="3693010"/>
                  </a:lnTo>
                  <a:lnTo>
                    <a:pt x="337400" y="4030409"/>
                  </a:lnTo>
                  <a:cubicBezTo>
                    <a:pt x="644740" y="4337749"/>
                    <a:pt x="1039267" y="4380738"/>
                    <a:pt x="1356386" y="4192588"/>
                  </a:cubicBezTo>
                  <a:cubicBezTo>
                    <a:pt x="1420204" y="4154805"/>
                    <a:pt x="1481418" y="4107942"/>
                    <a:pt x="1538060" y="4051300"/>
                  </a:cubicBezTo>
                  <a:cubicBezTo>
                    <a:pt x="1873405" y="3715957"/>
                    <a:pt x="1880516" y="3225673"/>
                    <a:pt x="1511327" y="2856484"/>
                  </a:cubicBezTo>
                  <a:lnTo>
                    <a:pt x="834161" y="2179320"/>
                  </a:lnTo>
                  <a:lnTo>
                    <a:pt x="0" y="3013480"/>
                  </a:lnTo>
                  <a:lnTo>
                    <a:pt x="0" y="652486"/>
                  </a:lnTo>
                  <a:close/>
                </a:path>
              </a:pathLst>
            </a:custGeom>
            <a:solidFill>
              <a:srgbClr val="BABAE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 name="Freeform 51">
              <a:extLst>
                <a:ext uri="{FF2B5EF4-FFF2-40B4-BE49-F238E27FC236}">
                  <a16:creationId xmlns:a16="http://schemas.microsoft.com/office/drawing/2014/main" id="{35B4F94E-DB33-9A3C-3F05-0AE084BEF0E7}"/>
                </a:ext>
              </a:extLst>
            </p:cNvPr>
            <p:cNvSpPr/>
            <p:nvPr userDrawn="1"/>
          </p:nvSpPr>
          <p:spPr>
            <a:xfrm>
              <a:off x="1" y="144961"/>
              <a:ext cx="2717211" cy="4589225"/>
            </a:xfrm>
            <a:custGeom>
              <a:avLst/>
              <a:gdLst>
                <a:gd name="connsiteX0" fmla="*/ 2228244 w 2717211"/>
                <a:gd name="connsiteY0" fmla="*/ 0 h 4589225"/>
                <a:gd name="connsiteX1" fmla="*/ 2228244 w 2717211"/>
                <a:gd name="connsiteY1" fmla="*/ 2360930 h 4589225"/>
                <a:gd name="connsiteX2" fmla="*/ 0 w 2717211"/>
                <a:gd name="connsiteY2" fmla="*/ 4589225 h 4589225"/>
                <a:gd name="connsiteX3" fmla="*/ 0 w 2717211"/>
                <a:gd name="connsiteY3" fmla="*/ 2228294 h 4589225"/>
              </a:gdLst>
              <a:ahLst/>
              <a:cxnLst>
                <a:cxn ang="0">
                  <a:pos x="connsiteX0" y="connsiteY0"/>
                </a:cxn>
                <a:cxn ang="0">
                  <a:pos x="connsiteX1" y="connsiteY1"/>
                </a:cxn>
                <a:cxn ang="0">
                  <a:pos x="connsiteX2" y="connsiteY2"/>
                </a:cxn>
                <a:cxn ang="0">
                  <a:pos x="connsiteX3" y="connsiteY3"/>
                </a:cxn>
              </a:cxnLst>
              <a:rect l="l" t="t" r="r" b="b"/>
              <a:pathLst>
                <a:path w="2717211" h="4589225">
                  <a:moveTo>
                    <a:pt x="2228244" y="0"/>
                  </a:moveTo>
                  <a:cubicBezTo>
                    <a:pt x="2880200" y="651955"/>
                    <a:pt x="2880200" y="1708976"/>
                    <a:pt x="2228244" y="2360930"/>
                  </a:cubicBezTo>
                  <a:lnTo>
                    <a:pt x="0" y="4589225"/>
                  </a:lnTo>
                  <a:lnTo>
                    <a:pt x="0" y="2228294"/>
                  </a:lnTo>
                  <a:close/>
                </a:path>
              </a:pathLst>
            </a:custGeom>
            <a:solidFill>
              <a:srgbClr val="5C3E8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8" name="Graphic 7">
            <a:extLst>
              <a:ext uri="{FF2B5EF4-FFF2-40B4-BE49-F238E27FC236}">
                <a16:creationId xmlns:a16="http://schemas.microsoft.com/office/drawing/2014/main" id="{C4636D1C-8DE4-F38F-1180-F7AC99A51F58}"/>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5400000">
            <a:off x="-532072" y="1330897"/>
            <a:ext cx="6034726" cy="4123312"/>
          </a:xfrm>
          <a:prstGeom prst="rect">
            <a:avLst/>
          </a:prstGeom>
          <a:effectLst>
            <a:outerShdw blurRad="165100" dist="127000" dir="5400000" algn="ctr" rotWithShape="0">
              <a:srgbClr val="000000">
                <a:alpha val="15230"/>
              </a:srgbClr>
            </a:outerShdw>
          </a:effectLst>
        </p:spPr>
      </p:pic>
      <p:sp>
        <p:nvSpPr>
          <p:cNvPr id="24" name="Text Placeholder 23">
            <a:extLst>
              <a:ext uri="{FF2B5EF4-FFF2-40B4-BE49-F238E27FC236}">
                <a16:creationId xmlns:a16="http://schemas.microsoft.com/office/drawing/2014/main" id="{B2CAD4F5-CA31-11D1-C9C3-39B5588E7589}"/>
              </a:ext>
            </a:extLst>
          </p:cNvPr>
          <p:cNvSpPr>
            <a:spLocks noGrp="1"/>
          </p:cNvSpPr>
          <p:nvPr>
            <p:ph type="body" sz="quarter" idx="11" hasCustomPrompt="1"/>
          </p:nvPr>
        </p:nvSpPr>
        <p:spPr>
          <a:xfrm>
            <a:off x="5285729" y="200026"/>
            <a:ext cx="6565636" cy="600798"/>
          </a:xfrm>
          <a:prstGeom prst="rect">
            <a:avLst/>
          </a:prstGeom>
        </p:spPr>
        <p:txBody>
          <a:bodyPr/>
          <a:lstStyle>
            <a:lvl1pPr marL="0" indent="0">
              <a:buNone/>
              <a:defRPr sz="4000" b="1" i="0">
                <a:solidFill>
                  <a:schemeClr val="bg1"/>
                </a:solidFill>
                <a:latin typeface="Aptos ExtraBold" panose="020B0004020202020204" pitchFamily="34" charset="0"/>
                <a:cs typeface="Segoe UI" panose="020B0502040204020203" pitchFamily="34" charset="0"/>
              </a:defRPr>
            </a:lvl1pPr>
          </a:lstStyle>
          <a:p>
            <a:pPr lvl="0"/>
            <a:r>
              <a:rPr lang="en-US"/>
              <a:t>Insert title here</a:t>
            </a:r>
            <a:endParaRPr lang="en-IS"/>
          </a:p>
        </p:txBody>
      </p:sp>
      <p:sp>
        <p:nvSpPr>
          <p:cNvPr id="44" name="Freeform 43">
            <a:extLst>
              <a:ext uri="{FF2B5EF4-FFF2-40B4-BE49-F238E27FC236}">
                <a16:creationId xmlns:a16="http://schemas.microsoft.com/office/drawing/2014/main" id="{0A31CFBA-FDEC-A0C1-2F76-48360820F346}"/>
              </a:ext>
            </a:extLst>
          </p:cNvPr>
          <p:cNvSpPr/>
          <p:nvPr/>
        </p:nvSpPr>
        <p:spPr>
          <a:xfrm>
            <a:off x="0" y="5386426"/>
            <a:ext cx="2300420" cy="1489862"/>
          </a:xfrm>
          <a:custGeom>
            <a:avLst/>
            <a:gdLst>
              <a:gd name="connsiteX0" fmla="*/ 82814 w 2300420"/>
              <a:gd name="connsiteY0" fmla="*/ 11 h 1489862"/>
              <a:gd name="connsiteX1" fmla="*/ 1400162 w 2300420"/>
              <a:gd name="connsiteY1" fmla="*/ 592141 h 1489862"/>
              <a:gd name="connsiteX2" fmla="*/ 1446716 w 2300420"/>
              <a:gd name="connsiteY2" fmla="*/ 637196 h 1489862"/>
              <a:gd name="connsiteX3" fmla="*/ 2300420 w 2300420"/>
              <a:gd name="connsiteY3" fmla="*/ 1489862 h 1489862"/>
              <a:gd name="connsiteX4" fmla="*/ 0 w 2300420"/>
              <a:gd name="connsiteY4" fmla="*/ 1489862 h 1489862"/>
              <a:gd name="connsiteX5" fmla="*/ 0 w 2300420"/>
              <a:gd name="connsiteY5" fmla="*/ 5445 h 1489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0420" h="1489862">
                <a:moveTo>
                  <a:pt x="82814" y="11"/>
                </a:moveTo>
                <a:cubicBezTo>
                  <a:pt x="529182" y="-1658"/>
                  <a:pt x="980598" y="190336"/>
                  <a:pt x="1400162" y="592141"/>
                </a:cubicBezTo>
                <a:cubicBezTo>
                  <a:pt x="1415702" y="606221"/>
                  <a:pt x="1431175" y="621674"/>
                  <a:pt x="1446716" y="637196"/>
                </a:cubicBezTo>
                <a:lnTo>
                  <a:pt x="2300420" y="1489862"/>
                </a:lnTo>
                <a:lnTo>
                  <a:pt x="0" y="1489862"/>
                </a:lnTo>
                <a:lnTo>
                  <a:pt x="0" y="5445"/>
                </a:lnTo>
                <a:close/>
              </a:path>
            </a:pathLst>
          </a:custGeom>
          <a:solidFill>
            <a:srgbClr val="00706E"/>
          </a:solidFill>
          <a:ln w="0" cap="flat">
            <a:noFill/>
            <a:prstDash val="solid"/>
            <a:miter/>
          </a:ln>
        </p:spPr>
        <p:txBody>
          <a:bodyPr rtlCol="0" anchor="ctr"/>
          <a:lstStyle/>
          <a:p>
            <a:endParaRPr lang="en-IS"/>
          </a:p>
        </p:txBody>
      </p:sp>
      <p:pic>
        <p:nvPicPr>
          <p:cNvPr id="43" name="Picture 42" descr="A black background with white text&#10;&#10;Description automatically generated">
            <a:extLst>
              <a:ext uri="{FF2B5EF4-FFF2-40B4-BE49-F238E27FC236}">
                <a16:creationId xmlns:a16="http://schemas.microsoft.com/office/drawing/2014/main" id="{C5BED2C1-77D4-1E0A-4DC9-667A9665A9EC}"/>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122613" y="6153002"/>
            <a:ext cx="1480989" cy="606708"/>
          </a:xfrm>
          <a:prstGeom prst="rect">
            <a:avLst/>
          </a:prstGeom>
        </p:spPr>
      </p:pic>
      <p:sp>
        <p:nvSpPr>
          <p:cNvPr id="40" name="Picture Placeholder 39">
            <a:extLst>
              <a:ext uri="{FF2B5EF4-FFF2-40B4-BE49-F238E27FC236}">
                <a16:creationId xmlns:a16="http://schemas.microsoft.com/office/drawing/2014/main" id="{EA5D42FA-5BDD-C47F-A1DE-B54AE61AD963}"/>
              </a:ext>
            </a:extLst>
          </p:cNvPr>
          <p:cNvSpPr>
            <a:spLocks noGrp="1"/>
          </p:cNvSpPr>
          <p:nvPr>
            <p:ph type="pic" sz="quarter" idx="10" hasCustomPrompt="1"/>
          </p:nvPr>
        </p:nvSpPr>
        <p:spPr>
          <a:xfrm>
            <a:off x="489297" y="445249"/>
            <a:ext cx="3991987" cy="5893486"/>
          </a:xfrm>
          <a:custGeom>
            <a:avLst/>
            <a:gdLst>
              <a:gd name="connsiteX0" fmla="*/ 124980 w 3991987"/>
              <a:gd name="connsiteY0" fmla="*/ 0 h 5893486"/>
              <a:gd name="connsiteX1" fmla="*/ 3867007 w 3991987"/>
              <a:gd name="connsiteY1" fmla="*/ 0 h 5893486"/>
              <a:gd name="connsiteX2" fmla="*/ 3991987 w 3991987"/>
              <a:gd name="connsiteY2" fmla="*/ 125001 h 5893486"/>
              <a:gd name="connsiteX3" fmla="*/ 3991987 w 3991987"/>
              <a:gd name="connsiteY3" fmla="*/ 5768485 h 5893486"/>
              <a:gd name="connsiteX4" fmla="*/ 3867007 w 3991987"/>
              <a:gd name="connsiteY4" fmla="*/ 5893486 h 5893486"/>
              <a:gd name="connsiteX5" fmla="*/ 1291226 w 3991987"/>
              <a:gd name="connsiteY5" fmla="*/ 5893486 h 5893486"/>
              <a:gd name="connsiteX6" fmla="*/ 957419 w 3991987"/>
              <a:gd name="connsiteY6" fmla="*/ 5560085 h 5893486"/>
              <a:gd name="connsiteX7" fmla="*/ 910865 w 3991987"/>
              <a:gd name="connsiteY7" fmla="*/ 5515030 h 5893486"/>
              <a:gd name="connsiteX8" fmla="*/ 167296 w 3991987"/>
              <a:gd name="connsiteY8" fmla="*/ 5028738 h 5893486"/>
              <a:gd name="connsiteX9" fmla="*/ 0 w 3991987"/>
              <a:gd name="connsiteY9" fmla="*/ 4976600 h 5893486"/>
              <a:gd name="connsiteX10" fmla="*/ 0 w 3991987"/>
              <a:gd name="connsiteY10" fmla="*/ 125001 h 5893486"/>
              <a:gd name="connsiteX11" fmla="*/ 124980 w 3991987"/>
              <a:gd name="connsiteY11" fmla="*/ 0 h 5893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91987" h="5893486">
                <a:moveTo>
                  <a:pt x="124980" y="0"/>
                </a:moveTo>
                <a:lnTo>
                  <a:pt x="3867007" y="0"/>
                </a:lnTo>
                <a:cubicBezTo>
                  <a:pt x="3936031" y="0"/>
                  <a:pt x="3991987" y="55965"/>
                  <a:pt x="3991987" y="125001"/>
                </a:cubicBezTo>
                <a:lnTo>
                  <a:pt x="3991987" y="5768485"/>
                </a:lnTo>
                <a:cubicBezTo>
                  <a:pt x="3991987" y="5837521"/>
                  <a:pt x="3936032" y="5893486"/>
                  <a:pt x="3867007" y="5893486"/>
                </a:cubicBezTo>
                <a:lnTo>
                  <a:pt x="1291226" y="5893486"/>
                </a:lnTo>
                <a:lnTo>
                  <a:pt x="957419" y="5560085"/>
                </a:lnTo>
                <a:cubicBezTo>
                  <a:pt x="941878" y="5544563"/>
                  <a:pt x="926405" y="5529110"/>
                  <a:pt x="910865" y="5515030"/>
                </a:cubicBezTo>
                <a:cubicBezTo>
                  <a:pt x="671114" y="5285427"/>
                  <a:pt x="420963" y="5124334"/>
                  <a:pt x="167296" y="5028738"/>
                </a:cubicBezTo>
                <a:lnTo>
                  <a:pt x="0" y="4976600"/>
                </a:lnTo>
                <a:lnTo>
                  <a:pt x="0" y="125001"/>
                </a:lnTo>
                <a:cubicBezTo>
                  <a:pt x="0" y="55965"/>
                  <a:pt x="55955" y="0"/>
                  <a:pt x="124980"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58" name="Text Placeholder 41">
            <a:extLst>
              <a:ext uri="{FF2B5EF4-FFF2-40B4-BE49-F238E27FC236}">
                <a16:creationId xmlns:a16="http://schemas.microsoft.com/office/drawing/2014/main" id="{B38F0916-A9F4-1F3A-5AA9-09DA95468340}"/>
              </a:ext>
            </a:extLst>
          </p:cNvPr>
          <p:cNvSpPr>
            <a:spLocks noGrp="1"/>
          </p:cNvSpPr>
          <p:nvPr>
            <p:ph type="body" sz="quarter" idx="13"/>
          </p:nvPr>
        </p:nvSpPr>
        <p:spPr>
          <a:xfrm>
            <a:off x="5285729" y="962526"/>
            <a:ext cx="6565636"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6043323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1_Text image 5">
    <p:spTree>
      <p:nvGrpSpPr>
        <p:cNvPr id="1" name=""/>
        <p:cNvGrpSpPr/>
        <p:nvPr/>
      </p:nvGrpSpPr>
      <p:grpSpPr>
        <a:xfrm>
          <a:off x="0" y="0"/>
          <a:ext cx="0" cy="0"/>
          <a:chOff x="0" y="0"/>
          <a:chExt cx="0" cy="0"/>
        </a:xfrm>
      </p:grpSpPr>
      <p:grpSp>
        <p:nvGrpSpPr>
          <p:cNvPr id="56" name="Group 55">
            <a:extLst>
              <a:ext uri="{FF2B5EF4-FFF2-40B4-BE49-F238E27FC236}">
                <a16:creationId xmlns:a16="http://schemas.microsoft.com/office/drawing/2014/main" id="{EA51D2B0-FF79-57EA-6ACA-D34A87857BF1}"/>
              </a:ext>
            </a:extLst>
          </p:cNvPr>
          <p:cNvGrpSpPr/>
          <p:nvPr userDrawn="1"/>
        </p:nvGrpSpPr>
        <p:grpSpPr>
          <a:xfrm>
            <a:off x="6096026" y="1132900"/>
            <a:ext cx="6095975" cy="5725100"/>
            <a:chOff x="6096026" y="1132900"/>
            <a:chExt cx="6095975" cy="5725100"/>
          </a:xfrm>
        </p:grpSpPr>
        <p:sp>
          <p:nvSpPr>
            <p:cNvPr id="45" name="Freeform 44">
              <a:extLst>
                <a:ext uri="{FF2B5EF4-FFF2-40B4-BE49-F238E27FC236}">
                  <a16:creationId xmlns:a16="http://schemas.microsoft.com/office/drawing/2014/main" id="{111EDE78-36AF-2726-0027-93C9B263A2FC}"/>
                </a:ext>
              </a:extLst>
            </p:cNvPr>
            <p:cNvSpPr/>
            <p:nvPr/>
          </p:nvSpPr>
          <p:spPr>
            <a:xfrm>
              <a:off x="6096026" y="1132900"/>
              <a:ext cx="1855998" cy="1857962"/>
            </a:xfrm>
            <a:custGeom>
              <a:avLst/>
              <a:gdLst>
                <a:gd name="connsiteX0" fmla="*/ 1589562 w 1855998"/>
                <a:gd name="connsiteY0" fmla="*/ 270157 h 1857962"/>
                <a:gd name="connsiteX1" fmla="*/ 1561383 w 1855998"/>
                <a:gd name="connsiteY1" fmla="*/ 1569239 h 1857962"/>
                <a:gd name="connsiteX2" fmla="*/ 270701 w 1855998"/>
                <a:gd name="connsiteY2" fmla="*/ 1590430 h 1857962"/>
                <a:gd name="connsiteX3" fmla="*/ 284858 w 1855998"/>
                <a:gd name="connsiteY3" fmla="*/ 291347 h 1857962"/>
                <a:gd name="connsiteX4" fmla="*/ 1589562 w 1855998"/>
                <a:gd name="connsiteY4" fmla="*/ 270157 h 18579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5998" h="1857962">
                  <a:moveTo>
                    <a:pt x="1589562" y="270157"/>
                  </a:moveTo>
                  <a:cubicBezTo>
                    <a:pt x="1956286" y="637274"/>
                    <a:pt x="1942130" y="1187950"/>
                    <a:pt x="1561383" y="1569239"/>
                  </a:cubicBezTo>
                  <a:cubicBezTo>
                    <a:pt x="1187648" y="1943375"/>
                    <a:pt x="637561" y="1957547"/>
                    <a:pt x="270701" y="1590430"/>
                  </a:cubicBezTo>
                  <a:cubicBezTo>
                    <a:pt x="-96023" y="1223312"/>
                    <a:pt x="-89012" y="665618"/>
                    <a:pt x="284858" y="291347"/>
                  </a:cubicBezTo>
                  <a:cubicBezTo>
                    <a:pt x="665739" y="-89942"/>
                    <a:pt x="1222837" y="-96960"/>
                    <a:pt x="1589562" y="270157"/>
                  </a:cubicBezTo>
                  <a:close/>
                </a:path>
              </a:pathLst>
            </a:custGeom>
            <a:solidFill>
              <a:srgbClr val="BABAE6"/>
            </a:solidFill>
            <a:ln w="0" cap="flat">
              <a:noFill/>
              <a:prstDash val="solid"/>
              <a:miter/>
            </a:ln>
          </p:spPr>
          <p:txBody>
            <a:bodyPr rtlCol="0" anchor="ctr"/>
            <a:lstStyle/>
            <a:p>
              <a:endParaRPr lang="en-US"/>
            </a:p>
          </p:txBody>
        </p:sp>
        <p:sp>
          <p:nvSpPr>
            <p:cNvPr id="52" name="Freeform 51">
              <a:extLst>
                <a:ext uri="{FF2B5EF4-FFF2-40B4-BE49-F238E27FC236}">
                  <a16:creationId xmlns:a16="http://schemas.microsoft.com/office/drawing/2014/main" id="{C38860E5-7A5D-3F24-4188-F64A5DDA5CA2}"/>
                </a:ext>
              </a:extLst>
            </p:cNvPr>
            <p:cNvSpPr/>
            <p:nvPr userDrawn="1"/>
          </p:nvSpPr>
          <p:spPr>
            <a:xfrm>
              <a:off x="9306514" y="1766243"/>
              <a:ext cx="2885486" cy="4304873"/>
            </a:xfrm>
            <a:custGeom>
              <a:avLst/>
              <a:gdLst>
                <a:gd name="connsiteX0" fmla="*/ 2776135 w 2885486"/>
                <a:gd name="connsiteY0" fmla="*/ 564 h 4304873"/>
                <a:gd name="connsiteX1" fmla="*/ 2885486 w 2885486"/>
                <a:gd name="connsiteY1" fmla="*/ 8006 h 4304873"/>
                <a:gd name="connsiteX2" fmla="*/ 2885486 w 2885486"/>
                <a:gd name="connsiteY2" fmla="*/ 1684685 h 4304873"/>
                <a:gd name="connsiteX3" fmla="*/ 2848591 w 2885486"/>
                <a:gd name="connsiteY3" fmla="*/ 1668112 h 4304873"/>
                <a:gd name="connsiteX4" fmla="*/ 1911629 w 2885486"/>
                <a:gd name="connsiteY4" fmla="*/ 1913751 h 4304873"/>
                <a:gd name="connsiteX5" fmla="*/ 1911494 w 2885486"/>
                <a:gd name="connsiteY5" fmla="*/ 1913751 h 4304873"/>
                <a:gd name="connsiteX6" fmla="*/ 1723144 w 2885486"/>
                <a:gd name="connsiteY6" fmla="*/ 2984600 h 4304873"/>
                <a:gd name="connsiteX7" fmla="*/ 404283 w 2885486"/>
                <a:gd name="connsiteY7" fmla="*/ 4304873 h 4304873"/>
                <a:gd name="connsiteX8" fmla="*/ 855409 w 2885486"/>
                <a:gd name="connsiteY8" fmla="*/ 841687 h 4304873"/>
                <a:gd name="connsiteX9" fmla="*/ 2776135 w 2885486"/>
                <a:gd name="connsiteY9" fmla="*/ 564 h 4304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85486" h="4304873">
                  <a:moveTo>
                    <a:pt x="2776135" y="564"/>
                  </a:moveTo>
                  <a:lnTo>
                    <a:pt x="2885486" y="8006"/>
                  </a:lnTo>
                  <a:lnTo>
                    <a:pt x="2885486" y="1684685"/>
                  </a:lnTo>
                  <a:lnTo>
                    <a:pt x="2848591" y="1668112"/>
                  </a:lnTo>
                  <a:cubicBezTo>
                    <a:pt x="2538533" y="1556194"/>
                    <a:pt x="2201133" y="1623938"/>
                    <a:pt x="1911629" y="1913751"/>
                  </a:cubicBezTo>
                  <a:lnTo>
                    <a:pt x="1911494" y="1913751"/>
                  </a:lnTo>
                  <a:cubicBezTo>
                    <a:pt x="1593711" y="2231874"/>
                    <a:pt x="1548680" y="2629765"/>
                    <a:pt x="1723144" y="2984600"/>
                  </a:cubicBezTo>
                  <a:lnTo>
                    <a:pt x="404283" y="4304873"/>
                  </a:lnTo>
                  <a:cubicBezTo>
                    <a:pt x="-250158" y="3193803"/>
                    <a:pt x="-117221" y="1815358"/>
                    <a:pt x="855409" y="841687"/>
                  </a:cubicBezTo>
                  <a:cubicBezTo>
                    <a:pt x="1453477" y="243055"/>
                    <a:pt x="2125217" y="-13722"/>
                    <a:pt x="2776135" y="564"/>
                  </a:cubicBezTo>
                  <a:close/>
                </a:path>
              </a:pathLst>
            </a:custGeom>
            <a:solidFill>
              <a:srgbClr val="BABAE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5" name="Freeform 54">
              <a:extLst>
                <a:ext uri="{FF2B5EF4-FFF2-40B4-BE49-F238E27FC236}">
                  <a16:creationId xmlns:a16="http://schemas.microsoft.com/office/drawing/2014/main" id="{1FCFE441-808A-30A2-6AC0-47DB738B152A}"/>
                </a:ext>
              </a:extLst>
            </p:cNvPr>
            <p:cNvSpPr/>
            <p:nvPr userDrawn="1"/>
          </p:nvSpPr>
          <p:spPr>
            <a:xfrm>
              <a:off x="7427937" y="3238846"/>
              <a:ext cx="4764064" cy="3619154"/>
            </a:xfrm>
            <a:custGeom>
              <a:avLst/>
              <a:gdLst>
                <a:gd name="connsiteX0" fmla="*/ 1318911 w 4764064"/>
                <a:gd name="connsiteY0" fmla="*/ 0 h 3619154"/>
                <a:gd name="connsiteX1" fmla="*/ 2637721 w 4764064"/>
                <a:gd name="connsiteY1" fmla="*/ 546829 h 3619154"/>
                <a:gd name="connsiteX2" fmla="*/ 4608407 w 4764064"/>
                <a:gd name="connsiteY2" fmla="*/ 2519626 h 3619154"/>
                <a:gd name="connsiteX3" fmla="*/ 4764064 w 4764064"/>
                <a:gd name="connsiteY3" fmla="*/ 2675450 h 3619154"/>
                <a:gd name="connsiteX4" fmla="*/ 4764064 w 4764064"/>
                <a:gd name="connsiteY4" fmla="*/ 3619154 h 3619154"/>
                <a:gd name="connsiteX5" fmla="*/ 3103615 w 4764064"/>
                <a:gd name="connsiteY5" fmla="*/ 3619154 h 3619154"/>
                <a:gd name="connsiteX6" fmla="*/ 3024477 w 4764064"/>
                <a:gd name="connsiteY6" fmla="*/ 3560912 h 3619154"/>
                <a:gd name="connsiteX7" fmla="*/ 2882833 w 4764064"/>
                <a:gd name="connsiteY7" fmla="*/ 3432749 h 3619154"/>
                <a:gd name="connsiteX8" fmla="*/ 0 w 4764064"/>
                <a:gd name="connsiteY8" fmla="*/ 546829 h 3619154"/>
                <a:gd name="connsiteX9" fmla="*/ 1318911 w 4764064"/>
                <a:gd name="connsiteY9" fmla="*/ 0 h 3619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64064" h="3619154">
                  <a:moveTo>
                    <a:pt x="1318911" y="0"/>
                  </a:moveTo>
                  <a:cubicBezTo>
                    <a:pt x="1796243" y="0"/>
                    <a:pt x="2273558" y="182277"/>
                    <a:pt x="2637721" y="546829"/>
                  </a:cubicBezTo>
                  <a:cubicBezTo>
                    <a:pt x="2637721" y="546829"/>
                    <a:pt x="3763827" y="1674142"/>
                    <a:pt x="4608407" y="2519626"/>
                  </a:cubicBezTo>
                  <a:lnTo>
                    <a:pt x="4764064" y="2675450"/>
                  </a:lnTo>
                  <a:lnTo>
                    <a:pt x="4764064" y="3619154"/>
                  </a:lnTo>
                  <a:lnTo>
                    <a:pt x="3103615" y="3619154"/>
                  </a:lnTo>
                  <a:lnTo>
                    <a:pt x="3024477" y="3560912"/>
                  </a:lnTo>
                  <a:cubicBezTo>
                    <a:pt x="2975642" y="3521039"/>
                    <a:pt x="2928353" y="3478318"/>
                    <a:pt x="2882833" y="3432749"/>
                  </a:cubicBezTo>
                  <a:lnTo>
                    <a:pt x="0" y="546829"/>
                  </a:lnTo>
                  <a:cubicBezTo>
                    <a:pt x="364231" y="182277"/>
                    <a:pt x="841580" y="0"/>
                    <a:pt x="1318911" y="0"/>
                  </a:cubicBezTo>
                  <a:close/>
                </a:path>
              </a:pathLst>
            </a:custGeom>
            <a:solidFill>
              <a:srgbClr val="6E63D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52">
              <a:extLst>
                <a:ext uri="{FF2B5EF4-FFF2-40B4-BE49-F238E27FC236}">
                  <a16:creationId xmlns:a16="http://schemas.microsoft.com/office/drawing/2014/main" id="{0427C6AB-A032-9658-63F4-A44DEB7DC416}"/>
                </a:ext>
              </a:extLst>
            </p:cNvPr>
            <p:cNvSpPr/>
            <p:nvPr userDrawn="1"/>
          </p:nvSpPr>
          <p:spPr>
            <a:xfrm>
              <a:off x="9027791" y="3587392"/>
              <a:ext cx="3164209" cy="3270608"/>
            </a:xfrm>
            <a:custGeom>
              <a:avLst/>
              <a:gdLst>
                <a:gd name="connsiteX0" fmla="*/ 3164209 w 3164209"/>
                <a:gd name="connsiteY0" fmla="*/ 0 h 3270608"/>
                <a:gd name="connsiteX1" fmla="*/ 3164209 w 3164209"/>
                <a:gd name="connsiteY1" fmla="*/ 2129280 h 3270608"/>
                <a:gd name="connsiteX2" fmla="*/ 2981911 w 3164209"/>
                <a:gd name="connsiteY2" fmla="*/ 2311773 h 3270608"/>
                <a:gd name="connsiteX3" fmla="*/ 2024101 w 3164209"/>
                <a:gd name="connsiteY3" fmla="*/ 3270608 h 3270608"/>
                <a:gd name="connsiteX4" fmla="*/ 0 w 3164209"/>
                <a:gd name="connsiteY4" fmla="*/ 3270608 h 3270608"/>
                <a:gd name="connsiteX5" fmla="*/ 6292 w 3164209"/>
                <a:gd name="connsiteY5" fmla="*/ 3257037 h 3270608"/>
                <a:gd name="connsiteX6" fmla="*/ 274756 w 3164209"/>
                <a:gd name="connsiteY6" fmla="*/ 2892548 h 3270608"/>
                <a:gd name="connsiteX7" fmla="*/ 911535 w 3164209"/>
                <a:gd name="connsiteY7" fmla="*/ 2255086 h 3270608"/>
                <a:gd name="connsiteX8" fmla="*/ 1918410 w 3164209"/>
                <a:gd name="connsiteY8" fmla="*/ 1247133 h 327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64209" h="3270608">
                  <a:moveTo>
                    <a:pt x="3164209" y="0"/>
                  </a:moveTo>
                  <a:lnTo>
                    <a:pt x="3164209" y="2129280"/>
                  </a:lnTo>
                  <a:lnTo>
                    <a:pt x="2981911" y="2311773"/>
                  </a:lnTo>
                  <a:lnTo>
                    <a:pt x="2024101" y="3270608"/>
                  </a:lnTo>
                  <a:lnTo>
                    <a:pt x="0" y="3270608"/>
                  </a:lnTo>
                  <a:lnTo>
                    <a:pt x="6292" y="3257037"/>
                  </a:lnTo>
                  <a:cubicBezTo>
                    <a:pt x="75125" y="3125912"/>
                    <a:pt x="164612" y="3002810"/>
                    <a:pt x="274756" y="2892548"/>
                  </a:cubicBezTo>
                  <a:lnTo>
                    <a:pt x="911535" y="2255086"/>
                  </a:lnTo>
                  <a:lnTo>
                    <a:pt x="1918410" y="1247133"/>
                  </a:lnTo>
                  <a:close/>
                </a:path>
              </a:pathLst>
            </a:custGeom>
            <a:solidFill>
              <a:srgbClr val="EFBC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0" name="Freeform 19">
            <a:extLst>
              <a:ext uri="{FF2B5EF4-FFF2-40B4-BE49-F238E27FC236}">
                <a16:creationId xmlns:a16="http://schemas.microsoft.com/office/drawing/2014/main" id="{8FA3E15F-A38F-6E11-2161-604D7B076A3F}"/>
              </a:ext>
            </a:extLst>
          </p:cNvPr>
          <p:cNvSpPr/>
          <p:nvPr userDrawn="1"/>
        </p:nvSpPr>
        <p:spPr>
          <a:xfrm>
            <a:off x="6294401" y="1133139"/>
            <a:ext cx="5557308" cy="5233870"/>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29" name="Picture Placeholder 28">
            <a:extLst>
              <a:ext uri="{FF2B5EF4-FFF2-40B4-BE49-F238E27FC236}">
                <a16:creationId xmlns:a16="http://schemas.microsoft.com/office/drawing/2014/main" id="{2FA384D4-E2E7-C499-0C39-D30CCC968092}"/>
              </a:ext>
            </a:extLst>
          </p:cNvPr>
          <p:cNvSpPr>
            <a:spLocks noGrp="1"/>
          </p:cNvSpPr>
          <p:nvPr>
            <p:ph type="pic" sz="quarter" idx="11" hasCustomPrompt="1"/>
          </p:nvPr>
        </p:nvSpPr>
        <p:spPr>
          <a:xfrm>
            <a:off x="6358534" y="1197696"/>
            <a:ext cx="5428158" cy="5106617"/>
          </a:xfrm>
          <a:custGeom>
            <a:avLst/>
            <a:gdLst>
              <a:gd name="connsiteX0" fmla="*/ 83687 w 5428158"/>
              <a:gd name="connsiteY0" fmla="*/ 0 h 5106617"/>
              <a:gd name="connsiteX1" fmla="*/ 5345070 w 5428158"/>
              <a:gd name="connsiteY1" fmla="*/ 0 h 5106617"/>
              <a:gd name="connsiteX2" fmla="*/ 5358432 w 5428158"/>
              <a:gd name="connsiteY2" fmla="*/ 2697 h 5106617"/>
              <a:gd name="connsiteX3" fmla="*/ 5419708 w 5428158"/>
              <a:gd name="connsiteY3" fmla="*/ 63963 h 5106617"/>
              <a:gd name="connsiteX4" fmla="*/ 5428158 w 5428158"/>
              <a:gd name="connsiteY4" fmla="*/ 105813 h 5106617"/>
              <a:gd name="connsiteX5" fmla="*/ 5428158 w 5428158"/>
              <a:gd name="connsiteY5" fmla="*/ 4994454 h 5106617"/>
              <a:gd name="connsiteX6" fmla="*/ 5419708 w 5428158"/>
              <a:gd name="connsiteY6" fmla="*/ 5036304 h 5106617"/>
              <a:gd name="connsiteX7" fmla="*/ 5313612 w 5428158"/>
              <a:gd name="connsiteY7" fmla="*/ 5106617 h 5106617"/>
              <a:gd name="connsiteX8" fmla="*/ 115144 w 5428158"/>
              <a:gd name="connsiteY8" fmla="*/ 5106617 h 5106617"/>
              <a:gd name="connsiteX9" fmla="*/ 0 w 5428158"/>
              <a:gd name="connsiteY9" fmla="*/ 4991492 h 5106617"/>
              <a:gd name="connsiteX10" fmla="*/ 0 w 5428158"/>
              <a:gd name="connsiteY10" fmla="*/ 3555723 h 5106617"/>
              <a:gd name="connsiteX11" fmla="*/ 0 w 5428158"/>
              <a:gd name="connsiteY11" fmla="*/ 1544544 h 5106617"/>
              <a:gd name="connsiteX12" fmla="*/ 0 w 5428158"/>
              <a:gd name="connsiteY12" fmla="*/ 108775 h 5106617"/>
              <a:gd name="connsiteX13" fmla="*/ 70325 w 5428158"/>
              <a:gd name="connsiteY13" fmla="*/ 2697 h 5106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28158" h="5106617">
                <a:moveTo>
                  <a:pt x="83687" y="0"/>
                </a:moveTo>
                <a:lnTo>
                  <a:pt x="5345070" y="0"/>
                </a:lnTo>
                <a:lnTo>
                  <a:pt x="5358432" y="2697"/>
                </a:lnTo>
                <a:cubicBezTo>
                  <a:pt x="5385983" y="14348"/>
                  <a:pt x="5408054" y="36416"/>
                  <a:pt x="5419708" y="63963"/>
                </a:cubicBezTo>
                <a:lnTo>
                  <a:pt x="5428158" y="105813"/>
                </a:lnTo>
                <a:lnTo>
                  <a:pt x="5428158" y="4994454"/>
                </a:lnTo>
                <a:lnTo>
                  <a:pt x="5419708" y="5036304"/>
                </a:lnTo>
                <a:cubicBezTo>
                  <a:pt x="5402228" y="5077624"/>
                  <a:pt x="5361307" y="5106617"/>
                  <a:pt x="5313612" y="5106617"/>
                </a:cubicBezTo>
                <a:lnTo>
                  <a:pt x="115144" y="5106617"/>
                </a:lnTo>
                <a:cubicBezTo>
                  <a:pt x="51552" y="5106617"/>
                  <a:pt x="0" y="5055074"/>
                  <a:pt x="0" y="4991492"/>
                </a:cubicBezTo>
                <a:lnTo>
                  <a:pt x="0" y="3555723"/>
                </a:lnTo>
                <a:lnTo>
                  <a:pt x="0" y="1544544"/>
                </a:lnTo>
                <a:lnTo>
                  <a:pt x="0" y="108775"/>
                </a:lnTo>
                <a:cubicBezTo>
                  <a:pt x="0" y="61089"/>
                  <a:pt x="28998" y="20174"/>
                  <a:pt x="70325" y="2697"/>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 name="Title Placeholder 12">
            <a:extLst>
              <a:ext uri="{FF2B5EF4-FFF2-40B4-BE49-F238E27FC236}">
                <a16:creationId xmlns:a16="http://schemas.microsoft.com/office/drawing/2014/main" id="{F6C3888F-A0B8-C507-03DE-BA1CE4BCE507}"/>
              </a:ext>
            </a:extLst>
          </p:cNvPr>
          <p:cNvSpPr>
            <a:spLocks noGrp="1"/>
          </p:cNvSpPr>
          <p:nvPr>
            <p:ph type="title" hasCustomPrompt="1"/>
          </p:nvPr>
        </p:nvSpPr>
        <p:spPr>
          <a:xfrm>
            <a:off x="340291" y="212186"/>
            <a:ext cx="9911149" cy="588637"/>
          </a:xfrm>
          <a:prstGeom prst="rect">
            <a:avLst/>
          </a:prstGeom>
        </p:spPr>
        <p:txBody>
          <a:bodyPr vert="horz" lIns="91440" tIns="45720" rIns="91440" bIns="45720" rtlCol="0" anchor="t" anchorCtr="0">
            <a:normAutofit/>
          </a:bodyPr>
          <a:lstStyle>
            <a:lvl1pPr>
              <a:defRPr b="1" i="0">
                <a:solidFill>
                  <a:schemeClr val="bg1"/>
                </a:solidFill>
                <a:latin typeface="Aptos ExtraBold" panose="020B0004020202020204" pitchFamily="34" charset="0"/>
              </a:defRPr>
            </a:lvl1pPr>
          </a:lstStyle>
          <a:p>
            <a:r>
              <a:rPr lang="en-GB"/>
              <a:t>Insert slide title</a:t>
            </a:r>
            <a:endParaRPr lang="en-IS"/>
          </a:p>
        </p:txBody>
      </p:sp>
      <p:pic>
        <p:nvPicPr>
          <p:cNvPr id="3" name="Picture 2" descr="A black background with white text&#10;&#10;Description automatically generated">
            <a:extLst>
              <a:ext uri="{FF2B5EF4-FFF2-40B4-BE49-F238E27FC236}">
                <a16:creationId xmlns:a16="http://schemas.microsoft.com/office/drawing/2014/main" id="{8CF789CF-5A89-9503-0CDE-D9B57785D1E0}"/>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0487345" y="203150"/>
            <a:ext cx="1480989" cy="606708"/>
          </a:xfrm>
          <a:prstGeom prst="rect">
            <a:avLst/>
          </a:prstGeom>
        </p:spPr>
      </p:pic>
      <p:sp>
        <p:nvSpPr>
          <p:cNvPr id="57" name="Text Placeholder 41">
            <a:extLst>
              <a:ext uri="{FF2B5EF4-FFF2-40B4-BE49-F238E27FC236}">
                <a16:creationId xmlns:a16="http://schemas.microsoft.com/office/drawing/2014/main" id="{244BD30E-D216-7959-8F93-9F4D3FE369DA}"/>
              </a:ext>
            </a:extLst>
          </p:cNvPr>
          <p:cNvSpPr>
            <a:spLocks noGrp="1"/>
          </p:cNvSpPr>
          <p:nvPr>
            <p:ph type="body" sz="quarter" idx="12"/>
          </p:nvPr>
        </p:nvSpPr>
        <p:spPr>
          <a:xfrm>
            <a:off x="340290" y="962526"/>
            <a:ext cx="5613819"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91515517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1_Text image 6">
    <p:spTree>
      <p:nvGrpSpPr>
        <p:cNvPr id="1" name=""/>
        <p:cNvGrpSpPr/>
        <p:nvPr/>
      </p:nvGrpSpPr>
      <p:grpSpPr>
        <a:xfrm>
          <a:off x="0" y="0"/>
          <a:ext cx="0" cy="0"/>
          <a:chOff x="0" y="0"/>
          <a:chExt cx="0" cy="0"/>
        </a:xfrm>
      </p:grpSpPr>
      <p:sp>
        <p:nvSpPr>
          <p:cNvPr id="20" name="Round Single Corner Rectangle 19">
            <a:extLst>
              <a:ext uri="{FF2B5EF4-FFF2-40B4-BE49-F238E27FC236}">
                <a16:creationId xmlns:a16="http://schemas.microsoft.com/office/drawing/2014/main" id="{0AB6023A-8741-7AA6-D37C-3BAE9A9304E1}"/>
              </a:ext>
            </a:extLst>
          </p:cNvPr>
          <p:cNvSpPr/>
          <p:nvPr userDrawn="1"/>
        </p:nvSpPr>
        <p:spPr>
          <a:xfrm>
            <a:off x="0" y="99202"/>
            <a:ext cx="4990381" cy="6758798"/>
          </a:xfrm>
          <a:prstGeom prst="round1Rect">
            <a:avLst/>
          </a:prstGeom>
          <a:solidFill>
            <a:srgbClr val="F5F6F8"/>
          </a:solidFill>
          <a:ln>
            <a:noFill/>
          </a:ln>
          <a:effectLst>
            <a:outerShdw blurRad="165100" dist="127000" dir="5400000" algn="ctr" rotWithShape="0">
              <a:srgbClr val="000000">
                <a:alpha val="1535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S"/>
          </a:p>
        </p:txBody>
      </p:sp>
      <p:sp>
        <p:nvSpPr>
          <p:cNvPr id="4" name="Title Placeholder 12">
            <a:extLst>
              <a:ext uri="{FF2B5EF4-FFF2-40B4-BE49-F238E27FC236}">
                <a16:creationId xmlns:a16="http://schemas.microsoft.com/office/drawing/2014/main" id="{131FEF91-1FE3-8E28-2764-76018A39BBE9}"/>
              </a:ext>
            </a:extLst>
          </p:cNvPr>
          <p:cNvSpPr>
            <a:spLocks noGrp="1"/>
          </p:cNvSpPr>
          <p:nvPr>
            <p:ph type="title" hasCustomPrompt="1"/>
          </p:nvPr>
        </p:nvSpPr>
        <p:spPr>
          <a:xfrm>
            <a:off x="5213445" y="212186"/>
            <a:ext cx="6638262" cy="588637"/>
          </a:xfrm>
          <a:prstGeom prst="rect">
            <a:avLst/>
          </a:prstGeom>
        </p:spPr>
        <p:txBody>
          <a:bodyPr vert="horz" lIns="91440" tIns="45720" rIns="91440" bIns="45720" rtlCol="0" anchor="t" anchorCtr="0">
            <a:normAutofit/>
          </a:bodyPr>
          <a:lstStyle>
            <a:lvl1pPr>
              <a:defRPr b="1" i="0">
                <a:solidFill>
                  <a:schemeClr val="bg1"/>
                </a:solidFill>
                <a:latin typeface="Aptos ExtraBold" panose="020B0004020202020204" pitchFamily="34" charset="0"/>
              </a:defRPr>
            </a:lvl1pPr>
          </a:lstStyle>
          <a:p>
            <a:r>
              <a:rPr lang="en-GB"/>
              <a:t>Insert slide title</a:t>
            </a:r>
            <a:endParaRPr lang="en-IS"/>
          </a:p>
        </p:txBody>
      </p:sp>
      <p:sp>
        <p:nvSpPr>
          <p:cNvPr id="45" name="Freeform 44">
            <a:extLst>
              <a:ext uri="{FF2B5EF4-FFF2-40B4-BE49-F238E27FC236}">
                <a16:creationId xmlns:a16="http://schemas.microsoft.com/office/drawing/2014/main" id="{8CF7E8DA-751E-2CDA-4C7A-2E2FF8C66561}"/>
              </a:ext>
            </a:extLst>
          </p:cNvPr>
          <p:cNvSpPr/>
          <p:nvPr/>
        </p:nvSpPr>
        <p:spPr>
          <a:xfrm rot="5400000">
            <a:off x="-359896" y="5285774"/>
            <a:ext cx="1034425" cy="333296"/>
          </a:xfrm>
          <a:custGeom>
            <a:avLst/>
            <a:gdLst>
              <a:gd name="connsiteX0" fmla="*/ 0 w 1034425"/>
              <a:gd name="connsiteY0" fmla="*/ 333296 h 333296"/>
              <a:gd name="connsiteX1" fmla="*/ 43998 w 1034425"/>
              <a:gd name="connsiteY1" fmla="*/ 252082 h 333296"/>
              <a:gd name="connsiteX2" fmla="*/ 517212 w 1034425"/>
              <a:gd name="connsiteY2" fmla="*/ 0 h 333296"/>
              <a:gd name="connsiteX3" fmla="*/ 990427 w 1034425"/>
              <a:gd name="connsiteY3" fmla="*/ 252082 h 333296"/>
              <a:gd name="connsiteX4" fmla="*/ 1034425 w 1034425"/>
              <a:gd name="connsiteY4" fmla="*/ 333296 h 3332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4425" h="333296">
                <a:moveTo>
                  <a:pt x="0" y="333296"/>
                </a:moveTo>
                <a:lnTo>
                  <a:pt x="43998" y="252082"/>
                </a:lnTo>
                <a:cubicBezTo>
                  <a:pt x="146553" y="99994"/>
                  <a:pt x="320227" y="0"/>
                  <a:pt x="517212" y="0"/>
                </a:cubicBezTo>
                <a:cubicBezTo>
                  <a:pt x="714198" y="0"/>
                  <a:pt x="887873" y="99994"/>
                  <a:pt x="990427" y="252082"/>
                </a:cubicBezTo>
                <a:lnTo>
                  <a:pt x="1034425" y="333296"/>
                </a:lnTo>
                <a:close/>
              </a:path>
            </a:pathLst>
          </a:custGeom>
          <a:solidFill>
            <a:srgbClr val="403FA4"/>
          </a:solidFill>
          <a:ln w="0" cap="flat">
            <a:noFill/>
            <a:prstDash val="solid"/>
            <a:miter/>
          </a:ln>
        </p:spPr>
        <p:txBody>
          <a:bodyPr rtlCol="0" anchor="ctr"/>
          <a:lstStyle/>
          <a:p>
            <a:endParaRPr lang="en-IS"/>
          </a:p>
        </p:txBody>
      </p:sp>
      <p:sp>
        <p:nvSpPr>
          <p:cNvPr id="51" name="Freeform 50">
            <a:extLst>
              <a:ext uri="{FF2B5EF4-FFF2-40B4-BE49-F238E27FC236}">
                <a16:creationId xmlns:a16="http://schemas.microsoft.com/office/drawing/2014/main" id="{15D27767-99A3-E036-6283-1B2982352351}"/>
              </a:ext>
            </a:extLst>
          </p:cNvPr>
          <p:cNvSpPr/>
          <p:nvPr/>
        </p:nvSpPr>
        <p:spPr>
          <a:xfrm rot="5400000">
            <a:off x="-94810" y="6127554"/>
            <a:ext cx="3256905" cy="2884347"/>
          </a:xfrm>
          <a:custGeom>
            <a:avLst/>
            <a:gdLst>
              <a:gd name="connsiteX0" fmla="*/ 3256841 w 3256905"/>
              <a:gd name="connsiteY0" fmla="*/ 1192835 h 2884347"/>
              <a:gd name="connsiteX1" fmla="*/ 3256841 w 3256905"/>
              <a:gd name="connsiteY1" fmla="*/ 1192824 h 2884347"/>
              <a:gd name="connsiteX2" fmla="*/ 3256905 w 3256905"/>
              <a:gd name="connsiteY2" fmla="*/ 1192888 h 2884347"/>
              <a:gd name="connsiteX3" fmla="*/ 497 w 3256905"/>
              <a:gd name="connsiteY3" fmla="*/ 1216107 h 2884347"/>
              <a:gd name="connsiteX4" fmla="*/ 358961 w 3256905"/>
              <a:gd name="connsiteY4" fmla="*/ 348461 h 2884347"/>
              <a:gd name="connsiteX5" fmla="*/ 692849 w 3256905"/>
              <a:gd name="connsiteY5" fmla="*/ 95984 h 2884347"/>
              <a:gd name="connsiteX6" fmla="*/ 909551 w 3256905"/>
              <a:gd name="connsiteY6" fmla="*/ 1681 h 2884347"/>
              <a:gd name="connsiteX7" fmla="*/ 916725 w 3256905"/>
              <a:gd name="connsiteY7" fmla="*/ 0 h 2884347"/>
              <a:gd name="connsiteX8" fmla="*/ 916725 w 3256905"/>
              <a:gd name="connsiteY8" fmla="*/ 1999169 h 2884347"/>
              <a:gd name="connsiteX9" fmla="*/ 843657 w 3256905"/>
              <a:gd name="connsiteY9" fmla="*/ 2078870 h 2884347"/>
              <a:gd name="connsiteX10" fmla="*/ 536616 w 3256905"/>
              <a:gd name="connsiteY10" fmla="*/ 2884347 h 2884347"/>
              <a:gd name="connsiteX11" fmla="*/ 337158 w 3256905"/>
              <a:gd name="connsiteY11" fmla="*/ 2320527 h 2884347"/>
              <a:gd name="connsiteX12" fmla="*/ 497 w 3256905"/>
              <a:gd name="connsiteY12" fmla="*/ 1216107 h 2884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56905" h="2884347">
                <a:moveTo>
                  <a:pt x="3256841" y="1192835"/>
                </a:moveTo>
                <a:lnTo>
                  <a:pt x="3256841" y="1192824"/>
                </a:lnTo>
                <a:lnTo>
                  <a:pt x="3256905" y="1192888"/>
                </a:lnTo>
                <a:close/>
                <a:moveTo>
                  <a:pt x="497" y="1216107"/>
                </a:moveTo>
                <a:cubicBezTo>
                  <a:pt x="-7638" y="920311"/>
                  <a:pt x="82947" y="624997"/>
                  <a:pt x="358961" y="348461"/>
                </a:cubicBezTo>
                <a:cubicBezTo>
                  <a:pt x="462271" y="244956"/>
                  <a:pt x="574454" y="160246"/>
                  <a:pt x="692849" y="95984"/>
                </a:cubicBezTo>
                <a:cubicBezTo>
                  <a:pt x="762687" y="57908"/>
                  <a:pt x="835085" y="26410"/>
                  <a:pt x="909551" y="1681"/>
                </a:cubicBezTo>
                <a:lnTo>
                  <a:pt x="916725" y="0"/>
                </a:lnTo>
                <a:lnTo>
                  <a:pt x="916725" y="1999169"/>
                </a:lnTo>
                <a:lnTo>
                  <a:pt x="843657" y="2078870"/>
                </a:lnTo>
                <a:cubicBezTo>
                  <a:pt x="628282" y="2335706"/>
                  <a:pt x="535064" y="2610367"/>
                  <a:pt x="536616" y="2884347"/>
                </a:cubicBezTo>
                <a:cubicBezTo>
                  <a:pt x="525905" y="2746043"/>
                  <a:pt x="450673" y="2566337"/>
                  <a:pt x="337158" y="2320527"/>
                </a:cubicBezTo>
                <a:cubicBezTo>
                  <a:pt x="184605" y="1977518"/>
                  <a:pt x="10956" y="1596415"/>
                  <a:pt x="497" y="1216107"/>
                </a:cubicBezTo>
                <a:close/>
              </a:path>
            </a:pathLst>
          </a:custGeom>
          <a:solidFill>
            <a:srgbClr val="6E63D6"/>
          </a:solidFill>
          <a:ln w="0" cap="flat">
            <a:noFill/>
            <a:prstDash val="solid"/>
            <a:miter/>
          </a:ln>
        </p:spPr>
        <p:txBody>
          <a:bodyPr rtlCol="0" anchor="ctr"/>
          <a:lstStyle/>
          <a:p>
            <a:endParaRPr lang="en-IS"/>
          </a:p>
        </p:txBody>
      </p:sp>
      <p:sp>
        <p:nvSpPr>
          <p:cNvPr id="55" name="Freeform 54">
            <a:extLst>
              <a:ext uri="{FF2B5EF4-FFF2-40B4-BE49-F238E27FC236}">
                <a16:creationId xmlns:a16="http://schemas.microsoft.com/office/drawing/2014/main" id="{8AA4C5B2-FC58-4EBB-0F29-D3ECDC7542B5}"/>
              </a:ext>
            </a:extLst>
          </p:cNvPr>
          <p:cNvSpPr/>
          <p:nvPr userDrawn="1"/>
        </p:nvSpPr>
        <p:spPr>
          <a:xfrm rot="5400000">
            <a:off x="298296" y="6179511"/>
            <a:ext cx="380191" cy="976788"/>
          </a:xfrm>
          <a:custGeom>
            <a:avLst/>
            <a:gdLst>
              <a:gd name="connsiteX0" fmla="*/ 19 w 380191"/>
              <a:gd name="connsiteY0" fmla="*/ 887983 h 976788"/>
              <a:gd name="connsiteX1" fmla="*/ 19 w 380191"/>
              <a:gd name="connsiteY1" fmla="*/ 885317 h 976788"/>
              <a:gd name="connsiteX2" fmla="*/ 19 w 380191"/>
              <a:gd name="connsiteY2" fmla="*/ 885253 h 976788"/>
              <a:gd name="connsiteX3" fmla="*/ 307041 w 380191"/>
              <a:gd name="connsiteY3" fmla="*/ 79776 h 976788"/>
              <a:gd name="connsiteX4" fmla="*/ 380191 w 380191"/>
              <a:gd name="connsiteY4" fmla="*/ 0 h 976788"/>
              <a:gd name="connsiteX5" fmla="*/ 380191 w 380191"/>
              <a:gd name="connsiteY5" fmla="*/ 976788 h 976788"/>
              <a:gd name="connsiteX6" fmla="*/ 6712 w 380191"/>
              <a:gd name="connsiteY6" fmla="*/ 976788 h 976788"/>
              <a:gd name="connsiteX7" fmla="*/ 906 w 380191"/>
              <a:gd name="connsiteY7" fmla="*/ 927227 h 976788"/>
              <a:gd name="connsiteX8" fmla="*/ 906 w 380191"/>
              <a:gd name="connsiteY8" fmla="*/ 925449 h 976788"/>
              <a:gd name="connsiteX9" fmla="*/ 19 w 380191"/>
              <a:gd name="connsiteY9" fmla="*/ 887983 h 97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0191" h="976788">
                <a:moveTo>
                  <a:pt x="19" y="887983"/>
                </a:moveTo>
                <a:lnTo>
                  <a:pt x="19" y="885317"/>
                </a:lnTo>
                <a:lnTo>
                  <a:pt x="19" y="885253"/>
                </a:lnTo>
                <a:cubicBezTo>
                  <a:pt x="-1534" y="611273"/>
                  <a:pt x="91635" y="336612"/>
                  <a:pt x="307041" y="79776"/>
                </a:cubicBezTo>
                <a:lnTo>
                  <a:pt x="380191" y="0"/>
                </a:lnTo>
                <a:lnTo>
                  <a:pt x="380191" y="976788"/>
                </a:lnTo>
                <a:lnTo>
                  <a:pt x="6712" y="976788"/>
                </a:lnTo>
                <a:lnTo>
                  <a:pt x="906" y="927227"/>
                </a:lnTo>
                <a:cubicBezTo>
                  <a:pt x="463" y="926783"/>
                  <a:pt x="906" y="926338"/>
                  <a:pt x="906" y="925449"/>
                </a:cubicBezTo>
                <a:cubicBezTo>
                  <a:pt x="19" y="912939"/>
                  <a:pt x="19" y="900494"/>
                  <a:pt x="19" y="887983"/>
                </a:cubicBezTo>
                <a:close/>
              </a:path>
            </a:pathLst>
          </a:custGeom>
          <a:solidFill>
            <a:srgbClr val="EFBC6E"/>
          </a:solidFill>
          <a:ln w="0" cap="flat">
            <a:noFill/>
            <a:prstDash val="solid"/>
            <a:miter/>
          </a:ln>
        </p:spPr>
        <p:txBody>
          <a:bodyPr rtlCol="0" anchor="ctr"/>
          <a:lstStyle/>
          <a:p>
            <a:endParaRPr lang="en-IS"/>
          </a:p>
        </p:txBody>
      </p:sp>
      <p:pic>
        <p:nvPicPr>
          <p:cNvPr id="2" name="Picture 1" descr="A black background with white text&#10;&#10;Description automatically generated">
            <a:extLst>
              <a:ext uri="{FF2B5EF4-FFF2-40B4-BE49-F238E27FC236}">
                <a16:creationId xmlns:a16="http://schemas.microsoft.com/office/drawing/2014/main" id="{EEEBAE2D-89C3-0D05-F5CE-BE24BBF2F7B2}"/>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976786" y="6153002"/>
            <a:ext cx="1480989" cy="606708"/>
          </a:xfrm>
          <a:prstGeom prst="rect">
            <a:avLst/>
          </a:prstGeom>
        </p:spPr>
      </p:pic>
      <p:sp>
        <p:nvSpPr>
          <p:cNvPr id="33" name="Picture Placeholder 32">
            <a:extLst>
              <a:ext uri="{FF2B5EF4-FFF2-40B4-BE49-F238E27FC236}">
                <a16:creationId xmlns:a16="http://schemas.microsoft.com/office/drawing/2014/main" id="{1478219C-D55C-D710-3833-42907EF40FCB}"/>
              </a:ext>
            </a:extLst>
          </p:cNvPr>
          <p:cNvSpPr>
            <a:spLocks noGrp="1"/>
          </p:cNvSpPr>
          <p:nvPr>
            <p:ph type="pic" sz="quarter" idx="11" hasCustomPrompt="1"/>
          </p:nvPr>
        </p:nvSpPr>
        <p:spPr>
          <a:xfrm>
            <a:off x="0" y="154546"/>
            <a:ext cx="4935828" cy="6703454"/>
          </a:xfrm>
          <a:custGeom>
            <a:avLst/>
            <a:gdLst>
              <a:gd name="connsiteX0" fmla="*/ 0 w 4935828"/>
              <a:gd name="connsiteY0" fmla="*/ 0 h 6703454"/>
              <a:gd name="connsiteX1" fmla="*/ 4113173 w 4935828"/>
              <a:gd name="connsiteY1" fmla="*/ 0 h 6703454"/>
              <a:gd name="connsiteX2" fmla="*/ 4935828 w 4935828"/>
              <a:gd name="connsiteY2" fmla="*/ 822655 h 6703454"/>
              <a:gd name="connsiteX3" fmla="*/ 4935828 w 4935828"/>
              <a:gd name="connsiteY3" fmla="*/ 6703454 h 6703454"/>
              <a:gd name="connsiteX4" fmla="*/ 2973249 w 4935828"/>
              <a:gd name="connsiteY4" fmla="*/ 6703454 h 6703454"/>
              <a:gd name="connsiteX5" fmla="*/ 2932837 w 4935828"/>
              <a:gd name="connsiteY5" fmla="*/ 6597898 h 6703454"/>
              <a:gd name="connsiteX6" fmla="*/ 2880680 w 4935828"/>
              <a:gd name="connsiteY6" fmla="*/ 6491283 h 6703454"/>
              <a:gd name="connsiteX7" fmla="*/ 2628203 w 4935828"/>
              <a:gd name="connsiteY7" fmla="*/ 6157395 h 6703454"/>
              <a:gd name="connsiteX8" fmla="*/ 1760557 w 4935828"/>
              <a:gd name="connsiteY8" fmla="*/ 5798930 h 6703454"/>
              <a:gd name="connsiteX9" fmla="*/ 656137 w 4935828"/>
              <a:gd name="connsiteY9" fmla="*/ 6135592 h 6703454"/>
              <a:gd name="connsiteX10" fmla="*/ 92317 w 4935828"/>
              <a:gd name="connsiteY10" fmla="*/ 6335050 h 6703454"/>
              <a:gd name="connsiteX11" fmla="*/ 92699 w 4935828"/>
              <a:gd name="connsiteY11" fmla="*/ 6335067 h 6703454"/>
              <a:gd name="connsiteX12" fmla="*/ 55908 w 4935828"/>
              <a:gd name="connsiteY12" fmla="*/ 6335938 h 6703454"/>
              <a:gd name="connsiteX13" fmla="*/ 54130 w 4935828"/>
              <a:gd name="connsiteY13" fmla="*/ 6335938 h 6703454"/>
              <a:gd name="connsiteX14" fmla="*/ 0 w 4935828"/>
              <a:gd name="connsiteY14" fmla="*/ 6342279 h 6703454"/>
              <a:gd name="connsiteX15" fmla="*/ 0 w 4935828"/>
              <a:gd name="connsiteY15" fmla="*/ 5804985 h 6703454"/>
              <a:gd name="connsiteX16" fmla="*/ 61725 w 4935828"/>
              <a:gd name="connsiteY16" fmla="*/ 5771545 h 6703454"/>
              <a:gd name="connsiteX17" fmla="*/ 313807 w 4935828"/>
              <a:gd name="connsiteY17" fmla="*/ 5298330 h 6703454"/>
              <a:gd name="connsiteX18" fmla="*/ 61725 w 4935828"/>
              <a:gd name="connsiteY18" fmla="*/ 4825115 h 6703454"/>
              <a:gd name="connsiteX19" fmla="*/ 0 w 4935828"/>
              <a:gd name="connsiteY19" fmla="*/ 4791676 h 6703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935828" h="6703454">
                <a:moveTo>
                  <a:pt x="0" y="0"/>
                </a:moveTo>
                <a:lnTo>
                  <a:pt x="4113173" y="0"/>
                </a:lnTo>
                <a:cubicBezTo>
                  <a:pt x="4567513" y="0"/>
                  <a:pt x="4935828" y="368315"/>
                  <a:pt x="4935828" y="822655"/>
                </a:cubicBezTo>
                <a:lnTo>
                  <a:pt x="4935828" y="6703454"/>
                </a:lnTo>
                <a:lnTo>
                  <a:pt x="2973249" y="6703454"/>
                </a:lnTo>
                <a:lnTo>
                  <a:pt x="2932837" y="6597898"/>
                </a:lnTo>
                <a:cubicBezTo>
                  <a:pt x="2917111" y="6561760"/>
                  <a:pt x="2899718" y="6526201"/>
                  <a:pt x="2880680" y="6491283"/>
                </a:cubicBezTo>
                <a:cubicBezTo>
                  <a:pt x="2816418" y="6372888"/>
                  <a:pt x="2731708" y="6260705"/>
                  <a:pt x="2628203" y="6157395"/>
                </a:cubicBezTo>
                <a:cubicBezTo>
                  <a:pt x="2351667" y="5881381"/>
                  <a:pt x="2056353" y="5790796"/>
                  <a:pt x="1760557" y="5798930"/>
                </a:cubicBezTo>
                <a:cubicBezTo>
                  <a:pt x="1380249" y="5809389"/>
                  <a:pt x="999146" y="5983039"/>
                  <a:pt x="656137" y="6135592"/>
                </a:cubicBezTo>
                <a:cubicBezTo>
                  <a:pt x="410327" y="6249107"/>
                  <a:pt x="230621" y="6324339"/>
                  <a:pt x="92317" y="6335050"/>
                </a:cubicBezTo>
                <a:lnTo>
                  <a:pt x="92699" y="6335067"/>
                </a:lnTo>
                <a:lnTo>
                  <a:pt x="55908" y="6335938"/>
                </a:lnTo>
                <a:cubicBezTo>
                  <a:pt x="55019" y="6335938"/>
                  <a:pt x="54574" y="6335495"/>
                  <a:pt x="54130" y="6335938"/>
                </a:cubicBezTo>
                <a:lnTo>
                  <a:pt x="0" y="6342279"/>
                </a:lnTo>
                <a:lnTo>
                  <a:pt x="0" y="5804985"/>
                </a:lnTo>
                <a:lnTo>
                  <a:pt x="61725" y="5771545"/>
                </a:lnTo>
                <a:cubicBezTo>
                  <a:pt x="213813" y="5668990"/>
                  <a:pt x="313807" y="5495315"/>
                  <a:pt x="313807" y="5298330"/>
                </a:cubicBezTo>
                <a:cubicBezTo>
                  <a:pt x="313807" y="5101345"/>
                  <a:pt x="213813" y="4927670"/>
                  <a:pt x="61725" y="4825115"/>
                </a:cubicBezTo>
                <a:lnTo>
                  <a:pt x="0" y="4791676"/>
                </a:lnTo>
                <a:close/>
              </a:path>
            </a:pathLst>
          </a:custGeom>
        </p:spPr>
        <p:txBody>
          <a:bodyPr wrap="square" anchor="ctr" anchorCtr="0">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1" name="Text Placeholder 41">
            <a:extLst>
              <a:ext uri="{FF2B5EF4-FFF2-40B4-BE49-F238E27FC236}">
                <a16:creationId xmlns:a16="http://schemas.microsoft.com/office/drawing/2014/main" id="{320AD8F2-4804-2216-6B88-7B4E7B74F8BA}"/>
              </a:ext>
            </a:extLst>
          </p:cNvPr>
          <p:cNvSpPr>
            <a:spLocks noGrp="1"/>
          </p:cNvSpPr>
          <p:nvPr>
            <p:ph type="body" sz="quarter" idx="12"/>
          </p:nvPr>
        </p:nvSpPr>
        <p:spPr>
          <a:xfrm>
            <a:off x="5213444" y="962526"/>
            <a:ext cx="6638261"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5337698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1_Text image 7">
    <p:bg>
      <p:bgPr>
        <a:solidFill>
          <a:srgbClr val="351C5C"/>
        </a:solidFill>
        <a:effectLst/>
      </p:bgPr>
    </p:bg>
    <p:spTree>
      <p:nvGrpSpPr>
        <p:cNvPr id="1" name=""/>
        <p:cNvGrpSpPr/>
        <p:nvPr/>
      </p:nvGrpSpPr>
      <p:grpSpPr>
        <a:xfrm>
          <a:off x="0" y="0"/>
          <a:ext cx="0" cy="0"/>
          <a:chOff x="0" y="0"/>
          <a:chExt cx="0" cy="0"/>
        </a:xfrm>
      </p:grpSpPr>
      <p:grpSp>
        <p:nvGrpSpPr>
          <p:cNvPr id="42" name="Group 41">
            <a:extLst>
              <a:ext uri="{FF2B5EF4-FFF2-40B4-BE49-F238E27FC236}">
                <a16:creationId xmlns:a16="http://schemas.microsoft.com/office/drawing/2014/main" id="{8A731AAF-DEBF-ACA9-A33F-33F2A1EAE040}"/>
              </a:ext>
            </a:extLst>
          </p:cNvPr>
          <p:cNvGrpSpPr/>
          <p:nvPr userDrawn="1"/>
        </p:nvGrpSpPr>
        <p:grpSpPr>
          <a:xfrm>
            <a:off x="7901642" y="3045085"/>
            <a:ext cx="4334953" cy="3822854"/>
            <a:chOff x="7901642" y="3045085"/>
            <a:chExt cx="4334953" cy="3822854"/>
          </a:xfrm>
        </p:grpSpPr>
        <p:sp>
          <p:nvSpPr>
            <p:cNvPr id="58" name="Freeform 57">
              <a:extLst>
                <a:ext uri="{FF2B5EF4-FFF2-40B4-BE49-F238E27FC236}">
                  <a16:creationId xmlns:a16="http://schemas.microsoft.com/office/drawing/2014/main" id="{EB025952-AC3F-61E5-37A1-1351909FFCC3}"/>
                </a:ext>
              </a:extLst>
            </p:cNvPr>
            <p:cNvSpPr/>
            <p:nvPr/>
          </p:nvSpPr>
          <p:spPr>
            <a:xfrm rot="10800000">
              <a:off x="8298177" y="3045085"/>
              <a:ext cx="3938418" cy="3822854"/>
            </a:xfrm>
            <a:custGeom>
              <a:avLst/>
              <a:gdLst>
                <a:gd name="connsiteX0" fmla="*/ 629093 w 3938418"/>
                <a:gd name="connsiteY0" fmla="*/ 3822854 h 3822854"/>
                <a:gd name="connsiteX1" fmla="*/ 374900 w 3938418"/>
                <a:gd name="connsiteY1" fmla="*/ 3568325 h 3822854"/>
                <a:gd name="connsiteX2" fmla="*/ 374900 w 3938418"/>
                <a:gd name="connsiteY2" fmla="*/ 1755816 h 3822854"/>
                <a:gd name="connsiteX3" fmla="*/ 705967 w 3938418"/>
                <a:gd name="connsiteY3" fmla="*/ 1424313 h 3822854"/>
                <a:gd name="connsiteX4" fmla="*/ 2042636 w 3938418"/>
                <a:gd name="connsiteY4" fmla="*/ 85882 h 3822854"/>
                <a:gd name="connsiteX5" fmla="*/ 2042636 w 3938418"/>
                <a:gd name="connsiteY5" fmla="*/ 85976 h 3822854"/>
                <a:gd name="connsiteX6" fmla="*/ 2128499 w 3938418"/>
                <a:gd name="connsiteY6" fmla="*/ 0 h 3822854"/>
                <a:gd name="connsiteX7" fmla="*/ 3938418 w 3938418"/>
                <a:gd name="connsiteY7" fmla="*/ 0 h 3822854"/>
                <a:gd name="connsiteX8" fmla="*/ 3937799 w 3938418"/>
                <a:gd name="connsiteY8" fmla="*/ 28107 h 3822854"/>
                <a:gd name="connsiteX9" fmla="*/ 3417742 w 3938418"/>
                <a:gd name="connsiteY9" fmla="*/ 1030528 h 3822854"/>
                <a:gd name="connsiteX10" fmla="*/ 2352875 w 3938418"/>
                <a:gd name="connsiteY10" fmla="*/ 2096799 h 3822854"/>
                <a:gd name="connsiteX11" fmla="*/ 1697369 w 3938418"/>
                <a:gd name="connsiteY11" fmla="*/ 2753170 h 3822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38418" h="3822854">
                  <a:moveTo>
                    <a:pt x="629093" y="3822854"/>
                  </a:moveTo>
                  <a:lnTo>
                    <a:pt x="374900" y="3568325"/>
                  </a:lnTo>
                  <a:cubicBezTo>
                    <a:pt x="-124967" y="3067800"/>
                    <a:pt x="-124967" y="2256342"/>
                    <a:pt x="374900" y="1755816"/>
                  </a:cubicBezTo>
                  <a:lnTo>
                    <a:pt x="705967" y="1424313"/>
                  </a:lnTo>
                  <a:lnTo>
                    <a:pt x="2042636" y="85882"/>
                  </a:lnTo>
                  <a:lnTo>
                    <a:pt x="2042636" y="85976"/>
                  </a:lnTo>
                  <a:lnTo>
                    <a:pt x="2128499" y="0"/>
                  </a:lnTo>
                  <a:lnTo>
                    <a:pt x="3938418" y="0"/>
                  </a:lnTo>
                  <a:lnTo>
                    <a:pt x="3937799" y="28107"/>
                  </a:lnTo>
                  <a:cubicBezTo>
                    <a:pt x="3910458" y="365442"/>
                    <a:pt x="3742880" y="704962"/>
                    <a:pt x="3417742" y="1030528"/>
                  </a:cubicBezTo>
                  <a:lnTo>
                    <a:pt x="2352875" y="2096799"/>
                  </a:lnTo>
                  <a:lnTo>
                    <a:pt x="1697369" y="2753170"/>
                  </a:lnTo>
                  <a:close/>
                </a:path>
              </a:pathLst>
            </a:custGeom>
            <a:solidFill>
              <a:srgbClr val="D14B74"/>
            </a:solidFill>
            <a:ln w="12700" cap="flat">
              <a:noFill/>
              <a:prstDash val="solid"/>
              <a:miter/>
            </a:ln>
          </p:spPr>
          <p:txBody>
            <a:bodyPr rtlCol="0" anchor="ctr"/>
            <a:lstStyle/>
            <a:p>
              <a:endParaRPr lang="en-IS"/>
            </a:p>
          </p:txBody>
        </p:sp>
        <p:sp>
          <p:nvSpPr>
            <p:cNvPr id="53" name="Freeform 52">
              <a:extLst>
                <a:ext uri="{FF2B5EF4-FFF2-40B4-BE49-F238E27FC236}">
                  <a16:creationId xmlns:a16="http://schemas.microsoft.com/office/drawing/2014/main" id="{80712FA5-D901-FAF4-3514-16CB5F6F04E2}"/>
                </a:ext>
              </a:extLst>
            </p:cNvPr>
            <p:cNvSpPr/>
            <p:nvPr/>
          </p:nvSpPr>
          <p:spPr>
            <a:xfrm rot="10800000">
              <a:off x="7901642" y="3115122"/>
              <a:ext cx="3449014" cy="3676930"/>
            </a:xfrm>
            <a:custGeom>
              <a:avLst/>
              <a:gdLst>
                <a:gd name="connsiteX0" fmla="*/ 0 w 3449014"/>
                <a:gd name="connsiteY0" fmla="*/ 1168203 h 3676930"/>
                <a:gd name="connsiteX1" fmla="*/ 1147610 w 3449014"/>
                <a:gd name="connsiteY1" fmla="*/ 19080 h 3676930"/>
                <a:gd name="connsiteX2" fmla="*/ 2790637 w 3449014"/>
                <a:gd name="connsiteY2" fmla="*/ 596580 h 3676930"/>
                <a:gd name="connsiteX3" fmla="*/ 2839393 w 3449014"/>
                <a:gd name="connsiteY3" fmla="*/ 646727 h 3676930"/>
                <a:gd name="connsiteX4" fmla="*/ 2981117 w 3449014"/>
                <a:gd name="connsiteY4" fmla="*/ 3175423 h 3676930"/>
                <a:gd name="connsiteX5" fmla="*/ 344605 w 3449014"/>
                <a:gd name="connsiteY5" fmla="*/ 3144804 h 3676930"/>
                <a:gd name="connsiteX6" fmla="*/ 1457092 w 3449014"/>
                <a:gd name="connsiteY6" fmla="*/ 2030851 h 3676930"/>
                <a:gd name="connsiteX7" fmla="*/ 1374443 w 3449014"/>
                <a:gd name="connsiteY7" fmla="*/ 1251529 h 3676930"/>
                <a:gd name="connsiteX8" fmla="*/ 0 w 3449014"/>
                <a:gd name="connsiteY8" fmla="*/ 1168203 h 367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9014" h="3676930">
                  <a:moveTo>
                    <a:pt x="0" y="1168203"/>
                  </a:moveTo>
                  <a:lnTo>
                    <a:pt x="1147610" y="19080"/>
                  </a:lnTo>
                  <a:cubicBezTo>
                    <a:pt x="1678150" y="-60360"/>
                    <a:pt x="2298439" y="103733"/>
                    <a:pt x="2790637" y="596580"/>
                  </a:cubicBezTo>
                  <a:cubicBezTo>
                    <a:pt x="2807583" y="613549"/>
                    <a:pt x="2823772" y="629759"/>
                    <a:pt x="2839393" y="646727"/>
                  </a:cubicBezTo>
                  <a:cubicBezTo>
                    <a:pt x="3596199" y="1444914"/>
                    <a:pt x="3654043" y="2501515"/>
                    <a:pt x="2981117" y="3175423"/>
                  </a:cubicBezTo>
                  <a:cubicBezTo>
                    <a:pt x="2295220" y="3862224"/>
                    <a:pt x="1362136" y="3835586"/>
                    <a:pt x="344605" y="3144804"/>
                  </a:cubicBezTo>
                  <a:lnTo>
                    <a:pt x="1457092" y="2030851"/>
                  </a:lnTo>
                  <a:cubicBezTo>
                    <a:pt x="1672281" y="1815378"/>
                    <a:pt x="1639146" y="1516580"/>
                    <a:pt x="1374443" y="1251529"/>
                  </a:cubicBezTo>
                  <a:cubicBezTo>
                    <a:pt x="1032489" y="909124"/>
                    <a:pt x="440791" y="833571"/>
                    <a:pt x="0" y="1168203"/>
                  </a:cubicBezTo>
                  <a:close/>
                </a:path>
              </a:pathLst>
            </a:custGeom>
            <a:solidFill>
              <a:srgbClr val="912B47"/>
            </a:solidFill>
            <a:ln w="0" cap="flat">
              <a:noFill/>
              <a:prstDash val="solid"/>
              <a:miter/>
            </a:ln>
          </p:spPr>
          <p:txBody>
            <a:bodyPr rtlCol="0" anchor="ctr"/>
            <a:lstStyle/>
            <a:p>
              <a:endParaRPr lang="en-IS"/>
            </a:p>
          </p:txBody>
        </p:sp>
        <p:sp>
          <p:nvSpPr>
            <p:cNvPr id="60" name="Freeform 59">
              <a:extLst>
                <a:ext uri="{FF2B5EF4-FFF2-40B4-BE49-F238E27FC236}">
                  <a16:creationId xmlns:a16="http://schemas.microsoft.com/office/drawing/2014/main" id="{0269C64A-EE04-940D-ABAB-F7B101CCD1E2}"/>
                </a:ext>
              </a:extLst>
            </p:cNvPr>
            <p:cNvSpPr/>
            <p:nvPr/>
          </p:nvSpPr>
          <p:spPr>
            <a:xfrm rot="10800000">
              <a:off x="10203801" y="4840230"/>
              <a:ext cx="1997528" cy="1931982"/>
            </a:xfrm>
            <a:custGeom>
              <a:avLst/>
              <a:gdLst>
                <a:gd name="connsiteX0" fmla="*/ 0 w 1997528"/>
                <a:gd name="connsiteY0" fmla="*/ 1931982 h 1931982"/>
                <a:gd name="connsiteX1" fmla="*/ 0 w 1997528"/>
                <a:gd name="connsiteY1" fmla="*/ 535789 h 1931982"/>
                <a:gd name="connsiteX2" fmla="*/ 58667 w 1997528"/>
                <a:gd name="connsiteY2" fmla="*/ 580725 h 1931982"/>
                <a:gd name="connsiteX3" fmla="*/ 952163 w 1997528"/>
                <a:gd name="connsiteY3" fmla="*/ 376721 h 1931982"/>
                <a:gd name="connsiteX4" fmla="*/ 1997528 w 1997528"/>
                <a:gd name="connsiteY4" fmla="*/ 0 h 1931982"/>
                <a:gd name="connsiteX5" fmla="*/ 660858 w 1997528"/>
                <a:gd name="connsiteY5" fmla="*/ 1338431 h 1931982"/>
                <a:gd name="connsiteX6" fmla="*/ 329791 w 1997528"/>
                <a:gd name="connsiteY6" fmla="*/ 1669935 h 1931982"/>
                <a:gd name="connsiteX7" fmla="*/ 130602 w 1997528"/>
                <a:gd name="connsiteY7" fmla="*/ 1930625 h 1931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97528" h="1931982">
                  <a:moveTo>
                    <a:pt x="0" y="1931982"/>
                  </a:moveTo>
                  <a:lnTo>
                    <a:pt x="0" y="535789"/>
                  </a:lnTo>
                  <a:lnTo>
                    <a:pt x="58667" y="580725"/>
                  </a:lnTo>
                  <a:cubicBezTo>
                    <a:pt x="245298" y="684911"/>
                    <a:pt x="511714" y="580605"/>
                    <a:pt x="952163" y="376721"/>
                  </a:cubicBezTo>
                  <a:cubicBezTo>
                    <a:pt x="1279727" y="230640"/>
                    <a:pt x="1635787" y="68917"/>
                    <a:pt x="1997528" y="0"/>
                  </a:cubicBezTo>
                  <a:lnTo>
                    <a:pt x="660858" y="1338431"/>
                  </a:lnTo>
                  <a:lnTo>
                    <a:pt x="329791" y="1669935"/>
                  </a:lnTo>
                  <a:cubicBezTo>
                    <a:pt x="250267" y="1749659"/>
                    <a:pt x="184849" y="1837725"/>
                    <a:pt x="130602" y="1930625"/>
                  </a:cubicBezTo>
                  <a:close/>
                </a:path>
              </a:pathLst>
            </a:custGeom>
            <a:solidFill>
              <a:srgbClr val="EFBC6E"/>
            </a:solidFill>
            <a:ln w="0" cap="flat">
              <a:noFill/>
              <a:prstDash val="solid"/>
              <a:miter/>
            </a:ln>
          </p:spPr>
          <p:txBody>
            <a:bodyPr rtlCol="0" anchor="ctr"/>
            <a:lstStyle/>
            <a:p>
              <a:endParaRPr lang="en-IS"/>
            </a:p>
          </p:txBody>
        </p:sp>
        <p:sp>
          <p:nvSpPr>
            <p:cNvPr id="55" name="Freeform 54">
              <a:extLst>
                <a:ext uri="{FF2B5EF4-FFF2-40B4-BE49-F238E27FC236}">
                  <a16:creationId xmlns:a16="http://schemas.microsoft.com/office/drawing/2014/main" id="{C5701BC7-1111-0248-0C2A-0513969165E5}"/>
                </a:ext>
              </a:extLst>
            </p:cNvPr>
            <p:cNvSpPr/>
            <p:nvPr/>
          </p:nvSpPr>
          <p:spPr>
            <a:xfrm rot="10800000">
              <a:off x="11712492" y="6475216"/>
              <a:ext cx="279849" cy="280218"/>
            </a:xfrm>
            <a:custGeom>
              <a:avLst/>
              <a:gdLst>
                <a:gd name="connsiteX0" fmla="*/ 279849 w 279849"/>
                <a:gd name="connsiteY0" fmla="*/ 140109 h 280218"/>
                <a:gd name="connsiteX1" fmla="*/ 139925 w 279849"/>
                <a:gd name="connsiteY1" fmla="*/ 280218 h 280218"/>
                <a:gd name="connsiteX2" fmla="*/ 0 w 279849"/>
                <a:gd name="connsiteY2" fmla="*/ 140109 h 280218"/>
                <a:gd name="connsiteX3" fmla="*/ 139925 w 279849"/>
                <a:gd name="connsiteY3" fmla="*/ 0 h 280218"/>
                <a:gd name="connsiteX4" fmla="*/ 279849 w 279849"/>
                <a:gd name="connsiteY4" fmla="*/ 140109 h 2802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9849" h="280218">
                  <a:moveTo>
                    <a:pt x="279849" y="140109"/>
                  </a:moveTo>
                  <a:cubicBezTo>
                    <a:pt x="279849" y="217490"/>
                    <a:pt x="217203" y="280218"/>
                    <a:pt x="139925" y="280218"/>
                  </a:cubicBezTo>
                  <a:cubicBezTo>
                    <a:pt x="62646" y="280218"/>
                    <a:pt x="0" y="217490"/>
                    <a:pt x="0" y="140109"/>
                  </a:cubicBezTo>
                  <a:cubicBezTo>
                    <a:pt x="0" y="62729"/>
                    <a:pt x="62646" y="0"/>
                    <a:pt x="139925" y="0"/>
                  </a:cubicBezTo>
                  <a:cubicBezTo>
                    <a:pt x="217203" y="0"/>
                    <a:pt x="279849" y="62729"/>
                    <a:pt x="279849" y="140109"/>
                  </a:cubicBezTo>
                  <a:close/>
                </a:path>
              </a:pathLst>
            </a:custGeom>
            <a:solidFill>
              <a:srgbClr val="EFBC6E"/>
            </a:solidFill>
            <a:ln w="0" cap="flat">
              <a:noFill/>
              <a:prstDash val="solid"/>
              <a:miter/>
            </a:ln>
          </p:spPr>
          <p:txBody>
            <a:bodyPr rtlCol="0" anchor="ctr"/>
            <a:lstStyle/>
            <a:p>
              <a:endParaRPr lang="en-IS"/>
            </a:p>
          </p:txBody>
        </p:sp>
      </p:grpSp>
      <p:sp>
        <p:nvSpPr>
          <p:cNvPr id="3" name="Round Single Corner Rectangle 2">
            <a:extLst>
              <a:ext uri="{FF2B5EF4-FFF2-40B4-BE49-F238E27FC236}">
                <a16:creationId xmlns:a16="http://schemas.microsoft.com/office/drawing/2014/main" id="{ED58C790-3066-C0E0-D149-B876FA5F1F10}"/>
              </a:ext>
            </a:extLst>
          </p:cNvPr>
          <p:cNvSpPr/>
          <p:nvPr userDrawn="1"/>
        </p:nvSpPr>
        <p:spPr>
          <a:xfrm rot="10800000">
            <a:off x="6631618" y="-3"/>
            <a:ext cx="5560381" cy="5987909"/>
          </a:xfrm>
          <a:prstGeom prst="round1Rect">
            <a:avLst/>
          </a:prstGeom>
          <a:solidFill>
            <a:srgbClr val="F5F6F8"/>
          </a:solidFill>
          <a:ln>
            <a:noFill/>
          </a:ln>
          <a:effectLst>
            <a:outerShdw blurRad="165100" dist="127000" dir="5400000" algn="ctr" rotWithShape="0">
              <a:srgbClr val="000000">
                <a:alpha val="1535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S"/>
          </a:p>
        </p:txBody>
      </p:sp>
      <p:sp>
        <p:nvSpPr>
          <p:cNvPr id="5" name="Title Placeholder 12">
            <a:extLst>
              <a:ext uri="{FF2B5EF4-FFF2-40B4-BE49-F238E27FC236}">
                <a16:creationId xmlns:a16="http://schemas.microsoft.com/office/drawing/2014/main" id="{0C4AFBDD-99F6-A14E-8F31-12F8A7CC4557}"/>
              </a:ext>
            </a:extLst>
          </p:cNvPr>
          <p:cNvSpPr>
            <a:spLocks noGrp="1"/>
          </p:cNvSpPr>
          <p:nvPr>
            <p:ph type="title" hasCustomPrompt="1"/>
          </p:nvPr>
        </p:nvSpPr>
        <p:spPr>
          <a:xfrm>
            <a:off x="340291" y="212186"/>
            <a:ext cx="5953977" cy="588637"/>
          </a:xfrm>
          <a:prstGeom prst="rect">
            <a:avLst/>
          </a:prstGeom>
        </p:spPr>
        <p:txBody>
          <a:bodyPr vert="horz" lIns="91440" tIns="45720" rIns="91440" bIns="45720" rtlCol="0" anchor="t" anchorCtr="0">
            <a:normAutofit/>
          </a:bodyPr>
          <a:lstStyle>
            <a:lvl1pPr>
              <a:defRPr b="1" i="0">
                <a:solidFill>
                  <a:schemeClr val="bg1"/>
                </a:solidFill>
                <a:latin typeface="Aptos ExtraBold" panose="020B0004020202020204" pitchFamily="34" charset="0"/>
              </a:defRPr>
            </a:lvl1pPr>
          </a:lstStyle>
          <a:p>
            <a:r>
              <a:rPr lang="en-GB"/>
              <a:t>Insert slide title</a:t>
            </a:r>
            <a:endParaRPr lang="en-IS"/>
          </a:p>
        </p:txBody>
      </p:sp>
      <p:sp>
        <p:nvSpPr>
          <p:cNvPr id="7" name="Freeform 6">
            <a:extLst>
              <a:ext uri="{FF2B5EF4-FFF2-40B4-BE49-F238E27FC236}">
                <a16:creationId xmlns:a16="http://schemas.microsoft.com/office/drawing/2014/main" id="{CA47A809-FE8D-F848-8F70-8C123617E755}"/>
              </a:ext>
            </a:extLst>
          </p:cNvPr>
          <p:cNvSpPr/>
          <p:nvPr userDrawn="1"/>
        </p:nvSpPr>
        <p:spPr>
          <a:xfrm>
            <a:off x="9318013" y="-3"/>
            <a:ext cx="2883318" cy="1015982"/>
          </a:xfrm>
          <a:custGeom>
            <a:avLst/>
            <a:gdLst>
              <a:gd name="connsiteX0" fmla="*/ 76355 w 2883318"/>
              <a:gd name="connsiteY0" fmla="*/ 0 h 1015982"/>
              <a:gd name="connsiteX1" fmla="*/ 2872428 w 2883318"/>
              <a:gd name="connsiteY1" fmla="*/ 0 h 1015982"/>
              <a:gd name="connsiteX2" fmla="*/ 2872428 w 2883318"/>
              <a:gd name="connsiteY2" fmla="*/ 115 h 1015982"/>
              <a:gd name="connsiteX3" fmla="*/ 2883318 w 2883318"/>
              <a:gd name="connsiteY3" fmla="*/ 115 h 1015982"/>
              <a:gd name="connsiteX4" fmla="*/ 2883318 w 2883318"/>
              <a:gd name="connsiteY4" fmla="*/ 579012 h 1015982"/>
              <a:gd name="connsiteX5" fmla="*/ 2874479 w 2883318"/>
              <a:gd name="connsiteY5" fmla="*/ 582717 h 1015982"/>
              <a:gd name="connsiteX6" fmla="*/ 2685300 w 2883318"/>
              <a:gd name="connsiteY6" fmla="*/ 664817 h 1015982"/>
              <a:gd name="connsiteX7" fmla="*/ 1875023 w 2883318"/>
              <a:gd name="connsiteY7" fmla="*/ 960118 h 1015982"/>
              <a:gd name="connsiteX8" fmla="*/ 1875023 w 2883318"/>
              <a:gd name="connsiteY8" fmla="*/ 960257 h 1015982"/>
              <a:gd name="connsiteX9" fmla="*/ 380358 w 2883318"/>
              <a:gd name="connsiteY9" fmla="*/ 575219 h 1015982"/>
              <a:gd name="connsiteX10" fmla="*/ 14121 w 2883318"/>
              <a:gd name="connsiteY10" fmla="*/ 38781 h 1015982"/>
              <a:gd name="connsiteX11" fmla="*/ 0 w 2883318"/>
              <a:gd name="connsiteY11" fmla="*/ 115 h 1015982"/>
              <a:gd name="connsiteX12" fmla="*/ 76355 w 2883318"/>
              <a:gd name="connsiteY12" fmla="*/ 115 h 1015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883318" h="1015982">
                <a:moveTo>
                  <a:pt x="76355" y="0"/>
                </a:moveTo>
                <a:lnTo>
                  <a:pt x="2872428" y="0"/>
                </a:lnTo>
                <a:lnTo>
                  <a:pt x="2872428" y="115"/>
                </a:lnTo>
                <a:lnTo>
                  <a:pt x="2883318" y="115"/>
                </a:lnTo>
                <a:lnTo>
                  <a:pt x="2883318" y="579012"/>
                </a:lnTo>
                <a:lnTo>
                  <a:pt x="2874479" y="582717"/>
                </a:lnTo>
                <a:cubicBezTo>
                  <a:pt x="2813825" y="608797"/>
                  <a:pt x="2750789" y="636348"/>
                  <a:pt x="2685300" y="664817"/>
                </a:cubicBezTo>
                <a:cubicBezTo>
                  <a:pt x="2444931" y="773342"/>
                  <a:pt x="2167316" y="892352"/>
                  <a:pt x="1875023" y="960118"/>
                </a:cubicBezTo>
                <a:lnTo>
                  <a:pt x="1875023" y="960257"/>
                </a:lnTo>
                <a:cubicBezTo>
                  <a:pt x="1382915" y="1074389"/>
                  <a:pt x="848925" y="1043786"/>
                  <a:pt x="380358" y="575219"/>
                </a:cubicBezTo>
                <a:cubicBezTo>
                  <a:pt x="219349" y="414210"/>
                  <a:pt x="96532" y="233355"/>
                  <a:pt x="14121" y="38781"/>
                </a:cubicBezTo>
                <a:lnTo>
                  <a:pt x="0" y="115"/>
                </a:lnTo>
                <a:lnTo>
                  <a:pt x="76355" y="115"/>
                </a:lnTo>
                <a:close/>
              </a:path>
            </a:pathLst>
          </a:custGeom>
          <a:solidFill>
            <a:srgbClr val="361D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IS"/>
          </a:p>
        </p:txBody>
      </p:sp>
      <p:pic>
        <p:nvPicPr>
          <p:cNvPr id="2" name="Picture 1" descr="A black background with white text&#10;&#10;Description automatically generated">
            <a:extLst>
              <a:ext uri="{FF2B5EF4-FFF2-40B4-BE49-F238E27FC236}">
                <a16:creationId xmlns:a16="http://schemas.microsoft.com/office/drawing/2014/main" id="{E23D165E-E8A4-BF1E-2730-204D7CD36378}"/>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0019177" y="115837"/>
            <a:ext cx="1480989" cy="606708"/>
          </a:xfrm>
          <a:prstGeom prst="rect">
            <a:avLst/>
          </a:prstGeom>
        </p:spPr>
      </p:pic>
      <p:sp>
        <p:nvSpPr>
          <p:cNvPr id="6" name="Picture Placeholder 34">
            <a:extLst>
              <a:ext uri="{FF2B5EF4-FFF2-40B4-BE49-F238E27FC236}">
                <a16:creationId xmlns:a16="http://schemas.microsoft.com/office/drawing/2014/main" id="{59C55BF6-B3C8-3F92-6727-CE2FA5C21889}"/>
              </a:ext>
            </a:extLst>
          </p:cNvPr>
          <p:cNvSpPr>
            <a:spLocks noGrp="1"/>
          </p:cNvSpPr>
          <p:nvPr>
            <p:ph type="pic" sz="quarter" idx="12" hasCustomPrompt="1"/>
          </p:nvPr>
        </p:nvSpPr>
        <p:spPr>
          <a:xfrm>
            <a:off x="6696076" y="1"/>
            <a:ext cx="5495923" cy="5934076"/>
          </a:xfrm>
          <a:custGeom>
            <a:avLst/>
            <a:gdLst>
              <a:gd name="connsiteX0" fmla="*/ 5495922 w 5495923"/>
              <a:gd name="connsiteY0" fmla="*/ 0 h 5934076"/>
              <a:gd name="connsiteX1" fmla="*/ 5495923 w 5495923"/>
              <a:gd name="connsiteY1" fmla="*/ 0 h 5934076"/>
              <a:gd name="connsiteX2" fmla="*/ 5495923 w 5495923"/>
              <a:gd name="connsiteY2" fmla="*/ 111 h 5934076"/>
              <a:gd name="connsiteX3" fmla="*/ 5495922 w 5495923"/>
              <a:gd name="connsiteY3" fmla="*/ 111 h 5934076"/>
              <a:gd name="connsiteX4" fmla="*/ 0 w 5495923"/>
              <a:gd name="connsiteY4" fmla="*/ 0 h 5934076"/>
              <a:gd name="connsiteX5" fmla="*/ 2699849 w 5495923"/>
              <a:gd name="connsiteY5" fmla="*/ 0 h 5934076"/>
              <a:gd name="connsiteX6" fmla="*/ 2699849 w 5495923"/>
              <a:gd name="connsiteY6" fmla="*/ 111 h 5934076"/>
              <a:gd name="connsiteX7" fmla="*/ 2623494 w 5495923"/>
              <a:gd name="connsiteY7" fmla="*/ 111 h 5934076"/>
              <a:gd name="connsiteX8" fmla="*/ 2637615 w 5495923"/>
              <a:gd name="connsiteY8" fmla="*/ 38777 h 5934076"/>
              <a:gd name="connsiteX9" fmla="*/ 3003852 w 5495923"/>
              <a:gd name="connsiteY9" fmla="*/ 575215 h 5934076"/>
              <a:gd name="connsiteX10" fmla="*/ 4498517 w 5495923"/>
              <a:gd name="connsiteY10" fmla="*/ 960253 h 5934076"/>
              <a:gd name="connsiteX11" fmla="*/ 4498517 w 5495923"/>
              <a:gd name="connsiteY11" fmla="*/ 960114 h 5934076"/>
              <a:gd name="connsiteX12" fmla="*/ 4923127 w 5495923"/>
              <a:gd name="connsiteY12" fmla="*/ 827748 h 5934076"/>
              <a:gd name="connsiteX13" fmla="*/ 4933137 w 5495923"/>
              <a:gd name="connsiteY13" fmla="*/ 823692 h 5934076"/>
              <a:gd name="connsiteX14" fmla="*/ 4933151 w 5495923"/>
              <a:gd name="connsiteY14" fmla="*/ 823687 h 5934076"/>
              <a:gd name="connsiteX15" fmla="*/ 5305000 w 5495923"/>
              <a:gd name="connsiteY15" fmla="*/ 666590 h 5934076"/>
              <a:gd name="connsiteX16" fmla="*/ 5487401 w 5495923"/>
              <a:gd name="connsiteY16" fmla="*/ 587431 h 5934076"/>
              <a:gd name="connsiteX17" fmla="*/ 5495923 w 5495923"/>
              <a:gd name="connsiteY17" fmla="*/ 583860 h 5934076"/>
              <a:gd name="connsiteX18" fmla="*/ 5495923 w 5495923"/>
              <a:gd name="connsiteY18" fmla="*/ 5934076 h 5934076"/>
              <a:gd name="connsiteX19" fmla="*/ 916006 w 5495923"/>
              <a:gd name="connsiteY19" fmla="*/ 5934076 h 5934076"/>
              <a:gd name="connsiteX20" fmla="*/ 0 w 5495923"/>
              <a:gd name="connsiteY20" fmla="*/ 5018070 h 5934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495923" h="5934076">
                <a:moveTo>
                  <a:pt x="5495922" y="0"/>
                </a:moveTo>
                <a:lnTo>
                  <a:pt x="5495923" y="0"/>
                </a:lnTo>
                <a:lnTo>
                  <a:pt x="5495923" y="111"/>
                </a:lnTo>
                <a:lnTo>
                  <a:pt x="5495922" y="111"/>
                </a:lnTo>
                <a:close/>
                <a:moveTo>
                  <a:pt x="0" y="0"/>
                </a:moveTo>
                <a:lnTo>
                  <a:pt x="2699849" y="0"/>
                </a:lnTo>
                <a:lnTo>
                  <a:pt x="2699849" y="111"/>
                </a:lnTo>
                <a:lnTo>
                  <a:pt x="2623494" y="111"/>
                </a:lnTo>
                <a:lnTo>
                  <a:pt x="2637615" y="38777"/>
                </a:lnTo>
                <a:cubicBezTo>
                  <a:pt x="2720026" y="233351"/>
                  <a:pt x="2842843" y="414206"/>
                  <a:pt x="3003852" y="575215"/>
                </a:cubicBezTo>
                <a:cubicBezTo>
                  <a:pt x="3472419" y="1043782"/>
                  <a:pt x="4006409" y="1074385"/>
                  <a:pt x="4498517" y="960253"/>
                </a:cubicBezTo>
                <a:lnTo>
                  <a:pt x="4498517" y="960114"/>
                </a:lnTo>
                <a:cubicBezTo>
                  <a:pt x="4644664" y="926231"/>
                  <a:pt x="4787141" y="879537"/>
                  <a:pt x="4923127" y="827748"/>
                </a:cubicBezTo>
                <a:lnTo>
                  <a:pt x="4933137" y="823692"/>
                </a:lnTo>
                <a:lnTo>
                  <a:pt x="4933151" y="823687"/>
                </a:lnTo>
                <a:cubicBezTo>
                  <a:pt x="5064266" y="773754"/>
                  <a:pt x="5189122" y="718908"/>
                  <a:pt x="5305000" y="666590"/>
                </a:cubicBezTo>
                <a:cubicBezTo>
                  <a:pt x="5368142" y="639141"/>
                  <a:pt x="5428920" y="612577"/>
                  <a:pt x="5487401" y="587431"/>
                </a:cubicBezTo>
                <a:lnTo>
                  <a:pt x="5495923" y="583860"/>
                </a:lnTo>
                <a:lnTo>
                  <a:pt x="5495923" y="5934076"/>
                </a:lnTo>
                <a:lnTo>
                  <a:pt x="916006" y="5934076"/>
                </a:lnTo>
                <a:cubicBezTo>
                  <a:pt x="410110" y="5934076"/>
                  <a:pt x="0" y="5523966"/>
                  <a:pt x="0" y="5018070"/>
                </a:cubicBezTo>
                <a:close/>
              </a:path>
            </a:pathLst>
          </a:custGeom>
        </p:spPr>
        <p:txBody>
          <a:bodyPr wrap="square" anchor="ctr" anchorCtr="0">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3" name="Text Placeholder 41">
            <a:extLst>
              <a:ext uri="{FF2B5EF4-FFF2-40B4-BE49-F238E27FC236}">
                <a16:creationId xmlns:a16="http://schemas.microsoft.com/office/drawing/2014/main" id="{BEA19EE6-9E33-BB81-336C-A2B90220EFE9}"/>
              </a:ext>
            </a:extLst>
          </p:cNvPr>
          <p:cNvSpPr>
            <a:spLocks noGrp="1"/>
          </p:cNvSpPr>
          <p:nvPr>
            <p:ph type="body" sz="quarter" idx="13"/>
          </p:nvPr>
        </p:nvSpPr>
        <p:spPr>
          <a:xfrm>
            <a:off x="340290" y="962526"/>
            <a:ext cx="5953977"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4784776"/>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1_Text 2 images">
    <p:spTree>
      <p:nvGrpSpPr>
        <p:cNvPr id="1" name=""/>
        <p:cNvGrpSpPr/>
        <p:nvPr/>
      </p:nvGrpSpPr>
      <p:grpSpPr>
        <a:xfrm>
          <a:off x="0" y="0"/>
          <a:ext cx="0" cy="0"/>
          <a:chOff x="0" y="0"/>
          <a:chExt cx="0" cy="0"/>
        </a:xfrm>
      </p:grpSpPr>
      <p:grpSp>
        <p:nvGrpSpPr>
          <p:cNvPr id="54" name="Group 53">
            <a:extLst>
              <a:ext uri="{FF2B5EF4-FFF2-40B4-BE49-F238E27FC236}">
                <a16:creationId xmlns:a16="http://schemas.microsoft.com/office/drawing/2014/main" id="{3F8BEECD-1579-1607-CC11-5426D4431365}"/>
              </a:ext>
            </a:extLst>
          </p:cNvPr>
          <p:cNvGrpSpPr/>
          <p:nvPr userDrawn="1"/>
        </p:nvGrpSpPr>
        <p:grpSpPr>
          <a:xfrm>
            <a:off x="8431331" y="0"/>
            <a:ext cx="3770001" cy="6858000"/>
            <a:chOff x="8422000" y="0"/>
            <a:chExt cx="3770001" cy="6858000"/>
          </a:xfrm>
        </p:grpSpPr>
        <p:sp>
          <p:nvSpPr>
            <p:cNvPr id="49" name="Freeform 48">
              <a:extLst>
                <a:ext uri="{FF2B5EF4-FFF2-40B4-BE49-F238E27FC236}">
                  <a16:creationId xmlns:a16="http://schemas.microsoft.com/office/drawing/2014/main" id="{E00C70B1-BFFA-9408-6C58-2EC3D56CEB87}"/>
                </a:ext>
              </a:extLst>
            </p:cNvPr>
            <p:cNvSpPr/>
            <p:nvPr userDrawn="1"/>
          </p:nvSpPr>
          <p:spPr>
            <a:xfrm>
              <a:off x="9143568" y="0"/>
              <a:ext cx="2602364" cy="6858000"/>
            </a:xfrm>
            <a:custGeom>
              <a:avLst/>
              <a:gdLst>
                <a:gd name="connsiteX0" fmla="*/ 0 w 2602364"/>
                <a:gd name="connsiteY0" fmla="*/ 0 h 6858000"/>
                <a:gd name="connsiteX1" fmla="*/ 824121 w 2602364"/>
                <a:gd name="connsiteY1" fmla="*/ 0 h 6858000"/>
                <a:gd name="connsiteX2" fmla="*/ 869182 w 2602364"/>
                <a:gd name="connsiteY2" fmla="*/ 37248 h 6858000"/>
                <a:gd name="connsiteX3" fmla="*/ 1171916 w 2602364"/>
                <a:gd name="connsiteY3" fmla="*/ 768025 h 6858000"/>
                <a:gd name="connsiteX4" fmla="*/ 1171916 w 2602364"/>
                <a:gd name="connsiteY4" fmla="*/ 4915986 h 6858000"/>
                <a:gd name="connsiteX5" fmla="*/ 2598811 w 2602364"/>
                <a:gd name="connsiteY5" fmla="*/ 6857083 h 6858000"/>
                <a:gd name="connsiteX6" fmla="*/ 2602364 w 2602364"/>
                <a:gd name="connsiteY6" fmla="*/ 6858000 h 6858000"/>
                <a:gd name="connsiteX7" fmla="*/ 1839188 w 2602364"/>
                <a:gd name="connsiteY7" fmla="*/ 6858000 h 6858000"/>
                <a:gd name="connsiteX8" fmla="*/ 1693445 w 2602364"/>
                <a:gd name="connsiteY8" fmla="*/ 6748802 h 6858000"/>
                <a:gd name="connsiteX9" fmla="*/ 829134 w 2602364"/>
                <a:gd name="connsiteY9" fmla="*/ 4916110 h 6858000"/>
                <a:gd name="connsiteX10" fmla="*/ 829134 w 2602364"/>
                <a:gd name="connsiteY10" fmla="*/ 768025 h 6858000"/>
                <a:gd name="connsiteX11" fmla="*/ 139509 w 2602364"/>
                <a:gd name="connsiteY11" fmla="*/ 77458 h 6858000"/>
                <a:gd name="connsiteX12" fmla="*/ 18289 w 2602364"/>
                <a:gd name="connsiteY12" fmla="*/ 2715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02364" h="6858000">
                  <a:moveTo>
                    <a:pt x="0" y="0"/>
                  </a:moveTo>
                  <a:lnTo>
                    <a:pt x="824121" y="0"/>
                  </a:lnTo>
                  <a:lnTo>
                    <a:pt x="869182" y="37248"/>
                  </a:lnTo>
                  <a:cubicBezTo>
                    <a:pt x="1056127" y="224464"/>
                    <a:pt x="1171916" y="482949"/>
                    <a:pt x="1171916" y="768025"/>
                  </a:cubicBezTo>
                  <a:lnTo>
                    <a:pt x="1171916" y="4915986"/>
                  </a:lnTo>
                  <a:cubicBezTo>
                    <a:pt x="1171916" y="5826661"/>
                    <a:pt x="1773027" y="6599343"/>
                    <a:pt x="2598811" y="6857083"/>
                  </a:cubicBezTo>
                  <a:lnTo>
                    <a:pt x="2602364" y="6858000"/>
                  </a:lnTo>
                  <a:lnTo>
                    <a:pt x="1839188" y="6858000"/>
                  </a:lnTo>
                  <a:lnTo>
                    <a:pt x="1693445" y="6748802"/>
                  </a:lnTo>
                  <a:cubicBezTo>
                    <a:pt x="1165920" y="6312689"/>
                    <a:pt x="829134" y="5653065"/>
                    <a:pt x="829134" y="4916110"/>
                  </a:cubicBezTo>
                  <a:lnTo>
                    <a:pt x="829134" y="768025"/>
                  </a:lnTo>
                  <a:cubicBezTo>
                    <a:pt x="829134" y="387184"/>
                    <a:pt x="519707" y="77458"/>
                    <a:pt x="139509" y="77458"/>
                  </a:cubicBezTo>
                  <a:cubicBezTo>
                    <a:pt x="92184" y="77458"/>
                    <a:pt x="49321" y="58231"/>
                    <a:pt x="18289" y="27157"/>
                  </a:cubicBezTo>
                  <a:close/>
                </a:path>
              </a:pathLst>
            </a:custGeom>
            <a:solidFill>
              <a:srgbClr val="D14B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52">
              <a:extLst>
                <a:ext uri="{FF2B5EF4-FFF2-40B4-BE49-F238E27FC236}">
                  <a16:creationId xmlns:a16="http://schemas.microsoft.com/office/drawing/2014/main" id="{6709002E-045D-658C-925C-EBC9588FFCDB}"/>
                </a:ext>
              </a:extLst>
            </p:cNvPr>
            <p:cNvSpPr/>
            <p:nvPr userDrawn="1"/>
          </p:nvSpPr>
          <p:spPr>
            <a:xfrm>
              <a:off x="11085852" y="1213571"/>
              <a:ext cx="1106148" cy="4988400"/>
            </a:xfrm>
            <a:custGeom>
              <a:avLst/>
              <a:gdLst>
                <a:gd name="connsiteX0" fmla="*/ 0 w 1106148"/>
                <a:gd name="connsiteY0" fmla="*/ 0 h 4988400"/>
                <a:gd name="connsiteX1" fmla="*/ 329982 w 1106148"/>
                <a:gd name="connsiteY1" fmla="*/ 0 h 4988400"/>
                <a:gd name="connsiteX2" fmla="*/ 1100655 w 1106148"/>
                <a:gd name="connsiteY2" fmla="*/ 410527 h 4988400"/>
                <a:gd name="connsiteX3" fmla="*/ 1106148 w 1106148"/>
                <a:gd name="connsiteY3" fmla="*/ 419577 h 4988400"/>
                <a:gd name="connsiteX4" fmla="*/ 1106148 w 1106148"/>
                <a:gd name="connsiteY4" fmla="*/ 4988400 h 4988400"/>
                <a:gd name="connsiteX5" fmla="*/ 929512 w 1106148"/>
                <a:gd name="connsiteY5" fmla="*/ 4988400 h 4988400"/>
                <a:gd name="connsiteX6" fmla="*/ 0 w 1106148"/>
                <a:gd name="connsiteY6" fmla="*/ 4057620 h 498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06148" h="4988400">
                  <a:moveTo>
                    <a:pt x="0" y="0"/>
                  </a:moveTo>
                  <a:lnTo>
                    <a:pt x="329982" y="0"/>
                  </a:lnTo>
                  <a:cubicBezTo>
                    <a:pt x="650610" y="0"/>
                    <a:pt x="933543" y="162921"/>
                    <a:pt x="1100655" y="410527"/>
                  </a:cubicBezTo>
                  <a:lnTo>
                    <a:pt x="1106148" y="419577"/>
                  </a:lnTo>
                  <a:lnTo>
                    <a:pt x="1106148" y="4988400"/>
                  </a:lnTo>
                  <a:lnTo>
                    <a:pt x="929512" y="4988400"/>
                  </a:lnTo>
                  <a:cubicBezTo>
                    <a:pt x="416508" y="4988400"/>
                    <a:pt x="0" y="4571324"/>
                    <a:pt x="0" y="4057620"/>
                  </a:cubicBezTo>
                  <a:close/>
                </a:path>
              </a:pathLst>
            </a:custGeom>
            <a:solidFill>
              <a:srgbClr val="00BCB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Freeform 50">
              <a:extLst>
                <a:ext uri="{FF2B5EF4-FFF2-40B4-BE49-F238E27FC236}">
                  <a16:creationId xmlns:a16="http://schemas.microsoft.com/office/drawing/2014/main" id="{41407B18-1C7D-E8EC-E436-ADE99D0A5D5E}"/>
                </a:ext>
              </a:extLst>
            </p:cNvPr>
            <p:cNvSpPr/>
            <p:nvPr userDrawn="1"/>
          </p:nvSpPr>
          <p:spPr>
            <a:xfrm>
              <a:off x="8422000" y="1213572"/>
              <a:ext cx="3770001" cy="3158515"/>
            </a:xfrm>
            <a:custGeom>
              <a:avLst/>
              <a:gdLst>
                <a:gd name="connsiteX0" fmla="*/ 2663853 w 3770001"/>
                <a:gd name="connsiteY0" fmla="*/ 0 h 3158515"/>
                <a:gd name="connsiteX1" fmla="*/ 2663853 w 3770001"/>
                <a:gd name="connsiteY1" fmla="*/ 1662882 h 3158515"/>
                <a:gd name="connsiteX2" fmla="*/ 3770001 w 3770001"/>
                <a:gd name="connsiteY2" fmla="*/ 1662882 h 3158515"/>
                <a:gd name="connsiteX3" fmla="*/ 3770001 w 3770001"/>
                <a:gd name="connsiteY3" fmla="*/ 3158515 h 3158515"/>
                <a:gd name="connsiteX4" fmla="*/ 2663853 w 3770001"/>
                <a:gd name="connsiteY4" fmla="*/ 3158515 h 3158515"/>
                <a:gd name="connsiteX5" fmla="*/ 2663853 w 3770001"/>
                <a:gd name="connsiteY5" fmla="*/ 3158391 h 3158515"/>
                <a:gd name="connsiteX6" fmla="*/ 724458 w 3770001"/>
                <a:gd name="connsiteY6" fmla="*/ 3158391 h 3158515"/>
                <a:gd name="connsiteX7" fmla="*/ 0 w 3770001"/>
                <a:gd name="connsiteY7" fmla="*/ 2432945 h 3158515"/>
                <a:gd name="connsiteX8" fmla="*/ 0 w 3770001"/>
                <a:gd name="connsiteY8" fmla="*/ 1662882 h 3158515"/>
                <a:gd name="connsiteX9" fmla="*/ 780214 w 3770001"/>
                <a:gd name="connsiteY9" fmla="*/ 1662882 h 3158515"/>
                <a:gd name="connsiteX10" fmla="*/ 780214 w 3770001"/>
                <a:gd name="connsiteY10" fmla="*/ 412886 h 3158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770001" h="3158515">
                  <a:moveTo>
                    <a:pt x="2663853" y="0"/>
                  </a:moveTo>
                  <a:lnTo>
                    <a:pt x="2663853" y="1662882"/>
                  </a:lnTo>
                  <a:lnTo>
                    <a:pt x="3770001" y="1662882"/>
                  </a:lnTo>
                  <a:lnTo>
                    <a:pt x="3770001" y="3158515"/>
                  </a:lnTo>
                  <a:lnTo>
                    <a:pt x="2663853" y="3158515"/>
                  </a:lnTo>
                  <a:lnTo>
                    <a:pt x="2663853" y="3158391"/>
                  </a:lnTo>
                  <a:lnTo>
                    <a:pt x="724458" y="3158391"/>
                  </a:lnTo>
                  <a:cubicBezTo>
                    <a:pt x="324320" y="3158391"/>
                    <a:pt x="0" y="2833629"/>
                    <a:pt x="0" y="2432945"/>
                  </a:cubicBezTo>
                  <a:lnTo>
                    <a:pt x="0" y="1662882"/>
                  </a:lnTo>
                  <a:lnTo>
                    <a:pt x="780214" y="1662882"/>
                  </a:lnTo>
                  <a:lnTo>
                    <a:pt x="780214" y="412886"/>
                  </a:lnTo>
                  <a:close/>
                </a:path>
              </a:pathLst>
            </a:custGeom>
            <a:solidFill>
              <a:srgbClr val="0070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7" name="Graphic 7">
            <a:extLst>
              <a:ext uri="{FF2B5EF4-FFF2-40B4-BE49-F238E27FC236}">
                <a16:creationId xmlns:a16="http://schemas.microsoft.com/office/drawing/2014/main" id="{BFBF9D6C-A74D-25E9-81DD-F27E7B5C85C8}"/>
              </a:ext>
            </a:extLst>
          </p:cNvPr>
          <p:cNvSpPr/>
          <p:nvPr userDrawn="1"/>
        </p:nvSpPr>
        <p:spPr>
          <a:xfrm>
            <a:off x="7669379" y="851327"/>
            <a:ext cx="4091805" cy="2798716"/>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16" name="Picture Placeholder 15">
            <a:extLst>
              <a:ext uri="{FF2B5EF4-FFF2-40B4-BE49-F238E27FC236}">
                <a16:creationId xmlns:a16="http://schemas.microsoft.com/office/drawing/2014/main" id="{15A3BAAC-C17F-4E41-553B-78E0ED1FE0BD}"/>
              </a:ext>
            </a:extLst>
          </p:cNvPr>
          <p:cNvSpPr>
            <a:spLocks noGrp="1"/>
          </p:cNvSpPr>
          <p:nvPr>
            <p:ph type="pic" sz="quarter" idx="10" hasCustomPrompt="1"/>
          </p:nvPr>
        </p:nvSpPr>
        <p:spPr>
          <a:xfrm>
            <a:off x="7716274" y="894421"/>
            <a:ext cx="3998015" cy="2712528"/>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2" name="Graphic 7">
            <a:extLst>
              <a:ext uri="{FF2B5EF4-FFF2-40B4-BE49-F238E27FC236}">
                <a16:creationId xmlns:a16="http://schemas.microsoft.com/office/drawing/2014/main" id="{C3D85307-B89F-AC8A-7A39-88E45BF52DFF}"/>
              </a:ext>
            </a:extLst>
          </p:cNvPr>
          <p:cNvSpPr/>
          <p:nvPr userDrawn="1"/>
        </p:nvSpPr>
        <p:spPr>
          <a:xfrm>
            <a:off x="7669379" y="3854663"/>
            <a:ext cx="4091805" cy="2798716"/>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3" name="Picture Placeholder 15">
            <a:extLst>
              <a:ext uri="{FF2B5EF4-FFF2-40B4-BE49-F238E27FC236}">
                <a16:creationId xmlns:a16="http://schemas.microsoft.com/office/drawing/2014/main" id="{50CED50D-83F2-8E2F-E182-75032A832203}"/>
              </a:ext>
            </a:extLst>
          </p:cNvPr>
          <p:cNvSpPr>
            <a:spLocks noGrp="1"/>
          </p:cNvSpPr>
          <p:nvPr>
            <p:ph type="pic" sz="quarter" idx="13" hasCustomPrompt="1"/>
          </p:nvPr>
        </p:nvSpPr>
        <p:spPr>
          <a:xfrm>
            <a:off x="7716869" y="3897210"/>
            <a:ext cx="3998015" cy="2712528"/>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 name="Title Placeholder 12">
            <a:extLst>
              <a:ext uri="{FF2B5EF4-FFF2-40B4-BE49-F238E27FC236}">
                <a16:creationId xmlns:a16="http://schemas.microsoft.com/office/drawing/2014/main" id="{2ABB175A-7B59-DD0C-5DD5-D0263A726498}"/>
              </a:ext>
            </a:extLst>
          </p:cNvPr>
          <p:cNvSpPr>
            <a:spLocks noGrp="1"/>
          </p:cNvSpPr>
          <p:nvPr>
            <p:ph type="title" hasCustomPrompt="1"/>
          </p:nvPr>
        </p:nvSpPr>
        <p:spPr>
          <a:xfrm>
            <a:off x="340292" y="212186"/>
            <a:ext cx="9299364" cy="588637"/>
          </a:xfrm>
          <a:prstGeom prst="rect">
            <a:avLst/>
          </a:prstGeom>
        </p:spPr>
        <p:txBody>
          <a:bodyPr vert="horz" lIns="91440" tIns="45720" rIns="91440" bIns="45720" rtlCol="0" anchor="t" anchorCtr="0">
            <a:noAutofit/>
          </a:bodyPr>
          <a:lstStyle>
            <a:lvl1pPr>
              <a:defRPr sz="4000" b="1" i="0">
                <a:solidFill>
                  <a:schemeClr val="bg1"/>
                </a:solidFill>
                <a:latin typeface="Aptos ExtraBold" panose="020B0004020202020204" pitchFamily="34" charset="0"/>
                <a:cs typeface="Segoe UI" panose="020B0502040204020203" pitchFamily="34" charset="0"/>
              </a:defRPr>
            </a:lvl1pPr>
          </a:lstStyle>
          <a:p>
            <a:r>
              <a:rPr lang="en-GB"/>
              <a:t>Insert slide title</a:t>
            </a:r>
            <a:endParaRPr lang="en-IS"/>
          </a:p>
        </p:txBody>
      </p:sp>
      <p:grpSp>
        <p:nvGrpSpPr>
          <p:cNvPr id="8" name="Group 7">
            <a:extLst>
              <a:ext uri="{FF2B5EF4-FFF2-40B4-BE49-F238E27FC236}">
                <a16:creationId xmlns:a16="http://schemas.microsoft.com/office/drawing/2014/main" id="{7094F57E-2929-4C45-A809-9BB176B04472}"/>
              </a:ext>
            </a:extLst>
          </p:cNvPr>
          <p:cNvGrpSpPr/>
          <p:nvPr userDrawn="1"/>
        </p:nvGrpSpPr>
        <p:grpSpPr>
          <a:xfrm>
            <a:off x="10610584" y="331617"/>
            <a:ext cx="1231126" cy="378552"/>
            <a:chOff x="10610584" y="331617"/>
            <a:chExt cx="1231126" cy="378552"/>
          </a:xfrm>
        </p:grpSpPr>
        <p:grpSp>
          <p:nvGrpSpPr>
            <p:cNvPr id="9" name="Graphic 1">
              <a:extLst>
                <a:ext uri="{FF2B5EF4-FFF2-40B4-BE49-F238E27FC236}">
                  <a16:creationId xmlns:a16="http://schemas.microsoft.com/office/drawing/2014/main" id="{68845CDA-BA4C-582C-F437-70B8BCDE08CC}"/>
                </a:ext>
              </a:extLst>
            </p:cNvPr>
            <p:cNvGrpSpPr/>
            <p:nvPr/>
          </p:nvGrpSpPr>
          <p:grpSpPr>
            <a:xfrm>
              <a:off x="10610584" y="331617"/>
              <a:ext cx="1231126" cy="292096"/>
              <a:chOff x="10610584" y="331617"/>
              <a:chExt cx="1231126" cy="292096"/>
            </a:xfrm>
            <a:solidFill>
              <a:schemeClr val="bg1"/>
            </a:solidFill>
          </p:grpSpPr>
          <p:grpSp>
            <p:nvGrpSpPr>
              <p:cNvPr id="32" name="Graphic 1">
                <a:extLst>
                  <a:ext uri="{FF2B5EF4-FFF2-40B4-BE49-F238E27FC236}">
                    <a16:creationId xmlns:a16="http://schemas.microsoft.com/office/drawing/2014/main" id="{48D45F25-B0D5-2002-71F8-F9331AB780EB}"/>
                  </a:ext>
                </a:extLst>
              </p:cNvPr>
              <p:cNvGrpSpPr/>
              <p:nvPr/>
            </p:nvGrpSpPr>
            <p:grpSpPr>
              <a:xfrm>
                <a:off x="10977232" y="373442"/>
                <a:ext cx="864478" cy="163814"/>
                <a:chOff x="10977232" y="373442"/>
                <a:chExt cx="864478" cy="163814"/>
              </a:xfrm>
              <a:grpFill/>
            </p:grpSpPr>
            <p:sp>
              <p:nvSpPr>
                <p:cNvPr id="36" name="Freeform 35">
                  <a:extLst>
                    <a:ext uri="{FF2B5EF4-FFF2-40B4-BE49-F238E27FC236}">
                      <a16:creationId xmlns:a16="http://schemas.microsoft.com/office/drawing/2014/main" id="{0948F82C-BE41-8A87-4E6F-DEA5BBD5BF82}"/>
                    </a:ext>
                  </a:extLst>
                </p:cNvPr>
                <p:cNvSpPr/>
                <p:nvPr/>
              </p:nvSpPr>
              <p:spPr>
                <a:xfrm>
                  <a:off x="10977232" y="380752"/>
                  <a:ext cx="95570" cy="153913"/>
                </a:xfrm>
                <a:custGeom>
                  <a:avLst/>
                  <a:gdLst>
                    <a:gd name="connsiteX0" fmla="*/ 0 w 95570"/>
                    <a:gd name="connsiteY0" fmla="*/ 0 h 153913"/>
                    <a:gd name="connsiteX1" fmla="*/ 37797 w 95570"/>
                    <a:gd name="connsiteY1" fmla="*/ 0 h 153913"/>
                    <a:gd name="connsiteX2" fmla="*/ 37797 w 95570"/>
                    <a:gd name="connsiteY2" fmla="*/ 120324 h 153913"/>
                    <a:gd name="connsiteX3" fmla="*/ 95571 w 95570"/>
                    <a:gd name="connsiteY3" fmla="*/ 120324 h 153913"/>
                    <a:gd name="connsiteX4" fmla="*/ 95571 w 95570"/>
                    <a:gd name="connsiteY4" fmla="*/ 153913 h 153913"/>
                    <a:gd name="connsiteX5" fmla="*/ 0 w 95570"/>
                    <a:gd name="connsiteY5" fmla="*/ 153913 h 153913"/>
                    <a:gd name="connsiteX6" fmla="*/ 0 w 95570"/>
                    <a:gd name="connsiteY6" fmla="*/ 0 h 1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570" h="153913">
                      <a:moveTo>
                        <a:pt x="0" y="0"/>
                      </a:moveTo>
                      <a:lnTo>
                        <a:pt x="37797" y="0"/>
                      </a:lnTo>
                      <a:lnTo>
                        <a:pt x="37797" y="120324"/>
                      </a:lnTo>
                      <a:lnTo>
                        <a:pt x="95571" y="120324"/>
                      </a:lnTo>
                      <a:lnTo>
                        <a:pt x="95571" y="153913"/>
                      </a:lnTo>
                      <a:lnTo>
                        <a:pt x="0" y="153913"/>
                      </a:lnTo>
                      <a:lnTo>
                        <a:pt x="0" y="0"/>
                      </a:lnTo>
                      <a:close/>
                    </a:path>
                  </a:pathLst>
                </a:custGeom>
                <a:grpFill/>
                <a:ln w="3075" cap="flat">
                  <a:noFill/>
                  <a:prstDash val="solid"/>
                  <a:miter/>
                </a:ln>
              </p:spPr>
              <p:txBody>
                <a:bodyPr rtlCol="0" anchor="ctr"/>
                <a:lstStyle/>
                <a:p>
                  <a:endParaRPr lang="en-IS"/>
                </a:p>
              </p:txBody>
            </p:sp>
            <p:sp>
              <p:nvSpPr>
                <p:cNvPr id="37" name="Freeform 36">
                  <a:extLst>
                    <a:ext uri="{FF2B5EF4-FFF2-40B4-BE49-F238E27FC236}">
                      <a16:creationId xmlns:a16="http://schemas.microsoft.com/office/drawing/2014/main" id="{BB3F714C-0FF6-40EA-675D-355D25E7E288}"/>
                    </a:ext>
                  </a:extLst>
                </p:cNvPr>
                <p:cNvSpPr/>
                <p:nvPr/>
              </p:nvSpPr>
              <p:spPr>
                <a:xfrm>
                  <a:off x="11084623" y="378346"/>
                  <a:ext cx="107174" cy="158848"/>
                </a:xfrm>
                <a:custGeom>
                  <a:avLst/>
                  <a:gdLst>
                    <a:gd name="connsiteX0" fmla="*/ 97941 w 107174"/>
                    <a:gd name="connsiteY0" fmla="*/ 10364 h 158848"/>
                    <a:gd name="connsiteX1" fmla="*/ 97941 w 107174"/>
                    <a:gd name="connsiteY1" fmla="*/ 46513 h 158848"/>
                    <a:gd name="connsiteX2" fmla="*/ 58204 w 107174"/>
                    <a:gd name="connsiteY2" fmla="*/ 33590 h 158848"/>
                    <a:gd name="connsiteX3" fmla="*/ 38013 w 107174"/>
                    <a:gd name="connsiteY3" fmla="*/ 45434 h 158848"/>
                    <a:gd name="connsiteX4" fmla="*/ 60144 w 107174"/>
                    <a:gd name="connsiteY4" fmla="*/ 61781 h 158848"/>
                    <a:gd name="connsiteX5" fmla="*/ 107175 w 107174"/>
                    <a:gd name="connsiteY5" fmla="*/ 109991 h 158848"/>
                    <a:gd name="connsiteX6" fmla="*/ 48109 w 107174"/>
                    <a:gd name="connsiteY6" fmla="*/ 158849 h 158848"/>
                    <a:gd name="connsiteX7" fmla="*/ 646 w 107174"/>
                    <a:gd name="connsiteY7" fmla="*/ 145709 h 158848"/>
                    <a:gd name="connsiteX8" fmla="*/ 646 w 107174"/>
                    <a:gd name="connsiteY8" fmla="*/ 107184 h 158848"/>
                    <a:gd name="connsiteX9" fmla="*/ 45308 w 107174"/>
                    <a:gd name="connsiteY9" fmla="*/ 125043 h 158848"/>
                    <a:gd name="connsiteX10" fmla="*/ 67438 w 107174"/>
                    <a:gd name="connsiteY10" fmla="*/ 111040 h 158848"/>
                    <a:gd name="connsiteX11" fmla="*/ 41676 w 107174"/>
                    <a:gd name="connsiteY11" fmla="*/ 91885 h 158848"/>
                    <a:gd name="connsiteX12" fmla="*/ 0 w 107174"/>
                    <a:gd name="connsiteY12" fmla="*/ 46698 h 158848"/>
                    <a:gd name="connsiteX13" fmla="*/ 56912 w 107174"/>
                    <a:gd name="connsiteY13" fmla="*/ 0 h 158848"/>
                    <a:gd name="connsiteX14" fmla="*/ 97941 w 107174"/>
                    <a:gd name="connsiteY14" fmla="*/ 10333 h 15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7174" h="158848">
                      <a:moveTo>
                        <a:pt x="97941" y="10364"/>
                      </a:moveTo>
                      <a:lnTo>
                        <a:pt x="97941" y="46513"/>
                      </a:lnTo>
                      <a:cubicBezTo>
                        <a:pt x="87845" y="38771"/>
                        <a:pt x="72394" y="33590"/>
                        <a:pt x="58204" y="33590"/>
                      </a:cubicBezTo>
                      <a:cubicBezTo>
                        <a:pt x="45739" y="33590"/>
                        <a:pt x="38013" y="37692"/>
                        <a:pt x="38013" y="45434"/>
                      </a:cubicBezTo>
                      <a:cubicBezTo>
                        <a:pt x="38013" y="53176"/>
                        <a:pt x="45523" y="56414"/>
                        <a:pt x="60144" y="61781"/>
                      </a:cubicBezTo>
                      <a:cubicBezTo>
                        <a:pt x="81412" y="69955"/>
                        <a:pt x="107175" y="79424"/>
                        <a:pt x="107175" y="109991"/>
                      </a:cubicBezTo>
                      <a:cubicBezTo>
                        <a:pt x="107175" y="138615"/>
                        <a:pt x="85260" y="158849"/>
                        <a:pt x="48109" y="158849"/>
                      </a:cubicBezTo>
                      <a:cubicBezTo>
                        <a:pt x="29210" y="158849"/>
                        <a:pt x="11604" y="153266"/>
                        <a:pt x="646" y="145709"/>
                      </a:cubicBezTo>
                      <a:lnTo>
                        <a:pt x="646" y="107184"/>
                      </a:lnTo>
                      <a:cubicBezTo>
                        <a:pt x="11819" y="117301"/>
                        <a:pt x="28348" y="125043"/>
                        <a:pt x="45308" y="125043"/>
                      </a:cubicBezTo>
                      <a:cubicBezTo>
                        <a:pt x="59282" y="125043"/>
                        <a:pt x="67438" y="119460"/>
                        <a:pt x="67438" y="111040"/>
                      </a:cubicBezTo>
                      <a:cubicBezTo>
                        <a:pt x="67438" y="101786"/>
                        <a:pt x="56912" y="97900"/>
                        <a:pt x="41676" y="91885"/>
                      </a:cubicBezTo>
                      <a:cubicBezTo>
                        <a:pt x="24070" y="85223"/>
                        <a:pt x="0" y="74890"/>
                        <a:pt x="0" y="46698"/>
                      </a:cubicBezTo>
                      <a:cubicBezTo>
                        <a:pt x="0" y="20018"/>
                        <a:pt x="21053" y="0"/>
                        <a:pt x="56912" y="0"/>
                      </a:cubicBezTo>
                      <a:cubicBezTo>
                        <a:pt x="72579" y="0"/>
                        <a:pt x="87199" y="3886"/>
                        <a:pt x="97941" y="10333"/>
                      </a:cubicBezTo>
                      <a:close/>
                    </a:path>
                  </a:pathLst>
                </a:custGeom>
                <a:grpFill/>
                <a:ln w="3075" cap="flat">
                  <a:noFill/>
                  <a:prstDash val="solid"/>
                  <a:miter/>
                </a:ln>
              </p:spPr>
              <p:txBody>
                <a:bodyPr rtlCol="0" anchor="ctr"/>
                <a:lstStyle/>
                <a:p>
                  <a:endParaRPr lang="en-IS"/>
                </a:p>
              </p:txBody>
            </p:sp>
            <p:sp>
              <p:nvSpPr>
                <p:cNvPr id="38" name="Freeform 37">
                  <a:extLst>
                    <a:ext uri="{FF2B5EF4-FFF2-40B4-BE49-F238E27FC236}">
                      <a16:creationId xmlns:a16="http://schemas.microsoft.com/office/drawing/2014/main" id="{AC5D3518-3EB4-5D43-798D-D1CD7FB15ED7}"/>
                    </a:ext>
                  </a:extLst>
                </p:cNvPr>
                <p:cNvSpPr/>
                <p:nvPr/>
              </p:nvSpPr>
              <p:spPr>
                <a:xfrm>
                  <a:off x="11263914" y="380752"/>
                  <a:ext cx="127181" cy="153913"/>
                </a:xfrm>
                <a:custGeom>
                  <a:avLst/>
                  <a:gdLst>
                    <a:gd name="connsiteX0" fmla="*/ 62 w 127181"/>
                    <a:gd name="connsiteY0" fmla="*/ 0 h 153913"/>
                    <a:gd name="connsiteX1" fmla="*/ 63622 w 127181"/>
                    <a:gd name="connsiteY1" fmla="*/ 0 h 153913"/>
                    <a:gd name="connsiteX2" fmla="*/ 117948 w 127181"/>
                    <a:gd name="connsiteY2" fmla="*/ 50585 h 153913"/>
                    <a:gd name="connsiteX3" fmla="*/ 87445 w 127181"/>
                    <a:gd name="connsiteY3" fmla="*/ 93428 h 153913"/>
                    <a:gd name="connsiteX4" fmla="*/ 127182 w 127181"/>
                    <a:gd name="connsiteY4" fmla="*/ 153913 h 153913"/>
                    <a:gd name="connsiteX5" fmla="*/ 84860 w 127181"/>
                    <a:gd name="connsiteY5" fmla="*/ 153913 h 153913"/>
                    <a:gd name="connsiteX6" fmla="*/ 51771 w 127181"/>
                    <a:gd name="connsiteY6" fmla="*/ 100954 h 153913"/>
                    <a:gd name="connsiteX7" fmla="*/ 37797 w 127181"/>
                    <a:gd name="connsiteY7" fmla="*/ 100954 h 153913"/>
                    <a:gd name="connsiteX8" fmla="*/ 37797 w 127181"/>
                    <a:gd name="connsiteY8" fmla="*/ 153913 h 153913"/>
                    <a:gd name="connsiteX9" fmla="*/ 0 w 127181"/>
                    <a:gd name="connsiteY9" fmla="*/ 153913 h 153913"/>
                    <a:gd name="connsiteX10" fmla="*/ 0 w 127181"/>
                    <a:gd name="connsiteY10" fmla="*/ 0 h 153913"/>
                    <a:gd name="connsiteX11" fmla="*/ 59559 w 127181"/>
                    <a:gd name="connsiteY11" fmla="*/ 69739 h 153913"/>
                    <a:gd name="connsiteX12" fmla="*/ 79104 w 127181"/>
                    <a:gd name="connsiteY12" fmla="*/ 50801 h 153913"/>
                    <a:gd name="connsiteX13" fmla="*/ 59559 w 127181"/>
                    <a:gd name="connsiteY13" fmla="*/ 32078 h 153913"/>
                    <a:gd name="connsiteX14" fmla="*/ 37859 w 127181"/>
                    <a:gd name="connsiteY14" fmla="*/ 32078 h 153913"/>
                    <a:gd name="connsiteX15" fmla="*/ 37859 w 127181"/>
                    <a:gd name="connsiteY15" fmla="*/ 69739 h 153913"/>
                    <a:gd name="connsiteX16" fmla="*/ 59559 w 127181"/>
                    <a:gd name="connsiteY16" fmla="*/ 69739 h 1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7181" h="153913">
                      <a:moveTo>
                        <a:pt x="62" y="0"/>
                      </a:moveTo>
                      <a:lnTo>
                        <a:pt x="63622" y="0"/>
                      </a:lnTo>
                      <a:cubicBezTo>
                        <a:pt x="96279" y="0"/>
                        <a:pt x="117948" y="21313"/>
                        <a:pt x="117948" y="50585"/>
                      </a:cubicBezTo>
                      <a:cubicBezTo>
                        <a:pt x="117948" y="69307"/>
                        <a:pt x="105913" y="86519"/>
                        <a:pt x="87445" y="93428"/>
                      </a:cubicBezTo>
                      <a:lnTo>
                        <a:pt x="127182" y="153913"/>
                      </a:lnTo>
                      <a:lnTo>
                        <a:pt x="84860" y="153913"/>
                      </a:lnTo>
                      <a:lnTo>
                        <a:pt x="51771" y="100954"/>
                      </a:lnTo>
                      <a:lnTo>
                        <a:pt x="37797" y="100954"/>
                      </a:lnTo>
                      <a:lnTo>
                        <a:pt x="37797" y="153913"/>
                      </a:lnTo>
                      <a:lnTo>
                        <a:pt x="0" y="153913"/>
                      </a:lnTo>
                      <a:lnTo>
                        <a:pt x="0" y="0"/>
                      </a:lnTo>
                      <a:close/>
                      <a:moveTo>
                        <a:pt x="59559" y="69739"/>
                      </a:moveTo>
                      <a:cubicBezTo>
                        <a:pt x="71378" y="69739"/>
                        <a:pt x="79104" y="61565"/>
                        <a:pt x="79104" y="50801"/>
                      </a:cubicBezTo>
                      <a:cubicBezTo>
                        <a:pt x="79104" y="40036"/>
                        <a:pt x="71378" y="32078"/>
                        <a:pt x="59559" y="32078"/>
                      </a:cubicBezTo>
                      <a:lnTo>
                        <a:pt x="37859" y="32078"/>
                      </a:lnTo>
                      <a:lnTo>
                        <a:pt x="37859" y="69739"/>
                      </a:lnTo>
                      <a:lnTo>
                        <a:pt x="59559" y="69739"/>
                      </a:lnTo>
                      <a:close/>
                    </a:path>
                  </a:pathLst>
                </a:custGeom>
                <a:grpFill/>
                <a:ln w="3075" cap="flat">
                  <a:noFill/>
                  <a:prstDash val="solid"/>
                  <a:miter/>
                </a:ln>
              </p:spPr>
              <p:txBody>
                <a:bodyPr rtlCol="0" anchor="ctr"/>
                <a:lstStyle/>
                <a:p>
                  <a:endParaRPr lang="en-IS"/>
                </a:p>
              </p:txBody>
            </p:sp>
            <p:sp>
              <p:nvSpPr>
                <p:cNvPr id="39" name="Freeform 38">
                  <a:extLst>
                    <a:ext uri="{FF2B5EF4-FFF2-40B4-BE49-F238E27FC236}">
                      <a16:creationId xmlns:a16="http://schemas.microsoft.com/office/drawing/2014/main" id="{53C6DB90-3BF9-EB01-FD9F-ED4D4069DDA0}"/>
                    </a:ext>
                  </a:extLst>
                </p:cNvPr>
                <p:cNvSpPr/>
                <p:nvPr/>
              </p:nvSpPr>
              <p:spPr>
                <a:xfrm>
                  <a:off x="11392235" y="421467"/>
                  <a:ext cx="109114" cy="115789"/>
                </a:xfrm>
                <a:custGeom>
                  <a:avLst/>
                  <a:gdLst>
                    <a:gd name="connsiteX0" fmla="*/ 109083 w 109114"/>
                    <a:gd name="connsiteY0" fmla="*/ 53145 h 115789"/>
                    <a:gd name="connsiteX1" fmla="*/ 108006 w 109114"/>
                    <a:gd name="connsiteY1" fmla="*/ 65853 h 115789"/>
                    <a:gd name="connsiteX2" fmla="*/ 38198 w 109114"/>
                    <a:gd name="connsiteY2" fmla="*/ 65853 h 115789"/>
                    <a:gd name="connsiteX3" fmla="*/ 67839 w 109114"/>
                    <a:gd name="connsiteY3" fmla="*/ 84791 h 115789"/>
                    <a:gd name="connsiteX4" fmla="*/ 101142 w 109114"/>
                    <a:gd name="connsiteY4" fmla="*/ 75754 h 115789"/>
                    <a:gd name="connsiteX5" fmla="*/ 101142 w 109114"/>
                    <a:gd name="connsiteY5" fmla="*/ 108480 h 115789"/>
                    <a:gd name="connsiteX6" fmla="*/ 63129 w 109114"/>
                    <a:gd name="connsiteY6" fmla="*/ 115790 h 115789"/>
                    <a:gd name="connsiteX7" fmla="*/ 0 w 109114"/>
                    <a:gd name="connsiteY7" fmla="*/ 57895 h 115789"/>
                    <a:gd name="connsiteX8" fmla="*/ 56481 w 109114"/>
                    <a:gd name="connsiteY8" fmla="*/ 0 h 115789"/>
                    <a:gd name="connsiteX9" fmla="*/ 109114 w 109114"/>
                    <a:gd name="connsiteY9" fmla="*/ 53176 h 115789"/>
                    <a:gd name="connsiteX10" fmla="*/ 37767 w 109114"/>
                    <a:gd name="connsiteY10" fmla="*/ 45835 h 115789"/>
                    <a:gd name="connsiteX11" fmla="*/ 74487 w 109114"/>
                    <a:gd name="connsiteY11" fmla="*/ 45835 h 115789"/>
                    <a:gd name="connsiteX12" fmla="*/ 56235 w 109114"/>
                    <a:gd name="connsiteY12" fmla="*/ 29703 h 115789"/>
                    <a:gd name="connsiteX13" fmla="*/ 37767 w 109114"/>
                    <a:gd name="connsiteY13" fmla="*/ 45835 h 115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114" h="115789">
                      <a:moveTo>
                        <a:pt x="109083" y="53145"/>
                      </a:moveTo>
                      <a:cubicBezTo>
                        <a:pt x="109083" y="57247"/>
                        <a:pt x="108652" y="63046"/>
                        <a:pt x="108006" y="65853"/>
                      </a:cubicBezTo>
                      <a:lnTo>
                        <a:pt x="38198" y="65853"/>
                      </a:lnTo>
                      <a:cubicBezTo>
                        <a:pt x="40352" y="79640"/>
                        <a:pt x="53434" y="84791"/>
                        <a:pt x="67839" y="84791"/>
                      </a:cubicBezTo>
                      <a:cubicBezTo>
                        <a:pt x="81166" y="84791"/>
                        <a:pt x="94894" y="80257"/>
                        <a:pt x="101142" y="75754"/>
                      </a:cubicBezTo>
                      <a:lnTo>
                        <a:pt x="101142" y="108480"/>
                      </a:lnTo>
                      <a:cubicBezTo>
                        <a:pt x="91693" y="113415"/>
                        <a:pt x="76857" y="115790"/>
                        <a:pt x="63129" y="115790"/>
                      </a:cubicBezTo>
                      <a:cubicBezTo>
                        <a:pt x="27055" y="115790"/>
                        <a:pt x="0" y="95556"/>
                        <a:pt x="0" y="57895"/>
                      </a:cubicBezTo>
                      <a:cubicBezTo>
                        <a:pt x="0" y="25169"/>
                        <a:pt x="23854" y="0"/>
                        <a:pt x="56481" y="0"/>
                      </a:cubicBezTo>
                      <a:cubicBezTo>
                        <a:pt x="89107" y="0"/>
                        <a:pt x="109114" y="24305"/>
                        <a:pt x="109114" y="53176"/>
                      </a:cubicBezTo>
                      <a:close/>
                      <a:moveTo>
                        <a:pt x="37767" y="45835"/>
                      </a:moveTo>
                      <a:lnTo>
                        <a:pt x="74487" y="45835"/>
                      </a:lnTo>
                      <a:cubicBezTo>
                        <a:pt x="73410" y="36366"/>
                        <a:pt x="66977" y="29703"/>
                        <a:pt x="56235" y="29703"/>
                      </a:cubicBezTo>
                      <a:cubicBezTo>
                        <a:pt x="45492" y="29703"/>
                        <a:pt x="39275" y="36366"/>
                        <a:pt x="37767" y="45835"/>
                      </a:cubicBezTo>
                      <a:close/>
                    </a:path>
                  </a:pathLst>
                </a:custGeom>
                <a:grpFill/>
                <a:ln w="3075" cap="flat">
                  <a:noFill/>
                  <a:prstDash val="solid"/>
                  <a:miter/>
                </a:ln>
              </p:spPr>
              <p:txBody>
                <a:bodyPr rtlCol="0" anchor="ctr"/>
                <a:lstStyle/>
                <a:p>
                  <a:endParaRPr lang="en-IS"/>
                </a:p>
              </p:txBody>
            </p:sp>
            <p:sp>
              <p:nvSpPr>
                <p:cNvPr id="40" name="Freeform 39">
                  <a:extLst>
                    <a:ext uri="{FF2B5EF4-FFF2-40B4-BE49-F238E27FC236}">
                      <a16:creationId xmlns:a16="http://schemas.microsoft.com/office/drawing/2014/main" id="{A865375A-65C7-8B1F-7D42-4F19BF922EB7}"/>
                    </a:ext>
                  </a:extLst>
                </p:cNvPr>
                <p:cNvSpPr/>
                <p:nvPr/>
              </p:nvSpPr>
              <p:spPr>
                <a:xfrm>
                  <a:off x="11511383" y="391948"/>
                  <a:ext cx="78211" cy="145277"/>
                </a:xfrm>
                <a:custGeom>
                  <a:avLst/>
                  <a:gdLst>
                    <a:gd name="connsiteX0" fmla="*/ 78211 w 78211"/>
                    <a:gd name="connsiteY0" fmla="*/ 140342 h 145277"/>
                    <a:gd name="connsiteX1" fmla="*/ 53926 w 78211"/>
                    <a:gd name="connsiteY1" fmla="*/ 145277 h 145277"/>
                    <a:gd name="connsiteX2" fmla="*/ 13974 w 78211"/>
                    <a:gd name="connsiteY2" fmla="*/ 105025 h 145277"/>
                    <a:gd name="connsiteX3" fmla="*/ 13974 w 78211"/>
                    <a:gd name="connsiteY3" fmla="*/ 60918 h 145277"/>
                    <a:gd name="connsiteX4" fmla="*/ 0 w 78211"/>
                    <a:gd name="connsiteY4" fmla="*/ 60918 h 145277"/>
                    <a:gd name="connsiteX5" fmla="*/ 0 w 78211"/>
                    <a:gd name="connsiteY5" fmla="*/ 32078 h 145277"/>
                    <a:gd name="connsiteX6" fmla="*/ 15020 w 78211"/>
                    <a:gd name="connsiteY6" fmla="*/ 32078 h 145277"/>
                    <a:gd name="connsiteX7" fmla="*/ 15020 w 78211"/>
                    <a:gd name="connsiteY7" fmla="*/ 7958 h 145277"/>
                    <a:gd name="connsiteX8" fmla="*/ 51310 w 78211"/>
                    <a:gd name="connsiteY8" fmla="*/ 0 h 145277"/>
                    <a:gd name="connsiteX9" fmla="*/ 51310 w 78211"/>
                    <a:gd name="connsiteY9" fmla="*/ 32078 h 145277"/>
                    <a:gd name="connsiteX10" fmla="*/ 75564 w 78211"/>
                    <a:gd name="connsiteY10" fmla="*/ 32078 h 145277"/>
                    <a:gd name="connsiteX11" fmla="*/ 75564 w 78211"/>
                    <a:gd name="connsiteY11" fmla="*/ 60918 h 145277"/>
                    <a:gd name="connsiteX12" fmla="*/ 51310 w 78211"/>
                    <a:gd name="connsiteY12" fmla="*/ 60918 h 145277"/>
                    <a:gd name="connsiteX13" fmla="*/ 51310 w 78211"/>
                    <a:gd name="connsiteY13" fmla="*/ 99010 h 145277"/>
                    <a:gd name="connsiteX14" fmla="*/ 65499 w 78211"/>
                    <a:gd name="connsiteY14" fmla="*/ 112582 h 145277"/>
                    <a:gd name="connsiteX15" fmla="*/ 78180 w 78211"/>
                    <a:gd name="connsiteY15" fmla="*/ 108912 h 145277"/>
                    <a:gd name="connsiteX16" fmla="*/ 78180 w 78211"/>
                    <a:gd name="connsiteY16" fmla="*/ 140342 h 14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8211" h="145277">
                      <a:moveTo>
                        <a:pt x="78211" y="140342"/>
                      </a:moveTo>
                      <a:cubicBezTo>
                        <a:pt x="73256" y="142933"/>
                        <a:pt x="64884" y="145277"/>
                        <a:pt x="53926" y="145277"/>
                      </a:cubicBezTo>
                      <a:cubicBezTo>
                        <a:pt x="29641" y="145277"/>
                        <a:pt x="13974" y="130842"/>
                        <a:pt x="13974" y="105025"/>
                      </a:cubicBezTo>
                      <a:lnTo>
                        <a:pt x="13974" y="60918"/>
                      </a:lnTo>
                      <a:lnTo>
                        <a:pt x="0" y="60918"/>
                      </a:lnTo>
                      <a:lnTo>
                        <a:pt x="0" y="32078"/>
                      </a:lnTo>
                      <a:lnTo>
                        <a:pt x="15020" y="32078"/>
                      </a:lnTo>
                      <a:lnTo>
                        <a:pt x="15020" y="7958"/>
                      </a:lnTo>
                      <a:lnTo>
                        <a:pt x="51310" y="0"/>
                      </a:lnTo>
                      <a:lnTo>
                        <a:pt x="51310" y="32078"/>
                      </a:lnTo>
                      <a:lnTo>
                        <a:pt x="75564" y="32078"/>
                      </a:lnTo>
                      <a:lnTo>
                        <a:pt x="75564" y="60918"/>
                      </a:lnTo>
                      <a:lnTo>
                        <a:pt x="51310" y="60918"/>
                      </a:lnTo>
                      <a:lnTo>
                        <a:pt x="51310" y="99010"/>
                      </a:lnTo>
                      <a:cubicBezTo>
                        <a:pt x="51310" y="108696"/>
                        <a:pt x="57312" y="112582"/>
                        <a:pt x="65499" y="112582"/>
                      </a:cubicBezTo>
                      <a:cubicBezTo>
                        <a:pt x="69593" y="112582"/>
                        <a:pt x="74518" y="111287"/>
                        <a:pt x="78180" y="108912"/>
                      </a:cubicBezTo>
                      <a:lnTo>
                        <a:pt x="78180" y="140342"/>
                      </a:lnTo>
                      <a:close/>
                    </a:path>
                  </a:pathLst>
                </a:custGeom>
                <a:grpFill/>
                <a:ln w="3075" cap="flat">
                  <a:noFill/>
                  <a:prstDash val="solid"/>
                  <a:miter/>
                </a:ln>
              </p:spPr>
              <p:txBody>
                <a:bodyPr rtlCol="0" anchor="ctr"/>
                <a:lstStyle/>
                <a:p>
                  <a:endParaRPr lang="en-IS"/>
                </a:p>
              </p:txBody>
            </p:sp>
            <p:sp>
              <p:nvSpPr>
                <p:cNvPr id="41" name="Freeform 40">
                  <a:extLst>
                    <a:ext uri="{FF2B5EF4-FFF2-40B4-BE49-F238E27FC236}">
                      <a16:creationId xmlns:a16="http://schemas.microsoft.com/office/drawing/2014/main" id="{F4141053-4FDC-843A-F1B5-90899068734E}"/>
                    </a:ext>
                  </a:extLst>
                </p:cNvPr>
                <p:cNvSpPr/>
                <p:nvPr/>
              </p:nvSpPr>
              <p:spPr>
                <a:xfrm>
                  <a:off x="11601014" y="421374"/>
                  <a:ext cx="100711" cy="115820"/>
                </a:xfrm>
                <a:custGeom>
                  <a:avLst/>
                  <a:gdLst>
                    <a:gd name="connsiteX0" fmla="*/ 48078 w 100711"/>
                    <a:gd name="connsiteY0" fmla="*/ 62 h 115820"/>
                    <a:gd name="connsiteX1" fmla="*/ 100711 w 100711"/>
                    <a:gd name="connsiteY1" fmla="*/ 45249 h 115820"/>
                    <a:gd name="connsiteX2" fmla="*/ 100711 w 100711"/>
                    <a:gd name="connsiteY2" fmla="*/ 113261 h 115820"/>
                    <a:gd name="connsiteX3" fmla="*/ 65930 w 100711"/>
                    <a:gd name="connsiteY3" fmla="*/ 113261 h 115820"/>
                    <a:gd name="connsiteX4" fmla="*/ 65930 w 100711"/>
                    <a:gd name="connsiteY4" fmla="*/ 100121 h 115820"/>
                    <a:gd name="connsiteX5" fmla="*/ 35858 w 100711"/>
                    <a:gd name="connsiteY5" fmla="*/ 115821 h 115820"/>
                    <a:gd name="connsiteX6" fmla="*/ 0 w 100711"/>
                    <a:gd name="connsiteY6" fmla="*/ 84822 h 115820"/>
                    <a:gd name="connsiteX7" fmla="*/ 38013 w 100711"/>
                    <a:gd name="connsiteY7" fmla="*/ 50400 h 115820"/>
                    <a:gd name="connsiteX8" fmla="*/ 64637 w 100711"/>
                    <a:gd name="connsiteY8" fmla="*/ 46729 h 115820"/>
                    <a:gd name="connsiteX9" fmla="*/ 64637 w 100711"/>
                    <a:gd name="connsiteY9" fmla="*/ 45002 h 115820"/>
                    <a:gd name="connsiteX10" fmla="*/ 44877 w 100711"/>
                    <a:gd name="connsiteY10" fmla="*/ 31862 h 115820"/>
                    <a:gd name="connsiteX11" fmla="*/ 8157 w 100711"/>
                    <a:gd name="connsiteY11" fmla="*/ 43491 h 115820"/>
                    <a:gd name="connsiteX12" fmla="*/ 8157 w 100711"/>
                    <a:gd name="connsiteY12" fmla="*/ 9901 h 115820"/>
                    <a:gd name="connsiteX13" fmla="*/ 48109 w 100711"/>
                    <a:gd name="connsiteY13" fmla="*/ 0 h 115820"/>
                    <a:gd name="connsiteX14" fmla="*/ 64822 w 100711"/>
                    <a:gd name="connsiteY14" fmla="*/ 69369 h 115820"/>
                    <a:gd name="connsiteX15" fmla="*/ 64822 w 100711"/>
                    <a:gd name="connsiteY15" fmla="*/ 67210 h 115820"/>
                    <a:gd name="connsiteX16" fmla="*/ 47432 w 100711"/>
                    <a:gd name="connsiteY16" fmla="*/ 69585 h 115820"/>
                    <a:gd name="connsiteX17" fmla="*/ 34535 w 100711"/>
                    <a:gd name="connsiteY17" fmla="*/ 79918 h 115820"/>
                    <a:gd name="connsiteX18" fmla="*/ 45708 w 100711"/>
                    <a:gd name="connsiteY18" fmla="*/ 88955 h 115820"/>
                    <a:gd name="connsiteX19" fmla="*/ 64822 w 100711"/>
                    <a:gd name="connsiteY19" fmla="*/ 69369 h 115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0711" h="115820">
                      <a:moveTo>
                        <a:pt x="48078" y="62"/>
                      </a:moveTo>
                      <a:cubicBezTo>
                        <a:pt x="76210" y="62"/>
                        <a:pt x="100711" y="13849"/>
                        <a:pt x="100711" y="45249"/>
                      </a:cubicBezTo>
                      <a:lnTo>
                        <a:pt x="100711" y="113261"/>
                      </a:lnTo>
                      <a:lnTo>
                        <a:pt x="65930" y="113261"/>
                      </a:lnTo>
                      <a:lnTo>
                        <a:pt x="65930" y="100121"/>
                      </a:lnTo>
                      <a:cubicBezTo>
                        <a:pt x="60359" y="108942"/>
                        <a:pt x="49617" y="115821"/>
                        <a:pt x="35858" y="115821"/>
                      </a:cubicBezTo>
                      <a:cubicBezTo>
                        <a:pt x="15021" y="115821"/>
                        <a:pt x="0" y="102681"/>
                        <a:pt x="0" y="84822"/>
                      </a:cubicBezTo>
                      <a:cubicBezTo>
                        <a:pt x="0" y="66963"/>
                        <a:pt x="13759" y="54039"/>
                        <a:pt x="38013" y="50400"/>
                      </a:cubicBezTo>
                      <a:lnTo>
                        <a:pt x="64637" y="46729"/>
                      </a:lnTo>
                      <a:lnTo>
                        <a:pt x="64637" y="45002"/>
                      </a:lnTo>
                      <a:cubicBezTo>
                        <a:pt x="64637" y="36612"/>
                        <a:pt x="56696" y="31862"/>
                        <a:pt x="44877" y="31862"/>
                      </a:cubicBezTo>
                      <a:cubicBezTo>
                        <a:pt x="30041" y="31862"/>
                        <a:pt x="16313" y="37661"/>
                        <a:pt x="8157" y="43491"/>
                      </a:cubicBezTo>
                      <a:lnTo>
                        <a:pt x="8157" y="9901"/>
                      </a:lnTo>
                      <a:cubicBezTo>
                        <a:pt x="18252" y="3886"/>
                        <a:pt x="33273" y="0"/>
                        <a:pt x="48109" y="0"/>
                      </a:cubicBezTo>
                      <a:close/>
                      <a:moveTo>
                        <a:pt x="64822" y="69369"/>
                      </a:moveTo>
                      <a:lnTo>
                        <a:pt x="64822" y="67210"/>
                      </a:lnTo>
                      <a:lnTo>
                        <a:pt x="47432" y="69585"/>
                      </a:lnTo>
                      <a:cubicBezTo>
                        <a:pt x="39275" y="70664"/>
                        <a:pt x="34535" y="74304"/>
                        <a:pt x="34535" y="79918"/>
                      </a:cubicBezTo>
                      <a:cubicBezTo>
                        <a:pt x="34535" y="85531"/>
                        <a:pt x="38844" y="88955"/>
                        <a:pt x="45708" y="88955"/>
                      </a:cubicBezTo>
                      <a:cubicBezTo>
                        <a:pt x="55373" y="88955"/>
                        <a:pt x="64822" y="80997"/>
                        <a:pt x="64822" y="69369"/>
                      </a:cubicBezTo>
                      <a:close/>
                    </a:path>
                  </a:pathLst>
                </a:custGeom>
                <a:grpFill/>
                <a:ln w="3075" cap="flat">
                  <a:noFill/>
                  <a:prstDash val="solid"/>
                  <a:miter/>
                </a:ln>
              </p:spPr>
              <p:txBody>
                <a:bodyPr rtlCol="0" anchor="ctr"/>
                <a:lstStyle/>
                <a:p>
                  <a:endParaRPr lang="en-IS"/>
                </a:p>
              </p:txBody>
            </p:sp>
            <p:sp>
              <p:nvSpPr>
                <p:cNvPr id="42" name="Freeform 41">
                  <a:extLst>
                    <a:ext uri="{FF2B5EF4-FFF2-40B4-BE49-F238E27FC236}">
                      <a16:creationId xmlns:a16="http://schemas.microsoft.com/office/drawing/2014/main" id="{D7B4F0F7-27BB-4F79-EB1A-E2CF10BAEE47}"/>
                    </a:ext>
                  </a:extLst>
                </p:cNvPr>
                <p:cNvSpPr/>
                <p:nvPr/>
              </p:nvSpPr>
              <p:spPr>
                <a:xfrm>
                  <a:off x="11724471" y="373442"/>
                  <a:ext cx="40167" cy="161223"/>
                </a:xfrm>
                <a:custGeom>
                  <a:avLst/>
                  <a:gdLst>
                    <a:gd name="connsiteX0" fmla="*/ 40168 w 40167"/>
                    <a:gd name="connsiteY0" fmla="*/ 19586 h 161223"/>
                    <a:gd name="connsiteX1" fmla="*/ 19976 w 40167"/>
                    <a:gd name="connsiteY1" fmla="*/ 38956 h 161223"/>
                    <a:gd name="connsiteX2" fmla="*/ 0 w 40167"/>
                    <a:gd name="connsiteY2" fmla="*/ 19586 h 161223"/>
                    <a:gd name="connsiteX3" fmla="*/ 19976 w 40167"/>
                    <a:gd name="connsiteY3" fmla="*/ 0 h 161223"/>
                    <a:gd name="connsiteX4" fmla="*/ 40168 w 40167"/>
                    <a:gd name="connsiteY4" fmla="*/ 19586 h 161223"/>
                    <a:gd name="connsiteX5" fmla="*/ 1293 w 40167"/>
                    <a:gd name="connsiteY5" fmla="*/ 50585 h 161223"/>
                    <a:gd name="connsiteX6" fmla="*/ 38659 w 40167"/>
                    <a:gd name="connsiteY6" fmla="*/ 50585 h 161223"/>
                    <a:gd name="connsiteX7" fmla="*/ 38659 w 40167"/>
                    <a:gd name="connsiteY7" fmla="*/ 161224 h 161223"/>
                    <a:gd name="connsiteX8" fmla="*/ 1293 w 40167"/>
                    <a:gd name="connsiteY8" fmla="*/ 161224 h 161223"/>
                    <a:gd name="connsiteX9" fmla="*/ 1293 w 40167"/>
                    <a:gd name="connsiteY9" fmla="*/ 50585 h 161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167" h="161223">
                      <a:moveTo>
                        <a:pt x="40168" y="19586"/>
                      </a:moveTo>
                      <a:cubicBezTo>
                        <a:pt x="40168" y="30783"/>
                        <a:pt x="31580" y="38956"/>
                        <a:pt x="19976" y="38956"/>
                      </a:cubicBezTo>
                      <a:cubicBezTo>
                        <a:pt x="8372" y="38956"/>
                        <a:pt x="0" y="30783"/>
                        <a:pt x="0" y="19586"/>
                      </a:cubicBezTo>
                      <a:cubicBezTo>
                        <a:pt x="0" y="8390"/>
                        <a:pt x="8588" y="0"/>
                        <a:pt x="19976" y="0"/>
                      </a:cubicBezTo>
                      <a:cubicBezTo>
                        <a:pt x="31365" y="0"/>
                        <a:pt x="40168" y="8390"/>
                        <a:pt x="40168" y="19586"/>
                      </a:cubicBezTo>
                      <a:close/>
                      <a:moveTo>
                        <a:pt x="1293" y="50585"/>
                      </a:moveTo>
                      <a:lnTo>
                        <a:pt x="38659" y="50585"/>
                      </a:lnTo>
                      <a:lnTo>
                        <a:pt x="38659" y="161224"/>
                      </a:lnTo>
                      <a:lnTo>
                        <a:pt x="1293" y="161224"/>
                      </a:lnTo>
                      <a:lnTo>
                        <a:pt x="1293" y="50585"/>
                      </a:lnTo>
                      <a:close/>
                    </a:path>
                  </a:pathLst>
                </a:custGeom>
                <a:grpFill/>
                <a:ln w="3075" cap="flat">
                  <a:noFill/>
                  <a:prstDash val="solid"/>
                  <a:miter/>
                </a:ln>
              </p:spPr>
              <p:txBody>
                <a:bodyPr rtlCol="0" anchor="ctr"/>
                <a:lstStyle/>
                <a:p>
                  <a:endParaRPr lang="en-IS"/>
                </a:p>
              </p:txBody>
            </p:sp>
            <p:sp>
              <p:nvSpPr>
                <p:cNvPr id="43" name="Freeform 42">
                  <a:extLst>
                    <a:ext uri="{FF2B5EF4-FFF2-40B4-BE49-F238E27FC236}">
                      <a16:creationId xmlns:a16="http://schemas.microsoft.com/office/drawing/2014/main" id="{C7E59AAC-0ECB-D8B7-0CB2-DCBD76081B64}"/>
                    </a:ext>
                  </a:extLst>
                </p:cNvPr>
                <p:cNvSpPr/>
                <p:nvPr/>
              </p:nvSpPr>
              <p:spPr>
                <a:xfrm>
                  <a:off x="11787816" y="380968"/>
                  <a:ext cx="53895" cy="156257"/>
                </a:xfrm>
                <a:custGeom>
                  <a:avLst/>
                  <a:gdLst>
                    <a:gd name="connsiteX0" fmla="*/ 0 w 53895"/>
                    <a:gd name="connsiteY0" fmla="*/ 0 h 156257"/>
                    <a:gd name="connsiteX1" fmla="*/ 37367 w 53895"/>
                    <a:gd name="connsiteY1" fmla="*/ 0 h 156257"/>
                    <a:gd name="connsiteX2" fmla="*/ 37367 w 53895"/>
                    <a:gd name="connsiteY2" fmla="*/ 113631 h 156257"/>
                    <a:gd name="connsiteX3" fmla="*/ 46600 w 53895"/>
                    <a:gd name="connsiteY3" fmla="*/ 124180 h 156257"/>
                    <a:gd name="connsiteX4" fmla="*/ 53895 w 53895"/>
                    <a:gd name="connsiteY4" fmla="*/ 122884 h 156257"/>
                    <a:gd name="connsiteX5" fmla="*/ 53895 w 53895"/>
                    <a:gd name="connsiteY5" fmla="*/ 153451 h 156257"/>
                    <a:gd name="connsiteX6" fmla="*/ 36720 w 53895"/>
                    <a:gd name="connsiteY6" fmla="*/ 156258 h 156257"/>
                    <a:gd name="connsiteX7" fmla="*/ 0 w 53895"/>
                    <a:gd name="connsiteY7" fmla="*/ 120540 h 156257"/>
                    <a:gd name="connsiteX8" fmla="*/ 0 w 53895"/>
                    <a:gd name="connsiteY8" fmla="*/ 0 h 156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895" h="156257">
                      <a:moveTo>
                        <a:pt x="0" y="0"/>
                      </a:moveTo>
                      <a:lnTo>
                        <a:pt x="37367" y="0"/>
                      </a:lnTo>
                      <a:lnTo>
                        <a:pt x="37367" y="113631"/>
                      </a:lnTo>
                      <a:cubicBezTo>
                        <a:pt x="37367" y="120509"/>
                        <a:pt x="39737" y="124180"/>
                        <a:pt x="46600" y="124180"/>
                      </a:cubicBezTo>
                      <a:cubicBezTo>
                        <a:pt x="49186" y="124180"/>
                        <a:pt x="51741" y="123748"/>
                        <a:pt x="53895" y="122884"/>
                      </a:cubicBezTo>
                      <a:lnTo>
                        <a:pt x="53895" y="153451"/>
                      </a:lnTo>
                      <a:cubicBezTo>
                        <a:pt x="49802" y="155178"/>
                        <a:pt x="43799" y="156258"/>
                        <a:pt x="36720" y="156258"/>
                      </a:cubicBezTo>
                      <a:cubicBezTo>
                        <a:pt x="14374" y="156258"/>
                        <a:pt x="0" y="144413"/>
                        <a:pt x="0" y="120540"/>
                      </a:cubicBezTo>
                      <a:lnTo>
                        <a:pt x="0" y="0"/>
                      </a:lnTo>
                      <a:close/>
                    </a:path>
                  </a:pathLst>
                </a:custGeom>
                <a:grpFill/>
                <a:ln w="3075" cap="flat">
                  <a:noFill/>
                  <a:prstDash val="solid"/>
                  <a:miter/>
                </a:ln>
              </p:spPr>
              <p:txBody>
                <a:bodyPr rtlCol="0" anchor="ctr"/>
                <a:lstStyle/>
                <a:p>
                  <a:endParaRPr lang="en-IS"/>
                </a:p>
              </p:txBody>
            </p:sp>
          </p:grpSp>
          <p:grpSp>
            <p:nvGrpSpPr>
              <p:cNvPr id="33" name="Graphic 1">
                <a:extLst>
                  <a:ext uri="{FF2B5EF4-FFF2-40B4-BE49-F238E27FC236}">
                    <a16:creationId xmlns:a16="http://schemas.microsoft.com/office/drawing/2014/main" id="{B63E1739-7AD2-E483-FBD6-704251390A6B}"/>
                  </a:ext>
                </a:extLst>
              </p:cNvPr>
              <p:cNvGrpSpPr/>
              <p:nvPr/>
            </p:nvGrpSpPr>
            <p:grpSpPr>
              <a:xfrm>
                <a:off x="10610584" y="331617"/>
                <a:ext cx="291422" cy="292096"/>
                <a:chOff x="10610584" y="331617"/>
                <a:chExt cx="291422" cy="292096"/>
              </a:xfrm>
              <a:grpFill/>
            </p:grpSpPr>
            <p:sp>
              <p:nvSpPr>
                <p:cNvPr id="34" name="Freeform 33">
                  <a:extLst>
                    <a:ext uri="{FF2B5EF4-FFF2-40B4-BE49-F238E27FC236}">
                      <a16:creationId xmlns:a16="http://schemas.microsoft.com/office/drawing/2014/main" id="{577176C6-07F3-255D-0EA1-E550B01CEC70}"/>
                    </a:ext>
                  </a:extLst>
                </p:cNvPr>
                <p:cNvSpPr/>
                <p:nvPr/>
              </p:nvSpPr>
              <p:spPr>
                <a:xfrm>
                  <a:off x="10610584" y="353300"/>
                  <a:ext cx="291422" cy="270412"/>
                </a:xfrm>
                <a:custGeom>
                  <a:avLst/>
                  <a:gdLst>
                    <a:gd name="connsiteX0" fmla="*/ 192065 w 291422"/>
                    <a:gd name="connsiteY0" fmla="*/ 59468 h 270412"/>
                    <a:gd name="connsiteX1" fmla="*/ 160824 w 291422"/>
                    <a:gd name="connsiteY1" fmla="*/ 84791 h 270412"/>
                    <a:gd name="connsiteX2" fmla="*/ 192189 w 291422"/>
                    <a:gd name="connsiteY2" fmla="*/ 104408 h 270412"/>
                    <a:gd name="connsiteX3" fmla="*/ 231679 w 291422"/>
                    <a:gd name="connsiteY3" fmla="*/ 114772 h 270412"/>
                    <a:gd name="connsiteX4" fmla="*/ 250670 w 291422"/>
                    <a:gd name="connsiteY4" fmla="*/ 152741 h 270412"/>
                    <a:gd name="connsiteX5" fmla="*/ 210533 w 291422"/>
                    <a:gd name="connsiteY5" fmla="*/ 204622 h 270412"/>
                    <a:gd name="connsiteX6" fmla="*/ 149189 w 291422"/>
                    <a:gd name="connsiteY6" fmla="*/ 211346 h 270412"/>
                    <a:gd name="connsiteX7" fmla="*/ 141187 w 291422"/>
                    <a:gd name="connsiteY7" fmla="*/ 211130 h 270412"/>
                    <a:gd name="connsiteX8" fmla="*/ 104251 w 291422"/>
                    <a:gd name="connsiteY8" fmla="*/ 206966 h 270412"/>
                    <a:gd name="connsiteX9" fmla="*/ 57743 w 291422"/>
                    <a:gd name="connsiteY9" fmla="*/ 182044 h 270412"/>
                    <a:gd name="connsiteX10" fmla="*/ 38321 w 291422"/>
                    <a:gd name="connsiteY10" fmla="*/ 104717 h 270412"/>
                    <a:gd name="connsiteX11" fmla="*/ 39152 w 291422"/>
                    <a:gd name="connsiteY11" fmla="*/ 91762 h 270412"/>
                    <a:gd name="connsiteX12" fmla="*/ 69408 w 291422"/>
                    <a:gd name="connsiteY12" fmla="*/ 0 h 270412"/>
                    <a:gd name="connsiteX13" fmla="*/ 0 w 291422"/>
                    <a:gd name="connsiteY13" fmla="*/ 124395 h 270412"/>
                    <a:gd name="connsiteX14" fmla="*/ 145711 w 291422"/>
                    <a:gd name="connsiteY14" fmla="*/ 270413 h 270412"/>
                    <a:gd name="connsiteX15" fmla="*/ 291422 w 291422"/>
                    <a:gd name="connsiteY15" fmla="*/ 124395 h 270412"/>
                    <a:gd name="connsiteX16" fmla="*/ 288036 w 291422"/>
                    <a:gd name="connsiteY16" fmla="*/ 93027 h 270412"/>
                    <a:gd name="connsiteX17" fmla="*/ 192127 w 291422"/>
                    <a:gd name="connsiteY17" fmla="*/ 59499 h 270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91422" h="270412">
                      <a:moveTo>
                        <a:pt x="192065" y="59468"/>
                      </a:moveTo>
                      <a:cubicBezTo>
                        <a:pt x="173167" y="59468"/>
                        <a:pt x="160824" y="65421"/>
                        <a:pt x="160824" y="84791"/>
                      </a:cubicBezTo>
                      <a:cubicBezTo>
                        <a:pt x="160824" y="95433"/>
                        <a:pt x="166457" y="103360"/>
                        <a:pt x="192189" y="104408"/>
                      </a:cubicBezTo>
                      <a:cubicBezTo>
                        <a:pt x="207794" y="105056"/>
                        <a:pt x="220937" y="107400"/>
                        <a:pt x="231679" y="114772"/>
                      </a:cubicBezTo>
                      <a:cubicBezTo>
                        <a:pt x="244914" y="123840"/>
                        <a:pt x="250485" y="138769"/>
                        <a:pt x="250670" y="152741"/>
                      </a:cubicBezTo>
                      <a:cubicBezTo>
                        <a:pt x="250947" y="170816"/>
                        <a:pt x="242852" y="193641"/>
                        <a:pt x="210533" y="204622"/>
                      </a:cubicBezTo>
                      <a:cubicBezTo>
                        <a:pt x="192250" y="210821"/>
                        <a:pt x="171074" y="211346"/>
                        <a:pt x="149189" y="211346"/>
                      </a:cubicBezTo>
                      <a:cubicBezTo>
                        <a:pt x="146511" y="211346"/>
                        <a:pt x="143864" y="211130"/>
                        <a:pt x="141187" y="211130"/>
                      </a:cubicBezTo>
                      <a:cubicBezTo>
                        <a:pt x="119241" y="211037"/>
                        <a:pt x="104251" y="206966"/>
                        <a:pt x="104251" y="206966"/>
                      </a:cubicBezTo>
                      <a:cubicBezTo>
                        <a:pt x="89415" y="203974"/>
                        <a:pt x="69624" y="197373"/>
                        <a:pt x="57743" y="182044"/>
                      </a:cubicBezTo>
                      <a:cubicBezTo>
                        <a:pt x="38290" y="156936"/>
                        <a:pt x="37767" y="122915"/>
                        <a:pt x="38321" y="104717"/>
                      </a:cubicBezTo>
                      <a:cubicBezTo>
                        <a:pt x="38444" y="100522"/>
                        <a:pt x="38721" y="96204"/>
                        <a:pt x="39152" y="91762"/>
                      </a:cubicBezTo>
                      <a:cubicBezTo>
                        <a:pt x="42199" y="61442"/>
                        <a:pt x="53434" y="27143"/>
                        <a:pt x="69408" y="0"/>
                      </a:cubicBezTo>
                      <a:cubicBezTo>
                        <a:pt x="27763" y="25693"/>
                        <a:pt x="0" y="71806"/>
                        <a:pt x="0" y="124395"/>
                      </a:cubicBezTo>
                      <a:cubicBezTo>
                        <a:pt x="0" y="205023"/>
                        <a:pt x="65222" y="270413"/>
                        <a:pt x="145711" y="270413"/>
                      </a:cubicBezTo>
                      <a:cubicBezTo>
                        <a:pt x="226200" y="270413"/>
                        <a:pt x="291422" y="205053"/>
                        <a:pt x="291422" y="124395"/>
                      </a:cubicBezTo>
                      <a:cubicBezTo>
                        <a:pt x="291422" y="113631"/>
                        <a:pt x="290253" y="103144"/>
                        <a:pt x="288036" y="93027"/>
                      </a:cubicBezTo>
                      <a:cubicBezTo>
                        <a:pt x="286374" y="91947"/>
                        <a:pt x="239312" y="59499"/>
                        <a:pt x="192127" y="59499"/>
                      </a:cubicBezTo>
                      <a:close/>
                    </a:path>
                  </a:pathLst>
                </a:custGeom>
                <a:grpFill/>
                <a:ln w="3075" cap="flat">
                  <a:noFill/>
                  <a:prstDash val="solid"/>
                  <a:miter/>
                </a:ln>
              </p:spPr>
              <p:txBody>
                <a:bodyPr rtlCol="0" anchor="ctr"/>
                <a:lstStyle/>
                <a:p>
                  <a:endParaRPr lang="en-IS"/>
                </a:p>
              </p:txBody>
            </p:sp>
            <p:sp>
              <p:nvSpPr>
                <p:cNvPr id="35" name="Freeform 34">
                  <a:extLst>
                    <a:ext uri="{FF2B5EF4-FFF2-40B4-BE49-F238E27FC236}">
                      <a16:creationId xmlns:a16="http://schemas.microsoft.com/office/drawing/2014/main" id="{91B13EFF-3956-AE67-9660-A7648012DED6}"/>
                    </a:ext>
                  </a:extLst>
                </p:cNvPr>
                <p:cNvSpPr/>
                <p:nvPr/>
              </p:nvSpPr>
              <p:spPr>
                <a:xfrm>
                  <a:off x="10676964" y="331617"/>
                  <a:ext cx="214146" cy="202061"/>
                </a:xfrm>
                <a:custGeom>
                  <a:avLst/>
                  <a:gdLst>
                    <a:gd name="connsiteX0" fmla="*/ 20388 w 214146"/>
                    <a:gd name="connsiteY0" fmla="*/ 35039 h 202061"/>
                    <a:gd name="connsiteX1" fmla="*/ 2043 w 214146"/>
                    <a:gd name="connsiteY1" fmla="*/ 102187 h 202061"/>
                    <a:gd name="connsiteX2" fmla="*/ 2474 w 214146"/>
                    <a:gd name="connsiteY2" fmla="*/ 154777 h 202061"/>
                    <a:gd name="connsiteX3" fmla="*/ 82840 w 214146"/>
                    <a:gd name="connsiteY3" fmla="*/ 202062 h 202061"/>
                    <a:gd name="connsiteX4" fmla="*/ 153480 w 214146"/>
                    <a:gd name="connsiteY4" fmla="*/ 173315 h 202061"/>
                    <a:gd name="connsiteX5" fmla="*/ 120022 w 214146"/>
                    <a:gd name="connsiteY5" fmla="*/ 154870 h 202061"/>
                    <a:gd name="connsiteX6" fmla="*/ 63634 w 214146"/>
                    <a:gd name="connsiteY6" fmla="*/ 102311 h 202061"/>
                    <a:gd name="connsiteX7" fmla="*/ 114543 w 214146"/>
                    <a:gd name="connsiteY7" fmla="*/ 55057 h 202061"/>
                    <a:gd name="connsiteX8" fmla="*/ 214146 w 214146"/>
                    <a:gd name="connsiteY8" fmla="*/ 90590 h 202061"/>
                    <a:gd name="connsiteX9" fmla="*/ 79331 w 214146"/>
                    <a:gd name="connsiteY9" fmla="*/ 0 h 202061"/>
                    <a:gd name="connsiteX10" fmla="*/ 34639 w 214146"/>
                    <a:gd name="connsiteY10" fmla="*/ 7002 h 202061"/>
                    <a:gd name="connsiteX11" fmla="*/ 20419 w 214146"/>
                    <a:gd name="connsiteY11" fmla="*/ 35008 h 202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4146" h="202061">
                      <a:moveTo>
                        <a:pt x="20388" y="35039"/>
                      </a:moveTo>
                      <a:cubicBezTo>
                        <a:pt x="11431" y="57525"/>
                        <a:pt x="5337" y="78221"/>
                        <a:pt x="2043" y="102187"/>
                      </a:cubicBezTo>
                      <a:cubicBezTo>
                        <a:pt x="-1558" y="128374"/>
                        <a:pt x="258" y="146727"/>
                        <a:pt x="2474" y="154777"/>
                      </a:cubicBezTo>
                      <a:cubicBezTo>
                        <a:pt x="12755" y="192376"/>
                        <a:pt x="27252" y="202062"/>
                        <a:pt x="82840" y="202062"/>
                      </a:cubicBezTo>
                      <a:cubicBezTo>
                        <a:pt x="138428" y="202062"/>
                        <a:pt x="153480" y="195091"/>
                        <a:pt x="153480" y="173315"/>
                      </a:cubicBezTo>
                      <a:cubicBezTo>
                        <a:pt x="153480" y="167393"/>
                        <a:pt x="149232" y="155024"/>
                        <a:pt x="120022" y="154870"/>
                      </a:cubicBezTo>
                      <a:cubicBezTo>
                        <a:pt x="101523" y="154777"/>
                        <a:pt x="60925" y="149441"/>
                        <a:pt x="63634" y="102311"/>
                      </a:cubicBezTo>
                      <a:cubicBezTo>
                        <a:pt x="65265" y="73780"/>
                        <a:pt x="88042" y="54934"/>
                        <a:pt x="114543" y="55057"/>
                      </a:cubicBezTo>
                      <a:cubicBezTo>
                        <a:pt x="172409" y="55304"/>
                        <a:pt x="209837" y="87197"/>
                        <a:pt x="214146" y="90590"/>
                      </a:cubicBezTo>
                      <a:cubicBezTo>
                        <a:pt x="192354" y="37445"/>
                        <a:pt x="140213" y="0"/>
                        <a:pt x="79331" y="0"/>
                      </a:cubicBezTo>
                      <a:cubicBezTo>
                        <a:pt x="63757" y="0"/>
                        <a:pt x="48736" y="2468"/>
                        <a:pt x="34639" y="7002"/>
                      </a:cubicBezTo>
                      <a:cubicBezTo>
                        <a:pt x="33254" y="8976"/>
                        <a:pt x="27283" y="17705"/>
                        <a:pt x="20419" y="35008"/>
                      </a:cubicBezTo>
                      <a:close/>
                    </a:path>
                  </a:pathLst>
                </a:custGeom>
                <a:grpFill/>
                <a:ln w="3075" cap="flat">
                  <a:noFill/>
                  <a:prstDash val="solid"/>
                  <a:miter/>
                </a:ln>
              </p:spPr>
              <p:txBody>
                <a:bodyPr rtlCol="0" anchor="ctr"/>
                <a:lstStyle/>
                <a:p>
                  <a:endParaRPr lang="en-IS"/>
                </a:p>
              </p:txBody>
            </p:sp>
          </p:grpSp>
        </p:grpSp>
        <p:grpSp>
          <p:nvGrpSpPr>
            <p:cNvPr id="10" name="Graphic 1">
              <a:extLst>
                <a:ext uri="{FF2B5EF4-FFF2-40B4-BE49-F238E27FC236}">
                  <a16:creationId xmlns:a16="http://schemas.microsoft.com/office/drawing/2014/main" id="{B814CA24-0A03-1B32-DB9C-7D78A15638B4}"/>
                </a:ext>
              </a:extLst>
            </p:cNvPr>
            <p:cNvGrpSpPr/>
            <p:nvPr/>
          </p:nvGrpSpPr>
          <p:grpSpPr>
            <a:xfrm>
              <a:off x="10977294" y="598174"/>
              <a:ext cx="847919" cy="111995"/>
              <a:chOff x="10977294" y="598174"/>
              <a:chExt cx="847919" cy="111995"/>
            </a:xfrm>
            <a:solidFill>
              <a:schemeClr val="bg1"/>
            </a:solidFill>
          </p:grpSpPr>
          <p:grpSp>
            <p:nvGrpSpPr>
              <p:cNvPr id="11" name="Graphic 1">
                <a:extLst>
                  <a:ext uri="{FF2B5EF4-FFF2-40B4-BE49-F238E27FC236}">
                    <a16:creationId xmlns:a16="http://schemas.microsoft.com/office/drawing/2014/main" id="{B5396E74-A811-7C2B-735B-89A982624288}"/>
                  </a:ext>
                </a:extLst>
              </p:cNvPr>
              <p:cNvGrpSpPr/>
              <p:nvPr/>
            </p:nvGrpSpPr>
            <p:grpSpPr>
              <a:xfrm>
                <a:off x="10977294" y="623621"/>
                <a:ext cx="847919" cy="75291"/>
                <a:chOff x="10977294" y="623621"/>
                <a:chExt cx="847919" cy="75291"/>
              </a:xfrm>
              <a:grpFill/>
            </p:grpSpPr>
            <p:sp>
              <p:nvSpPr>
                <p:cNvPr id="21" name="Freeform 20">
                  <a:extLst>
                    <a:ext uri="{FF2B5EF4-FFF2-40B4-BE49-F238E27FC236}">
                      <a16:creationId xmlns:a16="http://schemas.microsoft.com/office/drawing/2014/main" id="{5A46A7EE-37DA-012F-77BD-0F05019EAA27}"/>
                    </a:ext>
                  </a:extLst>
                </p:cNvPr>
                <p:cNvSpPr/>
                <p:nvPr/>
              </p:nvSpPr>
              <p:spPr>
                <a:xfrm>
                  <a:off x="11421476" y="623713"/>
                  <a:ext cx="44476" cy="54810"/>
                </a:xfrm>
                <a:custGeom>
                  <a:avLst/>
                  <a:gdLst>
                    <a:gd name="connsiteX0" fmla="*/ 23516 w 44476"/>
                    <a:gd name="connsiteY0" fmla="*/ 47408 h 54810"/>
                    <a:gd name="connsiteX1" fmla="*/ 28102 w 44476"/>
                    <a:gd name="connsiteY1" fmla="*/ 46637 h 54810"/>
                    <a:gd name="connsiteX2" fmla="*/ 31980 w 44476"/>
                    <a:gd name="connsiteY2" fmla="*/ 44478 h 54810"/>
                    <a:gd name="connsiteX3" fmla="*/ 34720 w 44476"/>
                    <a:gd name="connsiteY3" fmla="*/ 41239 h 54810"/>
                    <a:gd name="connsiteX4" fmla="*/ 35951 w 44476"/>
                    <a:gd name="connsiteY4" fmla="*/ 37167 h 54810"/>
                    <a:gd name="connsiteX5" fmla="*/ 44477 w 44476"/>
                    <a:gd name="connsiteY5" fmla="*/ 37167 h 54810"/>
                    <a:gd name="connsiteX6" fmla="*/ 42538 w 44476"/>
                    <a:gd name="connsiteY6" fmla="*/ 43892 h 54810"/>
                    <a:gd name="connsiteX7" fmla="*/ 37982 w 44476"/>
                    <a:gd name="connsiteY7" fmla="*/ 49505 h 54810"/>
                    <a:gd name="connsiteX8" fmla="*/ 31426 w 44476"/>
                    <a:gd name="connsiteY8" fmla="*/ 53361 h 54810"/>
                    <a:gd name="connsiteX9" fmla="*/ 23516 w 44476"/>
                    <a:gd name="connsiteY9" fmla="*/ 54810 h 54810"/>
                    <a:gd name="connsiteX10" fmla="*/ 13143 w 44476"/>
                    <a:gd name="connsiteY10" fmla="*/ 52682 h 54810"/>
                    <a:gd name="connsiteX11" fmla="*/ 5817 w 44476"/>
                    <a:gd name="connsiteY11" fmla="*/ 46945 h 54810"/>
                    <a:gd name="connsiteX12" fmla="*/ 1447 w 44476"/>
                    <a:gd name="connsiteY12" fmla="*/ 38555 h 54810"/>
                    <a:gd name="connsiteX13" fmla="*/ 0 w 44476"/>
                    <a:gd name="connsiteY13" fmla="*/ 28439 h 54810"/>
                    <a:gd name="connsiteX14" fmla="*/ 0 w 44476"/>
                    <a:gd name="connsiteY14" fmla="*/ 26372 h 54810"/>
                    <a:gd name="connsiteX15" fmla="*/ 1447 w 44476"/>
                    <a:gd name="connsiteY15" fmla="*/ 16255 h 54810"/>
                    <a:gd name="connsiteX16" fmla="*/ 5817 w 44476"/>
                    <a:gd name="connsiteY16" fmla="*/ 7865 h 54810"/>
                    <a:gd name="connsiteX17" fmla="*/ 13143 w 44476"/>
                    <a:gd name="connsiteY17" fmla="*/ 2128 h 54810"/>
                    <a:gd name="connsiteX18" fmla="*/ 23485 w 44476"/>
                    <a:gd name="connsiteY18" fmla="*/ 0 h 54810"/>
                    <a:gd name="connsiteX19" fmla="*/ 31888 w 44476"/>
                    <a:gd name="connsiteY19" fmla="*/ 1481 h 54810"/>
                    <a:gd name="connsiteX20" fmla="*/ 38413 w 44476"/>
                    <a:gd name="connsiteY20" fmla="*/ 5521 h 54810"/>
                    <a:gd name="connsiteX21" fmla="*/ 42722 w 44476"/>
                    <a:gd name="connsiteY21" fmla="*/ 11597 h 54810"/>
                    <a:gd name="connsiteX22" fmla="*/ 44477 w 44476"/>
                    <a:gd name="connsiteY22" fmla="*/ 19185 h 54810"/>
                    <a:gd name="connsiteX23" fmla="*/ 35951 w 44476"/>
                    <a:gd name="connsiteY23" fmla="*/ 19185 h 54810"/>
                    <a:gd name="connsiteX24" fmla="*/ 34812 w 44476"/>
                    <a:gd name="connsiteY24" fmla="*/ 14620 h 54810"/>
                    <a:gd name="connsiteX25" fmla="*/ 32257 w 44476"/>
                    <a:gd name="connsiteY25" fmla="*/ 10919 h 54810"/>
                    <a:gd name="connsiteX26" fmla="*/ 28441 w 44476"/>
                    <a:gd name="connsiteY26" fmla="*/ 8390 h 54810"/>
                    <a:gd name="connsiteX27" fmla="*/ 23485 w 44476"/>
                    <a:gd name="connsiteY27" fmla="*/ 7464 h 54810"/>
                    <a:gd name="connsiteX28" fmla="*/ 16529 w 44476"/>
                    <a:gd name="connsiteY28" fmla="*/ 9130 h 54810"/>
                    <a:gd name="connsiteX29" fmla="*/ 12096 w 44476"/>
                    <a:gd name="connsiteY29" fmla="*/ 13510 h 54810"/>
                    <a:gd name="connsiteX30" fmla="*/ 9726 w 44476"/>
                    <a:gd name="connsiteY30" fmla="*/ 19617 h 54810"/>
                    <a:gd name="connsiteX31" fmla="*/ 9049 w 44476"/>
                    <a:gd name="connsiteY31" fmla="*/ 26434 h 54810"/>
                    <a:gd name="connsiteX32" fmla="*/ 9049 w 44476"/>
                    <a:gd name="connsiteY32" fmla="*/ 28500 h 54810"/>
                    <a:gd name="connsiteX33" fmla="*/ 9726 w 44476"/>
                    <a:gd name="connsiteY33" fmla="*/ 35409 h 54810"/>
                    <a:gd name="connsiteX34" fmla="*/ 12066 w 44476"/>
                    <a:gd name="connsiteY34" fmla="*/ 41486 h 54810"/>
                    <a:gd name="connsiteX35" fmla="*/ 16498 w 44476"/>
                    <a:gd name="connsiteY35" fmla="*/ 45835 h 54810"/>
                    <a:gd name="connsiteX36" fmla="*/ 23516 w 44476"/>
                    <a:gd name="connsiteY36" fmla="*/ 47500 h 54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4476" h="54810">
                      <a:moveTo>
                        <a:pt x="23516" y="47408"/>
                      </a:moveTo>
                      <a:cubicBezTo>
                        <a:pt x="25116" y="47408"/>
                        <a:pt x="26625" y="47161"/>
                        <a:pt x="28102" y="46637"/>
                      </a:cubicBezTo>
                      <a:cubicBezTo>
                        <a:pt x="29579" y="46112"/>
                        <a:pt x="30872" y="45403"/>
                        <a:pt x="31980" y="44478"/>
                      </a:cubicBezTo>
                      <a:cubicBezTo>
                        <a:pt x="33088" y="43552"/>
                        <a:pt x="34012" y="42473"/>
                        <a:pt x="34720" y="41239"/>
                      </a:cubicBezTo>
                      <a:cubicBezTo>
                        <a:pt x="35427" y="39974"/>
                        <a:pt x="35828" y="38617"/>
                        <a:pt x="35951" y="37167"/>
                      </a:cubicBezTo>
                      <a:lnTo>
                        <a:pt x="44477" y="37167"/>
                      </a:lnTo>
                      <a:cubicBezTo>
                        <a:pt x="44354" y="39512"/>
                        <a:pt x="43707" y="41763"/>
                        <a:pt x="42538" y="43892"/>
                      </a:cubicBezTo>
                      <a:cubicBezTo>
                        <a:pt x="41368" y="46020"/>
                        <a:pt x="39860" y="47901"/>
                        <a:pt x="37982" y="49505"/>
                      </a:cubicBezTo>
                      <a:cubicBezTo>
                        <a:pt x="36105" y="51109"/>
                        <a:pt x="33919" y="52405"/>
                        <a:pt x="31426" y="53361"/>
                      </a:cubicBezTo>
                      <a:cubicBezTo>
                        <a:pt x="28933" y="54317"/>
                        <a:pt x="26286" y="54810"/>
                        <a:pt x="23516" y="54810"/>
                      </a:cubicBezTo>
                      <a:cubicBezTo>
                        <a:pt x="19545" y="54810"/>
                        <a:pt x="16098" y="54101"/>
                        <a:pt x="13143" y="52682"/>
                      </a:cubicBezTo>
                      <a:cubicBezTo>
                        <a:pt x="10188" y="51263"/>
                        <a:pt x="7757" y="49351"/>
                        <a:pt x="5817" y="46945"/>
                      </a:cubicBezTo>
                      <a:cubicBezTo>
                        <a:pt x="3878" y="44539"/>
                        <a:pt x="2401" y="41732"/>
                        <a:pt x="1447" y="38555"/>
                      </a:cubicBezTo>
                      <a:cubicBezTo>
                        <a:pt x="492" y="35348"/>
                        <a:pt x="0" y="31986"/>
                        <a:pt x="0" y="28439"/>
                      </a:cubicBezTo>
                      <a:lnTo>
                        <a:pt x="0" y="26372"/>
                      </a:lnTo>
                      <a:cubicBezTo>
                        <a:pt x="0" y="22825"/>
                        <a:pt x="492" y="19463"/>
                        <a:pt x="1447" y="16255"/>
                      </a:cubicBezTo>
                      <a:cubicBezTo>
                        <a:pt x="2401" y="13047"/>
                        <a:pt x="3847" y="10271"/>
                        <a:pt x="5817" y="7865"/>
                      </a:cubicBezTo>
                      <a:cubicBezTo>
                        <a:pt x="7787" y="5459"/>
                        <a:pt x="10219" y="3547"/>
                        <a:pt x="13143" y="2128"/>
                      </a:cubicBezTo>
                      <a:cubicBezTo>
                        <a:pt x="16067" y="709"/>
                        <a:pt x="19514" y="0"/>
                        <a:pt x="23485" y="0"/>
                      </a:cubicBezTo>
                      <a:cubicBezTo>
                        <a:pt x="26563" y="0"/>
                        <a:pt x="29364" y="494"/>
                        <a:pt x="31888" y="1481"/>
                      </a:cubicBezTo>
                      <a:cubicBezTo>
                        <a:pt x="34412" y="2468"/>
                        <a:pt x="36597" y="3794"/>
                        <a:pt x="38413" y="5521"/>
                      </a:cubicBezTo>
                      <a:cubicBezTo>
                        <a:pt x="40229" y="7248"/>
                        <a:pt x="41676" y="9253"/>
                        <a:pt x="42722" y="11597"/>
                      </a:cubicBezTo>
                      <a:cubicBezTo>
                        <a:pt x="43769" y="13942"/>
                        <a:pt x="44354" y="16471"/>
                        <a:pt x="44477" y="19185"/>
                      </a:cubicBezTo>
                      <a:lnTo>
                        <a:pt x="35951" y="19185"/>
                      </a:lnTo>
                      <a:cubicBezTo>
                        <a:pt x="35828" y="17550"/>
                        <a:pt x="35427" y="16039"/>
                        <a:pt x="34812" y="14620"/>
                      </a:cubicBezTo>
                      <a:cubicBezTo>
                        <a:pt x="34165" y="13201"/>
                        <a:pt x="33334" y="11968"/>
                        <a:pt x="32257" y="10919"/>
                      </a:cubicBezTo>
                      <a:cubicBezTo>
                        <a:pt x="31180" y="9870"/>
                        <a:pt x="29918" y="9007"/>
                        <a:pt x="28441" y="8390"/>
                      </a:cubicBezTo>
                      <a:cubicBezTo>
                        <a:pt x="26963" y="7773"/>
                        <a:pt x="25301" y="7464"/>
                        <a:pt x="23485" y="7464"/>
                      </a:cubicBezTo>
                      <a:cubicBezTo>
                        <a:pt x="20684" y="7464"/>
                        <a:pt x="18375" y="8020"/>
                        <a:pt x="16529" y="9130"/>
                      </a:cubicBezTo>
                      <a:cubicBezTo>
                        <a:pt x="14682" y="10240"/>
                        <a:pt x="13205" y="11690"/>
                        <a:pt x="12096" y="13510"/>
                      </a:cubicBezTo>
                      <a:cubicBezTo>
                        <a:pt x="10988" y="15330"/>
                        <a:pt x="10188" y="17365"/>
                        <a:pt x="9726" y="19617"/>
                      </a:cubicBezTo>
                      <a:cubicBezTo>
                        <a:pt x="9265" y="21869"/>
                        <a:pt x="9049" y="24151"/>
                        <a:pt x="9049" y="26434"/>
                      </a:cubicBezTo>
                      <a:lnTo>
                        <a:pt x="9049" y="28500"/>
                      </a:lnTo>
                      <a:cubicBezTo>
                        <a:pt x="9049" y="30844"/>
                        <a:pt x="9265" y="33158"/>
                        <a:pt x="9726" y="35409"/>
                      </a:cubicBezTo>
                      <a:cubicBezTo>
                        <a:pt x="10188" y="37661"/>
                        <a:pt x="10958" y="39697"/>
                        <a:pt x="12066" y="41486"/>
                      </a:cubicBezTo>
                      <a:cubicBezTo>
                        <a:pt x="13174" y="43275"/>
                        <a:pt x="14651" y="44724"/>
                        <a:pt x="16498" y="45835"/>
                      </a:cubicBezTo>
                      <a:cubicBezTo>
                        <a:pt x="18345" y="46945"/>
                        <a:pt x="20684" y="47500"/>
                        <a:pt x="23516" y="47500"/>
                      </a:cubicBezTo>
                      <a:close/>
                    </a:path>
                  </a:pathLst>
                </a:custGeom>
                <a:grpFill/>
                <a:ln w="3075" cap="flat">
                  <a:noFill/>
                  <a:prstDash val="solid"/>
                  <a:miter/>
                </a:ln>
              </p:spPr>
              <p:txBody>
                <a:bodyPr rtlCol="0" anchor="ctr"/>
                <a:lstStyle/>
                <a:p>
                  <a:endParaRPr lang="en-IS"/>
                </a:p>
              </p:txBody>
            </p:sp>
            <p:sp>
              <p:nvSpPr>
                <p:cNvPr id="22" name="Freeform 21">
                  <a:extLst>
                    <a:ext uri="{FF2B5EF4-FFF2-40B4-BE49-F238E27FC236}">
                      <a16:creationId xmlns:a16="http://schemas.microsoft.com/office/drawing/2014/main" id="{4F97ADEF-B8F7-94C6-BAB3-FD9F9D18519D}"/>
                    </a:ext>
                  </a:extLst>
                </p:cNvPr>
                <p:cNvSpPr/>
                <p:nvPr/>
              </p:nvSpPr>
              <p:spPr>
                <a:xfrm>
                  <a:off x="11473647" y="623651"/>
                  <a:ext cx="48077" cy="54841"/>
                </a:xfrm>
                <a:custGeom>
                  <a:avLst/>
                  <a:gdLst>
                    <a:gd name="connsiteX0" fmla="*/ 62 w 48077"/>
                    <a:gd name="connsiteY0" fmla="*/ 26927 h 54841"/>
                    <a:gd name="connsiteX1" fmla="*/ 1754 w 48077"/>
                    <a:gd name="connsiteY1" fmla="*/ 16255 h 54841"/>
                    <a:gd name="connsiteX2" fmla="*/ 6525 w 48077"/>
                    <a:gd name="connsiteY2" fmla="*/ 7742 h 54841"/>
                    <a:gd name="connsiteX3" fmla="*/ 14066 w 48077"/>
                    <a:gd name="connsiteY3" fmla="*/ 2067 h 54841"/>
                    <a:gd name="connsiteX4" fmla="*/ 24008 w 48077"/>
                    <a:gd name="connsiteY4" fmla="*/ 0 h 54841"/>
                    <a:gd name="connsiteX5" fmla="*/ 34073 w 48077"/>
                    <a:gd name="connsiteY5" fmla="*/ 2067 h 54841"/>
                    <a:gd name="connsiteX6" fmla="*/ 41645 w 48077"/>
                    <a:gd name="connsiteY6" fmla="*/ 7742 h 54841"/>
                    <a:gd name="connsiteX7" fmla="*/ 46416 w 48077"/>
                    <a:gd name="connsiteY7" fmla="*/ 16255 h 54841"/>
                    <a:gd name="connsiteX8" fmla="*/ 48078 w 48077"/>
                    <a:gd name="connsiteY8" fmla="*/ 26927 h 54841"/>
                    <a:gd name="connsiteX9" fmla="*/ 48078 w 48077"/>
                    <a:gd name="connsiteY9" fmla="*/ 28007 h 54841"/>
                    <a:gd name="connsiteX10" fmla="*/ 46416 w 48077"/>
                    <a:gd name="connsiteY10" fmla="*/ 38679 h 54841"/>
                    <a:gd name="connsiteX11" fmla="*/ 41645 w 48077"/>
                    <a:gd name="connsiteY11" fmla="*/ 47192 h 54841"/>
                    <a:gd name="connsiteX12" fmla="*/ 34073 w 48077"/>
                    <a:gd name="connsiteY12" fmla="*/ 52806 h 54841"/>
                    <a:gd name="connsiteX13" fmla="*/ 24070 w 48077"/>
                    <a:gd name="connsiteY13" fmla="*/ 54841 h 54841"/>
                    <a:gd name="connsiteX14" fmla="*/ 14066 w 48077"/>
                    <a:gd name="connsiteY14" fmla="*/ 52806 h 54841"/>
                    <a:gd name="connsiteX15" fmla="*/ 6494 w 48077"/>
                    <a:gd name="connsiteY15" fmla="*/ 47192 h 54841"/>
                    <a:gd name="connsiteX16" fmla="*/ 1693 w 48077"/>
                    <a:gd name="connsiteY16" fmla="*/ 38679 h 54841"/>
                    <a:gd name="connsiteX17" fmla="*/ 0 w 48077"/>
                    <a:gd name="connsiteY17" fmla="*/ 28007 h 54841"/>
                    <a:gd name="connsiteX18" fmla="*/ 0 w 48077"/>
                    <a:gd name="connsiteY18" fmla="*/ 26927 h 54841"/>
                    <a:gd name="connsiteX19" fmla="*/ 9142 w 48077"/>
                    <a:gd name="connsiteY19" fmla="*/ 28007 h 54841"/>
                    <a:gd name="connsiteX20" fmla="*/ 10065 w 48077"/>
                    <a:gd name="connsiteY20" fmla="*/ 35471 h 54841"/>
                    <a:gd name="connsiteX21" fmla="*/ 12866 w 48077"/>
                    <a:gd name="connsiteY21" fmla="*/ 41640 h 54841"/>
                    <a:gd name="connsiteX22" fmla="*/ 17544 w 48077"/>
                    <a:gd name="connsiteY22" fmla="*/ 45866 h 54841"/>
                    <a:gd name="connsiteX23" fmla="*/ 24100 w 48077"/>
                    <a:gd name="connsiteY23" fmla="*/ 47439 h 54841"/>
                    <a:gd name="connsiteX24" fmla="*/ 30626 w 48077"/>
                    <a:gd name="connsiteY24" fmla="*/ 45866 h 54841"/>
                    <a:gd name="connsiteX25" fmla="*/ 35304 w 48077"/>
                    <a:gd name="connsiteY25" fmla="*/ 41640 h 54841"/>
                    <a:gd name="connsiteX26" fmla="*/ 38105 w 48077"/>
                    <a:gd name="connsiteY26" fmla="*/ 35471 h 54841"/>
                    <a:gd name="connsiteX27" fmla="*/ 39059 w 48077"/>
                    <a:gd name="connsiteY27" fmla="*/ 28007 h 54841"/>
                    <a:gd name="connsiteX28" fmla="*/ 39059 w 48077"/>
                    <a:gd name="connsiteY28" fmla="*/ 26927 h 54841"/>
                    <a:gd name="connsiteX29" fmla="*/ 38105 w 48077"/>
                    <a:gd name="connsiteY29" fmla="*/ 19463 h 54841"/>
                    <a:gd name="connsiteX30" fmla="*/ 35274 w 48077"/>
                    <a:gd name="connsiteY30" fmla="*/ 13263 h 54841"/>
                    <a:gd name="connsiteX31" fmla="*/ 30564 w 48077"/>
                    <a:gd name="connsiteY31" fmla="*/ 9007 h 54841"/>
                    <a:gd name="connsiteX32" fmla="*/ 23977 w 48077"/>
                    <a:gd name="connsiteY32" fmla="*/ 7434 h 54841"/>
                    <a:gd name="connsiteX33" fmla="*/ 17483 w 48077"/>
                    <a:gd name="connsiteY33" fmla="*/ 9007 h 54841"/>
                    <a:gd name="connsiteX34" fmla="*/ 12835 w 48077"/>
                    <a:gd name="connsiteY34" fmla="*/ 13263 h 54841"/>
                    <a:gd name="connsiteX35" fmla="*/ 10034 w 48077"/>
                    <a:gd name="connsiteY35" fmla="*/ 19463 h 54841"/>
                    <a:gd name="connsiteX36" fmla="*/ 9111 w 48077"/>
                    <a:gd name="connsiteY36" fmla="*/ 26927 h 54841"/>
                    <a:gd name="connsiteX37" fmla="*/ 9111 w 48077"/>
                    <a:gd name="connsiteY37" fmla="*/ 28007 h 54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8077" h="54841">
                      <a:moveTo>
                        <a:pt x="62" y="26927"/>
                      </a:moveTo>
                      <a:cubicBezTo>
                        <a:pt x="62" y="23072"/>
                        <a:pt x="616" y="19525"/>
                        <a:pt x="1754" y="16255"/>
                      </a:cubicBezTo>
                      <a:cubicBezTo>
                        <a:pt x="2862" y="12986"/>
                        <a:pt x="4463" y="10148"/>
                        <a:pt x="6525" y="7742"/>
                      </a:cubicBezTo>
                      <a:cubicBezTo>
                        <a:pt x="8588" y="5336"/>
                        <a:pt x="11111" y="3455"/>
                        <a:pt x="14066" y="2067"/>
                      </a:cubicBezTo>
                      <a:cubicBezTo>
                        <a:pt x="17021" y="679"/>
                        <a:pt x="20345" y="0"/>
                        <a:pt x="24008" y="0"/>
                      </a:cubicBezTo>
                      <a:cubicBezTo>
                        <a:pt x="27671" y="0"/>
                        <a:pt x="31088" y="679"/>
                        <a:pt x="34073" y="2067"/>
                      </a:cubicBezTo>
                      <a:cubicBezTo>
                        <a:pt x="37059" y="3455"/>
                        <a:pt x="39583" y="5336"/>
                        <a:pt x="41645" y="7742"/>
                      </a:cubicBezTo>
                      <a:cubicBezTo>
                        <a:pt x="43738" y="10148"/>
                        <a:pt x="45308" y="12986"/>
                        <a:pt x="46416" y="16255"/>
                      </a:cubicBezTo>
                      <a:cubicBezTo>
                        <a:pt x="47524" y="19525"/>
                        <a:pt x="48078" y="23102"/>
                        <a:pt x="48078" y="26927"/>
                      </a:cubicBezTo>
                      <a:lnTo>
                        <a:pt x="48078" y="28007"/>
                      </a:lnTo>
                      <a:cubicBezTo>
                        <a:pt x="48078" y="31862"/>
                        <a:pt x="47524" y="35409"/>
                        <a:pt x="46416" y="38679"/>
                      </a:cubicBezTo>
                      <a:cubicBezTo>
                        <a:pt x="45308" y="41948"/>
                        <a:pt x="43707" y="44786"/>
                        <a:pt x="41645" y="47192"/>
                      </a:cubicBezTo>
                      <a:cubicBezTo>
                        <a:pt x="39552" y="49598"/>
                        <a:pt x="37059" y="51448"/>
                        <a:pt x="34073" y="52806"/>
                      </a:cubicBezTo>
                      <a:cubicBezTo>
                        <a:pt x="31088" y="54163"/>
                        <a:pt x="27794" y="54841"/>
                        <a:pt x="24070" y="54841"/>
                      </a:cubicBezTo>
                      <a:cubicBezTo>
                        <a:pt x="20345" y="54841"/>
                        <a:pt x="17021" y="54163"/>
                        <a:pt x="14066" y="52806"/>
                      </a:cubicBezTo>
                      <a:cubicBezTo>
                        <a:pt x="11111" y="51448"/>
                        <a:pt x="8588" y="49567"/>
                        <a:pt x="6494" y="47192"/>
                      </a:cubicBezTo>
                      <a:cubicBezTo>
                        <a:pt x="4401" y="44786"/>
                        <a:pt x="2801" y="41979"/>
                        <a:pt x="1693" y="38679"/>
                      </a:cubicBezTo>
                      <a:cubicBezTo>
                        <a:pt x="585" y="35409"/>
                        <a:pt x="0" y="31831"/>
                        <a:pt x="0" y="28007"/>
                      </a:cubicBezTo>
                      <a:lnTo>
                        <a:pt x="0" y="26927"/>
                      </a:lnTo>
                      <a:close/>
                      <a:moveTo>
                        <a:pt x="9142" y="28007"/>
                      </a:moveTo>
                      <a:cubicBezTo>
                        <a:pt x="9142" y="30659"/>
                        <a:pt x="9449" y="33127"/>
                        <a:pt x="10065" y="35471"/>
                      </a:cubicBezTo>
                      <a:cubicBezTo>
                        <a:pt x="10681" y="37815"/>
                        <a:pt x="11604" y="39882"/>
                        <a:pt x="12866" y="41640"/>
                      </a:cubicBezTo>
                      <a:cubicBezTo>
                        <a:pt x="14128" y="43429"/>
                        <a:pt x="15667" y="44817"/>
                        <a:pt x="17544" y="45866"/>
                      </a:cubicBezTo>
                      <a:cubicBezTo>
                        <a:pt x="19422" y="46914"/>
                        <a:pt x="21607" y="47439"/>
                        <a:pt x="24100" y="47439"/>
                      </a:cubicBezTo>
                      <a:cubicBezTo>
                        <a:pt x="26594" y="47439"/>
                        <a:pt x="28748" y="46914"/>
                        <a:pt x="30626" y="45866"/>
                      </a:cubicBezTo>
                      <a:cubicBezTo>
                        <a:pt x="32503" y="44817"/>
                        <a:pt x="34073" y="43429"/>
                        <a:pt x="35304" y="41640"/>
                      </a:cubicBezTo>
                      <a:cubicBezTo>
                        <a:pt x="36535" y="39851"/>
                        <a:pt x="37459" y="37815"/>
                        <a:pt x="38105" y="35471"/>
                      </a:cubicBezTo>
                      <a:cubicBezTo>
                        <a:pt x="38752" y="33127"/>
                        <a:pt x="39059" y="30629"/>
                        <a:pt x="39059" y="28007"/>
                      </a:cubicBezTo>
                      <a:lnTo>
                        <a:pt x="39059" y="26927"/>
                      </a:lnTo>
                      <a:cubicBezTo>
                        <a:pt x="39059" y="24305"/>
                        <a:pt x="38752" y="21838"/>
                        <a:pt x="38105" y="19463"/>
                      </a:cubicBezTo>
                      <a:cubicBezTo>
                        <a:pt x="37459" y="17088"/>
                        <a:pt x="36535" y="15021"/>
                        <a:pt x="35274" y="13263"/>
                      </a:cubicBezTo>
                      <a:cubicBezTo>
                        <a:pt x="34012" y="11505"/>
                        <a:pt x="32442" y="10055"/>
                        <a:pt x="30564" y="9007"/>
                      </a:cubicBezTo>
                      <a:cubicBezTo>
                        <a:pt x="28687" y="7958"/>
                        <a:pt x="26471" y="7434"/>
                        <a:pt x="23977" y="7434"/>
                      </a:cubicBezTo>
                      <a:cubicBezTo>
                        <a:pt x="21484" y="7434"/>
                        <a:pt x="19360" y="7958"/>
                        <a:pt x="17483" y="9007"/>
                      </a:cubicBezTo>
                      <a:cubicBezTo>
                        <a:pt x="15605" y="10055"/>
                        <a:pt x="14066" y="11474"/>
                        <a:pt x="12835" y="13263"/>
                      </a:cubicBezTo>
                      <a:cubicBezTo>
                        <a:pt x="11604" y="15052"/>
                        <a:pt x="10650" y="17119"/>
                        <a:pt x="10034" y="19463"/>
                      </a:cubicBezTo>
                      <a:cubicBezTo>
                        <a:pt x="9419" y="21838"/>
                        <a:pt x="9111" y="24305"/>
                        <a:pt x="9111" y="26927"/>
                      </a:cubicBezTo>
                      <a:lnTo>
                        <a:pt x="9111" y="28007"/>
                      </a:lnTo>
                      <a:close/>
                    </a:path>
                  </a:pathLst>
                </a:custGeom>
                <a:grpFill/>
                <a:ln w="3075" cap="flat">
                  <a:noFill/>
                  <a:prstDash val="solid"/>
                  <a:miter/>
                </a:ln>
              </p:spPr>
              <p:txBody>
                <a:bodyPr rtlCol="0" anchor="ctr"/>
                <a:lstStyle/>
                <a:p>
                  <a:endParaRPr lang="en-IS"/>
                </a:p>
              </p:txBody>
            </p:sp>
            <p:sp>
              <p:nvSpPr>
                <p:cNvPr id="23" name="Freeform 22">
                  <a:extLst>
                    <a:ext uri="{FF2B5EF4-FFF2-40B4-BE49-F238E27FC236}">
                      <a16:creationId xmlns:a16="http://schemas.microsoft.com/office/drawing/2014/main" id="{1DE07C2F-2B47-0863-BA3C-4B791A05F8C7}"/>
                    </a:ext>
                  </a:extLst>
                </p:cNvPr>
                <p:cNvSpPr/>
                <p:nvPr/>
              </p:nvSpPr>
              <p:spPr>
                <a:xfrm>
                  <a:off x="11533021" y="623651"/>
                  <a:ext cx="73994" cy="53854"/>
                </a:xfrm>
                <a:custGeom>
                  <a:avLst/>
                  <a:gdLst>
                    <a:gd name="connsiteX0" fmla="*/ 8495 w 73994"/>
                    <a:gd name="connsiteY0" fmla="*/ 987 h 53854"/>
                    <a:gd name="connsiteX1" fmla="*/ 8741 w 73994"/>
                    <a:gd name="connsiteY1" fmla="*/ 6847 h 53854"/>
                    <a:gd name="connsiteX2" fmla="*/ 15359 w 73994"/>
                    <a:gd name="connsiteY2" fmla="*/ 1820 h 53854"/>
                    <a:gd name="connsiteX3" fmla="*/ 24408 w 73994"/>
                    <a:gd name="connsiteY3" fmla="*/ 0 h 53854"/>
                    <a:gd name="connsiteX4" fmla="*/ 33458 w 73994"/>
                    <a:gd name="connsiteY4" fmla="*/ 2036 h 53854"/>
                    <a:gd name="connsiteX5" fmla="*/ 39490 w 73994"/>
                    <a:gd name="connsiteY5" fmla="*/ 8513 h 53854"/>
                    <a:gd name="connsiteX6" fmla="*/ 46354 w 73994"/>
                    <a:gd name="connsiteY6" fmla="*/ 2344 h 53854"/>
                    <a:gd name="connsiteX7" fmla="*/ 56327 w 73994"/>
                    <a:gd name="connsiteY7" fmla="*/ 0 h 53854"/>
                    <a:gd name="connsiteX8" fmla="*/ 63837 w 73994"/>
                    <a:gd name="connsiteY8" fmla="*/ 1110 h 53854"/>
                    <a:gd name="connsiteX9" fmla="*/ 69377 w 73994"/>
                    <a:gd name="connsiteY9" fmla="*/ 4565 h 53854"/>
                    <a:gd name="connsiteX10" fmla="*/ 72825 w 73994"/>
                    <a:gd name="connsiteY10" fmla="*/ 10518 h 53854"/>
                    <a:gd name="connsiteX11" fmla="*/ 73994 w 73994"/>
                    <a:gd name="connsiteY11" fmla="*/ 19124 h 53854"/>
                    <a:gd name="connsiteX12" fmla="*/ 73994 w 73994"/>
                    <a:gd name="connsiteY12" fmla="*/ 53854 h 53854"/>
                    <a:gd name="connsiteX13" fmla="*/ 64976 w 73994"/>
                    <a:gd name="connsiteY13" fmla="*/ 53854 h 53854"/>
                    <a:gd name="connsiteX14" fmla="*/ 64976 w 73994"/>
                    <a:gd name="connsiteY14" fmla="*/ 19062 h 53854"/>
                    <a:gd name="connsiteX15" fmla="*/ 64176 w 73994"/>
                    <a:gd name="connsiteY15" fmla="*/ 13541 h 53854"/>
                    <a:gd name="connsiteX16" fmla="*/ 61898 w 73994"/>
                    <a:gd name="connsiteY16" fmla="*/ 10024 h 53854"/>
                    <a:gd name="connsiteX17" fmla="*/ 58327 w 73994"/>
                    <a:gd name="connsiteY17" fmla="*/ 8205 h 53854"/>
                    <a:gd name="connsiteX18" fmla="*/ 53711 w 73994"/>
                    <a:gd name="connsiteY18" fmla="*/ 7680 h 53854"/>
                    <a:gd name="connsiteX19" fmla="*/ 48786 w 73994"/>
                    <a:gd name="connsiteY19" fmla="*/ 8575 h 53854"/>
                    <a:gd name="connsiteX20" fmla="*/ 45092 w 73994"/>
                    <a:gd name="connsiteY20" fmla="*/ 10950 h 53854"/>
                    <a:gd name="connsiteX21" fmla="*/ 42661 w 73994"/>
                    <a:gd name="connsiteY21" fmla="*/ 14466 h 53854"/>
                    <a:gd name="connsiteX22" fmla="*/ 41522 w 73994"/>
                    <a:gd name="connsiteY22" fmla="*/ 18784 h 53854"/>
                    <a:gd name="connsiteX23" fmla="*/ 41522 w 73994"/>
                    <a:gd name="connsiteY23" fmla="*/ 53854 h 53854"/>
                    <a:gd name="connsiteX24" fmla="*/ 32442 w 73994"/>
                    <a:gd name="connsiteY24" fmla="*/ 53854 h 53854"/>
                    <a:gd name="connsiteX25" fmla="*/ 32442 w 73994"/>
                    <a:gd name="connsiteY25" fmla="*/ 19124 h 53854"/>
                    <a:gd name="connsiteX26" fmla="*/ 31642 w 73994"/>
                    <a:gd name="connsiteY26" fmla="*/ 13880 h 53854"/>
                    <a:gd name="connsiteX27" fmla="*/ 29364 w 73994"/>
                    <a:gd name="connsiteY27" fmla="*/ 10333 h 53854"/>
                    <a:gd name="connsiteX28" fmla="*/ 25824 w 73994"/>
                    <a:gd name="connsiteY28" fmla="*/ 8328 h 53854"/>
                    <a:gd name="connsiteX29" fmla="*/ 21176 w 73994"/>
                    <a:gd name="connsiteY29" fmla="*/ 7680 h 53854"/>
                    <a:gd name="connsiteX30" fmla="*/ 13420 w 73994"/>
                    <a:gd name="connsiteY30" fmla="*/ 9778 h 53854"/>
                    <a:gd name="connsiteX31" fmla="*/ 9018 w 73994"/>
                    <a:gd name="connsiteY31" fmla="*/ 15237 h 53854"/>
                    <a:gd name="connsiteX32" fmla="*/ 9018 w 73994"/>
                    <a:gd name="connsiteY32" fmla="*/ 53823 h 53854"/>
                    <a:gd name="connsiteX33" fmla="*/ 0 w 73994"/>
                    <a:gd name="connsiteY33" fmla="*/ 53823 h 53854"/>
                    <a:gd name="connsiteX34" fmla="*/ 0 w 73994"/>
                    <a:gd name="connsiteY34" fmla="*/ 956 h 53854"/>
                    <a:gd name="connsiteX35" fmla="*/ 8526 w 73994"/>
                    <a:gd name="connsiteY35" fmla="*/ 956 h 53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3994" h="53854">
                      <a:moveTo>
                        <a:pt x="8495" y="987"/>
                      </a:moveTo>
                      <a:lnTo>
                        <a:pt x="8741" y="6847"/>
                      </a:lnTo>
                      <a:cubicBezTo>
                        <a:pt x="10557" y="4688"/>
                        <a:pt x="12774" y="3023"/>
                        <a:pt x="15359" y="1820"/>
                      </a:cubicBezTo>
                      <a:cubicBezTo>
                        <a:pt x="17945" y="617"/>
                        <a:pt x="20961" y="0"/>
                        <a:pt x="24408" y="0"/>
                      </a:cubicBezTo>
                      <a:cubicBezTo>
                        <a:pt x="27856" y="0"/>
                        <a:pt x="30841" y="679"/>
                        <a:pt x="33458" y="2036"/>
                      </a:cubicBezTo>
                      <a:cubicBezTo>
                        <a:pt x="36074" y="3393"/>
                        <a:pt x="38074" y="5552"/>
                        <a:pt x="39490" y="8513"/>
                      </a:cubicBezTo>
                      <a:cubicBezTo>
                        <a:pt x="41245" y="5984"/>
                        <a:pt x="43522" y="3917"/>
                        <a:pt x="46354" y="2344"/>
                      </a:cubicBezTo>
                      <a:cubicBezTo>
                        <a:pt x="49186" y="771"/>
                        <a:pt x="52479" y="0"/>
                        <a:pt x="56327" y="0"/>
                      </a:cubicBezTo>
                      <a:cubicBezTo>
                        <a:pt x="59159" y="0"/>
                        <a:pt x="61652" y="370"/>
                        <a:pt x="63837" y="1110"/>
                      </a:cubicBezTo>
                      <a:cubicBezTo>
                        <a:pt x="66022" y="1851"/>
                        <a:pt x="67869" y="2992"/>
                        <a:pt x="69377" y="4565"/>
                      </a:cubicBezTo>
                      <a:cubicBezTo>
                        <a:pt x="70886" y="6138"/>
                        <a:pt x="72024" y="8112"/>
                        <a:pt x="72825" y="10518"/>
                      </a:cubicBezTo>
                      <a:cubicBezTo>
                        <a:pt x="73625" y="12924"/>
                        <a:pt x="73994" y="15792"/>
                        <a:pt x="73994" y="19124"/>
                      </a:cubicBezTo>
                      <a:lnTo>
                        <a:pt x="73994" y="53854"/>
                      </a:lnTo>
                      <a:lnTo>
                        <a:pt x="64976" y="53854"/>
                      </a:lnTo>
                      <a:lnTo>
                        <a:pt x="64976" y="19062"/>
                      </a:lnTo>
                      <a:cubicBezTo>
                        <a:pt x="64976" y="16841"/>
                        <a:pt x="64699" y="15021"/>
                        <a:pt x="64176" y="13541"/>
                      </a:cubicBezTo>
                      <a:cubicBezTo>
                        <a:pt x="63652" y="12060"/>
                        <a:pt x="62883" y="10888"/>
                        <a:pt x="61898" y="10024"/>
                      </a:cubicBezTo>
                      <a:cubicBezTo>
                        <a:pt x="60913" y="9130"/>
                        <a:pt x="59743" y="8544"/>
                        <a:pt x="58327" y="8205"/>
                      </a:cubicBezTo>
                      <a:cubicBezTo>
                        <a:pt x="56912" y="7865"/>
                        <a:pt x="55373" y="7680"/>
                        <a:pt x="53711" y="7680"/>
                      </a:cubicBezTo>
                      <a:cubicBezTo>
                        <a:pt x="51864" y="7680"/>
                        <a:pt x="50202" y="7989"/>
                        <a:pt x="48786" y="8575"/>
                      </a:cubicBezTo>
                      <a:cubicBezTo>
                        <a:pt x="47370" y="9161"/>
                        <a:pt x="46139" y="9963"/>
                        <a:pt x="45092" y="10950"/>
                      </a:cubicBezTo>
                      <a:cubicBezTo>
                        <a:pt x="44076" y="11937"/>
                        <a:pt x="43245" y="13109"/>
                        <a:pt x="42661" y="14466"/>
                      </a:cubicBezTo>
                      <a:cubicBezTo>
                        <a:pt x="42076" y="15823"/>
                        <a:pt x="41676" y="17273"/>
                        <a:pt x="41522" y="18784"/>
                      </a:cubicBezTo>
                      <a:lnTo>
                        <a:pt x="41522" y="53854"/>
                      </a:lnTo>
                      <a:lnTo>
                        <a:pt x="32442" y="53854"/>
                      </a:lnTo>
                      <a:lnTo>
                        <a:pt x="32442" y="19124"/>
                      </a:lnTo>
                      <a:cubicBezTo>
                        <a:pt x="32442" y="17057"/>
                        <a:pt x="32165" y="15330"/>
                        <a:pt x="31642" y="13880"/>
                      </a:cubicBezTo>
                      <a:cubicBezTo>
                        <a:pt x="31118" y="12430"/>
                        <a:pt x="30349" y="11258"/>
                        <a:pt x="29364" y="10333"/>
                      </a:cubicBezTo>
                      <a:cubicBezTo>
                        <a:pt x="28379" y="9408"/>
                        <a:pt x="27209" y="8760"/>
                        <a:pt x="25824" y="8328"/>
                      </a:cubicBezTo>
                      <a:cubicBezTo>
                        <a:pt x="24439" y="7896"/>
                        <a:pt x="22900" y="7680"/>
                        <a:pt x="21176" y="7680"/>
                      </a:cubicBezTo>
                      <a:cubicBezTo>
                        <a:pt x="17945" y="7680"/>
                        <a:pt x="15359" y="8390"/>
                        <a:pt x="13420" y="9778"/>
                      </a:cubicBezTo>
                      <a:cubicBezTo>
                        <a:pt x="11481" y="11166"/>
                        <a:pt x="10003" y="13016"/>
                        <a:pt x="9018" y="15237"/>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p>
              </p:txBody>
            </p:sp>
            <p:sp>
              <p:nvSpPr>
                <p:cNvPr id="24" name="Freeform 23">
                  <a:extLst>
                    <a:ext uri="{FF2B5EF4-FFF2-40B4-BE49-F238E27FC236}">
                      <a16:creationId xmlns:a16="http://schemas.microsoft.com/office/drawing/2014/main" id="{14194F09-BAAB-A55C-B17F-8846A8B5BACA}"/>
                    </a:ext>
                  </a:extLst>
                </p:cNvPr>
                <p:cNvSpPr/>
                <p:nvPr/>
              </p:nvSpPr>
              <p:spPr>
                <a:xfrm>
                  <a:off x="11620590" y="623651"/>
                  <a:ext cx="44599" cy="74180"/>
                </a:xfrm>
                <a:custGeom>
                  <a:avLst/>
                  <a:gdLst>
                    <a:gd name="connsiteX0" fmla="*/ 44538 w 44599"/>
                    <a:gd name="connsiteY0" fmla="*/ 28007 h 74180"/>
                    <a:gd name="connsiteX1" fmla="*/ 43184 w 44599"/>
                    <a:gd name="connsiteY1" fmla="*/ 38741 h 74180"/>
                    <a:gd name="connsiteX2" fmla="*/ 39213 w 44599"/>
                    <a:gd name="connsiteY2" fmla="*/ 47254 h 74180"/>
                    <a:gd name="connsiteX3" fmla="*/ 32811 w 44599"/>
                    <a:gd name="connsiteY3" fmla="*/ 52836 h 74180"/>
                    <a:gd name="connsiteX4" fmla="*/ 24131 w 44599"/>
                    <a:gd name="connsiteY4" fmla="*/ 54841 h 74180"/>
                    <a:gd name="connsiteX5" fmla="*/ 15421 w 44599"/>
                    <a:gd name="connsiteY5" fmla="*/ 53268 h 74180"/>
                    <a:gd name="connsiteX6" fmla="*/ 9019 w 44599"/>
                    <a:gd name="connsiteY6" fmla="*/ 48734 h 74180"/>
                    <a:gd name="connsiteX7" fmla="*/ 9019 w 44599"/>
                    <a:gd name="connsiteY7" fmla="*/ 74181 h 74180"/>
                    <a:gd name="connsiteX8" fmla="*/ 0 w 44599"/>
                    <a:gd name="connsiteY8" fmla="*/ 74181 h 74180"/>
                    <a:gd name="connsiteX9" fmla="*/ 0 w 44599"/>
                    <a:gd name="connsiteY9" fmla="*/ 987 h 74180"/>
                    <a:gd name="connsiteX10" fmla="*/ 8249 w 44599"/>
                    <a:gd name="connsiteY10" fmla="*/ 987 h 74180"/>
                    <a:gd name="connsiteX11" fmla="*/ 8680 w 44599"/>
                    <a:gd name="connsiteY11" fmla="*/ 6847 h 74180"/>
                    <a:gd name="connsiteX12" fmla="*/ 15174 w 44599"/>
                    <a:gd name="connsiteY12" fmla="*/ 1758 h 74180"/>
                    <a:gd name="connsiteX13" fmla="*/ 24008 w 44599"/>
                    <a:gd name="connsiteY13" fmla="*/ 0 h 74180"/>
                    <a:gd name="connsiteX14" fmla="*/ 32811 w 44599"/>
                    <a:gd name="connsiteY14" fmla="*/ 1943 h 74180"/>
                    <a:gd name="connsiteX15" fmla="*/ 39275 w 44599"/>
                    <a:gd name="connsiteY15" fmla="*/ 7434 h 74180"/>
                    <a:gd name="connsiteX16" fmla="*/ 43246 w 44599"/>
                    <a:gd name="connsiteY16" fmla="*/ 15947 h 74180"/>
                    <a:gd name="connsiteX17" fmla="*/ 44600 w 44599"/>
                    <a:gd name="connsiteY17" fmla="*/ 26958 h 74180"/>
                    <a:gd name="connsiteX18" fmla="*/ 44600 w 44599"/>
                    <a:gd name="connsiteY18" fmla="*/ 27976 h 74180"/>
                    <a:gd name="connsiteX19" fmla="*/ 35520 w 44599"/>
                    <a:gd name="connsiteY19" fmla="*/ 26989 h 74180"/>
                    <a:gd name="connsiteX20" fmla="*/ 34689 w 44599"/>
                    <a:gd name="connsiteY20" fmla="*/ 19525 h 74180"/>
                    <a:gd name="connsiteX21" fmla="*/ 32103 w 44599"/>
                    <a:gd name="connsiteY21" fmla="*/ 13387 h 74180"/>
                    <a:gd name="connsiteX22" fmla="*/ 27671 w 44599"/>
                    <a:gd name="connsiteY22" fmla="*/ 9222 h 74180"/>
                    <a:gd name="connsiteX23" fmla="*/ 21269 w 44599"/>
                    <a:gd name="connsiteY23" fmla="*/ 7680 h 74180"/>
                    <a:gd name="connsiteX24" fmla="*/ 17114 w 44599"/>
                    <a:gd name="connsiteY24" fmla="*/ 8205 h 74180"/>
                    <a:gd name="connsiteX25" fmla="*/ 13728 w 44599"/>
                    <a:gd name="connsiteY25" fmla="*/ 9716 h 74180"/>
                    <a:gd name="connsiteX26" fmla="*/ 11050 w 44599"/>
                    <a:gd name="connsiteY26" fmla="*/ 12029 h 74180"/>
                    <a:gd name="connsiteX27" fmla="*/ 8988 w 44599"/>
                    <a:gd name="connsiteY27" fmla="*/ 14929 h 74180"/>
                    <a:gd name="connsiteX28" fmla="*/ 8988 w 44599"/>
                    <a:gd name="connsiteY28" fmla="*/ 40190 h 74180"/>
                    <a:gd name="connsiteX29" fmla="*/ 11050 w 44599"/>
                    <a:gd name="connsiteY29" fmla="*/ 43090 h 74180"/>
                    <a:gd name="connsiteX30" fmla="*/ 13728 w 44599"/>
                    <a:gd name="connsiteY30" fmla="*/ 45372 h 74180"/>
                    <a:gd name="connsiteX31" fmla="*/ 17144 w 44599"/>
                    <a:gd name="connsiteY31" fmla="*/ 46853 h 74180"/>
                    <a:gd name="connsiteX32" fmla="*/ 21392 w 44599"/>
                    <a:gd name="connsiteY32" fmla="*/ 47377 h 74180"/>
                    <a:gd name="connsiteX33" fmla="*/ 27702 w 44599"/>
                    <a:gd name="connsiteY33" fmla="*/ 45804 h 74180"/>
                    <a:gd name="connsiteX34" fmla="*/ 32103 w 44599"/>
                    <a:gd name="connsiteY34" fmla="*/ 41609 h 74180"/>
                    <a:gd name="connsiteX35" fmla="*/ 34689 w 44599"/>
                    <a:gd name="connsiteY35" fmla="*/ 35440 h 74180"/>
                    <a:gd name="connsiteX36" fmla="*/ 35520 w 44599"/>
                    <a:gd name="connsiteY36" fmla="*/ 27945 h 74180"/>
                    <a:gd name="connsiteX37" fmla="*/ 35520 w 44599"/>
                    <a:gd name="connsiteY37" fmla="*/ 26927 h 74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4599" h="74180">
                      <a:moveTo>
                        <a:pt x="44538" y="28007"/>
                      </a:moveTo>
                      <a:cubicBezTo>
                        <a:pt x="44538" y="31893"/>
                        <a:pt x="44077" y="35471"/>
                        <a:pt x="43184" y="38741"/>
                      </a:cubicBezTo>
                      <a:cubicBezTo>
                        <a:pt x="42261" y="42010"/>
                        <a:pt x="40937" y="44848"/>
                        <a:pt x="39213" y="47254"/>
                      </a:cubicBezTo>
                      <a:cubicBezTo>
                        <a:pt x="37490" y="49659"/>
                        <a:pt x="35335" y="51510"/>
                        <a:pt x="32811" y="52836"/>
                      </a:cubicBezTo>
                      <a:cubicBezTo>
                        <a:pt x="30287" y="54163"/>
                        <a:pt x="27394" y="54841"/>
                        <a:pt x="24131" y="54841"/>
                      </a:cubicBezTo>
                      <a:cubicBezTo>
                        <a:pt x="20869" y="54841"/>
                        <a:pt x="17914" y="54317"/>
                        <a:pt x="15421" y="53268"/>
                      </a:cubicBezTo>
                      <a:cubicBezTo>
                        <a:pt x="12928" y="52220"/>
                        <a:pt x="10804" y="50708"/>
                        <a:pt x="9019" y="48734"/>
                      </a:cubicBezTo>
                      <a:lnTo>
                        <a:pt x="9019" y="74181"/>
                      </a:lnTo>
                      <a:lnTo>
                        <a:pt x="0" y="74181"/>
                      </a:lnTo>
                      <a:lnTo>
                        <a:pt x="0" y="987"/>
                      </a:lnTo>
                      <a:lnTo>
                        <a:pt x="8249" y="987"/>
                      </a:lnTo>
                      <a:lnTo>
                        <a:pt x="8680" y="6847"/>
                      </a:lnTo>
                      <a:cubicBezTo>
                        <a:pt x="10465" y="4627"/>
                        <a:pt x="12620" y="2930"/>
                        <a:pt x="15174" y="1758"/>
                      </a:cubicBezTo>
                      <a:cubicBezTo>
                        <a:pt x="17729" y="586"/>
                        <a:pt x="20653" y="0"/>
                        <a:pt x="24008" y="0"/>
                      </a:cubicBezTo>
                      <a:cubicBezTo>
                        <a:pt x="27363" y="0"/>
                        <a:pt x="30257" y="648"/>
                        <a:pt x="32811" y="1943"/>
                      </a:cubicBezTo>
                      <a:cubicBezTo>
                        <a:pt x="35366" y="3239"/>
                        <a:pt x="37520" y="5089"/>
                        <a:pt x="39275" y="7434"/>
                      </a:cubicBezTo>
                      <a:cubicBezTo>
                        <a:pt x="41029" y="9778"/>
                        <a:pt x="42353" y="12615"/>
                        <a:pt x="43246" y="15947"/>
                      </a:cubicBezTo>
                      <a:cubicBezTo>
                        <a:pt x="44138" y="19247"/>
                        <a:pt x="44600" y="22917"/>
                        <a:pt x="44600" y="26958"/>
                      </a:cubicBezTo>
                      <a:lnTo>
                        <a:pt x="44600" y="27976"/>
                      </a:lnTo>
                      <a:close/>
                      <a:moveTo>
                        <a:pt x="35520" y="26989"/>
                      </a:moveTo>
                      <a:cubicBezTo>
                        <a:pt x="35520" y="24336"/>
                        <a:pt x="35243" y="21869"/>
                        <a:pt x="34689" y="19525"/>
                      </a:cubicBezTo>
                      <a:cubicBezTo>
                        <a:pt x="34135" y="17211"/>
                        <a:pt x="33273" y="15145"/>
                        <a:pt x="32103" y="13387"/>
                      </a:cubicBezTo>
                      <a:cubicBezTo>
                        <a:pt x="30934" y="11628"/>
                        <a:pt x="29456" y="10240"/>
                        <a:pt x="27671" y="9222"/>
                      </a:cubicBezTo>
                      <a:cubicBezTo>
                        <a:pt x="25886" y="8205"/>
                        <a:pt x="23762" y="7680"/>
                        <a:pt x="21269" y="7680"/>
                      </a:cubicBezTo>
                      <a:cubicBezTo>
                        <a:pt x="19730" y="7680"/>
                        <a:pt x="18345" y="7865"/>
                        <a:pt x="17114" y="8205"/>
                      </a:cubicBezTo>
                      <a:cubicBezTo>
                        <a:pt x="15882" y="8544"/>
                        <a:pt x="14744" y="9068"/>
                        <a:pt x="13728" y="9716"/>
                      </a:cubicBezTo>
                      <a:cubicBezTo>
                        <a:pt x="12712" y="10364"/>
                        <a:pt x="11819" y="11135"/>
                        <a:pt x="11050" y="12029"/>
                      </a:cubicBezTo>
                      <a:cubicBezTo>
                        <a:pt x="10280" y="12924"/>
                        <a:pt x="9573" y="13880"/>
                        <a:pt x="8988" y="14929"/>
                      </a:cubicBezTo>
                      <a:lnTo>
                        <a:pt x="8988" y="40190"/>
                      </a:lnTo>
                      <a:cubicBezTo>
                        <a:pt x="9573" y="41239"/>
                        <a:pt x="10250" y="42195"/>
                        <a:pt x="11050" y="43090"/>
                      </a:cubicBezTo>
                      <a:cubicBezTo>
                        <a:pt x="11850" y="43984"/>
                        <a:pt x="12712" y="44755"/>
                        <a:pt x="13728" y="45372"/>
                      </a:cubicBezTo>
                      <a:cubicBezTo>
                        <a:pt x="14744" y="46020"/>
                        <a:pt x="15882" y="46513"/>
                        <a:pt x="17144" y="46853"/>
                      </a:cubicBezTo>
                      <a:cubicBezTo>
                        <a:pt x="18406" y="47192"/>
                        <a:pt x="19822" y="47377"/>
                        <a:pt x="21392" y="47377"/>
                      </a:cubicBezTo>
                      <a:cubicBezTo>
                        <a:pt x="23824" y="47377"/>
                        <a:pt x="25947" y="46853"/>
                        <a:pt x="27702" y="45804"/>
                      </a:cubicBezTo>
                      <a:cubicBezTo>
                        <a:pt x="29487" y="44755"/>
                        <a:pt x="30934" y="43367"/>
                        <a:pt x="32103" y="41609"/>
                      </a:cubicBezTo>
                      <a:cubicBezTo>
                        <a:pt x="33273" y="39851"/>
                        <a:pt x="34135" y="37784"/>
                        <a:pt x="34689" y="35440"/>
                      </a:cubicBezTo>
                      <a:cubicBezTo>
                        <a:pt x="35243" y="33065"/>
                        <a:pt x="35520" y="30567"/>
                        <a:pt x="35520" y="27945"/>
                      </a:cubicBezTo>
                      <a:lnTo>
                        <a:pt x="35520" y="26927"/>
                      </a:lnTo>
                      <a:close/>
                    </a:path>
                  </a:pathLst>
                </a:custGeom>
                <a:grpFill/>
                <a:ln w="3075" cap="flat">
                  <a:noFill/>
                  <a:prstDash val="solid"/>
                  <a:miter/>
                </a:ln>
              </p:spPr>
              <p:txBody>
                <a:bodyPr rtlCol="0" anchor="ctr"/>
                <a:lstStyle/>
                <a:p>
                  <a:endParaRPr lang="en-IS"/>
                </a:p>
              </p:txBody>
            </p:sp>
            <p:sp>
              <p:nvSpPr>
                <p:cNvPr id="25" name="Freeform 24">
                  <a:extLst>
                    <a:ext uri="{FF2B5EF4-FFF2-40B4-BE49-F238E27FC236}">
                      <a16:creationId xmlns:a16="http://schemas.microsoft.com/office/drawing/2014/main" id="{32CAC856-4C60-C3C9-4315-5F9DBD82F362}"/>
                    </a:ext>
                  </a:extLst>
                </p:cNvPr>
                <p:cNvSpPr/>
                <p:nvPr/>
              </p:nvSpPr>
              <p:spPr>
                <a:xfrm>
                  <a:off x="11675162" y="623621"/>
                  <a:ext cx="43491" cy="54872"/>
                </a:xfrm>
                <a:custGeom>
                  <a:avLst/>
                  <a:gdLst>
                    <a:gd name="connsiteX0" fmla="*/ 34012 w 43491"/>
                    <a:gd name="connsiteY0" fmla="*/ 53885 h 54872"/>
                    <a:gd name="connsiteX1" fmla="*/ 33242 w 43491"/>
                    <a:gd name="connsiteY1" fmla="*/ 51418 h 54872"/>
                    <a:gd name="connsiteX2" fmla="*/ 32750 w 43491"/>
                    <a:gd name="connsiteY2" fmla="*/ 48302 h 54872"/>
                    <a:gd name="connsiteX3" fmla="*/ 29887 w 43491"/>
                    <a:gd name="connsiteY3" fmla="*/ 50832 h 54872"/>
                    <a:gd name="connsiteX4" fmla="*/ 26440 w 43491"/>
                    <a:gd name="connsiteY4" fmla="*/ 52929 h 54872"/>
                    <a:gd name="connsiteX5" fmla="*/ 22377 w 43491"/>
                    <a:gd name="connsiteY5" fmla="*/ 54348 h 54872"/>
                    <a:gd name="connsiteX6" fmla="*/ 17760 w 43491"/>
                    <a:gd name="connsiteY6" fmla="*/ 54872 h 54872"/>
                    <a:gd name="connsiteX7" fmla="*/ 10434 w 43491"/>
                    <a:gd name="connsiteY7" fmla="*/ 53638 h 54872"/>
                    <a:gd name="connsiteX8" fmla="*/ 4832 w 43491"/>
                    <a:gd name="connsiteY8" fmla="*/ 50307 h 54872"/>
                    <a:gd name="connsiteX9" fmla="*/ 1262 w 43491"/>
                    <a:gd name="connsiteY9" fmla="*/ 45341 h 54872"/>
                    <a:gd name="connsiteX10" fmla="*/ 0 w 43491"/>
                    <a:gd name="connsiteY10" fmla="*/ 39203 h 54872"/>
                    <a:gd name="connsiteX11" fmla="*/ 1662 w 43491"/>
                    <a:gd name="connsiteY11" fmla="*/ 31708 h 54872"/>
                    <a:gd name="connsiteX12" fmla="*/ 6402 w 43491"/>
                    <a:gd name="connsiteY12" fmla="*/ 26249 h 54872"/>
                    <a:gd name="connsiteX13" fmla="*/ 13882 w 43491"/>
                    <a:gd name="connsiteY13" fmla="*/ 22917 h 54872"/>
                    <a:gd name="connsiteX14" fmla="*/ 23670 w 43491"/>
                    <a:gd name="connsiteY14" fmla="*/ 21807 h 54872"/>
                    <a:gd name="connsiteX15" fmla="*/ 32627 w 43491"/>
                    <a:gd name="connsiteY15" fmla="*/ 21807 h 54872"/>
                    <a:gd name="connsiteX16" fmla="*/ 32627 w 43491"/>
                    <a:gd name="connsiteY16" fmla="*/ 17643 h 54872"/>
                    <a:gd name="connsiteX17" fmla="*/ 29795 w 43491"/>
                    <a:gd name="connsiteY17" fmla="*/ 10086 h 54872"/>
                    <a:gd name="connsiteX18" fmla="*/ 21453 w 43491"/>
                    <a:gd name="connsiteY18" fmla="*/ 7279 h 54872"/>
                    <a:gd name="connsiteX19" fmla="*/ 16837 w 43491"/>
                    <a:gd name="connsiteY19" fmla="*/ 7958 h 54872"/>
                    <a:gd name="connsiteX20" fmla="*/ 13266 w 43491"/>
                    <a:gd name="connsiteY20" fmla="*/ 9778 h 54872"/>
                    <a:gd name="connsiteX21" fmla="*/ 10958 w 43491"/>
                    <a:gd name="connsiteY21" fmla="*/ 12430 h 54872"/>
                    <a:gd name="connsiteX22" fmla="*/ 10127 w 43491"/>
                    <a:gd name="connsiteY22" fmla="*/ 15607 h 54872"/>
                    <a:gd name="connsiteX23" fmla="*/ 1046 w 43491"/>
                    <a:gd name="connsiteY23" fmla="*/ 15607 h 54872"/>
                    <a:gd name="connsiteX24" fmla="*/ 2524 w 43491"/>
                    <a:gd name="connsiteY24" fmla="*/ 9994 h 54872"/>
                    <a:gd name="connsiteX25" fmla="*/ 6741 w 43491"/>
                    <a:gd name="connsiteY25" fmla="*/ 4997 h 54872"/>
                    <a:gd name="connsiteX26" fmla="*/ 13358 w 43491"/>
                    <a:gd name="connsiteY26" fmla="*/ 1388 h 54872"/>
                    <a:gd name="connsiteX27" fmla="*/ 22007 w 43491"/>
                    <a:gd name="connsiteY27" fmla="*/ 0 h 54872"/>
                    <a:gd name="connsiteX28" fmla="*/ 29918 w 43491"/>
                    <a:gd name="connsiteY28" fmla="*/ 1110 h 54872"/>
                    <a:gd name="connsiteX29" fmla="*/ 36135 w 43491"/>
                    <a:gd name="connsiteY29" fmla="*/ 4442 h 54872"/>
                    <a:gd name="connsiteX30" fmla="*/ 40167 w 43491"/>
                    <a:gd name="connsiteY30" fmla="*/ 9994 h 54872"/>
                    <a:gd name="connsiteX31" fmla="*/ 41645 w 43491"/>
                    <a:gd name="connsiteY31" fmla="*/ 17766 h 54872"/>
                    <a:gd name="connsiteX32" fmla="*/ 41645 w 43491"/>
                    <a:gd name="connsiteY32" fmla="*/ 42349 h 54872"/>
                    <a:gd name="connsiteX33" fmla="*/ 42107 w 43491"/>
                    <a:gd name="connsiteY33" fmla="*/ 47994 h 54872"/>
                    <a:gd name="connsiteX34" fmla="*/ 43492 w 43491"/>
                    <a:gd name="connsiteY34" fmla="*/ 53114 h 54872"/>
                    <a:gd name="connsiteX35" fmla="*/ 43492 w 43491"/>
                    <a:gd name="connsiteY35" fmla="*/ 53885 h 54872"/>
                    <a:gd name="connsiteX36" fmla="*/ 34042 w 43491"/>
                    <a:gd name="connsiteY36" fmla="*/ 53885 h 54872"/>
                    <a:gd name="connsiteX37" fmla="*/ 19053 w 43491"/>
                    <a:gd name="connsiteY37" fmla="*/ 47007 h 54872"/>
                    <a:gd name="connsiteX38" fmla="*/ 23639 w 43491"/>
                    <a:gd name="connsiteY38" fmla="*/ 46328 h 54872"/>
                    <a:gd name="connsiteX39" fmla="*/ 27548 w 43491"/>
                    <a:gd name="connsiteY39" fmla="*/ 44539 h 54872"/>
                    <a:gd name="connsiteX40" fmla="*/ 30595 w 43491"/>
                    <a:gd name="connsiteY40" fmla="*/ 42010 h 54872"/>
                    <a:gd name="connsiteX41" fmla="*/ 32627 w 43491"/>
                    <a:gd name="connsiteY41" fmla="*/ 39080 h 54872"/>
                    <a:gd name="connsiteX42" fmla="*/ 32627 w 43491"/>
                    <a:gd name="connsiteY42" fmla="*/ 28223 h 54872"/>
                    <a:gd name="connsiteX43" fmla="*/ 25116 w 43491"/>
                    <a:gd name="connsiteY43" fmla="*/ 28223 h 54872"/>
                    <a:gd name="connsiteX44" fmla="*/ 13174 w 43491"/>
                    <a:gd name="connsiteY44" fmla="*/ 30628 h 54872"/>
                    <a:gd name="connsiteX45" fmla="*/ 8988 w 43491"/>
                    <a:gd name="connsiteY45" fmla="*/ 37939 h 54872"/>
                    <a:gd name="connsiteX46" fmla="*/ 9634 w 43491"/>
                    <a:gd name="connsiteY46" fmla="*/ 41517 h 54872"/>
                    <a:gd name="connsiteX47" fmla="*/ 11573 w 43491"/>
                    <a:gd name="connsiteY47" fmla="*/ 44385 h 54872"/>
                    <a:gd name="connsiteX48" fmla="*/ 14744 w 43491"/>
                    <a:gd name="connsiteY48" fmla="*/ 46297 h 54872"/>
                    <a:gd name="connsiteX49" fmla="*/ 19114 w 43491"/>
                    <a:gd name="connsiteY49" fmla="*/ 47007 h 5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43491" h="54872">
                      <a:moveTo>
                        <a:pt x="34012" y="53885"/>
                      </a:moveTo>
                      <a:cubicBezTo>
                        <a:pt x="33673" y="53237"/>
                        <a:pt x="33427" y="52405"/>
                        <a:pt x="33242" y="51418"/>
                      </a:cubicBezTo>
                      <a:cubicBezTo>
                        <a:pt x="33057" y="50431"/>
                        <a:pt x="32873" y="49382"/>
                        <a:pt x="32750" y="48302"/>
                      </a:cubicBezTo>
                      <a:cubicBezTo>
                        <a:pt x="31919" y="49197"/>
                        <a:pt x="30964" y="50030"/>
                        <a:pt x="29887" y="50832"/>
                      </a:cubicBezTo>
                      <a:cubicBezTo>
                        <a:pt x="28810" y="51634"/>
                        <a:pt x="27671" y="52343"/>
                        <a:pt x="26440" y="52929"/>
                      </a:cubicBezTo>
                      <a:cubicBezTo>
                        <a:pt x="25209" y="53515"/>
                        <a:pt x="23823" y="54009"/>
                        <a:pt x="22377" y="54348"/>
                      </a:cubicBezTo>
                      <a:cubicBezTo>
                        <a:pt x="20899" y="54687"/>
                        <a:pt x="19360" y="54872"/>
                        <a:pt x="17760" y="54872"/>
                      </a:cubicBezTo>
                      <a:cubicBezTo>
                        <a:pt x="15051" y="54872"/>
                        <a:pt x="12620" y="54471"/>
                        <a:pt x="10434" y="53638"/>
                      </a:cubicBezTo>
                      <a:cubicBezTo>
                        <a:pt x="8249" y="52806"/>
                        <a:pt x="6371" y="51726"/>
                        <a:pt x="4832" y="50307"/>
                      </a:cubicBezTo>
                      <a:cubicBezTo>
                        <a:pt x="3293" y="48888"/>
                        <a:pt x="2093" y="47254"/>
                        <a:pt x="1262" y="45341"/>
                      </a:cubicBezTo>
                      <a:cubicBezTo>
                        <a:pt x="431" y="43429"/>
                        <a:pt x="0" y="41393"/>
                        <a:pt x="0" y="39203"/>
                      </a:cubicBezTo>
                      <a:cubicBezTo>
                        <a:pt x="0" y="36366"/>
                        <a:pt x="554" y="33867"/>
                        <a:pt x="1662" y="31708"/>
                      </a:cubicBezTo>
                      <a:cubicBezTo>
                        <a:pt x="2770" y="29549"/>
                        <a:pt x="4340" y="27729"/>
                        <a:pt x="6402" y="26249"/>
                      </a:cubicBezTo>
                      <a:cubicBezTo>
                        <a:pt x="8464" y="24768"/>
                        <a:pt x="10958" y="23688"/>
                        <a:pt x="13882" y="22917"/>
                      </a:cubicBezTo>
                      <a:cubicBezTo>
                        <a:pt x="16806" y="22146"/>
                        <a:pt x="20068" y="21807"/>
                        <a:pt x="23670" y="21807"/>
                      </a:cubicBezTo>
                      <a:lnTo>
                        <a:pt x="32627" y="21807"/>
                      </a:lnTo>
                      <a:lnTo>
                        <a:pt x="32627" y="17643"/>
                      </a:lnTo>
                      <a:cubicBezTo>
                        <a:pt x="32627" y="14497"/>
                        <a:pt x="31672" y="11968"/>
                        <a:pt x="29795" y="10086"/>
                      </a:cubicBezTo>
                      <a:cubicBezTo>
                        <a:pt x="27917" y="8205"/>
                        <a:pt x="25116" y="7279"/>
                        <a:pt x="21453" y="7279"/>
                      </a:cubicBezTo>
                      <a:cubicBezTo>
                        <a:pt x="19761" y="7279"/>
                        <a:pt x="18222" y="7495"/>
                        <a:pt x="16837" y="7958"/>
                      </a:cubicBezTo>
                      <a:cubicBezTo>
                        <a:pt x="15451" y="8421"/>
                        <a:pt x="14251" y="9037"/>
                        <a:pt x="13266" y="9778"/>
                      </a:cubicBezTo>
                      <a:cubicBezTo>
                        <a:pt x="12281" y="10518"/>
                        <a:pt x="11512" y="11443"/>
                        <a:pt x="10958" y="12430"/>
                      </a:cubicBezTo>
                      <a:cubicBezTo>
                        <a:pt x="10404" y="13417"/>
                        <a:pt x="10127" y="14497"/>
                        <a:pt x="10127" y="15607"/>
                      </a:cubicBezTo>
                      <a:lnTo>
                        <a:pt x="1046" y="15607"/>
                      </a:lnTo>
                      <a:cubicBezTo>
                        <a:pt x="1046" y="13726"/>
                        <a:pt x="1539" y="11844"/>
                        <a:pt x="2524" y="9994"/>
                      </a:cubicBezTo>
                      <a:cubicBezTo>
                        <a:pt x="3509" y="8143"/>
                        <a:pt x="4925" y="6477"/>
                        <a:pt x="6741" y="4997"/>
                      </a:cubicBezTo>
                      <a:cubicBezTo>
                        <a:pt x="8557" y="3516"/>
                        <a:pt x="10773" y="2313"/>
                        <a:pt x="13358" y="1388"/>
                      </a:cubicBezTo>
                      <a:cubicBezTo>
                        <a:pt x="15944" y="463"/>
                        <a:pt x="18837" y="0"/>
                        <a:pt x="22007" y="0"/>
                      </a:cubicBezTo>
                      <a:cubicBezTo>
                        <a:pt x="24870" y="0"/>
                        <a:pt x="27517" y="370"/>
                        <a:pt x="29918" y="1110"/>
                      </a:cubicBezTo>
                      <a:cubicBezTo>
                        <a:pt x="32350" y="1851"/>
                        <a:pt x="34412" y="2961"/>
                        <a:pt x="36135" y="4442"/>
                      </a:cubicBezTo>
                      <a:cubicBezTo>
                        <a:pt x="37859" y="5922"/>
                        <a:pt x="39213" y="7773"/>
                        <a:pt x="40167" y="9994"/>
                      </a:cubicBezTo>
                      <a:cubicBezTo>
                        <a:pt x="41122" y="12214"/>
                        <a:pt x="41645" y="14805"/>
                        <a:pt x="41645" y="17766"/>
                      </a:cubicBezTo>
                      <a:lnTo>
                        <a:pt x="41645" y="42349"/>
                      </a:lnTo>
                      <a:cubicBezTo>
                        <a:pt x="41645" y="44138"/>
                        <a:pt x="41799" y="46020"/>
                        <a:pt x="42107" y="47994"/>
                      </a:cubicBezTo>
                      <a:cubicBezTo>
                        <a:pt x="42414" y="49968"/>
                        <a:pt x="42876" y="51664"/>
                        <a:pt x="43492" y="53114"/>
                      </a:cubicBezTo>
                      <a:lnTo>
                        <a:pt x="43492" y="53885"/>
                      </a:lnTo>
                      <a:lnTo>
                        <a:pt x="34042" y="53885"/>
                      </a:lnTo>
                      <a:close/>
                      <a:moveTo>
                        <a:pt x="19053" y="47007"/>
                      </a:moveTo>
                      <a:cubicBezTo>
                        <a:pt x="20684" y="47007"/>
                        <a:pt x="22192" y="46791"/>
                        <a:pt x="23639" y="46328"/>
                      </a:cubicBezTo>
                      <a:cubicBezTo>
                        <a:pt x="25055" y="45866"/>
                        <a:pt x="26378" y="45280"/>
                        <a:pt x="27548" y="44539"/>
                      </a:cubicBezTo>
                      <a:cubicBezTo>
                        <a:pt x="28717" y="43799"/>
                        <a:pt x="29733" y="42966"/>
                        <a:pt x="30595" y="42010"/>
                      </a:cubicBezTo>
                      <a:cubicBezTo>
                        <a:pt x="31457" y="41054"/>
                        <a:pt x="32134" y="40098"/>
                        <a:pt x="32627" y="39080"/>
                      </a:cubicBezTo>
                      <a:lnTo>
                        <a:pt x="32627" y="28223"/>
                      </a:lnTo>
                      <a:lnTo>
                        <a:pt x="25116" y="28223"/>
                      </a:lnTo>
                      <a:cubicBezTo>
                        <a:pt x="19945" y="28223"/>
                        <a:pt x="15975" y="29025"/>
                        <a:pt x="13174" y="30628"/>
                      </a:cubicBezTo>
                      <a:cubicBezTo>
                        <a:pt x="10373" y="32232"/>
                        <a:pt x="8988" y="34669"/>
                        <a:pt x="8988" y="37939"/>
                      </a:cubicBezTo>
                      <a:cubicBezTo>
                        <a:pt x="8988" y="39203"/>
                        <a:pt x="9203" y="40406"/>
                        <a:pt x="9634" y="41517"/>
                      </a:cubicBezTo>
                      <a:cubicBezTo>
                        <a:pt x="10065" y="42627"/>
                        <a:pt x="10711" y="43583"/>
                        <a:pt x="11573" y="44385"/>
                      </a:cubicBezTo>
                      <a:cubicBezTo>
                        <a:pt x="12435" y="45187"/>
                        <a:pt x="13482" y="45804"/>
                        <a:pt x="14744" y="46297"/>
                      </a:cubicBezTo>
                      <a:cubicBezTo>
                        <a:pt x="16005" y="46791"/>
                        <a:pt x="17452" y="47007"/>
                        <a:pt x="19114" y="47007"/>
                      </a:cubicBezTo>
                      <a:close/>
                    </a:path>
                  </a:pathLst>
                </a:custGeom>
                <a:grpFill/>
                <a:ln w="3075" cap="flat">
                  <a:noFill/>
                  <a:prstDash val="solid"/>
                  <a:miter/>
                </a:ln>
              </p:spPr>
              <p:txBody>
                <a:bodyPr rtlCol="0" anchor="ctr"/>
                <a:lstStyle/>
                <a:p>
                  <a:endParaRPr lang="en-IS"/>
                </a:p>
              </p:txBody>
            </p:sp>
            <p:sp>
              <p:nvSpPr>
                <p:cNvPr id="26" name="Freeform 25">
                  <a:extLst>
                    <a:ext uri="{FF2B5EF4-FFF2-40B4-BE49-F238E27FC236}">
                      <a16:creationId xmlns:a16="http://schemas.microsoft.com/office/drawing/2014/main" id="{BF724224-1A85-9229-8F8B-ED5B34568099}"/>
                    </a:ext>
                  </a:extLst>
                </p:cNvPr>
                <p:cNvSpPr/>
                <p:nvPr/>
              </p:nvSpPr>
              <p:spPr>
                <a:xfrm>
                  <a:off x="11730935" y="623651"/>
                  <a:ext cx="41491" cy="53823"/>
                </a:xfrm>
                <a:custGeom>
                  <a:avLst/>
                  <a:gdLst>
                    <a:gd name="connsiteX0" fmla="*/ 8495 w 41491"/>
                    <a:gd name="connsiteY0" fmla="*/ 987 h 53823"/>
                    <a:gd name="connsiteX1" fmla="*/ 8803 w 41491"/>
                    <a:gd name="connsiteY1" fmla="*/ 7619 h 53823"/>
                    <a:gd name="connsiteX2" fmla="*/ 15636 w 41491"/>
                    <a:gd name="connsiteY2" fmla="*/ 2036 h 53823"/>
                    <a:gd name="connsiteX3" fmla="*/ 24593 w 41491"/>
                    <a:gd name="connsiteY3" fmla="*/ 0 h 53823"/>
                    <a:gd name="connsiteX4" fmla="*/ 31580 w 41491"/>
                    <a:gd name="connsiteY4" fmla="*/ 1049 h 53823"/>
                    <a:gd name="connsiteX5" fmla="*/ 36905 w 41491"/>
                    <a:gd name="connsiteY5" fmla="*/ 4411 h 53823"/>
                    <a:gd name="connsiteX6" fmla="*/ 40291 w 41491"/>
                    <a:gd name="connsiteY6" fmla="*/ 10364 h 53823"/>
                    <a:gd name="connsiteX7" fmla="*/ 41491 w 41491"/>
                    <a:gd name="connsiteY7" fmla="*/ 19185 h 53823"/>
                    <a:gd name="connsiteX8" fmla="*/ 41491 w 41491"/>
                    <a:gd name="connsiteY8" fmla="*/ 53823 h 53823"/>
                    <a:gd name="connsiteX9" fmla="*/ 32473 w 41491"/>
                    <a:gd name="connsiteY9" fmla="*/ 53823 h 53823"/>
                    <a:gd name="connsiteX10" fmla="*/ 32473 w 41491"/>
                    <a:gd name="connsiteY10" fmla="*/ 19093 h 53823"/>
                    <a:gd name="connsiteX11" fmla="*/ 31795 w 41491"/>
                    <a:gd name="connsiteY11" fmla="*/ 13849 h 53823"/>
                    <a:gd name="connsiteX12" fmla="*/ 29764 w 41491"/>
                    <a:gd name="connsiteY12" fmla="*/ 10302 h 53823"/>
                    <a:gd name="connsiteX13" fmla="*/ 26440 w 41491"/>
                    <a:gd name="connsiteY13" fmla="*/ 8297 h 53823"/>
                    <a:gd name="connsiteX14" fmla="*/ 21884 w 41491"/>
                    <a:gd name="connsiteY14" fmla="*/ 7649 h 53823"/>
                    <a:gd name="connsiteX15" fmla="*/ 14189 w 41491"/>
                    <a:gd name="connsiteY15" fmla="*/ 9994 h 53823"/>
                    <a:gd name="connsiteX16" fmla="*/ 9018 w 41491"/>
                    <a:gd name="connsiteY16" fmla="*/ 16162 h 53823"/>
                    <a:gd name="connsiteX17" fmla="*/ 9018 w 41491"/>
                    <a:gd name="connsiteY17" fmla="*/ 53823 h 53823"/>
                    <a:gd name="connsiteX18" fmla="*/ 0 w 41491"/>
                    <a:gd name="connsiteY18" fmla="*/ 53823 h 53823"/>
                    <a:gd name="connsiteX19" fmla="*/ 0 w 41491"/>
                    <a:gd name="connsiteY19" fmla="*/ 956 h 53823"/>
                    <a:gd name="connsiteX20" fmla="*/ 8526 w 41491"/>
                    <a:gd name="connsiteY20" fmla="*/ 956 h 53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491" h="53823">
                      <a:moveTo>
                        <a:pt x="8495" y="987"/>
                      </a:moveTo>
                      <a:lnTo>
                        <a:pt x="8803" y="7619"/>
                      </a:lnTo>
                      <a:cubicBezTo>
                        <a:pt x="10681" y="5244"/>
                        <a:pt x="12958" y="3362"/>
                        <a:pt x="15636" y="2036"/>
                      </a:cubicBezTo>
                      <a:cubicBezTo>
                        <a:pt x="18314" y="679"/>
                        <a:pt x="21300" y="0"/>
                        <a:pt x="24593" y="0"/>
                      </a:cubicBezTo>
                      <a:cubicBezTo>
                        <a:pt x="27148" y="0"/>
                        <a:pt x="29487" y="339"/>
                        <a:pt x="31580" y="1049"/>
                      </a:cubicBezTo>
                      <a:cubicBezTo>
                        <a:pt x="33673" y="1758"/>
                        <a:pt x="35427" y="2869"/>
                        <a:pt x="36905" y="4411"/>
                      </a:cubicBezTo>
                      <a:cubicBezTo>
                        <a:pt x="38382" y="5953"/>
                        <a:pt x="39490" y="7958"/>
                        <a:pt x="40291" y="10364"/>
                      </a:cubicBezTo>
                      <a:cubicBezTo>
                        <a:pt x="41091" y="12770"/>
                        <a:pt x="41491" y="15731"/>
                        <a:pt x="41491" y="19185"/>
                      </a:cubicBezTo>
                      <a:lnTo>
                        <a:pt x="41491" y="53823"/>
                      </a:lnTo>
                      <a:lnTo>
                        <a:pt x="32473" y="53823"/>
                      </a:lnTo>
                      <a:lnTo>
                        <a:pt x="32473" y="19093"/>
                      </a:lnTo>
                      <a:cubicBezTo>
                        <a:pt x="32473" y="17026"/>
                        <a:pt x="32257" y="15299"/>
                        <a:pt x="31795" y="13849"/>
                      </a:cubicBezTo>
                      <a:cubicBezTo>
                        <a:pt x="31334" y="12399"/>
                        <a:pt x="30657" y="11227"/>
                        <a:pt x="29764" y="10302"/>
                      </a:cubicBezTo>
                      <a:cubicBezTo>
                        <a:pt x="28871" y="9377"/>
                        <a:pt x="27763" y="8729"/>
                        <a:pt x="26440" y="8297"/>
                      </a:cubicBezTo>
                      <a:cubicBezTo>
                        <a:pt x="25116" y="7865"/>
                        <a:pt x="23608" y="7649"/>
                        <a:pt x="21884" y="7649"/>
                      </a:cubicBezTo>
                      <a:cubicBezTo>
                        <a:pt x="18960" y="7649"/>
                        <a:pt x="16375" y="8421"/>
                        <a:pt x="14189" y="9994"/>
                      </a:cubicBezTo>
                      <a:cubicBezTo>
                        <a:pt x="12004" y="11567"/>
                        <a:pt x="10250" y="13602"/>
                        <a:pt x="9018" y="16162"/>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p>
              </p:txBody>
            </p:sp>
            <p:grpSp>
              <p:nvGrpSpPr>
                <p:cNvPr id="27" name="Graphic 1">
                  <a:extLst>
                    <a:ext uri="{FF2B5EF4-FFF2-40B4-BE49-F238E27FC236}">
                      <a16:creationId xmlns:a16="http://schemas.microsoft.com/office/drawing/2014/main" id="{F5B994E1-EEBF-0DD8-4D84-5E22DE67EFF1}"/>
                    </a:ext>
                  </a:extLst>
                </p:cNvPr>
                <p:cNvGrpSpPr/>
                <p:nvPr/>
              </p:nvGrpSpPr>
              <p:grpSpPr>
                <a:xfrm>
                  <a:off x="10977294" y="623621"/>
                  <a:ext cx="97294" cy="54872"/>
                  <a:chOff x="10977294" y="623621"/>
                  <a:chExt cx="97294" cy="54872"/>
                </a:xfrm>
                <a:grpFill/>
              </p:grpSpPr>
              <p:sp>
                <p:nvSpPr>
                  <p:cNvPr id="30" name="Freeform 29">
                    <a:extLst>
                      <a:ext uri="{FF2B5EF4-FFF2-40B4-BE49-F238E27FC236}">
                        <a16:creationId xmlns:a16="http://schemas.microsoft.com/office/drawing/2014/main" id="{06D81DDA-5BA8-AE58-9F4B-833E96740BC3}"/>
                      </a:ext>
                    </a:extLst>
                  </p:cNvPr>
                  <p:cNvSpPr/>
                  <p:nvPr/>
                </p:nvSpPr>
                <p:spPr>
                  <a:xfrm>
                    <a:off x="10977294" y="623621"/>
                    <a:ext cx="43491" cy="54872"/>
                  </a:xfrm>
                  <a:custGeom>
                    <a:avLst/>
                    <a:gdLst>
                      <a:gd name="connsiteX0" fmla="*/ 34012 w 43491"/>
                      <a:gd name="connsiteY0" fmla="*/ 53885 h 54872"/>
                      <a:gd name="connsiteX1" fmla="*/ 33242 w 43491"/>
                      <a:gd name="connsiteY1" fmla="*/ 51418 h 54872"/>
                      <a:gd name="connsiteX2" fmla="*/ 32750 w 43491"/>
                      <a:gd name="connsiteY2" fmla="*/ 48302 h 54872"/>
                      <a:gd name="connsiteX3" fmla="*/ 29887 w 43491"/>
                      <a:gd name="connsiteY3" fmla="*/ 50832 h 54872"/>
                      <a:gd name="connsiteX4" fmla="*/ 26440 w 43491"/>
                      <a:gd name="connsiteY4" fmla="*/ 52929 h 54872"/>
                      <a:gd name="connsiteX5" fmla="*/ 22377 w 43491"/>
                      <a:gd name="connsiteY5" fmla="*/ 54348 h 54872"/>
                      <a:gd name="connsiteX6" fmla="*/ 17760 w 43491"/>
                      <a:gd name="connsiteY6" fmla="*/ 54872 h 54872"/>
                      <a:gd name="connsiteX7" fmla="*/ 10434 w 43491"/>
                      <a:gd name="connsiteY7" fmla="*/ 53638 h 54872"/>
                      <a:gd name="connsiteX8" fmla="*/ 4832 w 43491"/>
                      <a:gd name="connsiteY8" fmla="*/ 50307 h 54872"/>
                      <a:gd name="connsiteX9" fmla="*/ 1262 w 43491"/>
                      <a:gd name="connsiteY9" fmla="*/ 45341 h 54872"/>
                      <a:gd name="connsiteX10" fmla="*/ 0 w 43491"/>
                      <a:gd name="connsiteY10" fmla="*/ 39203 h 54872"/>
                      <a:gd name="connsiteX11" fmla="*/ 1662 w 43491"/>
                      <a:gd name="connsiteY11" fmla="*/ 31708 h 54872"/>
                      <a:gd name="connsiteX12" fmla="*/ 6402 w 43491"/>
                      <a:gd name="connsiteY12" fmla="*/ 26249 h 54872"/>
                      <a:gd name="connsiteX13" fmla="*/ 13882 w 43491"/>
                      <a:gd name="connsiteY13" fmla="*/ 22917 h 54872"/>
                      <a:gd name="connsiteX14" fmla="*/ 23670 w 43491"/>
                      <a:gd name="connsiteY14" fmla="*/ 21807 h 54872"/>
                      <a:gd name="connsiteX15" fmla="*/ 32626 w 43491"/>
                      <a:gd name="connsiteY15" fmla="*/ 21807 h 54872"/>
                      <a:gd name="connsiteX16" fmla="*/ 32626 w 43491"/>
                      <a:gd name="connsiteY16" fmla="*/ 17643 h 54872"/>
                      <a:gd name="connsiteX17" fmla="*/ 29795 w 43491"/>
                      <a:gd name="connsiteY17" fmla="*/ 10086 h 54872"/>
                      <a:gd name="connsiteX18" fmla="*/ 21453 w 43491"/>
                      <a:gd name="connsiteY18" fmla="*/ 7279 h 54872"/>
                      <a:gd name="connsiteX19" fmla="*/ 16836 w 43491"/>
                      <a:gd name="connsiteY19" fmla="*/ 7958 h 54872"/>
                      <a:gd name="connsiteX20" fmla="*/ 13266 w 43491"/>
                      <a:gd name="connsiteY20" fmla="*/ 9778 h 54872"/>
                      <a:gd name="connsiteX21" fmla="*/ 10958 w 43491"/>
                      <a:gd name="connsiteY21" fmla="*/ 12430 h 54872"/>
                      <a:gd name="connsiteX22" fmla="*/ 10127 w 43491"/>
                      <a:gd name="connsiteY22" fmla="*/ 15607 h 54872"/>
                      <a:gd name="connsiteX23" fmla="*/ 1046 w 43491"/>
                      <a:gd name="connsiteY23" fmla="*/ 15607 h 54872"/>
                      <a:gd name="connsiteX24" fmla="*/ 2524 w 43491"/>
                      <a:gd name="connsiteY24" fmla="*/ 9994 h 54872"/>
                      <a:gd name="connsiteX25" fmla="*/ 6741 w 43491"/>
                      <a:gd name="connsiteY25" fmla="*/ 4997 h 54872"/>
                      <a:gd name="connsiteX26" fmla="*/ 13358 w 43491"/>
                      <a:gd name="connsiteY26" fmla="*/ 1388 h 54872"/>
                      <a:gd name="connsiteX27" fmla="*/ 22007 w 43491"/>
                      <a:gd name="connsiteY27" fmla="*/ 0 h 54872"/>
                      <a:gd name="connsiteX28" fmla="*/ 29918 w 43491"/>
                      <a:gd name="connsiteY28" fmla="*/ 1110 h 54872"/>
                      <a:gd name="connsiteX29" fmla="*/ 36135 w 43491"/>
                      <a:gd name="connsiteY29" fmla="*/ 4442 h 54872"/>
                      <a:gd name="connsiteX30" fmla="*/ 40167 w 43491"/>
                      <a:gd name="connsiteY30" fmla="*/ 9994 h 54872"/>
                      <a:gd name="connsiteX31" fmla="*/ 41645 w 43491"/>
                      <a:gd name="connsiteY31" fmla="*/ 17766 h 54872"/>
                      <a:gd name="connsiteX32" fmla="*/ 41645 w 43491"/>
                      <a:gd name="connsiteY32" fmla="*/ 42349 h 54872"/>
                      <a:gd name="connsiteX33" fmla="*/ 42107 w 43491"/>
                      <a:gd name="connsiteY33" fmla="*/ 47994 h 54872"/>
                      <a:gd name="connsiteX34" fmla="*/ 43492 w 43491"/>
                      <a:gd name="connsiteY34" fmla="*/ 53114 h 54872"/>
                      <a:gd name="connsiteX35" fmla="*/ 43492 w 43491"/>
                      <a:gd name="connsiteY35" fmla="*/ 53885 h 54872"/>
                      <a:gd name="connsiteX36" fmla="*/ 34042 w 43491"/>
                      <a:gd name="connsiteY36" fmla="*/ 53885 h 54872"/>
                      <a:gd name="connsiteX37" fmla="*/ 19053 w 43491"/>
                      <a:gd name="connsiteY37" fmla="*/ 47007 h 54872"/>
                      <a:gd name="connsiteX38" fmla="*/ 23639 w 43491"/>
                      <a:gd name="connsiteY38" fmla="*/ 46328 h 54872"/>
                      <a:gd name="connsiteX39" fmla="*/ 27548 w 43491"/>
                      <a:gd name="connsiteY39" fmla="*/ 44539 h 54872"/>
                      <a:gd name="connsiteX40" fmla="*/ 30595 w 43491"/>
                      <a:gd name="connsiteY40" fmla="*/ 42010 h 54872"/>
                      <a:gd name="connsiteX41" fmla="*/ 32626 w 43491"/>
                      <a:gd name="connsiteY41" fmla="*/ 39080 h 54872"/>
                      <a:gd name="connsiteX42" fmla="*/ 32626 w 43491"/>
                      <a:gd name="connsiteY42" fmla="*/ 28223 h 54872"/>
                      <a:gd name="connsiteX43" fmla="*/ 25116 w 43491"/>
                      <a:gd name="connsiteY43" fmla="*/ 28223 h 54872"/>
                      <a:gd name="connsiteX44" fmla="*/ 13174 w 43491"/>
                      <a:gd name="connsiteY44" fmla="*/ 30628 h 54872"/>
                      <a:gd name="connsiteX45" fmla="*/ 8988 w 43491"/>
                      <a:gd name="connsiteY45" fmla="*/ 37939 h 54872"/>
                      <a:gd name="connsiteX46" fmla="*/ 9634 w 43491"/>
                      <a:gd name="connsiteY46" fmla="*/ 41517 h 54872"/>
                      <a:gd name="connsiteX47" fmla="*/ 11573 w 43491"/>
                      <a:gd name="connsiteY47" fmla="*/ 44385 h 54872"/>
                      <a:gd name="connsiteX48" fmla="*/ 14743 w 43491"/>
                      <a:gd name="connsiteY48" fmla="*/ 46297 h 54872"/>
                      <a:gd name="connsiteX49" fmla="*/ 19114 w 43491"/>
                      <a:gd name="connsiteY49" fmla="*/ 47007 h 5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43491" h="54872">
                        <a:moveTo>
                          <a:pt x="34012" y="53885"/>
                        </a:moveTo>
                        <a:cubicBezTo>
                          <a:pt x="33673" y="53237"/>
                          <a:pt x="33427" y="52405"/>
                          <a:pt x="33242" y="51418"/>
                        </a:cubicBezTo>
                        <a:cubicBezTo>
                          <a:pt x="33057" y="50431"/>
                          <a:pt x="32873" y="49382"/>
                          <a:pt x="32750" y="48302"/>
                        </a:cubicBezTo>
                        <a:cubicBezTo>
                          <a:pt x="31919" y="49197"/>
                          <a:pt x="30964" y="50030"/>
                          <a:pt x="29887" y="50832"/>
                        </a:cubicBezTo>
                        <a:cubicBezTo>
                          <a:pt x="28810" y="51634"/>
                          <a:pt x="27671" y="52343"/>
                          <a:pt x="26440" y="52929"/>
                        </a:cubicBezTo>
                        <a:cubicBezTo>
                          <a:pt x="25209" y="53515"/>
                          <a:pt x="23823" y="54009"/>
                          <a:pt x="22377" y="54348"/>
                        </a:cubicBezTo>
                        <a:cubicBezTo>
                          <a:pt x="20899" y="54687"/>
                          <a:pt x="19360" y="54872"/>
                          <a:pt x="17760" y="54872"/>
                        </a:cubicBezTo>
                        <a:cubicBezTo>
                          <a:pt x="15051" y="54872"/>
                          <a:pt x="12620" y="54471"/>
                          <a:pt x="10434" y="53638"/>
                        </a:cubicBezTo>
                        <a:cubicBezTo>
                          <a:pt x="8249" y="52806"/>
                          <a:pt x="6371" y="51726"/>
                          <a:pt x="4832" y="50307"/>
                        </a:cubicBezTo>
                        <a:cubicBezTo>
                          <a:pt x="3293" y="48888"/>
                          <a:pt x="2093" y="47254"/>
                          <a:pt x="1262" y="45341"/>
                        </a:cubicBezTo>
                        <a:cubicBezTo>
                          <a:pt x="431" y="43429"/>
                          <a:pt x="0" y="41393"/>
                          <a:pt x="0" y="39203"/>
                        </a:cubicBezTo>
                        <a:cubicBezTo>
                          <a:pt x="0" y="36366"/>
                          <a:pt x="554" y="33867"/>
                          <a:pt x="1662" y="31708"/>
                        </a:cubicBezTo>
                        <a:cubicBezTo>
                          <a:pt x="2770" y="29549"/>
                          <a:pt x="4340" y="27729"/>
                          <a:pt x="6402" y="26249"/>
                        </a:cubicBezTo>
                        <a:cubicBezTo>
                          <a:pt x="8464" y="24768"/>
                          <a:pt x="10958" y="23688"/>
                          <a:pt x="13882" y="22917"/>
                        </a:cubicBezTo>
                        <a:cubicBezTo>
                          <a:pt x="16806" y="22146"/>
                          <a:pt x="20068" y="21807"/>
                          <a:pt x="23670" y="21807"/>
                        </a:cubicBezTo>
                        <a:lnTo>
                          <a:pt x="32626" y="21807"/>
                        </a:lnTo>
                        <a:lnTo>
                          <a:pt x="32626" y="17643"/>
                        </a:lnTo>
                        <a:cubicBezTo>
                          <a:pt x="32626" y="14497"/>
                          <a:pt x="31672" y="11968"/>
                          <a:pt x="29795" y="10086"/>
                        </a:cubicBezTo>
                        <a:cubicBezTo>
                          <a:pt x="27917" y="8205"/>
                          <a:pt x="25116" y="7279"/>
                          <a:pt x="21453" y="7279"/>
                        </a:cubicBezTo>
                        <a:cubicBezTo>
                          <a:pt x="19761" y="7279"/>
                          <a:pt x="18222" y="7495"/>
                          <a:pt x="16836" y="7958"/>
                        </a:cubicBezTo>
                        <a:cubicBezTo>
                          <a:pt x="15451" y="8421"/>
                          <a:pt x="14251" y="9037"/>
                          <a:pt x="13266" y="9778"/>
                        </a:cubicBezTo>
                        <a:cubicBezTo>
                          <a:pt x="12281" y="10518"/>
                          <a:pt x="11512" y="11443"/>
                          <a:pt x="10958" y="12430"/>
                        </a:cubicBezTo>
                        <a:cubicBezTo>
                          <a:pt x="10404" y="13417"/>
                          <a:pt x="10127" y="14497"/>
                          <a:pt x="10127" y="15607"/>
                        </a:cubicBezTo>
                        <a:lnTo>
                          <a:pt x="1046" y="15607"/>
                        </a:lnTo>
                        <a:cubicBezTo>
                          <a:pt x="1046" y="13726"/>
                          <a:pt x="1539" y="11844"/>
                          <a:pt x="2524" y="9994"/>
                        </a:cubicBezTo>
                        <a:cubicBezTo>
                          <a:pt x="3509" y="8143"/>
                          <a:pt x="4925" y="6477"/>
                          <a:pt x="6741" y="4997"/>
                        </a:cubicBezTo>
                        <a:cubicBezTo>
                          <a:pt x="8557" y="3516"/>
                          <a:pt x="10773" y="2313"/>
                          <a:pt x="13358" y="1388"/>
                        </a:cubicBezTo>
                        <a:cubicBezTo>
                          <a:pt x="15944" y="463"/>
                          <a:pt x="18837" y="0"/>
                          <a:pt x="22007" y="0"/>
                        </a:cubicBezTo>
                        <a:cubicBezTo>
                          <a:pt x="24870" y="0"/>
                          <a:pt x="27517" y="370"/>
                          <a:pt x="29918" y="1110"/>
                        </a:cubicBezTo>
                        <a:cubicBezTo>
                          <a:pt x="32319" y="1851"/>
                          <a:pt x="34412" y="2961"/>
                          <a:pt x="36135" y="4442"/>
                        </a:cubicBezTo>
                        <a:cubicBezTo>
                          <a:pt x="37859" y="5922"/>
                          <a:pt x="39213" y="7773"/>
                          <a:pt x="40167" y="9994"/>
                        </a:cubicBezTo>
                        <a:cubicBezTo>
                          <a:pt x="41152" y="12214"/>
                          <a:pt x="41645" y="14805"/>
                          <a:pt x="41645" y="17766"/>
                        </a:cubicBezTo>
                        <a:lnTo>
                          <a:pt x="41645" y="42349"/>
                        </a:lnTo>
                        <a:cubicBezTo>
                          <a:pt x="41645" y="44138"/>
                          <a:pt x="41799" y="46020"/>
                          <a:pt x="42107" y="47994"/>
                        </a:cubicBezTo>
                        <a:cubicBezTo>
                          <a:pt x="42414" y="49968"/>
                          <a:pt x="42876" y="51664"/>
                          <a:pt x="43492" y="53114"/>
                        </a:cubicBezTo>
                        <a:lnTo>
                          <a:pt x="43492" y="53885"/>
                        </a:lnTo>
                        <a:lnTo>
                          <a:pt x="34042" y="53885"/>
                        </a:lnTo>
                        <a:close/>
                        <a:moveTo>
                          <a:pt x="19053" y="47007"/>
                        </a:moveTo>
                        <a:cubicBezTo>
                          <a:pt x="20684" y="47007"/>
                          <a:pt x="22192" y="46791"/>
                          <a:pt x="23639" y="46328"/>
                        </a:cubicBezTo>
                        <a:cubicBezTo>
                          <a:pt x="25055" y="45866"/>
                          <a:pt x="26378" y="45280"/>
                          <a:pt x="27548" y="44539"/>
                        </a:cubicBezTo>
                        <a:cubicBezTo>
                          <a:pt x="28717" y="43799"/>
                          <a:pt x="29733" y="42966"/>
                          <a:pt x="30595" y="42010"/>
                        </a:cubicBezTo>
                        <a:cubicBezTo>
                          <a:pt x="31457" y="41054"/>
                          <a:pt x="32134" y="40098"/>
                          <a:pt x="32626" y="39080"/>
                        </a:cubicBezTo>
                        <a:lnTo>
                          <a:pt x="32626" y="28223"/>
                        </a:lnTo>
                        <a:lnTo>
                          <a:pt x="25116" y="28223"/>
                        </a:lnTo>
                        <a:cubicBezTo>
                          <a:pt x="19945" y="28223"/>
                          <a:pt x="15975" y="29025"/>
                          <a:pt x="13174" y="30628"/>
                        </a:cubicBezTo>
                        <a:cubicBezTo>
                          <a:pt x="10373" y="32232"/>
                          <a:pt x="8988" y="34669"/>
                          <a:pt x="8988" y="37939"/>
                        </a:cubicBezTo>
                        <a:cubicBezTo>
                          <a:pt x="8988" y="39203"/>
                          <a:pt x="9203" y="40406"/>
                          <a:pt x="9634" y="41517"/>
                        </a:cubicBezTo>
                        <a:cubicBezTo>
                          <a:pt x="10065" y="42627"/>
                          <a:pt x="10711" y="43583"/>
                          <a:pt x="11573" y="44385"/>
                        </a:cubicBezTo>
                        <a:cubicBezTo>
                          <a:pt x="12435" y="45187"/>
                          <a:pt x="13481" y="45804"/>
                          <a:pt x="14743" y="46297"/>
                        </a:cubicBezTo>
                        <a:cubicBezTo>
                          <a:pt x="16005" y="46791"/>
                          <a:pt x="17452" y="47007"/>
                          <a:pt x="19114" y="47007"/>
                        </a:cubicBezTo>
                        <a:close/>
                      </a:path>
                    </a:pathLst>
                  </a:custGeom>
                  <a:grpFill/>
                  <a:ln w="3075" cap="flat">
                    <a:noFill/>
                    <a:prstDash val="solid"/>
                    <a:miter/>
                  </a:ln>
                </p:spPr>
                <p:txBody>
                  <a:bodyPr rtlCol="0" anchor="ctr"/>
                  <a:lstStyle/>
                  <a:p>
                    <a:endParaRPr lang="en-IS"/>
                  </a:p>
                </p:txBody>
              </p:sp>
              <p:sp>
                <p:nvSpPr>
                  <p:cNvPr id="31" name="Freeform 30">
                    <a:extLst>
                      <a:ext uri="{FF2B5EF4-FFF2-40B4-BE49-F238E27FC236}">
                        <a16:creationId xmlns:a16="http://schemas.microsoft.com/office/drawing/2014/main" id="{EBD5B849-EC04-9364-9E17-4429AB96D745}"/>
                      </a:ext>
                    </a:extLst>
                  </p:cNvPr>
                  <p:cNvSpPr/>
                  <p:nvPr/>
                </p:nvSpPr>
                <p:spPr>
                  <a:xfrm>
                    <a:off x="11033097" y="623651"/>
                    <a:ext cx="41491" cy="53823"/>
                  </a:xfrm>
                  <a:custGeom>
                    <a:avLst/>
                    <a:gdLst>
                      <a:gd name="connsiteX0" fmla="*/ 8495 w 41491"/>
                      <a:gd name="connsiteY0" fmla="*/ 987 h 53823"/>
                      <a:gd name="connsiteX1" fmla="*/ 8803 w 41491"/>
                      <a:gd name="connsiteY1" fmla="*/ 7619 h 53823"/>
                      <a:gd name="connsiteX2" fmla="*/ 15636 w 41491"/>
                      <a:gd name="connsiteY2" fmla="*/ 2036 h 53823"/>
                      <a:gd name="connsiteX3" fmla="*/ 24593 w 41491"/>
                      <a:gd name="connsiteY3" fmla="*/ 0 h 53823"/>
                      <a:gd name="connsiteX4" fmla="*/ 31580 w 41491"/>
                      <a:gd name="connsiteY4" fmla="*/ 1049 h 53823"/>
                      <a:gd name="connsiteX5" fmla="*/ 36905 w 41491"/>
                      <a:gd name="connsiteY5" fmla="*/ 4411 h 53823"/>
                      <a:gd name="connsiteX6" fmla="*/ 40291 w 41491"/>
                      <a:gd name="connsiteY6" fmla="*/ 10364 h 53823"/>
                      <a:gd name="connsiteX7" fmla="*/ 41491 w 41491"/>
                      <a:gd name="connsiteY7" fmla="*/ 19185 h 53823"/>
                      <a:gd name="connsiteX8" fmla="*/ 41491 w 41491"/>
                      <a:gd name="connsiteY8" fmla="*/ 53823 h 53823"/>
                      <a:gd name="connsiteX9" fmla="*/ 32473 w 41491"/>
                      <a:gd name="connsiteY9" fmla="*/ 53823 h 53823"/>
                      <a:gd name="connsiteX10" fmla="*/ 32473 w 41491"/>
                      <a:gd name="connsiteY10" fmla="*/ 19093 h 53823"/>
                      <a:gd name="connsiteX11" fmla="*/ 31795 w 41491"/>
                      <a:gd name="connsiteY11" fmla="*/ 13849 h 53823"/>
                      <a:gd name="connsiteX12" fmla="*/ 29764 w 41491"/>
                      <a:gd name="connsiteY12" fmla="*/ 10302 h 53823"/>
                      <a:gd name="connsiteX13" fmla="*/ 26440 w 41491"/>
                      <a:gd name="connsiteY13" fmla="*/ 8297 h 53823"/>
                      <a:gd name="connsiteX14" fmla="*/ 21884 w 41491"/>
                      <a:gd name="connsiteY14" fmla="*/ 7649 h 53823"/>
                      <a:gd name="connsiteX15" fmla="*/ 14189 w 41491"/>
                      <a:gd name="connsiteY15" fmla="*/ 9994 h 53823"/>
                      <a:gd name="connsiteX16" fmla="*/ 9018 w 41491"/>
                      <a:gd name="connsiteY16" fmla="*/ 16162 h 53823"/>
                      <a:gd name="connsiteX17" fmla="*/ 9018 w 41491"/>
                      <a:gd name="connsiteY17" fmla="*/ 53823 h 53823"/>
                      <a:gd name="connsiteX18" fmla="*/ 0 w 41491"/>
                      <a:gd name="connsiteY18" fmla="*/ 53823 h 53823"/>
                      <a:gd name="connsiteX19" fmla="*/ 0 w 41491"/>
                      <a:gd name="connsiteY19" fmla="*/ 956 h 53823"/>
                      <a:gd name="connsiteX20" fmla="*/ 8526 w 41491"/>
                      <a:gd name="connsiteY20" fmla="*/ 956 h 53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491" h="53823">
                        <a:moveTo>
                          <a:pt x="8495" y="987"/>
                        </a:moveTo>
                        <a:lnTo>
                          <a:pt x="8803" y="7619"/>
                        </a:lnTo>
                        <a:cubicBezTo>
                          <a:pt x="10681" y="5244"/>
                          <a:pt x="12958" y="3362"/>
                          <a:pt x="15636" y="2036"/>
                        </a:cubicBezTo>
                        <a:cubicBezTo>
                          <a:pt x="18314" y="679"/>
                          <a:pt x="21300" y="0"/>
                          <a:pt x="24593" y="0"/>
                        </a:cubicBezTo>
                        <a:cubicBezTo>
                          <a:pt x="27148" y="0"/>
                          <a:pt x="29487" y="339"/>
                          <a:pt x="31580" y="1049"/>
                        </a:cubicBezTo>
                        <a:cubicBezTo>
                          <a:pt x="33673" y="1758"/>
                          <a:pt x="35427" y="2869"/>
                          <a:pt x="36905" y="4411"/>
                        </a:cubicBezTo>
                        <a:cubicBezTo>
                          <a:pt x="38382" y="5953"/>
                          <a:pt x="39490" y="7958"/>
                          <a:pt x="40291" y="10364"/>
                        </a:cubicBezTo>
                        <a:cubicBezTo>
                          <a:pt x="41091" y="12800"/>
                          <a:pt x="41491" y="15731"/>
                          <a:pt x="41491" y="19185"/>
                        </a:cubicBezTo>
                        <a:lnTo>
                          <a:pt x="41491" y="53823"/>
                        </a:lnTo>
                        <a:lnTo>
                          <a:pt x="32473" y="53823"/>
                        </a:lnTo>
                        <a:lnTo>
                          <a:pt x="32473" y="19093"/>
                        </a:lnTo>
                        <a:cubicBezTo>
                          <a:pt x="32473" y="17026"/>
                          <a:pt x="32257" y="15299"/>
                          <a:pt x="31795" y="13849"/>
                        </a:cubicBezTo>
                        <a:cubicBezTo>
                          <a:pt x="31334" y="12399"/>
                          <a:pt x="30657" y="11227"/>
                          <a:pt x="29764" y="10302"/>
                        </a:cubicBezTo>
                        <a:cubicBezTo>
                          <a:pt x="28871" y="9377"/>
                          <a:pt x="27763" y="8729"/>
                          <a:pt x="26440" y="8297"/>
                        </a:cubicBezTo>
                        <a:cubicBezTo>
                          <a:pt x="25116" y="7865"/>
                          <a:pt x="23608" y="7649"/>
                          <a:pt x="21884" y="7649"/>
                        </a:cubicBezTo>
                        <a:cubicBezTo>
                          <a:pt x="18960" y="7649"/>
                          <a:pt x="16375" y="8421"/>
                          <a:pt x="14189" y="9994"/>
                        </a:cubicBezTo>
                        <a:cubicBezTo>
                          <a:pt x="11973" y="11567"/>
                          <a:pt x="10250" y="13602"/>
                          <a:pt x="9018" y="16162"/>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p>
                </p:txBody>
              </p:sp>
            </p:grpSp>
            <p:sp>
              <p:nvSpPr>
                <p:cNvPr id="28" name="Freeform 27">
                  <a:extLst>
                    <a:ext uri="{FF2B5EF4-FFF2-40B4-BE49-F238E27FC236}">
                      <a16:creationId xmlns:a16="http://schemas.microsoft.com/office/drawing/2014/main" id="{5F3D9C78-75D4-528C-56E7-02CD8BB9EC90}"/>
                    </a:ext>
                  </a:extLst>
                </p:cNvPr>
                <p:cNvSpPr/>
                <p:nvPr/>
              </p:nvSpPr>
              <p:spPr>
                <a:xfrm>
                  <a:off x="11780213" y="624639"/>
                  <a:ext cx="44999" cy="74273"/>
                </a:xfrm>
                <a:custGeom>
                  <a:avLst/>
                  <a:gdLst>
                    <a:gd name="connsiteX0" fmla="*/ 23054 w 44999"/>
                    <a:gd name="connsiteY0" fmla="*/ 39635 h 74273"/>
                    <a:gd name="connsiteX1" fmla="*/ 35335 w 44999"/>
                    <a:gd name="connsiteY1" fmla="*/ 0 h 74273"/>
                    <a:gd name="connsiteX2" fmla="*/ 45000 w 44999"/>
                    <a:gd name="connsiteY2" fmla="*/ 0 h 74273"/>
                    <a:gd name="connsiteX3" fmla="*/ 23793 w 44999"/>
                    <a:gd name="connsiteY3" fmla="*/ 61041 h 74273"/>
                    <a:gd name="connsiteX4" fmla="*/ 21884 w 44999"/>
                    <a:gd name="connsiteY4" fmla="*/ 65298 h 74273"/>
                    <a:gd name="connsiteX5" fmla="*/ 18837 w 44999"/>
                    <a:gd name="connsiteY5" fmla="*/ 69585 h 74273"/>
                    <a:gd name="connsiteX6" fmla="*/ 14313 w 44999"/>
                    <a:gd name="connsiteY6" fmla="*/ 72916 h 74273"/>
                    <a:gd name="connsiteX7" fmla="*/ 8126 w 44999"/>
                    <a:gd name="connsiteY7" fmla="*/ 74273 h 74273"/>
                    <a:gd name="connsiteX8" fmla="*/ 6864 w 44999"/>
                    <a:gd name="connsiteY8" fmla="*/ 74181 h 74273"/>
                    <a:gd name="connsiteX9" fmla="*/ 5386 w 44999"/>
                    <a:gd name="connsiteY9" fmla="*/ 73965 h 74273"/>
                    <a:gd name="connsiteX10" fmla="*/ 4032 w 44999"/>
                    <a:gd name="connsiteY10" fmla="*/ 73718 h 74273"/>
                    <a:gd name="connsiteX11" fmla="*/ 3047 w 44999"/>
                    <a:gd name="connsiteY11" fmla="*/ 73502 h 74273"/>
                    <a:gd name="connsiteX12" fmla="*/ 3047 w 44999"/>
                    <a:gd name="connsiteY12" fmla="*/ 66161 h 74273"/>
                    <a:gd name="connsiteX13" fmla="*/ 3570 w 44999"/>
                    <a:gd name="connsiteY13" fmla="*/ 66223 h 74273"/>
                    <a:gd name="connsiteX14" fmla="*/ 4278 w 44999"/>
                    <a:gd name="connsiteY14" fmla="*/ 66285 h 74273"/>
                    <a:gd name="connsiteX15" fmla="*/ 4955 w 44999"/>
                    <a:gd name="connsiteY15" fmla="*/ 66346 h 74273"/>
                    <a:gd name="connsiteX16" fmla="*/ 5479 w 44999"/>
                    <a:gd name="connsiteY16" fmla="*/ 66346 h 74273"/>
                    <a:gd name="connsiteX17" fmla="*/ 9511 w 44999"/>
                    <a:gd name="connsiteY17" fmla="*/ 65914 h 74273"/>
                    <a:gd name="connsiteX18" fmla="*/ 12620 w 44999"/>
                    <a:gd name="connsiteY18" fmla="*/ 64465 h 74273"/>
                    <a:gd name="connsiteX19" fmla="*/ 14990 w 44999"/>
                    <a:gd name="connsiteY19" fmla="*/ 61812 h 74273"/>
                    <a:gd name="connsiteX20" fmla="*/ 16806 w 44999"/>
                    <a:gd name="connsiteY20" fmla="*/ 57710 h 74273"/>
                    <a:gd name="connsiteX21" fmla="*/ 18806 w 44999"/>
                    <a:gd name="connsiteY21" fmla="*/ 52343 h 74273"/>
                    <a:gd name="connsiteX22" fmla="*/ 0 w 44999"/>
                    <a:gd name="connsiteY22" fmla="*/ 62 h 74273"/>
                    <a:gd name="connsiteX23" fmla="*/ 9849 w 44999"/>
                    <a:gd name="connsiteY23" fmla="*/ 62 h 74273"/>
                    <a:gd name="connsiteX24" fmla="*/ 23023 w 44999"/>
                    <a:gd name="connsiteY24" fmla="*/ 39697 h 74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4999" h="74273">
                      <a:moveTo>
                        <a:pt x="23054" y="39635"/>
                      </a:moveTo>
                      <a:lnTo>
                        <a:pt x="35335" y="0"/>
                      </a:lnTo>
                      <a:lnTo>
                        <a:pt x="45000" y="0"/>
                      </a:lnTo>
                      <a:lnTo>
                        <a:pt x="23793" y="61041"/>
                      </a:lnTo>
                      <a:cubicBezTo>
                        <a:pt x="23300" y="62336"/>
                        <a:pt x="22685" y="63755"/>
                        <a:pt x="21884" y="65298"/>
                      </a:cubicBezTo>
                      <a:cubicBezTo>
                        <a:pt x="21115" y="66840"/>
                        <a:pt x="20099" y="68259"/>
                        <a:pt x="18837" y="69585"/>
                      </a:cubicBezTo>
                      <a:cubicBezTo>
                        <a:pt x="17575" y="70911"/>
                        <a:pt x="16067" y="72022"/>
                        <a:pt x="14313" y="72916"/>
                      </a:cubicBezTo>
                      <a:cubicBezTo>
                        <a:pt x="12558" y="73811"/>
                        <a:pt x="10496" y="74273"/>
                        <a:pt x="8126" y="74273"/>
                      </a:cubicBezTo>
                      <a:cubicBezTo>
                        <a:pt x="7756" y="74273"/>
                        <a:pt x="7356" y="74242"/>
                        <a:pt x="6864" y="74181"/>
                      </a:cubicBezTo>
                      <a:cubicBezTo>
                        <a:pt x="6371" y="74119"/>
                        <a:pt x="5879" y="74027"/>
                        <a:pt x="5386" y="73965"/>
                      </a:cubicBezTo>
                      <a:cubicBezTo>
                        <a:pt x="4894" y="73903"/>
                        <a:pt x="4432" y="73811"/>
                        <a:pt x="4032" y="73718"/>
                      </a:cubicBezTo>
                      <a:cubicBezTo>
                        <a:pt x="3632" y="73626"/>
                        <a:pt x="3293" y="73564"/>
                        <a:pt x="3047" y="73502"/>
                      </a:cubicBezTo>
                      <a:lnTo>
                        <a:pt x="3047" y="66161"/>
                      </a:lnTo>
                      <a:cubicBezTo>
                        <a:pt x="3047" y="66161"/>
                        <a:pt x="3355" y="66223"/>
                        <a:pt x="3570" y="66223"/>
                      </a:cubicBezTo>
                      <a:cubicBezTo>
                        <a:pt x="3786" y="66223"/>
                        <a:pt x="4032" y="66254"/>
                        <a:pt x="4278" y="66285"/>
                      </a:cubicBezTo>
                      <a:cubicBezTo>
                        <a:pt x="4525" y="66315"/>
                        <a:pt x="4740" y="66315"/>
                        <a:pt x="4955" y="66346"/>
                      </a:cubicBezTo>
                      <a:cubicBezTo>
                        <a:pt x="5171" y="66377"/>
                        <a:pt x="5325" y="66346"/>
                        <a:pt x="5479" y="66346"/>
                      </a:cubicBezTo>
                      <a:cubicBezTo>
                        <a:pt x="7018" y="66346"/>
                        <a:pt x="8341" y="66192"/>
                        <a:pt x="9511" y="65914"/>
                      </a:cubicBezTo>
                      <a:cubicBezTo>
                        <a:pt x="10681" y="65637"/>
                        <a:pt x="11727" y="65143"/>
                        <a:pt x="12620" y="64465"/>
                      </a:cubicBezTo>
                      <a:cubicBezTo>
                        <a:pt x="13512" y="63786"/>
                        <a:pt x="14313" y="62923"/>
                        <a:pt x="14990" y="61812"/>
                      </a:cubicBezTo>
                      <a:cubicBezTo>
                        <a:pt x="15667" y="60702"/>
                        <a:pt x="16282" y="59345"/>
                        <a:pt x="16806" y="57710"/>
                      </a:cubicBezTo>
                      <a:lnTo>
                        <a:pt x="18806" y="52343"/>
                      </a:lnTo>
                      <a:lnTo>
                        <a:pt x="0" y="62"/>
                      </a:lnTo>
                      <a:lnTo>
                        <a:pt x="9849" y="62"/>
                      </a:lnTo>
                      <a:lnTo>
                        <a:pt x="23023" y="39697"/>
                      </a:lnTo>
                      <a:close/>
                    </a:path>
                  </a:pathLst>
                </a:custGeom>
                <a:grpFill/>
                <a:ln w="3075" cap="flat">
                  <a:noFill/>
                  <a:prstDash val="solid"/>
                  <a:miter/>
                </a:ln>
              </p:spPr>
              <p:txBody>
                <a:bodyPr rtlCol="0" anchor="ctr"/>
                <a:lstStyle/>
                <a:p>
                  <a:endParaRPr lang="en-IS"/>
                </a:p>
              </p:txBody>
            </p:sp>
          </p:grpSp>
          <p:grpSp>
            <p:nvGrpSpPr>
              <p:cNvPr id="12" name="Graphic 1">
                <a:extLst>
                  <a:ext uri="{FF2B5EF4-FFF2-40B4-BE49-F238E27FC236}">
                    <a16:creationId xmlns:a16="http://schemas.microsoft.com/office/drawing/2014/main" id="{53887327-303B-FE04-EB1A-26EA271D9E37}"/>
                  </a:ext>
                </a:extLst>
              </p:cNvPr>
              <p:cNvGrpSpPr/>
              <p:nvPr/>
            </p:nvGrpSpPr>
            <p:grpSpPr>
              <a:xfrm>
                <a:off x="11115341" y="598174"/>
                <a:ext cx="267660" cy="111995"/>
                <a:chOff x="11115341" y="598174"/>
                <a:chExt cx="267660" cy="111995"/>
              </a:xfrm>
              <a:grpFill/>
            </p:grpSpPr>
            <p:grpSp>
              <p:nvGrpSpPr>
                <p:cNvPr id="13" name="Graphic 1">
                  <a:extLst>
                    <a:ext uri="{FF2B5EF4-FFF2-40B4-BE49-F238E27FC236}">
                      <a16:creationId xmlns:a16="http://schemas.microsoft.com/office/drawing/2014/main" id="{8AE6ADBB-4912-B14F-42FF-E06401303D6B}"/>
                    </a:ext>
                  </a:extLst>
                </p:cNvPr>
                <p:cNvGrpSpPr/>
                <p:nvPr/>
              </p:nvGrpSpPr>
              <p:grpSpPr>
                <a:xfrm>
                  <a:off x="11115341" y="598174"/>
                  <a:ext cx="267660" cy="111995"/>
                  <a:chOff x="11115341" y="598174"/>
                  <a:chExt cx="267660" cy="111995"/>
                </a:xfrm>
                <a:grpFill/>
              </p:grpSpPr>
              <p:sp>
                <p:nvSpPr>
                  <p:cNvPr id="15" name="Freeform 14">
                    <a:extLst>
                      <a:ext uri="{FF2B5EF4-FFF2-40B4-BE49-F238E27FC236}">
                        <a16:creationId xmlns:a16="http://schemas.microsoft.com/office/drawing/2014/main" id="{D9B350F7-7C07-6020-9A09-9DA7ED00921A}"/>
                      </a:ext>
                    </a:extLst>
                  </p:cNvPr>
                  <p:cNvSpPr/>
                  <p:nvPr/>
                </p:nvSpPr>
                <p:spPr>
                  <a:xfrm>
                    <a:off x="11115341" y="619457"/>
                    <a:ext cx="48508" cy="62182"/>
                  </a:xfrm>
                  <a:custGeom>
                    <a:avLst/>
                    <a:gdLst>
                      <a:gd name="connsiteX0" fmla="*/ 35674 w 48508"/>
                      <a:gd name="connsiteY0" fmla="*/ 43336 h 62182"/>
                      <a:gd name="connsiteX1" fmla="*/ 30472 w 48508"/>
                      <a:gd name="connsiteY1" fmla="*/ 47932 h 62182"/>
                      <a:gd name="connsiteX2" fmla="*/ 22685 w 48508"/>
                      <a:gd name="connsiteY2" fmla="*/ 50122 h 62182"/>
                      <a:gd name="connsiteX3" fmla="*/ 14990 w 48508"/>
                      <a:gd name="connsiteY3" fmla="*/ 47716 h 62182"/>
                      <a:gd name="connsiteX4" fmla="*/ 12527 w 48508"/>
                      <a:gd name="connsiteY4" fmla="*/ 41424 h 62182"/>
                      <a:gd name="connsiteX5" fmla="*/ 15328 w 48508"/>
                      <a:gd name="connsiteY5" fmla="*/ 35872 h 62182"/>
                      <a:gd name="connsiteX6" fmla="*/ 23454 w 48508"/>
                      <a:gd name="connsiteY6" fmla="*/ 33713 h 62182"/>
                      <a:gd name="connsiteX7" fmla="*/ 30995 w 48508"/>
                      <a:gd name="connsiteY7" fmla="*/ 34361 h 62182"/>
                      <a:gd name="connsiteX8" fmla="*/ 35704 w 48508"/>
                      <a:gd name="connsiteY8" fmla="*/ 35903 h 62182"/>
                      <a:gd name="connsiteX9" fmla="*/ 35704 w 48508"/>
                      <a:gd name="connsiteY9" fmla="*/ 43306 h 62182"/>
                      <a:gd name="connsiteX10" fmla="*/ 42230 w 48508"/>
                      <a:gd name="connsiteY10" fmla="*/ 4997 h 62182"/>
                      <a:gd name="connsiteX11" fmla="*/ 26070 w 48508"/>
                      <a:gd name="connsiteY11" fmla="*/ 0 h 62182"/>
                      <a:gd name="connsiteX12" fmla="*/ 14990 w 48508"/>
                      <a:gd name="connsiteY12" fmla="*/ 1357 h 62182"/>
                      <a:gd name="connsiteX13" fmla="*/ 5910 w 48508"/>
                      <a:gd name="connsiteY13" fmla="*/ 5305 h 62182"/>
                      <a:gd name="connsiteX14" fmla="*/ 5571 w 48508"/>
                      <a:gd name="connsiteY14" fmla="*/ 6508 h 62182"/>
                      <a:gd name="connsiteX15" fmla="*/ 9942 w 48508"/>
                      <a:gd name="connsiteY15" fmla="*/ 15114 h 62182"/>
                      <a:gd name="connsiteX16" fmla="*/ 10496 w 48508"/>
                      <a:gd name="connsiteY16" fmla="*/ 15576 h 62182"/>
                      <a:gd name="connsiteX17" fmla="*/ 10773 w 48508"/>
                      <a:gd name="connsiteY17" fmla="*/ 15607 h 62182"/>
                      <a:gd name="connsiteX18" fmla="*/ 11204 w 48508"/>
                      <a:gd name="connsiteY18" fmla="*/ 15484 h 62182"/>
                      <a:gd name="connsiteX19" fmla="*/ 17945 w 48508"/>
                      <a:gd name="connsiteY19" fmla="*/ 12800 h 62182"/>
                      <a:gd name="connsiteX20" fmla="*/ 25763 w 48508"/>
                      <a:gd name="connsiteY20" fmla="*/ 11937 h 62182"/>
                      <a:gd name="connsiteX21" fmla="*/ 33211 w 48508"/>
                      <a:gd name="connsiteY21" fmla="*/ 14250 h 62182"/>
                      <a:gd name="connsiteX22" fmla="*/ 35704 w 48508"/>
                      <a:gd name="connsiteY22" fmla="*/ 20851 h 62182"/>
                      <a:gd name="connsiteX23" fmla="*/ 35704 w 48508"/>
                      <a:gd name="connsiteY23" fmla="*/ 23812 h 62182"/>
                      <a:gd name="connsiteX24" fmla="*/ 23793 w 48508"/>
                      <a:gd name="connsiteY24" fmla="*/ 22054 h 62182"/>
                      <a:gd name="connsiteX25" fmla="*/ 14466 w 48508"/>
                      <a:gd name="connsiteY25" fmla="*/ 23195 h 62182"/>
                      <a:gd name="connsiteX26" fmla="*/ 6925 w 48508"/>
                      <a:gd name="connsiteY26" fmla="*/ 26773 h 62182"/>
                      <a:gd name="connsiteX27" fmla="*/ 1847 w 48508"/>
                      <a:gd name="connsiteY27" fmla="*/ 32942 h 62182"/>
                      <a:gd name="connsiteX28" fmla="*/ 0 w 48508"/>
                      <a:gd name="connsiteY28" fmla="*/ 41732 h 62182"/>
                      <a:gd name="connsiteX29" fmla="*/ 1908 w 48508"/>
                      <a:gd name="connsiteY29" fmla="*/ 51171 h 62182"/>
                      <a:gd name="connsiteX30" fmla="*/ 6802 w 48508"/>
                      <a:gd name="connsiteY30" fmla="*/ 57556 h 62182"/>
                      <a:gd name="connsiteX31" fmla="*/ 13512 w 48508"/>
                      <a:gd name="connsiteY31" fmla="*/ 61103 h 62182"/>
                      <a:gd name="connsiteX32" fmla="*/ 20838 w 48508"/>
                      <a:gd name="connsiteY32" fmla="*/ 62182 h 62182"/>
                      <a:gd name="connsiteX33" fmla="*/ 29979 w 48508"/>
                      <a:gd name="connsiteY33" fmla="*/ 60116 h 62182"/>
                      <a:gd name="connsiteX34" fmla="*/ 35674 w 48508"/>
                      <a:gd name="connsiteY34" fmla="*/ 56414 h 62182"/>
                      <a:gd name="connsiteX35" fmla="*/ 35674 w 48508"/>
                      <a:gd name="connsiteY35" fmla="*/ 60085 h 62182"/>
                      <a:gd name="connsiteX36" fmla="*/ 36566 w 48508"/>
                      <a:gd name="connsiteY36" fmla="*/ 61010 h 62182"/>
                      <a:gd name="connsiteX37" fmla="*/ 47616 w 48508"/>
                      <a:gd name="connsiteY37" fmla="*/ 61010 h 62182"/>
                      <a:gd name="connsiteX38" fmla="*/ 48509 w 48508"/>
                      <a:gd name="connsiteY38" fmla="*/ 60085 h 62182"/>
                      <a:gd name="connsiteX39" fmla="*/ 48509 w 48508"/>
                      <a:gd name="connsiteY39" fmla="*/ 20326 h 62182"/>
                      <a:gd name="connsiteX40" fmla="*/ 42199 w 48508"/>
                      <a:gd name="connsiteY40" fmla="*/ 4997 h 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48508" h="62182">
                        <a:moveTo>
                          <a:pt x="35674" y="43336"/>
                        </a:moveTo>
                        <a:cubicBezTo>
                          <a:pt x="34443" y="44971"/>
                          <a:pt x="32688" y="46544"/>
                          <a:pt x="30472" y="47932"/>
                        </a:cubicBezTo>
                        <a:cubicBezTo>
                          <a:pt x="28194" y="49382"/>
                          <a:pt x="25578" y="50122"/>
                          <a:pt x="22685" y="50122"/>
                        </a:cubicBezTo>
                        <a:cubicBezTo>
                          <a:pt x="19207" y="50122"/>
                          <a:pt x="16621" y="49320"/>
                          <a:pt x="14990" y="47716"/>
                        </a:cubicBezTo>
                        <a:cubicBezTo>
                          <a:pt x="13328" y="46112"/>
                          <a:pt x="12527" y="44046"/>
                          <a:pt x="12527" y="41424"/>
                        </a:cubicBezTo>
                        <a:cubicBezTo>
                          <a:pt x="12527" y="39049"/>
                          <a:pt x="13451" y="37260"/>
                          <a:pt x="15328" y="35872"/>
                        </a:cubicBezTo>
                        <a:cubicBezTo>
                          <a:pt x="17267" y="34453"/>
                          <a:pt x="20007" y="33713"/>
                          <a:pt x="23454" y="33713"/>
                        </a:cubicBezTo>
                        <a:cubicBezTo>
                          <a:pt x="26440" y="33713"/>
                          <a:pt x="28964" y="33929"/>
                          <a:pt x="30995" y="34361"/>
                        </a:cubicBezTo>
                        <a:cubicBezTo>
                          <a:pt x="32780" y="34731"/>
                          <a:pt x="34350" y="35255"/>
                          <a:pt x="35704" y="35903"/>
                        </a:cubicBezTo>
                        <a:lnTo>
                          <a:pt x="35704" y="43306"/>
                        </a:lnTo>
                        <a:close/>
                        <a:moveTo>
                          <a:pt x="42230" y="4997"/>
                        </a:moveTo>
                        <a:cubicBezTo>
                          <a:pt x="38105" y="1666"/>
                          <a:pt x="32657" y="0"/>
                          <a:pt x="26070" y="0"/>
                        </a:cubicBezTo>
                        <a:cubicBezTo>
                          <a:pt x="21915" y="0"/>
                          <a:pt x="18191" y="463"/>
                          <a:pt x="14990" y="1357"/>
                        </a:cubicBezTo>
                        <a:cubicBezTo>
                          <a:pt x="11789" y="2252"/>
                          <a:pt x="8741" y="3578"/>
                          <a:pt x="5910" y="5305"/>
                        </a:cubicBezTo>
                        <a:cubicBezTo>
                          <a:pt x="5510" y="5552"/>
                          <a:pt x="5356" y="6076"/>
                          <a:pt x="5571" y="6508"/>
                        </a:cubicBezTo>
                        <a:lnTo>
                          <a:pt x="9942" y="15114"/>
                        </a:lnTo>
                        <a:cubicBezTo>
                          <a:pt x="10065" y="15330"/>
                          <a:pt x="10250" y="15484"/>
                          <a:pt x="10496" y="15576"/>
                        </a:cubicBezTo>
                        <a:cubicBezTo>
                          <a:pt x="10588" y="15576"/>
                          <a:pt x="10681" y="15607"/>
                          <a:pt x="10773" y="15607"/>
                        </a:cubicBezTo>
                        <a:cubicBezTo>
                          <a:pt x="10927" y="15607"/>
                          <a:pt x="11081" y="15576"/>
                          <a:pt x="11204" y="15484"/>
                        </a:cubicBezTo>
                        <a:cubicBezTo>
                          <a:pt x="13389" y="14281"/>
                          <a:pt x="15636" y="13387"/>
                          <a:pt x="17945" y="12800"/>
                        </a:cubicBezTo>
                        <a:cubicBezTo>
                          <a:pt x="20222" y="12245"/>
                          <a:pt x="22869" y="11937"/>
                          <a:pt x="25763" y="11937"/>
                        </a:cubicBezTo>
                        <a:cubicBezTo>
                          <a:pt x="29025" y="11937"/>
                          <a:pt x="31518" y="12708"/>
                          <a:pt x="33211" y="14250"/>
                        </a:cubicBezTo>
                        <a:cubicBezTo>
                          <a:pt x="34873" y="15761"/>
                          <a:pt x="35704" y="17951"/>
                          <a:pt x="35704" y="20851"/>
                        </a:cubicBezTo>
                        <a:lnTo>
                          <a:pt x="35704" y="23812"/>
                        </a:lnTo>
                        <a:cubicBezTo>
                          <a:pt x="32503" y="22640"/>
                          <a:pt x="28502" y="22054"/>
                          <a:pt x="23793" y="22054"/>
                        </a:cubicBezTo>
                        <a:cubicBezTo>
                          <a:pt x="20438" y="22054"/>
                          <a:pt x="17329" y="22424"/>
                          <a:pt x="14466" y="23195"/>
                        </a:cubicBezTo>
                        <a:cubicBezTo>
                          <a:pt x="11604" y="23966"/>
                          <a:pt x="9049" y="25169"/>
                          <a:pt x="6925" y="26773"/>
                        </a:cubicBezTo>
                        <a:cubicBezTo>
                          <a:pt x="4771" y="28408"/>
                          <a:pt x="3078" y="30474"/>
                          <a:pt x="1847" y="32942"/>
                        </a:cubicBezTo>
                        <a:cubicBezTo>
                          <a:pt x="616" y="35409"/>
                          <a:pt x="0" y="38370"/>
                          <a:pt x="0" y="41732"/>
                        </a:cubicBezTo>
                        <a:cubicBezTo>
                          <a:pt x="0" y="45372"/>
                          <a:pt x="646" y="48580"/>
                          <a:pt x="1908" y="51171"/>
                        </a:cubicBezTo>
                        <a:cubicBezTo>
                          <a:pt x="3170" y="53793"/>
                          <a:pt x="4832" y="55921"/>
                          <a:pt x="6802" y="57556"/>
                        </a:cubicBezTo>
                        <a:cubicBezTo>
                          <a:pt x="8803" y="59160"/>
                          <a:pt x="11050" y="60362"/>
                          <a:pt x="13512" y="61103"/>
                        </a:cubicBezTo>
                        <a:cubicBezTo>
                          <a:pt x="15944" y="61812"/>
                          <a:pt x="18406" y="62182"/>
                          <a:pt x="20838" y="62182"/>
                        </a:cubicBezTo>
                        <a:cubicBezTo>
                          <a:pt x="24101" y="62182"/>
                          <a:pt x="27178" y="61473"/>
                          <a:pt x="29979" y="60116"/>
                        </a:cubicBezTo>
                        <a:cubicBezTo>
                          <a:pt x="32072" y="59098"/>
                          <a:pt x="34012" y="57833"/>
                          <a:pt x="35674" y="56414"/>
                        </a:cubicBezTo>
                        <a:lnTo>
                          <a:pt x="35674" y="60085"/>
                        </a:lnTo>
                        <a:cubicBezTo>
                          <a:pt x="35674" y="60578"/>
                          <a:pt x="36074" y="61010"/>
                          <a:pt x="36566" y="61010"/>
                        </a:cubicBezTo>
                        <a:lnTo>
                          <a:pt x="47616" y="61010"/>
                        </a:lnTo>
                        <a:cubicBezTo>
                          <a:pt x="48109" y="61010"/>
                          <a:pt x="48509" y="60609"/>
                          <a:pt x="48509" y="60085"/>
                        </a:cubicBezTo>
                        <a:lnTo>
                          <a:pt x="48509" y="20326"/>
                        </a:lnTo>
                        <a:cubicBezTo>
                          <a:pt x="48509" y="13510"/>
                          <a:pt x="46385" y="8359"/>
                          <a:pt x="42199" y="4997"/>
                        </a:cubicBezTo>
                      </a:path>
                    </a:pathLst>
                  </a:custGeom>
                  <a:grpFill/>
                  <a:ln w="3075" cap="flat">
                    <a:noFill/>
                    <a:prstDash val="solid"/>
                    <a:miter/>
                  </a:ln>
                </p:spPr>
                <p:txBody>
                  <a:bodyPr rtlCol="0" anchor="ctr"/>
                  <a:lstStyle/>
                  <a:p>
                    <a:endParaRPr lang="en-IS"/>
                  </a:p>
                </p:txBody>
              </p:sp>
              <p:sp>
                <p:nvSpPr>
                  <p:cNvPr id="17" name="Freeform 16">
                    <a:extLst>
                      <a:ext uri="{FF2B5EF4-FFF2-40B4-BE49-F238E27FC236}">
                        <a16:creationId xmlns:a16="http://schemas.microsoft.com/office/drawing/2014/main" id="{65D2CD03-C433-FDA6-68BD-E2B1B69449A7}"/>
                      </a:ext>
                    </a:extLst>
                  </p:cNvPr>
                  <p:cNvSpPr/>
                  <p:nvPr/>
                </p:nvSpPr>
                <p:spPr>
                  <a:xfrm>
                    <a:off x="11177762" y="619457"/>
                    <a:ext cx="50078" cy="90713"/>
                  </a:xfrm>
                  <a:custGeom>
                    <a:avLst/>
                    <a:gdLst>
                      <a:gd name="connsiteX0" fmla="*/ 33858 w 50078"/>
                      <a:gd name="connsiteY0" fmla="*/ 45650 h 90713"/>
                      <a:gd name="connsiteX1" fmla="*/ 25332 w 50078"/>
                      <a:gd name="connsiteY1" fmla="*/ 49814 h 90713"/>
                      <a:gd name="connsiteX2" fmla="*/ 21515 w 50078"/>
                      <a:gd name="connsiteY2" fmla="*/ 49166 h 90713"/>
                      <a:gd name="connsiteX3" fmla="*/ 17975 w 50078"/>
                      <a:gd name="connsiteY3" fmla="*/ 47439 h 90713"/>
                      <a:gd name="connsiteX4" fmla="*/ 14959 w 50078"/>
                      <a:gd name="connsiteY4" fmla="*/ 45125 h 90713"/>
                      <a:gd name="connsiteX5" fmla="*/ 12866 w 50078"/>
                      <a:gd name="connsiteY5" fmla="*/ 42843 h 90713"/>
                      <a:gd name="connsiteX6" fmla="*/ 12866 w 50078"/>
                      <a:gd name="connsiteY6" fmla="*/ 19216 h 90713"/>
                      <a:gd name="connsiteX7" fmla="*/ 18006 w 50078"/>
                      <a:gd name="connsiteY7" fmla="*/ 14559 h 90713"/>
                      <a:gd name="connsiteX8" fmla="*/ 24932 w 50078"/>
                      <a:gd name="connsiteY8" fmla="*/ 12461 h 90713"/>
                      <a:gd name="connsiteX9" fmla="*/ 33704 w 50078"/>
                      <a:gd name="connsiteY9" fmla="*/ 16995 h 90713"/>
                      <a:gd name="connsiteX10" fmla="*/ 36874 w 50078"/>
                      <a:gd name="connsiteY10" fmla="*/ 32387 h 90713"/>
                      <a:gd name="connsiteX11" fmla="*/ 33888 w 50078"/>
                      <a:gd name="connsiteY11" fmla="*/ 45650 h 90713"/>
                      <a:gd name="connsiteX12" fmla="*/ 43492 w 50078"/>
                      <a:gd name="connsiteY12" fmla="*/ 7649 h 90713"/>
                      <a:gd name="connsiteX13" fmla="*/ 36074 w 50078"/>
                      <a:gd name="connsiteY13" fmla="*/ 1851 h 90713"/>
                      <a:gd name="connsiteX14" fmla="*/ 27055 w 50078"/>
                      <a:gd name="connsiteY14" fmla="*/ 0 h 90713"/>
                      <a:gd name="connsiteX15" fmla="*/ 18406 w 50078"/>
                      <a:gd name="connsiteY15" fmla="*/ 2067 h 90713"/>
                      <a:gd name="connsiteX16" fmla="*/ 12958 w 50078"/>
                      <a:gd name="connsiteY16" fmla="*/ 5737 h 90713"/>
                      <a:gd name="connsiteX17" fmla="*/ 12958 w 50078"/>
                      <a:gd name="connsiteY17" fmla="*/ 2128 h 90713"/>
                      <a:gd name="connsiteX18" fmla="*/ 12066 w 50078"/>
                      <a:gd name="connsiteY18" fmla="*/ 1203 h 90713"/>
                      <a:gd name="connsiteX19" fmla="*/ 893 w 50078"/>
                      <a:gd name="connsiteY19" fmla="*/ 1203 h 90713"/>
                      <a:gd name="connsiteX20" fmla="*/ 0 w 50078"/>
                      <a:gd name="connsiteY20" fmla="*/ 2128 h 90713"/>
                      <a:gd name="connsiteX21" fmla="*/ 0 w 50078"/>
                      <a:gd name="connsiteY21" fmla="*/ 89819 h 90713"/>
                      <a:gd name="connsiteX22" fmla="*/ 431 w 50078"/>
                      <a:gd name="connsiteY22" fmla="*/ 90590 h 90713"/>
                      <a:gd name="connsiteX23" fmla="*/ 893 w 50078"/>
                      <a:gd name="connsiteY23" fmla="*/ 90713 h 90713"/>
                      <a:gd name="connsiteX24" fmla="*/ 1324 w 50078"/>
                      <a:gd name="connsiteY24" fmla="*/ 90621 h 90713"/>
                      <a:gd name="connsiteX25" fmla="*/ 12497 w 50078"/>
                      <a:gd name="connsiteY25" fmla="*/ 84760 h 90713"/>
                      <a:gd name="connsiteX26" fmla="*/ 12989 w 50078"/>
                      <a:gd name="connsiteY26" fmla="*/ 83958 h 90713"/>
                      <a:gd name="connsiteX27" fmla="*/ 12989 w 50078"/>
                      <a:gd name="connsiteY27" fmla="*/ 56785 h 90713"/>
                      <a:gd name="connsiteX28" fmla="*/ 17914 w 50078"/>
                      <a:gd name="connsiteY28" fmla="*/ 60116 h 90713"/>
                      <a:gd name="connsiteX29" fmla="*/ 26532 w 50078"/>
                      <a:gd name="connsiteY29" fmla="*/ 62213 h 90713"/>
                      <a:gd name="connsiteX30" fmla="*/ 35489 w 50078"/>
                      <a:gd name="connsiteY30" fmla="*/ 60362 h 90713"/>
                      <a:gd name="connsiteX31" fmla="*/ 43030 w 50078"/>
                      <a:gd name="connsiteY31" fmla="*/ 54718 h 90713"/>
                      <a:gd name="connsiteX32" fmla="*/ 48170 w 50078"/>
                      <a:gd name="connsiteY32" fmla="*/ 45310 h 90713"/>
                      <a:gd name="connsiteX33" fmla="*/ 50079 w 50078"/>
                      <a:gd name="connsiteY33" fmla="*/ 32047 h 90713"/>
                      <a:gd name="connsiteX34" fmla="*/ 48355 w 50078"/>
                      <a:gd name="connsiteY34" fmla="*/ 17612 h 90713"/>
                      <a:gd name="connsiteX35" fmla="*/ 43492 w 50078"/>
                      <a:gd name="connsiteY35" fmla="*/ 7619 h 9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0078" h="90713">
                        <a:moveTo>
                          <a:pt x="33858" y="45650"/>
                        </a:moveTo>
                        <a:cubicBezTo>
                          <a:pt x="31919" y="48457"/>
                          <a:pt x="29118" y="49814"/>
                          <a:pt x="25332" y="49814"/>
                        </a:cubicBezTo>
                        <a:cubicBezTo>
                          <a:pt x="23977" y="49814"/>
                          <a:pt x="22685" y="49598"/>
                          <a:pt x="21515" y="49166"/>
                        </a:cubicBezTo>
                        <a:cubicBezTo>
                          <a:pt x="20284" y="48703"/>
                          <a:pt x="19083" y="48117"/>
                          <a:pt x="17975" y="47439"/>
                        </a:cubicBezTo>
                        <a:cubicBezTo>
                          <a:pt x="16867" y="46729"/>
                          <a:pt x="15852" y="45958"/>
                          <a:pt x="14959" y="45125"/>
                        </a:cubicBezTo>
                        <a:cubicBezTo>
                          <a:pt x="14128" y="44354"/>
                          <a:pt x="13420" y="43614"/>
                          <a:pt x="12866" y="42843"/>
                        </a:cubicBezTo>
                        <a:lnTo>
                          <a:pt x="12866" y="19216"/>
                        </a:lnTo>
                        <a:cubicBezTo>
                          <a:pt x="14220" y="17489"/>
                          <a:pt x="15975" y="15916"/>
                          <a:pt x="18006" y="14559"/>
                        </a:cubicBezTo>
                        <a:cubicBezTo>
                          <a:pt x="20099" y="13171"/>
                          <a:pt x="22408" y="12461"/>
                          <a:pt x="24932" y="12461"/>
                        </a:cubicBezTo>
                        <a:cubicBezTo>
                          <a:pt x="28779" y="12461"/>
                          <a:pt x="31672" y="13942"/>
                          <a:pt x="33704" y="16995"/>
                        </a:cubicBezTo>
                        <a:cubicBezTo>
                          <a:pt x="35797" y="20111"/>
                          <a:pt x="36874" y="25292"/>
                          <a:pt x="36874" y="32387"/>
                        </a:cubicBezTo>
                        <a:cubicBezTo>
                          <a:pt x="36874" y="38309"/>
                          <a:pt x="35858" y="42781"/>
                          <a:pt x="33888" y="45650"/>
                        </a:cubicBezTo>
                        <a:moveTo>
                          <a:pt x="43492" y="7649"/>
                        </a:moveTo>
                        <a:cubicBezTo>
                          <a:pt x="41399" y="5058"/>
                          <a:pt x="38906" y="3084"/>
                          <a:pt x="36074" y="1851"/>
                        </a:cubicBezTo>
                        <a:cubicBezTo>
                          <a:pt x="33273" y="617"/>
                          <a:pt x="30226" y="0"/>
                          <a:pt x="27055" y="0"/>
                        </a:cubicBezTo>
                        <a:cubicBezTo>
                          <a:pt x="23885" y="0"/>
                          <a:pt x="20961" y="679"/>
                          <a:pt x="18406" y="2067"/>
                        </a:cubicBezTo>
                        <a:cubicBezTo>
                          <a:pt x="16498" y="3084"/>
                          <a:pt x="14682" y="4318"/>
                          <a:pt x="12958" y="5737"/>
                        </a:cubicBezTo>
                        <a:lnTo>
                          <a:pt x="12958" y="2128"/>
                        </a:lnTo>
                        <a:cubicBezTo>
                          <a:pt x="12958" y="1635"/>
                          <a:pt x="12558" y="1203"/>
                          <a:pt x="12066" y="1203"/>
                        </a:cubicBezTo>
                        <a:lnTo>
                          <a:pt x="893" y="1203"/>
                        </a:lnTo>
                        <a:cubicBezTo>
                          <a:pt x="400" y="1203"/>
                          <a:pt x="0" y="1604"/>
                          <a:pt x="0" y="2128"/>
                        </a:cubicBezTo>
                        <a:lnTo>
                          <a:pt x="0" y="89819"/>
                        </a:lnTo>
                        <a:cubicBezTo>
                          <a:pt x="0" y="90127"/>
                          <a:pt x="154" y="90436"/>
                          <a:pt x="431" y="90590"/>
                        </a:cubicBezTo>
                        <a:cubicBezTo>
                          <a:pt x="585" y="90683"/>
                          <a:pt x="739" y="90713"/>
                          <a:pt x="893" y="90713"/>
                        </a:cubicBezTo>
                        <a:cubicBezTo>
                          <a:pt x="1046" y="90713"/>
                          <a:pt x="1170" y="90683"/>
                          <a:pt x="1324" y="90621"/>
                        </a:cubicBezTo>
                        <a:lnTo>
                          <a:pt x="12497" y="84760"/>
                        </a:lnTo>
                        <a:cubicBezTo>
                          <a:pt x="12804" y="84606"/>
                          <a:pt x="12989" y="84298"/>
                          <a:pt x="12989" y="83958"/>
                        </a:cubicBezTo>
                        <a:lnTo>
                          <a:pt x="12989" y="56785"/>
                        </a:lnTo>
                        <a:cubicBezTo>
                          <a:pt x="14374" y="58018"/>
                          <a:pt x="16036" y="59129"/>
                          <a:pt x="17914" y="60116"/>
                        </a:cubicBezTo>
                        <a:cubicBezTo>
                          <a:pt x="20592" y="61504"/>
                          <a:pt x="23485" y="62213"/>
                          <a:pt x="26532" y="62213"/>
                        </a:cubicBezTo>
                        <a:cubicBezTo>
                          <a:pt x="29579" y="62213"/>
                          <a:pt x="32627" y="61596"/>
                          <a:pt x="35489" y="60362"/>
                        </a:cubicBezTo>
                        <a:cubicBezTo>
                          <a:pt x="38352" y="59129"/>
                          <a:pt x="40875" y="57247"/>
                          <a:pt x="43030" y="54718"/>
                        </a:cubicBezTo>
                        <a:cubicBezTo>
                          <a:pt x="45185" y="52220"/>
                          <a:pt x="46908" y="49043"/>
                          <a:pt x="48170" y="45310"/>
                        </a:cubicBezTo>
                        <a:cubicBezTo>
                          <a:pt x="49432" y="41578"/>
                          <a:pt x="50079" y="37137"/>
                          <a:pt x="50079" y="32047"/>
                        </a:cubicBezTo>
                        <a:cubicBezTo>
                          <a:pt x="50079" y="26464"/>
                          <a:pt x="49494" y="21622"/>
                          <a:pt x="48355" y="17612"/>
                        </a:cubicBezTo>
                        <a:cubicBezTo>
                          <a:pt x="47185" y="13572"/>
                          <a:pt x="45554" y="10209"/>
                          <a:pt x="43492" y="7619"/>
                        </a:cubicBezTo>
                      </a:path>
                    </a:pathLst>
                  </a:custGeom>
                  <a:grpFill/>
                  <a:ln w="3075" cap="flat">
                    <a:noFill/>
                    <a:prstDash val="solid"/>
                    <a:miter/>
                  </a:ln>
                </p:spPr>
                <p:txBody>
                  <a:bodyPr rtlCol="0" anchor="ctr"/>
                  <a:lstStyle/>
                  <a:p>
                    <a:endParaRPr lang="en-IS"/>
                  </a:p>
                </p:txBody>
              </p:sp>
              <p:sp>
                <p:nvSpPr>
                  <p:cNvPr id="18" name="Freeform 17">
                    <a:extLst>
                      <a:ext uri="{FF2B5EF4-FFF2-40B4-BE49-F238E27FC236}">
                        <a16:creationId xmlns:a16="http://schemas.microsoft.com/office/drawing/2014/main" id="{8A38AD86-0BB1-13A0-89F1-B97C4DD1EE46}"/>
                      </a:ext>
                    </a:extLst>
                  </p:cNvPr>
                  <p:cNvSpPr/>
                  <p:nvPr/>
                </p:nvSpPr>
                <p:spPr>
                  <a:xfrm>
                    <a:off x="11234335" y="598174"/>
                    <a:ext cx="35304" cy="83495"/>
                  </a:xfrm>
                  <a:custGeom>
                    <a:avLst/>
                    <a:gdLst>
                      <a:gd name="connsiteX0" fmla="*/ 34381 w 35304"/>
                      <a:gd name="connsiteY0" fmla="*/ 22516 h 83495"/>
                      <a:gd name="connsiteX1" fmla="*/ 21053 w 35304"/>
                      <a:gd name="connsiteY1" fmla="*/ 22516 h 83495"/>
                      <a:gd name="connsiteX2" fmla="*/ 21053 w 35304"/>
                      <a:gd name="connsiteY2" fmla="*/ 894 h 83495"/>
                      <a:gd name="connsiteX3" fmla="*/ 20622 w 35304"/>
                      <a:gd name="connsiteY3" fmla="*/ 123 h 83495"/>
                      <a:gd name="connsiteX4" fmla="*/ 20161 w 35304"/>
                      <a:gd name="connsiteY4" fmla="*/ 0 h 83495"/>
                      <a:gd name="connsiteX5" fmla="*/ 19730 w 35304"/>
                      <a:gd name="connsiteY5" fmla="*/ 93 h 83495"/>
                      <a:gd name="connsiteX6" fmla="*/ 8680 w 35304"/>
                      <a:gd name="connsiteY6" fmla="*/ 6045 h 83495"/>
                      <a:gd name="connsiteX7" fmla="*/ 8187 w 35304"/>
                      <a:gd name="connsiteY7" fmla="*/ 6847 h 83495"/>
                      <a:gd name="connsiteX8" fmla="*/ 8187 w 35304"/>
                      <a:gd name="connsiteY8" fmla="*/ 22486 h 83495"/>
                      <a:gd name="connsiteX9" fmla="*/ 893 w 35304"/>
                      <a:gd name="connsiteY9" fmla="*/ 22486 h 83495"/>
                      <a:gd name="connsiteX10" fmla="*/ 0 w 35304"/>
                      <a:gd name="connsiteY10" fmla="*/ 23411 h 83495"/>
                      <a:gd name="connsiteX11" fmla="*/ 0 w 35304"/>
                      <a:gd name="connsiteY11" fmla="*/ 33775 h 83495"/>
                      <a:gd name="connsiteX12" fmla="*/ 893 w 35304"/>
                      <a:gd name="connsiteY12" fmla="*/ 34700 h 83495"/>
                      <a:gd name="connsiteX13" fmla="*/ 8187 w 35304"/>
                      <a:gd name="connsiteY13" fmla="*/ 34700 h 83495"/>
                      <a:gd name="connsiteX14" fmla="*/ 8187 w 35304"/>
                      <a:gd name="connsiteY14" fmla="*/ 67241 h 83495"/>
                      <a:gd name="connsiteX15" fmla="*/ 11881 w 35304"/>
                      <a:gd name="connsiteY15" fmla="*/ 79455 h 83495"/>
                      <a:gd name="connsiteX16" fmla="*/ 22007 w 35304"/>
                      <a:gd name="connsiteY16" fmla="*/ 83496 h 83495"/>
                      <a:gd name="connsiteX17" fmla="*/ 28410 w 35304"/>
                      <a:gd name="connsiteY17" fmla="*/ 82756 h 83495"/>
                      <a:gd name="connsiteX18" fmla="*/ 33519 w 35304"/>
                      <a:gd name="connsiteY18" fmla="*/ 80720 h 83495"/>
                      <a:gd name="connsiteX19" fmla="*/ 33950 w 35304"/>
                      <a:gd name="connsiteY19" fmla="*/ 80041 h 83495"/>
                      <a:gd name="connsiteX20" fmla="*/ 35274 w 35304"/>
                      <a:gd name="connsiteY20" fmla="*/ 69986 h 83495"/>
                      <a:gd name="connsiteX21" fmla="*/ 34873 w 35304"/>
                      <a:gd name="connsiteY21" fmla="*/ 69091 h 83495"/>
                      <a:gd name="connsiteX22" fmla="*/ 34381 w 35304"/>
                      <a:gd name="connsiteY22" fmla="*/ 68937 h 83495"/>
                      <a:gd name="connsiteX23" fmla="*/ 33919 w 35304"/>
                      <a:gd name="connsiteY23" fmla="*/ 69061 h 83495"/>
                      <a:gd name="connsiteX24" fmla="*/ 30287 w 35304"/>
                      <a:gd name="connsiteY24" fmla="*/ 70572 h 83495"/>
                      <a:gd name="connsiteX25" fmla="*/ 26070 w 35304"/>
                      <a:gd name="connsiteY25" fmla="*/ 71251 h 83495"/>
                      <a:gd name="connsiteX26" fmla="*/ 22192 w 35304"/>
                      <a:gd name="connsiteY26" fmla="*/ 70078 h 83495"/>
                      <a:gd name="connsiteX27" fmla="*/ 21084 w 35304"/>
                      <a:gd name="connsiteY27" fmla="*/ 65205 h 83495"/>
                      <a:gd name="connsiteX28" fmla="*/ 21084 w 35304"/>
                      <a:gd name="connsiteY28" fmla="*/ 34669 h 83495"/>
                      <a:gd name="connsiteX29" fmla="*/ 34412 w 35304"/>
                      <a:gd name="connsiteY29" fmla="*/ 34669 h 83495"/>
                      <a:gd name="connsiteX30" fmla="*/ 35304 w 35304"/>
                      <a:gd name="connsiteY30" fmla="*/ 33744 h 83495"/>
                      <a:gd name="connsiteX31" fmla="*/ 35304 w 35304"/>
                      <a:gd name="connsiteY31" fmla="*/ 23380 h 83495"/>
                      <a:gd name="connsiteX32" fmla="*/ 34412 w 35304"/>
                      <a:gd name="connsiteY32" fmla="*/ 22455 h 83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5304" h="83495">
                        <a:moveTo>
                          <a:pt x="34381" y="22516"/>
                        </a:moveTo>
                        <a:lnTo>
                          <a:pt x="21053" y="22516"/>
                        </a:lnTo>
                        <a:lnTo>
                          <a:pt x="21053" y="894"/>
                        </a:lnTo>
                        <a:cubicBezTo>
                          <a:pt x="21053" y="586"/>
                          <a:pt x="20899" y="278"/>
                          <a:pt x="20622" y="123"/>
                        </a:cubicBezTo>
                        <a:cubicBezTo>
                          <a:pt x="20468" y="31"/>
                          <a:pt x="20315" y="0"/>
                          <a:pt x="20161" y="0"/>
                        </a:cubicBezTo>
                        <a:cubicBezTo>
                          <a:pt x="20007" y="0"/>
                          <a:pt x="19853" y="31"/>
                          <a:pt x="19730" y="93"/>
                        </a:cubicBezTo>
                        <a:lnTo>
                          <a:pt x="8680" y="6045"/>
                        </a:lnTo>
                        <a:cubicBezTo>
                          <a:pt x="8372" y="6200"/>
                          <a:pt x="8187" y="6508"/>
                          <a:pt x="8187" y="6847"/>
                        </a:cubicBezTo>
                        <a:lnTo>
                          <a:pt x="8187" y="22486"/>
                        </a:lnTo>
                        <a:lnTo>
                          <a:pt x="893" y="22486"/>
                        </a:lnTo>
                        <a:cubicBezTo>
                          <a:pt x="400" y="22486"/>
                          <a:pt x="0" y="22887"/>
                          <a:pt x="0" y="23411"/>
                        </a:cubicBezTo>
                        <a:lnTo>
                          <a:pt x="0" y="33775"/>
                        </a:lnTo>
                        <a:cubicBezTo>
                          <a:pt x="0" y="34268"/>
                          <a:pt x="400" y="34700"/>
                          <a:pt x="893" y="34700"/>
                        </a:cubicBezTo>
                        <a:lnTo>
                          <a:pt x="8187" y="34700"/>
                        </a:lnTo>
                        <a:lnTo>
                          <a:pt x="8187" y="67241"/>
                        </a:lnTo>
                        <a:cubicBezTo>
                          <a:pt x="8187" y="72669"/>
                          <a:pt x="9419" y="76803"/>
                          <a:pt x="11881" y="79455"/>
                        </a:cubicBezTo>
                        <a:cubicBezTo>
                          <a:pt x="14343" y="82139"/>
                          <a:pt x="17760" y="83496"/>
                          <a:pt x="22007" y="83496"/>
                        </a:cubicBezTo>
                        <a:cubicBezTo>
                          <a:pt x="24347" y="83496"/>
                          <a:pt x="26501" y="83249"/>
                          <a:pt x="28410" y="82756"/>
                        </a:cubicBezTo>
                        <a:cubicBezTo>
                          <a:pt x="30349" y="82262"/>
                          <a:pt x="32072" y="81583"/>
                          <a:pt x="33519" y="80720"/>
                        </a:cubicBezTo>
                        <a:cubicBezTo>
                          <a:pt x="33765" y="80566"/>
                          <a:pt x="33919" y="80319"/>
                          <a:pt x="33950" y="80041"/>
                        </a:cubicBezTo>
                        <a:lnTo>
                          <a:pt x="35274" y="69986"/>
                        </a:lnTo>
                        <a:cubicBezTo>
                          <a:pt x="35304" y="69647"/>
                          <a:pt x="35181" y="69307"/>
                          <a:pt x="34873" y="69091"/>
                        </a:cubicBezTo>
                        <a:cubicBezTo>
                          <a:pt x="34720" y="68999"/>
                          <a:pt x="34535" y="68937"/>
                          <a:pt x="34381" y="68937"/>
                        </a:cubicBezTo>
                        <a:cubicBezTo>
                          <a:pt x="34227" y="68937"/>
                          <a:pt x="34073" y="68968"/>
                          <a:pt x="33919" y="69061"/>
                        </a:cubicBezTo>
                        <a:cubicBezTo>
                          <a:pt x="32965" y="69616"/>
                          <a:pt x="31734" y="70109"/>
                          <a:pt x="30287" y="70572"/>
                        </a:cubicBezTo>
                        <a:cubicBezTo>
                          <a:pt x="28841" y="71035"/>
                          <a:pt x="27425" y="71251"/>
                          <a:pt x="26070" y="71251"/>
                        </a:cubicBezTo>
                        <a:cubicBezTo>
                          <a:pt x="24224" y="71251"/>
                          <a:pt x="22900" y="70850"/>
                          <a:pt x="22192" y="70078"/>
                        </a:cubicBezTo>
                        <a:cubicBezTo>
                          <a:pt x="21669" y="69554"/>
                          <a:pt x="21084" y="68259"/>
                          <a:pt x="21084" y="65205"/>
                        </a:cubicBezTo>
                        <a:lnTo>
                          <a:pt x="21084" y="34669"/>
                        </a:lnTo>
                        <a:lnTo>
                          <a:pt x="34412" y="34669"/>
                        </a:lnTo>
                        <a:cubicBezTo>
                          <a:pt x="34904" y="34669"/>
                          <a:pt x="35304" y="34268"/>
                          <a:pt x="35304" y="33744"/>
                        </a:cubicBezTo>
                        <a:lnTo>
                          <a:pt x="35304" y="23380"/>
                        </a:lnTo>
                        <a:cubicBezTo>
                          <a:pt x="35304" y="22887"/>
                          <a:pt x="34904" y="22455"/>
                          <a:pt x="34412" y="22455"/>
                        </a:cubicBezTo>
                      </a:path>
                    </a:pathLst>
                  </a:custGeom>
                  <a:grpFill/>
                  <a:ln w="3075" cap="flat">
                    <a:noFill/>
                    <a:prstDash val="solid"/>
                    <a:miter/>
                  </a:ln>
                </p:spPr>
                <p:txBody>
                  <a:bodyPr rtlCol="0" anchor="ctr"/>
                  <a:lstStyle/>
                  <a:p>
                    <a:endParaRPr lang="en-IS"/>
                  </a:p>
                </p:txBody>
              </p:sp>
              <p:sp>
                <p:nvSpPr>
                  <p:cNvPr id="19" name="Freeform 18">
                    <a:extLst>
                      <a:ext uri="{FF2B5EF4-FFF2-40B4-BE49-F238E27FC236}">
                        <a16:creationId xmlns:a16="http://schemas.microsoft.com/office/drawing/2014/main" id="{8BCDAB47-F07B-CA0E-678A-CB13A33F9E43}"/>
                      </a:ext>
                    </a:extLst>
                  </p:cNvPr>
                  <p:cNvSpPr/>
                  <p:nvPr/>
                </p:nvSpPr>
                <p:spPr>
                  <a:xfrm>
                    <a:off x="11337657" y="619457"/>
                    <a:ext cx="45343" cy="62182"/>
                  </a:xfrm>
                  <a:custGeom>
                    <a:avLst/>
                    <a:gdLst>
                      <a:gd name="connsiteX0" fmla="*/ 44174 w 45343"/>
                      <a:gd name="connsiteY0" fmla="*/ 36890 h 62182"/>
                      <a:gd name="connsiteX1" fmla="*/ 40265 w 45343"/>
                      <a:gd name="connsiteY1" fmla="*/ 31523 h 62182"/>
                      <a:gd name="connsiteX2" fmla="*/ 33986 w 45343"/>
                      <a:gd name="connsiteY2" fmla="*/ 27513 h 62182"/>
                      <a:gd name="connsiteX3" fmla="*/ 25491 w 45343"/>
                      <a:gd name="connsiteY3" fmla="*/ 23904 h 62182"/>
                      <a:gd name="connsiteX4" fmla="*/ 20258 w 45343"/>
                      <a:gd name="connsiteY4" fmla="*/ 21560 h 62182"/>
                      <a:gd name="connsiteX5" fmla="*/ 17180 w 45343"/>
                      <a:gd name="connsiteY5" fmla="*/ 19617 h 62182"/>
                      <a:gd name="connsiteX6" fmla="*/ 15795 w 45343"/>
                      <a:gd name="connsiteY6" fmla="*/ 18013 h 62182"/>
                      <a:gd name="connsiteX7" fmla="*/ 15456 w 45343"/>
                      <a:gd name="connsiteY7" fmla="*/ 16348 h 62182"/>
                      <a:gd name="connsiteX8" fmla="*/ 16965 w 45343"/>
                      <a:gd name="connsiteY8" fmla="*/ 13263 h 62182"/>
                      <a:gd name="connsiteX9" fmla="*/ 22413 w 45343"/>
                      <a:gd name="connsiteY9" fmla="*/ 11968 h 62182"/>
                      <a:gd name="connsiteX10" fmla="*/ 29892 w 45343"/>
                      <a:gd name="connsiteY10" fmla="*/ 13140 h 62182"/>
                      <a:gd name="connsiteX11" fmla="*/ 36756 w 45343"/>
                      <a:gd name="connsiteY11" fmla="*/ 16779 h 62182"/>
                      <a:gd name="connsiteX12" fmla="*/ 37464 w 45343"/>
                      <a:gd name="connsiteY12" fmla="*/ 16934 h 62182"/>
                      <a:gd name="connsiteX13" fmla="*/ 38049 w 45343"/>
                      <a:gd name="connsiteY13" fmla="*/ 16502 h 62182"/>
                      <a:gd name="connsiteX14" fmla="*/ 42973 w 45343"/>
                      <a:gd name="connsiteY14" fmla="*/ 7773 h 62182"/>
                      <a:gd name="connsiteX15" fmla="*/ 42727 w 45343"/>
                      <a:gd name="connsiteY15" fmla="*/ 6601 h 62182"/>
                      <a:gd name="connsiteX16" fmla="*/ 33555 w 45343"/>
                      <a:gd name="connsiteY16" fmla="*/ 1820 h 62182"/>
                      <a:gd name="connsiteX17" fmla="*/ 22690 w 45343"/>
                      <a:gd name="connsiteY17" fmla="*/ 0 h 62182"/>
                      <a:gd name="connsiteX18" fmla="*/ 14564 w 45343"/>
                      <a:gd name="connsiteY18" fmla="*/ 1018 h 62182"/>
                      <a:gd name="connsiteX19" fmla="*/ 8008 w 45343"/>
                      <a:gd name="connsiteY19" fmla="*/ 4133 h 62182"/>
                      <a:gd name="connsiteX20" fmla="*/ 3699 w 45343"/>
                      <a:gd name="connsiteY20" fmla="*/ 9438 h 62182"/>
                      <a:gd name="connsiteX21" fmla="*/ 2190 w 45343"/>
                      <a:gd name="connsiteY21" fmla="*/ 16687 h 62182"/>
                      <a:gd name="connsiteX22" fmla="*/ 3114 w 45343"/>
                      <a:gd name="connsiteY22" fmla="*/ 23010 h 62182"/>
                      <a:gd name="connsiteX23" fmla="*/ 6222 w 45343"/>
                      <a:gd name="connsiteY23" fmla="*/ 28038 h 62182"/>
                      <a:gd name="connsiteX24" fmla="*/ 11670 w 45343"/>
                      <a:gd name="connsiteY24" fmla="*/ 32109 h 62182"/>
                      <a:gd name="connsiteX25" fmla="*/ 19612 w 45343"/>
                      <a:gd name="connsiteY25" fmla="*/ 35749 h 62182"/>
                      <a:gd name="connsiteX26" fmla="*/ 29307 w 45343"/>
                      <a:gd name="connsiteY26" fmla="*/ 40098 h 62182"/>
                      <a:gd name="connsiteX27" fmla="*/ 32385 w 45343"/>
                      <a:gd name="connsiteY27" fmla="*/ 44601 h 62182"/>
                      <a:gd name="connsiteX28" fmla="*/ 22782 w 45343"/>
                      <a:gd name="connsiteY28" fmla="*/ 50091 h 62182"/>
                      <a:gd name="connsiteX29" fmla="*/ 14687 w 45343"/>
                      <a:gd name="connsiteY29" fmla="*/ 48703 h 62182"/>
                      <a:gd name="connsiteX30" fmla="*/ 6561 w 45343"/>
                      <a:gd name="connsiteY30" fmla="*/ 44508 h 62182"/>
                      <a:gd name="connsiteX31" fmla="*/ 5853 w 45343"/>
                      <a:gd name="connsiteY31" fmla="*/ 44354 h 62182"/>
                      <a:gd name="connsiteX32" fmla="*/ 5268 w 45343"/>
                      <a:gd name="connsiteY32" fmla="*/ 44786 h 62182"/>
                      <a:gd name="connsiteX33" fmla="*/ 128 w 45343"/>
                      <a:gd name="connsiteY33" fmla="*/ 53392 h 62182"/>
                      <a:gd name="connsiteX34" fmla="*/ 374 w 45343"/>
                      <a:gd name="connsiteY34" fmla="*/ 54595 h 62182"/>
                      <a:gd name="connsiteX35" fmla="*/ 10839 w 45343"/>
                      <a:gd name="connsiteY35" fmla="*/ 60023 h 62182"/>
                      <a:gd name="connsiteX36" fmla="*/ 22905 w 45343"/>
                      <a:gd name="connsiteY36" fmla="*/ 62182 h 62182"/>
                      <a:gd name="connsiteX37" fmla="*/ 31246 w 45343"/>
                      <a:gd name="connsiteY37" fmla="*/ 61288 h 62182"/>
                      <a:gd name="connsiteX38" fmla="*/ 38387 w 45343"/>
                      <a:gd name="connsiteY38" fmla="*/ 58296 h 62182"/>
                      <a:gd name="connsiteX39" fmla="*/ 43435 w 45343"/>
                      <a:gd name="connsiteY39" fmla="*/ 52744 h 62182"/>
                      <a:gd name="connsiteX40" fmla="*/ 45343 w 45343"/>
                      <a:gd name="connsiteY40" fmla="*/ 44200 h 62182"/>
                      <a:gd name="connsiteX41" fmla="*/ 44081 w 45343"/>
                      <a:gd name="connsiteY41" fmla="*/ 36890 h 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45343" h="62182">
                        <a:moveTo>
                          <a:pt x="44174" y="36890"/>
                        </a:moveTo>
                        <a:cubicBezTo>
                          <a:pt x="43312" y="34854"/>
                          <a:pt x="41988" y="33065"/>
                          <a:pt x="40265" y="31523"/>
                        </a:cubicBezTo>
                        <a:cubicBezTo>
                          <a:pt x="38572" y="30042"/>
                          <a:pt x="36448" y="28685"/>
                          <a:pt x="33986" y="27513"/>
                        </a:cubicBezTo>
                        <a:cubicBezTo>
                          <a:pt x="31554" y="26372"/>
                          <a:pt x="28692" y="25138"/>
                          <a:pt x="25491" y="23904"/>
                        </a:cubicBezTo>
                        <a:cubicBezTo>
                          <a:pt x="23336" y="23041"/>
                          <a:pt x="21551" y="22239"/>
                          <a:pt x="20258" y="21560"/>
                        </a:cubicBezTo>
                        <a:cubicBezTo>
                          <a:pt x="18965" y="20882"/>
                          <a:pt x="17950" y="20234"/>
                          <a:pt x="17180" y="19617"/>
                        </a:cubicBezTo>
                        <a:cubicBezTo>
                          <a:pt x="16472" y="19062"/>
                          <a:pt x="16010" y="18507"/>
                          <a:pt x="15795" y="18013"/>
                        </a:cubicBezTo>
                        <a:cubicBezTo>
                          <a:pt x="15549" y="17520"/>
                          <a:pt x="15456" y="16964"/>
                          <a:pt x="15456" y="16348"/>
                        </a:cubicBezTo>
                        <a:cubicBezTo>
                          <a:pt x="15456" y="15083"/>
                          <a:pt x="15949" y="14065"/>
                          <a:pt x="16965" y="13263"/>
                        </a:cubicBezTo>
                        <a:cubicBezTo>
                          <a:pt x="18042" y="12399"/>
                          <a:pt x="19889" y="11968"/>
                          <a:pt x="22413" y="11968"/>
                        </a:cubicBezTo>
                        <a:cubicBezTo>
                          <a:pt x="24937" y="11968"/>
                          <a:pt x="27584" y="12369"/>
                          <a:pt x="29892" y="13140"/>
                        </a:cubicBezTo>
                        <a:cubicBezTo>
                          <a:pt x="32201" y="13911"/>
                          <a:pt x="34509" y="15145"/>
                          <a:pt x="36756" y="16779"/>
                        </a:cubicBezTo>
                        <a:cubicBezTo>
                          <a:pt x="36971" y="16934"/>
                          <a:pt x="37218" y="16995"/>
                          <a:pt x="37464" y="16934"/>
                        </a:cubicBezTo>
                        <a:cubicBezTo>
                          <a:pt x="37710" y="16872"/>
                          <a:pt x="37926" y="16718"/>
                          <a:pt x="38049" y="16502"/>
                        </a:cubicBezTo>
                        <a:lnTo>
                          <a:pt x="42973" y="7773"/>
                        </a:lnTo>
                        <a:cubicBezTo>
                          <a:pt x="43189" y="7372"/>
                          <a:pt x="43097" y="6878"/>
                          <a:pt x="42727" y="6601"/>
                        </a:cubicBezTo>
                        <a:cubicBezTo>
                          <a:pt x="40111" y="4627"/>
                          <a:pt x="37033" y="3023"/>
                          <a:pt x="33555" y="1820"/>
                        </a:cubicBezTo>
                        <a:cubicBezTo>
                          <a:pt x="30077" y="617"/>
                          <a:pt x="26414" y="0"/>
                          <a:pt x="22690" y="0"/>
                        </a:cubicBezTo>
                        <a:cubicBezTo>
                          <a:pt x="19766" y="0"/>
                          <a:pt x="17057" y="339"/>
                          <a:pt x="14564" y="1018"/>
                        </a:cubicBezTo>
                        <a:cubicBezTo>
                          <a:pt x="12071" y="1696"/>
                          <a:pt x="9854" y="2776"/>
                          <a:pt x="8008" y="4133"/>
                        </a:cubicBezTo>
                        <a:cubicBezTo>
                          <a:pt x="6161" y="5552"/>
                          <a:pt x="4684" y="7341"/>
                          <a:pt x="3699" y="9438"/>
                        </a:cubicBezTo>
                        <a:cubicBezTo>
                          <a:pt x="2683" y="11536"/>
                          <a:pt x="2190" y="13973"/>
                          <a:pt x="2190" y="16687"/>
                        </a:cubicBezTo>
                        <a:cubicBezTo>
                          <a:pt x="2190" y="19062"/>
                          <a:pt x="2498" y="21190"/>
                          <a:pt x="3114" y="23010"/>
                        </a:cubicBezTo>
                        <a:cubicBezTo>
                          <a:pt x="3729" y="24861"/>
                          <a:pt x="4776" y="26557"/>
                          <a:pt x="6222" y="28038"/>
                        </a:cubicBezTo>
                        <a:cubicBezTo>
                          <a:pt x="7638" y="29487"/>
                          <a:pt x="9454" y="30875"/>
                          <a:pt x="11670" y="32109"/>
                        </a:cubicBezTo>
                        <a:cubicBezTo>
                          <a:pt x="13856" y="33343"/>
                          <a:pt x="16534" y="34577"/>
                          <a:pt x="19612" y="35749"/>
                        </a:cubicBezTo>
                        <a:cubicBezTo>
                          <a:pt x="23705" y="37353"/>
                          <a:pt x="26968" y="38802"/>
                          <a:pt x="29307" y="40098"/>
                        </a:cubicBezTo>
                        <a:cubicBezTo>
                          <a:pt x="31400" y="41270"/>
                          <a:pt x="32385" y="42719"/>
                          <a:pt x="32385" y="44601"/>
                        </a:cubicBezTo>
                        <a:cubicBezTo>
                          <a:pt x="32385" y="45958"/>
                          <a:pt x="32385" y="50091"/>
                          <a:pt x="22782" y="50091"/>
                        </a:cubicBezTo>
                        <a:cubicBezTo>
                          <a:pt x="20197" y="50091"/>
                          <a:pt x="17457" y="49629"/>
                          <a:pt x="14687" y="48703"/>
                        </a:cubicBezTo>
                        <a:cubicBezTo>
                          <a:pt x="11886" y="47778"/>
                          <a:pt x="9147" y="46359"/>
                          <a:pt x="6561" y="44508"/>
                        </a:cubicBezTo>
                        <a:cubicBezTo>
                          <a:pt x="6346" y="44354"/>
                          <a:pt x="6099" y="44293"/>
                          <a:pt x="5853" y="44354"/>
                        </a:cubicBezTo>
                        <a:cubicBezTo>
                          <a:pt x="5607" y="44416"/>
                          <a:pt x="5391" y="44570"/>
                          <a:pt x="5268" y="44786"/>
                        </a:cubicBezTo>
                        <a:lnTo>
                          <a:pt x="128" y="53392"/>
                        </a:lnTo>
                        <a:cubicBezTo>
                          <a:pt x="-118" y="53793"/>
                          <a:pt x="5" y="54317"/>
                          <a:pt x="374" y="54595"/>
                        </a:cubicBezTo>
                        <a:cubicBezTo>
                          <a:pt x="3360" y="56785"/>
                          <a:pt x="6869" y="58604"/>
                          <a:pt x="10839" y="60023"/>
                        </a:cubicBezTo>
                        <a:cubicBezTo>
                          <a:pt x="14810" y="61442"/>
                          <a:pt x="18873" y="62182"/>
                          <a:pt x="22905" y="62182"/>
                        </a:cubicBezTo>
                        <a:cubicBezTo>
                          <a:pt x="25798" y="62182"/>
                          <a:pt x="28599" y="61874"/>
                          <a:pt x="31246" y="61288"/>
                        </a:cubicBezTo>
                        <a:cubicBezTo>
                          <a:pt x="33924" y="60671"/>
                          <a:pt x="36325" y="59684"/>
                          <a:pt x="38387" y="58296"/>
                        </a:cubicBezTo>
                        <a:cubicBezTo>
                          <a:pt x="40480" y="56908"/>
                          <a:pt x="42173" y="55026"/>
                          <a:pt x="43435" y="52744"/>
                        </a:cubicBezTo>
                        <a:cubicBezTo>
                          <a:pt x="44697" y="50461"/>
                          <a:pt x="45343" y="47562"/>
                          <a:pt x="45343" y="44200"/>
                        </a:cubicBezTo>
                        <a:cubicBezTo>
                          <a:pt x="45343" y="41362"/>
                          <a:pt x="44913" y="38926"/>
                          <a:pt x="44081" y="36890"/>
                        </a:cubicBezTo>
                      </a:path>
                    </a:pathLst>
                  </a:custGeom>
                  <a:grpFill/>
                  <a:ln w="3075" cap="flat">
                    <a:noFill/>
                    <a:prstDash val="solid"/>
                    <a:miter/>
                  </a:ln>
                </p:spPr>
                <p:txBody>
                  <a:bodyPr rtlCol="0" anchor="ctr"/>
                  <a:lstStyle/>
                  <a:p>
                    <a:endParaRPr lang="en-IS"/>
                  </a:p>
                </p:txBody>
              </p:sp>
              <p:sp>
                <p:nvSpPr>
                  <p:cNvPr id="20" name="Freeform 19">
                    <a:extLst>
                      <a:ext uri="{FF2B5EF4-FFF2-40B4-BE49-F238E27FC236}">
                        <a16:creationId xmlns:a16="http://schemas.microsoft.com/office/drawing/2014/main" id="{70C6D38D-8DB4-566A-80EA-740D77D1BA42}"/>
                      </a:ext>
                    </a:extLst>
                  </p:cNvPr>
                  <p:cNvSpPr/>
                  <p:nvPr/>
                </p:nvSpPr>
                <p:spPr>
                  <a:xfrm>
                    <a:off x="11277673" y="619518"/>
                    <a:ext cx="53033" cy="62243"/>
                  </a:xfrm>
                  <a:custGeom>
                    <a:avLst/>
                    <a:gdLst>
                      <a:gd name="connsiteX0" fmla="*/ 37090 w 53033"/>
                      <a:gd name="connsiteY0" fmla="*/ 43429 h 62243"/>
                      <a:gd name="connsiteX1" fmla="*/ 26501 w 53033"/>
                      <a:gd name="connsiteY1" fmla="*/ 49598 h 62243"/>
                      <a:gd name="connsiteX2" fmla="*/ 17052 w 53033"/>
                      <a:gd name="connsiteY2" fmla="*/ 45033 h 62243"/>
                      <a:gd name="connsiteX3" fmla="*/ 12804 w 53033"/>
                      <a:gd name="connsiteY3" fmla="*/ 31091 h 62243"/>
                      <a:gd name="connsiteX4" fmla="*/ 16744 w 53033"/>
                      <a:gd name="connsiteY4" fmla="*/ 17520 h 62243"/>
                      <a:gd name="connsiteX5" fmla="*/ 26501 w 53033"/>
                      <a:gd name="connsiteY5" fmla="*/ 12585 h 62243"/>
                      <a:gd name="connsiteX6" fmla="*/ 36628 w 53033"/>
                      <a:gd name="connsiteY6" fmla="*/ 18044 h 62243"/>
                      <a:gd name="connsiteX7" fmla="*/ 40198 w 53033"/>
                      <a:gd name="connsiteY7" fmla="*/ 31091 h 62243"/>
                      <a:gd name="connsiteX8" fmla="*/ 37090 w 53033"/>
                      <a:gd name="connsiteY8" fmla="*/ 43460 h 62243"/>
                      <a:gd name="connsiteX9" fmla="*/ 26501 w 53033"/>
                      <a:gd name="connsiteY9" fmla="*/ 0 h 62243"/>
                      <a:gd name="connsiteX10" fmla="*/ 7603 w 53033"/>
                      <a:gd name="connsiteY10" fmla="*/ 8328 h 62243"/>
                      <a:gd name="connsiteX11" fmla="*/ 0 w 53033"/>
                      <a:gd name="connsiteY11" fmla="*/ 31122 h 62243"/>
                      <a:gd name="connsiteX12" fmla="*/ 8218 w 53033"/>
                      <a:gd name="connsiteY12" fmla="*/ 54564 h 62243"/>
                      <a:gd name="connsiteX13" fmla="*/ 26532 w 53033"/>
                      <a:gd name="connsiteY13" fmla="*/ 62244 h 62243"/>
                      <a:gd name="connsiteX14" fmla="*/ 47031 w 53033"/>
                      <a:gd name="connsiteY14" fmla="*/ 51911 h 62243"/>
                      <a:gd name="connsiteX15" fmla="*/ 53033 w 53033"/>
                      <a:gd name="connsiteY15" fmla="*/ 31153 h 62243"/>
                      <a:gd name="connsiteX16" fmla="*/ 46139 w 53033"/>
                      <a:gd name="connsiteY16" fmla="*/ 9222 h 62243"/>
                      <a:gd name="connsiteX17" fmla="*/ 26501 w 53033"/>
                      <a:gd name="connsiteY17" fmla="*/ 31 h 62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3033" h="62243">
                        <a:moveTo>
                          <a:pt x="37090" y="43429"/>
                        </a:moveTo>
                        <a:cubicBezTo>
                          <a:pt x="34566" y="47315"/>
                          <a:pt x="30626" y="49598"/>
                          <a:pt x="26501" y="49598"/>
                        </a:cubicBezTo>
                        <a:cubicBezTo>
                          <a:pt x="22931" y="49598"/>
                          <a:pt x="19484" y="48056"/>
                          <a:pt x="17052" y="45033"/>
                        </a:cubicBezTo>
                        <a:cubicBezTo>
                          <a:pt x="14313" y="41640"/>
                          <a:pt x="12804" y="36489"/>
                          <a:pt x="12804" y="31091"/>
                        </a:cubicBezTo>
                        <a:cubicBezTo>
                          <a:pt x="12804" y="25693"/>
                          <a:pt x="14128" y="20882"/>
                          <a:pt x="16744" y="17520"/>
                        </a:cubicBezTo>
                        <a:cubicBezTo>
                          <a:pt x="19207" y="14312"/>
                          <a:pt x="22839" y="12585"/>
                          <a:pt x="26501" y="12585"/>
                        </a:cubicBezTo>
                        <a:cubicBezTo>
                          <a:pt x="30410" y="12585"/>
                          <a:pt x="34135" y="14528"/>
                          <a:pt x="36628" y="18044"/>
                        </a:cubicBezTo>
                        <a:cubicBezTo>
                          <a:pt x="38967" y="21375"/>
                          <a:pt x="40198" y="26156"/>
                          <a:pt x="40198" y="31091"/>
                        </a:cubicBezTo>
                        <a:cubicBezTo>
                          <a:pt x="40198" y="35749"/>
                          <a:pt x="39183" y="40190"/>
                          <a:pt x="37090" y="43460"/>
                        </a:cubicBezTo>
                        <a:moveTo>
                          <a:pt x="26501" y="0"/>
                        </a:moveTo>
                        <a:cubicBezTo>
                          <a:pt x="19360" y="0"/>
                          <a:pt x="12374" y="2961"/>
                          <a:pt x="7603" y="8328"/>
                        </a:cubicBezTo>
                        <a:cubicBezTo>
                          <a:pt x="2586" y="14003"/>
                          <a:pt x="0" y="22300"/>
                          <a:pt x="0" y="31122"/>
                        </a:cubicBezTo>
                        <a:cubicBezTo>
                          <a:pt x="0" y="39943"/>
                          <a:pt x="2924" y="48858"/>
                          <a:pt x="8218" y="54564"/>
                        </a:cubicBezTo>
                        <a:cubicBezTo>
                          <a:pt x="12928" y="59653"/>
                          <a:pt x="19607" y="62244"/>
                          <a:pt x="26532" y="62244"/>
                        </a:cubicBezTo>
                        <a:cubicBezTo>
                          <a:pt x="34504" y="62244"/>
                          <a:pt x="42168" y="58450"/>
                          <a:pt x="47031" y="51911"/>
                        </a:cubicBezTo>
                        <a:cubicBezTo>
                          <a:pt x="51094" y="46452"/>
                          <a:pt x="53033" y="38956"/>
                          <a:pt x="53033" y="31153"/>
                        </a:cubicBezTo>
                        <a:cubicBezTo>
                          <a:pt x="53033" y="22825"/>
                          <a:pt x="50694" y="14805"/>
                          <a:pt x="46139" y="9222"/>
                        </a:cubicBezTo>
                        <a:cubicBezTo>
                          <a:pt x="41306" y="3269"/>
                          <a:pt x="34073" y="31"/>
                          <a:pt x="26501" y="31"/>
                        </a:cubicBezTo>
                      </a:path>
                    </a:pathLst>
                  </a:custGeom>
                  <a:grpFill/>
                  <a:ln w="3075" cap="flat">
                    <a:noFill/>
                    <a:prstDash val="solid"/>
                    <a:miter/>
                  </a:ln>
                </p:spPr>
                <p:txBody>
                  <a:bodyPr rtlCol="0" anchor="ctr"/>
                  <a:lstStyle/>
                  <a:p>
                    <a:endParaRPr lang="en-IS"/>
                  </a:p>
                </p:txBody>
              </p:sp>
            </p:grpSp>
            <p:sp>
              <p:nvSpPr>
                <p:cNvPr id="14" name="Freeform 13">
                  <a:extLst>
                    <a:ext uri="{FF2B5EF4-FFF2-40B4-BE49-F238E27FC236}">
                      <a16:creationId xmlns:a16="http://schemas.microsoft.com/office/drawing/2014/main" id="{415786AB-B2CD-A730-A954-3C250DF144B7}"/>
                    </a:ext>
                  </a:extLst>
                </p:cNvPr>
                <p:cNvSpPr/>
                <p:nvPr/>
              </p:nvSpPr>
              <p:spPr>
                <a:xfrm>
                  <a:off x="11291955" y="598359"/>
                  <a:ext cx="24439" cy="12337"/>
                </a:xfrm>
                <a:custGeom>
                  <a:avLst/>
                  <a:gdLst>
                    <a:gd name="connsiteX0" fmla="*/ 12220 w 24439"/>
                    <a:gd name="connsiteY0" fmla="*/ 0 h 12337"/>
                    <a:gd name="connsiteX1" fmla="*/ 0 w 24439"/>
                    <a:gd name="connsiteY1" fmla="*/ 12338 h 12337"/>
                    <a:gd name="connsiteX2" fmla="*/ 24439 w 24439"/>
                    <a:gd name="connsiteY2" fmla="*/ 12338 h 12337"/>
                    <a:gd name="connsiteX3" fmla="*/ 12220 w 24439"/>
                    <a:gd name="connsiteY3" fmla="*/ 0 h 12337"/>
                  </a:gdLst>
                  <a:ahLst/>
                  <a:cxnLst>
                    <a:cxn ang="0">
                      <a:pos x="connsiteX0" y="connsiteY0"/>
                    </a:cxn>
                    <a:cxn ang="0">
                      <a:pos x="connsiteX1" y="connsiteY1"/>
                    </a:cxn>
                    <a:cxn ang="0">
                      <a:pos x="connsiteX2" y="connsiteY2"/>
                    </a:cxn>
                    <a:cxn ang="0">
                      <a:pos x="connsiteX3" y="connsiteY3"/>
                    </a:cxn>
                  </a:cxnLst>
                  <a:rect l="l" t="t" r="r" b="b"/>
                  <a:pathLst>
                    <a:path w="24439" h="12337">
                      <a:moveTo>
                        <a:pt x="12220" y="0"/>
                      </a:moveTo>
                      <a:lnTo>
                        <a:pt x="0" y="12338"/>
                      </a:lnTo>
                      <a:lnTo>
                        <a:pt x="24439" y="12338"/>
                      </a:lnTo>
                      <a:lnTo>
                        <a:pt x="12220" y="0"/>
                      </a:lnTo>
                      <a:close/>
                    </a:path>
                  </a:pathLst>
                </a:custGeom>
                <a:solidFill>
                  <a:srgbClr val="BED900"/>
                </a:solidFill>
                <a:ln w="3075" cap="flat">
                  <a:noFill/>
                  <a:prstDash val="solid"/>
                  <a:miter/>
                </a:ln>
              </p:spPr>
              <p:txBody>
                <a:bodyPr rtlCol="0" anchor="ctr"/>
                <a:lstStyle/>
                <a:p>
                  <a:endParaRPr lang="en-IS"/>
                </a:p>
              </p:txBody>
            </p:sp>
          </p:grpSp>
        </p:grpSp>
      </p:grpSp>
      <p:sp>
        <p:nvSpPr>
          <p:cNvPr id="55" name="Text Placeholder 41">
            <a:extLst>
              <a:ext uri="{FF2B5EF4-FFF2-40B4-BE49-F238E27FC236}">
                <a16:creationId xmlns:a16="http://schemas.microsoft.com/office/drawing/2014/main" id="{0EFE012E-5265-5F5B-0822-05E4CCAE0E65}"/>
              </a:ext>
            </a:extLst>
          </p:cNvPr>
          <p:cNvSpPr>
            <a:spLocks noGrp="1"/>
          </p:cNvSpPr>
          <p:nvPr>
            <p:ph type="body" sz="quarter" idx="14"/>
          </p:nvPr>
        </p:nvSpPr>
        <p:spPr>
          <a:xfrm>
            <a:off x="340291" y="962526"/>
            <a:ext cx="7042286"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63040411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White 1 presenter">
    <p:spTree>
      <p:nvGrpSpPr>
        <p:cNvPr id="1" name=""/>
        <p:cNvGrpSpPr/>
        <p:nvPr/>
      </p:nvGrpSpPr>
      <p:grpSpPr>
        <a:xfrm>
          <a:off x="0" y="0"/>
          <a:ext cx="0" cy="0"/>
          <a:chOff x="0" y="0"/>
          <a:chExt cx="0" cy="0"/>
        </a:xfrm>
      </p:grpSpPr>
      <p:sp>
        <p:nvSpPr>
          <p:cNvPr id="23" name="Freeform 22">
            <a:extLst>
              <a:ext uri="{FF2B5EF4-FFF2-40B4-BE49-F238E27FC236}">
                <a16:creationId xmlns:a16="http://schemas.microsoft.com/office/drawing/2014/main" id="{98AF5EF7-E4BA-ACA3-0074-C17D08F794F2}"/>
              </a:ext>
            </a:extLst>
          </p:cNvPr>
          <p:cNvSpPr/>
          <p:nvPr userDrawn="1"/>
        </p:nvSpPr>
        <p:spPr>
          <a:xfrm>
            <a:off x="2291830" y="0"/>
            <a:ext cx="3679421" cy="2826578"/>
          </a:xfrm>
          <a:custGeom>
            <a:avLst/>
            <a:gdLst>
              <a:gd name="connsiteX0" fmla="*/ 3009435 w 3679421"/>
              <a:gd name="connsiteY0" fmla="*/ 0 h 2826578"/>
              <a:gd name="connsiteX1" fmla="*/ 3516967 w 3679421"/>
              <a:gd name="connsiteY1" fmla="*/ 0 h 2826578"/>
              <a:gd name="connsiteX2" fmla="*/ 3566685 w 3679421"/>
              <a:gd name="connsiteY2" fmla="*/ 107317 h 2826578"/>
              <a:gd name="connsiteX3" fmla="*/ 3228473 w 3679421"/>
              <a:gd name="connsiteY3" fmla="*/ 1778608 h 2826578"/>
              <a:gd name="connsiteX4" fmla="*/ 1211046 w 3679421"/>
              <a:gd name="connsiteY4" fmla="*/ 1920289 h 2826578"/>
              <a:gd name="connsiteX5" fmla="*/ 368129 w 3679421"/>
              <a:gd name="connsiteY5" fmla="*/ 2763403 h 2826578"/>
              <a:gd name="connsiteX6" fmla="*/ 63162 w 3679421"/>
              <a:gd name="connsiteY6" fmla="*/ 2763403 h 2826578"/>
              <a:gd name="connsiteX7" fmla="*/ 63162 w 3679421"/>
              <a:gd name="connsiteY7" fmla="*/ 2458365 h 2826578"/>
              <a:gd name="connsiteX8" fmla="*/ 1047725 w 3679421"/>
              <a:gd name="connsiteY8" fmla="*/ 1473570 h 2826578"/>
              <a:gd name="connsiteX9" fmla="*/ 1352693 w 3679421"/>
              <a:gd name="connsiteY9" fmla="*/ 1473570 h 2826578"/>
              <a:gd name="connsiteX10" fmla="*/ 2923506 w 3679421"/>
              <a:gd name="connsiteY10" fmla="*/ 1473570 h 2826578"/>
              <a:gd name="connsiteX11" fmla="*/ 3065632 w 3679421"/>
              <a:gd name="connsiteY11" fmla="*/ 76519 h 2826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679421" h="2826578">
                <a:moveTo>
                  <a:pt x="3009435" y="0"/>
                </a:moveTo>
                <a:lnTo>
                  <a:pt x="3516967" y="0"/>
                </a:lnTo>
                <a:lnTo>
                  <a:pt x="3566685" y="107317"/>
                </a:lnTo>
                <a:cubicBezTo>
                  <a:pt x="3792159" y="664414"/>
                  <a:pt x="3679422" y="1327554"/>
                  <a:pt x="3228473" y="1778608"/>
                </a:cubicBezTo>
                <a:cubicBezTo>
                  <a:pt x="2678913" y="2328297"/>
                  <a:pt x="1814788" y="2375214"/>
                  <a:pt x="1211046" y="1920289"/>
                </a:cubicBezTo>
                <a:lnTo>
                  <a:pt x="368129" y="2763403"/>
                </a:lnTo>
                <a:cubicBezTo>
                  <a:pt x="283914" y="2847637"/>
                  <a:pt x="147376" y="2847637"/>
                  <a:pt x="63162" y="2763403"/>
                </a:cubicBezTo>
                <a:cubicBezTo>
                  <a:pt x="-21053" y="2679169"/>
                  <a:pt x="-21053" y="2542599"/>
                  <a:pt x="63162" y="2458365"/>
                </a:cubicBezTo>
                <a:lnTo>
                  <a:pt x="1047725" y="1473570"/>
                </a:lnTo>
                <a:cubicBezTo>
                  <a:pt x="1131940" y="1389336"/>
                  <a:pt x="1268478" y="1389336"/>
                  <a:pt x="1352693" y="1473570"/>
                </a:cubicBezTo>
                <a:cubicBezTo>
                  <a:pt x="1785684" y="1906817"/>
                  <a:pt x="2490359" y="1906817"/>
                  <a:pt x="2923506" y="1473570"/>
                </a:cubicBezTo>
                <a:cubicBezTo>
                  <a:pt x="3302509" y="1094478"/>
                  <a:pt x="3349884" y="507566"/>
                  <a:pt x="3065632" y="76519"/>
                </a:cubicBezTo>
                <a:close/>
              </a:path>
            </a:pathLst>
          </a:custGeom>
          <a:solidFill>
            <a:srgbClr val="6E63D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EB6845A3-697A-BD4A-5E7E-5103D6413619}"/>
              </a:ext>
            </a:extLst>
          </p:cNvPr>
          <p:cNvSpPr/>
          <p:nvPr userDrawn="1"/>
        </p:nvSpPr>
        <p:spPr>
          <a:xfrm>
            <a:off x="229819" y="0"/>
            <a:ext cx="3980457" cy="3184108"/>
          </a:xfrm>
          <a:custGeom>
            <a:avLst/>
            <a:gdLst>
              <a:gd name="connsiteX0" fmla="*/ 1241789 w 3980457"/>
              <a:gd name="connsiteY0" fmla="*/ 0 h 3184108"/>
              <a:gd name="connsiteX1" fmla="*/ 3980457 w 3980457"/>
              <a:gd name="connsiteY1" fmla="*/ 0 h 3184108"/>
              <a:gd name="connsiteX2" fmla="*/ 797094 w 3980457"/>
              <a:gd name="connsiteY2" fmla="*/ 3184108 h 3184108"/>
              <a:gd name="connsiteX3" fmla="*/ 308373 w 3980457"/>
              <a:gd name="connsiteY3" fmla="*/ 1972470 h 3184108"/>
              <a:gd name="connsiteX4" fmla="*/ 0 w 3980457"/>
              <a:gd name="connsiteY4" fmla="*/ 1242080 h 31841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80457" h="3184108">
                <a:moveTo>
                  <a:pt x="1241789" y="0"/>
                </a:moveTo>
                <a:lnTo>
                  <a:pt x="3980457" y="0"/>
                </a:lnTo>
                <a:lnTo>
                  <a:pt x="797094" y="3184108"/>
                </a:lnTo>
                <a:cubicBezTo>
                  <a:pt x="663807" y="2765415"/>
                  <a:pt x="479743" y="2357097"/>
                  <a:pt x="308373" y="1972470"/>
                </a:cubicBezTo>
                <a:cubicBezTo>
                  <a:pt x="176788" y="1688335"/>
                  <a:pt x="70592" y="1448020"/>
                  <a:pt x="0" y="1242080"/>
                </a:cubicBezTo>
                <a:close/>
              </a:path>
            </a:pathLst>
          </a:custGeom>
          <a:solidFill>
            <a:srgbClr val="EFBC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8D3DE710-50BC-6706-8CCF-4675E83C66EB}"/>
              </a:ext>
            </a:extLst>
          </p:cNvPr>
          <p:cNvSpPr/>
          <p:nvPr userDrawn="1"/>
        </p:nvSpPr>
        <p:spPr>
          <a:xfrm>
            <a:off x="1" y="0"/>
            <a:ext cx="1471919" cy="3969474"/>
          </a:xfrm>
          <a:custGeom>
            <a:avLst/>
            <a:gdLst>
              <a:gd name="connsiteX0" fmla="*/ 0 w 1471919"/>
              <a:gd name="connsiteY0" fmla="*/ 0 h 3969474"/>
              <a:gd name="connsiteX1" fmla="*/ 1471919 w 1471919"/>
              <a:gd name="connsiteY1" fmla="*/ 0 h 3969474"/>
              <a:gd name="connsiteX2" fmla="*/ 1139148 w 1471919"/>
              <a:gd name="connsiteY2" fmla="*/ 332849 h 3969474"/>
              <a:gd name="connsiteX3" fmla="*/ 296540 w 1471919"/>
              <a:gd name="connsiteY3" fmla="*/ 368927 h 3969474"/>
              <a:gd name="connsiteX4" fmla="*/ 134614 w 1471919"/>
              <a:gd name="connsiteY4" fmla="*/ 733889 h 3969474"/>
              <a:gd name="connsiteX5" fmla="*/ 229974 w 1471919"/>
              <a:gd name="connsiteY5" fmla="*/ 1242236 h 3969474"/>
              <a:gd name="connsiteX6" fmla="*/ 237714 w 1471919"/>
              <a:gd name="connsiteY6" fmla="*/ 1264068 h 3969474"/>
              <a:gd name="connsiteX7" fmla="*/ 245609 w 1471919"/>
              <a:gd name="connsiteY7" fmla="*/ 1286211 h 3969474"/>
              <a:gd name="connsiteX8" fmla="*/ 253659 w 1471919"/>
              <a:gd name="connsiteY8" fmla="*/ 1308508 h 3969474"/>
              <a:gd name="connsiteX9" fmla="*/ 281834 w 1471919"/>
              <a:gd name="connsiteY9" fmla="*/ 1383451 h 3969474"/>
              <a:gd name="connsiteX10" fmla="*/ 291122 w 1471919"/>
              <a:gd name="connsiteY10" fmla="*/ 1406987 h 3969474"/>
              <a:gd name="connsiteX11" fmla="*/ 300101 w 1471919"/>
              <a:gd name="connsiteY11" fmla="*/ 1429749 h 3969474"/>
              <a:gd name="connsiteX12" fmla="*/ 313414 w 1471919"/>
              <a:gd name="connsiteY12" fmla="*/ 1462730 h 3969474"/>
              <a:gd name="connsiteX13" fmla="*/ 322548 w 1471919"/>
              <a:gd name="connsiteY13" fmla="*/ 1485028 h 3969474"/>
              <a:gd name="connsiteX14" fmla="*/ 323941 w 1471919"/>
              <a:gd name="connsiteY14" fmla="*/ 1488744 h 3969474"/>
              <a:gd name="connsiteX15" fmla="*/ 352735 w 1471919"/>
              <a:gd name="connsiteY15" fmla="*/ 1557494 h 3969474"/>
              <a:gd name="connsiteX16" fmla="*/ 361249 w 1471919"/>
              <a:gd name="connsiteY16" fmla="*/ 1577933 h 3969474"/>
              <a:gd name="connsiteX17" fmla="*/ 377194 w 1471919"/>
              <a:gd name="connsiteY17" fmla="*/ 1614630 h 3969474"/>
              <a:gd name="connsiteX18" fmla="*/ 378278 w 1471919"/>
              <a:gd name="connsiteY18" fmla="*/ 1617418 h 3969474"/>
              <a:gd name="connsiteX19" fmla="*/ 381064 w 1471919"/>
              <a:gd name="connsiteY19" fmla="*/ 1623921 h 3969474"/>
              <a:gd name="connsiteX20" fmla="*/ 398712 w 1471919"/>
              <a:gd name="connsiteY20" fmla="*/ 1664335 h 3969474"/>
              <a:gd name="connsiteX21" fmla="*/ 402582 w 1471919"/>
              <a:gd name="connsiteY21" fmla="*/ 1672851 h 3969474"/>
              <a:gd name="connsiteX22" fmla="*/ 410632 w 1471919"/>
              <a:gd name="connsiteY22" fmla="*/ 1690968 h 3969474"/>
              <a:gd name="connsiteX23" fmla="*/ 430912 w 1471919"/>
              <a:gd name="connsiteY23" fmla="*/ 1736801 h 3969474"/>
              <a:gd name="connsiteX24" fmla="*/ 431531 w 1471919"/>
              <a:gd name="connsiteY24" fmla="*/ 1737885 h 3969474"/>
              <a:gd name="connsiteX25" fmla="*/ 444535 w 1471919"/>
              <a:gd name="connsiteY25" fmla="*/ 1767305 h 3969474"/>
              <a:gd name="connsiteX26" fmla="*/ 468065 w 1471919"/>
              <a:gd name="connsiteY26" fmla="*/ 1818867 h 3969474"/>
              <a:gd name="connsiteX27" fmla="*/ 472245 w 1471919"/>
              <a:gd name="connsiteY27" fmla="*/ 1828158 h 3969474"/>
              <a:gd name="connsiteX28" fmla="*/ 498871 w 1471919"/>
              <a:gd name="connsiteY28" fmla="*/ 1886533 h 3969474"/>
              <a:gd name="connsiteX29" fmla="*/ 507231 w 1471919"/>
              <a:gd name="connsiteY29" fmla="*/ 1904805 h 3969474"/>
              <a:gd name="connsiteX30" fmla="*/ 538347 w 1471919"/>
              <a:gd name="connsiteY30" fmla="*/ 1972470 h 3969474"/>
              <a:gd name="connsiteX31" fmla="*/ 1027068 w 1471919"/>
              <a:gd name="connsiteY31" fmla="*/ 3184109 h 3969474"/>
              <a:gd name="connsiteX32" fmla="*/ 803683 w 1471919"/>
              <a:gd name="connsiteY32" fmla="*/ 3407546 h 3969474"/>
              <a:gd name="connsiteX33" fmla="*/ 140110 w 1471919"/>
              <a:gd name="connsiteY33" fmla="*/ 3902359 h 3969474"/>
              <a:gd name="connsiteX34" fmla="*/ 0 w 1471919"/>
              <a:gd name="connsiteY34" fmla="*/ 3969474 h 3969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471919" h="3969474">
                <a:moveTo>
                  <a:pt x="0" y="0"/>
                </a:moveTo>
                <a:lnTo>
                  <a:pt x="1471919" y="0"/>
                </a:lnTo>
                <a:lnTo>
                  <a:pt x="1139148" y="332849"/>
                </a:lnTo>
                <a:cubicBezTo>
                  <a:pt x="810031" y="150135"/>
                  <a:pt x="514352" y="151064"/>
                  <a:pt x="296540" y="368927"/>
                </a:cubicBezTo>
                <a:cubicBezTo>
                  <a:pt x="193285" y="472206"/>
                  <a:pt x="142509" y="591125"/>
                  <a:pt x="134614" y="733889"/>
                </a:cubicBezTo>
                <a:cubicBezTo>
                  <a:pt x="126719" y="876654"/>
                  <a:pt x="161859" y="1043419"/>
                  <a:pt x="229974" y="1242236"/>
                </a:cubicBezTo>
                <a:cubicBezTo>
                  <a:pt x="232296" y="1249513"/>
                  <a:pt x="235237" y="1256791"/>
                  <a:pt x="237714" y="1264068"/>
                </a:cubicBezTo>
                <a:cubicBezTo>
                  <a:pt x="240191" y="1271501"/>
                  <a:pt x="242823" y="1278933"/>
                  <a:pt x="245609" y="1286211"/>
                </a:cubicBezTo>
                <a:cubicBezTo>
                  <a:pt x="248241" y="1293488"/>
                  <a:pt x="251028" y="1301075"/>
                  <a:pt x="253659" y="1308508"/>
                </a:cubicBezTo>
                <a:cubicBezTo>
                  <a:pt x="262483" y="1333128"/>
                  <a:pt x="271926" y="1358058"/>
                  <a:pt x="281834" y="1383451"/>
                </a:cubicBezTo>
                <a:cubicBezTo>
                  <a:pt x="284775" y="1391349"/>
                  <a:pt x="287871" y="1399245"/>
                  <a:pt x="291122" y="1406987"/>
                </a:cubicBezTo>
                <a:cubicBezTo>
                  <a:pt x="294064" y="1414420"/>
                  <a:pt x="297005" y="1422162"/>
                  <a:pt x="300101" y="1429749"/>
                </a:cubicBezTo>
                <a:cubicBezTo>
                  <a:pt x="304281" y="1440743"/>
                  <a:pt x="308770" y="1451582"/>
                  <a:pt x="313414" y="1462730"/>
                </a:cubicBezTo>
                <a:cubicBezTo>
                  <a:pt x="316356" y="1470163"/>
                  <a:pt x="319451" y="1477441"/>
                  <a:pt x="322548" y="1485028"/>
                </a:cubicBezTo>
                <a:cubicBezTo>
                  <a:pt x="323167" y="1486267"/>
                  <a:pt x="323477" y="1487505"/>
                  <a:pt x="323941" y="1488744"/>
                </a:cubicBezTo>
                <a:cubicBezTo>
                  <a:pt x="333229" y="1511196"/>
                  <a:pt x="342827" y="1534267"/>
                  <a:pt x="352735" y="1557494"/>
                </a:cubicBezTo>
                <a:cubicBezTo>
                  <a:pt x="355521" y="1564307"/>
                  <a:pt x="358308" y="1571120"/>
                  <a:pt x="361249" y="1577933"/>
                </a:cubicBezTo>
                <a:cubicBezTo>
                  <a:pt x="366512" y="1590166"/>
                  <a:pt x="371776" y="1602398"/>
                  <a:pt x="377194" y="1614630"/>
                </a:cubicBezTo>
                <a:cubicBezTo>
                  <a:pt x="377504" y="1615559"/>
                  <a:pt x="377813" y="1616488"/>
                  <a:pt x="378278" y="1617418"/>
                </a:cubicBezTo>
                <a:cubicBezTo>
                  <a:pt x="379207" y="1619585"/>
                  <a:pt x="380135" y="1621753"/>
                  <a:pt x="381064" y="1623921"/>
                </a:cubicBezTo>
                <a:cubicBezTo>
                  <a:pt x="386792" y="1637238"/>
                  <a:pt x="392675" y="1650709"/>
                  <a:pt x="398712" y="1664335"/>
                </a:cubicBezTo>
                <a:cubicBezTo>
                  <a:pt x="399951" y="1667122"/>
                  <a:pt x="401344" y="1669909"/>
                  <a:pt x="402582" y="1672851"/>
                </a:cubicBezTo>
                <a:lnTo>
                  <a:pt x="410632" y="1690968"/>
                </a:lnTo>
                <a:cubicBezTo>
                  <a:pt x="417289" y="1705987"/>
                  <a:pt x="424100" y="1721317"/>
                  <a:pt x="430912" y="1736801"/>
                </a:cubicBezTo>
                <a:cubicBezTo>
                  <a:pt x="431067" y="1737110"/>
                  <a:pt x="431221" y="1737575"/>
                  <a:pt x="431531" y="1737885"/>
                </a:cubicBezTo>
                <a:cubicBezTo>
                  <a:pt x="435866" y="1747640"/>
                  <a:pt x="440200" y="1757550"/>
                  <a:pt x="444535" y="1767305"/>
                </a:cubicBezTo>
                <a:cubicBezTo>
                  <a:pt x="452275" y="1784338"/>
                  <a:pt x="460015" y="1801525"/>
                  <a:pt x="468065" y="1818867"/>
                </a:cubicBezTo>
                <a:cubicBezTo>
                  <a:pt x="469458" y="1821964"/>
                  <a:pt x="470851" y="1825061"/>
                  <a:pt x="472245" y="1828158"/>
                </a:cubicBezTo>
                <a:cubicBezTo>
                  <a:pt x="481069" y="1847358"/>
                  <a:pt x="489893" y="1866868"/>
                  <a:pt x="498871" y="1886533"/>
                </a:cubicBezTo>
                <a:cubicBezTo>
                  <a:pt x="501503" y="1892572"/>
                  <a:pt x="504444" y="1898610"/>
                  <a:pt x="507231" y="1904805"/>
                </a:cubicBezTo>
                <a:cubicBezTo>
                  <a:pt x="517448" y="1927102"/>
                  <a:pt x="527820" y="1949554"/>
                  <a:pt x="538347" y="1972470"/>
                </a:cubicBezTo>
                <a:cubicBezTo>
                  <a:pt x="709717" y="2357098"/>
                  <a:pt x="893781" y="2765416"/>
                  <a:pt x="1027068" y="3184109"/>
                </a:cubicBezTo>
                <a:lnTo>
                  <a:pt x="803683" y="3407546"/>
                </a:lnTo>
                <a:cubicBezTo>
                  <a:pt x="602417" y="3608918"/>
                  <a:pt x="378488" y="3773861"/>
                  <a:pt x="140110" y="3902359"/>
                </a:cubicBezTo>
                <a:lnTo>
                  <a:pt x="0" y="3969474"/>
                </a:ln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9">
            <a:extLst>
              <a:ext uri="{FF2B5EF4-FFF2-40B4-BE49-F238E27FC236}">
                <a16:creationId xmlns:a16="http://schemas.microsoft.com/office/drawing/2014/main" id="{58787C70-41F5-EA7C-8362-55ECCEED15CC}"/>
              </a:ext>
            </a:extLst>
          </p:cNvPr>
          <p:cNvSpPr/>
          <p:nvPr/>
        </p:nvSpPr>
        <p:spPr>
          <a:xfrm>
            <a:off x="431530" y="1737885"/>
            <a:ext cx="13003" cy="29419"/>
          </a:xfrm>
          <a:custGeom>
            <a:avLst/>
            <a:gdLst>
              <a:gd name="connsiteX0" fmla="*/ 13004 w 13003"/>
              <a:gd name="connsiteY0" fmla="*/ 29420 h 29419"/>
              <a:gd name="connsiteX1" fmla="*/ 0 w 13003"/>
              <a:gd name="connsiteY1" fmla="*/ 0 h 29419"/>
              <a:gd name="connsiteX2" fmla="*/ 8514 w 13003"/>
              <a:gd name="connsiteY2" fmla="*/ 19045 h 29419"/>
              <a:gd name="connsiteX3" fmla="*/ 13004 w 13003"/>
              <a:gd name="connsiteY3" fmla="*/ 29420 h 29419"/>
            </a:gdLst>
            <a:ahLst/>
            <a:cxnLst>
              <a:cxn ang="0">
                <a:pos x="connsiteX0" y="connsiteY0"/>
              </a:cxn>
              <a:cxn ang="0">
                <a:pos x="connsiteX1" y="connsiteY1"/>
              </a:cxn>
              <a:cxn ang="0">
                <a:pos x="connsiteX2" y="connsiteY2"/>
              </a:cxn>
              <a:cxn ang="0">
                <a:pos x="connsiteX3" y="connsiteY3"/>
              </a:cxn>
            </a:cxnLst>
            <a:rect l="l" t="t" r="r" b="b"/>
            <a:pathLst>
              <a:path w="13003" h="29419">
                <a:moveTo>
                  <a:pt x="13004" y="29420"/>
                </a:moveTo>
                <a:cubicBezTo>
                  <a:pt x="8669" y="19665"/>
                  <a:pt x="4335" y="9755"/>
                  <a:pt x="0" y="0"/>
                </a:cubicBezTo>
                <a:cubicBezTo>
                  <a:pt x="2941" y="6348"/>
                  <a:pt x="5573" y="12697"/>
                  <a:pt x="8514" y="19045"/>
                </a:cubicBezTo>
                <a:cubicBezTo>
                  <a:pt x="10062" y="22607"/>
                  <a:pt x="11610" y="25858"/>
                  <a:pt x="13004" y="29420"/>
                </a:cubicBezTo>
                <a:close/>
              </a:path>
            </a:pathLst>
          </a:custGeom>
          <a:solidFill>
            <a:srgbClr val="361D5C"/>
          </a:solidFill>
          <a:ln w="0" cap="flat">
            <a:noFill/>
            <a:prstDash val="solid"/>
            <a:miter/>
          </a:ln>
        </p:spPr>
        <p:txBody>
          <a:bodyPr rtlCol="0" anchor="ctr"/>
          <a:lstStyle/>
          <a:p>
            <a:endParaRPr lang="en-US"/>
          </a:p>
        </p:txBody>
      </p:sp>
      <p:sp>
        <p:nvSpPr>
          <p:cNvPr id="11" name="Freeform 10">
            <a:extLst>
              <a:ext uri="{FF2B5EF4-FFF2-40B4-BE49-F238E27FC236}">
                <a16:creationId xmlns:a16="http://schemas.microsoft.com/office/drawing/2014/main" id="{E8AD3015-3C25-BC97-4620-7A619942012C}"/>
              </a:ext>
            </a:extLst>
          </p:cNvPr>
          <p:cNvSpPr/>
          <p:nvPr/>
        </p:nvSpPr>
        <p:spPr>
          <a:xfrm>
            <a:off x="361249" y="1577778"/>
            <a:ext cx="15944" cy="36697"/>
          </a:xfrm>
          <a:custGeom>
            <a:avLst/>
            <a:gdLst>
              <a:gd name="connsiteX0" fmla="*/ 15945 w 15944"/>
              <a:gd name="connsiteY0" fmla="*/ 36698 h 36697"/>
              <a:gd name="connsiteX1" fmla="*/ 0 w 15944"/>
              <a:gd name="connsiteY1" fmla="*/ 0 h 36697"/>
              <a:gd name="connsiteX2" fmla="*/ 7740 w 15944"/>
              <a:gd name="connsiteY2" fmla="*/ 17497 h 36697"/>
              <a:gd name="connsiteX3" fmla="*/ 15945 w 15944"/>
              <a:gd name="connsiteY3" fmla="*/ 36543 h 36697"/>
            </a:gdLst>
            <a:ahLst/>
            <a:cxnLst>
              <a:cxn ang="0">
                <a:pos x="connsiteX0" y="connsiteY0"/>
              </a:cxn>
              <a:cxn ang="0">
                <a:pos x="connsiteX1" y="connsiteY1"/>
              </a:cxn>
              <a:cxn ang="0">
                <a:pos x="connsiteX2" y="connsiteY2"/>
              </a:cxn>
              <a:cxn ang="0">
                <a:pos x="connsiteX3" y="connsiteY3"/>
              </a:cxn>
            </a:cxnLst>
            <a:rect l="l" t="t" r="r" b="b"/>
            <a:pathLst>
              <a:path w="15944" h="36697">
                <a:moveTo>
                  <a:pt x="15945" y="36698"/>
                </a:moveTo>
                <a:cubicBezTo>
                  <a:pt x="10527" y="24465"/>
                  <a:pt x="5263" y="12233"/>
                  <a:pt x="0" y="0"/>
                </a:cubicBezTo>
                <a:cubicBezTo>
                  <a:pt x="2477" y="5884"/>
                  <a:pt x="5263" y="11613"/>
                  <a:pt x="7740" y="17497"/>
                </a:cubicBezTo>
                <a:cubicBezTo>
                  <a:pt x="10372" y="23846"/>
                  <a:pt x="13159" y="30349"/>
                  <a:pt x="15945" y="36543"/>
                </a:cubicBezTo>
                <a:close/>
              </a:path>
            </a:pathLst>
          </a:custGeom>
          <a:solidFill>
            <a:srgbClr val="361D5C"/>
          </a:solidFill>
          <a:ln w="0" cap="flat">
            <a:noFill/>
            <a:prstDash val="solid"/>
            <a:miter/>
          </a:ln>
        </p:spPr>
        <p:txBody>
          <a:bodyPr rtlCol="0" anchor="ctr"/>
          <a:lstStyle/>
          <a:p>
            <a:endParaRPr lang="en-US"/>
          </a:p>
        </p:txBody>
      </p:sp>
      <p:sp>
        <p:nvSpPr>
          <p:cNvPr id="12" name="Freeform 11">
            <a:extLst>
              <a:ext uri="{FF2B5EF4-FFF2-40B4-BE49-F238E27FC236}">
                <a16:creationId xmlns:a16="http://schemas.microsoft.com/office/drawing/2014/main" id="{435C6EB4-47E0-E673-1108-76F691465789}"/>
              </a:ext>
            </a:extLst>
          </p:cNvPr>
          <p:cNvSpPr/>
          <p:nvPr/>
        </p:nvSpPr>
        <p:spPr>
          <a:xfrm>
            <a:off x="323940" y="1488743"/>
            <a:ext cx="28794" cy="68749"/>
          </a:xfrm>
          <a:custGeom>
            <a:avLst/>
            <a:gdLst>
              <a:gd name="connsiteX0" fmla="*/ 19660 w 28794"/>
              <a:gd name="connsiteY0" fmla="*/ 46917 h 68749"/>
              <a:gd name="connsiteX1" fmla="*/ 0 w 28794"/>
              <a:gd name="connsiteY1" fmla="*/ 0 h 68749"/>
              <a:gd name="connsiteX2" fmla="*/ 28794 w 28794"/>
              <a:gd name="connsiteY2" fmla="*/ 68750 h 68749"/>
              <a:gd name="connsiteX3" fmla="*/ 19660 w 28794"/>
              <a:gd name="connsiteY3" fmla="*/ 46917 h 68749"/>
            </a:gdLst>
            <a:ahLst/>
            <a:cxnLst>
              <a:cxn ang="0">
                <a:pos x="connsiteX0" y="connsiteY0"/>
              </a:cxn>
              <a:cxn ang="0">
                <a:pos x="connsiteX1" y="connsiteY1"/>
              </a:cxn>
              <a:cxn ang="0">
                <a:pos x="connsiteX2" y="connsiteY2"/>
              </a:cxn>
              <a:cxn ang="0">
                <a:pos x="connsiteX3" y="connsiteY3"/>
              </a:cxn>
            </a:cxnLst>
            <a:rect l="l" t="t" r="r" b="b"/>
            <a:pathLst>
              <a:path w="28794" h="68749">
                <a:moveTo>
                  <a:pt x="19660" y="46917"/>
                </a:moveTo>
                <a:cubicBezTo>
                  <a:pt x="12849" y="30968"/>
                  <a:pt x="6347" y="15330"/>
                  <a:pt x="0" y="0"/>
                </a:cubicBezTo>
                <a:cubicBezTo>
                  <a:pt x="9288" y="22452"/>
                  <a:pt x="18886" y="45524"/>
                  <a:pt x="28794" y="68750"/>
                </a:cubicBezTo>
                <a:cubicBezTo>
                  <a:pt x="25698" y="61472"/>
                  <a:pt x="22601" y="54195"/>
                  <a:pt x="19660" y="46917"/>
                </a:cubicBezTo>
                <a:close/>
              </a:path>
            </a:pathLst>
          </a:custGeom>
          <a:solidFill>
            <a:srgbClr val="361D5C"/>
          </a:solidFill>
          <a:ln w="0" cap="flat">
            <a:noFill/>
            <a:prstDash val="solid"/>
            <a:miter/>
          </a:ln>
        </p:spPr>
        <p:txBody>
          <a:bodyPr rtlCol="0" anchor="ctr"/>
          <a:lstStyle/>
          <a:p>
            <a:endParaRPr lang="en-US"/>
          </a:p>
        </p:txBody>
      </p:sp>
      <p:sp>
        <p:nvSpPr>
          <p:cNvPr id="13" name="Freeform 12">
            <a:extLst>
              <a:ext uri="{FF2B5EF4-FFF2-40B4-BE49-F238E27FC236}">
                <a16:creationId xmlns:a16="http://schemas.microsoft.com/office/drawing/2014/main" id="{2D0C1E37-C7A5-851D-96EB-27E89A0AE348}"/>
              </a:ext>
            </a:extLst>
          </p:cNvPr>
          <p:cNvSpPr/>
          <p:nvPr/>
        </p:nvSpPr>
        <p:spPr>
          <a:xfrm>
            <a:off x="253659" y="1308353"/>
            <a:ext cx="28329" cy="74943"/>
          </a:xfrm>
          <a:custGeom>
            <a:avLst/>
            <a:gdLst>
              <a:gd name="connsiteX0" fmla="*/ 28175 w 28329"/>
              <a:gd name="connsiteY0" fmla="*/ 74943 h 74943"/>
              <a:gd name="connsiteX1" fmla="*/ 0 w 28329"/>
              <a:gd name="connsiteY1" fmla="*/ 0 h 74943"/>
              <a:gd name="connsiteX2" fmla="*/ 11301 w 28329"/>
              <a:gd name="connsiteY2" fmla="*/ 30039 h 74943"/>
              <a:gd name="connsiteX3" fmla="*/ 19505 w 28329"/>
              <a:gd name="connsiteY3" fmla="*/ 51717 h 74943"/>
              <a:gd name="connsiteX4" fmla="*/ 28329 w 28329"/>
              <a:gd name="connsiteY4" fmla="*/ 74943 h 749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329" h="74943">
                <a:moveTo>
                  <a:pt x="28175" y="74943"/>
                </a:moveTo>
                <a:cubicBezTo>
                  <a:pt x="18267" y="49550"/>
                  <a:pt x="8824" y="24620"/>
                  <a:pt x="0" y="0"/>
                </a:cubicBezTo>
                <a:cubicBezTo>
                  <a:pt x="3870" y="9910"/>
                  <a:pt x="7431" y="20130"/>
                  <a:pt x="11301" y="30039"/>
                </a:cubicBezTo>
                <a:cubicBezTo>
                  <a:pt x="13933" y="37162"/>
                  <a:pt x="16564" y="44440"/>
                  <a:pt x="19505" y="51717"/>
                </a:cubicBezTo>
                <a:cubicBezTo>
                  <a:pt x="22292" y="59305"/>
                  <a:pt x="25233" y="67047"/>
                  <a:pt x="28329" y="74943"/>
                </a:cubicBezTo>
                <a:close/>
              </a:path>
            </a:pathLst>
          </a:custGeom>
          <a:solidFill>
            <a:srgbClr val="361D5C"/>
          </a:solidFill>
          <a:ln w="0" cap="flat">
            <a:noFill/>
            <a:prstDash val="solid"/>
            <a:miter/>
          </a:ln>
        </p:spPr>
        <p:txBody>
          <a:bodyPr rtlCol="0" anchor="ctr"/>
          <a:lstStyle/>
          <a:p>
            <a:endParaRPr lang="en-US"/>
          </a:p>
        </p:txBody>
      </p:sp>
      <p:pic>
        <p:nvPicPr>
          <p:cNvPr id="2" name="Graphic 1">
            <a:extLst>
              <a:ext uri="{FF2B5EF4-FFF2-40B4-BE49-F238E27FC236}">
                <a16:creationId xmlns:a16="http://schemas.microsoft.com/office/drawing/2014/main" id="{BCDF9311-3FD9-B0EF-EB5A-3BA98D6BA625}"/>
              </a:ext>
            </a:extLst>
          </p:cNvPr>
          <p:cNvPicPr>
            <a:picLocks noChangeAspect="1"/>
          </p:cNvPicPr>
          <p:nvPr userDrawn="1"/>
        </p:nvPicPr>
        <p:blipFill>
          <a:blip r:embed="rId2"/>
          <a:srcRect/>
          <a:stretch/>
        </p:blipFill>
        <p:spPr>
          <a:xfrm>
            <a:off x="7124912" y="876784"/>
            <a:ext cx="2643806" cy="1083071"/>
          </a:xfrm>
          <a:prstGeom prst="rect">
            <a:avLst/>
          </a:prstGeom>
        </p:spPr>
      </p:pic>
      <p:sp>
        <p:nvSpPr>
          <p:cNvPr id="36" name="Text Placeholder 35">
            <a:extLst>
              <a:ext uri="{FF2B5EF4-FFF2-40B4-BE49-F238E27FC236}">
                <a16:creationId xmlns:a16="http://schemas.microsoft.com/office/drawing/2014/main" id="{055A5A43-9F04-7F34-1FCF-D205F780317E}"/>
              </a:ext>
            </a:extLst>
          </p:cNvPr>
          <p:cNvSpPr>
            <a:spLocks noGrp="1"/>
          </p:cNvSpPr>
          <p:nvPr>
            <p:ph type="body" sz="quarter" idx="12" hasCustomPrompt="1"/>
          </p:nvPr>
        </p:nvSpPr>
        <p:spPr>
          <a:xfrm>
            <a:off x="465101" y="5394837"/>
            <a:ext cx="4248567" cy="408128"/>
          </a:xfrm>
          <a:prstGeom prst="rect">
            <a:avLst/>
          </a:prstGeom>
        </p:spPr>
        <p:txBody>
          <a:bodyPr/>
          <a:lstStyle>
            <a:lvl1pPr marL="0" indent="0" algn="ctr">
              <a:buNone/>
              <a:defRPr sz="2400" b="1" i="0">
                <a:solidFill>
                  <a:srgbClr val="19181A"/>
                </a:solidFill>
                <a:latin typeface="Aptos"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Your name</a:t>
            </a:r>
            <a:endParaRPr lang="en-IS"/>
          </a:p>
        </p:txBody>
      </p:sp>
      <p:sp>
        <p:nvSpPr>
          <p:cNvPr id="37" name="Text Placeholder 35">
            <a:extLst>
              <a:ext uri="{FF2B5EF4-FFF2-40B4-BE49-F238E27FC236}">
                <a16:creationId xmlns:a16="http://schemas.microsoft.com/office/drawing/2014/main" id="{B867E93F-D2CF-7981-8604-2D623465EFCB}"/>
              </a:ext>
            </a:extLst>
          </p:cNvPr>
          <p:cNvSpPr>
            <a:spLocks noGrp="1"/>
          </p:cNvSpPr>
          <p:nvPr>
            <p:ph type="body" sz="quarter" idx="13" hasCustomPrompt="1"/>
          </p:nvPr>
        </p:nvSpPr>
        <p:spPr>
          <a:xfrm>
            <a:off x="465101" y="5847663"/>
            <a:ext cx="4248567" cy="561975"/>
          </a:xfrm>
          <a:prstGeom prst="rect">
            <a:avLst/>
          </a:prstGeom>
        </p:spPr>
        <p:txBody>
          <a:bodyPr/>
          <a:lstStyle>
            <a:lvl1pPr marL="0" indent="0" algn="ctr">
              <a:buNone/>
              <a:defRPr sz="2400" b="0" i="0">
                <a:solidFill>
                  <a:srgbClr val="6E63D6"/>
                </a:solidFill>
                <a:latin typeface="Aptos Light"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Job title</a:t>
            </a:r>
            <a:endParaRPr lang="en-IS"/>
          </a:p>
        </p:txBody>
      </p:sp>
      <p:sp>
        <p:nvSpPr>
          <p:cNvPr id="38" name="Freeform 37">
            <a:extLst>
              <a:ext uri="{FF2B5EF4-FFF2-40B4-BE49-F238E27FC236}">
                <a16:creationId xmlns:a16="http://schemas.microsoft.com/office/drawing/2014/main" id="{135F132A-CB24-5FDF-0A51-A4689BE66201}"/>
              </a:ext>
            </a:extLst>
          </p:cNvPr>
          <p:cNvSpPr/>
          <p:nvPr userDrawn="1"/>
        </p:nvSpPr>
        <p:spPr>
          <a:xfrm>
            <a:off x="465101" y="961694"/>
            <a:ext cx="4248567" cy="4001298"/>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4" name="Text Placeholder 6">
            <a:extLst>
              <a:ext uri="{FF2B5EF4-FFF2-40B4-BE49-F238E27FC236}">
                <a16:creationId xmlns:a16="http://schemas.microsoft.com/office/drawing/2014/main" id="{E14C9642-D545-80EF-31B5-C9F42A24BA5A}"/>
              </a:ext>
            </a:extLst>
          </p:cNvPr>
          <p:cNvSpPr>
            <a:spLocks noGrp="1"/>
          </p:cNvSpPr>
          <p:nvPr>
            <p:ph type="body" sz="quarter" idx="20" hasCustomPrompt="1"/>
          </p:nvPr>
        </p:nvSpPr>
        <p:spPr>
          <a:xfrm>
            <a:off x="5013633" y="3437530"/>
            <a:ext cx="6877740" cy="666357"/>
          </a:xfrm>
          <a:prstGeom prst="rect">
            <a:avLst/>
          </a:prstGeom>
        </p:spPr>
        <p:txBody>
          <a:bodyPr/>
          <a:lstStyle>
            <a:lvl1pPr marL="0" indent="0" algn="ctr">
              <a:buNone/>
              <a:defRPr b="0" i="0">
                <a:solidFill>
                  <a:srgbClr val="6E63D6"/>
                </a:solidFill>
                <a:latin typeface="Aptos Light" panose="020B0004020202020204" pitchFamily="34" charset="0"/>
                <a:cs typeface="Segoe UI" panose="020B0502040204020203" pitchFamily="34" charset="0"/>
              </a:defRPr>
            </a:lvl1pPr>
            <a:lvl2pPr marL="457200" indent="0" algn="ctr">
              <a:buNone/>
              <a:defRPr>
                <a:solidFill>
                  <a:srgbClr val="328C85"/>
                </a:solidFill>
                <a:latin typeface="Segoe UI" panose="020B0502040204020203" pitchFamily="34" charset="0"/>
                <a:cs typeface="Segoe UI" panose="020B0502040204020203" pitchFamily="34" charset="0"/>
              </a:defRPr>
            </a:lvl2pPr>
            <a:lvl3pPr marL="914400" indent="0" algn="ctr">
              <a:buNone/>
              <a:defRPr>
                <a:solidFill>
                  <a:srgbClr val="328C85"/>
                </a:solidFill>
                <a:latin typeface="Segoe UI" panose="020B0502040204020203" pitchFamily="34" charset="0"/>
                <a:cs typeface="Segoe UI" panose="020B0502040204020203" pitchFamily="34" charset="0"/>
              </a:defRPr>
            </a:lvl3pPr>
            <a:lvl4pPr marL="1371600" indent="0" algn="ctr">
              <a:buNone/>
              <a:defRPr>
                <a:solidFill>
                  <a:srgbClr val="328C85"/>
                </a:solidFill>
                <a:latin typeface="Segoe UI" panose="020B0502040204020203" pitchFamily="34" charset="0"/>
                <a:cs typeface="Segoe UI" panose="020B0502040204020203" pitchFamily="34" charset="0"/>
              </a:defRPr>
            </a:lvl4pPr>
            <a:lvl5pPr marL="1828800" indent="0" algn="ctr">
              <a:buNone/>
              <a:defRPr>
                <a:solidFill>
                  <a:srgbClr val="328C85"/>
                </a:solidFill>
                <a:latin typeface="Segoe UI" panose="020B0502040204020203" pitchFamily="34" charset="0"/>
                <a:cs typeface="Segoe UI" panose="020B0502040204020203" pitchFamily="34" charset="0"/>
              </a:defRPr>
            </a:lvl5pPr>
          </a:lstStyle>
          <a:p>
            <a:pPr lvl="0"/>
            <a:r>
              <a:rPr lang="en-US"/>
              <a:t>Subtitle if you want</a:t>
            </a:r>
            <a:endParaRPr lang="en-IS"/>
          </a:p>
        </p:txBody>
      </p:sp>
      <p:sp>
        <p:nvSpPr>
          <p:cNvPr id="6" name="Title Placeholder 12">
            <a:extLst>
              <a:ext uri="{FF2B5EF4-FFF2-40B4-BE49-F238E27FC236}">
                <a16:creationId xmlns:a16="http://schemas.microsoft.com/office/drawing/2014/main" id="{010E89FF-89E7-D9DB-5BAA-F86D2B3EB1BE}"/>
              </a:ext>
            </a:extLst>
          </p:cNvPr>
          <p:cNvSpPr>
            <a:spLocks noGrp="1"/>
          </p:cNvSpPr>
          <p:nvPr>
            <p:ph type="title" hasCustomPrompt="1"/>
          </p:nvPr>
        </p:nvSpPr>
        <p:spPr>
          <a:xfrm>
            <a:off x="5013633" y="2762643"/>
            <a:ext cx="6877740" cy="666357"/>
          </a:xfrm>
          <a:prstGeom prst="rect">
            <a:avLst/>
          </a:prstGeom>
        </p:spPr>
        <p:txBody>
          <a:bodyPr vert="horz" lIns="91440" tIns="45720" rIns="91440" bIns="45720" rtlCol="0" anchor="t" anchorCtr="0">
            <a:normAutofit/>
          </a:bodyPr>
          <a:lstStyle>
            <a:lvl1pPr algn="ctr">
              <a:defRPr b="1" i="0">
                <a:solidFill>
                  <a:srgbClr val="351C5C"/>
                </a:solidFill>
                <a:latin typeface="Aptos ExtraBold" panose="020B0004020202020204" pitchFamily="34" charset="0"/>
                <a:cs typeface="Segoe UI" panose="020B0502040204020203" pitchFamily="34" charset="0"/>
              </a:defRPr>
            </a:lvl1pPr>
          </a:lstStyle>
          <a:p>
            <a:r>
              <a:rPr lang="en-GB"/>
              <a:t>Presentation title</a:t>
            </a:r>
            <a:endParaRPr lang="en-IS"/>
          </a:p>
        </p:txBody>
      </p:sp>
      <p:sp>
        <p:nvSpPr>
          <p:cNvPr id="24" name="Freeform 23">
            <a:extLst>
              <a:ext uri="{FF2B5EF4-FFF2-40B4-BE49-F238E27FC236}">
                <a16:creationId xmlns:a16="http://schemas.microsoft.com/office/drawing/2014/main" id="{B7E6CBFF-D865-D497-B653-C6C86148927B}"/>
              </a:ext>
            </a:extLst>
          </p:cNvPr>
          <p:cNvSpPr/>
          <p:nvPr userDrawn="1"/>
        </p:nvSpPr>
        <p:spPr>
          <a:xfrm>
            <a:off x="0" y="0"/>
            <a:ext cx="1471919" cy="3969474"/>
          </a:xfrm>
          <a:custGeom>
            <a:avLst/>
            <a:gdLst>
              <a:gd name="connsiteX0" fmla="*/ 0 w 1471919"/>
              <a:gd name="connsiteY0" fmla="*/ 0 h 3969474"/>
              <a:gd name="connsiteX1" fmla="*/ 1471919 w 1471919"/>
              <a:gd name="connsiteY1" fmla="*/ 0 h 3969474"/>
              <a:gd name="connsiteX2" fmla="*/ 1139148 w 1471919"/>
              <a:gd name="connsiteY2" fmla="*/ 332849 h 3969474"/>
              <a:gd name="connsiteX3" fmla="*/ 296540 w 1471919"/>
              <a:gd name="connsiteY3" fmla="*/ 368927 h 3969474"/>
              <a:gd name="connsiteX4" fmla="*/ 134614 w 1471919"/>
              <a:gd name="connsiteY4" fmla="*/ 733889 h 3969474"/>
              <a:gd name="connsiteX5" fmla="*/ 229974 w 1471919"/>
              <a:gd name="connsiteY5" fmla="*/ 1242236 h 3969474"/>
              <a:gd name="connsiteX6" fmla="*/ 237714 w 1471919"/>
              <a:gd name="connsiteY6" fmla="*/ 1264068 h 3969474"/>
              <a:gd name="connsiteX7" fmla="*/ 245609 w 1471919"/>
              <a:gd name="connsiteY7" fmla="*/ 1286211 h 3969474"/>
              <a:gd name="connsiteX8" fmla="*/ 253659 w 1471919"/>
              <a:gd name="connsiteY8" fmla="*/ 1308508 h 3969474"/>
              <a:gd name="connsiteX9" fmla="*/ 281834 w 1471919"/>
              <a:gd name="connsiteY9" fmla="*/ 1383451 h 3969474"/>
              <a:gd name="connsiteX10" fmla="*/ 291122 w 1471919"/>
              <a:gd name="connsiteY10" fmla="*/ 1406987 h 3969474"/>
              <a:gd name="connsiteX11" fmla="*/ 300101 w 1471919"/>
              <a:gd name="connsiteY11" fmla="*/ 1429749 h 3969474"/>
              <a:gd name="connsiteX12" fmla="*/ 313414 w 1471919"/>
              <a:gd name="connsiteY12" fmla="*/ 1462730 h 3969474"/>
              <a:gd name="connsiteX13" fmla="*/ 322548 w 1471919"/>
              <a:gd name="connsiteY13" fmla="*/ 1485028 h 3969474"/>
              <a:gd name="connsiteX14" fmla="*/ 323941 w 1471919"/>
              <a:gd name="connsiteY14" fmla="*/ 1488744 h 3969474"/>
              <a:gd name="connsiteX15" fmla="*/ 352735 w 1471919"/>
              <a:gd name="connsiteY15" fmla="*/ 1557494 h 3969474"/>
              <a:gd name="connsiteX16" fmla="*/ 361249 w 1471919"/>
              <a:gd name="connsiteY16" fmla="*/ 1577933 h 3969474"/>
              <a:gd name="connsiteX17" fmla="*/ 377194 w 1471919"/>
              <a:gd name="connsiteY17" fmla="*/ 1614630 h 3969474"/>
              <a:gd name="connsiteX18" fmla="*/ 378278 w 1471919"/>
              <a:gd name="connsiteY18" fmla="*/ 1617418 h 3969474"/>
              <a:gd name="connsiteX19" fmla="*/ 381064 w 1471919"/>
              <a:gd name="connsiteY19" fmla="*/ 1623921 h 3969474"/>
              <a:gd name="connsiteX20" fmla="*/ 398712 w 1471919"/>
              <a:gd name="connsiteY20" fmla="*/ 1664335 h 3969474"/>
              <a:gd name="connsiteX21" fmla="*/ 402582 w 1471919"/>
              <a:gd name="connsiteY21" fmla="*/ 1672851 h 3969474"/>
              <a:gd name="connsiteX22" fmla="*/ 410632 w 1471919"/>
              <a:gd name="connsiteY22" fmla="*/ 1690968 h 3969474"/>
              <a:gd name="connsiteX23" fmla="*/ 430912 w 1471919"/>
              <a:gd name="connsiteY23" fmla="*/ 1736801 h 3969474"/>
              <a:gd name="connsiteX24" fmla="*/ 431531 w 1471919"/>
              <a:gd name="connsiteY24" fmla="*/ 1737885 h 3969474"/>
              <a:gd name="connsiteX25" fmla="*/ 444535 w 1471919"/>
              <a:gd name="connsiteY25" fmla="*/ 1767305 h 3969474"/>
              <a:gd name="connsiteX26" fmla="*/ 468065 w 1471919"/>
              <a:gd name="connsiteY26" fmla="*/ 1818867 h 3969474"/>
              <a:gd name="connsiteX27" fmla="*/ 472245 w 1471919"/>
              <a:gd name="connsiteY27" fmla="*/ 1828158 h 3969474"/>
              <a:gd name="connsiteX28" fmla="*/ 498871 w 1471919"/>
              <a:gd name="connsiteY28" fmla="*/ 1886533 h 3969474"/>
              <a:gd name="connsiteX29" fmla="*/ 507231 w 1471919"/>
              <a:gd name="connsiteY29" fmla="*/ 1904805 h 3969474"/>
              <a:gd name="connsiteX30" fmla="*/ 538347 w 1471919"/>
              <a:gd name="connsiteY30" fmla="*/ 1972470 h 3969474"/>
              <a:gd name="connsiteX31" fmla="*/ 1027068 w 1471919"/>
              <a:gd name="connsiteY31" fmla="*/ 3184109 h 3969474"/>
              <a:gd name="connsiteX32" fmla="*/ 803683 w 1471919"/>
              <a:gd name="connsiteY32" fmla="*/ 3407546 h 3969474"/>
              <a:gd name="connsiteX33" fmla="*/ 140110 w 1471919"/>
              <a:gd name="connsiteY33" fmla="*/ 3902359 h 3969474"/>
              <a:gd name="connsiteX34" fmla="*/ 0 w 1471919"/>
              <a:gd name="connsiteY34" fmla="*/ 3969474 h 3969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471919" h="3969474">
                <a:moveTo>
                  <a:pt x="0" y="0"/>
                </a:moveTo>
                <a:lnTo>
                  <a:pt x="1471919" y="0"/>
                </a:lnTo>
                <a:lnTo>
                  <a:pt x="1139148" y="332849"/>
                </a:lnTo>
                <a:cubicBezTo>
                  <a:pt x="810031" y="150135"/>
                  <a:pt x="514352" y="151064"/>
                  <a:pt x="296540" y="368927"/>
                </a:cubicBezTo>
                <a:cubicBezTo>
                  <a:pt x="193285" y="472206"/>
                  <a:pt x="142509" y="591125"/>
                  <a:pt x="134614" y="733889"/>
                </a:cubicBezTo>
                <a:cubicBezTo>
                  <a:pt x="126719" y="876654"/>
                  <a:pt x="161859" y="1043419"/>
                  <a:pt x="229974" y="1242236"/>
                </a:cubicBezTo>
                <a:cubicBezTo>
                  <a:pt x="232296" y="1249513"/>
                  <a:pt x="235237" y="1256791"/>
                  <a:pt x="237714" y="1264068"/>
                </a:cubicBezTo>
                <a:cubicBezTo>
                  <a:pt x="240191" y="1271501"/>
                  <a:pt x="242823" y="1278933"/>
                  <a:pt x="245609" y="1286211"/>
                </a:cubicBezTo>
                <a:cubicBezTo>
                  <a:pt x="248241" y="1293488"/>
                  <a:pt x="251028" y="1301075"/>
                  <a:pt x="253659" y="1308508"/>
                </a:cubicBezTo>
                <a:cubicBezTo>
                  <a:pt x="262483" y="1333128"/>
                  <a:pt x="271926" y="1358058"/>
                  <a:pt x="281834" y="1383451"/>
                </a:cubicBezTo>
                <a:cubicBezTo>
                  <a:pt x="284775" y="1391349"/>
                  <a:pt x="287871" y="1399245"/>
                  <a:pt x="291122" y="1406987"/>
                </a:cubicBezTo>
                <a:cubicBezTo>
                  <a:pt x="294064" y="1414420"/>
                  <a:pt x="297005" y="1422162"/>
                  <a:pt x="300101" y="1429749"/>
                </a:cubicBezTo>
                <a:cubicBezTo>
                  <a:pt x="304281" y="1440743"/>
                  <a:pt x="308770" y="1451582"/>
                  <a:pt x="313414" y="1462730"/>
                </a:cubicBezTo>
                <a:cubicBezTo>
                  <a:pt x="316356" y="1470163"/>
                  <a:pt x="319451" y="1477441"/>
                  <a:pt x="322548" y="1485028"/>
                </a:cubicBezTo>
                <a:cubicBezTo>
                  <a:pt x="323167" y="1486267"/>
                  <a:pt x="323477" y="1487505"/>
                  <a:pt x="323941" y="1488744"/>
                </a:cubicBezTo>
                <a:cubicBezTo>
                  <a:pt x="333229" y="1511196"/>
                  <a:pt x="342827" y="1534267"/>
                  <a:pt x="352735" y="1557494"/>
                </a:cubicBezTo>
                <a:cubicBezTo>
                  <a:pt x="355521" y="1564307"/>
                  <a:pt x="358308" y="1571120"/>
                  <a:pt x="361249" y="1577933"/>
                </a:cubicBezTo>
                <a:cubicBezTo>
                  <a:pt x="366512" y="1590166"/>
                  <a:pt x="371776" y="1602398"/>
                  <a:pt x="377194" y="1614630"/>
                </a:cubicBezTo>
                <a:cubicBezTo>
                  <a:pt x="377504" y="1615559"/>
                  <a:pt x="377813" y="1616488"/>
                  <a:pt x="378278" y="1617418"/>
                </a:cubicBezTo>
                <a:cubicBezTo>
                  <a:pt x="379207" y="1619585"/>
                  <a:pt x="380135" y="1621753"/>
                  <a:pt x="381064" y="1623921"/>
                </a:cubicBezTo>
                <a:cubicBezTo>
                  <a:pt x="386792" y="1637238"/>
                  <a:pt x="392675" y="1650709"/>
                  <a:pt x="398712" y="1664335"/>
                </a:cubicBezTo>
                <a:cubicBezTo>
                  <a:pt x="399951" y="1667122"/>
                  <a:pt x="401344" y="1669909"/>
                  <a:pt x="402582" y="1672851"/>
                </a:cubicBezTo>
                <a:lnTo>
                  <a:pt x="410632" y="1690968"/>
                </a:lnTo>
                <a:cubicBezTo>
                  <a:pt x="417289" y="1705987"/>
                  <a:pt x="424100" y="1721317"/>
                  <a:pt x="430912" y="1736801"/>
                </a:cubicBezTo>
                <a:cubicBezTo>
                  <a:pt x="431067" y="1737110"/>
                  <a:pt x="431221" y="1737575"/>
                  <a:pt x="431531" y="1737885"/>
                </a:cubicBezTo>
                <a:cubicBezTo>
                  <a:pt x="435866" y="1747640"/>
                  <a:pt x="440200" y="1757550"/>
                  <a:pt x="444535" y="1767305"/>
                </a:cubicBezTo>
                <a:cubicBezTo>
                  <a:pt x="452275" y="1784338"/>
                  <a:pt x="460015" y="1801525"/>
                  <a:pt x="468065" y="1818867"/>
                </a:cubicBezTo>
                <a:cubicBezTo>
                  <a:pt x="469458" y="1821964"/>
                  <a:pt x="470851" y="1825061"/>
                  <a:pt x="472245" y="1828158"/>
                </a:cubicBezTo>
                <a:cubicBezTo>
                  <a:pt x="481069" y="1847358"/>
                  <a:pt x="489893" y="1866868"/>
                  <a:pt x="498871" y="1886533"/>
                </a:cubicBezTo>
                <a:cubicBezTo>
                  <a:pt x="501503" y="1892572"/>
                  <a:pt x="504444" y="1898610"/>
                  <a:pt x="507231" y="1904805"/>
                </a:cubicBezTo>
                <a:cubicBezTo>
                  <a:pt x="517448" y="1927102"/>
                  <a:pt x="527820" y="1949554"/>
                  <a:pt x="538347" y="1972470"/>
                </a:cubicBezTo>
                <a:cubicBezTo>
                  <a:pt x="709717" y="2357098"/>
                  <a:pt x="893781" y="2765416"/>
                  <a:pt x="1027068" y="3184109"/>
                </a:cubicBezTo>
                <a:lnTo>
                  <a:pt x="803683" y="3407546"/>
                </a:lnTo>
                <a:cubicBezTo>
                  <a:pt x="602417" y="3608918"/>
                  <a:pt x="378488" y="3773861"/>
                  <a:pt x="140110" y="3902359"/>
                </a:cubicBezTo>
                <a:lnTo>
                  <a:pt x="0" y="3969474"/>
                </a:ln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Picture Placeholder 61">
            <a:extLst>
              <a:ext uri="{FF2B5EF4-FFF2-40B4-BE49-F238E27FC236}">
                <a16:creationId xmlns:a16="http://schemas.microsoft.com/office/drawing/2014/main" id="{CE45D407-C74F-C79A-AB0B-3CCAF6A21DCA}"/>
              </a:ext>
            </a:extLst>
          </p:cNvPr>
          <p:cNvSpPr>
            <a:spLocks noGrp="1"/>
          </p:cNvSpPr>
          <p:nvPr>
            <p:ph type="pic" sz="quarter" idx="11" hasCustomPrompt="1"/>
          </p:nvPr>
        </p:nvSpPr>
        <p:spPr>
          <a:xfrm>
            <a:off x="514469" y="1010337"/>
            <a:ext cx="4149831" cy="3904013"/>
          </a:xfrm>
          <a:custGeom>
            <a:avLst/>
            <a:gdLst>
              <a:gd name="connsiteX0" fmla="*/ 63979 w 4149831"/>
              <a:gd name="connsiteY0" fmla="*/ 0 h 3904013"/>
              <a:gd name="connsiteX1" fmla="*/ 4086310 w 4149831"/>
              <a:gd name="connsiteY1" fmla="*/ 0 h 3904013"/>
              <a:gd name="connsiteX2" fmla="*/ 4096526 w 4149831"/>
              <a:gd name="connsiteY2" fmla="*/ 2062 h 3904013"/>
              <a:gd name="connsiteX3" fmla="*/ 4143371 w 4149831"/>
              <a:gd name="connsiteY3" fmla="*/ 48900 h 3904013"/>
              <a:gd name="connsiteX4" fmla="*/ 4149831 w 4149831"/>
              <a:gd name="connsiteY4" fmla="*/ 80894 h 3904013"/>
              <a:gd name="connsiteX5" fmla="*/ 4149831 w 4149831"/>
              <a:gd name="connsiteY5" fmla="*/ 3818264 h 3904013"/>
              <a:gd name="connsiteX6" fmla="*/ 4143371 w 4149831"/>
              <a:gd name="connsiteY6" fmla="*/ 3850259 h 3904013"/>
              <a:gd name="connsiteX7" fmla="*/ 4062261 w 4149831"/>
              <a:gd name="connsiteY7" fmla="*/ 3904013 h 3904013"/>
              <a:gd name="connsiteX8" fmla="*/ 88028 w 4149831"/>
              <a:gd name="connsiteY8" fmla="*/ 3904013 h 3904013"/>
              <a:gd name="connsiteX9" fmla="*/ 0 w 4149831"/>
              <a:gd name="connsiteY9" fmla="*/ 3816000 h 3904013"/>
              <a:gd name="connsiteX10" fmla="*/ 0 w 4149831"/>
              <a:gd name="connsiteY10" fmla="*/ 2718353 h 3904013"/>
              <a:gd name="connsiteX11" fmla="*/ 0 w 4149831"/>
              <a:gd name="connsiteY11" fmla="*/ 2658391 h 3904013"/>
              <a:gd name="connsiteX12" fmla="*/ 86008 w 4149831"/>
              <a:gd name="connsiteY12" fmla="*/ 2594433 h 3904013"/>
              <a:gd name="connsiteX13" fmla="*/ 294526 w 4149831"/>
              <a:gd name="connsiteY13" fmla="*/ 2405204 h 3904013"/>
              <a:gd name="connsiteX14" fmla="*/ 517913 w 4149831"/>
              <a:gd name="connsiteY14" fmla="*/ 2181767 h 3904013"/>
              <a:gd name="connsiteX15" fmla="*/ 29187 w 4149831"/>
              <a:gd name="connsiteY15" fmla="*/ 970126 h 3904013"/>
              <a:gd name="connsiteX16" fmla="*/ 0 w 4149831"/>
              <a:gd name="connsiteY16" fmla="*/ 906655 h 3904013"/>
              <a:gd name="connsiteX17" fmla="*/ 0 w 4149831"/>
              <a:gd name="connsiteY17" fmla="*/ 83159 h 3904013"/>
              <a:gd name="connsiteX18" fmla="*/ 53764 w 4149831"/>
              <a:gd name="connsiteY18" fmla="*/ 2062 h 390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149831" h="3904013">
                <a:moveTo>
                  <a:pt x="63979" y="0"/>
                </a:moveTo>
                <a:lnTo>
                  <a:pt x="4086310" y="0"/>
                </a:lnTo>
                <a:lnTo>
                  <a:pt x="4096526" y="2062"/>
                </a:lnTo>
                <a:cubicBezTo>
                  <a:pt x="4117588" y="10969"/>
                  <a:pt x="4134462" y="27840"/>
                  <a:pt x="4143371" y="48900"/>
                </a:cubicBezTo>
                <a:lnTo>
                  <a:pt x="4149831" y="80894"/>
                </a:lnTo>
                <a:lnTo>
                  <a:pt x="4149831" y="3818264"/>
                </a:lnTo>
                <a:lnTo>
                  <a:pt x="4143371" y="3850259"/>
                </a:lnTo>
                <a:cubicBezTo>
                  <a:pt x="4130008" y="3881848"/>
                  <a:pt x="4098723" y="3904013"/>
                  <a:pt x="4062261" y="3904013"/>
                </a:cubicBezTo>
                <a:lnTo>
                  <a:pt x="88028" y="3904013"/>
                </a:lnTo>
                <a:cubicBezTo>
                  <a:pt x="39412" y="3904013"/>
                  <a:pt x="0" y="3864608"/>
                  <a:pt x="0" y="3816000"/>
                </a:cubicBezTo>
                <a:lnTo>
                  <a:pt x="0" y="2718353"/>
                </a:lnTo>
                <a:lnTo>
                  <a:pt x="0" y="2658391"/>
                </a:lnTo>
                <a:lnTo>
                  <a:pt x="86008" y="2594433"/>
                </a:lnTo>
                <a:cubicBezTo>
                  <a:pt x="157829" y="2535404"/>
                  <a:pt x="227437" y="2472328"/>
                  <a:pt x="294526" y="2405204"/>
                </a:cubicBezTo>
                <a:lnTo>
                  <a:pt x="517913" y="2181767"/>
                </a:lnTo>
                <a:cubicBezTo>
                  <a:pt x="384624" y="1763073"/>
                  <a:pt x="200559" y="1354754"/>
                  <a:pt x="29187" y="970126"/>
                </a:cubicBezTo>
                <a:lnTo>
                  <a:pt x="0" y="906655"/>
                </a:lnTo>
                <a:lnTo>
                  <a:pt x="0" y="83159"/>
                </a:lnTo>
                <a:cubicBezTo>
                  <a:pt x="0" y="46703"/>
                  <a:pt x="22169" y="15423"/>
                  <a:pt x="53764" y="2062"/>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Tree>
    <p:extLst>
      <p:ext uri="{BB962C8B-B14F-4D97-AF65-F5344CB8AC3E}">
        <p14:creationId xmlns:p14="http://schemas.microsoft.com/office/powerpoint/2010/main" val="350343841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White 2 presenters">
    <p:spTree>
      <p:nvGrpSpPr>
        <p:cNvPr id="1" name=""/>
        <p:cNvGrpSpPr/>
        <p:nvPr/>
      </p:nvGrpSpPr>
      <p:grpSpPr>
        <a:xfrm>
          <a:off x="0" y="0"/>
          <a:ext cx="0" cy="0"/>
          <a:chOff x="0" y="0"/>
          <a:chExt cx="0" cy="0"/>
        </a:xfrm>
      </p:grpSpPr>
      <p:grpSp>
        <p:nvGrpSpPr>
          <p:cNvPr id="30" name="Group 29">
            <a:extLst>
              <a:ext uri="{FF2B5EF4-FFF2-40B4-BE49-F238E27FC236}">
                <a16:creationId xmlns:a16="http://schemas.microsoft.com/office/drawing/2014/main" id="{086C55C7-D730-F38E-AA35-A9A3421D3BA1}"/>
              </a:ext>
            </a:extLst>
          </p:cNvPr>
          <p:cNvGrpSpPr/>
          <p:nvPr userDrawn="1"/>
        </p:nvGrpSpPr>
        <p:grpSpPr>
          <a:xfrm>
            <a:off x="0" y="0"/>
            <a:ext cx="4686448" cy="6858000"/>
            <a:chOff x="0" y="0"/>
            <a:chExt cx="4686448" cy="6858000"/>
          </a:xfrm>
        </p:grpSpPr>
        <p:sp>
          <p:nvSpPr>
            <p:cNvPr id="28" name="Freeform 27">
              <a:extLst>
                <a:ext uri="{FF2B5EF4-FFF2-40B4-BE49-F238E27FC236}">
                  <a16:creationId xmlns:a16="http://schemas.microsoft.com/office/drawing/2014/main" id="{CE5C4742-66CA-1B12-3AE2-27055923AB45}"/>
                </a:ext>
              </a:extLst>
            </p:cNvPr>
            <p:cNvSpPr/>
            <p:nvPr userDrawn="1"/>
          </p:nvSpPr>
          <p:spPr>
            <a:xfrm>
              <a:off x="0" y="237790"/>
              <a:ext cx="335168" cy="4475427"/>
            </a:xfrm>
            <a:custGeom>
              <a:avLst/>
              <a:gdLst>
                <a:gd name="connsiteX0" fmla="*/ 0 w 335168"/>
                <a:gd name="connsiteY0" fmla="*/ 0 h 4475427"/>
                <a:gd name="connsiteX1" fmla="*/ 60991 w 335168"/>
                <a:gd name="connsiteY1" fmla="*/ 81629 h 4475427"/>
                <a:gd name="connsiteX2" fmla="*/ 335168 w 335168"/>
                <a:gd name="connsiteY2" fmla="*/ 979937 h 4475427"/>
                <a:gd name="connsiteX3" fmla="*/ 335168 w 335168"/>
                <a:gd name="connsiteY3" fmla="*/ 4475427 h 4475427"/>
                <a:gd name="connsiteX4" fmla="*/ 11648 w 335168"/>
                <a:gd name="connsiteY4" fmla="*/ 4442774 h 4475427"/>
                <a:gd name="connsiteX5" fmla="*/ 0 w 335168"/>
                <a:gd name="connsiteY5" fmla="*/ 4439154 h 4475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5168" h="4475427">
                  <a:moveTo>
                    <a:pt x="0" y="0"/>
                  </a:moveTo>
                  <a:lnTo>
                    <a:pt x="60991" y="81629"/>
                  </a:lnTo>
                  <a:cubicBezTo>
                    <a:pt x="234093" y="338063"/>
                    <a:pt x="335168" y="647193"/>
                    <a:pt x="335168" y="979937"/>
                  </a:cubicBezTo>
                  <a:lnTo>
                    <a:pt x="335168" y="4475427"/>
                  </a:lnTo>
                  <a:cubicBezTo>
                    <a:pt x="224351" y="4475427"/>
                    <a:pt x="116151" y="4464183"/>
                    <a:pt x="11648" y="4442774"/>
                  </a:cubicBezTo>
                  <a:lnTo>
                    <a:pt x="0" y="4439154"/>
                  </a:lnTo>
                  <a:close/>
                </a:path>
              </a:pathLst>
            </a:custGeom>
            <a:solidFill>
              <a:srgbClr val="403FA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Freeform 6">
              <a:extLst>
                <a:ext uri="{FF2B5EF4-FFF2-40B4-BE49-F238E27FC236}">
                  <a16:creationId xmlns:a16="http://schemas.microsoft.com/office/drawing/2014/main" id="{1D75F5EB-4A3C-DF2F-71C0-FFBC1D94D992}"/>
                </a:ext>
              </a:extLst>
            </p:cNvPr>
            <p:cNvSpPr/>
            <p:nvPr/>
          </p:nvSpPr>
          <p:spPr>
            <a:xfrm>
              <a:off x="1421145" y="1755801"/>
              <a:ext cx="3265303" cy="2373424"/>
            </a:xfrm>
            <a:custGeom>
              <a:avLst/>
              <a:gdLst>
                <a:gd name="connsiteX0" fmla="*/ 3261833 w 3494414"/>
                <a:gd name="connsiteY0" fmla="*/ 2539957 h 2539956"/>
                <a:gd name="connsiteX1" fmla="*/ 2454348 w 3494414"/>
                <a:gd name="connsiteY1" fmla="*/ 2539957 h 2539956"/>
                <a:gd name="connsiteX2" fmla="*/ 2469415 w 3494414"/>
                <a:gd name="connsiteY2" fmla="*/ 2295274 h 2539956"/>
                <a:gd name="connsiteX3" fmla="*/ 0 w 3494414"/>
                <a:gd name="connsiteY3" fmla="*/ 0 h 2539956"/>
                <a:gd name="connsiteX4" fmla="*/ 2995141 w 3494414"/>
                <a:gd name="connsiteY4" fmla="*/ 0 h 2539956"/>
                <a:gd name="connsiteX5" fmla="*/ 3488974 w 3494414"/>
                <a:gd name="connsiteY5" fmla="*/ 2257572 h 2539956"/>
                <a:gd name="connsiteX6" fmla="*/ 3261833 w 3494414"/>
                <a:gd name="connsiteY6" fmla="*/ 2539957 h 253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94414" h="2539956">
                  <a:moveTo>
                    <a:pt x="3261833" y="2539957"/>
                  </a:moveTo>
                  <a:lnTo>
                    <a:pt x="2454348" y="2539957"/>
                  </a:lnTo>
                  <a:cubicBezTo>
                    <a:pt x="2464769" y="2459275"/>
                    <a:pt x="2469415" y="2377840"/>
                    <a:pt x="2469415" y="2295274"/>
                  </a:cubicBezTo>
                  <a:cubicBezTo>
                    <a:pt x="2469415" y="966543"/>
                    <a:pt x="1483005" y="0"/>
                    <a:pt x="0" y="0"/>
                  </a:cubicBezTo>
                  <a:lnTo>
                    <a:pt x="2995141" y="0"/>
                  </a:lnTo>
                  <a:lnTo>
                    <a:pt x="3488974" y="2257572"/>
                  </a:lnTo>
                  <a:cubicBezTo>
                    <a:pt x="3520615" y="2402598"/>
                    <a:pt x="3410246" y="2539957"/>
                    <a:pt x="3261833" y="2539957"/>
                  </a:cubicBezTo>
                  <a:close/>
                </a:path>
              </a:pathLst>
            </a:custGeom>
            <a:solidFill>
              <a:srgbClr val="BABAE6"/>
            </a:solidFill>
            <a:ln w="9918" cap="rnd">
              <a:noFill/>
              <a:prstDash val="solid"/>
              <a:round/>
            </a:ln>
          </p:spPr>
          <p:txBody>
            <a:bodyPr rtlCol="0" anchor="ctr"/>
            <a:lstStyle/>
            <a:p>
              <a:endParaRPr lang="en-US"/>
            </a:p>
          </p:txBody>
        </p:sp>
        <p:sp>
          <p:nvSpPr>
            <p:cNvPr id="17" name="Freeform 16">
              <a:extLst>
                <a:ext uri="{FF2B5EF4-FFF2-40B4-BE49-F238E27FC236}">
                  <a16:creationId xmlns:a16="http://schemas.microsoft.com/office/drawing/2014/main" id="{D1516AEC-B0C4-F18B-230C-21714D595E76}"/>
                </a:ext>
              </a:extLst>
            </p:cNvPr>
            <p:cNvSpPr/>
            <p:nvPr/>
          </p:nvSpPr>
          <p:spPr>
            <a:xfrm>
              <a:off x="2252322" y="4739405"/>
              <a:ext cx="1986847" cy="1916965"/>
            </a:xfrm>
            <a:custGeom>
              <a:avLst/>
              <a:gdLst>
                <a:gd name="connsiteX0" fmla="*/ 1058482 w 2126255"/>
                <a:gd name="connsiteY0" fmla="*/ 2051470 h 2051469"/>
                <a:gd name="connsiteX1" fmla="*/ 175786 w 2126255"/>
                <a:gd name="connsiteY1" fmla="*/ 2051470 h 2051469"/>
                <a:gd name="connsiteX2" fmla="*/ 0 w 2126255"/>
                <a:gd name="connsiteY2" fmla="*/ 1875529 h 2051469"/>
                <a:gd name="connsiteX3" fmla="*/ 175786 w 2126255"/>
                <a:gd name="connsiteY3" fmla="*/ 1699588 h 2051469"/>
                <a:gd name="connsiteX4" fmla="*/ 1058482 w 2126255"/>
                <a:gd name="connsiteY4" fmla="*/ 1699588 h 2051469"/>
                <a:gd name="connsiteX5" fmla="*/ 1774684 w 2126255"/>
                <a:gd name="connsiteY5" fmla="*/ 982755 h 2051469"/>
                <a:gd name="connsiteX6" fmla="*/ 1774684 w 2126255"/>
                <a:gd name="connsiteY6" fmla="*/ 175941 h 2051469"/>
                <a:gd name="connsiteX7" fmla="*/ 1950470 w 2126255"/>
                <a:gd name="connsiteY7" fmla="*/ 0 h 2051469"/>
                <a:gd name="connsiteX8" fmla="*/ 2126256 w 2126255"/>
                <a:gd name="connsiteY8" fmla="*/ 175941 h 2051469"/>
                <a:gd name="connsiteX9" fmla="*/ 2126256 w 2126255"/>
                <a:gd name="connsiteY9" fmla="*/ 982755 h 2051469"/>
                <a:gd name="connsiteX10" fmla="*/ 1058482 w 2126255"/>
                <a:gd name="connsiteY10" fmla="*/ 2051470 h 2051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26255" h="2051469">
                  <a:moveTo>
                    <a:pt x="1058482" y="2051470"/>
                  </a:moveTo>
                  <a:lnTo>
                    <a:pt x="175786" y="2051470"/>
                  </a:lnTo>
                  <a:cubicBezTo>
                    <a:pt x="78727" y="2051470"/>
                    <a:pt x="0" y="1972673"/>
                    <a:pt x="0" y="1875529"/>
                  </a:cubicBezTo>
                  <a:cubicBezTo>
                    <a:pt x="0" y="1778385"/>
                    <a:pt x="78727" y="1699588"/>
                    <a:pt x="175786" y="1699588"/>
                  </a:cubicBezTo>
                  <a:lnTo>
                    <a:pt x="1058482" y="1699588"/>
                  </a:lnTo>
                  <a:cubicBezTo>
                    <a:pt x="1453373" y="1699588"/>
                    <a:pt x="1774684" y="1377993"/>
                    <a:pt x="1774684" y="982755"/>
                  </a:cubicBezTo>
                  <a:lnTo>
                    <a:pt x="1774684" y="175941"/>
                  </a:lnTo>
                  <a:cubicBezTo>
                    <a:pt x="1774684" y="78796"/>
                    <a:pt x="1853411" y="0"/>
                    <a:pt x="1950470" y="0"/>
                  </a:cubicBezTo>
                  <a:cubicBezTo>
                    <a:pt x="2047529" y="0"/>
                    <a:pt x="2126256" y="78796"/>
                    <a:pt x="2126256" y="175941"/>
                  </a:cubicBezTo>
                  <a:lnTo>
                    <a:pt x="2126256" y="982755"/>
                  </a:lnTo>
                  <a:cubicBezTo>
                    <a:pt x="2126256" y="1572031"/>
                    <a:pt x="1647239" y="2051470"/>
                    <a:pt x="1058482" y="2051470"/>
                  </a:cubicBezTo>
                  <a:close/>
                </a:path>
              </a:pathLst>
            </a:custGeom>
            <a:solidFill>
              <a:srgbClr val="351C5C"/>
            </a:solidFill>
            <a:ln w="9918" cap="rnd">
              <a:solidFill>
                <a:srgbClr val="361D5C"/>
              </a:solidFill>
              <a:prstDash val="solid"/>
              <a:round/>
            </a:ln>
          </p:spPr>
          <p:txBody>
            <a:bodyPr rtlCol="0" anchor="ctr"/>
            <a:lstStyle/>
            <a:p>
              <a:endParaRPr lang="en-US"/>
            </a:p>
          </p:txBody>
        </p:sp>
        <p:sp>
          <p:nvSpPr>
            <p:cNvPr id="19" name="Freeform 18">
              <a:extLst>
                <a:ext uri="{FF2B5EF4-FFF2-40B4-BE49-F238E27FC236}">
                  <a16:creationId xmlns:a16="http://schemas.microsoft.com/office/drawing/2014/main" id="{99E06122-E1CF-FA1E-56ED-52DB8BF7320C}"/>
                </a:ext>
              </a:extLst>
            </p:cNvPr>
            <p:cNvSpPr/>
            <p:nvPr/>
          </p:nvSpPr>
          <p:spPr>
            <a:xfrm>
              <a:off x="402847" y="4129225"/>
              <a:ext cx="3311726" cy="2728775"/>
            </a:xfrm>
            <a:custGeom>
              <a:avLst/>
              <a:gdLst>
                <a:gd name="connsiteX0" fmla="*/ 1825160 w 3544094"/>
                <a:gd name="connsiteY0" fmla="*/ 0 h 2920240"/>
                <a:gd name="connsiteX1" fmla="*/ 1763509 w 3544094"/>
                <a:gd name="connsiteY1" fmla="*/ 1005 h 2920240"/>
                <a:gd name="connsiteX2" fmla="*/ 360110 w 3544094"/>
                <a:gd name="connsiteY2" fmla="*/ 624967 h 2920240"/>
                <a:gd name="connsiteX3" fmla="*/ 2888 w 3544094"/>
                <a:gd name="connsiteY3" fmla="*/ 1699588 h 2920240"/>
                <a:gd name="connsiteX4" fmla="*/ 0 w 3544094"/>
                <a:gd name="connsiteY4" fmla="*/ 1817217 h 2920240"/>
                <a:gd name="connsiteX5" fmla="*/ 224629 w 3544094"/>
                <a:gd name="connsiteY5" fmla="*/ 2920240 h 2920240"/>
                <a:gd name="connsiteX6" fmla="*/ 1649750 w 3544094"/>
                <a:gd name="connsiteY6" fmla="*/ 2920240 h 2920240"/>
                <a:gd name="connsiteX7" fmla="*/ 1484010 w 3544094"/>
                <a:gd name="connsiteY7" fmla="*/ 2344537 h 2920240"/>
                <a:gd name="connsiteX8" fmla="*/ 2098005 w 3544094"/>
                <a:gd name="connsiteY8" fmla="*/ 1699588 h 2920240"/>
                <a:gd name="connsiteX9" fmla="*/ 2172839 w 3544094"/>
                <a:gd name="connsiteY9" fmla="*/ 1699588 h 2920240"/>
                <a:gd name="connsiteX10" fmla="*/ 2211010 w 3544094"/>
                <a:gd name="connsiteY10" fmla="*/ 1684885 h 2920240"/>
                <a:gd name="connsiteX11" fmla="*/ 2231476 w 3544094"/>
                <a:gd name="connsiteY11" fmla="*/ 1676590 h 2920240"/>
                <a:gd name="connsiteX12" fmla="*/ 2250059 w 3544094"/>
                <a:gd name="connsiteY12" fmla="*/ 1669050 h 2920240"/>
                <a:gd name="connsiteX13" fmla="*/ 2267010 w 3544094"/>
                <a:gd name="connsiteY13" fmla="*/ 1661886 h 2920240"/>
                <a:gd name="connsiteX14" fmla="*/ 2291871 w 3544094"/>
                <a:gd name="connsiteY14" fmla="*/ 1651079 h 2920240"/>
                <a:gd name="connsiteX15" fmla="*/ 2308822 w 3544094"/>
                <a:gd name="connsiteY15" fmla="*/ 1643539 h 2920240"/>
                <a:gd name="connsiteX16" fmla="*/ 2321002 w 3544094"/>
                <a:gd name="connsiteY16" fmla="*/ 1638009 h 2920240"/>
                <a:gd name="connsiteX17" fmla="*/ 2346114 w 3544094"/>
                <a:gd name="connsiteY17" fmla="*/ 1626447 h 2920240"/>
                <a:gd name="connsiteX18" fmla="*/ 2379639 w 3544094"/>
                <a:gd name="connsiteY18" fmla="*/ 1610235 h 2920240"/>
                <a:gd name="connsiteX19" fmla="*/ 2401612 w 3544094"/>
                <a:gd name="connsiteY19" fmla="*/ 1599176 h 2920240"/>
                <a:gd name="connsiteX20" fmla="*/ 2418689 w 3544094"/>
                <a:gd name="connsiteY20" fmla="*/ 1590379 h 2920240"/>
                <a:gd name="connsiteX21" fmla="*/ 2440285 w 3544094"/>
                <a:gd name="connsiteY21" fmla="*/ 1578943 h 2920240"/>
                <a:gd name="connsiteX22" fmla="*/ 2449200 w 3544094"/>
                <a:gd name="connsiteY22" fmla="*/ 1574168 h 2920240"/>
                <a:gd name="connsiteX23" fmla="*/ 2476446 w 3544094"/>
                <a:gd name="connsiteY23" fmla="*/ 1559338 h 2920240"/>
                <a:gd name="connsiteX24" fmla="*/ 2481469 w 3544094"/>
                <a:gd name="connsiteY24" fmla="*/ 1556448 h 2920240"/>
                <a:gd name="connsiteX25" fmla="*/ 2509971 w 3544094"/>
                <a:gd name="connsiteY25" fmla="*/ 1540236 h 2920240"/>
                <a:gd name="connsiteX26" fmla="*/ 2545380 w 3544094"/>
                <a:gd name="connsiteY26" fmla="*/ 1519249 h 2920240"/>
                <a:gd name="connsiteX27" fmla="*/ 2579658 w 3544094"/>
                <a:gd name="connsiteY27" fmla="*/ 1497885 h 2920240"/>
                <a:gd name="connsiteX28" fmla="*/ 2610295 w 3544094"/>
                <a:gd name="connsiteY28" fmla="*/ 1478154 h 2920240"/>
                <a:gd name="connsiteX29" fmla="*/ 2629129 w 3544094"/>
                <a:gd name="connsiteY29" fmla="*/ 1465587 h 2920240"/>
                <a:gd name="connsiteX30" fmla="*/ 2643443 w 3544094"/>
                <a:gd name="connsiteY30" fmla="*/ 1455910 h 2920240"/>
                <a:gd name="connsiteX31" fmla="*/ 2661398 w 3544094"/>
                <a:gd name="connsiteY31" fmla="*/ 1443594 h 2920240"/>
                <a:gd name="connsiteX32" fmla="*/ 2724179 w 3544094"/>
                <a:gd name="connsiteY32" fmla="*/ 1397975 h 2920240"/>
                <a:gd name="connsiteX33" fmla="*/ 2744520 w 3544094"/>
                <a:gd name="connsiteY33" fmla="*/ 1382518 h 2920240"/>
                <a:gd name="connsiteX34" fmla="*/ 2754565 w 3544094"/>
                <a:gd name="connsiteY34" fmla="*/ 1374726 h 2920240"/>
                <a:gd name="connsiteX35" fmla="*/ 2777668 w 3544094"/>
                <a:gd name="connsiteY35" fmla="*/ 1356378 h 2920240"/>
                <a:gd name="connsiteX36" fmla="*/ 2782942 w 3544094"/>
                <a:gd name="connsiteY36" fmla="*/ 1352105 h 2920240"/>
                <a:gd name="connsiteX37" fmla="*/ 2807929 w 3544094"/>
                <a:gd name="connsiteY37" fmla="*/ 1331620 h 2920240"/>
                <a:gd name="connsiteX38" fmla="*/ 2835427 w 3544094"/>
                <a:gd name="connsiteY38" fmla="*/ 1308371 h 2920240"/>
                <a:gd name="connsiteX39" fmla="*/ 2862422 w 3544094"/>
                <a:gd name="connsiteY39" fmla="*/ 1284619 h 2920240"/>
                <a:gd name="connsiteX40" fmla="*/ 2880628 w 3544094"/>
                <a:gd name="connsiteY40" fmla="*/ 1268030 h 2920240"/>
                <a:gd name="connsiteX41" fmla="*/ 2892557 w 3544094"/>
                <a:gd name="connsiteY41" fmla="*/ 1257223 h 2920240"/>
                <a:gd name="connsiteX42" fmla="*/ 2908126 w 3544094"/>
                <a:gd name="connsiteY42" fmla="*/ 1242645 h 2920240"/>
                <a:gd name="connsiteX43" fmla="*/ 2919929 w 3544094"/>
                <a:gd name="connsiteY43" fmla="*/ 1231334 h 2920240"/>
                <a:gd name="connsiteX44" fmla="*/ 2940772 w 3544094"/>
                <a:gd name="connsiteY44" fmla="*/ 1210975 h 2920240"/>
                <a:gd name="connsiteX45" fmla="*/ 3029419 w 3544094"/>
                <a:gd name="connsiteY45" fmla="*/ 1117978 h 2920240"/>
                <a:gd name="connsiteX46" fmla="*/ 3043858 w 3544094"/>
                <a:gd name="connsiteY46" fmla="*/ 1101767 h 2920240"/>
                <a:gd name="connsiteX47" fmla="*/ 3061311 w 3544094"/>
                <a:gd name="connsiteY47" fmla="*/ 1081784 h 2920240"/>
                <a:gd name="connsiteX48" fmla="*/ 3081903 w 3544094"/>
                <a:gd name="connsiteY48" fmla="*/ 1057279 h 2920240"/>
                <a:gd name="connsiteX49" fmla="*/ 3107141 w 3544094"/>
                <a:gd name="connsiteY49" fmla="*/ 1026363 h 2920240"/>
                <a:gd name="connsiteX50" fmla="*/ 3129491 w 3544094"/>
                <a:gd name="connsiteY50" fmla="*/ 997836 h 2920240"/>
                <a:gd name="connsiteX51" fmla="*/ 3141043 w 3544094"/>
                <a:gd name="connsiteY51" fmla="*/ 982755 h 2920240"/>
                <a:gd name="connsiteX52" fmla="*/ 3160128 w 3544094"/>
                <a:gd name="connsiteY52" fmla="*/ 957244 h 2920240"/>
                <a:gd name="connsiteX53" fmla="*/ 3160379 w 3544094"/>
                <a:gd name="connsiteY53" fmla="*/ 956867 h 2920240"/>
                <a:gd name="connsiteX54" fmla="*/ 3185115 w 3544094"/>
                <a:gd name="connsiteY54" fmla="*/ 922432 h 2920240"/>
                <a:gd name="connsiteX55" fmla="*/ 3185868 w 3544094"/>
                <a:gd name="connsiteY55" fmla="*/ 921427 h 2920240"/>
                <a:gd name="connsiteX56" fmla="*/ 3210227 w 3544094"/>
                <a:gd name="connsiteY56" fmla="*/ 885988 h 2920240"/>
                <a:gd name="connsiteX57" fmla="*/ 3257187 w 3544094"/>
                <a:gd name="connsiteY57" fmla="*/ 812972 h 2920240"/>
                <a:gd name="connsiteX58" fmla="*/ 3271250 w 3544094"/>
                <a:gd name="connsiteY58" fmla="*/ 789723 h 2920240"/>
                <a:gd name="connsiteX59" fmla="*/ 3289708 w 3544094"/>
                <a:gd name="connsiteY59" fmla="*/ 758305 h 2920240"/>
                <a:gd name="connsiteX60" fmla="*/ 3302138 w 3544094"/>
                <a:gd name="connsiteY60" fmla="*/ 736186 h 2920240"/>
                <a:gd name="connsiteX61" fmla="*/ 3313062 w 3544094"/>
                <a:gd name="connsiteY61" fmla="*/ 716330 h 2920240"/>
                <a:gd name="connsiteX62" fmla="*/ 3324362 w 3544094"/>
                <a:gd name="connsiteY62" fmla="*/ 695218 h 2920240"/>
                <a:gd name="connsiteX63" fmla="*/ 3345833 w 3544094"/>
                <a:gd name="connsiteY63" fmla="*/ 653494 h 2920240"/>
                <a:gd name="connsiteX64" fmla="*/ 3361654 w 3544094"/>
                <a:gd name="connsiteY64" fmla="*/ 621071 h 2920240"/>
                <a:gd name="connsiteX65" fmla="*/ 3372201 w 3544094"/>
                <a:gd name="connsiteY65" fmla="*/ 598576 h 2920240"/>
                <a:gd name="connsiteX66" fmla="*/ 3394551 w 3544094"/>
                <a:gd name="connsiteY66" fmla="*/ 548558 h 2920240"/>
                <a:gd name="connsiteX67" fmla="*/ 3403968 w 3544094"/>
                <a:gd name="connsiteY67" fmla="*/ 526314 h 2920240"/>
                <a:gd name="connsiteX68" fmla="*/ 3405852 w 3544094"/>
                <a:gd name="connsiteY68" fmla="*/ 521916 h 2920240"/>
                <a:gd name="connsiteX69" fmla="*/ 3413009 w 3544094"/>
                <a:gd name="connsiteY69" fmla="*/ 504448 h 2920240"/>
                <a:gd name="connsiteX70" fmla="*/ 3423430 w 3544094"/>
                <a:gd name="connsiteY70" fmla="*/ 477931 h 2920240"/>
                <a:gd name="connsiteX71" fmla="*/ 3435861 w 3544094"/>
                <a:gd name="connsiteY71" fmla="*/ 445130 h 2920240"/>
                <a:gd name="connsiteX72" fmla="*/ 3447664 w 3544094"/>
                <a:gd name="connsiteY72" fmla="*/ 411953 h 2920240"/>
                <a:gd name="connsiteX73" fmla="*/ 3458964 w 3544094"/>
                <a:gd name="connsiteY73" fmla="*/ 378650 h 2920240"/>
                <a:gd name="connsiteX74" fmla="*/ 3467502 w 3544094"/>
                <a:gd name="connsiteY74" fmla="*/ 352133 h 2920240"/>
                <a:gd name="connsiteX75" fmla="*/ 3481691 w 3544094"/>
                <a:gd name="connsiteY75" fmla="*/ 304503 h 2920240"/>
                <a:gd name="connsiteX76" fmla="*/ 3488471 w 3544094"/>
                <a:gd name="connsiteY76" fmla="*/ 280625 h 2920240"/>
                <a:gd name="connsiteX77" fmla="*/ 3489852 w 3544094"/>
                <a:gd name="connsiteY77" fmla="*/ 275347 h 2920240"/>
                <a:gd name="connsiteX78" fmla="*/ 3497260 w 3544094"/>
                <a:gd name="connsiteY78" fmla="*/ 246945 h 2920240"/>
                <a:gd name="connsiteX79" fmla="*/ 3498893 w 3544094"/>
                <a:gd name="connsiteY79" fmla="*/ 240788 h 2920240"/>
                <a:gd name="connsiteX80" fmla="*/ 3506678 w 3544094"/>
                <a:gd name="connsiteY80" fmla="*/ 208993 h 2920240"/>
                <a:gd name="connsiteX81" fmla="*/ 3512077 w 3544094"/>
                <a:gd name="connsiteY81" fmla="*/ 185115 h 2920240"/>
                <a:gd name="connsiteX82" fmla="*/ 3516597 w 3544094"/>
                <a:gd name="connsiteY82" fmla="*/ 164379 h 2920240"/>
                <a:gd name="connsiteX83" fmla="*/ 3544095 w 3544094"/>
                <a:gd name="connsiteY83" fmla="*/ 0 h 2920240"/>
                <a:gd name="connsiteX84" fmla="*/ 1825160 w 3544094"/>
                <a:gd name="connsiteY84" fmla="*/ 0 h 2920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3544094" h="2920240">
                  <a:moveTo>
                    <a:pt x="1825160" y="0"/>
                  </a:moveTo>
                  <a:cubicBezTo>
                    <a:pt x="1804191" y="0"/>
                    <a:pt x="1783473" y="0"/>
                    <a:pt x="1763509" y="1005"/>
                  </a:cubicBezTo>
                  <a:cubicBezTo>
                    <a:pt x="1132438" y="14201"/>
                    <a:pt x="657690" y="240034"/>
                    <a:pt x="360110" y="624967"/>
                  </a:cubicBezTo>
                  <a:cubicBezTo>
                    <a:pt x="143140" y="904838"/>
                    <a:pt x="20843" y="1270041"/>
                    <a:pt x="2888" y="1699588"/>
                  </a:cubicBezTo>
                  <a:cubicBezTo>
                    <a:pt x="1004" y="1738547"/>
                    <a:pt x="0" y="1777379"/>
                    <a:pt x="0" y="1817217"/>
                  </a:cubicBezTo>
                  <a:cubicBezTo>
                    <a:pt x="0" y="2315129"/>
                    <a:pt x="107104" y="2695539"/>
                    <a:pt x="224629" y="2920240"/>
                  </a:cubicBezTo>
                  <a:lnTo>
                    <a:pt x="1649750" y="2920240"/>
                  </a:lnTo>
                  <a:cubicBezTo>
                    <a:pt x="1541768" y="2754353"/>
                    <a:pt x="1484010" y="2529527"/>
                    <a:pt x="1484010" y="2344537"/>
                  </a:cubicBezTo>
                  <a:cubicBezTo>
                    <a:pt x="1484010" y="1972799"/>
                    <a:pt x="1659293" y="1699588"/>
                    <a:pt x="2098005" y="1699588"/>
                  </a:cubicBezTo>
                  <a:lnTo>
                    <a:pt x="2172839" y="1699588"/>
                  </a:lnTo>
                  <a:cubicBezTo>
                    <a:pt x="2185647" y="1694812"/>
                    <a:pt x="2198328" y="1689911"/>
                    <a:pt x="2211010" y="1684885"/>
                  </a:cubicBezTo>
                  <a:cubicBezTo>
                    <a:pt x="2217916" y="1682245"/>
                    <a:pt x="2224696" y="1679481"/>
                    <a:pt x="2231476" y="1676590"/>
                  </a:cubicBezTo>
                  <a:cubicBezTo>
                    <a:pt x="2237755" y="1674202"/>
                    <a:pt x="2243907" y="1671689"/>
                    <a:pt x="2250059" y="1669050"/>
                  </a:cubicBezTo>
                  <a:cubicBezTo>
                    <a:pt x="2255710" y="1666788"/>
                    <a:pt x="2261360" y="1664400"/>
                    <a:pt x="2267010" y="1661886"/>
                  </a:cubicBezTo>
                  <a:cubicBezTo>
                    <a:pt x="2275297" y="1658493"/>
                    <a:pt x="2283584" y="1654849"/>
                    <a:pt x="2291871" y="1651079"/>
                  </a:cubicBezTo>
                  <a:cubicBezTo>
                    <a:pt x="2297521" y="1648691"/>
                    <a:pt x="2303172" y="1646177"/>
                    <a:pt x="2308822" y="1643539"/>
                  </a:cubicBezTo>
                  <a:cubicBezTo>
                    <a:pt x="2312840" y="1641905"/>
                    <a:pt x="2316984" y="1640020"/>
                    <a:pt x="2321002" y="1638009"/>
                  </a:cubicBezTo>
                  <a:cubicBezTo>
                    <a:pt x="2329414" y="1634238"/>
                    <a:pt x="2337701" y="1630468"/>
                    <a:pt x="2346114" y="1626447"/>
                  </a:cubicBezTo>
                  <a:cubicBezTo>
                    <a:pt x="2357289" y="1621169"/>
                    <a:pt x="2368464" y="1615765"/>
                    <a:pt x="2379639" y="1610235"/>
                  </a:cubicBezTo>
                  <a:cubicBezTo>
                    <a:pt x="2386921" y="1606591"/>
                    <a:pt x="2394330" y="1602946"/>
                    <a:pt x="2401612" y="1599176"/>
                  </a:cubicBezTo>
                  <a:cubicBezTo>
                    <a:pt x="2407388" y="1596412"/>
                    <a:pt x="2413038" y="1593395"/>
                    <a:pt x="2418689" y="1590379"/>
                  </a:cubicBezTo>
                  <a:cubicBezTo>
                    <a:pt x="2425971" y="1586609"/>
                    <a:pt x="2433128" y="1582839"/>
                    <a:pt x="2440285" y="1578943"/>
                  </a:cubicBezTo>
                  <a:cubicBezTo>
                    <a:pt x="2443298" y="1577435"/>
                    <a:pt x="2446312" y="1575927"/>
                    <a:pt x="2449200" y="1574168"/>
                  </a:cubicBezTo>
                  <a:cubicBezTo>
                    <a:pt x="2458366" y="1569392"/>
                    <a:pt x="2467406" y="1564365"/>
                    <a:pt x="2476446" y="1559338"/>
                  </a:cubicBezTo>
                  <a:cubicBezTo>
                    <a:pt x="2478204" y="1558459"/>
                    <a:pt x="2479837" y="1557453"/>
                    <a:pt x="2481469" y="1556448"/>
                  </a:cubicBezTo>
                  <a:cubicBezTo>
                    <a:pt x="2491012" y="1551169"/>
                    <a:pt x="2500554" y="1545766"/>
                    <a:pt x="2509971" y="1540236"/>
                  </a:cubicBezTo>
                  <a:cubicBezTo>
                    <a:pt x="2521900" y="1533324"/>
                    <a:pt x="2533702" y="1526287"/>
                    <a:pt x="2545380" y="1519249"/>
                  </a:cubicBezTo>
                  <a:cubicBezTo>
                    <a:pt x="2556931" y="1512211"/>
                    <a:pt x="2568357" y="1505173"/>
                    <a:pt x="2579658" y="1497885"/>
                  </a:cubicBezTo>
                  <a:cubicBezTo>
                    <a:pt x="2589954" y="1491475"/>
                    <a:pt x="2600124" y="1484815"/>
                    <a:pt x="2610295" y="1478154"/>
                  </a:cubicBezTo>
                  <a:cubicBezTo>
                    <a:pt x="2616573" y="1474007"/>
                    <a:pt x="2622851" y="1469860"/>
                    <a:pt x="2629129" y="1465587"/>
                  </a:cubicBezTo>
                  <a:cubicBezTo>
                    <a:pt x="2633900" y="1462445"/>
                    <a:pt x="2638672" y="1459177"/>
                    <a:pt x="2643443" y="1455910"/>
                  </a:cubicBezTo>
                  <a:cubicBezTo>
                    <a:pt x="2649470" y="1451889"/>
                    <a:pt x="2655371" y="1447742"/>
                    <a:pt x="2661398" y="1443594"/>
                  </a:cubicBezTo>
                  <a:cubicBezTo>
                    <a:pt x="2682618" y="1428765"/>
                    <a:pt x="2703587" y="1413559"/>
                    <a:pt x="2724179" y="1397975"/>
                  </a:cubicBezTo>
                  <a:cubicBezTo>
                    <a:pt x="2730960" y="1392948"/>
                    <a:pt x="2737740" y="1387670"/>
                    <a:pt x="2744520" y="1382518"/>
                  </a:cubicBezTo>
                  <a:cubicBezTo>
                    <a:pt x="2747910" y="1379878"/>
                    <a:pt x="2751300" y="1377365"/>
                    <a:pt x="2754565" y="1374726"/>
                  </a:cubicBezTo>
                  <a:cubicBezTo>
                    <a:pt x="2762350" y="1368694"/>
                    <a:pt x="2770009" y="1362536"/>
                    <a:pt x="2777668" y="1356378"/>
                  </a:cubicBezTo>
                  <a:cubicBezTo>
                    <a:pt x="2779426" y="1354996"/>
                    <a:pt x="2781184" y="1353613"/>
                    <a:pt x="2782942" y="1352105"/>
                  </a:cubicBezTo>
                  <a:cubicBezTo>
                    <a:pt x="2791355" y="1345444"/>
                    <a:pt x="2799642" y="1338533"/>
                    <a:pt x="2807929" y="1331620"/>
                  </a:cubicBezTo>
                  <a:cubicBezTo>
                    <a:pt x="2817094" y="1323955"/>
                    <a:pt x="2826261" y="1316163"/>
                    <a:pt x="2835427" y="1308371"/>
                  </a:cubicBezTo>
                  <a:cubicBezTo>
                    <a:pt x="2844467" y="1300454"/>
                    <a:pt x="2853507" y="1292537"/>
                    <a:pt x="2862422" y="1284619"/>
                  </a:cubicBezTo>
                  <a:cubicBezTo>
                    <a:pt x="2868575" y="1279215"/>
                    <a:pt x="2874602" y="1273686"/>
                    <a:pt x="2880628" y="1268030"/>
                  </a:cubicBezTo>
                  <a:cubicBezTo>
                    <a:pt x="2884646" y="1264512"/>
                    <a:pt x="2888665" y="1260867"/>
                    <a:pt x="2892557" y="1257223"/>
                  </a:cubicBezTo>
                  <a:cubicBezTo>
                    <a:pt x="2897830" y="1252321"/>
                    <a:pt x="2902978" y="1247546"/>
                    <a:pt x="2908126" y="1242645"/>
                  </a:cubicBezTo>
                  <a:cubicBezTo>
                    <a:pt x="2912144" y="1238874"/>
                    <a:pt x="2916037" y="1235104"/>
                    <a:pt x="2919929" y="1231334"/>
                  </a:cubicBezTo>
                  <a:cubicBezTo>
                    <a:pt x="2926961" y="1224548"/>
                    <a:pt x="2933867" y="1217887"/>
                    <a:pt x="2940772" y="1210975"/>
                  </a:cubicBezTo>
                  <a:cubicBezTo>
                    <a:pt x="2971409" y="1180814"/>
                    <a:pt x="3001042" y="1149773"/>
                    <a:pt x="3029419" y="1117978"/>
                  </a:cubicBezTo>
                  <a:cubicBezTo>
                    <a:pt x="3034316" y="1112574"/>
                    <a:pt x="3039212" y="1107170"/>
                    <a:pt x="3043858" y="1101767"/>
                  </a:cubicBezTo>
                  <a:cubicBezTo>
                    <a:pt x="3049760" y="1095231"/>
                    <a:pt x="3055536" y="1088571"/>
                    <a:pt x="3061311" y="1081784"/>
                  </a:cubicBezTo>
                  <a:cubicBezTo>
                    <a:pt x="3068217" y="1073742"/>
                    <a:pt x="3075123" y="1065573"/>
                    <a:pt x="3081903" y="1057279"/>
                  </a:cubicBezTo>
                  <a:cubicBezTo>
                    <a:pt x="3090442" y="1047099"/>
                    <a:pt x="3098854" y="1036668"/>
                    <a:pt x="3107141" y="1026363"/>
                  </a:cubicBezTo>
                  <a:cubicBezTo>
                    <a:pt x="3114801" y="1016938"/>
                    <a:pt x="3122209" y="1007387"/>
                    <a:pt x="3129491" y="997836"/>
                  </a:cubicBezTo>
                  <a:cubicBezTo>
                    <a:pt x="3133509" y="992809"/>
                    <a:pt x="3137402" y="987782"/>
                    <a:pt x="3141043" y="982755"/>
                  </a:cubicBezTo>
                  <a:cubicBezTo>
                    <a:pt x="3147572" y="974335"/>
                    <a:pt x="3153850" y="965789"/>
                    <a:pt x="3160128" y="957244"/>
                  </a:cubicBezTo>
                  <a:cubicBezTo>
                    <a:pt x="3160254" y="957118"/>
                    <a:pt x="3160379" y="956992"/>
                    <a:pt x="3160379" y="956867"/>
                  </a:cubicBezTo>
                  <a:cubicBezTo>
                    <a:pt x="3168792" y="945556"/>
                    <a:pt x="3177079" y="933994"/>
                    <a:pt x="3185115" y="922432"/>
                  </a:cubicBezTo>
                  <a:cubicBezTo>
                    <a:pt x="3185491" y="922181"/>
                    <a:pt x="3185617" y="921804"/>
                    <a:pt x="3185868" y="921427"/>
                  </a:cubicBezTo>
                  <a:cubicBezTo>
                    <a:pt x="3194155" y="909740"/>
                    <a:pt x="3202191" y="897927"/>
                    <a:pt x="3210227" y="885988"/>
                  </a:cubicBezTo>
                  <a:cubicBezTo>
                    <a:pt x="3226425" y="861984"/>
                    <a:pt x="3242120" y="837604"/>
                    <a:pt x="3257187" y="812972"/>
                  </a:cubicBezTo>
                  <a:cubicBezTo>
                    <a:pt x="3261958" y="805306"/>
                    <a:pt x="3266604" y="797514"/>
                    <a:pt x="3271250" y="789723"/>
                  </a:cubicBezTo>
                  <a:cubicBezTo>
                    <a:pt x="3277528" y="779292"/>
                    <a:pt x="3283680" y="768861"/>
                    <a:pt x="3289708" y="758305"/>
                  </a:cubicBezTo>
                  <a:cubicBezTo>
                    <a:pt x="3293977" y="751016"/>
                    <a:pt x="3298120" y="743601"/>
                    <a:pt x="3302138" y="736186"/>
                  </a:cubicBezTo>
                  <a:cubicBezTo>
                    <a:pt x="3305779" y="729652"/>
                    <a:pt x="3309421" y="722991"/>
                    <a:pt x="3313062" y="716330"/>
                  </a:cubicBezTo>
                  <a:cubicBezTo>
                    <a:pt x="3316954" y="709293"/>
                    <a:pt x="3320721" y="702255"/>
                    <a:pt x="3324362" y="695218"/>
                  </a:cubicBezTo>
                  <a:cubicBezTo>
                    <a:pt x="3331771" y="681394"/>
                    <a:pt x="3338802" y="667570"/>
                    <a:pt x="3345833" y="653494"/>
                  </a:cubicBezTo>
                  <a:cubicBezTo>
                    <a:pt x="3351107" y="642812"/>
                    <a:pt x="3356381" y="632005"/>
                    <a:pt x="3361654" y="621071"/>
                  </a:cubicBezTo>
                  <a:cubicBezTo>
                    <a:pt x="3365295" y="613531"/>
                    <a:pt x="3368811" y="606116"/>
                    <a:pt x="3372201" y="598576"/>
                  </a:cubicBezTo>
                  <a:cubicBezTo>
                    <a:pt x="3379861" y="581987"/>
                    <a:pt x="3387269" y="565273"/>
                    <a:pt x="3394551" y="548558"/>
                  </a:cubicBezTo>
                  <a:cubicBezTo>
                    <a:pt x="3397816" y="541144"/>
                    <a:pt x="3400955" y="533729"/>
                    <a:pt x="3403968" y="526314"/>
                  </a:cubicBezTo>
                  <a:cubicBezTo>
                    <a:pt x="3404596" y="524806"/>
                    <a:pt x="3405224" y="523298"/>
                    <a:pt x="3405852" y="521916"/>
                  </a:cubicBezTo>
                  <a:cubicBezTo>
                    <a:pt x="3408237" y="516135"/>
                    <a:pt x="3410623" y="510228"/>
                    <a:pt x="3413009" y="504448"/>
                  </a:cubicBezTo>
                  <a:cubicBezTo>
                    <a:pt x="3416525" y="495650"/>
                    <a:pt x="3420040" y="486853"/>
                    <a:pt x="3423430" y="477931"/>
                  </a:cubicBezTo>
                  <a:cubicBezTo>
                    <a:pt x="3427699" y="466997"/>
                    <a:pt x="3431843" y="456064"/>
                    <a:pt x="3435861" y="445130"/>
                  </a:cubicBezTo>
                  <a:cubicBezTo>
                    <a:pt x="3439879" y="434071"/>
                    <a:pt x="3443897" y="423012"/>
                    <a:pt x="3447664" y="411953"/>
                  </a:cubicBezTo>
                  <a:cubicBezTo>
                    <a:pt x="3451556" y="400894"/>
                    <a:pt x="3455323" y="389709"/>
                    <a:pt x="3458964" y="378650"/>
                  </a:cubicBezTo>
                  <a:cubicBezTo>
                    <a:pt x="3461852" y="369853"/>
                    <a:pt x="3464740" y="360930"/>
                    <a:pt x="3467502" y="352133"/>
                  </a:cubicBezTo>
                  <a:cubicBezTo>
                    <a:pt x="3472399" y="336298"/>
                    <a:pt x="3477171" y="320464"/>
                    <a:pt x="3481691" y="304503"/>
                  </a:cubicBezTo>
                  <a:cubicBezTo>
                    <a:pt x="3484076" y="296586"/>
                    <a:pt x="3486337" y="288669"/>
                    <a:pt x="3488471" y="280625"/>
                  </a:cubicBezTo>
                  <a:cubicBezTo>
                    <a:pt x="3488973" y="278866"/>
                    <a:pt x="3489350" y="277107"/>
                    <a:pt x="3489852" y="275347"/>
                  </a:cubicBezTo>
                  <a:cubicBezTo>
                    <a:pt x="3492489" y="265922"/>
                    <a:pt x="3495000" y="256497"/>
                    <a:pt x="3497260" y="246945"/>
                  </a:cubicBezTo>
                  <a:cubicBezTo>
                    <a:pt x="3497888" y="244935"/>
                    <a:pt x="3498390" y="242798"/>
                    <a:pt x="3498893" y="240788"/>
                  </a:cubicBezTo>
                  <a:cubicBezTo>
                    <a:pt x="3501655" y="230231"/>
                    <a:pt x="3504166" y="219675"/>
                    <a:pt x="3506678" y="208993"/>
                  </a:cubicBezTo>
                  <a:cubicBezTo>
                    <a:pt x="3508561" y="201075"/>
                    <a:pt x="3510319" y="193032"/>
                    <a:pt x="3512077" y="185115"/>
                  </a:cubicBezTo>
                  <a:cubicBezTo>
                    <a:pt x="3513709" y="178203"/>
                    <a:pt x="3515216" y="171291"/>
                    <a:pt x="3516597" y="164379"/>
                  </a:cubicBezTo>
                  <a:cubicBezTo>
                    <a:pt x="3528023" y="110089"/>
                    <a:pt x="3537189" y="55296"/>
                    <a:pt x="3544095" y="0"/>
                  </a:cubicBezTo>
                  <a:lnTo>
                    <a:pt x="1825160" y="0"/>
                  </a:lnTo>
                  <a:close/>
                </a:path>
              </a:pathLst>
            </a:custGeom>
            <a:solidFill>
              <a:srgbClr val="BABAE6"/>
            </a:solidFill>
            <a:ln w="9918" cap="flat">
              <a:noFill/>
              <a:prstDash val="solid"/>
              <a:miter/>
            </a:ln>
          </p:spPr>
          <p:txBody>
            <a:bodyPr rtlCol="0" anchor="ctr"/>
            <a:lstStyle/>
            <a:p>
              <a:endParaRPr lang="en-US"/>
            </a:p>
          </p:txBody>
        </p:sp>
        <p:sp>
          <p:nvSpPr>
            <p:cNvPr id="20" name="Freeform 19">
              <a:extLst>
                <a:ext uri="{FF2B5EF4-FFF2-40B4-BE49-F238E27FC236}">
                  <a16:creationId xmlns:a16="http://schemas.microsoft.com/office/drawing/2014/main" id="{731BFCBA-EC41-2CBA-3FF7-ACBFACF09015}"/>
                </a:ext>
              </a:extLst>
            </p:cNvPr>
            <p:cNvSpPr/>
            <p:nvPr/>
          </p:nvSpPr>
          <p:spPr>
            <a:xfrm>
              <a:off x="326701" y="1755801"/>
              <a:ext cx="3401952" cy="2374364"/>
            </a:xfrm>
            <a:custGeom>
              <a:avLst/>
              <a:gdLst>
                <a:gd name="connsiteX0" fmla="*/ 1171236 w 3640651"/>
                <a:gd name="connsiteY0" fmla="*/ 0 h 2540962"/>
                <a:gd name="connsiteX1" fmla="*/ 0 w 3640651"/>
                <a:gd name="connsiteY1" fmla="*/ 0 h 2540962"/>
                <a:gd name="connsiteX2" fmla="*/ 0 w 3640651"/>
                <a:gd name="connsiteY2" fmla="*/ 1454905 h 2540962"/>
                <a:gd name="connsiteX3" fmla="*/ 985531 w 3640651"/>
                <a:gd name="connsiteY3" fmla="*/ 1454905 h 2540962"/>
                <a:gd name="connsiteX4" fmla="*/ 1874380 w 3640651"/>
                <a:gd name="connsiteY4" fmla="*/ 2305704 h 2540962"/>
                <a:gd name="connsiteX5" fmla="*/ 1844998 w 3640651"/>
                <a:gd name="connsiteY5" fmla="*/ 2540962 h 2540962"/>
                <a:gd name="connsiteX6" fmla="*/ 1906649 w 3640651"/>
                <a:gd name="connsiteY6" fmla="*/ 2539957 h 2540962"/>
                <a:gd name="connsiteX7" fmla="*/ 3625584 w 3640651"/>
                <a:gd name="connsiteY7" fmla="*/ 2539957 h 2540962"/>
                <a:gd name="connsiteX8" fmla="*/ 3640651 w 3640651"/>
                <a:gd name="connsiteY8" fmla="*/ 2295274 h 2540962"/>
                <a:gd name="connsiteX9" fmla="*/ 1171236 w 3640651"/>
                <a:gd name="connsiteY9" fmla="*/ 0 h 254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40651" h="2540962">
                  <a:moveTo>
                    <a:pt x="1171236" y="0"/>
                  </a:moveTo>
                  <a:lnTo>
                    <a:pt x="0" y="0"/>
                  </a:lnTo>
                  <a:lnTo>
                    <a:pt x="0" y="1454905"/>
                  </a:lnTo>
                  <a:lnTo>
                    <a:pt x="985531" y="1454905"/>
                  </a:lnTo>
                  <a:cubicBezTo>
                    <a:pt x="1522808" y="1454905"/>
                    <a:pt x="1874380" y="1817217"/>
                    <a:pt x="1874380" y="2305704"/>
                  </a:cubicBezTo>
                  <a:cubicBezTo>
                    <a:pt x="1874380" y="2388145"/>
                    <a:pt x="1863958" y="2466942"/>
                    <a:pt x="1844998" y="2540962"/>
                  </a:cubicBezTo>
                  <a:cubicBezTo>
                    <a:pt x="1864963" y="2539957"/>
                    <a:pt x="1885681" y="2539957"/>
                    <a:pt x="1906649" y="2539957"/>
                  </a:cubicBezTo>
                  <a:lnTo>
                    <a:pt x="3625584" y="2539957"/>
                  </a:lnTo>
                  <a:cubicBezTo>
                    <a:pt x="3636006" y="2459275"/>
                    <a:pt x="3640651" y="2377840"/>
                    <a:pt x="3640651" y="2295274"/>
                  </a:cubicBezTo>
                  <a:cubicBezTo>
                    <a:pt x="3640651" y="966543"/>
                    <a:pt x="2654242" y="0"/>
                    <a:pt x="1171236" y="0"/>
                  </a:cubicBezTo>
                  <a:close/>
                </a:path>
              </a:pathLst>
            </a:custGeom>
            <a:solidFill>
              <a:srgbClr val="351C5C"/>
            </a:solidFill>
            <a:ln w="9918" cap="rnd">
              <a:noFill/>
              <a:prstDash val="solid"/>
              <a:round/>
            </a:ln>
          </p:spPr>
          <p:txBody>
            <a:bodyPr rtlCol="0" anchor="ctr"/>
            <a:lstStyle/>
            <a:p>
              <a:endParaRPr lang="en-US"/>
            </a:p>
          </p:txBody>
        </p:sp>
        <p:sp>
          <p:nvSpPr>
            <p:cNvPr id="25" name="Freeform 24">
              <a:extLst>
                <a:ext uri="{FF2B5EF4-FFF2-40B4-BE49-F238E27FC236}">
                  <a16:creationId xmlns:a16="http://schemas.microsoft.com/office/drawing/2014/main" id="{829EE32E-0081-2BFB-9018-1B66C0CEA229}"/>
                </a:ext>
              </a:extLst>
            </p:cNvPr>
            <p:cNvSpPr/>
            <p:nvPr userDrawn="1"/>
          </p:nvSpPr>
          <p:spPr>
            <a:xfrm>
              <a:off x="1509396" y="0"/>
              <a:ext cx="1544753" cy="1157131"/>
            </a:xfrm>
            <a:custGeom>
              <a:avLst/>
              <a:gdLst>
                <a:gd name="connsiteX0" fmla="*/ 105798 w 1544753"/>
                <a:gd name="connsiteY0" fmla="*/ 0 h 1157131"/>
                <a:gd name="connsiteX1" fmla="*/ 1438955 w 1544753"/>
                <a:gd name="connsiteY1" fmla="*/ 0 h 1157131"/>
                <a:gd name="connsiteX2" fmla="*/ 1484056 w 1544753"/>
                <a:gd name="connsiteY2" fmla="*/ 83165 h 1157131"/>
                <a:gd name="connsiteX3" fmla="*/ 1544753 w 1544753"/>
                <a:gd name="connsiteY3" fmla="*/ 384074 h 1157131"/>
                <a:gd name="connsiteX4" fmla="*/ 772377 w 1544753"/>
                <a:gd name="connsiteY4" fmla="*/ 1157131 h 1157131"/>
                <a:gd name="connsiteX5" fmla="*/ 0 w 1544753"/>
                <a:gd name="connsiteY5" fmla="*/ 384074 h 1157131"/>
                <a:gd name="connsiteX6" fmla="*/ 60697 w 1544753"/>
                <a:gd name="connsiteY6" fmla="*/ 83165 h 1157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44753" h="1157131">
                  <a:moveTo>
                    <a:pt x="105798" y="0"/>
                  </a:moveTo>
                  <a:lnTo>
                    <a:pt x="1438955" y="0"/>
                  </a:lnTo>
                  <a:lnTo>
                    <a:pt x="1484056" y="83165"/>
                  </a:lnTo>
                  <a:cubicBezTo>
                    <a:pt x="1523140" y="175652"/>
                    <a:pt x="1544753" y="277337"/>
                    <a:pt x="1544753" y="384074"/>
                  </a:cubicBezTo>
                  <a:cubicBezTo>
                    <a:pt x="1544753" y="811021"/>
                    <a:pt x="1198949" y="1157131"/>
                    <a:pt x="772377" y="1157131"/>
                  </a:cubicBezTo>
                  <a:cubicBezTo>
                    <a:pt x="345805" y="1157131"/>
                    <a:pt x="0" y="811021"/>
                    <a:pt x="0" y="384074"/>
                  </a:cubicBezTo>
                  <a:cubicBezTo>
                    <a:pt x="0" y="277337"/>
                    <a:pt x="21613" y="175652"/>
                    <a:pt x="60697" y="83165"/>
                  </a:cubicBezTo>
                  <a:close/>
                </a:path>
              </a:pathLst>
            </a:custGeom>
            <a:solidFill>
              <a:srgbClr val="BABAE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28">
              <a:extLst>
                <a:ext uri="{FF2B5EF4-FFF2-40B4-BE49-F238E27FC236}">
                  <a16:creationId xmlns:a16="http://schemas.microsoft.com/office/drawing/2014/main" id="{DECFE2F6-4A91-D73E-F6B9-04830644AAB9}"/>
                </a:ext>
              </a:extLst>
            </p:cNvPr>
            <p:cNvSpPr/>
            <p:nvPr userDrawn="1"/>
          </p:nvSpPr>
          <p:spPr>
            <a:xfrm>
              <a:off x="1" y="4668477"/>
              <a:ext cx="747813" cy="1040437"/>
            </a:xfrm>
            <a:custGeom>
              <a:avLst/>
              <a:gdLst>
                <a:gd name="connsiteX0" fmla="*/ 0 w 747813"/>
                <a:gd name="connsiteY0" fmla="*/ 0 h 1040437"/>
                <a:gd name="connsiteX1" fmla="*/ 11648 w 747813"/>
                <a:gd name="connsiteY1" fmla="*/ 3619 h 1040437"/>
                <a:gd name="connsiteX2" fmla="*/ 335168 w 747813"/>
                <a:gd name="connsiteY2" fmla="*/ 36273 h 1040437"/>
                <a:gd name="connsiteX3" fmla="*/ 747813 w 747813"/>
                <a:gd name="connsiteY3" fmla="*/ 36273 h 1040437"/>
                <a:gd name="connsiteX4" fmla="*/ 414012 w 747813"/>
                <a:gd name="connsiteY4" fmla="*/ 1040437 h 1040437"/>
                <a:gd name="connsiteX5" fmla="*/ 0 w 747813"/>
                <a:gd name="connsiteY5" fmla="*/ 1040437 h 1040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7813" h="1040437">
                  <a:moveTo>
                    <a:pt x="0" y="0"/>
                  </a:moveTo>
                  <a:lnTo>
                    <a:pt x="11648" y="3619"/>
                  </a:lnTo>
                  <a:cubicBezTo>
                    <a:pt x="116151" y="25029"/>
                    <a:pt x="224350" y="36273"/>
                    <a:pt x="335168" y="36273"/>
                  </a:cubicBezTo>
                  <a:lnTo>
                    <a:pt x="747813" y="36273"/>
                  </a:lnTo>
                  <a:cubicBezTo>
                    <a:pt x="545069" y="297795"/>
                    <a:pt x="430790" y="639053"/>
                    <a:pt x="414012" y="1040437"/>
                  </a:cubicBezTo>
                  <a:lnTo>
                    <a:pt x="0" y="1040437"/>
                  </a:lnTo>
                  <a:close/>
                </a:path>
              </a:pathLst>
            </a:custGeom>
            <a:solidFill>
              <a:srgbClr val="6E63D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2" name="Graphic 1">
            <a:extLst>
              <a:ext uri="{FF2B5EF4-FFF2-40B4-BE49-F238E27FC236}">
                <a16:creationId xmlns:a16="http://schemas.microsoft.com/office/drawing/2014/main" id="{BCDF9311-3FD9-B0EF-EB5A-3BA98D6BA625}"/>
              </a:ext>
            </a:extLst>
          </p:cNvPr>
          <p:cNvPicPr>
            <a:picLocks noChangeAspect="1"/>
          </p:cNvPicPr>
          <p:nvPr userDrawn="1"/>
        </p:nvPicPr>
        <p:blipFill>
          <a:blip r:embed="rId2"/>
          <a:srcRect/>
          <a:stretch/>
        </p:blipFill>
        <p:spPr>
          <a:xfrm>
            <a:off x="6786275" y="777869"/>
            <a:ext cx="3263374" cy="1336886"/>
          </a:xfrm>
          <a:prstGeom prst="rect">
            <a:avLst/>
          </a:prstGeom>
        </p:spPr>
      </p:pic>
      <p:sp>
        <p:nvSpPr>
          <p:cNvPr id="3" name="Freeform 2">
            <a:extLst>
              <a:ext uri="{FF2B5EF4-FFF2-40B4-BE49-F238E27FC236}">
                <a16:creationId xmlns:a16="http://schemas.microsoft.com/office/drawing/2014/main" id="{15008EA6-A6BE-D539-1212-FF0915A38534}"/>
              </a:ext>
            </a:extLst>
          </p:cNvPr>
          <p:cNvSpPr/>
          <p:nvPr userDrawn="1"/>
        </p:nvSpPr>
        <p:spPr>
          <a:xfrm>
            <a:off x="651712" y="403664"/>
            <a:ext cx="3026580" cy="2850432"/>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36" name="Text Placeholder 35">
            <a:extLst>
              <a:ext uri="{FF2B5EF4-FFF2-40B4-BE49-F238E27FC236}">
                <a16:creationId xmlns:a16="http://schemas.microsoft.com/office/drawing/2014/main" id="{055A5A43-9F04-7F34-1FCF-D205F780317E}"/>
              </a:ext>
            </a:extLst>
          </p:cNvPr>
          <p:cNvSpPr>
            <a:spLocks noGrp="1"/>
          </p:cNvSpPr>
          <p:nvPr>
            <p:ph type="body" sz="quarter" idx="12" hasCustomPrompt="1"/>
          </p:nvPr>
        </p:nvSpPr>
        <p:spPr>
          <a:xfrm>
            <a:off x="686881" y="2536159"/>
            <a:ext cx="2956243" cy="303738"/>
          </a:xfrm>
          <a:prstGeom prst="rect">
            <a:avLst/>
          </a:prstGeom>
        </p:spPr>
        <p:txBody>
          <a:bodyPr/>
          <a:lstStyle>
            <a:lvl1pPr marL="0" indent="0" algn="ctr">
              <a:buNone/>
              <a:defRPr sz="1800" b="1">
                <a:latin typeface="Aptos"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Your name</a:t>
            </a:r>
            <a:endParaRPr lang="en-IS"/>
          </a:p>
        </p:txBody>
      </p:sp>
      <p:sp>
        <p:nvSpPr>
          <p:cNvPr id="37" name="Text Placeholder 35">
            <a:extLst>
              <a:ext uri="{FF2B5EF4-FFF2-40B4-BE49-F238E27FC236}">
                <a16:creationId xmlns:a16="http://schemas.microsoft.com/office/drawing/2014/main" id="{B867E93F-D2CF-7981-8604-2D623465EFCB}"/>
              </a:ext>
            </a:extLst>
          </p:cNvPr>
          <p:cNvSpPr>
            <a:spLocks noGrp="1"/>
          </p:cNvSpPr>
          <p:nvPr>
            <p:ph type="body" sz="quarter" idx="13" hasCustomPrompt="1"/>
          </p:nvPr>
        </p:nvSpPr>
        <p:spPr>
          <a:xfrm>
            <a:off x="686881" y="2858014"/>
            <a:ext cx="2956243" cy="303738"/>
          </a:xfrm>
          <a:prstGeom prst="rect">
            <a:avLst/>
          </a:prstGeom>
        </p:spPr>
        <p:txBody>
          <a:bodyPr/>
          <a:lstStyle>
            <a:lvl1pPr marL="0" indent="0" algn="ctr">
              <a:buNone/>
              <a:defRPr sz="1800" b="0" i="0">
                <a:solidFill>
                  <a:srgbClr val="6E63D6"/>
                </a:solidFill>
                <a:latin typeface="Aptos Light"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Job title</a:t>
            </a:r>
            <a:endParaRPr lang="en-IS"/>
          </a:p>
        </p:txBody>
      </p:sp>
      <p:sp>
        <p:nvSpPr>
          <p:cNvPr id="10" name="Picture Placeholder 9">
            <a:extLst>
              <a:ext uri="{FF2B5EF4-FFF2-40B4-BE49-F238E27FC236}">
                <a16:creationId xmlns:a16="http://schemas.microsoft.com/office/drawing/2014/main" id="{B1583535-05AA-38BD-2E76-0847FC1F8BD1}"/>
              </a:ext>
            </a:extLst>
          </p:cNvPr>
          <p:cNvSpPr>
            <a:spLocks noGrp="1"/>
          </p:cNvSpPr>
          <p:nvPr>
            <p:ph type="pic" sz="quarter" idx="11" hasCustomPrompt="1"/>
          </p:nvPr>
        </p:nvSpPr>
        <p:spPr>
          <a:xfrm>
            <a:off x="686881" y="438316"/>
            <a:ext cx="2956243" cy="2020920"/>
          </a:xfrm>
          <a:custGeom>
            <a:avLst/>
            <a:gdLst>
              <a:gd name="connsiteX0" fmla="*/ 45577 w 2956243"/>
              <a:gd name="connsiteY0" fmla="*/ 0 h 2020920"/>
              <a:gd name="connsiteX1" fmla="*/ 2910992 w 2956243"/>
              <a:gd name="connsiteY1" fmla="*/ 0 h 2020920"/>
              <a:gd name="connsiteX2" fmla="*/ 2918269 w 2956243"/>
              <a:gd name="connsiteY2" fmla="*/ 1469 h 2020920"/>
              <a:gd name="connsiteX3" fmla="*/ 2951641 w 2956243"/>
              <a:gd name="connsiteY3" fmla="*/ 34835 h 2020920"/>
              <a:gd name="connsiteX4" fmla="*/ 2956243 w 2956243"/>
              <a:gd name="connsiteY4" fmla="*/ 57627 h 2020920"/>
              <a:gd name="connsiteX5" fmla="*/ 2956243 w 2956243"/>
              <a:gd name="connsiteY5" fmla="*/ 2020920 h 2020920"/>
              <a:gd name="connsiteX6" fmla="*/ 0 w 2956243"/>
              <a:gd name="connsiteY6" fmla="*/ 2020920 h 2020920"/>
              <a:gd name="connsiteX7" fmla="*/ 0 w 2956243"/>
              <a:gd name="connsiteY7" fmla="*/ 1936492 h 2020920"/>
              <a:gd name="connsiteX8" fmla="*/ 0 w 2956243"/>
              <a:gd name="connsiteY8" fmla="*/ 841178 h 2020920"/>
              <a:gd name="connsiteX9" fmla="*/ 0 w 2956243"/>
              <a:gd name="connsiteY9" fmla="*/ 59240 h 2020920"/>
              <a:gd name="connsiteX10" fmla="*/ 38300 w 2956243"/>
              <a:gd name="connsiteY10" fmla="*/ 1469 h 2020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56243" h="2020920">
                <a:moveTo>
                  <a:pt x="45577" y="0"/>
                </a:moveTo>
                <a:lnTo>
                  <a:pt x="2910992" y="0"/>
                </a:lnTo>
                <a:lnTo>
                  <a:pt x="2918269" y="1469"/>
                </a:lnTo>
                <a:cubicBezTo>
                  <a:pt x="2933274" y="7814"/>
                  <a:pt x="2945294" y="19833"/>
                  <a:pt x="2951641" y="34835"/>
                </a:cubicBezTo>
                <a:lnTo>
                  <a:pt x="2956243" y="57627"/>
                </a:lnTo>
                <a:lnTo>
                  <a:pt x="2956243" y="2020920"/>
                </a:lnTo>
                <a:lnTo>
                  <a:pt x="0" y="2020920"/>
                </a:lnTo>
                <a:lnTo>
                  <a:pt x="0" y="1936492"/>
                </a:lnTo>
                <a:lnTo>
                  <a:pt x="0" y="841178"/>
                </a:lnTo>
                <a:lnTo>
                  <a:pt x="0" y="59240"/>
                </a:lnTo>
                <a:cubicBezTo>
                  <a:pt x="0" y="33270"/>
                  <a:pt x="15793" y="10987"/>
                  <a:pt x="38300" y="1469"/>
                </a:cubicBezTo>
                <a:close/>
              </a:path>
            </a:pathLst>
          </a:custGeom>
        </p:spPr>
        <p:txBody>
          <a:bodyPr wrap="square">
            <a:noAutofit/>
          </a:bodyPr>
          <a:lstStyle>
            <a:lvl1pPr>
              <a:defRPr sz="1600">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11" name="Freeform 10">
            <a:extLst>
              <a:ext uri="{FF2B5EF4-FFF2-40B4-BE49-F238E27FC236}">
                <a16:creationId xmlns:a16="http://schemas.microsoft.com/office/drawing/2014/main" id="{81AB25F1-CF76-D838-0CDB-38978319395C}"/>
              </a:ext>
            </a:extLst>
          </p:cNvPr>
          <p:cNvSpPr/>
          <p:nvPr userDrawn="1"/>
        </p:nvSpPr>
        <p:spPr>
          <a:xfrm>
            <a:off x="651712" y="3607664"/>
            <a:ext cx="3026580" cy="2850432"/>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12" name="Text Placeholder 35">
            <a:extLst>
              <a:ext uri="{FF2B5EF4-FFF2-40B4-BE49-F238E27FC236}">
                <a16:creationId xmlns:a16="http://schemas.microsoft.com/office/drawing/2014/main" id="{18745FA3-2E54-85D6-E0A5-B1361E9FF7ED}"/>
              </a:ext>
            </a:extLst>
          </p:cNvPr>
          <p:cNvSpPr>
            <a:spLocks noGrp="1"/>
          </p:cNvSpPr>
          <p:nvPr>
            <p:ph type="body" sz="quarter" idx="14" hasCustomPrompt="1"/>
          </p:nvPr>
        </p:nvSpPr>
        <p:spPr>
          <a:xfrm>
            <a:off x="686881" y="5740159"/>
            <a:ext cx="2956243" cy="303738"/>
          </a:xfrm>
          <a:prstGeom prst="rect">
            <a:avLst/>
          </a:prstGeom>
        </p:spPr>
        <p:txBody>
          <a:bodyPr/>
          <a:lstStyle>
            <a:lvl1pPr marL="0" indent="0" algn="ctr">
              <a:buNone/>
              <a:defRPr sz="1800" b="1">
                <a:latin typeface="Aptos"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Your name</a:t>
            </a:r>
            <a:endParaRPr lang="en-IS"/>
          </a:p>
        </p:txBody>
      </p:sp>
      <p:sp>
        <p:nvSpPr>
          <p:cNvPr id="13" name="Text Placeholder 35">
            <a:extLst>
              <a:ext uri="{FF2B5EF4-FFF2-40B4-BE49-F238E27FC236}">
                <a16:creationId xmlns:a16="http://schemas.microsoft.com/office/drawing/2014/main" id="{416ABC31-E148-A82B-1838-F5B924054549}"/>
              </a:ext>
            </a:extLst>
          </p:cNvPr>
          <p:cNvSpPr>
            <a:spLocks noGrp="1"/>
          </p:cNvSpPr>
          <p:nvPr>
            <p:ph type="body" sz="quarter" idx="15" hasCustomPrompt="1"/>
          </p:nvPr>
        </p:nvSpPr>
        <p:spPr>
          <a:xfrm>
            <a:off x="686881" y="6062014"/>
            <a:ext cx="2956243" cy="303738"/>
          </a:xfrm>
          <a:prstGeom prst="rect">
            <a:avLst/>
          </a:prstGeom>
        </p:spPr>
        <p:txBody>
          <a:bodyPr/>
          <a:lstStyle>
            <a:lvl1pPr marL="0" indent="0" algn="ctr">
              <a:buNone/>
              <a:defRPr sz="1800" b="0" i="0">
                <a:solidFill>
                  <a:srgbClr val="6E63D6"/>
                </a:solidFill>
                <a:latin typeface="Aptos Light"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Job title</a:t>
            </a:r>
            <a:endParaRPr lang="en-IS"/>
          </a:p>
        </p:txBody>
      </p:sp>
      <p:sp>
        <p:nvSpPr>
          <p:cNvPr id="14" name="Picture Placeholder 13">
            <a:extLst>
              <a:ext uri="{FF2B5EF4-FFF2-40B4-BE49-F238E27FC236}">
                <a16:creationId xmlns:a16="http://schemas.microsoft.com/office/drawing/2014/main" id="{1DEB0C58-D359-4075-D124-3020829B3AED}"/>
              </a:ext>
            </a:extLst>
          </p:cNvPr>
          <p:cNvSpPr>
            <a:spLocks noGrp="1"/>
          </p:cNvSpPr>
          <p:nvPr>
            <p:ph type="pic" sz="quarter" idx="16" hasCustomPrompt="1"/>
          </p:nvPr>
        </p:nvSpPr>
        <p:spPr>
          <a:xfrm>
            <a:off x="686881" y="3642316"/>
            <a:ext cx="2956243" cy="2020920"/>
          </a:xfrm>
          <a:custGeom>
            <a:avLst/>
            <a:gdLst>
              <a:gd name="connsiteX0" fmla="*/ 45577 w 2956243"/>
              <a:gd name="connsiteY0" fmla="*/ 0 h 2020920"/>
              <a:gd name="connsiteX1" fmla="*/ 2910992 w 2956243"/>
              <a:gd name="connsiteY1" fmla="*/ 0 h 2020920"/>
              <a:gd name="connsiteX2" fmla="*/ 2918269 w 2956243"/>
              <a:gd name="connsiteY2" fmla="*/ 1469 h 2020920"/>
              <a:gd name="connsiteX3" fmla="*/ 2951641 w 2956243"/>
              <a:gd name="connsiteY3" fmla="*/ 34835 h 2020920"/>
              <a:gd name="connsiteX4" fmla="*/ 2956243 w 2956243"/>
              <a:gd name="connsiteY4" fmla="*/ 57627 h 2020920"/>
              <a:gd name="connsiteX5" fmla="*/ 2956243 w 2956243"/>
              <a:gd name="connsiteY5" fmla="*/ 2020920 h 2020920"/>
              <a:gd name="connsiteX6" fmla="*/ 0 w 2956243"/>
              <a:gd name="connsiteY6" fmla="*/ 2020920 h 2020920"/>
              <a:gd name="connsiteX7" fmla="*/ 0 w 2956243"/>
              <a:gd name="connsiteY7" fmla="*/ 1936492 h 2020920"/>
              <a:gd name="connsiteX8" fmla="*/ 0 w 2956243"/>
              <a:gd name="connsiteY8" fmla="*/ 841178 h 2020920"/>
              <a:gd name="connsiteX9" fmla="*/ 0 w 2956243"/>
              <a:gd name="connsiteY9" fmla="*/ 59240 h 2020920"/>
              <a:gd name="connsiteX10" fmla="*/ 38300 w 2956243"/>
              <a:gd name="connsiteY10" fmla="*/ 1469 h 2020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56243" h="2020920">
                <a:moveTo>
                  <a:pt x="45577" y="0"/>
                </a:moveTo>
                <a:lnTo>
                  <a:pt x="2910992" y="0"/>
                </a:lnTo>
                <a:lnTo>
                  <a:pt x="2918269" y="1469"/>
                </a:lnTo>
                <a:cubicBezTo>
                  <a:pt x="2933274" y="7814"/>
                  <a:pt x="2945294" y="19833"/>
                  <a:pt x="2951641" y="34835"/>
                </a:cubicBezTo>
                <a:lnTo>
                  <a:pt x="2956243" y="57627"/>
                </a:lnTo>
                <a:lnTo>
                  <a:pt x="2956243" y="2020920"/>
                </a:lnTo>
                <a:lnTo>
                  <a:pt x="0" y="2020920"/>
                </a:lnTo>
                <a:lnTo>
                  <a:pt x="0" y="1936492"/>
                </a:lnTo>
                <a:lnTo>
                  <a:pt x="0" y="841178"/>
                </a:lnTo>
                <a:lnTo>
                  <a:pt x="0" y="59240"/>
                </a:lnTo>
                <a:cubicBezTo>
                  <a:pt x="0" y="33270"/>
                  <a:pt x="15793" y="10987"/>
                  <a:pt x="38300" y="1469"/>
                </a:cubicBezTo>
                <a:close/>
              </a:path>
            </a:pathLst>
          </a:custGeom>
        </p:spPr>
        <p:txBody>
          <a:bodyPr wrap="square">
            <a:noAutofit/>
          </a:bodyPr>
          <a:lstStyle>
            <a:lvl1pPr>
              <a:defRPr sz="1600">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5" name="Title Placeholder 12">
            <a:extLst>
              <a:ext uri="{FF2B5EF4-FFF2-40B4-BE49-F238E27FC236}">
                <a16:creationId xmlns:a16="http://schemas.microsoft.com/office/drawing/2014/main" id="{A3FDB7CF-A801-EA04-6131-DFDBACC4A135}"/>
              </a:ext>
            </a:extLst>
          </p:cNvPr>
          <p:cNvSpPr>
            <a:spLocks noGrp="1"/>
          </p:cNvSpPr>
          <p:nvPr>
            <p:ph type="title" hasCustomPrompt="1"/>
          </p:nvPr>
        </p:nvSpPr>
        <p:spPr>
          <a:xfrm>
            <a:off x="4979092" y="2762643"/>
            <a:ext cx="6877740" cy="666357"/>
          </a:xfrm>
          <a:prstGeom prst="rect">
            <a:avLst/>
          </a:prstGeom>
        </p:spPr>
        <p:txBody>
          <a:bodyPr vert="horz" lIns="91440" tIns="45720" rIns="91440" bIns="45720" rtlCol="0" anchor="t" anchorCtr="0">
            <a:normAutofit/>
          </a:bodyPr>
          <a:lstStyle>
            <a:lvl1pPr algn="ctr">
              <a:defRPr b="1" i="0">
                <a:solidFill>
                  <a:srgbClr val="351C5C"/>
                </a:solidFill>
                <a:latin typeface="Aptos ExtraBold" panose="020B0004020202020204" pitchFamily="34" charset="0"/>
                <a:cs typeface="Segoe UI" panose="020B0502040204020203" pitchFamily="34" charset="0"/>
              </a:defRPr>
            </a:lvl1pPr>
          </a:lstStyle>
          <a:p>
            <a:r>
              <a:rPr lang="en-GB"/>
              <a:t>Presentation title</a:t>
            </a:r>
            <a:endParaRPr lang="en-IS"/>
          </a:p>
        </p:txBody>
      </p:sp>
      <p:sp>
        <p:nvSpPr>
          <p:cNvPr id="6" name="Text Placeholder 4">
            <a:extLst>
              <a:ext uri="{FF2B5EF4-FFF2-40B4-BE49-F238E27FC236}">
                <a16:creationId xmlns:a16="http://schemas.microsoft.com/office/drawing/2014/main" id="{18022ACE-874E-26E2-C9F8-E15C286D77D1}"/>
              </a:ext>
            </a:extLst>
          </p:cNvPr>
          <p:cNvSpPr>
            <a:spLocks noGrp="1"/>
          </p:cNvSpPr>
          <p:nvPr>
            <p:ph type="body" sz="quarter" idx="17" hasCustomPrompt="1"/>
          </p:nvPr>
        </p:nvSpPr>
        <p:spPr>
          <a:xfrm>
            <a:off x="4979091" y="3428999"/>
            <a:ext cx="6877739" cy="649288"/>
          </a:xfrm>
          <a:prstGeom prst="rect">
            <a:avLst/>
          </a:prstGeom>
        </p:spPr>
        <p:txBody>
          <a:bodyPr/>
          <a:lstStyle>
            <a:lvl1pPr marL="0" indent="0" algn="ctr">
              <a:buNone/>
              <a:defRPr b="0" i="0">
                <a:solidFill>
                  <a:srgbClr val="6E63D6"/>
                </a:solidFill>
                <a:latin typeface="Aptos Light" panose="020B0004020202020204" pitchFamily="34" charset="0"/>
                <a:cs typeface="Segoe UI" panose="020B0502040204020203" pitchFamily="34" charset="0"/>
              </a:defRPr>
            </a:lvl1pPr>
            <a:lvl2pPr marL="457200" indent="0" algn="ctr">
              <a:buNone/>
              <a:defRPr>
                <a:solidFill>
                  <a:srgbClr val="C6C2F5"/>
                </a:solidFill>
                <a:latin typeface="Segoe UI" panose="020B0502040204020203" pitchFamily="34" charset="0"/>
                <a:cs typeface="Segoe UI" panose="020B0502040204020203" pitchFamily="34" charset="0"/>
              </a:defRPr>
            </a:lvl2pPr>
            <a:lvl3pPr marL="914400" indent="0" algn="ctr">
              <a:buNone/>
              <a:defRPr>
                <a:solidFill>
                  <a:srgbClr val="C6C2F5"/>
                </a:solidFill>
                <a:latin typeface="Segoe UI" panose="020B0502040204020203" pitchFamily="34" charset="0"/>
                <a:cs typeface="Segoe UI" panose="020B0502040204020203" pitchFamily="34" charset="0"/>
              </a:defRPr>
            </a:lvl3pPr>
            <a:lvl4pPr marL="1371600" indent="0" algn="ctr">
              <a:buNone/>
              <a:defRPr>
                <a:solidFill>
                  <a:srgbClr val="C6C2F5"/>
                </a:solidFill>
                <a:latin typeface="Segoe UI" panose="020B0502040204020203" pitchFamily="34" charset="0"/>
                <a:cs typeface="Segoe UI" panose="020B0502040204020203" pitchFamily="34" charset="0"/>
              </a:defRPr>
            </a:lvl4pPr>
            <a:lvl5pPr marL="1828800" indent="0" algn="ctr">
              <a:buNone/>
              <a:defRPr>
                <a:solidFill>
                  <a:srgbClr val="C6C2F5"/>
                </a:solidFill>
                <a:latin typeface="Segoe UI" panose="020B0502040204020203" pitchFamily="34" charset="0"/>
                <a:cs typeface="Segoe UI" panose="020B0502040204020203" pitchFamily="34" charset="0"/>
              </a:defRPr>
            </a:lvl5pPr>
          </a:lstStyle>
          <a:p>
            <a:pPr lvl="0"/>
            <a:r>
              <a:rPr lang="en-US"/>
              <a:t>Subtitle if you want</a:t>
            </a:r>
          </a:p>
        </p:txBody>
      </p:sp>
      <p:sp>
        <p:nvSpPr>
          <p:cNvPr id="9" name="Freeform 8">
            <a:extLst>
              <a:ext uri="{FF2B5EF4-FFF2-40B4-BE49-F238E27FC236}">
                <a16:creationId xmlns:a16="http://schemas.microsoft.com/office/drawing/2014/main" id="{585E36A7-9C9B-16DB-CB9E-245A0BE872EB}"/>
              </a:ext>
            </a:extLst>
          </p:cNvPr>
          <p:cNvSpPr/>
          <p:nvPr/>
        </p:nvSpPr>
        <p:spPr>
          <a:xfrm>
            <a:off x="3411063" y="4888896"/>
            <a:ext cx="43881" cy="68228"/>
          </a:xfrm>
          <a:custGeom>
            <a:avLst/>
            <a:gdLst>
              <a:gd name="connsiteX0" fmla="*/ 46960 w 46960"/>
              <a:gd name="connsiteY0" fmla="*/ 0 h 73015"/>
              <a:gd name="connsiteX1" fmla="*/ 0 w 46960"/>
              <a:gd name="connsiteY1" fmla="*/ 73015 h 73015"/>
              <a:gd name="connsiteX2" fmla="*/ 46960 w 46960"/>
              <a:gd name="connsiteY2" fmla="*/ 0 h 73015"/>
            </a:gdLst>
            <a:ahLst/>
            <a:cxnLst>
              <a:cxn ang="0">
                <a:pos x="connsiteX0" y="connsiteY0"/>
              </a:cxn>
              <a:cxn ang="0">
                <a:pos x="connsiteX1" y="connsiteY1"/>
              </a:cxn>
              <a:cxn ang="0">
                <a:pos x="connsiteX2" y="connsiteY2"/>
              </a:cxn>
            </a:cxnLst>
            <a:rect l="l" t="t" r="r" b="b"/>
            <a:pathLst>
              <a:path w="46960" h="73015">
                <a:moveTo>
                  <a:pt x="46960" y="0"/>
                </a:moveTo>
                <a:cubicBezTo>
                  <a:pt x="31893" y="24632"/>
                  <a:pt x="16323" y="49012"/>
                  <a:pt x="0" y="73015"/>
                </a:cubicBezTo>
                <a:cubicBezTo>
                  <a:pt x="16198" y="49012"/>
                  <a:pt x="31893" y="24632"/>
                  <a:pt x="46960" y="0"/>
                </a:cubicBezTo>
                <a:close/>
              </a:path>
            </a:pathLst>
          </a:custGeom>
          <a:solidFill>
            <a:srgbClr val="27B1A6"/>
          </a:solidFill>
          <a:ln w="0" cap="flat">
            <a:noFill/>
            <a:prstDash val="solid"/>
            <a:miter/>
          </a:ln>
        </p:spPr>
        <p:txBody>
          <a:bodyPr rtlCol="0" anchor="ctr"/>
          <a:lstStyle/>
          <a:p>
            <a:endParaRPr lang="en-US"/>
          </a:p>
        </p:txBody>
      </p:sp>
    </p:spTree>
    <p:extLst>
      <p:ext uri="{BB962C8B-B14F-4D97-AF65-F5344CB8AC3E}">
        <p14:creationId xmlns:p14="http://schemas.microsoft.com/office/powerpoint/2010/main" val="1763750002"/>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White 3 presenters">
    <p:spTree>
      <p:nvGrpSpPr>
        <p:cNvPr id="1" name=""/>
        <p:cNvGrpSpPr/>
        <p:nvPr/>
      </p:nvGrpSpPr>
      <p:grpSpPr>
        <a:xfrm>
          <a:off x="0" y="0"/>
          <a:ext cx="0" cy="0"/>
          <a:chOff x="0" y="0"/>
          <a:chExt cx="0" cy="0"/>
        </a:xfrm>
      </p:grpSpPr>
      <p:grpSp>
        <p:nvGrpSpPr>
          <p:cNvPr id="54" name="Group 53">
            <a:extLst>
              <a:ext uri="{FF2B5EF4-FFF2-40B4-BE49-F238E27FC236}">
                <a16:creationId xmlns:a16="http://schemas.microsoft.com/office/drawing/2014/main" id="{815BE322-BDB4-8759-B6E1-1BFF54A26D7B}"/>
              </a:ext>
            </a:extLst>
          </p:cNvPr>
          <p:cNvGrpSpPr/>
          <p:nvPr userDrawn="1"/>
        </p:nvGrpSpPr>
        <p:grpSpPr>
          <a:xfrm>
            <a:off x="8338751" y="0"/>
            <a:ext cx="3853250" cy="6858000"/>
            <a:chOff x="8338751" y="0"/>
            <a:chExt cx="3853250" cy="6858000"/>
          </a:xfrm>
        </p:grpSpPr>
        <p:sp>
          <p:nvSpPr>
            <p:cNvPr id="52" name="Freeform 51">
              <a:extLst>
                <a:ext uri="{FF2B5EF4-FFF2-40B4-BE49-F238E27FC236}">
                  <a16:creationId xmlns:a16="http://schemas.microsoft.com/office/drawing/2014/main" id="{E4731421-CCAB-4AEC-BFEE-FE5A920A0197}"/>
                </a:ext>
              </a:extLst>
            </p:cNvPr>
            <p:cNvSpPr/>
            <p:nvPr userDrawn="1"/>
          </p:nvSpPr>
          <p:spPr>
            <a:xfrm>
              <a:off x="8338752" y="1669801"/>
              <a:ext cx="3853249" cy="3707910"/>
            </a:xfrm>
            <a:custGeom>
              <a:avLst/>
              <a:gdLst>
                <a:gd name="connsiteX0" fmla="*/ 2807840 w 3853249"/>
                <a:gd name="connsiteY0" fmla="*/ 0 h 3707910"/>
                <a:gd name="connsiteX1" fmla="*/ 2807866 w 3853249"/>
                <a:gd name="connsiteY1" fmla="*/ 0 h 3707910"/>
                <a:gd name="connsiteX2" fmla="*/ 3000058 w 3853249"/>
                <a:gd name="connsiteY2" fmla="*/ 7565 h 3707910"/>
                <a:gd name="connsiteX3" fmla="*/ 3735384 w 3853249"/>
                <a:gd name="connsiteY3" fmla="*/ 181888 h 3707910"/>
                <a:gd name="connsiteX4" fmla="*/ 3853249 w 3853249"/>
                <a:gd name="connsiteY4" fmla="*/ 234940 h 3707910"/>
                <a:gd name="connsiteX5" fmla="*/ 3853249 w 3853249"/>
                <a:gd name="connsiteY5" fmla="*/ 2156594 h 3707910"/>
                <a:gd name="connsiteX6" fmla="*/ 3852241 w 3853249"/>
                <a:gd name="connsiteY6" fmla="*/ 2156482 h 3707910"/>
                <a:gd name="connsiteX7" fmla="*/ 3651982 w 3853249"/>
                <a:gd name="connsiteY7" fmla="*/ 2149237 h 3707910"/>
                <a:gd name="connsiteX8" fmla="*/ 2925104 w 3853249"/>
                <a:gd name="connsiteY8" fmla="*/ 2280324 h 3707910"/>
                <a:gd name="connsiteX9" fmla="*/ 2830686 w 3853249"/>
                <a:gd name="connsiteY9" fmla="*/ 2275086 h 3707910"/>
                <a:gd name="connsiteX10" fmla="*/ 2032088 w 3853249"/>
                <a:gd name="connsiteY10" fmla="*/ 2685673 h 3707910"/>
                <a:gd name="connsiteX11" fmla="*/ 1859099 w 3853249"/>
                <a:gd name="connsiteY11" fmla="*/ 3281608 h 3707910"/>
                <a:gd name="connsiteX12" fmla="*/ 1859099 w 3853249"/>
                <a:gd name="connsiteY12" fmla="*/ 3707910 h 3707910"/>
                <a:gd name="connsiteX13" fmla="*/ 0 w 3853249"/>
                <a:gd name="connsiteY13" fmla="*/ 3707910 h 3707910"/>
                <a:gd name="connsiteX14" fmla="*/ 0 w 3853249"/>
                <a:gd name="connsiteY14" fmla="*/ 3021181 h 3707910"/>
                <a:gd name="connsiteX15" fmla="*/ 69841 w 3853249"/>
                <a:gd name="connsiteY15" fmla="*/ 2290800 h 3707910"/>
                <a:gd name="connsiteX16" fmla="*/ 2552117 w 3853249"/>
                <a:gd name="connsiteY16" fmla="*/ 10349 h 3707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853249" h="3707910">
                  <a:moveTo>
                    <a:pt x="2807840" y="0"/>
                  </a:moveTo>
                  <a:lnTo>
                    <a:pt x="2807866" y="0"/>
                  </a:lnTo>
                  <a:lnTo>
                    <a:pt x="3000058" y="7565"/>
                  </a:lnTo>
                  <a:cubicBezTo>
                    <a:pt x="3254712" y="27644"/>
                    <a:pt x="3502278" y="87300"/>
                    <a:pt x="3735384" y="181888"/>
                  </a:cubicBezTo>
                  <a:lnTo>
                    <a:pt x="3853249" y="234940"/>
                  </a:lnTo>
                  <a:lnTo>
                    <a:pt x="3853249" y="2156594"/>
                  </a:lnTo>
                  <a:lnTo>
                    <a:pt x="3852241" y="2156482"/>
                  </a:lnTo>
                  <a:cubicBezTo>
                    <a:pt x="3786695" y="2151681"/>
                    <a:pt x="3719909" y="2149237"/>
                    <a:pt x="3651982" y="2149237"/>
                  </a:cubicBezTo>
                  <a:cubicBezTo>
                    <a:pt x="3386321" y="2149237"/>
                    <a:pt x="3143491" y="2196379"/>
                    <a:pt x="2925104" y="2280324"/>
                  </a:cubicBezTo>
                  <a:cubicBezTo>
                    <a:pt x="2893677" y="2276831"/>
                    <a:pt x="2862249" y="2275086"/>
                    <a:pt x="2830686" y="2275086"/>
                  </a:cubicBezTo>
                  <a:cubicBezTo>
                    <a:pt x="2491691" y="2275086"/>
                    <a:pt x="2203331" y="2428871"/>
                    <a:pt x="2032088" y="2685673"/>
                  </a:cubicBezTo>
                  <a:cubicBezTo>
                    <a:pt x="1921955" y="2848189"/>
                    <a:pt x="1859099" y="3050863"/>
                    <a:pt x="1859099" y="3281608"/>
                  </a:cubicBezTo>
                  <a:lnTo>
                    <a:pt x="1859099" y="3707910"/>
                  </a:lnTo>
                  <a:lnTo>
                    <a:pt x="0" y="3707910"/>
                  </a:lnTo>
                  <a:lnTo>
                    <a:pt x="0" y="3021181"/>
                  </a:lnTo>
                  <a:cubicBezTo>
                    <a:pt x="0" y="2764244"/>
                    <a:pt x="24445" y="2521410"/>
                    <a:pt x="69841" y="2290800"/>
                  </a:cubicBezTo>
                  <a:cubicBezTo>
                    <a:pt x="330357" y="978629"/>
                    <a:pt x="1292649" y="113380"/>
                    <a:pt x="2552117" y="10349"/>
                  </a:cubicBezTo>
                  <a:close/>
                </a:path>
              </a:pathLst>
            </a:custGeom>
            <a:solidFill>
              <a:srgbClr val="932B48"/>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7026D730-09CF-89EC-7F8A-A00C0804ABDF}"/>
                </a:ext>
              </a:extLst>
            </p:cNvPr>
            <p:cNvSpPr/>
            <p:nvPr userDrawn="1"/>
          </p:nvSpPr>
          <p:spPr>
            <a:xfrm rot="16200000">
              <a:off x="9526095" y="2762781"/>
              <a:ext cx="1427586" cy="3802274"/>
            </a:xfrm>
            <a:custGeom>
              <a:avLst/>
              <a:gdLst>
                <a:gd name="connsiteX0" fmla="*/ 1012412 w 1012412"/>
                <a:gd name="connsiteY0" fmla="*/ 2072799 h 2694382"/>
                <a:gd name="connsiteX1" fmla="*/ 302324 w 1012412"/>
                <a:gd name="connsiteY1" fmla="*/ 2694382 h 2694382"/>
                <a:gd name="connsiteX2" fmla="*/ 0 w 1012412"/>
                <a:gd name="connsiteY2" fmla="*/ 2694382 h 2694382"/>
                <a:gd name="connsiteX3" fmla="*/ 0 w 1012412"/>
                <a:gd name="connsiteY3" fmla="*/ 0 h 2694382"/>
                <a:gd name="connsiteX4" fmla="*/ 487013 w 1012412"/>
                <a:gd name="connsiteY4" fmla="*/ 0 h 2694382"/>
                <a:gd name="connsiteX5" fmla="*/ 1004983 w 1012412"/>
                <a:gd name="connsiteY5" fmla="*/ 49491 h 2694382"/>
                <a:gd name="connsiteX6" fmla="*/ 1004983 w 1012412"/>
                <a:gd name="connsiteY6" fmla="*/ 1439986 h 2694382"/>
                <a:gd name="connsiteX7" fmla="*/ 519208 w 1012412"/>
                <a:gd name="connsiteY7" fmla="*/ 1439986 h 2694382"/>
                <a:gd name="connsiteX8" fmla="*/ 1012412 w 1012412"/>
                <a:gd name="connsiteY8" fmla="*/ 2072704 h 2694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2412" h="2694382">
                  <a:moveTo>
                    <a:pt x="1012412" y="2072799"/>
                  </a:moveTo>
                  <a:cubicBezTo>
                    <a:pt x="981456" y="2426943"/>
                    <a:pt x="697611" y="2694382"/>
                    <a:pt x="302324" y="2694382"/>
                  </a:cubicBezTo>
                  <a:lnTo>
                    <a:pt x="0" y="2694382"/>
                  </a:lnTo>
                  <a:lnTo>
                    <a:pt x="0" y="0"/>
                  </a:lnTo>
                  <a:lnTo>
                    <a:pt x="487013" y="0"/>
                  </a:lnTo>
                  <a:cubicBezTo>
                    <a:pt x="669227" y="0"/>
                    <a:pt x="841439" y="17322"/>
                    <a:pt x="1004983" y="49491"/>
                  </a:cubicBezTo>
                  <a:lnTo>
                    <a:pt x="1004983" y="1439986"/>
                  </a:lnTo>
                  <a:lnTo>
                    <a:pt x="519208" y="1439986"/>
                  </a:lnTo>
                  <a:cubicBezTo>
                    <a:pt x="723710" y="1574943"/>
                    <a:pt x="908304" y="1792892"/>
                    <a:pt x="1012412" y="2072704"/>
                  </a:cubicBezTo>
                  <a:close/>
                </a:path>
              </a:pathLst>
            </a:custGeom>
            <a:solidFill>
              <a:srgbClr val="F1AAB6"/>
            </a:solidFill>
            <a:ln w="9525" cap="flat">
              <a:noFill/>
              <a:prstDash val="solid"/>
              <a:miter/>
            </a:ln>
          </p:spPr>
          <p:txBody>
            <a:bodyPr rtlCol="0" anchor="ctr"/>
            <a:lstStyle/>
            <a:p>
              <a:endParaRPr lang="en-US"/>
            </a:p>
          </p:txBody>
        </p:sp>
        <p:sp>
          <p:nvSpPr>
            <p:cNvPr id="46" name="Freeform 45">
              <a:extLst>
                <a:ext uri="{FF2B5EF4-FFF2-40B4-BE49-F238E27FC236}">
                  <a16:creationId xmlns:a16="http://schemas.microsoft.com/office/drawing/2014/main" id="{76D2DFAE-F2FC-D7AC-F819-8807B6E05EF7}"/>
                </a:ext>
              </a:extLst>
            </p:cNvPr>
            <p:cNvSpPr/>
            <p:nvPr userDrawn="1"/>
          </p:nvSpPr>
          <p:spPr>
            <a:xfrm>
              <a:off x="11461424" y="0"/>
              <a:ext cx="730576" cy="1300694"/>
            </a:xfrm>
            <a:custGeom>
              <a:avLst/>
              <a:gdLst>
                <a:gd name="connsiteX0" fmla="*/ 173798 w 730576"/>
                <a:gd name="connsiteY0" fmla="*/ 0 h 1300694"/>
                <a:gd name="connsiteX1" fmla="*/ 730576 w 730576"/>
                <a:gd name="connsiteY1" fmla="*/ 0 h 1300694"/>
                <a:gd name="connsiteX2" fmla="*/ 730576 w 730576"/>
                <a:gd name="connsiteY2" fmla="*/ 1300694 h 1300694"/>
                <a:gd name="connsiteX3" fmla="*/ 597481 w 730576"/>
                <a:gd name="connsiteY3" fmla="*/ 1287848 h 1300694"/>
                <a:gd name="connsiteX4" fmla="*/ 0 w 730576"/>
                <a:gd name="connsiteY4" fmla="*/ 513924 h 1300694"/>
                <a:gd name="connsiteX5" fmla="*/ 122764 w 730576"/>
                <a:gd name="connsiteY5" fmla="*/ 65928 h 1300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0576" h="1300694">
                  <a:moveTo>
                    <a:pt x="173798" y="0"/>
                  </a:moveTo>
                  <a:lnTo>
                    <a:pt x="730576" y="0"/>
                  </a:lnTo>
                  <a:lnTo>
                    <a:pt x="730576" y="1300694"/>
                  </a:lnTo>
                  <a:lnTo>
                    <a:pt x="597481" y="1287848"/>
                  </a:lnTo>
                  <a:cubicBezTo>
                    <a:pt x="240520" y="1216924"/>
                    <a:pt x="0" y="908561"/>
                    <a:pt x="0" y="513924"/>
                  </a:cubicBezTo>
                  <a:cubicBezTo>
                    <a:pt x="0" y="344793"/>
                    <a:pt x="44177" y="191490"/>
                    <a:pt x="122764" y="65928"/>
                  </a:cubicBezTo>
                  <a:close/>
                </a:path>
              </a:pathLst>
            </a:custGeom>
            <a:solidFill>
              <a:srgbClr val="EFBC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Freeform 50">
              <a:extLst>
                <a:ext uri="{FF2B5EF4-FFF2-40B4-BE49-F238E27FC236}">
                  <a16:creationId xmlns:a16="http://schemas.microsoft.com/office/drawing/2014/main" id="{D404E2BE-E738-6980-7DAB-D5966E35A643}"/>
                </a:ext>
              </a:extLst>
            </p:cNvPr>
            <p:cNvSpPr/>
            <p:nvPr userDrawn="1"/>
          </p:nvSpPr>
          <p:spPr>
            <a:xfrm>
              <a:off x="11263856" y="3819038"/>
              <a:ext cx="928144" cy="1558673"/>
            </a:xfrm>
            <a:custGeom>
              <a:avLst/>
              <a:gdLst>
                <a:gd name="connsiteX0" fmla="*/ 726878 w 928144"/>
                <a:gd name="connsiteY0" fmla="*/ 0 h 1558673"/>
                <a:gd name="connsiteX1" fmla="*/ 927139 w 928144"/>
                <a:gd name="connsiteY1" fmla="*/ 7244 h 1558673"/>
                <a:gd name="connsiteX2" fmla="*/ 928144 w 928144"/>
                <a:gd name="connsiteY2" fmla="*/ 7355 h 1558673"/>
                <a:gd name="connsiteX3" fmla="*/ 928144 w 928144"/>
                <a:gd name="connsiteY3" fmla="*/ 1558673 h 1558673"/>
                <a:gd name="connsiteX4" fmla="*/ 877169 w 928144"/>
                <a:gd name="connsiteY4" fmla="*/ 1558673 h 1558673"/>
                <a:gd name="connsiteX5" fmla="*/ 877169 w 928144"/>
                <a:gd name="connsiteY5" fmla="*/ 1132371 h 1558673"/>
                <a:gd name="connsiteX6" fmla="*/ 0 w 928144"/>
                <a:gd name="connsiteY6" fmla="*/ 131087 h 1558673"/>
                <a:gd name="connsiteX7" fmla="*/ 726878 w 928144"/>
                <a:gd name="connsiteY7" fmla="*/ 0 h 1558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28144" h="1558673">
                  <a:moveTo>
                    <a:pt x="726878" y="0"/>
                  </a:moveTo>
                  <a:cubicBezTo>
                    <a:pt x="794805" y="0"/>
                    <a:pt x="861592" y="2443"/>
                    <a:pt x="927139" y="7244"/>
                  </a:cubicBezTo>
                  <a:lnTo>
                    <a:pt x="928144" y="7355"/>
                  </a:lnTo>
                  <a:lnTo>
                    <a:pt x="928144" y="1558673"/>
                  </a:lnTo>
                  <a:lnTo>
                    <a:pt x="877169" y="1558673"/>
                  </a:lnTo>
                  <a:lnTo>
                    <a:pt x="877169" y="1132371"/>
                  </a:lnTo>
                  <a:cubicBezTo>
                    <a:pt x="877169" y="574983"/>
                    <a:pt x="499762" y="174738"/>
                    <a:pt x="0" y="131087"/>
                  </a:cubicBezTo>
                  <a:cubicBezTo>
                    <a:pt x="218385" y="47277"/>
                    <a:pt x="461351" y="0"/>
                    <a:pt x="726878" y="0"/>
                  </a:cubicBezTo>
                  <a:close/>
                </a:path>
              </a:pathLst>
            </a:custGeom>
            <a:solidFill>
              <a:srgbClr val="D24A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52">
              <a:extLst>
                <a:ext uri="{FF2B5EF4-FFF2-40B4-BE49-F238E27FC236}">
                  <a16:creationId xmlns:a16="http://schemas.microsoft.com/office/drawing/2014/main" id="{0A440A74-2BB5-E2E9-F1C9-CA1B28275733}"/>
                </a:ext>
              </a:extLst>
            </p:cNvPr>
            <p:cNvSpPr/>
            <p:nvPr userDrawn="1"/>
          </p:nvSpPr>
          <p:spPr>
            <a:xfrm>
              <a:off x="8366454" y="5772584"/>
              <a:ext cx="3825546" cy="1085416"/>
            </a:xfrm>
            <a:custGeom>
              <a:avLst/>
              <a:gdLst>
                <a:gd name="connsiteX0" fmla="*/ 1332977 w 3825546"/>
                <a:gd name="connsiteY0" fmla="*/ 0 h 1085416"/>
                <a:gd name="connsiteX1" fmla="*/ 3825546 w 3825546"/>
                <a:gd name="connsiteY1" fmla="*/ 0 h 1085416"/>
                <a:gd name="connsiteX2" fmla="*/ 3825546 w 3825546"/>
                <a:gd name="connsiteY2" fmla="*/ 1085416 h 1085416"/>
                <a:gd name="connsiteX3" fmla="*/ 0 w 3825546"/>
                <a:gd name="connsiteY3" fmla="*/ 1085416 h 1085416"/>
                <a:gd name="connsiteX4" fmla="*/ 33218 w 3825546"/>
                <a:gd name="connsiteY4" fmla="*/ 956223 h 1085416"/>
                <a:gd name="connsiteX5" fmla="*/ 1332977 w 3825546"/>
                <a:gd name="connsiteY5" fmla="*/ 0 h 1085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25546" h="1085416">
                  <a:moveTo>
                    <a:pt x="1332977" y="0"/>
                  </a:moveTo>
                  <a:lnTo>
                    <a:pt x="3825546" y="0"/>
                  </a:lnTo>
                  <a:lnTo>
                    <a:pt x="3825546" y="1085416"/>
                  </a:lnTo>
                  <a:lnTo>
                    <a:pt x="0" y="1085416"/>
                  </a:lnTo>
                  <a:lnTo>
                    <a:pt x="33218" y="956223"/>
                  </a:lnTo>
                  <a:cubicBezTo>
                    <a:pt x="205538" y="402189"/>
                    <a:pt x="722309" y="0"/>
                    <a:pt x="1332977" y="0"/>
                  </a:cubicBezTo>
                  <a:close/>
                </a:path>
              </a:pathLst>
            </a:custGeom>
            <a:solidFill>
              <a:srgbClr val="B5821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43" name="Group 42">
            <a:extLst>
              <a:ext uri="{FF2B5EF4-FFF2-40B4-BE49-F238E27FC236}">
                <a16:creationId xmlns:a16="http://schemas.microsoft.com/office/drawing/2014/main" id="{A855D5F7-E8E5-E0D3-115B-EAFEF1EA9534}"/>
              </a:ext>
            </a:extLst>
          </p:cNvPr>
          <p:cNvGrpSpPr/>
          <p:nvPr userDrawn="1"/>
        </p:nvGrpSpPr>
        <p:grpSpPr>
          <a:xfrm>
            <a:off x="0" y="1251410"/>
            <a:ext cx="4748030" cy="5616027"/>
            <a:chOff x="0" y="1251410"/>
            <a:chExt cx="4748030" cy="5616027"/>
          </a:xfrm>
        </p:grpSpPr>
        <p:sp>
          <p:nvSpPr>
            <p:cNvPr id="17" name="Freeform 16">
              <a:extLst>
                <a:ext uri="{FF2B5EF4-FFF2-40B4-BE49-F238E27FC236}">
                  <a16:creationId xmlns:a16="http://schemas.microsoft.com/office/drawing/2014/main" id="{D5CC484E-CE84-36E1-BCAE-01E6F0520685}"/>
                </a:ext>
              </a:extLst>
            </p:cNvPr>
            <p:cNvSpPr/>
            <p:nvPr/>
          </p:nvSpPr>
          <p:spPr>
            <a:xfrm>
              <a:off x="3169211" y="4363657"/>
              <a:ext cx="1578819" cy="1522386"/>
            </a:xfrm>
            <a:custGeom>
              <a:avLst/>
              <a:gdLst>
                <a:gd name="connsiteX0" fmla="*/ 0 w 1119663"/>
                <a:gd name="connsiteY0" fmla="*/ 536592 h 1078799"/>
                <a:gd name="connsiteX1" fmla="*/ 559784 w 1119663"/>
                <a:gd name="connsiteY1" fmla="*/ 0 h 1078799"/>
                <a:gd name="connsiteX2" fmla="*/ 1119664 w 1119663"/>
                <a:gd name="connsiteY2" fmla="*/ 536592 h 1078799"/>
                <a:gd name="connsiteX3" fmla="*/ 559784 w 1119663"/>
                <a:gd name="connsiteY3" fmla="*/ 1078800 h 1078799"/>
                <a:gd name="connsiteX4" fmla="*/ 0 w 1119663"/>
                <a:gd name="connsiteY4" fmla="*/ 536592 h 1078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19663" h="1078799">
                  <a:moveTo>
                    <a:pt x="0" y="536592"/>
                  </a:moveTo>
                  <a:cubicBezTo>
                    <a:pt x="0" y="222613"/>
                    <a:pt x="239935" y="0"/>
                    <a:pt x="559784" y="0"/>
                  </a:cubicBezTo>
                  <a:cubicBezTo>
                    <a:pt x="879634" y="0"/>
                    <a:pt x="1119664" y="222613"/>
                    <a:pt x="1119664" y="536592"/>
                  </a:cubicBezTo>
                  <a:cubicBezTo>
                    <a:pt x="1119664" y="850572"/>
                    <a:pt x="885444" y="1078800"/>
                    <a:pt x="559784" y="1078800"/>
                  </a:cubicBezTo>
                  <a:cubicBezTo>
                    <a:pt x="234125" y="1078800"/>
                    <a:pt x="0" y="850572"/>
                    <a:pt x="0" y="536592"/>
                  </a:cubicBezTo>
                  <a:close/>
                </a:path>
              </a:pathLst>
            </a:custGeom>
            <a:solidFill>
              <a:srgbClr val="EFBC6E"/>
            </a:solidFill>
            <a:ln w="9525" cap="flat">
              <a:noFill/>
              <a:prstDash val="solid"/>
              <a:miter/>
            </a:ln>
          </p:spPr>
          <p:txBody>
            <a:bodyPr rtlCol="0" anchor="ctr"/>
            <a:lstStyle/>
            <a:p>
              <a:endParaRPr lang="en-US"/>
            </a:p>
          </p:txBody>
        </p:sp>
        <p:sp>
          <p:nvSpPr>
            <p:cNvPr id="42" name="Freeform 41">
              <a:extLst>
                <a:ext uri="{FF2B5EF4-FFF2-40B4-BE49-F238E27FC236}">
                  <a16:creationId xmlns:a16="http://schemas.microsoft.com/office/drawing/2014/main" id="{A39B5D8E-3F73-D8ED-24F6-CA6C1BAE70E7}"/>
                </a:ext>
              </a:extLst>
            </p:cNvPr>
            <p:cNvSpPr/>
            <p:nvPr userDrawn="1"/>
          </p:nvSpPr>
          <p:spPr>
            <a:xfrm>
              <a:off x="1" y="5377284"/>
              <a:ext cx="3251275" cy="1490153"/>
            </a:xfrm>
            <a:custGeom>
              <a:avLst/>
              <a:gdLst>
                <a:gd name="connsiteX0" fmla="*/ 0 w 3251275"/>
                <a:gd name="connsiteY0" fmla="*/ 0 h 1490153"/>
                <a:gd name="connsiteX1" fmla="*/ 1761099 w 3251275"/>
                <a:gd name="connsiteY1" fmla="*/ 0 h 1490153"/>
                <a:gd name="connsiteX2" fmla="*/ 3251275 w 3251275"/>
                <a:gd name="connsiteY2" fmla="*/ 1490153 h 1490153"/>
                <a:gd name="connsiteX3" fmla="*/ 3239351 w 3251275"/>
                <a:gd name="connsiteY3" fmla="*/ 1490153 h 1490153"/>
                <a:gd name="connsiteX4" fmla="*/ 3204595 w 3251275"/>
                <a:gd name="connsiteY4" fmla="*/ 1490153 h 1490153"/>
                <a:gd name="connsiteX5" fmla="*/ 3148529 w 3251275"/>
                <a:gd name="connsiteY5" fmla="*/ 1490153 h 1490153"/>
                <a:gd name="connsiteX6" fmla="*/ 3072675 w 3251275"/>
                <a:gd name="connsiteY6" fmla="*/ 1490153 h 1490153"/>
                <a:gd name="connsiteX7" fmla="*/ 2978555 w 3251275"/>
                <a:gd name="connsiteY7" fmla="*/ 1490153 h 1490153"/>
                <a:gd name="connsiteX8" fmla="*/ 2867691 w 3251275"/>
                <a:gd name="connsiteY8" fmla="*/ 1490153 h 1490153"/>
                <a:gd name="connsiteX9" fmla="*/ 2741605 w 3251275"/>
                <a:gd name="connsiteY9" fmla="*/ 1490153 h 1490153"/>
                <a:gd name="connsiteX10" fmla="*/ 2601820 w 3251275"/>
                <a:gd name="connsiteY10" fmla="*/ 1490153 h 1490153"/>
                <a:gd name="connsiteX11" fmla="*/ 2449858 w 3251275"/>
                <a:gd name="connsiteY11" fmla="*/ 1490153 h 1490153"/>
                <a:gd name="connsiteX12" fmla="*/ 2287241 w 3251275"/>
                <a:gd name="connsiteY12" fmla="*/ 1490153 h 1490153"/>
                <a:gd name="connsiteX13" fmla="*/ 2115491 w 3251275"/>
                <a:gd name="connsiteY13" fmla="*/ 1490153 h 1490153"/>
                <a:gd name="connsiteX14" fmla="*/ 1936130 w 3251275"/>
                <a:gd name="connsiteY14" fmla="*/ 1490153 h 1490153"/>
                <a:gd name="connsiteX15" fmla="*/ 1560664 w 3251275"/>
                <a:gd name="connsiteY15" fmla="*/ 1490153 h 1490153"/>
                <a:gd name="connsiteX16" fmla="*/ 1173021 w 3251275"/>
                <a:gd name="connsiteY16" fmla="*/ 1490153 h 1490153"/>
                <a:gd name="connsiteX17" fmla="*/ 785378 w 3251275"/>
                <a:gd name="connsiteY17" fmla="*/ 1490153 h 1490153"/>
                <a:gd name="connsiteX18" fmla="*/ 409912 w 3251275"/>
                <a:gd name="connsiteY18" fmla="*/ 1490153 h 1490153"/>
                <a:gd name="connsiteX19" fmla="*/ 230551 w 3251275"/>
                <a:gd name="connsiteY19" fmla="*/ 1490153 h 1490153"/>
                <a:gd name="connsiteX20" fmla="*/ 58801 w 3251275"/>
                <a:gd name="connsiteY20" fmla="*/ 1490153 h 1490153"/>
                <a:gd name="connsiteX21" fmla="*/ 0 w 3251275"/>
                <a:gd name="connsiteY21" fmla="*/ 1490153 h 1490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251275" h="1490153">
                  <a:moveTo>
                    <a:pt x="0" y="0"/>
                  </a:moveTo>
                  <a:lnTo>
                    <a:pt x="1761099" y="0"/>
                  </a:lnTo>
                  <a:cubicBezTo>
                    <a:pt x="2584154" y="0"/>
                    <a:pt x="3251275" y="667246"/>
                    <a:pt x="3251275" y="1490153"/>
                  </a:cubicBezTo>
                  <a:lnTo>
                    <a:pt x="3239351" y="1490153"/>
                  </a:lnTo>
                  <a:lnTo>
                    <a:pt x="3204595" y="1490153"/>
                  </a:lnTo>
                  <a:lnTo>
                    <a:pt x="3148529" y="1490153"/>
                  </a:lnTo>
                  <a:lnTo>
                    <a:pt x="3072675" y="1490153"/>
                  </a:lnTo>
                  <a:lnTo>
                    <a:pt x="2978555" y="1490153"/>
                  </a:lnTo>
                  <a:lnTo>
                    <a:pt x="2867691" y="1490153"/>
                  </a:lnTo>
                  <a:lnTo>
                    <a:pt x="2741605" y="1490153"/>
                  </a:lnTo>
                  <a:lnTo>
                    <a:pt x="2601820" y="1490153"/>
                  </a:lnTo>
                  <a:lnTo>
                    <a:pt x="2449858" y="1490153"/>
                  </a:lnTo>
                  <a:lnTo>
                    <a:pt x="2287241" y="1490153"/>
                  </a:lnTo>
                  <a:lnTo>
                    <a:pt x="2115491" y="1490153"/>
                  </a:lnTo>
                  <a:lnTo>
                    <a:pt x="1936130" y="1490153"/>
                  </a:lnTo>
                  <a:lnTo>
                    <a:pt x="1560664" y="1490153"/>
                  </a:lnTo>
                  <a:lnTo>
                    <a:pt x="1173021" y="1490153"/>
                  </a:lnTo>
                  <a:lnTo>
                    <a:pt x="785378" y="1490153"/>
                  </a:lnTo>
                  <a:lnTo>
                    <a:pt x="409912" y="1490153"/>
                  </a:lnTo>
                  <a:lnTo>
                    <a:pt x="230551" y="1490153"/>
                  </a:lnTo>
                  <a:lnTo>
                    <a:pt x="58801" y="1490153"/>
                  </a:lnTo>
                  <a:lnTo>
                    <a:pt x="0" y="1490153"/>
                  </a:lnTo>
                  <a:close/>
                </a:path>
              </a:pathLst>
            </a:custGeom>
            <a:solidFill>
              <a:srgbClr val="F2AAB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37">
              <a:extLst>
                <a:ext uri="{FF2B5EF4-FFF2-40B4-BE49-F238E27FC236}">
                  <a16:creationId xmlns:a16="http://schemas.microsoft.com/office/drawing/2014/main" id="{7204F107-359D-D39D-C815-9293C79500EC}"/>
                </a:ext>
              </a:extLst>
            </p:cNvPr>
            <p:cNvSpPr/>
            <p:nvPr userDrawn="1"/>
          </p:nvSpPr>
          <p:spPr>
            <a:xfrm>
              <a:off x="0" y="1251410"/>
              <a:ext cx="2802678" cy="5606590"/>
            </a:xfrm>
            <a:custGeom>
              <a:avLst/>
              <a:gdLst>
                <a:gd name="connsiteX0" fmla="*/ 0 w 2802678"/>
                <a:gd name="connsiteY0" fmla="*/ 0 h 5606590"/>
                <a:gd name="connsiteX1" fmla="*/ 156559 w 2802678"/>
                <a:gd name="connsiteY1" fmla="*/ 7471 h 5606590"/>
                <a:gd name="connsiteX2" fmla="*/ 511878 w 2802678"/>
                <a:gd name="connsiteY2" fmla="*/ 59415 h 5606590"/>
                <a:gd name="connsiteX3" fmla="*/ 2802678 w 2802678"/>
                <a:gd name="connsiteY3" fmla="*/ 2797427 h 5606590"/>
                <a:gd name="connsiteX4" fmla="*/ 1144479 w 2802678"/>
                <a:gd name="connsiteY4" fmla="*/ 5166764 h 5606590"/>
                <a:gd name="connsiteX5" fmla="*/ 1144345 w 2802678"/>
                <a:gd name="connsiteY5" fmla="*/ 5166898 h 5606590"/>
                <a:gd name="connsiteX6" fmla="*/ 1435198 w 2802678"/>
                <a:gd name="connsiteY6" fmla="*/ 5606590 h 5606590"/>
                <a:gd name="connsiteX7" fmla="*/ 0 w 2802678"/>
                <a:gd name="connsiteY7" fmla="*/ 5606590 h 5606590"/>
                <a:gd name="connsiteX8" fmla="*/ 0 w 2802678"/>
                <a:gd name="connsiteY8" fmla="*/ 5242252 h 5606590"/>
                <a:gd name="connsiteX9" fmla="*/ 6501 w 2802678"/>
                <a:gd name="connsiteY9" fmla="*/ 5237132 h 5606590"/>
                <a:gd name="connsiteX10" fmla="*/ 653440 w 2802678"/>
                <a:gd name="connsiteY10" fmla="*/ 3641556 h 5606590"/>
                <a:gd name="connsiteX11" fmla="*/ 522353 w 2802678"/>
                <a:gd name="connsiteY11" fmla="*/ 2914678 h 5606590"/>
                <a:gd name="connsiteX12" fmla="*/ 527592 w 2802678"/>
                <a:gd name="connsiteY12" fmla="*/ 2820260 h 5606590"/>
                <a:gd name="connsiteX13" fmla="*/ 117005 w 2802678"/>
                <a:gd name="connsiteY13" fmla="*/ 2021662 h 5606590"/>
                <a:gd name="connsiteX14" fmla="*/ 0 w 2802678"/>
                <a:gd name="connsiteY14" fmla="*/ 1955121 h 5606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802678" h="5606590">
                  <a:moveTo>
                    <a:pt x="0" y="0"/>
                  </a:moveTo>
                  <a:lnTo>
                    <a:pt x="156559" y="7471"/>
                  </a:lnTo>
                  <a:cubicBezTo>
                    <a:pt x="278211" y="19257"/>
                    <a:pt x="396572" y="36717"/>
                    <a:pt x="511878" y="59415"/>
                  </a:cubicBezTo>
                  <a:cubicBezTo>
                    <a:pt x="1911527" y="337299"/>
                    <a:pt x="2802678" y="1413647"/>
                    <a:pt x="2802678" y="2797427"/>
                  </a:cubicBezTo>
                  <a:cubicBezTo>
                    <a:pt x="2802678" y="3828380"/>
                    <a:pt x="2150869" y="4775389"/>
                    <a:pt x="1144479" y="5166764"/>
                  </a:cubicBezTo>
                  <a:lnTo>
                    <a:pt x="1144345" y="5166898"/>
                  </a:lnTo>
                  <a:lnTo>
                    <a:pt x="1435198" y="5606590"/>
                  </a:lnTo>
                  <a:lnTo>
                    <a:pt x="0" y="5606590"/>
                  </a:lnTo>
                  <a:lnTo>
                    <a:pt x="0" y="5242252"/>
                  </a:lnTo>
                  <a:lnTo>
                    <a:pt x="6501" y="5237132"/>
                  </a:lnTo>
                  <a:cubicBezTo>
                    <a:pt x="409058" y="4886083"/>
                    <a:pt x="653440" y="4320822"/>
                    <a:pt x="653440" y="3641556"/>
                  </a:cubicBezTo>
                  <a:cubicBezTo>
                    <a:pt x="653440" y="3375895"/>
                    <a:pt x="606298" y="3133065"/>
                    <a:pt x="522353" y="2914678"/>
                  </a:cubicBezTo>
                  <a:cubicBezTo>
                    <a:pt x="525846" y="2883251"/>
                    <a:pt x="527592" y="2851823"/>
                    <a:pt x="527592" y="2820260"/>
                  </a:cubicBezTo>
                  <a:cubicBezTo>
                    <a:pt x="527592" y="2481265"/>
                    <a:pt x="373806" y="2192905"/>
                    <a:pt x="117005" y="2021662"/>
                  </a:cubicBezTo>
                  <a:lnTo>
                    <a:pt x="0" y="1955121"/>
                  </a:lnTo>
                  <a:close/>
                </a:path>
              </a:pathLst>
            </a:custGeom>
            <a:solidFill>
              <a:srgbClr val="932B48"/>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41D33E13-2A52-A7A0-8DA0-F0FCAD062FB2}"/>
                </a:ext>
              </a:extLst>
            </p:cNvPr>
            <p:cNvSpPr/>
            <p:nvPr userDrawn="1"/>
          </p:nvSpPr>
          <p:spPr>
            <a:xfrm>
              <a:off x="0" y="1251410"/>
              <a:ext cx="522353" cy="3680266"/>
            </a:xfrm>
            <a:custGeom>
              <a:avLst/>
              <a:gdLst>
                <a:gd name="connsiteX0" fmla="*/ 0 w 522353"/>
                <a:gd name="connsiteY0" fmla="*/ 2154940 h 3680266"/>
                <a:gd name="connsiteX1" fmla="*/ 36570 w 522353"/>
                <a:gd name="connsiteY1" fmla="*/ 2185993 h 3680266"/>
                <a:gd name="connsiteX2" fmla="*/ 522353 w 522353"/>
                <a:gd name="connsiteY2" fmla="*/ 2914545 h 3680266"/>
                <a:gd name="connsiteX3" fmla="*/ 522353 w 522353"/>
                <a:gd name="connsiteY3" fmla="*/ 2914679 h 3680266"/>
                <a:gd name="connsiteX4" fmla="*/ 71318 w 522353"/>
                <a:gd name="connsiteY4" fmla="*/ 3646080 h 3680266"/>
                <a:gd name="connsiteX5" fmla="*/ 0 w 522353"/>
                <a:gd name="connsiteY5" fmla="*/ 3680266 h 3680266"/>
                <a:gd name="connsiteX6" fmla="*/ 0 w 522353"/>
                <a:gd name="connsiteY6" fmla="*/ 0 h 3680266"/>
                <a:gd name="connsiteX7" fmla="*/ 156559 w 522353"/>
                <a:gd name="connsiteY7" fmla="*/ 7471 h 3680266"/>
                <a:gd name="connsiteX8" fmla="*/ 511878 w 522353"/>
                <a:gd name="connsiteY8" fmla="*/ 59415 h 3680266"/>
                <a:gd name="connsiteX9" fmla="*/ 511878 w 522353"/>
                <a:gd name="connsiteY9" fmla="*/ 2021662 h 3680266"/>
                <a:gd name="connsiteX10" fmla="*/ 0 w 522353"/>
                <a:gd name="connsiteY10" fmla="*/ 2021662 h 3680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2353" h="3680266">
                  <a:moveTo>
                    <a:pt x="0" y="2154940"/>
                  </a:moveTo>
                  <a:lnTo>
                    <a:pt x="36570" y="2185993"/>
                  </a:lnTo>
                  <a:cubicBezTo>
                    <a:pt x="238312" y="2371351"/>
                    <a:pt x="412252" y="2618395"/>
                    <a:pt x="522353" y="2914545"/>
                  </a:cubicBezTo>
                  <a:lnTo>
                    <a:pt x="522353" y="2914679"/>
                  </a:lnTo>
                  <a:cubicBezTo>
                    <a:pt x="495072" y="3227031"/>
                    <a:pt x="328495" y="3491587"/>
                    <a:pt x="71318" y="3646080"/>
                  </a:cubicBezTo>
                  <a:lnTo>
                    <a:pt x="0" y="3680266"/>
                  </a:lnTo>
                  <a:close/>
                  <a:moveTo>
                    <a:pt x="0" y="0"/>
                  </a:moveTo>
                  <a:lnTo>
                    <a:pt x="156559" y="7471"/>
                  </a:lnTo>
                  <a:cubicBezTo>
                    <a:pt x="278211" y="19257"/>
                    <a:pt x="396572" y="36717"/>
                    <a:pt x="511878" y="59415"/>
                  </a:cubicBezTo>
                  <a:lnTo>
                    <a:pt x="511878" y="2021662"/>
                  </a:lnTo>
                  <a:lnTo>
                    <a:pt x="0" y="2021662"/>
                  </a:lnTo>
                  <a:close/>
                </a:path>
              </a:pathLst>
            </a:custGeom>
            <a:solidFill>
              <a:srgbClr val="F2AAB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40">
              <a:extLst>
                <a:ext uri="{FF2B5EF4-FFF2-40B4-BE49-F238E27FC236}">
                  <a16:creationId xmlns:a16="http://schemas.microsoft.com/office/drawing/2014/main" id="{1D6ECCD9-2C2A-74F4-495D-69F8EB05DFD8}"/>
                </a:ext>
              </a:extLst>
            </p:cNvPr>
            <p:cNvSpPr/>
            <p:nvPr userDrawn="1"/>
          </p:nvSpPr>
          <p:spPr>
            <a:xfrm>
              <a:off x="0" y="4166089"/>
              <a:ext cx="653440" cy="2327678"/>
            </a:xfrm>
            <a:custGeom>
              <a:avLst/>
              <a:gdLst>
                <a:gd name="connsiteX0" fmla="*/ 522353 w 653440"/>
                <a:gd name="connsiteY0" fmla="*/ 0 h 2327678"/>
                <a:gd name="connsiteX1" fmla="*/ 653440 w 653440"/>
                <a:gd name="connsiteY1" fmla="*/ 726878 h 2327678"/>
                <a:gd name="connsiteX2" fmla="*/ 6560 w 653440"/>
                <a:gd name="connsiteY2" fmla="*/ 2322512 h 2327678"/>
                <a:gd name="connsiteX3" fmla="*/ 0 w 653440"/>
                <a:gd name="connsiteY3" fmla="*/ 2327678 h 2327678"/>
                <a:gd name="connsiteX4" fmla="*/ 0 w 653440"/>
                <a:gd name="connsiteY4" fmla="*/ 765586 h 2327678"/>
                <a:gd name="connsiteX5" fmla="*/ 71318 w 653440"/>
                <a:gd name="connsiteY5" fmla="*/ 731400 h 2327678"/>
                <a:gd name="connsiteX6" fmla="*/ 522353 w 653440"/>
                <a:gd name="connsiteY6" fmla="*/ 0 h 2327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3440" h="2327678">
                  <a:moveTo>
                    <a:pt x="522353" y="0"/>
                  </a:moveTo>
                  <a:cubicBezTo>
                    <a:pt x="606163" y="218385"/>
                    <a:pt x="653440" y="461351"/>
                    <a:pt x="653440" y="726878"/>
                  </a:cubicBezTo>
                  <a:cubicBezTo>
                    <a:pt x="653440" y="1406144"/>
                    <a:pt x="409111" y="1971456"/>
                    <a:pt x="6560" y="2322512"/>
                  </a:cubicBezTo>
                  <a:lnTo>
                    <a:pt x="0" y="2327678"/>
                  </a:lnTo>
                  <a:lnTo>
                    <a:pt x="0" y="765586"/>
                  </a:lnTo>
                  <a:lnTo>
                    <a:pt x="71318" y="731400"/>
                  </a:lnTo>
                  <a:cubicBezTo>
                    <a:pt x="328495" y="576908"/>
                    <a:pt x="495071" y="312351"/>
                    <a:pt x="522353" y="0"/>
                  </a:cubicBezTo>
                  <a:close/>
                </a:path>
              </a:pathLst>
            </a:custGeom>
            <a:solidFill>
              <a:srgbClr val="D24A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2" name="Graphic 1">
            <a:extLst>
              <a:ext uri="{FF2B5EF4-FFF2-40B4-BE49-F238E27FC236}">
                <a16:creationId xmlns:a16="http://schemas.microsoft.com/office/drawing/2014/main" id="{BCDF9311-3FD9-B0EF-EB5A-3BA98D6BA625}"/>
              </a:ext>
            </a:extLst>
          </p:cNvPr>
          <p:cNvPicPr>
            <a:picLocks noChangeAspect="1"/>
          </p:cNvPicPr>
          <p:nvPr userDrawn="1"/>
        </p:nvPicPr>
        <p:blipFill>
          <a:blip r:embed="rId2"/>
          <a:srcRect/>
          <a:stretch/>
        </p:blipFill>
        <p:spPr>
          <a:xfrm>
            <a:off x="4886314" y="5496593"/>
            <a:ext cx="2418000" cy="990567"/>
          </a:xfrm>
          <a:prstGeom prst="rect">
            <a:avLst/>
          </a:prstGeom>
        </p:spPr>
      </p:pic>
      <p:sp>
        <p:nvSpPr>
          <p:cNvPr id="3" name="Freeform 2">
            <a:extLst>
              <a:ext uri="{FF2B5EF4-FFF2-40B4-BE49-F238E27FC236}">
                <a16:creationId xmlns:a16="http://schemas.microsoft.com/office/drawing/2014/main" id="{15008EA6-A6BE-D539-1212-FF0915A38534}"/>
              </a:ext>
            </a:extLst>
          </p:cNvPr>
          <p:cNvSpPr/>
          <p:nvPr userDrawn="1"/>
        </p:nvSpPr>
        <p:spPr>
          <a:xfrm>
            <a:off x="1212175" y="2213241"/>
            <a:ext cx="3026580" cy="2850432"/>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36" name="Text Placeholder 35">
            <a:extLst>
              <a:ext uri="{FF2B5EF4-FFF2-40B4-BE49-F238E27FC236}">
                <a16:creationId xmlns:a16="http://schemas.microsoft.com/office/drawing/2014/main" id="{055A5A43-9F04-7F34-1FCF-D205F780317E}"/>
              </a:ext>
            </a:extLst>
          </p:cNvPr>
          <p:cNvSpPr>
            <a:spLocks noGrp="1"/>
          </p:cNvSpPr>
          <p:nvPr>
            <p:ph type="body" sz="quarter" idx="12" hasCustomPrompt="1"/>
          </p:nvPr>
        </p:nvSpPr>
        <p:spPr>
          <a:xfrm>
            <a:off x="1247344" y="4345736"/>
            <a:ext cx="2956243" cy="303738"/>
          </a:xfrm>
          <a:prstGeom prst="rect">
            <a:avLst/>
          </a:prstGeom>
        </p:spPr>
        <p:txBody>
          <a:bodyPr/>
          <a:lstStyle>
            <a:lvl1pPr marL="0" indent="0" algn="ctr">
              <a:buNone/>
              <a:defRPr sz="1800" b="1" i="0">
                <a:latin typeface="Aptos"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Your name</a:t>
            </a:r>
            <a:endParaRPr lang="en-IS"/>
          </a:p>
        </p:txBody>
      </p:sp>
      <p:sp>
        <p:nvSpPr>
          <p:cNvPr id="37" name="Text Placeholder 35">
            <a:extLst>
              <a:ext uri="{FF2B5EF4-FFF2-40B4-BE49-F238E27FC236}">
                <a16:creationId xmlns:a16="http://schemas.microsoft.com/office/drawing/2014/main" id="{B867E93F-D2CF-7981-8604-2D623465EFCB}"/>
              </a:ext>
            </a:extLst>
          </p:cNvPr>
          <p:cNvSpPr>
            <a:spLocks noGrp="1"/>
          </p:cNvSpPr>
          <p:nvPr>
            <p:ph type="body" sz="quarter" idx="13" hasCustomPrompt="1"/>
          </p:nvPr>
        </p:nvSpPr>
        <p:spPr>
          <a:xfrm>
            <a:off x="1247344" y="4667591"/>
            <a:ext cx="2956243" cy="303738"/>
          </a:xfrm>
          <a:prstGeom prst="rect">
            <a:avLst/>
          </a:prstGeom>
        </p:spPr>
        <p:txBody>
          <a:bodyPr/>
          <a:lstStyle>
            <a:lvl1pPr marL="0" indent="0" algn="ctr">
              <a:buNone/>
              <a:defRPr sz="1800" b="0" i="0">
                <a:solidFill>
                  <a:srgbClr val="932B48"/>
                </a:solidFill>
                <a:latin typeface="Aptos Light"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Job title</a:t>
            </a:r>
            <a:endParaRPr lang="en-IS"/>
          </a:p>
        </p:txBody>
      </p:sp>
      <p:sp>
        <p:nvSpPr>
          <p:cNvPr id="10" name="Picture Placeholder 9">
            <a:extLst>
              <a:ext uri="{FF2B5EF4-FFF2-40B4-BE49-F238E27FC236}">
                <a16:creationId xmlns:a16="http://schemas.microsoft.com/office/drawing/2014/main" id="{B1583535-05AA-38BD-2E76-0847FC1F8BD1}"/>
              </a:ext>
            </a:extLst>
          </p:cNvPr>
          <p:cNvSpPr>
            <a:spLocks noGrp="1"/>
          </p:cNvSpPr>
          <p:nvPr>
            <p:ph type="pic" sz="quarter" idx="11" hasCustomPrompt="1"/>
          </p:nvPr>
        </p:nvSpPr>
        <p:spPr>
          <a:xfrm>
            <a:off x="1247344" y="2247893"/>
            <a:ext cx="2956243" cy="2020920"/>
          </a:xfrm>
          <a:custGeom>
            <a:avLst/>
            <a:gdLst>
              <a:gd name="connsiteX0" fmla="*/ 45577 w 2956243"/>
              <a:gd name="connsiteY0" fmla="*/ 0 h 2020920"/>
              <a:gd name="connsiteX1" fmla="*/ 2910992 w 2956243"/>
              <a:gd name="connsiteY1" fmla="*/ 0 h 2020920"/>
              <a:gd name="connsiteX2" fmla="*/ 2918269 w 2956243"/>
              <a:gd name="connsiteY2" fmla="*/ 1469 h 2020920"/>
              <a:gd name="connsiteX3" fmla="*/ 2951641 w 2956243"/>
              <a:gd name="connsiteY3" fmla="*/ 34835 h 2020920"/>
              <a:gd name="connsiteX4" fmla="*/ 2956243 w 2956243"/>
              <a:gd name="connsiteY4" fmla="*/ 57627 h 2020920"/>
              <a:gd name="connsiteX5" fmla="*/ 2956243 w 2956243"/>
              <a:gd name="connsiteY5" fmla="*/ 2020920 h 2020920"/>
              <a:gd name="connsiteX6" fmla="*/ 0 w 2956243"/>
              <a:gd name="connsiteY6" fmla="*/ 2020920 h 2020920"/>
              <a:gd name="connsiteX7" fmla="*/ 0 w 2956243"/>
              <a:gd name="connsiteY7" fmla="*/ 1936492 h 2020920"/>
              <a:gd name="connsiteX8" fmla="*/ 0 w 2956243"/>
              <a:gd name="connsiteY8" fmla="*/ 841178 h 2020920"/>
              <a:gd name="connsiteX9" fmla="*/ 0 w 2956243"/>
              <a:gd name="connsiteY9" fmla="*/ 59240 h 2020920"/>
              <a:gd name="connsiteX10" fmla="*/ 38300 w 2956243"/>
              <a:gd name="connsiteY10" fmla="*/ 1469 h 2020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56243" h="2020920">
                <a:moveTo>
                  <a:pt x="45577" y="0"/>
                </a:moveTo>
                <a:lnTo>
                  <a:pt x="2910992" y="0"/>
                </a:lnTo>
                <a:lnTo>
                  <a:pt x="2918269" y="1469"/>
                </a:lnTo>
                <a:cubicBezTo>
                  <a:pt x="2933274" y="7814"/>
                  <a:pt x="2945294" y="19833"/>
                  <a:pt x="2951641" y="34835"/>
                </a:cubicBezTo>
                <a:lnTo>
                  <a:pt x="2956243" y="57627"/>
                </a:lnTo>
                <a:lnTo>
                  <a:pt x="2956243" y="2020920"/>
                </a:lnTo>
                <a:lnTo>
                  <a:pt x="0" y="2020920"/>
                </a:lnTo>
                <a:lnTo>
                  <a:pt x="0" y="1936492"/>
                </a:lnTo>
                <a:lnTo>
                  <a:pt x="0" y="841178"/>
                </a:lnTo>
                <a:lnTo>
                  <a:pt x="0" y="59240"/>
                </a:lnTo>
                <a:cubicBezTo>
                  <a:pt x="0" y="33270"/>
                  <a:pt x="15793" y="10987"/>
                  <a:pt x="38300" y="1469"/>
                </a:cubicBezTo>
                <a:close/>
              </a:path>
            </a:pathLst>
          </a:custGeom>
        </p:spPr>
        <p:txBody>
          <a:bodyPr wrap="square">
            <a:noAutofit/>
          </a:bodyPr>
          <a:lstStyle>
            <a:lvl1pPr>
              <a:defRPr sz="2000">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11" name="Freeform 10">
            <a:extLst>
              <a:ext uri="{FF2B5EF4-FFF2-40B4-BE49-F238E27FC236}">
                <a16:creationId xmlns:a16="http://schemas.microsoft.com/office/drawing/2014/main" id="{81AB25F1-CF76-D838-0CDB-38978319395C}"/>
              </a:ext>
            </a:extLst>
          </p:cNvPr>
          <p:cNvSpPr/>
          <p:nvPr userDrawn="1"/>
        </p:nvSpPr>
        <p:spPr>
          <a:xfrm>
            <a:off x="4582710" y="2213241"/>
            <a:ext cx="3026580" cy="2850432"/>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12" name="Text Placeholder 35">
            <a:extLst>
              <a:ext uri="{FF2B5EF4-FFF2-40B4-BE49-F238E27FC236}">
                <a16:creationId xmlns:a16="http://schemas.microsoft.com/office/drawing/2014/main" id="{18745FA3-2E54-85D6-E0A5-B1361E9FF7ED}"/>
              </a:ext>
            </a:extLst>
          </p:cNvPr>
          <p:cNvSpPr>
            <a:spLocks noGrp="1"/>
          </p:cNvSpPr>
          <p:nvPr>
            <p:ph type="body" sz="quarter" idx="14" hasCustomPrompt="1"/>
          </p:nvPr>
        </p:nvSpPr>
        <p:spPr>
          <a:xfrm>
            <a:off x="4617193" y="4345736"/>
            <a:ext cx="2956243" cy="303738"/>
          </a:xfrm>
          <a:prstGeom prst="rect">
            <a:avLst/>
          </a:prstGeom>
        </p:spPr>
        <p:txBody>
          <a:bodyPr/>
          <a:lstStyle>
            <a:lvl1pPr marL="0" indent="0" algn="ctr">
              <a:buNone/>
              <a:defRPr sz="1800" b="1" i="0">
                <a:latin typeface="Aptos"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Your name</a:t>
            </a:r>
            <a:endParaRPr lang="en-IS"/>
          </a:p>
        </p:txBody>
      </p:sp>
      <p:sp>
        <p:nvSpPr>
          <p:cNvPr id="13" name="Text Placeholder 35">
            <a:extLst>
              <a:ext uri="{FF2B5EF4-FFF2-40B4-BE49-F238E27FC236}">
                <a16:creationId xmlns:a16="http://schemas.microsoft.com/office/drawing/2014/main" id="{416ABC31-E148-A82B-1838-F5B924054549}"/>
              </a:ext>
            </a:extLst>
          </p:cNvPr>
          <p:cNvSpPr>
            <a:spLocks noGrp="1"/>
          </p:cNvSpPr>
          <p:nvPr>
            <p:ph type="body" sz="quarter" idx="15" hasCustomPrompt="1"/>
          </p:nvPr>
        </p:nvSpPr>
        <p:spPr>
          <a:xfrm>
            <a:off x="4617193" y="4667591"/>
            <a:ext cx="2956243" cy="303738"/>
          </a:xfrm>
          <a:prstGeom prst="rect">
            <a:avLst/>
          </a:prstGeom>
        </p:spPr>
        <p:txBody>
          <a:bodyPr/>
          <a:lstStyle>
            <a:lvl1pPr marL="0" indent="0" algn="ctr">
              <a:buNone/>
              <a:defRPr sz="1800" b="0" i="0">
                <a:solidFill>
                  <a:srgbClr val="932B48"/>
                </a:solidFill>
                <a:latin typeface="Aptos Light"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Job title</a:t>
            </a:r>
            <a:endParaRPr lang="en-IS"/>
          </a:p>
        </p:txBody>
      </p:sp>
      <p:sp>
        <p:nvSpPr>
          <p:cNvPr id="14" name="Picture Placeholder 13">
            <a:extLst>
              <a:ext uri="{FF2B5EF4-FFF2-40B4-BE49-F238E27FC236}">
                <a16:creationId xmlns:a16="http://schemas.microsoft.com/office/drawing/2014/main" id="{1DEB0C58-D359-4075-D124-3020829B3AED}"/>
              </a:ext>
            </a:extLst>
          </p:cNvPr>
          <p:cNvSpPr>
            <a:spLocks noGrp="1"/>
          </p:cNvSpPr>
          <p:nvPr>
            <p:ph type="pic" sz="quarter" idx="16" hasCustomPrompt="1"/>
          </p:nvPr>
        </p:nvSpPr>
        <p:spPr>
          <a:xfrm>
            <a:off x="4617878" y="2247893"/>
            <a:ext cx="2956243" cy="2020920"/>
          </a:xfrm>
          <a:custGeom>
            <a:avLst/>
            <a:gdLst>
              <a:gd name="connsiteX0" fmla="*/ 45577 w 2956243"/>
              <a:gd name="connsiteY0" fmla="*/ 0 h 2020920"/>
              <a:gd name="connsiteX1" fmla="*/ 2910992 w 2956243"/>
              <a:gd name="connsiteY1" fmla="*/ 0 h 2020920"/>
              <a:gd name="connsiteX2" fmla="*/ 2918269 w 2956243"/>
              <a:gd name="connsiteY2" fmla="*/ 1469 h 2020920"/>
              <a:gd name="connsiteX3" fmla="*/ 2951641 w 2956243"/>
              <a:gd name="connsiteY3" fmla="*/ 34835 h 2020920"/>
              <a:gd name="connsiteX4" fmla="*/ 2956243 w 2956243"/>
              <a:gd name="connsiteY4" fmla="*/ 57627 h 2020920"/>
              <a:gd name="connsiteX5" fmla="*/ 2956243 w 2956243"/>
              <a:gd name="connsiteY5" fmla="*/ 2020920 h 2020920"/>
              <a:gd name="connsiteX6" fmla="*/ 0 w 2956243"/>
              <a:gd name="connsiteY6" fmla="*/ 2020920 h 2020920"/>
              <a:gd name="connsiteX7" fmla="*/ 0 w 2956243"/>
              <a:gd name="connsiteY7" fmla="*/ 1936492 h 2020920"/>
              <a:gd name="connsiteX8" fmla="*/ 0 w 2956243"/>
              <a:gd name="connsiteY8" fmla="*/ 841178 h 2020920"/>
              <a:gd name="connsiteX9" fmla="*/ 0 w 2956243"/>
              <a:gd name="connsiteY9" fmla="*/ 59240 h 2020920"/>
              <a:gd name="connsiteX10" fmla="*/ 38300 w 2956243"/>
              <a:gd name="connsiteY10" fmla="*/ 1469 h 2020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56243" h="2020920">
                <a:moveTo>
                  <a:pt x="45577" y="0"/>
                </a:moveTo>
                <a:lnTo>
                  <a:pt x="2910992" y="0"/>
                </a:lnTo>
                <a:lnTo>
                  <a:pt x="2918269" y="1469"/>
                </a:lnTo>
                <a:cubicBezTo>
                  <a:pt x="2933274" y="7814"/>
                  <a:pt x="2945294" y="19833"/>
                  <a:pt x="2951641" y="34835"/>
                </a:cubicBezTo>
                <a:lnTo>
                  <a:pt x="2956243" y="57627"/>
                </a:lnTo>
                <a:lnTo>
                  <a:pt x="2956243" y="2020920"/>
                </a:lnTo>
                <a:lnTo>
                  <a:pt x="0" y="2020920"/>
                </a:lnTo>
                <a:lnTo>
                  <a:pt x="0" y="1936492"/>
                </a:lnTo>
                <a:lnTo>
                  <a:pt x="0" y="841178"/>
                </a:lnTo>
                <a:lnTo>
                  <a:pt x="0" y="59240"/>
                </a:lnTo>
                <a:cubicBezTo>
                  <a:pt x="0" y="33270"/>
                  <a:pt x="15793" y="10987"/>
                  <a:pt x="38300" y="1469"/>
                </a:cubicBezTo>
                <a:close/>
              </a:path>
            </a:pathLst>
          </a:custGeom>
        </p:spPr>
        <p:txBody>
          <a:bodyPr wrap="square">
            <a:noAutofit/>
          </a:bodyPr>
          <a:lstStyle>
            <a:lvl1pPr>
              <a:defRPr sz="2000">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5" name="Freeform 4">
            <a:extLst>
              <a:ext uri="{FF2B5EF4-FFF2-40B4-BE49-F238E27FC236}">
                <a16:creationId xmlns:a16="http://schemas.microsoft.com/office/drawing/2014/main" id="{C497E27F-A31E-7B46-3885-711B163D889D}"/>
              </a:ext>
            </a:extLst>
          </p:cNvPr>
          <p:cNvSpPr/>
          <p:nvPr userDrawn="1"/>
        </p:nvSpPr>
        <p:spPr>
          <a:xfrm>
            <a:off x="7953245" y="2213241"/>
            <a:ext cx="3026580" cy="2850432"/>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6" name="Text Placeholder 35">
            <a:extLst>
              <a:ext uri="{FF2B5EF4-FFF2-40B4-BE49-F238E27FC236}">
                <a16:creationId xmlns:a16="http://schemas.microsoft.com/office/drawing/2014/main" id="{6862DF31-07E5-3014-C5AA-FAC6BCECA6B0}"/>
              </a:ext>
            </a:extLst>
          </p:cNvPr>
          <p:cNvSpPr>
            <a:spLocks noGrp="1"/>
          </p:cNvSpPr>
          <p:nvPr>
            <p:ph type="body" sz="quarter" idx="17" hasCustomPrompt="1"/>
          </p:nvPr>
        </p:nvSpPr>
        <p:spPr>
          <a:xfrm>
            <a:off x="7988412" y="4345736"/>
            <a:ext cx="2956243" cy="303738"/>
          </a:xfrm>
          <a:prstGeom prst="rect">
            <a:avLst/>
          </a:prstGeom>
        </p:spPr>
        <p:txBody>
          <a:bodyPr/>
          <a:lstStyle>
            <a:lvl1pPr marL="0" indent="0" algn="ctr">
              <a:buNone/>
              <a:defRPr sz="1800" b="1" i="0">
                <a:latin typeface="Aptos"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Your name</a:t>
            </a:r>
            <a:endParaRPr lang="en-IS"/>
          </a:p>
        </p:txBody>
      </p:sp>
      <p:sp>
        <p:nvSpPr>
          <p:cNvPr id="7" name="Text Placeholder 35">
            <a:extLst>
              <a:ext uri="{FF2B5EF4-FFF2-40B4-BE49-F238E27FC236}">
                <a16:creationId xmlns:a16="http://schemas.microsoft.com/office/drawing/2014/main" id="{FD5DF8E9-C03B-E070-586C-BA227B97530B}"/>
              </a:ext>
            </a:extLst>
          </p:cNvPr>
          <p:cNvSpPr>
            <a:spLocks noGrp="1"/>
          </p:cNvSpPr>
          <p:nvPr>
            <p:ph type="body" sz="quarter" idx="18" hasCustomPrompt="1"/>
          </p:nvPr>
        </p:nvSpPr>
        <p:spPr>
          <a:xfrm>
            <a:off x="7988412" y="4667591"/>
            <a:ext cx="2956243" cy="303738"/>
          </a:xfrm>
          <a:prstGeom prst="rect">
            <a:avLst/>
          </a:prstGeom>
        </p:spPr>
        <p:txBody>
          <a:bodyPr/>
          <a:lstStyle>
            <a:lvl1pPr marL="0" indent="0" algn="ctr">
              <a:buNone/>
              <a:defRPr sz="1800" b="0" i="0">
                <a:solidFill>
                  <a:srgbClr val="932B48"/>
                </a:solidFill>
                <a:latin typeface="Aptos Light"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Job title</a:t>
            </a:r>
            <a:endParaRPr lang="en-IS"/>
          </a:p>
        </p:txBody>
      </p:sp>
      <p:sp>
        <p:nvSpPr>
          <p:cNvPr id="8" name="Picture Placeholder 13">
            <a:extLst>
              <a:ext uri="{FF2B5EF4-FFF2-40B4-BE49-F238E27FC236}">
                <a16:creationId xmlns:a16="http://schemas.microsoft.com/office/drawing/2014/main" id="{D7730569-84A1-A9F0-DAE0-F9C899B814D0}"/>
              </a:ext>
            </a:extLst>
          </p:cNvPr>
          <p:cNvSpPr>
            <a:spLocks noGrp="1"/>
          </p:cNvSpPr>
          <p:nvPr>
            <p:ph type="pic" sz="quarter" idx="19" hasCustomPrompt="1"/>
          </p:nvPr>
        </p:nvSpPr>
        <p:spPr>
          <a:xfrm>
            <a:off x="7988413" y="2247893"/>
            <a:ext cx="2956243" cy="2020920"/>
          </a:xfrm>
          <a:custGeom>
            <a:avLst/>
            <a:gdLst>
              <a:gd name="connsiteX0" fmla="*/ 45577 w 2956243"/>
              <a:gd name="connsiteY0" fmla="*/ 0 h 2020920"/>
              <a:gd name="connsiteX1" fmla="*/ 2910992 w 2956243"/>
              <a:gd name="connsiteY1" fmla="*/ 0 h 2020920"/>
              <a:gd name="connsiteX2" fmla="*/ 2918269 w 2956243"/>
              <a:gd name="connsiteY2" fmla="*/ 1469 h 2020920"/>
              <a:gd name="connsiteX3" fmla="*/ 2951641 w 2956243"/>
              <a:gd name="connsiteY3" fmla="*/ 34835 h 2020920"/>
              <a:gd name="connsiteX4" fmla="*/ 2956243 w 2956243"/>
              <a:gd name="connsiteY4" fmla="*/ 57627 h 2020920"/>
              <a:gd name="connsiteX5" fmla="*/ 2956243 w 2956243"/>
              <a:gd name="connsiteY5" fmla="*/ 2020920 h 2020920"/>
              <a:gd name="connsiteX6" fmla="*/ 0 w 2956243"/>
              <a:gd name="connsiteY6" fmla="*/ 2020920 h 2020920"/>
              <a:gd name="connsiteX7" fmla="*/ 0 w 2956243"/>
              <a:gd name="connsiteY7" fmla="*/ 1936492 h 2020920"/>
              <a:gd name="connsiteX8" fmla="*/ 0 w 2956243"/>
              <a:gd name="connsiteY8" fmla="*/ 841178 h 2020920"/>
              <a:gd name="connsiteX9" fmla="*/ 0 w 2956243"/>
              <a:gd name="connsiteY9" fmla="*/ 59240 h 2020920"/>
              <a:gd name="connsiteX10" fmla="*/ 38300 w 2956243"/>
              <a:gd name="connsiteY10" fmla="*/ 1469 h 2020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56243" h="2020920">
                <a:moveTo>
                  <a:pt x="45577" y="0"/>
                </a:moveTo>
                <a:lnTo>
                  <a:pt x="2910992" y="0"/>
                </a:lnTo>
                <a:lnTo>
                  <a:pt x="2918269" y="1469"/>
                </a:lnTo>
                <a:cubicBezTo>
                  <a:pt x="2933274" y="7814"/>
                  <a:pt x="2945294" y="19833"/>
                  <a:pt x="2951641" y="34835"/>
                </a:cubicBezTo>
                <a:lnTo>
                  <a:pt x="2956243" y="57627"/>
                </a:lnTo>
                <a:lnTo>
                  <a:pt x="2956243" y="2020920"/>
                </a:lnTo>
                <a:lnTo>
                  <a:pt x="0" y="2020920"/>
                </a:lnTo>
                <a:lnTo>
                  <a:pt x="0" y="1936492"/>
                </a:lnTo>
                <a:lnTo>
                  <a:pt x="0" y="841178"/>
                </a:lnTo>
                <a:lnTo>
                  <a:pt x="0" y="59240"/>
                </a:lnTo>
                <a:cubicBezTo>
                  <a:pt x="0" y="33270"/>
                  <a:pt x="15793" y="10987"/>
                  <a:pt x="38300" y="1469"/>
                </a:cubicBezTo>
                <a:close/>
              </a:path>
            </a:pathLst>
          </a:custGeom>
        </p:spPr>
        <p:txBody>
          <a:bodyPr wrap="square">
            <a:noAutofit/>
          </a:bodyPr>
          <a:lstStyle>
            <a:lvl1pPr>
              <a:defRPr sz="2000">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19" name="Text Placeholder 6">
            <a:extLst>
              <a:ext uri="{FF2B5EF4-FFF2-40B4-BE49-F238E27FC236}">
                <a16:creationId xmlns:a16="http://schemas.microsoft.com/office/drawing/2014/main" id="{21B32E25-301D-C57F-A381-0E2774E2D2C2}"/>
              </a:ext>
            </a:extLst>
          </p:cNvPr>
          <p:cNvSpPr>
            <a:spLocks noGrp="1"/>
          </p:cNvSpPr>
          <p:nvPr>
            <p:ph type="body" sz="quarter" idx="20" hasCustomPrompt="1"/>
          </p:nvPr>
        </p:nvSpPr>
        <p:spPr>
          <a:xfrm>
            <a:off x="1784888" y="1207778"/>
            <a:ext cx="8622224" cy="831850"/>
          </a:xfrm>
          <a:prstGeom prst="rect">
            <a:avLst/>
          </a:prstGeom>
        </p:spPr>
        <p:txBody>
          <a:bodyPr/>
          <a:lstStyle>
            <a:lvl1pPr marL="0" indent="0" algn="ctr">
              <a:buNone/>
              <a:defRPr b="0" i="0">
                <a:solidFill>
                  <a:srgbClr val="932B48"/>
                </a:solidFill>
                <a:latin typeface="Aptos Light" panose="020B0004020202020204" pitchFamily="34" charset="0"/>
                <a:cs typeface="Segoe UI" panose="020B0502040204020203" pitchFamily="34" charset="0"/>
              </a:defRPr>
            </a:lvl1pPr>
            <a:lvl2pPr marL="457200" indent="0" algn="ctr">
              <a:buNone/>
              <a:defRPr>
                <a:solidFill>
                  <a:srgbClr val="328C85"/>
                </a:solidFill>
                <a:latin typeface="Segoe UI" panose="020B0502040204020203" pitchFamily="34" charset="0"/>
                <a:cs typeface="Segoe UI" panose="020B0502040204020203" pitchFamily="34" charset="0"/>
              </a:defRPr>
            </a:lvl2pPr>
            <a:lvl3pPr marL="914400" indent="0" algn="ctr">
              <a:buNone/>
              <a:defRPr>
                <a:solidFill>
                  <a:srgbClr val="328C85"/>
                </a:solidFill>
                <a:latin typeface="Segoe UI" panose="020B0502040204020203" pitchFamily="34" charset="0"/>
                <a:cs typeface="Segoe UI" panose="020B0502040204020203" pitchFamily="34" charset="0"/>
              </a:defRPr>
            </a:lvl3pPr>
            <a:lvl4pPr marL="1371600" indent="0" algn="ctr">
              <a:buNone/>
              <a:defRPr>
                <a:solidFill>
                  <a:srgbClr val="328C85"/>
                </a:solidFill>
                <a:latin typeface="Segoe UI" panose="020B0502040204020203" pitchFamily="34" charset="0"/>
                <a:cs typeface="Segoe UI" panose="020B0502040204020203" pitchFamily="34" charset="0"/>
              </a:defRPr>
            </a:lvl4pPr>
            <a:lvl5pPr marL="1828800" indent="0" algn="ctr">
              <a:buNone/>
              <a:defRPr>
                <a:solidFill>
                  <a:srgbClr val="328C85"/>
                </a:solidFill>
                <a:latin typeface="Segoe UI" panose="020B0502040204020203" pitchFamily="34" charset="0"/>
                <a:cs typeface="Segoe UI" panose="020B0502040204020203" pitchFamily="34" charset="0"/>
              </a:defRPr>
            </a:lvl5pPr>
          </a:lstStyle>
          <a:p>
            <a:pPr lvl="0"/>
            <a:r>
              <a:rPr lang="en-US"/>
              <a:t>Subtitle if you want</a:t>
            </a:r>
            <a:endParaRPr lang="en-IS"/>
          </a:p>
        </p:txBody>
      </p:sp>
      <p:sp>
        <p:nvSpPr>
          <p:cNvPr id="20" name="Title Placeholder 12">
            <a:extLst>
              <a:ext uri="{FF2B5EF4-FFF2-40B4-BE49-F238E27FC236}">
                <a16:creationId xmlns:a16="http://schemas.microsoft.com/office/drawing/2014/main" id="{13A4D5E2-A95B-4F98-72AB-9A5814D3751D}"/>
              </a:ext>
            </a:extLst>
          </p:cNvPr>
          <p:cNvSpPr>
            <a:spLocks noGrp="1"/>
          </p:cNvSpPr>
          <p:nvPr>
            <p:ph type="title" hasCustomPrompt="1"/>
          </p:nvPr>
        </p:nvSpPr>
        <p:spPr>
          <a:xfrm>
            <a:off x="1784888" y="502551"/>
            <a:ext cx="8622224" cy="666357"/>
          </a:xfrm>
          <a:prstGeom prst="rect">
            <a:avLst/>
          </a:prstGeom>
        </p:spPr>
        <p:txBody>
          <a:bodyPr vert="horz" lIns="91440" tIns="45720" rIns="91440" bIns="45720" rtlCol="0" anchor="t" anchorCtr="0">
            <a:normAutofit/>
          </a:bodyPr>
          <a:lstStyle>
            <a:lvl1pPr algn="ctr">
              <a:defRPr b="1" i="0">
                <a:solidFill>
                  <a:srgbClr val="351C5C"/>
                </a:solidFill>
                <a:latin typeface="Aptos ExtraBold" panose="020B0004020202020204" pitchFamily="34" charset="0"/>
                <a:cs typeface="Segoe UI" panose="020B0502040204020203" pitchFamily="34" charset="0"/>
              </a:defRPr>
            </a:lvl1pPr>
          </a:lstStyle>
          <a:p>
            <a:r>
              <a:rPr lang="en-GB"/>
              <a:t>Presentation title</a:t>
            </a:r>
            <a:endParaRPr lang="en-IS"/>
          </a:p>
        </p:txBody>
      </p:sp>
    </p:spTree>
    <p:extLst>
      <p:ext uri="{BB962C8B-B14F-4D97-AF65-F5344CB8AC3E}">
        <p14:creationId xmlns:p14="http://schemas.microsoft.com/office/powerpoint/2010/main" val="56747265"/>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Grey 1 presenter">
    <p:bg>
      <p:bgPr>
        <a:solidFill>
          <a:srgbClr val="F5F6F8"/>
        </a:solidFill>
        <a:effectLst/>
      </p:bgPr>
    </p:bg>
    <p:spTree>
      <p:nvGrpSpPr>
        <p:cNvPr id="1" name=""/>
        <p:cNvGrpSpPr/>
        <p:nvPr/>
      </p:nvGrpSpPr>
      <p:grpSpPr>
        <a:xfrm>
          <a:off x="0" y="0"/>
          <a:ext cx="0" cy="0"/>
          <a:chOff x="0" y="0"/>
          <a:chExt cx="0" cy="0"/>
        </a:xfrm>
      </p:grpSpPr>
      <p:sp>
        <p:nvSpPr>
          <p:cNvPr id="5" name="Freeform 4">
            <a:extLst>
              <a:ext uri="{FF2B5EF4-FFF2-40B4-BE49-F238E27FC236}">
                <a16:creationId xmlns:a16="http://schemas.microsoft.com/office/drawing/2014/main" id="{E2B00C95-0B27-B138-457C-A695D01DA52C}"/>
              </a:ext>
            </a:extLst>
          </p:cNvPr>
          <p:cNvSpPr/>
          <p:nvPr userDrawn="1"/>
        </p:nvSpPr>
        <p:spPr>
          <a:xfrm>
            <a:off x="2291830" y="0"/>
            <a:ext cx="3679421" cy="2826578"/>
          </a:xfrm>
          <a:custGeom>
            <a:avLst/>
            <a:gdLst>
              <a:gd name="connsiteX0" fmla="*/ 3009435 w 3679421"/>
              <a:gd name="connsiteY0" fmla="*/ 0 h 2826578"/>
              <a:gd name="connsiteX1" fmla="*/ 3516967 w 3679421"/>
              <a:gd name="connsiteY1" fmla="*/ 0 h 2826578"/>
              <a:gd name="connsiteX2" fmla="*/ 3566685 w 3679421"/>
              <a:gd name="connsiteY2" fmla="*/ 107317 h 2826578"/>
              <a:gd name="connsiteX3" fmla="*/ 3228473 w 3679421"/>
              <a:gd name="connsiteY3" fmla="*/ 1778608 h 2826578"/>
              <a:gd name="connsiteX4" fmla="*/ 1211046 w 3679421"/>
              <a:gd name="connsiteY4" fmla="*/ 1920289 h 2826578"/>
              <a:gd name="connsiteX5" fmla="*/ 368129 w 3679421"/>
              <a:gd name="connsiteY5" fmla="*/ 2763403 h 2826578"/>
              <a:gd name="connsiteX6" fmla="*/ 63162 w 3679421"/>
              <a:gd name="connsiteY6" fmla="*/ 2763403 h 2826578"/>
              <a:gd name="connsiteX7" fmla="*/ 63162 w 3679421"/>
              <a:gd name="connsiteY7" fmla="*/ 2458365 h 2826578"/>
              <a:gd name="connsiteX8" fmla="*/ 1047725 w 3679421"/>
              <a:gd name="connsiteY8" fmla="*/ 1473570 h 2826578"/>
              <a:gd name="connsiteX9" fmla="*/ 1352693 w 3679421"/>
              <a:gd name="connsiteY9" fmla="*/ 1473570 h 2826578"/>
              <a:gd name="connsiteX10" fmla="*/ 2923506 w 3679421"/>
              <a:gd name="connsiteY10" fmla="*/ 1473570 h 2826578"/>
              <a:gd name="connsiteX11" fmla="*/ 3065632 w 3679421"/>
              <a:gd name="connsiteY11" fmla="*/ 76519 h 2826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679421" h="2826578">
                <a:moveTo>
                  <a:pt x="3009435" y="0"/>
                </a:moveTo>
                <a:lnTo>
                  <a:pt x="3516967" y="0"/>
                </a:lnTo>
                <a:lnTo>
                  <a:pt x="3566685" y="107317"/>
                </a:lnTo>
                <a:cubicBezTo>
                  <a:pt x="3792159" y="664414"/>
                  <a:pt x="3679422" y="1327554"/>
                  <a:pt x="3228473" y="1778608"/>
                </a:cubicBezTo>
                <a:cubicBezTo>
                  <a:pt x="2678913" y="2328297"/>
                  <a:pt x="1814788" y="2375214"/>
                  <a:pt x="1211046" y="1920289"/>
                </a:cubicBezTo>
                <a:lnTo>
                  <a:pt x="368129" y="2763403"/>
                </a:lnTo>
                <a:cubicBezTo>
                  <a:pt x="283914" y="2847637"/>
                  <a:pt x="147376" y="2847637"/>
                  <a:pt x="63162" y="2763403"/>
                </a:cubicBezTo>
                <a:cubicBezTo>
                  <a:pt x="-21053" y="2679169"/>
                  <a:pt x="-21053" y="2542599"/>
                  <a:pt x="63162" y="2458365"/>
                </a:cubicBezTo>
                <a:lnTo>
                  <a:pt x="1047725" y="1473570"/>
                </a:lnTo>
                <a:cubicBezTo>
                  <a:pt x="1131940" y="1389336"/>
                  <a:pt x="1268478" y="1389336"/>
                  <a:pt x="1352693" y="1473570"/>
                </a:cubicBezTo>
                <a:cubicBezTo>
                  <a:pt x="1785684" y="1906817"/>
                  <a:pt x="2490359" y="1906817"/>
                  <a:pt x="2923506" y="1473570"/>
                </a:cubicBezTo>
                <a:cubicBezTo>
                  <a:pt x="3302509" y="1094478"/>
                  <a:pt x="3349884" y="507566"/>
                  <a:pt x="3065632" y="76519"/>
                </a:cubicBezTo>
                <a:close/>
              </a:path>
            </a:pathLst>
          </a:custGeom>
          <a:solidFill>
            <a:srgbClr val="6E63D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Freeform 6">
            <a:extLst>
              <a:ext uri="{FF2B5EF4-FFF2-40B4-BE49-F238E27FC236}">
                <a16:creationId xmlns:a16="http://schemas.microsoft.com/office/drawing/2014/main" id="{C18AAF25-BCDD-7016-45F0-7735E53A4EA6}"/>
              </a:ext>
            </a:extLst>
          </p:cNvPr>
          <p:cNvSpPr/>
          <p:nvPr userDrawn="1"/>
        </p:nvSpPr>
        <p:spPr>
          <a:xfrm>
            <a:off x="229819" y="0"/>
            <a:ext cx="3980457" cy="3184108"/>
          </a:xfrm>
          <a:custGeom>
            <a:avLst/>
            <a:gdLst>
              <a:gd name="connsiteX0" fmla="*/ 1241789 w 3980457"/>
              <a:gd name="connsiteY0" fmla="*/ 0 h 3184108"/>
              <a:gd name="connsiteX1" fmla="*/ 3980457 w 3980457"/>
              <a:gd name="connsiteY1" fmla="*/ 0 h 3184108"/>
              <a:gd name="connsiteX2" fmla="*/ 797094 w 3980457"/>
              <a:gd name="connsiteY2" fmla="*/ 3184108 h 3184108"/>
              <a:gd name="connsiteX3" fmla="*/ 308373 w 3980457"/>
              <a:gd name="connsiteY3" fmla="*/ 1972470 h 3184108"/>
              <a:gd name="connsiteX4" fmla="*/ 0 w 3980457"/>
              <a:gd name="connsiteY4" fmla="*/ 1242080 h 31841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80457" h="3184108">
                <a:moveTo>
                  <a:pt x="1241789" y="0"/>
                </a:moveTo>
                <a:lnTo>
                  <a:pt x="3980457" y="0"/>
                </a:lnTo>
                <a:lnTo>
                  <a:pt x="797094" y="3184108"/>
                </a:lnTo>
                <a:cubicBezTo>
                  <a:pt x="663807" y="2765415"/>
                  <a:pt x="479743" y="2357097"/>
                  <a:pt x="308373" y="1972470"/>
                </a:cubicBezTo>
                <a:cubicBezTo>
                  <a:pt x="176788" y="1688335"/>
                  <a:pt x="70592" y="1448020"/>
                  <a:pt x="0" y="1242080"/>
                </a:cubicBezTo>
                <a:close/>
              </a:path>
            </a:pathLst>
          </a:custGeom>
          <a:solidFill>
            <a:srgbClr val="EFBC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Freeform 7">
            <a:extLst>
              <a:ext uri="{FF2B5EF4-FFF2-40B4-BE49-F238E27FC236}">
                <a16:creationId xmlns:a16="http://schemas.microsoft.com/office/drawing/2014/main" id="{4C05D3D5-BF4B-1295-8CA1-FA554083B4A3}"/>
              </a:ext>
            </a:extLst>
          </p:cNvPr>
          <p:cNvSpPr/>
          <p:nvPr userDrawn="1"/>
        </p:nvSpPr>
        <p:spPr>
          <a:xfrm>
            <a:off x="1" y="0"/>
            <a:ext cx="1471919" cy="3969474"/>
          </a:xfrm>
          <a:custGeom>
            <a:avLst/>
            <a:gdLst>
              <a:gd name="connsiteX0" fmla="*/ 0 w 1471919"/>
              <a:gd name="connsiteY0" fmla="*/ 0 h 3969474"/>
              <a:gd name="connsiteX1" fmla="*/ 1471919 w 1471919"/>
              <a:gd name="connsiteY1" fmla="*/ 0 h 3969474"/>
              <a:gd name="connsiteX2" fmla="*/ 1139148 w 1471919"/>
              <a:gd name="connsiteY2" fmla="*/ 332849 h 3969474"/>
              <a:gd name="connsiteX3" fmla="*/ 296540 w 1471919"/>
              <a:gd name="connsiteY3" fmla="*/ 368927 h 3969474"/>
              <a:gd name="connsiteX4" fmla="*/ 134614 w 1471919"/>
              <a:gd name="connsiteY4" fmla="*/ 733889 h 3969474"/>
              <a:gd name="connsiteX5" fmla="*/ 229974 w 1471919"/>
              <a:gd name="connsiteY5" fmla="*/ 1242236 h 3969474"/>
              <a:gd name="connsiteX6" fmla="*/ 237714 w 1471919"/>
              <a:gd name="connsiteY6" fmla="*/ 1264068 h 3969474"/>
              <a:gd name="connsiteX7" fmla="*/ 245609 w 1471919"/>
              <a:gd name="connsiteY7" fmla="*/ 1286211 h 3969474"/>
              <a:gd name="connsiteX8" fmla="*/ 253659 w 1471919"/>
              <a:gd name="connsiteY8" fmla="*/ 1308508 h 3969474"/>
              <a:gd name="connsiteX9" fmla="*/ 281834 w 1471919"/>
              <a:gd name="connsiteY9" fmla="*/ 1383451 h 3969474"/>
              <a:gd name="connsiteX10" fmla="*/ 291122 w 1471919"/>
              <a:gd name="connsiteY10" fmla="*/ 1406987 h 3969474"/>
              <a:gd name="connsiteX11" fmla="*/ 300101 w 1471919"/>
              <a:gd name="connsiteY11" fmla="*/ 1429749 h 3969474"/>
              <a:gd name="connsiteX12" fmla="*/ 313414 w 1471919"/>
              <a:gd name="connsiteY12" fmla="*/ 1462730 h 3969474"/>
              <a:gd name="connsiteX13" fmla="*/ 322548 w 1471919"/>
              <a:gd name="connsiteY13" fmla="*/ 1485028 h 3969474"/>
              <a:gd name="connsiteX14" fmla="*/ 323941 w 1471919"/>
              <a:gd name="connsiteY14" fmla="*/ 1488744 h 3969474"/>
              <a:gd name="connsiteX15" fmla="*/ 352735 w 1471919"/>
              <a:gd name="connsiteY15" fmla="*/ 1557494 h 3969474"/>
              <a:gd name="connsiteX16" fmla="*/ 361249 w 1471919"/>
              <a:gd name="connsiteY16" fmla="*/ 1577933 h 3969474"/>
              <a:gd name="connsiteX17" fmla="*/ 377194 w 1471919"/>
              <a:gd name="connsiteY17" fmla="*/ 1614630 h 3969474"/>
              <a:gd name="connsiteX18" fmla="*/ 378278 w 1471919"/>
              <a:gd name="connsiteY18" fmla="*/ 1617418 h 3969474"/>
              <a:gd name="connsiteX19" fmla="*/ 381064 w 1471919"/>
              <a:gd name="connsiteY19" fmla="*/ 1623921 h 3969474"/>
              <a:gd name="connsiteX20" fmla="*/ 398712 w 1471919"/>
              <a:gd name="connsiteY20" fmla="*/ 1664335 h 3969474"/>
              <a:gd name="connsiteX21" fmla="*/ 402582 w 1471919"/>
              <a:gd name="connsiteY21" fmla="*/ 1672851 h 3969474"/>
              <a:gd name="connsiteX22" fmla="*/ 410632 w 1471919"/>
              <a:gd name="connsiteY22" fmla="*/ 1690968 h 3969474"/>
              <a:gd name="connsiteX23" fmla="*/ 430912 w 1471919"/>
              <a:gd name="connsiteY23" fmla="*/ 1736801 h 3969474"/>
              <a:gd name="connsiteX24" fmla="*/ 431531 w 1471919"/>
              <a:gd name="connsiteY24" fmla="*/ 1737885 h 3969474"/>
              <a:gd name="connsiteX25" fmla="*/ 444535 w 1471919"/>
              <a:gd name="connsiteY25" fmla="*/ 1767305 h 3969474"/>
              <a:gd name="connsiteX26" fmla="*/ 468065 w 1471919"/>
              <a:gd name="connsiteY26" fmla="*/ 1818867 h 3969474"/>
              <a:gd name="connsiteX27" fmla="*/ 472245 w 1471919"/>
              <a:gd name="connsiteY27" fmla="*/ 1828158 h 3969474"/>
              <a:gd name="connsiteX28" fmla="*/ 498871 w 1471919"/>
              <a:gd name="connsiteY28" fmla="*/ 1886533 h 3969474"/>
              <a:gd name="connsiteX29" fmla="*/ 507231 w 1471919"/>
              <a:gd name="connsiteY29" fmla="*/ 1904805 h 3969474"/>
              <a:gd name="connsiteX30" fmla="*/ 538347 w 1471919"/>
              <a:gd name="connsiteY30" fmla="*/ 1972470 h 3969474"/>
              <a:gd name="connsiteX31" fmla="*/ 1027068 w 1471919"/>
              <a:gd name="connsiteY31" fmla="*/ 3184109 h 3969474"/>
              <a:gd name="connsiteX32" fmla="*/ 803683 w 1471919"/>
              <a:gd name="connsiteY32" fmla="*/ 3407546 h 3969474"/>
              <a:gd name="connsiteX33" fmla="*/ 140110 w 1471919"/>
              <a:gd name="connsiteY33" fmla="*/ 3902359 h 3969474"/>
              <a:gd name="connsiteX34" fmla="*/ 0 w 1471919"/>
              <a:gd name="connsiteY34" fmla="*/ 3969474 h 3969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471919" h="3969474">
                <a:moveTo>
                  <a:pt x="0" y="0"/>
                </a:moveTo>
                <a:lnTo>
                  <a:pt x="1471919" y="0"/>
                </a:lnTo>
                <a:lnTo>
                  <a:pt x="1139148" y="332849"/>
                </a:lnTo>
                <a:cubicBezTo>
                  <a:pt x="810031" y="150135"/>
                  <a:pt x="514352" y="151064"/>
                  <a:pt x="296540" y="368927"/>
                </a:cubicBezTo>
                <a:cubicBezTo>
                  <a:pt x="193285" y="472206"/>
                  <a:pt x="142509" y="591125"/>
                  <a:pt x="134614" y="733889"/>
                </a:cubicBezTo>
                <a:cubicBezTo>
                  <a:pt x="126719" y="876654"/>
                  <a:pt x="161859" y="1043419"/>
                  <a:pt x="229974" y="1242236"/>
                </a:cubicBezTo>
                <a:cubicBezTo>
                  <a:pt x="232296" y="1249513"/>
                  <a:pt x="235237" y="1256791"/>
                  <a:pt x="237714" y="1264068"/>
                </a:cubicBezTo>
                <a:cubicBezTo>
                  <a:pt x="240191" y="1271501"/>
                  <a:pt x="242823" y="1278933"/>
                  <a:pt x="245609" y="1286211"/>
                </a:cubicBezTo>
                <a:cubicBezTo>
                  <a:pt x="248241" y="1293488"/>
                  <a:pt x="251028" y="1301075"/>
                  <a:pt x="253659" y="1308508"/>
                </a:cubicBezTo>
                <a:cubicBezTo>
                  <a:pt x="262483" y="1333128"/>
                  <a:pt x="271926" y="1358058"/>
                  <a:pt x="281834" y="1383451"/>
                </a:cubicBezTo>
                <a:cubicBezTo>
                  <a:pt x="284775" y="1391349"/>
                  <a:pt x="287871" y="1399245"/>
                  <a:pt x="291122" y="1406987"/>
                </a:cubicBezTo>
                <a:cubicBezTo>
                  <a:pt x="294064" y="1414420"/>
                  <a:pt x="297005" y="1422162"/>
                  <a:pt x="300101" y="1429749"/>
                </a:cubicBezTo>
                <a:cubicBezTo>
                  <a:pt x="304281" y="1440743"/>
                  <a:pt x="308770" y="1451582"/>
                  <a:pt x="313414" y="1462730"/>
                </a:cubicBezTo>
                <a:cubicBezTo>
                  <a:pt x="316356" y="1470163"/>
                  <a:pt x="319451" y="1477441"/>
                  <a:pt x="322548" y="1485028"/>
                </a:cubicBezTo>
                <a:cubicBezTo>
                  <a:pt x="323167" y="1486267"/>
                  <a:pt x="323477" y="1487505"/>
                  <a:pt x="323941" y="1488744"/>
                </a:cubicBezTo>
                <a:cubicBezTo>
                  <a:pt x="333229" y="1511196"/>
                  <a:pt x="342827" y="1534267"/>
                  <a:pt x="352735" y="1557494"/>
                </a:cubicBezTo>
                <a:cubicBezTo>
                  <a:pt x="355521" y="1564307"/>
                  <a:pt x="358308" y="1571120"/>
                  <a:pt x="361249" y="1577933"/>
                </a:cubicBezTo>
                <a:cubicBezTo>
                  <a:pt x="366512" y="1590166"/>
                  <a:pt x="371776" y="1602398"/>
                  <a:pt x="377194" y="1614630"/>
                </a:cubicBezTo>
                <a:cubicBezTo>
                  <a:pt x="377504" y="1615559"/>
                  <a:pt x="377813" y="1616488"/>
                  <a:pt x="378278" y="1617418"/>
                </a:cubicBezTo>
                <a:cubicBezTo>
                  <a:pt x="379207" y="1619585"/>
                  <a:pt x="380135" y="1621753"/>
                  <a:pt x="381064" y="1623921"/>
                </a:cubicBezTo>
                <a:cubicBezTo>
                  <a:pt x="386792" y="1637238"/>
                  <a:pt x="392675" y="1650709"/>
                  <a:pt x="398712" y="1664335"/>
                </a:cubicBezTo>
                <a:cubicBezTo>
                  <a:pt x="399951" y="1667122"/>
                  <a:pt x="401344" y="1669909"/>
                  <a:pt x="402582" y="1672851"/>
                </a:cubicBezTo>
                <a:lnTo>
                  <a:pt x="410632" y="1690968"/>
                </a:lnTo>
                <a:cubicBezTo>
                  <a:pt x="417289" y="1705987"/>
                  <a:pt x="424100" y="1721317"/>
                  <a:pt x="430912" y="1736801"/>
                </a:cubicBezTo>
                <a:cubicBezTo>
                  <a:pt x="431067" y="1737110"/>
                  <a:pt x="431221" y="1737575"/>
                  <a:pt x="431531" y="1737885"/>
                </a:cubicBezTo>
                <a:cubicBezTo>
                  <a:pt x="435866" y="1747640"/>
                  <a:pt x="440200" y="1757550"/>
                  <a:pt x="444535" y="1767305"/>
                </a:cubicBezTo>
                <a:cubicBezTo>
                  <a:pt x="452275" y="1784338"/>
                  <a:pt x="460015" y="1801525"/>
                  <a:pt x="468065" y="1818867"/>
                </a:cubicBezTo>
                <a:cubicBezTo>
                  <a:pt x="469458" y="1821964"/>
                  <a:pt x="470851" y="1825061"/>
                  <a:pt x="472245" y="1828158"/>
                </a:cubicBezTo>
                <a:cubicBezTo>
                  <a:pt x="481069" y="1847358"/>
                  <a:pt x="489893" y="1866868"/>
                  <a:pt x="498871" y="1886533"/>
                </a:cubicBezTo>
                <a:cubicBezTo>
                  <a:pt x="501503" y="1892572"/>
                  <a:pt x="504444" y="1898610"/>
                  <a:pt x="507231" y="1904805"/>
                </a:cubicBezTo>
                <a:cubicBezTo>
                  <a:pt x="517448" y="1927102"/>
                  <a:pt x="527820" y="1949554"/>
                  <a:pt x="538347" y="1972470"/>
                </a:cubicBezTo>
                <a:cubicBezTo>
                  <a:pt x="709717" y="2357098"/>
                  <a:pt x="893781" y="2765416"/>
                  <a:pt x="1027068" y="3184109"/>
                </a:cubicBezTo>
                <a:lnTo>
                  <a:pt x="803683" y="3407546"/>
                </a:lnTo>
                <a:cubicBezTo>
                  <a:pt x="602417" y="3608918"/>
                  <a:pt x="378488" y="3773861"/>
                  <a:pt x="140110" y="3902359"/>
                </a:cubicBezTo>
                <a:lnTo>
                  <a:pt x="0" y="3969474"/>
                </a:ln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8">
            <a:extLst>
              <a:ext uri="{FF2B5EF4-FFF2-40B4-BE49-F238E27FC236}">
                <a16:creationId xmlns:a16="http://schemas.microsoft.com/office/drawing/2014/main" id="{62CB8CE7-A1E3-129A-B1F4-4E843E6721EF}"/>
              </a:ext>
            </a:extLst>
          </p:cNvPr>
          <p:cNvSpPr/>
          <p:nvPr userDrawn="1"/>
        </p:nvSpPr>
        <p:spPr>
          <a:xfrm>
            <a:off x="431530" y="1737885"/>
            <a:ext cx="13003" cy="29419"/>
          </a:xfrm>
          <a:custGeom>
            <a:avLst/>
            <a:gdLst>
              <a:gd name="connsiteX0" fmla="*/ 13004 w 13003"/>
              <a:gd name="connsiteY0" fmla="*/ 29420 h 29419"/>
              <a:gd name="connsiteX1" fmla="*/ 0 w 13003"/>
              <a:gd name="connsiteY1" fmla="*/ 0 h 29419"/>
              <a:gd name="connsiteX2" fmla="*/ 8514 w 13003"/>
              <a:gd name="connsiteY2" fmla="*/ 19045 h 29419"/>
              <a:gd name="connsiteX3" fmla="*/ 13004 w 13003"/>
              <a:gd name="connsiteY3" fmla="*/ 29420 h 29419"/>
            </a:gdLst>
            <a:ahLst/>
            <a:cxnLst>
              <a:cxn ang="0">
                <a:pos x="connsiteX0" y="connsiteY0"/>
              </a:cxn>
              <a:cxn ang="0">
                <a:pos x="connsiteX1" y="connsiteY1"/>
              </a:cxn>
              <a:cxn ang="0">
                <a:pos x="connsiteX2" y="connsiteY2"/>
              </a:cxn>
              <a:cxn ang="0">
                <a:pos x="connsiteX3" y="connsiteY3"/>
              </a:cxn>
            </a:cxnLst>
            <a:rect l="l" t="t" r="r" b="b"/>
            <a:pathLst>
              <a:path w="13003" h="29419">
                <a:moveTo>
                  <a:pt x="13004" y="29420"/>
                </a:moveTo>
                <a:cubicBezTo>
                  <a:pt x="8669" y="19665"/>
                  <a:pt x="4335" y="9755"/>
                  <a:pt x="0" y="0"/>
                </a:cubicBezTo>
                <a:cubicBezTo>
                  <a:pt x="2941" y="6348"/>
                  <a:pt x="5573" y="12697"/>
                  <a:pt x="8514" y="19045"/>
                </a:cubicBezTo>
                <a:cubicBezTo>
                  <a:pt x="10062" y="22607"/>
                  <a:pt x="11610" y="25858"/>
                  <a:pt x="13004" y="29420"/>
                </a:cubicBezTo>
                <a:close/>
              </a:path>
            </a:pathLst>
          </a:custGeom>
          <a:solidFill>
            <a:srgbClr val="361D5C"/>
          </a:solidFill>
          <a:ln w="0" cap="flat">
            <a:noFill/>
            <a:prstDash val="solid"/>
            <a:miter/>
          </a:ln>
        </p:spPr>
        <p:txBody>
          <a:bodyPr rtlCol="0" anchor="ctr"/>
          <a:lstStyle/>
          <a:p>
            <a:endParaRPr lang="en-US"/>
          </a:p>
        </p:txBody>
      </p:sp>
      <p:sp>
        <p:nvSpPr>
          <p:cNvPr id="10" name="Freeform 9">
            <a:extLst>
              <a:ext uri="{FF2B5EF4-FFF2-40B4-BE49-F238E27FC236}">
                <a16:creationId xmlns:a16="http://schemas.microsoft.com/office/drawing/2014/main" id="{BF221583-4C64-1407-528C-FEA2744FAACA}"/>
              </a:ext>
            </a:extLst>
          </p:cNvPr>
          <p:cNvSpPr/>
          <p:nvPr userDrawn="1"/>
        </p:nvSpPr>
        <p:spPr>
          <a:xfrm>
            <a:off x="361249" y="1577778"/>
            <a:ext cx="15944" cy="36697"/>
          </a:xfrm>
          <a:custGeom>
            <a:avLst/>
            <a:gdLst>
              <a:gd name="connsiteX0" fmla="*/ 15945 w 15944"/>
              <a:gd name="connsiteY0" fmla="*/ 36698 h 36697"/>
              <a:gd name="connsiteX1" fmla="*/ 0 w 15944"/>
              <a:gd name="connsiteY1" fmla="*/ 0 h 36697"/>
              <a:gd name="connsiteX2" fmla="*/ 7740 w 15944"/>
              <a:gd name="connsiteY2" fmla="*/ 17497 h 36697"/>
              <a:gd name="connsiteX3" fmla="*/ 15945 w 15944"/>
              <a:gd name="connsiteY3" fmla="*/ 36543 h 36697"/>
            </a:gdLst>
            <a:ahLst/>
            <a:cxnLst>
              <a:cxn ang="0">
                <a:pos x="connsiteX0" y="connsiteY0"/>
              </a:cxn>
              <a:cxn ang="0">
                <a:pos x="connsiteX1" y="connsiteY1"/>
              </a:cxn>
              <a:cxn ang="0">
                <a:pos x="connsiteX2" y="connsiteY2"/>
              </a:cxn>
              <a:cxn ang="0">
                <a:pos x="connsiteX3" y="connsiteY3"/>
              </a:cxn>
            </a:cxnLst>
            <a:rect l="l" t="t" r="r" b="b"/>
            <a:pathLst>
              <a:path w="15944" h="36697">
                <a:moveTo>
                  <a:pt x="15945" y="36698"/>
                </a:moveTo>
                <a:cubicBezTo>
                  <a:pt x="10527" y="24465"/>
                  <a:pt x="5263" y="12233"/>
                  <a:pt x="0" y="0"/>
                </a:cubicBezTo>
                <a:cubicBezTo>
                  <a:pt x="2477" y="5884"/>
                  <a:pt x="5263" y="11613"/>
                  <a:pt x="7740" y="17497"/>
                </a:cubicBezTo>
                <a:cubicBezTo>
                  <a:pt x="10372" y="23846"/>
                  <a:pt x="13159" y="30349"/>
                  <a:pt x="15945" y="36543"/>
                </a:cubicBezTo>
                <a:close/>
              </a:path>
            </a:pathLst>
          </a:custGeom>
          <a:solidFill>
            <a:srgbClr val="361D5C"/>
          </a:solidFill>
          <a:ln w="0" cap="flat">
            <a:noFill/>
            <a:prstDash val="solid"/>
            <a:miter/>
          </a:ln>
        </p:spPr>
        <p:txBody>
          <a:bodyPr rtlCol="0" anchor="ctr"/>
          <a:lstStyle/>
          <a:p>
            <a:endParaRPr lang="en-US"/>
          </a:p>
        </p:txBody>
      </p:sp>
      <p:sp>
        <p:nvSpPr>
          <p:cNvPr id="11" name="Freeform 10">
            <a:extLst>
              <a:ext uri="{FF2B5EF4-FFF2-40B4-BE49-F238E27FC236}">
                <a16:creationId xmlns:a16="http://schemas.microsoft.com/office/drawing/2014/main" id="{C1266C3B-C0B1-A631-9D60-66851EDE4CE1}"/>
              </a:ext>
            </a:extLst>
          </p:cNvPr>
          <p:cNvSpPr/>
          <p:nvPr userDrawn="1"/>
        </p:nvSpPr>
        <p:spPr>
          <a:xfrm>
            <a:off x="323940" y="1488743"/>
            <a:ext cx="28794" cy="68749"/>
          </a:xfrm>
          <a:custGeom>
            <a:avLst/>
            <a:gdLst>
              <a:gd name="connsiteX0" fmla="*/ 19660 w 28794"/>
              <a:gd name="connsiteY0" fmla="*/ 46917 h 68749"/>
              <a:gd name="connsiteX1" fmla="*/ 0 w 28794"/>
              <a:gd name="connsiteY1" fmla="*/ 0 h 68749"/>
              <a:gd name="connsiteX2" fmla="*/ 28794 w 28794"/>
              <a:gd name="connsiteY2" fmla="*/ 68750 h 68749"/>
              <a:gd name="connsiteX3" fmla="*/ 19660 w 28794"/>
              <a:gd name="connsiteY3" fmla="*/ 46917 h 68749"/>
            </a:gdLst>
            <a:ahLst/>
            <a:cxnLst>
              <a:cxn ang="0">
                <a:pos x="connsiteX0" y="connsiteY0"/>
              </a:cxn>
              <a:cxn ang="0">
                <a:pos x="connsiteX1" y="connsiteY1"/>
              </a:cxn>
              <a:cxn ang="0">
                <a:pos x="connsiteX2" y="connsiteY2"/>
              </a:cxn>
              <a:cxn ang="0">
                <a:pos x="connsiteX3" y="connsiteY3"/>
              </a:cxn>
            </a:cxnLst>
            <a:rect l="l" t="t" r="r" b="b"/>
            <a:pathLst>
              <a:path w="28794" h="68749">
                <a:moveTo>
                  <a:pt x="19660" y="46917"/>
                </a:moveTo>
                <a:cubicBezTo>
                  <a:pt x="12849" y="30968"/>
                  <a:pt x="6347" y="15330"/>
                  <a:pt x="0" y="0"/>
                </a:cubicBezTo>
                <a:cubicBezTo>
                  <a:pt x="9288" y="22452"/>
                  <a:pt x="18886" y="45524"/>
                  <a:pt x="28794" y="68750"/>
                </a:cubicBezTo>
                <a:cubicBezTo>
                  <a:pt x="25698" y="61472"/>
                  <a:pt x="22601" y="54195"/>
                  <a:pt x="19660" y="46917"/>
                </a:cubicBezTo>
                <a:close/>
              </a:path>
            </a:pathLst>
          </a:custGeom>
          <a:solidFill>
            <a:srgbClr val="361D5C"/>
          </a:solidFill>
          <a:ln w="0" cap="flat">
            <a:noFill/>
            <a:prstDash val="solid"/>
            <a:miter/>
          </a:ln>
        </p:spPr>
        <p:txBody>
          <a:bodyPr rtlCol="0" anchor="ctr"/>
          <a:lstStyle/>
          <a:p>
            <a:endParaRPr lang="en-US"/>
          </a:p>
        </p:txBody>
      </p:sp>
      <p:sp>
        <p:nvSpPr>
          <p:cNvPr id="12" name="Freeform 11">
            <a:extLst>
              <a:ext uri="{FF2B5EF4-FFF2-40B4-BE49-F238E27FC236}">
                <a16:creationId xmlns:a16="http://schemas.microsoft.com/office/drawing/2014/main" id="{DCCAC249-B4D7-0E9C-3AAF-78F5F094EEC9}"/>
              </a:ext>
            </a:extLst>
          </p:cNvPr>
          <p:cNvSpPr/>
          <p:nvPr userDrawn="1"/>
        </p:nvSpPr>
        <p:spPr>
          <a:xfrm>
            <a:off x="253659" y="1308353"/>
            <a:ext cx="28329" cy="74943"/>
          </a:xfrm>
          <a:custGeom>
            <a:avLst/>
            <a:gdLst>
              <a:gd name="connsiteX0" fmla="*/ 28175 w 28329"/>
              <a:gd name="connsiteY0" fmla="*/ 74943 h 74943"/>
              <a:gd name="connsiteX1" fmla="*/ 0 w 28329"/>
              <a:gd name="connsiteY1" fmla="*/ 0 h 74943"/>
              <a:gd name="connsiteX2" fmla="*/ 11301 w 28329"/>
              <a:gd name="connsiteY2" fmla="*/ 30039 h 74943"/>
              <a:gd name="connsiteX3" fmla="*/ 19505 w 28329"/>
              <a:gd name="connsiteY3" fmla="*/ 51717 h 74943"/>
              <a:gd name="connsiteX4" fmla="*/ 28329 w 28329"/>
              <a:gd name="connsiteY4" fmla="*/ 74943 h 749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329" h="74943">
                <a:moveTo>
                  <a:pt x="28175" y="74943"/>
                </a:moveTo>
                <a:cubicBezTo>
                  <a:pt x="18267" y="49550"/>
                  <a:pt x="8824" y="24620"/>
                  <a:pt x="0" y="0"/>
                </a:cubicBezTo>
                <a:cubicBezTo>
                  <a:pt x="3870" y="9910"/>
                  <a:pt x="7431" y="20130"/>
                  <a:pt x="11301" y="30039"/>
                </a:cubicBezTo>
                <a:cubicBezTo>
                  <a:pt x="13933" y="37162"/>
                  <a:pt x="16564" y="44440"/>
                  <a:pt x="19505" y="51717"/>
                </a:cubicBezTo>
                <a:cubicBezTo>
                  <a:pt x="22292" y="59305"/>
                  <a:pt x="25233" y="67047"/>
                  <a:pt x="28329" y="74943"/>
                </a:cubicBezTo>
                <a:close/>
              </a:path>
            </a:pathLst>
          </a:custGeom>
          <a:solidFill>
            <a:srgbClr val="361D5C"/>
          </a:solidFill>
          <a:ln w="0" cap="flat">
            <a:noFill/>
            <a:prstDash val="solid"/>
            <a:miter/>
          </a:ln>
        </p:spPr>
        <p:txBody>
          <a:bodyPr rtlCol="0" anchor="ctr"/>
          <a:lstStyle/>
          <a:p>
            <a:endParaRPr lang="en-US"/>
          </a:p>
        </p:txBody>
      </p:sp>
      <p:pic>
        <p:nvPicPr>
          <p:cNvPr id="13" name="Graphic 1">
            <a:extLst>
              <a:ext uri="{FF2B5EF4-FFF2-40B4-BE49-F238E27FC236}">
                <a16:creationId xmlns:a16="http://schemas.microsoft.com/office/drawing/2014/main" id="{382372D4-61D0-14A2-4D09-E0748B835E97}"/>
              </a:ext>
            </a:extLst>
          </p:cNvPr>
          <p:cNvPicPr>
            <a:picLocks noChangeAspect="1"/>
          </p:cNvPicPr>
          <p:nvPr userDrawn="1"/>
        </p:nvPicPr>
        <p:blipFill>
          <a:blip r:embed="rId2"/>
          <a:srcRect/>
          <a:stretch/>
        </p:blipFill>
        <p:spPr>
          <a:xfrm>
            <a:off x="7124912" y="876784"/>
            <a:ext cx="2643806" cy="1083071"/>
          </a:xfrm>
          <a:prstGeom prst="rect">
            <a:avLst/>
          </a:prstGeom>
        </p:spPr>
      </p:pic>
      <p:sp>
        <p:nvSpPr>
          <p:cNvPr id="14" name="Text Placeholder 35">
            <a:extLst>
              <a:ext uri="{FF2B5EF4-FFF2-40B4-BE49-F238E27FC236}">
                <a16:creationId xmlns:a16="http://schemas.microsoft.com/office/drawing/2014/main" id="{B2ED8CA0-B0B8-2FBE-2277-C7B2ED784415}"/>
              </a:ext>
            </a:extLst>
          </p:cNvPr>
          <p:cNvSpPr>
            <a:spLocks noGrp="1"/>
          </p:cNvSpPr>
          <p:nvPr>
            <p:ph type="body" sz="quarter" idx="12" hasCustomPrompt="1"/>
          </p:nvPr>
        </p:nvSpPr>
        <p:spPr>
          <a:xfrm>
            <a:off x="465101" y="5394837"/>
            <a:ext cx="4248567" cy="408128"/>
          </a:xfrm>
          <a:prstGeom prst="rect">
            <a:avLst/>
          </a:prstGeom>
        </p:spPr>
        <p:txBody>
          <a:bodyPr/>
          <a:lstStyle>
            <a:lvl1pPr marL="0" indent="0" algn="ctr">
              <a:buNone/>
              <a:defRPr sz="2400" b="1" i="0">
                <a:solidFill>
                  <a:srgbClr val="19181A"/>
                </a:solidFill>
                <a:latin typeface="Aptos"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Your name</a:t>
            </a:r>
            <a:endParaRPr lang="en-IS"/>
          </a:p>
        </p:txBody>
      </p:sp>
      <p:sp>
        <p:nvSpPr>
          <p:cNvPr id="15" name="Text Placeholder 35">
            <a:extLst>
              <a:ext uri="{FF2B5EF4-FFF2-40B4-BE49-F238E27FC236}">
                <a16:creationId xmlns:a16="http://schemas.microsoft.com/office/drawing/2014/main" id="{EBD01B31-41BC-0B41-2211-6771BB50F122}"/>
              </a:ext>
            </a:extLst>
          </p:cNvPr>
          <p:cNvSpPr>
            <a:spLocks noGrp="1"/>
          </p:cNvSpPr>
          <p:nvPr>
            <p:ph type="body" sz="quarter" idx="13" hasCustomPrompt="1"/>
          </p:nvPr>
        </p:nvSpPr>
        <p:spPr>
          <a:xfrm>
            <a:off x="465101" y="5847663"/>
            <a:ext cx="4248567" cy="561975"/>
          </a:xfrm>
          <a:prstGeom prst="rect">
            <a:avLst/>
          </a:prstGeom>
        </p:spPr>
        <p:txBody>
          <a:bodyPr/>
          <a:lstStyle>
            <a:lvl1pPr marL="0" indent="0" algn="ctr">
              <a:buNone/>
              <a:defRPr sz="2400" b="0" i="0">
                <a:solidFill>
                  <a:srgbClr val="6E63D6"/>
                </a:solidFill>
                <a:latin typeface="Aptos Light"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Job title</a:t>
            </a:r>
            <a:endParaRPr lang="en-IS"/>
          </a:p>
        </p:txBody>
      </p:sp>
      <p:sp>
        <p:nvSpPr>
          <p:cNvPr id="16" name="Freeform 15">
            <a:extLst>
              <a:ext uri="{FF2B5EF4-FFF2-40B4-BE49-F238E27FC236}">
                <a16:creationId xmlns:a16="http://schemas.microsoft.com/office/drawing/2014/main" id="{E8841DC3-2228-018D-DFB7-7AF9FA7AF59B}"/>
              </a:ext>
            </a:extLst>
          </p:cNvPr>
          <p:cNvSpPr/>
          <p:nvPr userDrawn="1"/>
        </p:nvSpPr>
        <p:spPr>
          <a:xfrm>
            <a:off x="465101" y="961694"/>
            <a:ext cx="4248567" cy="4001298"/>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chemeClr val="bg1"/>
          </a:solidFill>
          <a:ln w="12700" cap="flat">
            <a:solidFill>
              <a:srgbClr val="EEEBF2"/>
            </a:solid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17" name="Text Placeholder 6">
            <a:extLst>
              <a:ext uri="{FF2B5EF4-FFF2-40B4-BE49-F238E27FC236}">
                <a16:creationId xmlns:a16="http://schemas.microsoft.com/office/drawing/2014/main" id="{1C2E3460-07C2-AEE5-1BF4-1494D503E37C}"/>
              </a:ext>
            </a:extLst>
          </p:cNvPr>
          <p:cNvSpPr>
            <a:spLocks noGrp="1"/>
          </p:cNvSpPr>
          <p:nvPr>
            <p:ph type="body" sz="quarter" idx="20" hasCustomPrompt="1"/>
          </p:nvPr>
        </p:nvSpPr>
        <p:spPr>
          <a:xfrm>
            <a:off x="5013633" y="3437530"/>
            <a:ext cx="6877740" cy="666357"/>
          </a:xfrm>
          <a:prstGeom prst="rect">
            <a:avLst/>
          </a:prstGeom>
        </p:spPr>
        <p:txBody>
          <a:bodyPr/>
          <a:lstStyle>
            <a:lvl1pPr marL="0" indent="0" algn="ctr">
              <a:buNone/>
              <a:defRPr b="0" i="0">
                <a:solidFill>
                  <a:srgbClr val="6E63D6"/>
                </a:solidFill>
                <a:latin typeface="Aptos Light" panose="020B0004020202020204" pitchFamily="34" charset="0"/>
                <a:cs typeface="Segoe UI" panose="020B0502040204020203" pitchFamily="34" charset="0"/>
              </a:defRPr>
            </a:lvl1pPr>
            <a:lvl2pPr marL="457200" indent="0" algn="ctr">
              <a:buNone/>
              <a:defRPr>
                <a:solidFill>
                  <a:srgbClr val="328C85"/>
                </a:solidFill>
                <a:latin typeface="Segoe UI" panose="020B0502040204020203" pitchFamily="34" charset="0"/>
                <a:cs typeface="Segoe UI" panose="020B0502040204020203" pitchFamily="34" charset="0"/>
              </a:defRPr>
            </a:lvl2pPr>
            <a:lvl3pPr marL="914400" indent="0" algn="ctr">
              <a:buNone/>
              <a:defRPr>
                <a:solidFill>
                  <a:srgbClr val="328C85"/>
                </a:solidFill>
                <a:latin typeface="Segoe UI" panose="020B0502040204020203" pitchFamily="34" charset="0"/>
                <a:cs typeface="Segoe UI" panose="020B0502040204020203" pitchFamily="34" charset="0"/>
              </a:defRPr>
            </a:lvl3pPr>
            <a:lvl4pPr marL="1371600" indent="0" algn="ctr">
              <a:buNone/>
              <a:defRPr>
                <a:solidFill>
                  <a:srgbClr val="328C85"/>
                </a:solidFill>
                <a:latin typeface="Segoe UI" panose="020B0502040204020203" pitchFamily="34" charset="0"/>
                <a:cs typeface="Segoe UI" panose="020B0502040204020203" pitchFamily="34" charset="0"/>
              </a:defRPr>
            </a:lvl4pPr>
            <a:lvl5pPr marL="1828800" indent="0" algn="ctr">
              <a:buNone/>
              <a:defRPr>
                <a:solidFill>
                  <a:srgbClr val="328C85"/>
                </a:solidFill>
                <a:latin typeface="Segoe UI" panose="020B0502040204020203" pitchFamily="34" charset="0"/>
                <a:cs typeface="Segoe UI" panose="020B0502040204020203" pitchFamily="34" charset="0"/>
              </a:defRPr>
            </a:lvl5pPr>
          </a:lstStyle>
          <a:p>
            <a:pPr lvl="0"/>
            <a:r>
              <a:rPr lang="en-US"/>
              <a:t>Subtitle if you want</a:t>
            </a:r>
            <a:endParaRPr lang="en-IS"/>
          </a:p>
        </p:txBody>
      </p:sp>
      <p:sp>
        <p:nvSpPr>
          <p:cNvPr id="18" name="Title Placeholder 12">
            <a:extLst>
              <a:ext uri="{FF2B5EF4-FFF2-40B4-BE49-F238E27FC236}">
                <a16:creationId xmlns:a16="http://schemas.microsoft.com/office/drawing/2014/main" id="{AE3871F5-F337-9863-BA82-54CF277F25A0}"/>
              </a:ext>
            </a:extLst>
          </p:cNvPr>
          <p:cNvSpPr>
            <a:spLocks noGrp="1"/>
          </p:cNvSpPr>
          <p:nvPr>
            <p:ph type="title" hasCustomPrompt="1"/>
          </p:nvPr>
        </p:nvSpPr>
        <p:spPr>
          <a:xfrm>
            <a:off x="5013633" y="2762643"/>
            <a:ext cx="6877740" cy="666357"/>
          </a:xfrm>
          <a:prstGeom prst="rect">
            <a:avLst/>
          </a:prstGeom>
        </p:spPr>
        <p:txBody>
          <a:bodyPr vert="horz" lIns="91440" tIns="45720" rIns="91440" bIns="45720" rtlCol="0" anchor="t" anchorCtr="0">
            <a:normAutofit/>
          </a:bodyPr>
          <a:lstStyle>
            <a:lvl1pPr algn="ctr">
              <a:defRPr b="1" i="0">
                <a:solidFill>
                  <a:srgbClr val="351C5C"/>
                </a:solidFill>
                <a:latin typeface="Aptos ExtraBold" panose="020B0004020202020204" pitchFamily="34" charset="0"/>
                <a:cs typeface="Segoe UI" panose="020B0502040204020203" pitchFamily="34" charset="0"/>
              </a:defRPr>
            </a:lvl1pPr>
          </a:lstStyle>
          <a:p>
            <a:r>
              <a:rPr lang="en-GB"/>
              <a:t>Presentation title</a:t>
            </a:r>
            <a:endParaRPr lang="en-IS"/>
          </a:p>
        </p:txBody>
      </p:sp>
      <p:sp>
        <p:nvSpPr>
          <p:cNvPr id="19" name="Freeform 18">
            <a:extLst>
              <a:ext uri="{FF2B5EF4-FFF2-40B4-BE49-F238E27FC236}">
                <a16:creationId xmlns:a16="http://schemas.microsoft.com/office/drawing/2014/main" id="{A4EE3A7C-C141-A61C-8BFA-8ED4F6EA61F5}"/>
              </a:ext>
            </a:extLst>
          </p:cNvPr>
          <p:cNvSpPr/>
          <p:nvPr userDrawn="1"/>
        </p:nvSpPr>
        <p:spPr>
          <a:xfrm>
            <a:off x="0" y="0"/>
            <a:ext cx="1471919" cy="3969474"/>
          </a:xfrm>
          <a:custGeom>
            <a:avLst/>
            <a:gdLst>
              <a:gd name="connsiteX0" fmla="*/ 0 w 1471919"/>
              <a:gd name="connsiteY0" fmla="*/ 0 h 3969474"/>
              <a:gd name="connsiteX1" fmla="*/ 1471919 w 1471919"/>
              <a:gd name="connsiteY1" fmla="*/ 0 h 3969474"/>
              <a:gd name="connsiteX2" fmla="*/ 1139148 w 1471919"/>
              <a:gd name="connsiteY2" fmla="*/ 332849 h 3969474"/>
              <a:gd name="connsiteX3" fmla="*/ 296540 w 1471919"/>
              <a:gd name="connsiteY3" fmla="*/ 368927 h 3969474"/>
              <a:gd name="connsiteX4" fmla="*/ 134614 w 1471919"/>
              <a:gd name="connsiteY4" fmla="*/ 733889 h 3969474"/>
              <a:gd name="connsiteX5" fmla="*/ 229974 w 1471919"/>
              <a:gd name="connsiteY5" fmla="*/ 1242236 h 3969474"/>
              <a:gd name="connsiteX6" fmla="*/ 237714 w 1471919"/>
              <a:gd name="connsiteY6" fmla="*/ 1264068 h 3969474"/>
              <a:gd name="connsiteX7" fmla="*/ 245609 w 1471919"/>
              <a:gd name="connsiteY7" fmla="*/ 1286211 h 3969474"/>
              <a:gd name="connsiteX8" fmla="*/ 253659 w 1471919"/>
              <a:gd name="connsiteY8" fmla="*/ 1308508 h 3969474"/>
              <a:gd name="connsiteX9" fmla="*/ 281834 w 1471919"/>
              <a:gd name="connsiteY9" fmla="*/ 1383451 h 3969474"/>
              <a:gd name="connsiteX10" fmla="*/ 291122 w 1471919"/>
              <a:gd name="connsiteY10" fmla="*/ 1406987 h 3969474"/>
              <a:gd name="connsiteX11" fmla="*/ 300101 w 1471919"/>
              <a:gd name="connsiteY11" fmla="*/ 1429749 h 3969474"/>
              <a:gd name="connsiteX12" fmla="*/ 313414 w 1471919"/>
              <a:gd name="connsiteY12" fmla="*/ 1462730 h 3969474"/>
              <a:gd name="connsiteX13" fmla="*/ 322548 w 1471919"/>
              <a:gd name="connsiteY13" fmla="*/ 1485028 h 3969474"/>
              <a:gd name="connsiteX14" fmla="*/ 323941 w 1471919"/>
              <a:gd name="connsiteY14" fmla="*/ 1488744 h 3969474"/>
              <a:gd name="connsiteX15" fmla="*/ 352735 w 1471919"/>
              <a:gd name="connsiteY15" fmla="*/ 1557494 h 3969474"/>
              <a:gd name="connsiteX16" fmla="*/ 361249 w 1471919"/>
              <a:gd name="connsiteY16" fmla="*/ 1577933 h 3969474"/>
              <a:gd name="connsiteX17" fmla="*/ 377194 w 1471919"/>
              <a:gd name="connsiteY17" fmla="*/ 1614630 h 3969474"/>
              <a:gd name="connsiteX18" fmla="*/ 378278 w 1471919"/>
              <a:gd name="connsiteY18" fmla="*/ 1617418 h 3969474"/>
              <a:gd name="connsiteX19" fmla="*/ 381064 w 1471919"/>
              <a:gd name="connsiteY19" fmla="*/ 1623921 h 3969474"/>
              <a:gd name="connsiteX20" fmla="*/ 398712 w 1471919"/>
              <a:gd name="connsiteY20" fmla="*/ 1664335 h 3969474"/>
              <a:gd name="connsiteX21" fmla="*/ 402582 w 1471919"/>
              <a:gd name="connsiteY21" fmla="*/ 1672851 h 3969474"/>
              <a:gd name="connsiteX22" fmla="*/ 410632 w 1471919"/>
              <a:gd name="connsiteY22" fmla="*/ 1690968 h 3969474"/>
              <a:gd name="connsiteX23" fmla="*/ 430912 w 1471919"/>
              <a:gd name="connsiteY23" fmla="*/ 1736801 h 3969474"/>
              <a:gd name="connsiteX24" fmla="*/ 431531 w 1471919"/>
              <a:gd name="connsiteY24" fmla="*/ 1737885 h 3969474"/>
              <a:gd name="connsiteX25" fmla="*/ 444535 w 1471919"/>
              <a:gd name="connsiteY25" fmla="*/ 1767305 h 3969474"/>
              <a:gd name="connsiteX26" fmla="*/ 468065 w 1471919"/>
              <a:gd name="connsiteY26" fmla="*/ 1818867 h 3969474"/>
              <a:gd name="connsiteX27" fmla="*/ 472245 w 1471919"/>
              <a:gd name="connsiteY27" fmla="*/ 1828158 h 3969474"/>
              <a:gd name="connsiteX28" fmla="*/ 498871 w 1471919"/>
              <a:gd name="connsiteY28" fmla="*/ 1886533 h 3969474"/>
              <a:gd name="connsiteX29" fmla="*/ 507231 w 1471919"/>
              <a:gd name="connsiteY29" fmla="*/ 1904805 h 3969474"/>
              <a:gd name="connsiteX30" fmla="*/ 538347 w 1471919"/>
              <a:gd name="connsiteY30" fmla="*/ 1972470 h 3969474"/>
              <a:gd name="connsiteX31" fmla="*/ 1027068 w 1471919"/>
              <a:gd name="connsiteY31" fmla="*/ 3184109 h 3969474"/>
              <a:gd name="connsiteX32" fmla="*/ 803683 w 1471919"/>
              <a:gd name="connsiteY32" fmla="*/ 3407546 h 3969474"/>
              <a:gd name="connsiteX33" fmla="*/ 140110 w 1471919"/>
              <a:gd name="connsiteY33" fmla="*/ 3902359 h 3969474"/>
              <a:gd name="connsiteX34" fmla="*/ 0 w 1471919"/>
              <a:gd name="connsiteY34" fmla="*/ 3969474 h 3969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471919" h="3969474">
                <a:moveTo>
                  <a:pt x="0" y="0"/>
                </a:moveTo>
                <a:lnTo>
                  <a:pt x="1471919" y="0"/>
                </a:lnTo>
                <a:lnTo>
                  <a:pt x="1139148" y="332849"/>
                </a:lnTo>
                <a:cubicBezTo>
                  <a:pt x="810031" y="150135"/>
                  <a:pt x="514352" y="151064"/>
                  <a:pt x="296540" y="368927"/>
                </a:cubicBezTo>
                <a:cubicBezTo>
                  <a:pt x="193285" y="472206"/>
                  <a:pt x="142509" y="591125"/>
                  <a:pt x="134614" y="733889"/>
                </a:cubicBezTo>
                <a:cubicBezTo>
                  <a:pt x="126719" y="876654"/>
                  <a:pt x="161859" y="1043419"/>
                  <a:pt x="229974" y="1242236"/>
                </a:cubicBezTo>
                <a:cubicBezTo>
                  <a:pt x="232296" y="1249513"/>
                  <a:pt x="235237" y="1256791"/>
                  <a:pt x="237714" y="1264068"/>
                </a:cubicBezTo>
                <a:cubicBezTo>
                  <a:pt x="240191" y="1271501"/>
                  <a:pt x="242823" y="1278933"/>
                  <a:pt x="245609" y="1286211"/>
                </a:cubicBezTo>
                <a:cubicBezTo>
                  <a:pt x="248241" y="1293488"/>
                  <a:pt x="251028" y="1301075"/>
                  <a:pt x="253659" y="1308508"/>
                </a:cubicBezTo>
                <a:cubicBezTo>
                  <a:pt x="262483" y="1333128"/>
                  <a:pt x="271926" y="1358058"/>
                  <a:pt x="281834" y="1383451"/>
                </a:cubicBezTo>
                <a:cubicBezTo>
                  <a:pt x="284775" y="1391349"/>
                  <a:pt x="287871" y="1399245"/>
                  <a:pt x="291122" y="1406987"/>
                </a:cubicBezTo>
                <a:cubicBezTo>
                  <a:pt x="294064" y="1414420"/>
                  <a:pt x="297005" y="1422162"/>
                  <a:pt x="300101" y="1429749"/>
                </a:cubicBezTo>
                <a:cubicBezTo>
                  <a:pt x="304281" y="1440743"/>
                  <a:pt x="308770" y="1451582"/>
                  <a:pt x="313414" y="1462730"/>
                </a:cubicBezTo>
                <a:cubicBezTo>
                  <a:pt x="316356" y="1470163"/>
                  <a:pt x="319451" y="1477441"/>
                  <a:pt x="322548" y="1485028"/>
                </a:cubicBezTo>
                <a:cubicBezTo>
                  <a:pt x="323167" y="1486267"/>
                  <a:pt x="323477" y="1487505"/>
                  <a:pt x="323941" y="1488744"/>
                </a:cubicBezTo>
                <a:cubicBezTo>
                  <a:pt x="333229" y="1511196"/>
                  <a:pt x="342827" y="1534267"/>
                  <a:pt x="352735" y="1557494"/>
                </a:cubicBezTo>
                <a:cubicBezTo>
                  <a:pt x="355521" y="1564307"/>
                  <a:pt x="358308" y="1571120"/>
                  <a:pt x="361249" y="1577933"/>
                </a:cubicBezTo>
                <a:cubicBezTo>
                  <a:pt x="366512" y="1590166"/>
                  <a:pt x="371776" y="1602398"/>
                  <a:pt x="377194" y="1614630"/>
                </a:cubicBezTo>
                <a:cubicBezTo>
                  <a:pt x="377504" y="1615559"/>
                  <a:pt x="377813" y="1616488"/>
                  <a:pt x="378278" y="1617418"/>
                </a:cubicBezTo>
                <a:cubicBezTo>
                  <a:pt x="379207" y="1619585"/>
                  <a:pt x="380135" y="1621753"/>
                  <a:pt x="381064" y="1623921"/>
                </a:cubicBezTo>
                <a:cubicBezTo>
                  <a:pt x="386792" y="1637238"/>
                  <a:pt x="392675" y="1650709"/>
                  <a:pt x="398712" y="1664335"/>
                </a:cubicBezTo>
                <a:cubicBezTo>
                  <a:pt x="399951" y="1667122"/>
                  <a:pt x="401344" y="1669909"/>
                  <a:pt x="402582" y="1672851"/>
                </a:cubicBezTo>
                <a:lnTo>
                  <a:pt x="410632" y="1690968"/>
                </a:lnTo>
                <a:cubicBezTo>
                  <a:pt x="417289" y="1705987"/>
                  <a:pt x="424100" y="1721317"/>
                  <a:pt x="430912" y="1736801"/>
                </a:cubicBezTo>
                <a:cubicBezTo>
                  <a:pt x="431067" y="1737110"/>
                  <a:pt x="431221" y="1737575"/>
                  <a:pt x="431531" y="1737885"/>
                </a:cubicBezTo>
                <a:cubicBezTo>
                  <a:pt x="435866" y="1747640"/>
                  <a:pt x="440200" y="1757550"/>
                  <a:pt x="444535" y="1767305"/>
                </a:cubicBezTo>
                <a:cubicBezTo>
                  <a:pt x="452275" y="1784338"/>
                  <a:pt x="460015" y="1801525"/>
                  <a:pt x="468065" y="1818867"/>
                </a:cubicBezTo>
                <a:cubicBezTo>
                  <a:pt x="469458" y="1821964"/>
                  <a:pt x="470851" y="1825061"/>
                  <a:pt x="472245" y="1828158"/>
                </a:cubicBezTo>
                <a:cubicBezTo>
                  <a:pt x="481069" y="1847358"/>
                  <a:pt x="489893" y="1866868"/>
                  <a:pt x="498871" y="1886533"/>
                </a:cubicBezTo>
                <a:cubicBezTo>
                  <a:pt x="501503" y="1892572"/>
                  <a:pt x="504444" y="1898610"/>
                  <a:pt x="507231" y="1904805"/>
                </a:cubicBezTo>
                <a:cubicBezTo>
                  <a:pt x="517448" y="1927102"/>
                  <a:pt x="527820" y="1949554"/>
                  <a:pt x="538347" y="1972470"/>
                </a:cubicBezTo>
                <a:cubicBezTo>
                  <a:pt x="709717" y="2357098"/>
                  <a:pt x="893781" y="2765416"/>
                  <a:pt x="1027068" y="3184109"/>
                </a:cubicBezTo>
                <a:lnTo>
                  <a:pt x="803683" y="3407546"/>
                </a:lnTo>
                <a:cubicBezTo>
                  <a:pt x="602417" y="3608918"/>
                  <a:pt x="378488" y="3773861"/>
                  <a:pt x="140110" y="3902359"/>
                </a:cubicBezTo>
                <a:lnTo>
                  <a:pt x="0" y="3969474"/>
                </a:ln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Picture Placeholder 61">
            <a:extLst>
              <a:ext uri="{FF2B5EF4-FFF2-40B4-BE49-F238E27FC236}">
                <a16:creationId xmlns:a16="http://schemas.microsoft.com/office/drawing/2014/main" id="{1A90928C-D333-6B32-267C-6CDA485C9C57}"/>
              </a:ext>
            </a:extLst>
          </p:cNvPr>
          <p:cNvSpPr>
            <a:spLocks noGrp="1"/>
          </p:cNvSpPr>
          <p:nvPr>
            <p:ph type="pic" sz="quarter" idx="11" hasCustomPrompt="1"/>
          </p:nvPr>
        </p:nvSpPr>
        <p:spPr>
          <a:xfrm>
            <a:off x="514469" y="1010337"/>
            <a:ext cx="4149831" cy="3904013"/>
          </a:xfrm>
          <a:custGeom>
            <a:avLst/>
            <a:gdLst>
              <a:gd name="connsiteX0" fmla="*/ 63979 w 4149831"/>
              <a:gd name="connsiteY0" fmla="*/ 0 h 3904013"/>
              <a:gd name="connsiteX1" fmla="*/ 4086310 w 4149831"/>
              <a:gd name="connsiteY1" fmla="*/ 0 h 3904013"/>
              <a:gd name="connsiteX2" fmla="*/ 4096526 w 4149831"/>
              <a:gd name="connsiteY2" fmla="*/ 2062 h 3904013"/>
              <a:gd name="connsiteX3" fmla="*/ 4143371 w 4149831"/>
              <a:gd name="connsiteY3" fmla="*/ 48900 h 3904013"/>
              <a:gd name="connsiteX4" fmla="*/ 4149831 w 4149831"/>
              <a:gd name="connsiteY4" fmla="*/ 80894 h 3904013"/>
              <a:gd name="connsiteX5" fmla="*/ 4149831 w 4149831"/>
              <a:gd name="connsiteY5" fmla="*/ 3818264 h 3904013"/>
              <a:gd name="connsiteX6" fmla="*/ 4143371 w 4149831"/>
              <a:gd name="connsiteY6" fmla="*/ 3850259 h 3904013"/>
              <a:gd name="connsiteX7" fmla="*/ 4062261 w 4149831"/>
              <a:gd name="connsiteY7" fmla="*/ 3904013 h 3904013"/>
              <a:gd name="connsiteX8" fmla="*/ 88028 w 4149831"/>
              <a:gd name="connsiteY8" fmla="*/ 3904013 h 3904013"/>
              <a:gd name="connsiteX9" fmla="*/ 0 w 4149831"/>
              <a:gd name="connsiteY9" fmla="*/ 3816000 h 3904013"/>
              <a:gd name="connsiteX10" fmla="*/ 0 w 4149831"/>
              <a:gd name="connsiteY10" fmla="*/ 2718353 h 3904013"/>
              <a:gd name="connsiteX11" fmla="*/ 0 w 4149831"/>
              <a:gd name="connsiteY11" fmla="*/ 2658391 h 3904013"/>
              <a:gd name="connsiteX12" fmla="*/ 86008 w 4149831"/>
              <a:gd name="connsiteY12" fmla="*/ 2594433 h 3904013"/>
              <a:gd name="connsiteX13" fmla="*/ 294526 w 4149831"/>
              <a:gd name="connsiteY13" fmla="*/ 2405204 h 3904013"/>
              <a:gd name="connsiteX14" fmla="*/ 517913 w 4149831"/>
              <a:gd name="connsiteY14" fmla="*/ 2181767 h 3904013"/>
              <a:gd name="connsiteX15" fmla="*/ 29187 w 4149831"/>
              <a:gd name="connsiteY15" fmla="*/ 970126 h 3904013"/>
              <a:gd name="connsiteX16" fmla="*/ 0 w 4149831"/>
              <a:gd name="connsiteY16" fmla="*/ 906655 h 3904013"/>
              <a:gd name="connsiteX17" fmla="*/ 0 w 4149831"/>
              <a:gd name="connsiteY17" fmla="*/ 83159 h 3904013"/>
              <a:gd name="connsiteX18" fmla="*/ 53764 w 4149831"/>
              <a:gd name="connsiteY18" fmla="*/ 2062 h 390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149831" h="3904013">
                <a:moveTo>
                  <a:pt x="63979" y="0"/>
                </a:moveTo>
                <a:lnTo>
                  <a:pt x="4086310" y="0"/>
                </a:lnTo>
                <a:lnTo>
                  <a:pt x="4096526" y="2062"/>
                </a:lnTo>
                <a:cubicBezTo>
                  <a:pt x="4117588" y="10969"/>
                  <a:pt x="4134462" y="27840"/>
                  <a:pt x="4143371" y="48900"/>
                </a:cubicBezTo>
                <a:lnTo>
                  <a:pt x="4149831" y="80894"/>
                </a:lnTo>
                <a:lnTo>
                  <a:pt x="4149831" y="3818264"/>
                </a:lnTo>
                <a:lnTo>
                  <a:pt x="4143371" y="3850259"/>
                </a:lnTo>
                <a:cubicBezTo>
                  <a:pt x="4130008" y="3881848"/>
                  <a:pt x="4098723" y="3904013"/>
                  <a:pt x="4062261" y="3904013"/>
                </a:cubicBezTo>
                <a:lnTo>
                  <a:pt x="88028" y="3904013"/>
                </a:lnTo>
                <a:cubicBezTo>
                  <a:pt x="39412" y="3904013"/>
                  <a:pt x="0" y="3864608"/>
                  <a:pt x="0" y="3816000"/>
                </a:cubicBezTo>
                <a:lnTo>
                  <a:pt x="0" y="2718353"/>
                </a:lnTo>
                <a:lnTo>
                  <a:pt x="0" y="2658391"/>
                </a:lnTo>
                <a:lnTo>
                  <a:pt x="86008" y="2594433"/>
                </a:lnTo>
                <a:cubicBezTo>
                  <a:pt x="157829" y="2535404"/>
                  <a:pt x="227437" y="2472328"/>
                  <a:pt x="294526" y="2405204"/>
                </a:cubicBezTo>
                <a:lnTo>
                  <a:pt x="517913" y="2181767"/>
                </a:lnTo>
                <a:cubicBezTo>
                  <a:pt x="384624" y="1763073"/>
                  <a:pt x="200559" y="1354754"/>
                  <a:pt x="29187" y="970126"/>
                </a:cubicBezTo>
                <a:lnTo>
                  <a:pt x="0" y="906655"/>
                </a:lnTo>
                <a:lnTo>
                  <a:pt x="0" y="83159"/>
                </a:lnTo>
                <a:cubicBezTo>
                  <a:pt x="0" y="46703"/>
                  <a:pt x="22169" y="15423"/>
                  <a:pt x="53764" y="2062"/>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Tree>
    <p:extLst>
      <p:ext uri="{BB962C8B-B14F-4D97-AF65-F5344CB8AC3E}">
        <p14:creationId xmlns:p14="http://schemas.microsoft.com/office/powerpoint/2010/main" val="334333472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Grey 2 presenters">
    <p:bg>
      <p:bgPr>
        <a:solidFill>
          <a:srgbClr val="F5F6F8"/>
        </a:solidFill>
        <a:effectLst/>
      </p:bgPr>
    </p:bg>
    <p:spTree>
      <p:nvGrpSpPr>
        <p:cNvPr id="1" name=""/>
        <p:cNvGrpSpPr/>
        <p:nvPr/>
      </p:nvGrpSpPr>
      <p:grpSpPr>
        <a:xfrm>
          <a:off x="0" y="0"/>
          <a:ext cx="0" cy="0"/>
          <a:chOff x="0" y="0"/>
          <a:chExt cx="0" cy="0"/>
        </a:xfrm>
      </p:grpSpPr>
      <p:grpSp>
        <p:nvGrpSpPr>
          <p:cNvPr id="27" name="Group 26">
            <a:extLst>
              <a:ext uri="{FF2B5EF4-FFF2-40B4-BE49-F238E27FC236}">
                <a16:creationId xmlns:a16="http://schemas.microsoft.com/office/drawing/2014/main" id="{1C236551-E85D-9240-D77F-30DCA5CB5040}"/>
              </a:ext>
            </a:extLst>
          </p:cNvPr>
          <p:cNvGrpSpPr/>
          <p:nvPr userDrawn="1"/>
        </p:nvGrpSpPr>
        <p:grpSpPr>
          <a:xfrm>
            <a:off x="0" y="0"/>
            <a:ext cx="4686448" cy="6858000"/>
            <a:chOff x="0" y="0"/>
            <a:chExt cx="4686448" cy="6858000"/>
          </a:xfrm>
        </p:grpSpPr>
        <p:sp>
          <p:nvSpPr>
            <p:cNvPr id="28" name="Freeform 27">
              <a:extLst>
                <a:ext uri="{FF2B5EF4-FFF2-40B4-BE49-F238E27FC236}">
                  <a16:creationId xmlns:a16="http://schemas.microsoft.com/office/drawing/2014/main" id="{8F7B438A-6082-FC40-D5BC-A9424740D28E}"/>
                </a:ext>
              </a:extLst>
            </p:cNvPr>
            <p:cNvSpPr/>
            <p:nvPr userDrawn="1"/>
          </p:nvSpPr>
          <p:spPr>
            <a:xfrm>
              <a:off x="0" y="237790"/>
              <a:ext cx="335168" cy="4475427"/>
            </a:xfrm>
            <a:custGeom>
              <a:avLst/>
              <a:gdLst>
                <a:gd name="connsiteX0" fmla="*/ 0 w 335168"/>
                <a:gd name="connsiteY0" fmla="*/ 0 h 4475427"/>
                <a:gd name="connsiteX1" fmla="*/ 60991 w 335168"/>
                <a:gd name="connsiteY1" fmla="*/ 81629 h 4475427"/>
                <a:gd name="connsiteX2" fmla="*/ 335168 w 335168"/>
                <a:gd name="connsiteY2" fmla="*/ 979937 h 4475427"/>
                <a:gd name="connsiteX3" fmla="*/ 335168 w 335168"/>
                <a:gd name="connsiteY3" fmla="*/ 4475427 h 4475427"/>
                <a:gd name="connsiteX4" fmla="*/ 11648 w 335168"/>
                <a:gd name="connsiteY4" fmla="*/ 4442774 h 4475427"/>
                <a:gd name="connsiteX5" fmla="*/ 0 w 335168"/>
                <a:gd name="connsiteY5" fmla="*/ 4439154 h 4475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5168" h="4475427">
                  <a:moveTo>
                    <a:pt x="0" y="0"/>
                  </a:moveTo>
                  <a:lnTo>
                    <a:pt x="60991" y="81629"/>
                  </a:lnTo>
                  <a:cubicBezTo>
                    <a:pt x="234093" y="338063"/>
                    <a:pt x="335168" y="647193"/>
                    <a:pt x="335168" y="979937"/>
                  </a:cubicBezTo>
                  <a:lnTo>
                    <a:pt x="335168" y="4475427"/>
                  </a:lnTo>
                  <a:cubicBezTo>
                    <a:pt x="224351" y="4475427"/>
                    <a:pt x="116151" y="4464183"/>
                    <a:pt x="11648" y="4442774"/>
                  </a:cubicBezTo>
                  <a:lnTo>
                    <a:pt x="0" y="4439154"/>
                  </a:lnTo>
                  <a:close/>
                </a:path>
              </a:pathLst>
            </a:custGeom>
            <a:solidFill>
              <a:srgbClr val="403FA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28">
              <a:extLst>
                <a:ext uri="{FF2B5EF4-FFF2-40B4-BE49-F238E27FC236}">
                  <a16:creationId xmlns:a16="http://schemas.microsoft.com/office/drawing/2014/main" id="{F949E0E8-2740-B143-6073-923A4668DEE1}"/>
                </a:ext>
              </a:extLst>
            </p:cNvPr>
            <p:cNvSpPr/>
            <p:nvPr/>
          </p:nvSpPr>
          <p:spPr>
            <a:xfrm>
              <a:off x="1421145" y="1755801"/>
              <a:ext cx="3265303" cy="2373424"/>
            </a:xfrm>
            <a:custGeom>
              <a:avLst/>
              <a:gdLst>
                <a:gd name="connsiteX0" fmla="*/ 3261833 w 3494414"/>
                <a:gd name="connsiteY0" fmla="*/ 2539957 h 2539956"/>
                <a:gd name="connsiteX1" fmla="*/ 2454348 w 3494414"/>
                <a:gd name="connsiteY1" fmla="*/ 2539957 h 2539956"/>
                <a:gd name="connsiteX2" fmla="*/ 2469415 w 3494414"/>
                <a:gd name="connsiteY2" fmla="*/ 2295274 h 2539956"/>
                <a:gd name="connsiteX3" fmla="*/ 0 w 3494414"/>
                <a:gd name="connsiteY3" fmla="*/ 0 h 2539956"/>
                <a:gd name="connsiteX4" fmla="*/ 2995141 w 3494414"/>
                <a:gd name="connsiteY4" fmla="*/ 0 h 2539956"/>
                <a:gd name="connsiteX5" fmla="*/ 3488974 w 3494414"/>
                <a:gd name="connsiteY5" fmla="*/ 2257572 h 2539956"/>
                <a:gd name="connsiteX6" fmla="*/ 3261833 w 3494414"/>
                <a:gd name="connsiteY6" fmla="*/ 2539957 h 253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94414" h="2539956">
                  <a:moveTo>
                    <a:pt x="3261833" y="2539957"/>
                  </a:moveTo>
                  <a:lnTo>
                    <a:pt x="2454348" y="2539957"/>
                  </a:lnTo>
                  <a:cubicBezTo>
                    <a:pt x="2464769" y="2459275"/>
                    <a:pt x="2469415" y="2377840"/>
                    <a:pt x="2469415" y="2295274"/>
                  </a:cubicBezTo>
                  <a:cubicBezTo>
                    <a:pt x="2469415" y="966543"/>
                    <a:pt x="1483005" y="0"/>
                    <a:pt x="0" y="0"/>
                  </a:cubicBezTo>
                  <a:lnTo>
                    <a:pt x="2995141" y="0"/>
                  </a:lnTo>
                  <a:lnTo>
                    <a:pt x="3488974" y="2257572"/>
                  </a:lnTo>
                  <a:cubicBezTo>
                    <a:pt x="3520615" y="2402598"/>
                    <a:pt x="3410246" y="2539957"/>
                    <a:pt x="3261833" y="2539957"/>
                  </a:cubicBezTo>
                  <a:close/>
                </a:path>
              </a:pathLst>
            </a:custGeom>
            <a:solidFill>
              <a:srgbClr val="BABAE6"/>
            </a:solidFill>
            <a:ln w="9918" cap="rnd">
              <a:noFill/>
              <a:prstDash val="solid"/>
              <a:round/>
            </a:ln>
          </p:spPr>
          <p:txBody>
            <a:bodyPr rtlCol="0" anchor="ctr"/>
            <a:lstStyle/>
            <a:p>
              <a:endParaRPr lang="en-US"/>
            </a:p>
          </p:txBody>
        </p:sp>
        <p:sp>
          <p:nvSpPr>
            <p:cNvPr id="30" name="Freeform 29">
              <a:extLst>
                <a:ext uri="{FF2B5EF4-FFF2-40B4-BE49-F238E27FC236}">
                  <a16:creationId xmlns:a16="http://schemas.microsoft.com/office/drawing/2014/main" id="{C553A72B-4DF2-AC3E-4F1F-5DCD02984F13}"/>
                </a:ext>
              </a:extLst>
            </p:cNvPr>
            <p:cNvSpPr/>
            <p:nvPr/>
          </p:nvSpPr>
          <p:spPr>
            <a:xfrm>
              <a:off x="2252322" y="4739405"/>
              <a:ext cx="1986847" cy="1916965"/>
            </a:xfrm>
            <a:custGeom>
              <a:avLst/>
              <a:gdLst>
                <a:gd name="connsiteX0" fmla="*/ 1058482 w 2126255"/>
                <a:gd name="connsiteY0" fmla="*/ 2051470 h 2051469"/>
                <a:gd name="connsiteX1" fmla="*/ 175786 w 2126255"/>
                <a:gd name="connsiteY1" fmla="*/ 2051470 h 2051469"/>
                <a:gd name="connsiteX2" fmla="*/ 0 w 2126255"/>
                <a:gd name="connsiteY2" fmla="*/ 1875529 h 2051469"/>
                <a:gd name="connsiteX3" fmla="*/ 175786 w 2126255"/>
                <a:gd name="connsiteY3" fmla="*/ 1699588 h 2051469"/>
                <a:gd name="connsiteX4" fmla="*/ 1058482 w 2126255"/>
                <a:gd name="connsiteY4" fmla="*/ 1699588 h 2051469"/>
                <a:gd name="connsiteX5" fmla="*/ 1774684 w 2126255"/>
                <a:gd name="connsiteY5" fmla="*/ 982755 h 2051469"/>
                <a:gd name="connsiteX6" fmla="*/ 1774684 w 2126255"/>
                <a:gd name="connsiteY6" fmla="*/ 175941 h 2051469"/>
                <a:gd name="connsiteX7" fmla="*/ 1950470 w 2126255"/>
                <a:gd name="connsiteY7" fmla="*/ 0 h 2051469"/>
                <a:gd name="connsiteX8" fmla="*/ 2126256 w 2126255"/>
                <a:gd name="connsiteY8" fmla="*/ 175941 h 2051469"/>
                <a:gd name="connsiteX9" fmla="*/ 2126256 w 2126255"/>
                <a:gd name="connsiteY9" fmla="*/ 982755 h 2051469"/>
                <a:gd name="connsiteX10" fmla="*/ 1058482 w 2126255"/>
                <a:gd name="connsiteY10" fmla="*/ 2051470 h 2051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26255" h="2051469">
                  <a:moveTo>
                    <a:pt x="1058482" y="2051470"/>
                  </a:moveTo>
                  <a:lnTo>
                    <a:pt x="175786" y="2051470"/>
                  </a:lnTo>
                  <a:cubicBezTo>
                    <a:pt x="78727" y="2051470"/>
                    <a:pt x="0" y="1972673"/>
                    <a:pt x="0" y="1875529"/>
                  </a:cubicBezTo>
                  <a:cubicBezTo>
                    <a:pt x="0" y="1778385"/>
                    <a:pt x="78727" y="1699588"/>
                    <a:pt x="175786" y="1699588"/>
                  </a:cubicBezTo>
                  <a:lnTo>
                    <a:pt x="1058482" y="1699588"/>
                  </a:lnTo>
                  <a:cubicBezTo>
                    <a:pt x="1453373" y="1699588"/>
                    <a:pt x="1774684" y="1377993"/>
                    <a:pt x="1774684" y="982755"/>
                  </a:cubicBezTo>
                  <a:lnTo>
                    <a:pt x="1774684" y="175941"/>
                  </a:lnTo>
                  <a:cubicBezTo>
                    <a:pt x="1774684" y="78796"/>
                    <a:pt x="1853411" y="0"/>
                    <a:pt x="1950470" y="0"/>
                  </a:cubicBezTo>
                  <a:cubicBezTo>
                    <a:pt x="2047529" y="0"/>
                    <a:pt x="2126256" y="78796"/>
                    <a:pt x="2126256" y="175941"/>
                  </a:cubicBezTo>
                  <a:lnTo>
                    <a:pt x="2126256" y="982755"/>
                  </a:lnTo>
                  <a:cubicBezTo>
                    <a:pt x="2126256" y="1572031"/>
                    <a:pt x="1647239" y="2051470"/>
                    <a:pt x="1058482" y="2051470"/>
                  </a:cubicBezTo>
                  <a:close/>
                </a:path>
              </a:pathLst>
            </a:custGeom>
            <a:solidFill>
              <a:srgbClr val="351C5C"/>
            </a:solidFill>
            <a:ln w="9918" cap="rnd">
              <a:solidFill>
                <a:srgbClr val="361D5C"/>
              </a:solidFill>
              <a:prstDash val="solid"/>
              <a:round/>
            </a:ln>
          </p:spPr>
          <p:txBody>
            <a:bodyPr rtlCol="0" anchor="ctr"/>
            <a:lstStyle/>
            <a:p>
              <a:endParaRPr lang="en-US"/>
            </a:p>
          </p:txBody>
        </p:sp>
        <p:sp>
          <p:nvSpPr>
            <p:cNvPr id="31" name="Freeform 30">
              <a:extLst>
                <a:ext uri="{FF2B5EF4-FFF2-40B4-BE49-F238E27FC236}">
                  <a16:creationId xmlns:a16="http://schemas.microsoft.com/office/drawing/2014/main" id="{87DC3C5A-8187-E3D7-CCDA-69E7E3E67786}"/>
                </a:ext>
              </a:extLst>
            </p:cNvPr>
            <p:cNvSpPr/>
            <p:nvPr/>
          </p:nvSpPr>
          <p:spPr>
            <a:xfrm>
              <a:off x="402847" y="4129225"/>
              <a:ext cx="3311726" cy="2728775"/>
            </a:xfrm>
            <a:custGeom>
              <a:avLst/>
              <a:gdLst>
                <a:gd name="connsiteX0" fmla="*/ 1825160 w 3544094"/>
                <a:gd name="connsiteY0" fmla="*/ 0 h 2920240"/>
                <a:gd name="connsiteX1" fmla="*/ 1763509 w 3544094"/>
                <a:gd name="connsiteY1" fmla="*/ 1005 h 2920240"/>
                <a:gd name="connsiteX2" fmla="*/ 360110 w 3544094"/>
                <a:gd name="connsiteY2" fmla="*/ 624967 h 2920240"/>
                <a:gd name="connsiteX3" fmla="*/ 2888 w 3544094"/>
                <a:gd name="connsiteY3" fmla="*/ 1699588 h 2920240"/>
                <a:gd name="connsiteX4" fmla="*/ 0 w 3544094"/>
                <a:gd name="connsiteY4" fmla="*/ 1817217 h 2920240"/>
                <a:gd name="connsiteX5" fmla="*/ 224629 w 3544094"/>
                <a:gd name="connsiteY5" fmla="*/ 2920240 h 2920240"/>
                <a:gd name="connsiteX6" fmla="*/ 1649750 w 3544094"/>
                <a:gd name="connsiteY6" fmla="*/ 2920240 h 2920240"/>
                <a:gd name="connsiteX7" fmla="*/ 1484010 w 3544094"/>
                <a:gd name="connsiteY7" fmla="*/ 2344537 h 2920240"/>
                <a:gd name="connsiteX8" fmla="*/ 2098005 w 3544094"/>
                <a:gd name="connsiteY8" fmla="*/ 1699588 h 2920240"/>
                <a:gd name="connsiteX9" fmla="*/ 2172839 w 3544094"/>
                <a:gd name="connsiteY9" fmla="*/ 1699588 h 2920240"/>
                <a:gd name="connsiteX10" fmla="*/ 2211010 w 3544094"/>
                <a:gd name="connsiteY10" fmla="*/ 1684885 h 2920240"/>
                <a:gd name="connsiteX11" fmla="*/ 2231476 w 3544094"/>
                <a:gd name="connsiteY11" fmla="*/ 1676590 h 2920240"/>
                <a:gd name="connsiteX12" fmla="*/ 2250059 w 3544094"/>
                <a:gd name="connsiteY12" fmla="*/ 1669050 h 2920240"/>
                <a:gd name="connsiteX13" fmla="*/ 2267010 w 3544094"/>
                <a:gd name="connsiteY13" fmla="*/ 1661886 h 2920240"/>
                <a:gd name="connsiteX14" fmla="*/ 2291871 w 3544094"/>
                <a:gd name="connsiteY14" fmla="*/ 1651079 h 2920240"/>
                <a:gd name="connsiteX15" fmla="*/ 2308822 w 3544094"/>
                <a:gd name="connsiteY15" fmla="*/ 1643539 h 2920240"/>
                <a:gd name="connsiteX16" fmla="*/ 2321002 w 3544094"/>
                <a:gd name="connsiteY16" fmla="*/ 1638009 h 2920240"/>
                <a:gd name="connsiteX17" fmla="*/ 2346114 w 3544094"/>
                <a:gd name="connsiteY17" fmla="*/ 1626447 h 2920240"/>
                <a:gd name="connsiteX18" fmla="*/ 2379639 w 3544094"/>
                <a:gd name="connsiteY18" fmla="*/ 1610235 h 2920240"/>
                <a:gd name="connsiteX19" fmla="*/ 2401612 w 3544094"/>
                <a:gd name="connsiteY19" fmla="*/ 1599176 h 2920240"/>
                <a:gd name="connsiteX20" fmla="*/ 2418689 w 3544094"/>
                <a:gd name="connsiteY20" fmla="*/ 1590379 h 2920240"/>
                <a:gd name="connsiteX21" fmla="*/ 2440285 w 3544094"/>
                <a:gd name="connsiteY21" fmla="*/ 1578943 h 2920240"/>
                <a:gd name="connsiteX22" fmla="*/ 2449200 w 3544094"/>
                <a:gd name="connsiteY22" fmla="*/ 1574168 h 2920240"/>
                <a:gd name="connsiteX23" fmla="*/ 2476446 w 3544094"/>
                <a:gd name="connsiteY23" fmla="*/ 1559338 h 2920240"/>
                <a:gd name="connsiteX24" fmla="*/ 2481469 w 3544094"/>
                <a:gd name="connsiteY24" fmla="*/ 1556448 h 2920240"/>
                <a:gd name="connsiteX25" fmla="*/ 2509971 w 3544094"/>
                <a:gd name="connsiteY25" fmla="*/ 1540236 h 2920240"/>
                <a:gd name="connsiteX26" fmla="*/ 2545380 w 3544094"/>
                <a:gd name="connsiteY26" fmla="*/ 1519249 h 2920240"/>
                <a:gd name="connsiteX27" fmla="*/ 2579658 w 3544094"/>
                <a:gd name="connsiteY27" fmla="*/ 1497885 h 2920240"/>
                <a:gd name="connsiteX28" fmla="*/ 2610295 w 3544094"/>
                <a:gd name="connsiteY28" fmla="*/ 1478154 h 2920240"/>
                <a:gd name="connsiteX29" fmla="*/ 2629129 w 3544094"/>
                <a:gd name="connsiteY29" fmla="*/ 1465587 h 2920240"/>
                <a:gd name="connsiteX30" fmla="*/ 2643443 w 3544094"/>
                <a:gd name="connsiteY30" fmla="*/ 1455910 h 2920240"/>
                <a:gd name="connsiteX31" fmla="*/ 2661398 w 3544094"/>
                <a:gd name="connsiteY31" fmla="*/ 1443594 h 2920240"/>
                <a:gd name="connsiteX32" fmla="*/ 2724179 w 3544094"/>
                <a:gd name="connsiteY32" fmla="*/ 1397975 h 2920240"/>
                <a:gd name="connsiteX33" fmla="*/ 2744520 w 3544094"/>
                <a:gd name="connsiteY33" fmla="*/ 1382518 h 2920240"/>
                <a:gd name="connsiteX34" fmla="*/ 2754565 w 3544094"/>
                <a:gd name="connsiteY34" fmla="*/ 1374726 h 2920240"/>
                <a:gd name="connsiteX35" fmla="*/ 2777668 w 3544094"/>
                <a:gd name="connsiteY35" fmla="*/ 1356378 h 2920240"/>
                <a:gd name="connsiteX36" fmla="*/ 2782942 w 3544094"/>
                <a:gd name="connsiteY36" fmla="*/ 1352105 h 2920240"/>
                <a:gd name="connsiteX37" fmla="*/ 2807929 w 3544094"/>
                <a:gd name="connsiteY37" fmla="*/ 1331620 h 2920240"/>
                <a:gd name="connsiteX38" fmla="*/ 2835427 w 3544094"/>
                <a:gd name="connsiteY38" fmla="*/ 1308371 h 2920240"/>
                <a:gd name="connsiteX39" fmla="*/ 2862422 w 3544094"/>
                <a:gd name="connsiteY39" fmla="*/ 1284619 h 2920240"/>
                <a:gd name="connsiteX40" fmla="*/ 2880628 w 3544094"/>
                <a:gd name="connsiteY40" fmla="*/ 1268030 h 2920240"/>
                <a:gd name="connsiteX41" fmla="*/ 2892557 w 3544094"/>
                <a:gd name="connsiteY41" fmla="*/ 1257223 h 2920240"/>
                <a:gd name="connsiteX42" fmla="*/ 2908126 w 3544094"/>
                <a:gd name="connsiteY42" fmla="*/ 1242645 h 2920240"/>
                <a:gd name="connsiteX43" fmla="*/ 2919929 w 3544094"/>
                <a:gd name="connsiteY43" fmla="*/ 1231334 h 2920240"/>
                <a:gd name="connsiteX44" fmla="*/ 2940772 w 3544094"/>
                <a:gd name="connsiteY44" fmla="*/ 1210975 h 2920240"/>
                <a:gd name="connsiteX45" fmla="*/ 3029419 w 3544094"/>
                <a:gd name="connsiteY45" fmla="*/ 1117978 h 2920240"/>
                <a:gd name="connsiteX46" fmla="*/ 3043858 w 3544094"/>
                <a:gd name="connsiteY46" fmla="*/ 1101767 h 2920240"/>
                <a:gd name="connsiteX47" fmla="*/ 3061311 w 3544094"/>
                <a:gd name="connsiteY47" fmla="*/ 1081784 h 2920240"/>
                <a:gd name="connsiteX48" fmla="*/ 3081903 w 3544094"/>
                <a:gd name="connsiteY48" fmla="*/ 1057279 h 2920240"/>
                <a:gd name="connsiteX49" fmla="*/ 3107141 w 3544094"/>
                <a:gd name="connsiteY49" fmla="*/ 1026363 h 2920240"/>
                <a:gd name="connsiteX50" fmla="*/ 3129491 w 3544094"/>
                <a:gd name="connsiteY50" fmla="*/ 997836 h 2920240"/>
                <a:gd name="connsiteX51" fmla="*/ 3141043 w 3544094"/>
                <a:gd name="connsiteY51" fmla="*/ 982755 h 2920240"/>
                <a:gd name="connsiteX52" fmla="*/ 3160128 w 3544094"/>
                <a:gd name="connsiteY52" fmla="*/ 957244 h 2920240"/>
                <a:gd name="connsiteX53" fmla="*/ 3160379 w 3544094"/>
                <a:gd name="connsiteY53" fmla="*/ 956867 h 2920240"/>
                <a:gd name="connsiteX54" fmla="*/ 3185115 w 3544094"/>
                <a:gd name="connsiteY54" fmla="*/ 922432 h 2920240"/>
                <a:gd name="connsiteX55" fmla="*/ 3185868 w 3544094"/>
                <a:gd name="connsiteY55" fmla="*/ 921427 h 2920240"/>
                <a:gd name="connsiteX56" fmla="*/ 3210227 w 3544094"/>
                <a:gd name="connsiteY56" fmla="*/ 885988 h 2920240"/>
                <a:gd name="connsiteX57" fmla="*/ 3257187 w 3544094"/>
                <a:gd name="connsiteY57" fmla="*/ 812972 h 2920240"/>
                <a:gd name="connsiteX58" fmla="*/ 3271250 w 3544094"/>
                <a:gd name="connsiteY58" fmla="*/ 789723 h 2920240"/>
                <a:gd name="connsiteX59" fmla="*/ 3289708 w 3544094"/>
                <a:gd name="connsiteY59" fmla="*/ 758305 h 2920240"/>
                <a:gd name="connsiteX60" fmla="*/ 3302138 w 3544094"/>
                <a:gd name="connsiteY60" fmla="*/ 736186 h 2920240"/>
                <a:gd name="connsiteX61" fmla="*/ 3313062 w 3544094"/>
                <a:gd name="connsiteY61" fmla="*/ 716330 h 2920240"/>
                <a:gd name="connsiteX62" fmla="*/ 3324362 w 3544094"/>
                <a:gd name="connsiteY62" fmla="*/ 695218 h 2920240"/>
                <a:gd name="connsiteX63" fmla="*/ 3345833 w 3544094"/>
                <a:gd name="connsiteY63" fmla="*/ 653494 h 2920240"/>
                <a:gd name="connsiteX64" fmla="*/ 3361654 w 3544094"/>
                <a:gd name="connsiteY64" fmla="*/ 621071 h 2920240"/>
                <a:gd name="connsiteX65" fmla="*/ 3372201 w 3544094"/>
                <a:gd name="connsiteY65" fmla="*/ 598576 h 2920240"/>
                <a:gd name="connsiteX66" fmla="*/ 3394551 w 3544094"/>
                <a:gd name="connsiteY66" fmla="*/ 548558 h 2920240"/>
                <a:gd name="connsiteX67" fmla="*/ 3403968 w 3544094"/>
                <a:gd name="connsiteY67" fmla="*/ 526314 h 2920240"/>
                <a:gd name="connsiteX68" fmla="*/ 3405852 w 3544094"/>
                <a:gd name="connsiteY68" fmla="*/ 521916 h 2920240"/>
                <a:gd name="connsiteX69" fmla="*/ 3413009 w 3544094"/>
                <a:gd name="connsiteY69" fmla="*/ 504448 h 2920240"/>
                <a:gd name="connsiteX70" fmla="*/ 3423430 w 3544094"/>
                <a:gd name="connsiteY70" fmla="*/ 477931 h 2920240"/>
                <a:gd name="connsiteX71" fmla="*/ 3435861 w 3544094"/>
                <a:gd name="connsiteY71" fmla="*/ 445130 h 2920240"/>
                <a:gd name="connsiteX72" fmla="*/ 3447664 w 3544094"/>
                <a:gd name="connsiteY72" fmla="*/ 411953 h 2920240"/>
                <a:gd name="connsiteX73" fmla="*/ 3458964 w 3544094"/>
                <a:gd name="connsiteY73" fmla="*/ 378650 h 2920240"/>
                <a:gd name="connsiteX74" fmla="*/ 3467502 w 3544094"/>
                <a:gd name="connsiteY74" fmla="*/ 352133 h 2920240"/>
                <a:gd name="connsiteX75" fmla="*/ 3481691 w 3544094"/>
                <a:gd name="connsiteY75" fmla="*/ 304503 h 2920240"/>
                <a:gd name="connsiteX76" fmla="*/ 3488471 w 3544094"/>
                <a:gd name="connsiteY76" fmla="*/ 280625 h 2920240"/>
                <a:gd name="connsiteX77" fmla="*/ 3489852 w 3544094"/>
                <a:gd name="connsiteY77" fmla="*/ 275347 h 2920240"/>
                <a:gd name="connsiteX78" fmla="*/ 3497260 w 3544094"/>
                <a:gd name="connsiteY78" fmla="*/ 246945 h 2920240"/>
                <a:gd name="connsiteX79" fmla="*/ 3498893 w 3544094"/>
                <a:gd name="connsiteY79" fmla="*/ 240788 h 2920240"/>
                <a:gd name="connsiteX80" fmla="*/ 3506678 w 3544094"/>
                <a:gd name="connsiteY80" fmla="*/ 208993 h 2920240"/>
                <a:gd name="connsiteX81" fmla="*/ 3512077 w 3544094"/>
                <a:gd name="connsiteY81" fmla="*/ 185115 h 2920240"/>
                <a:gd name="connsiteX82" fmla="*/ 3516597 w 3544094"/>
                <a:gd name="connsiteY82" fmla="*/ 164379 h 2920240"/>
                <a:gd name="connsiteX83" fmla="*/ 3544095 w 3544094"/>
                <a:gd name="connsiteY83" fmla="*/ 0 h 2920240"/>
                <a:gd name="connsiteX84" fmla="*/ 1825160 w 3544094"/>
                <a:gd name="connsiteY84" fmla="*/ 0 h 2920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3544094" h="2920240">
                  <a:moveTo>
                    <a:pt x="1825160" y="0"/>
                  </a:moveTo>
                  <a:cubicBezTo>
                    <a:pt x="1804191" y="0"/>
                    <a:pt x="1783473" y="0"/>
                    <a:pt x="1763509" y="1005"/>
                  </a:cubicBezTo>
                  <a:cubicBezTo>
                    <a:pt x="1132438" y="14201"/>
                    <a:pt x="657690" y="240034"/>
                    <a:pt x="360110" y="624967"/>
                  </a:cubicBezTo>
                  <a:cubicBezTo>
                    <a:pt x="143140" y="904838"/>
                    <a:pt x="20843" y="1270041"/>
                    <a:pt x="2888" y="1699588"/>
                  </a:cubicBezTo>
                  <a:cubicBezTo>
                    <a:pt x="1004" y="1738547"/>
                    <a:pt x="0" y="1777379"/>
                    <a:pt x="0" y="1817217"/>
                  </a:cubicBezTo>
                  <a:cubicBezTo>
                    <a:pt x="0" y="2315129"/>
                    <a:pt x="107104" y="2695539"/>
                    <a:pt x="224629" y="2920240"/>
                  </a:cubicBezTo>
                  <a:lnTo>
                    <a:pt x="1649750" y="2920240"/>
                  </a:lnTo>
                  <a:cubicBezTo>
                    <a:pt x="1541768" y="2754353"/>
                    <a:pt x="1484010" y="2529527"/>
                    <a:pt x="1484010" y="2344537"/>
                  </a:cubicBezTo>
                  <a:cubicBezTo>
                    <a:pt x="1484010" y="1972799"/>
                    <a:pt x="1659293" y="1699588"/>
                    <a:pt x="2098005" y="1699588"/>
                  </a:cubicBezTo>
                  <a:lnTo>
                    <a:pt x="2172839" y="1699588"/>
                  </a:lnTo>
                  <a:cubicBezTo>
                    <a:pt x="2185647" y="1694812"/>
                    <a:pt x="2198328" y="1689911"/>
                    <a:pt x="2211010" y="1684885"/>
                  </a:cubicBezTo>
                  <a:cubicBezTo>
                    <a:pt x="2217916" y="1682245"/>
                    <a:pt x="2224696" y="1679481"/>
                    <a:pt x="2231476" y="1676590"/>
                  </a:cubicBezTo>
                  <a:cubicBezTo>
                    <a:pt x="2237755" y="1674202"/>
                    <a:pt x="2243907" y="1671689"/>
                    <a:pt x="2250059" y="1669050"/>
                  </a:cubicBezTo>
                  <a:cubicBezTo>
                    <a:pt x="2255710" y="1666788"/>
                    <a:pt x="2261360" y="1664400"/>
                    <a:pt x="2267010" y="1661886"/>
                  </a:cubicBezTo>
                  <a:cubicBezTo>
                    <a:pt x="2275297" y="1658493"/>
                    <a:pt x="2283584" y="1654849"/>
                    <a:pt x="2291871" y="1651079"/>
                  </a:cubicBezTo>
                  <a:cubicBezTo>
                    <a:pt x="2297521" y="1648691"/>
                    <a:pt x="2303172" y="1646177"/>
                    <a:pt x="2308822" y="1643539"/>
                  </a:cubicBezTo>
                  <a:cubicBezTo>
                    <a:pt x="2312840" y="1641905"/>
                    <a:pt x="2316984" y="1640020"/>
                    <a:pt x="2321002" y="1638009"/>
                  </a:cubicBezTo>
                  <a:cubicBezTo>
                    <a:pt x="2329414" y="1634238"/>
                    <a:pt x="2337701" y="1630468"/>
                    <a:pt x="2346114" y="1626447"/>
                  </a:cubicBezTo>
                  <a:cubicBezTo>
                    <a:pt x="2357289" y="1621169"/>
                    <a:pt x="2368464" y="1615765"/>
                    <a:pt x="2379639" y="1610235"/>
                  </a:cubicBezTo>
                  <a:cubicBezTo>
                    <a:pt x="2386921" y="1606591"/>
                    <a:pt x="2394330" y="1602946"/>
                    <a:pt x="2401612" y="1599176"/>
                  </a:cubicBezTo>
                  <a:cubicBezTo>
                    <a:pt x="2407388" y="1596412"/>
                    <a:pt x="2413038" y="1593395"/>
                    <a:pt x="2418689" y="1590379"/>
                  </a:cubicBezTo>
                  <a:cubicBezTo>
                    <a:pt x="2425971" y="1586609"/>
                    <a:pt x="2433128" y="1582839"/>
                    <a:pt x="2440285" y="1578943"/>
                  </a:cubicBezTo>
                  <a:cubicBezTo>
                    <a:pt x="2443298" y="1577435"/>
                    <a:pt x="2446312" y="1575927"/>
                    <a:pt x="2449200" y="1574168"/>
                  </a:cubicBezTo>
                  <a:cubicBezTo>
                    <a:pt x="2458366" y="1569392"/>
                    <a:pt x="2467406" y="1564365"/>
                    <a:pt x="2476446" y="1559338"/>
                  </a:cubicBezTo>
                  <a:cubicBezTo>
                    <a:pt x="2478204" y="1558459"/>
                    <a:pt x="2479837" y="1557453"/>
                    <a:pt x="2481469" y="1556448"/>
                  </a:cubicBezTo>
                  <a:cubicBezTo>
                    <a:pt x="2491012" y="1551169"/>
                    <a:pt x="2500554" y="1545766"/>
                    <a:pt x="2509971" y="1540236"/>
                  </a:cubicBezTo>
                  <a:cubicBezTo>
                    <a:pt x="2521900" y="1533324"/>
                    <a:pt x="2533702" y="1526287"/>
                    <a:pt x="2545380" y="1519249"/>
                  </a:cubicBezTo>
                  <a:cubicBezTo>
                    <a:pt x="2556931" y="1512211"/>
                    <a:pt x="2568357" y="1505173"/>
                    <a:pt x="2579658" y="1497885"/>
                  </a:cubicBezTo>
                  <a:cubicBezTo>
                    <a:pt x="2589954" y="1491475"/>
                    <a:pt x="2600124" y="1484815"/>
                    <a:pt x="2610295" y="1478154"/>
                  </a:cubicBezTo>
                  <a:cubicBezTo>
                    <a:pt x="2616573" y="1474007"/>
                    <a:pt x="2622851" y="1469860"/>
                    <a:pt x="2629129" y="1465587"/>
                  </a:cubicBezTo>
                  <a:cubicBezTo>
                    <a:pt x="2633900" y="1462445"/>
                    <a:pt x="2638672" y="1459177"/>
                    <a:pt x="2643443" y="1455910"/>
                  </a:cubicBezTo>
                  <a:cubicBezTo>
                    <a:pt x="2649470" y="1451889"/>
                    <a:pt x="2655371" y="1447742"/>
                    <a:pt x="2661398" y="1443594"/>
                  </a:cubicBezTo>
                  <a:cubicBezTo>
                    <a:pt x="2682618" y="1428765"/>
                    <a:pt x="2703587" y="1413559"/>
                    <a:pt x="2724179" y="1397975"/>
                  </a:cubicBezTo>
                  <a:cubicBezTo>
                    <a:pt x="2730960" y="1392948"/>
                    <a:pt x="2737740" y="1387670"/>
                    <a:pt x="2744520" y="1382518"/>
                  </a:cubicBezTo>
                  <a:cubicBezTo>
                    <a:pt x="2747910" y="1379878"/>
                    <a:pt x="2751300" y="1377365"/>
                    <a:pt x="2754565" y="1374726"/>
                  </a:cubicBezTo>
                  <a:cubicBezTo>
                    <a:pt x="2762350" y="1368694"/>
                    <a:pt x="2770009" y="1362536"/>
                    <a:pt x="2777668" y="1356378"/>
                  </a:cubicBezTo>
                  <a:cubicBezTo>
                    <a:pt x="2779426" y="1354996"/>
                    <a:pt x="2781184" y="1353613"/>
                    <a:pt x="2782942" y="1352105"/>
                  </a:cubicBezTo>
                  <a:cubicBezTo>
                    <a:pt x="2791355" y="1345444"/>
                    <a:pt x="2799642" y="1338533"/>
                    <a:pt x="2807929" y="1331620"/>
                  </a:cubicBezTo>
                  <a:cubicBezTo>
                    <a:pt x="2817094" y="1323955"/>
                    <a:pt x="2826261" y="1316163"/>
                    <a:pt x="2835427" y="1308371"/>
                  </a:cubicBezTo>
                  <a:cubicBezTo>
                    <a:pt x="2844467" y="1300454"/>
                    <a:pt x="2853507" y="1292537"/>
                    <a:pt x="2862422" y="1284619"/>
                  </a:cubicBezTo>
                  <a:cubicBezTo>
                    <a:pt x="2868575" y="1279215"/>
                    <a:pt x="2874602" y="1273686"/>
                    <a:pt x="2880628" y="1268030"/>
                  </a:cubicBezTo>
                  <a:cubicBezTo>
                    <a:pt x="2884646" y="1264512"/>
                    <a:pt x="2888665" y="1260867"/>
                    <a:pt x="2892557" y="1257223"/>
                  </a:cubicBezTo>
                  <a:cubicBezTo>
                    <a:pt x="2897830" y="1252321"/>
                    <a:pt x="2902978" y="1247546"/>
                    <a:pt x="2908126" y="1242645"/>
                  </a:cubicBezTo>
                  <a:cubicBezTo>
                    <a:pt x="2912144" y="1238874"/>
                    <a:pt x="2916037" y="1235104"/>
                    <a:pt x="2919929" y="1231334"/>
                  </a:cubicBezTo>
                  <a:cubicBezTo>
                    <a:pt x="2926961" y="1224548"/>
                    <a:pt x="2933867" y="1217887"/>
                    <a:pt x="2940772" y="1210975"/>
                  </a:cubicBezTo>
                  <a:cubicBezTo>
                    <a:pt x="2971409" y="1180814"/>
                    <a:pt x="3001042" y="1149773"/>
                    <a:pt x="3029419" y="1117978"/>
                  </a:cubicBezTo>
                  <a:cubicBezTo>
                    <a:pt x="3034316" y="1112574"/>
                    <a:pt x="3039212" y="1107170"/>
                    <a:pt x="3043858" y="1101767"/>
                  </a:cubicBezTo>
                  <a:cubicBezTo>
                    <a:pt x="3049760" y="1095231"/>
                    <a:pt x="3055536" y="1088571"/>
                    <a:pt x="3061311" y="1081784"/>
                  </a:cubicBezTo>
                  <a:cubicBezTo>
                    <a:pt x="3068217" y="1073742"/>
                    <a:pt x="3075123" y="1065573"/>
                    <a:pt x="3081903" y="1057279"/>
                  </a:cubicBezTo>
                  <a:cubicBezTo>
                    <a:pt x="3090442" y="1047099"/>
                    <a:pt x="3098854" y="1036668"/>
                    <a:pt x="3107141" y="1026363"/>
                  </a:cubicBezTo>
                  <a:cubicBezTo>
                    <a:pt x="3114801" y="1016938"/>
                    <a:pt x="3122209" y="1007387"/>
                    <a:pt x="3129491" y="997836"/>
                  </a:cubicBezTo>
                  <a:cubicBezTo>
                    <a:pt x="3133509" y="992809"/>
                    <a:pt x="3137402" y="987782"/>
                    <a:pt x="3141043" y="982755"/>
                  </a:cubicBezTo>
                  <a:cubicBezTo>
                    <a:pt x="3147572" y="974335"/>
                    <a:pt x="3153850" y="965789"/>
                    <a:pt x="3160128" y="957244"/>
                  </a:cubicBezTo>
                  <a:cubicBezTo>
                    <a:pt x="3160254" y="957118"/>
                    <a:pt x="3160379" y="956992"/>
                    <a:pt x="3160379" y="956867"/>
                  </a:cubicBezTo>
                  <a:cubicBezTo>
                    <a:pt x="3168792" y="945556"/>
                    <a:pt x="3177079" y="933994"/>
                    <a:pt x="3185115" y="922432"/>
                  </a:cubicBezTo>
                  <a:cubicBezTo>
                    <a:pt x="3185491" y="922181"/>
                    <a:pt x="3185617" y="921804"/>
                    <a:pt x="3185868" y="921427"/>
                  </a:cubicBezTo>
                  <a:cubicBezTo>
                    <a:pt x="3194155" y="909740"/>
                    <a:pt x="3202191" y="897927"/>
                    <a:pt x="3210227" y="885988"/>
                  </a:cubicBezTo>
                  <a:cubicBezTo>
                    <a:pt x="3226425" y="861984"/>
                    <a:pt x="3242120" y="837604"/>
                    <a:pt x="3257187" y="812972"/>
                  </a:cubicBezTo>
                  <a:cubicBezTo>
                    <a:pt x="3261958" y="805306"/>
                    <a:pt x="3266604" y="797514"/>
                    <a:pt x="3271250" y="789723"/>
                  </a:cubicBezTo>
                  <a:cubicBezTo>
                    <a:pt x="3277528" y="779292"/>
                    <a:pt x="3283680" y="768861"/>
                    <a:pt x="3289708" y="758305"/>
                  </a:cubicBezTo>
                  <a:cubicBezTo>
                    <a:pt x="3293977" y="751016"/>
                    <a:pt x="3298120" y="743601"/>
                    <a:pt x="3302138" y="736186"/>
                  </a:cubicBezTo>
                  <a:cubicBezTo>
                    <a:pt x="3305779" y="729652"/>
                    <a:pt x="3309421" y="722991"/>
                    <a:pt x="3313062" y="716330"/>
                  </a:cubicBezTo>
                  <a:cubicBezTo>
                    <a:pt x="3316954" y="709293"/>
                    <a:pt x="3320721" y="702255"/>
                    <a:pt x="3324362" y="695218"/>
                  </a:cubicBezTo>
                  <a:cubicBezTo>
                    <a:pt x="3331771" y="681394"/>
                    <a:pt x="3338802" y="667570"/>
                    <a:pt x="3345833" y="653494"/>
                  </a:cubicBezTo>
                  <a:cubicBezTo>
                    <a:pt x="3351107" y="642812"/>
                    <a:pt x="3356381" y="632005"/>
                    <a:pt x="3361654" y="621071"/>
                  </a:cubicBezTo>
                  <a:cubicBezTo>
                    <a:pt x="3365295" y="613531"/>
                    <a:pt x="3368811" y="606116"/>
                    <a:pt x="3372201" y="598576"/>
                  </a:cubicBezTo>
                  <a:cubicBezTo>
                    <a:pt x="3379861" y="581987"/>
                    <a:pt x="3387269" y="565273"/>
                    <a:pt x="3394551" y="548558"/>
                  </a:cubicBezTo>
                  <a:cubicBezTo>
                    <a:pt x="3397816" y="541144"/>
                    <a:pt x="3400955" y="533729"/>
                    <a:pt x="3403968" y="526314"/>
                  </a:cubicBezTo>
                  <a:cubicBezTo>
                    <a:pt x="3404596" y="524806"/>
                    <a:pt x="3405224" y="523298"/>
                    <a:pt x="3405852" y="521916"/>
                  </a:cubicBezTo>
                  <a:cubicBezTo>
                    <a:pt x="3408237" y="516135"/>
                    <a:pt x="3410623" y="510228"/>
                    <a:pt x="3413009" y="504448"/>
                  </a:cubicBezTo>
                  <a:cubicBezTo>
                    <a:pt x="3416525" y="495650"/>
                    <a:pt x="3420040" y="486853"/>
                    <a:pt x="3423430" y="477931"/>
                  </a:cubicBezTo>
                  <a:cubicBezTo>
                    <a:pt x="3427699" y="466997"/>
                    <a:pt x="3431843" y="456064"/>
                    <a:pt x="3435861" y="445130"/>
                  </a:cubicBezTo>
                  <a:cubicBezTo>
                    <a:pt x="3439879" y="434071"/>
                    <a:pt x="3443897" y="423012"/>
                    <a:pt x="3447664" y="411953"/>
                  </a:cubicBezTo>
                  <a:cubicBezTo>
                    <a:pt x="3451556" y="400894"/>
                    <a:pt x="3455323" y="389709"/>
                    <a:pt x="3458964" y="378650"/>
                  </a:cubicBezTo>
                  <a:cubicBezTo>
                    <a:pt x="3461852" y="369853"/>
                    <a:pt x="3464740" y="360930"/>
                    <a:pt x="3467502" y="352133"/>
                  </a:cubicBezTo>
                  <a:cubicBezTo>
                    <a:pt x="3472399" y="336298"/>
                    <a:pt x="3477171" y="320464"/>
                    <a:pt x="3481691" y="304503"/>
                  </a:cubicBezTo>
                  <a:cubicBezTo>
                    <a:pt x="3484076" y="296586"/>
                    <a:pt x="3486337" y="288669"/>
                    <a:pt x="3488471" y="280625"/>
                  </a:cubicBezTo>
                  <a:cubicBezTo>
                    <a:pt x="3488973" y="278866"/>
                    <a:pt x="3489350" y="277107"/>
                    <a:pt x="3489852" y="275347"/>
                  </a:cubicBezTo>
                  <a:cubicBezTo>
                    <a:pt x="3492489" y="265922"/>
                    <a:pt x="3495000" y="256497"/>
                    <a:pt x="3497260" y="246945"/>
                  </a:cubicBezTo>
                  <a:cubicBezTo>
                    <a:pt x="3497888" y="244935"/>
                    <a:pt x="3498390" y="242798"/>
                    <a:pt x="3498893" y="240788"/>
                  </a:cubicBezTo>
                  <a:cubicBezTo>
                    <a:pt x="3501655" y="230231"/>
                    <a:pt x="3504166" y="219675"/>
                    <a:pt x="3506678" y="208993"/>
                  </a:cubicBezTo>
                  <a:cubicBezTo>
                    <a:pt x="3508561" y="201075"/>
                    <a:pt x="3510319" y="193032"/>
                    <a:pt x="3512077" y="185115"/>
                  </a:cubicBezTo>
                  <a:cubicBezTo>
                    <a:pt x="3513709" y="178203"/>
                    <a:pt x="3515216" y="171291"/>
                    <a:pt x="3516597" y="164379"/>
                  </a:cubicBezTo>
                  <a:cubicBezTo>
                    <a:pt x="3528023" y="110089"/>
                    <a:pt x="3537189" y="55296"/>
                    <a:pt x="3544095" y="0"/>
                  </a:cubicBezTo>
                  <a:lnTo>
                    <a:pt x="1825160" y="0"/>
                  </a:lnTo>
                  <a:close/>
                </a:path>
              </a:pathLst>
            </a:custGeom>
            <a:solidFill>
              <a:srgbClr val="BABAE6"/>
            </a:solidFill>
            <a:ln w="9918" cap="flat">
              <a:noFill/>
              <a:prstDash val="solid"/>
              <a:miter/>
            </a:ln>
          </p:spPr>
          <p:txBody>
            <a:bodyPr rtlCol="0" anchor="ctr"/>
            <a:lstStyle/>
            <a:p>
              <a:endParaRPr lang="en-US"/>
            </a:p>
          </p:txBody>
        </p:sp>
        <p:sp>
          <p:nvSpPr>
            <p:cNvPr id="32" name="Freeform 31">
              <a:extLst>
                <a:ext uri="{FF2B5EF4-FFF2-40B4-BE49-F238E27FC236}">
                  <a16:creationId xmlns:a16="http://schemas.microsoft.com/office/drawing/2014/main" id="{06133E7E-EDB9-B494-8DD7-BA08B36D633A}"/>
                </a:ext>
              </a:extLst>
            </p:cNvPr>
            <p:cNvSpPr/>
            <p:nvPr/>
          </p:nvSpPr>
          <p:spPr>
            <a:xfrm>
              <a:off x="326701" y="1755801"/>
              <a:ext cx="3401952" cy="2374364"/>
            </a:xfrm>
            <a:custGeom>
              <a:avLst/>
              <a:gdLst>
                <a:gd name="connsiteX0" fmla="*/ 1171236 w 3640651"/>
                <a:gd name="connsiteY0" fmla="*/ 0 h 2540962"/>
                <a:gd name="connsiteX1" fmla="*/ 0 w 3640651"/>
                <a:gd name="connsiteY1" fmla="*/ 0 h 2540962"/>
                <a:gd name="connsiteX2" fmla="*/ 0 w 3640651"/>
                <a:gd name="connsiteY2" fmla="*/ 1454905 h 2540962"/>
                <a:gd name="connsiteX3" fmla="*/ 985531 w 3640651"/>
                <a:gd name="connsiteY3" fmla="*/ 1454905 h 2540962"/>
                <a:gd name="connsiteX4" fmla="*/ 1874380 w 3640651"/>
                <a:gd name="connsiteY4" fmla="*/ 2305704 h 2540962"/>
                <a:gd name="connsiteX5" fmla="*/ 1844998 w 3640651"/>
                <a:gd name="connsiteY5" fmla="*/ 2540962 h 2540962"/>
                <a:gd name="connsiteX6" fmla="*/ 1906649 w 3640651"/>
                <a:gd name="connsiteY6" fmla="*/ 2539957 h 2540962"/>
                <a:gd name="connsiteX7" fmla="*/ 3625584 w 3640651"/>
                <a:gd name="connsiteY7" fmla="*/ 2539957 h 2540962"/>
                <a:gd name="connsiteX8" fmla="*/ 3640651 w 3640651"/>
                <a:gd name="connsiteY8" fmla="*/ 2295274 h 2540962"/>
                <a:gd name="connsiteX9" fmla="*/ 1171236 w 3640651"/>
                <a:gd name="connsiteY9" fmla="*/ 0 h 254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40651" h="2540962">
                  <a:moveTo>
                    <a:pt x="1171236" y="0"/>
                  </a:moveTo>
                  <a:lnTo>
                    <a:pt x="0" y="0"/>
                  </a:lnTo>
                  <a:lnTo>
                    <a:pt x="0" y="1454905"/>
                  </a:lnTo>
                  <a:lnTo>
                    <a:pt x="985531" y="1454905"/>
                  </a:lnTo>
                  <a:cubicBezTo>
                    <a:pt x="1522808" y="1454905"/>
                    <a:pt x="1874380" y="1817217"/>
                    <a:pt x="1874380" y="2305704"/>
                  </a:cubicBezTo>
                  <a:cubicBezTo>
                    <a:pt x="1874380" y="2388145"/>
                    <a:pt x="1863958" y="2466942"/>
                    <a:pt x="1844998" y="2540962"/>
                  </a:cubicBezTo>
                  <a:cubicBezTo>
                    <a:pt x="1864963" y="2539957"/>
                    <a:pt x="1885681" y="2539957"/>
                    <a:pt x="1906649" y="2539957"/>
                  </a:cubicBezTo>
                  <a:lnTo>
                    <a:pt x="3625584" y="2539957"/>
                  </a:lnTo>
                  <a:cubicBezTo>
                    <a:pt x="3636006" y="2459275"/>
                    <a:pt x="3640651" y="2377840"/>
                    <a:pt x="3640651" y="2295274"/>
                  </a:cubicBezTo>
                  <a:cubicBezTo>
                    <a:pt x="3640651" y="966543"/>
                    <a:pt x="2654242" y="0"/>
                    <a:pt x="1171236" y="0"/>
                  </a:cubicBezTo>
                  <a:close/>
                </a:path>
              </a:pathLst>
            </a:custGeom>
            <a:solidFill>
              <a:srgbClr val="351C5C"/>
            </a:solidFill>
            <a:ln w="9918" cap="rnd">
              <a:noFill/>
              <a:prstDash val="solid"/>
              <a:round/>
            </a:ln>
          </p:spPr>
          <p:txBody>
            <a:bodyPr rtlCol="0" anchor="ctr"/>
            <a:lstStyle/>
            <a:p>
              <a:endParaRPr lang="en-US"/>
            </a:p>
          </p:txBody>
        </p:sp>
        <p:sp>
          <p:nvSpPr>
            <p:cNvPr id="33" name="Freeform 32">
              <a:extLst>
                <a:ext uri="{FF2B5EF4-FFF2-40B4-BE49-F238E27FC236}">
                  <a16:creationId xmlns:a16="http://schemas.microsoft.com/office/drawing/2014/main" id="{391B6736-FC4C-3C1A-71E7-AB77AD24C863}"/>
                </a:ext>
              </a:extLst>
            </p:cNvPr>
            <p:cNvSpPr/>
            <p:nvPr userDrawn="1"/>
          </p:nvSpPr>
          <p:spPr>
            <a:xfrm>
              <a:off x="1509396" y="0"/>
              <a:ext cx="1544753" cy="1157131"/>
            </a:xfrm>
            <a:custGeom>
              <a:avLst/>
              <a:gdLst>
                <a:gd name="connsiteX0" fmla="*/ 105798 w 1544753"/>
                <a:gd name="connsiteY0" fmla="*/ 0 h 1157131"/>
                <a:gd name="connsiteX1" fmla="*/ 1438955 w 1544753"/>
                <a:gd name="connsiteY1" fmla="*/ 0 h 1157131"/>
                <a:gd name="connsiteX2" fmla="*/ 1484056 w 1544753"/>
                <a:gd name="connsiteY2" fmla="*/ 83165 h 1157131"/>
                <a:gd name="connsiteX3" fmla="*/ 1544753 w 1544753"/>
                <a:gd name="connsiteY3" fmla="*/ 384074 h 1157131"/>
                <a:gd name="connsiteX4" fmla="*/ 772377 w 1544753"/>
                <a:gd name="connsiteY4" fmla="*/ 1157131 h 1157131"/>
                <a:gd name="connsiteX5" fmla="*/ 0 w 1544753"/>
                <a:gd name="connsiteY5" fmla="*/ 384074 h 1157131"/>
                <a:gd name="connsiteX6" fmla="*/ 60697 w 1544753"/>
                <a:gd name="connsiteY6" fmla="*/ 83165 h 1157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44753" h="1157131">
                  <a:moveTo>
                    <a:pt x="105798" y="0"/>
                  </a:moveTo>
                  <a:lnTo>
                    <a:pt x="1438955" y="0"/>
                  </a:lnTo>
                  <a:lnTo>
                    <a:pt x="1484056" y="83165"/>
                  </a:lnTo>
                  <a:cubicBezTo>
                    <a:pt x="1523140" y="175652"/>
                    <a:pt x="1544753" y="277337"/>
                    <a:pt x="1544753" y="384074"/>
                  </a:cubicBezTo>
                  <a:cubicBezTo>
                    <a:pt x="1544753" y="811021"/>
                    <a:pt x="1198949" y="1157131"/>
                    <a:pt x="772377" y="1157131"/>
                  </a:cubicBezTo>
                  <a:cubicBezTo>
                    <a:pt x="345805" y="1157131"/>
                    <a:pt x="0" y="811021"/>
                    <a:pt x="0" y="384074"/>
                  </a:cubicBezTo>
                  <a:cubicBezTo>
                    <a:pt x="0" y="277337"/>
                    <a:pt x="21613" y="175652"/>
                    <a:pt x="60697" y="83165"/>
                  </a:cubicBezTo>
                  <a:close/>
                </a:path>
              </a:pathLst>
            </a:custGeom>
            <a:solidFill>
              <a:srgbClr val="BABAE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AE117247-C8C5-0804-A1E8-12C55133BB69}"/>
                </a:ext>
              </a:extLst>
            </p:cNvPr>
            <p:cNvSpPr/>
            <p:nvPr userDrawn="1"/>
          </p:nvSpPr>
          <p:spPr>
            <a:xfrm>
              <a:off x="1" y="4668477"/>
              <a:ext cx="747813" cy="1040437"/>
            </a:xfrm>
            <a:custGeom>
              <a:avLst/>
              <a:gdLst>
                <a:gd name="connsiteX0" fmla="*/ 0 w 747813"/>
                <a:gd name="connsiteY0" fmla="*/ 0 h 1040437"/>
                <a:gd name="connsiteX1" fmla="*/ 11648 w 747813"/>
                <a:gd name="connsiteY1" fmla="*/ 3619 h 1040437"/>
                <a:gd name="connsiteX2" fmla="*/ 335168 w 747813"/>
                <a:gd name="connsiteY2" fmla="*/ 36273 h 1040437"/>
                <a:gd name="connsiteX3" fmla="*/ 747813 w 747813"/>
                <a:gd name="connsiteY3" fmla="*/ 36273 h 1040437"/>
                <a:gd name="connsiteX4" fmla="*/ 414012 w 747813"/>
                <a:gd name="connsiteY4" fmla="*/ 1040437 h 1040437"/>
                <a:gd name="connsiteX5" fmla="*/ 0 w 747813"/>
                <a:gd name="connsiteY5" fmla="*/ 1040437 h 1040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7813" h="1040437">
                  <a:moveTo>
                    <a:pt x="0" y="0"/>
                  </a:moveTo>
                  <a:lnTo>
                    <a:pt x="11648" y="3619"/>
                  </a:lnTo>
                  <a:cubicBezTo>
                    <a:pt x="116151" y="25029"/>
                    <a:pt x="224350" y="36273"/>
                    <a:pt x="335168" y="36273"/>
                  </a:cubicBezTo>
                  <a:lnTo>
                    <a:pt x="747813" y="36273"/>
                  </a:lnTo>
                  <a:cubicBezTo>
                    <a:pt x="545069" y="297795"/>
                    <a:pt x="430790" y="639053"/>
                    <a:pt x="414012" y="1040437"/>
                  </a:cubicBezTo>
                  <a:lnTo>
                    <a:pt x="0" y="1040437"/>
                  </a:lnTo>
                  <a:close/>
                </a:path>
              </a:pathLst>
            </a:custGeom>
            <a:solidFill>
              <a:srgbClr val="6E63D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35" name="Graphic 1">
            <a:extLst>
              <a:ext uri="{FF2B5EF4-FFF2-40B4-BE49-F238E27FC236}">
                <a16:creationId xmlns:a16="http://schemas.microsoft.com/office/drawing/2014/main" id="{B0CD9693-D706-4565-B193-20138B6ABD56}"/>
              </a:ext>
            </a:extLst>
          </p:cNvPr>
          <p:cNvPicPr>
            <a:picLocks noChangeAspect="1"/>
          </p:cNvPicPr>
          <p:nvPr userDrawn="1"/>
        </p:nvPicPr>
        <p:blipFill>
          <a:blip r:embed="rId2"/>
          <a:srcRect/>
          <a:stretch/>
        </p:blipFill>
        <p:spPr>
          <a:xfrm>
            <a:off x="6786275" y="777869"/>
            <a:ext cx="3263374" cy="1336886"/>
          </a:xfrm>
          <a:prstGeom prst="rect">
            <a:avLst/>
          </a:prstGeom>
        </p:spPr>
      </p:pic>
      <p:sp>
        <p:nvSpPr>
          <p:cNvPr id="38" name="Freeform 37">
            <a:extLst>
              <a:ext uri="{FF2B5EF4-FFF2-40B4-BE49-F238E27FC236}">
                <a16:creationId xmlns:a16="http://schemas.microsoft.com/office/drawing/2014/main" id="{9CBB3C9A-2D28-868E-47B4-B0E3BE029F1F}"/>
              </a:ext>
            </a:extLst>
          </p:cNvPr>
          <p:cNvSpPr/>
          <p:nvPr userDrawn="1"/>
        </p:nvSpPr>
        <p:spPr>
          <a:xfrm>
            <a:off x="651712" y="403664"/>
            <a:ext cx="3026580" cy="2850432"/>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chemeClr val="bg1"/>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39" name="Text Placeholder 35">
            <a:extLst>
              <a:ext uri="{FF2B5EF4-FFF2-40B4-BE49-F238E27FC236}">
                <a16:creationId xmlns:a16="http://schemas.microsoft.com/office/drawing/2014/main" id="{9204C07D-1661-EDBF-6334-D4DBED3E4254}"/>
              </a:ext>
            </a:extLst>
          </p:cNvPr>
          <p:cNvSpPr>
            <a:spLocks noGrp="1"/>
          </p:cNvSpPr>
          <p:nvPr>
            <p:ph type="body" sz="quarter" idx="12" hasCustomPrompt="1"/>
          </p:nvPr>
        </p:nvSpPr>
        <p:spPr>
          <a:xfrm>
            <a:off x="686881" y="2536159"/>
            <a:ext cx="2956243" cy="303738"/>
          </a:xfrm>
          <a:prstGeom prst="rect">
            <a:avLst/>
          </a:prstGeom>
        </p:spPr>
        <p:txBody>
          <a:bodyPr/>
          <a:lstStyle>
            <a:lvl1pPr marL="0" indent="0" algn="ctr">
              <a:buNone/>
              <a:defRPr sz="1800" b="1">
                <a:latin typeface="Aptos"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Your name</a:t>
            </a:r>
            <a:endParaRPr lang="en-IS"/>
          </a:p>
        </p:txBody>
      </p:sp>
      <p:sp>
        <p:nvSpPr>
          <p:cNvPr id="40" name="Text Placeholder 35">
            <a:extLst>
              <a:ext uri="{FF2B5EF4-FFF2-40B4-BE49-F238E27FC236}">
                <a16:creationId xmlns:a16="http://schemas.microsoft.com/office/drawing/2014/main" id="{B7427C08-FB11-38A5-3D27-ED52A1357E2F}"/>
              </a:ext>
            </a:extLst>
          </p:cNvPr>
          <p:cNvSpPr>
            <a:spLocks noGrp="1"/>
          </p:cNvSpPr>
          <p:nvPr>
            <p:ph type="body" sz="quarter" idx="13" hasCustomPrompt="1"/>
          </p:nvPr>
        </p:nvSpPr>
        <p:spPr>
          <a:xfrm>
            <a:off x="686881" y="2858014"/>
            <a:ext cx="2956243" cy="303738"/>
          </a:xfrm>
          <a:prstGeom prst="rect">
            <a:avLst/>
          </a:prstGeom>
        </p:spPr>
        <p:txBody>
          <a:bodyPr/>
          <a:lstStyle>
            <a:lvl1pPr marL="0" indent="0" algn="ctr">
              <a:buNone/>
              <a:defRPr sz="1800" b="0" i="0">
                <a:solidFill>
                  <a:srgbClr val="6E63D6"/>
                </a:solidFill>
                <a:latin typeface="Aptos Light"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Job title</a:t>
            </a:r>
            <a:endParaRPr lang="en-IS"/>
          </a:p>
        </p:txBody>
      </p:sp>
      <p:sp>
        <p:nvSpPr>
          <p:cNvPr id="41" name="Picture Placeholder 9">
            <a:extLst>
              <a:ext uri="{FF2B5EF4-FFF2-40B4-BE49-F238E27FC236}">
                <a16:creationId xmlns:a16="http://schemas.microsoft.com/office/drawing/2014/main" id="{AAC627E4-B990-02A4-C2E6-CD921244ECBC}"/>
              </a:ext>
            </a:extLst>
          </p:cNvPr>
          <p:cNvSpPr>
            <a:spLocks noGrp="1"/>
          </p:cNvSpPr>
          <p:nvPr>
            <p:ph type="pic" sz="quarter" idx="11" hasCustomPrompt="1"/>
          </p:nvPr>
        </p:nvSpPr>
        <p:spPr>
          <a:xfrm>
            <a:off x="686881" y="438316"/>
            <a:ext cx="2956243" cy="2020920"/>
          </a:xfrm>
          <a:custGeom>
            <a:avLst/>
            <a:gdLst>
              <a:gd name="connsiteX0" fmla="*/ 45577 w 2956243"/>
              <a:gd name="connsiteY0" fmla="*/ 0 h 2020920"/>
              <a:gd name="connsiteX1" fmla="*/ 2910992 w 2956243"/>
              <a:gd name="connsiteY1" fmla="*/ 0 h 2020920"/>
              <a:gd name="connsiteX2" fmla="*/ 2918269 w 2956243"/>
              <a:gd name="connsiteY2" fmla="*/ 1469 h 2020920"/>
              <a:gd name="connsiteX3" fmla="*/ 2951641 w 2956243"/>
              <a:gd name="connsiteY3" fmla="*/ 34835 h 2020920"/>
              <a:gd name="connsiteX4" fmla="*/ 2956243 w 2956243"/>
              <a:gd name="connsiteY4" fmla="*/ 57627 h 2020920"/>
              <a:gd name="connsiteX5" fmla="*/ 2956243 w 2956243"/>
              <a:gd name="connsiteY5" fmla="*/ 2020920 h 2020920"/>
              <a:gd name="connsiteX6" fmla="*/ 0 w 2956243"/>
              <a:gd name="connsiteY6" fmla="*/ 2020920 h 2020920"/>
              <a:gd name="connsiteX7" fmla="*/ 0 w 2956243"/>
              <a:gd name="connsiteY7" fmla="*/ 1936492 h 2020920"/>
              <a:gd name="connsiteX8" fmla="*/ 0 w 2956243"/>
              <a:gd name="connsiteY8" fmla="*/ 841178 h 2020920"/>
              <a:gd name="connsiteX9" fmla="*/ 0 w 2956243"/>
              <a:gd name="connsiteY9" fmla="*/ 59240 h 2020920"/>
              <a:gd name="connsiteX10" fmla="*/ 38300 w 2956243"/>
              <a:gd name="connsiteY10" fmla="*/ 1469 h 2020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56243" h="2020920">
                <a:moveTo>
                  <a:pt x="45577" y="0"/>
                </a:moveTo>
                <a:lnTo>
                  <a:pt x="2910992" y="0"/>
                </a:lnTo>
                <a:lnTo>
                  <a:pt x="2918269" y="1469"/>
                </a:lnTo>
                <a:cubicBezTo>
                  <a:pt x="2933274" y="7814"/>
                  <a:pt x="2945294" y="19833"/>
                  <a:pt x="2951641" y="34835"/>
                </a:cubicBezTo>
                <a:lnTo>
                  <a:pt x="2956243" y="57627"/>
                </a:lnTo>
                <a:lnTo>
                  <a:pt x="2956243" y="2020920"/>
                </a:lnTo>
                <a:lnTo>
                  <a:pt x="0" y="2020920"/>
                </a:lnTo>
                <a:lnTo>
                  <a:pt x="0" y="1936492"/>
                </a:lnTo>
                <a:lnTo>
                  <a:pt x="0" y="841178"/>
                </a:lnTo>
                <a:lnTo>
                  <a:pt x="0" y="59240"/>
                </a:lnTo>
                <a:cubicBezTo>
                  <a:pt x="0" y="33270"/>
                  <a:pt x="15793" y="10987"/>
                  <a:pt x="38300" y="1469"/>
                </a:cubicBezTo>
                <a:close/>
              </a:path>
            </a:pathLst>
          </a:custGeom>
        </p:spPr>
        <p:txBody>
          <a:bodyPr wrap="square">
            <a:noAutofit/>
          </a:bodyPr>
          <a:lstStyle>
            <a:lvl1pPr>
              <a:defRPr sz="1600">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2" name="Freeform 41">
            <a:extLst>
              <a:ext uri="{FF2B5EF4-FFF2-40B4-BE49-F238E27FC236}">
                <a16:creationId xmlns:a16="http://schemas.microsoft.com/office/drawing/2014/main" id="{EB519B65-F0F2-9C26-2B31-D185CB9AEEFE}"/>
              </a:ext>
            </a:extLst>
          </p:cNvPr>
          <p:cNvSpPr/>
          <p:nvPr userDrawn="1"/>
        </p:nvSpPr>
        <p:spPr>
          <a:xfrm>
            <a:off x="651712" y="3607664"/>
            <a:ext cx="3026580" cy="2850432"/>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chemeClr val="bg1"/>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43" name="Text Placeholder 35">
            <a:extLst>
              <a:ext uri="{FF2B5EF4-FFF2-40B4-BE49-F238E27FC236}">
                <a16:creationId xmlns:a16="http://schemas.microsoft.com/office/drawing/2014/main" id="{49A8DCEF-6C24-380F-5DC0-759A76A30633}"/>
              </a:ext>
            </a:extLst>
          </p:cNvPr>
          <p:cNvSpPr>
            <a:spLocks noGrp="1"/>
          </p:cNvSpPr>
          <p:nvPr>
            <p:ph type="body" sz="quarter" idx="14" hasCustomPrompt="1"/>
          </p:nvPr>
        </p:nvSpPr>
        <p:spPr>
          <a:xfrm>
            <a:off x="686881" y="5740159"/>
            <a:ext cx="2956243" cy="303738"/>
          </a:xfrm>
          <a:prstGeom prst="rect">
            <a:avLst/>
          </a:prstGeom>
        </p:spPr>
        <p:txBody>
          <a:bodyPr/>
          <a:lstStyle>
            <a:lvl1pPr marL="0" indent="0" algn="ctr">
              <a:buNone/>
              <a:defRPr sz="1800" b="1">
                <a:latin typeface="Aptos"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Your name</a:t>
            </a:r>
            <a:endParaRPr lang="en-IS"/>
          </a:p>
        </p:txBody>
      </p:sp>
      <p:sp>
        <p:nvSpPr>
          <p:cNvPr id="44" name="Text Placeholder 35">
            <a:extLst>
              <a:ext uri="{FF2B5EF4-FFF2-40B4-BE49-F238E27FC236}">
                <a16:creationId xmlns:a16="http://schemas.microsoft.com/office/drawing/2014/main" id="{C4456891-4AE0-11D5-103D-17414AF08E9C}"/>
              </a:ext>
            </a:extLst>
          </p:cNvPr>
          <p:cNvSpPr>
            <a:spLocks noGrp="1"/>
          </p:cNvSpPr>
          <p:nvPr>
            <p:ph type="body" sz="quarter" idx="15" hasCustomPrompt="1"/>
          </p:nvPr>
        </p:nvSpPr>
        <p:spPr>
          <a:xfrm>
            <a:off x="686881" y="6062014"/>
            <a:ext cx="2956243" cy="303738"/>
          </a:xfrm>
          <a:prstGeom prst="rect">
            <a:avLst/>
          </a:prstGeom>
        </p:spPr>
        <p:txBody>
          <a:bodyPr/>
          <a:lstStyle>
            <a:lvl1pPr marL="0" indent="0" algn="ctr">
              <a:buNone/>
              <a:defRPr sz="1800" b="0" i="0">
                <a:solidFill>
                  <a:srgbClr val="6E63D6"/>
                </a:solidFill>
                <a:latin typeface="Aptos Light"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Job title</a:t>
            </a:r>
            <a:endParaRPr lang="en-IS"/>
          </a:p>
        </p:txBody>
      </p:sp>
      <p:sp>
        <p:nvSpPr>
          <p:cNvPr id="45" name="Picture Placeholder 13">
            <a:extLst>
              <a:ext uri="{FF2B5EF4-FFF2-40B4-BE49-F238E27FC236}">
                <a16:creationId xmlns:a16="http://schemas.microsoft.com/office/drawing/2014/main" id="{A023DAEB-567C-BCD0-D2C3-D7B70F5B12C6}"/>
              </a:ext>
            </a:extLst>
          </p:cNvPr>
          <p:cNvSpPr>
            <a:spLocks noGrp="1"/>
          </p:cNvSpPr>
          <p:nvPr>
            <p:ph type="pic" sz="quarter" idx="16" hasCustomPrompt="1"/>
          </p:nvPr>
        </p:nvSpPr>
        <p:spPr>
          <a:xfrm>
            <a:off x="686881" y="3642316"/>
            <a:ext cx="2956243" cy="2020920"/>
          </a:xfrm>
          <a:custGeom>
            <a:avLst/>
            <a:gdLst>
              <a:gd name="connsiteX0" fmla="*/ 45577 w 2956243"/>
              <a:gd name="connsiteY0" fmla="*/ 0 h 2020920"/>
              <a:gd name="connsiteX1" fmla="*/ 2910992 w 2956243"/>
              <a:gd name="connsiteY1" fmla="*/ 0 h 2020920"/>
              <a:gd name="connsiteX2" fmla="*/ 2918269 w 2956243"/>
              <a:gd name="connsiteY2" fmla="*/ 1469 h 2020920"/>
              <a:gd name="connsiteX3" fmla="*/ 2951641 w 2956243"/>
              <a:gd name="connsiteY3" fmla="*/ 34835 h 2020920"/>
              <a:gd name="connsiteX4" fmla="*/ 2956243 w 2956243"/>
              <a:gd name="connsiteY4" fmla="*/ 57627 h 2020920"/>
              <a:gd name="connsiteX5" fmla="*/ 2956243 w 2956243"/>
              <a:gd name="connsiteY5" fmla="*/ 2020920 h 2020920"/>
              <a:gd name="connsiteX6" fmla="*/ 0 w 2956243"/>
              <a:gd name="connsiteY6" fmla="*/ 2020920 h 2020920"/>
              <a:gd name="connsiteX7" fmla="*/ 0 w 2956243"/>
              <a:gd name="connsiteY7" fmla="*/ 1936492 h 2020920"/>
              <a:gd name="connsiteX8" fmla="*/ 0 w 2956243"/>
              <a:gd name="connsiteY8" fmla="*/ 841178 h 2020920"/>
              <a:gd name="connsiteX9" fmla="*/ 0 w 2956243"/>
              <a:gd name="connsiteY9" fmla="*/ 59240 h 2020920"/>
              <a:gd name="connsiteX10" fmla="*/ 38300 w 2956243"/>
              <a:gd name="connsiteY10" fmla="*/ 1469 h 2020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56243" h="2020920">
                <a:moveTo>
                  <a:pt x="45577" y="0"/>
                </a:moveTo>
                <a:lnTo>
                  <a:pt x="2910992" y="0"/>
                </a:lnTo>
                <a:lnTo>
                  <a:pt x="2918269" y="1469"/>
                </a:lnTo>
                <a:cubicBezTo>
                  <a:pt x="2933274" y="7814"/>
                  <a:pt x="2945294" y="19833"/>
                  <a:pt x="2951641" y="34835"/>
                </a:cubicBezTo>
                <a:lnTo>
                  <a:pt x="2956243" y="57627"/>
                </a:lnTo>
                <a:lnTo>
                  <a:pt x="2956243" y="2020920"/>
                </a:lnTo>
                <a:lnTo>
                  <a:pt x="0" y="2020920"/>
                </a:lnTo>
                <a:lnTo>
                  <a:pt x="0" y="1936492"/>
                </a:lnTo>
                <a:lnTo>
                  <a:pt x="0" y="841178"/>
                </a:lnTo>
                <a:lnTo>
                  <a:pt x="0" y="59240"/>
                </a:lnTo>
                <a:cubicBezTo>
                  <a:pt x="0" y="33270"/>
                  <a:pt x="15793" y="10987"/>
                  <a:pt x="38300" y="1469"/>
                </a:cubicBezTo>
                <a:close/>
              </a:path>
            </a:pathLst>
          </a:custGeom>
        </p:spPr>
        <p:txBody>
          <a:bodyPr wrap="square">
            <a:noAutofit/>
          </a:bodyPr>
          <a:lstStyle>
            <a:lvl1pPr>
              <a:defRPr sz="1600">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6" name="Title Placeholder 12">
            <a:extLst>
              <a:ext uri="{FF2B5EF4-FFF2-40B4-BE49-F238E27FC236}">
                <a16:creationId xmlns:a16="http://schemas.microsoft.com/office/drawing/2014/main" id="{7FFAA158-3E7F-FFA6-032E-A92417DE86DE}"/>
              </a:ext>
            </a:extLst>
          </p:cNvPr>
          <p:cNvSpPr>
            <a:spLocks noGrp="1"/>
          </p:cNvSpPr>
          <p:nvPr>
            <p:ph type="title" hasCustomPrompt="1"/>
          </p:nvPr>
        </p:nvSpPr>
        <p:spPr>
          <a:xfrm>
            <a:off x="4979092" y="2762643"/>
            <a:ext cx="6877740" cy="666357"/>
          </a:xfrm>
          <a:prstGeom prst="rect">
            <a:avLst/>
          </a:prstGeom>
        </p:spPr>
        <p:txBody>
          <a:bodyPr vert="horz" lIns="91440" tIns="45720" rIns="91440" bIns="45720" rtlCol="0" anchor="t" anchorCtr="0">
            <a:normAutofit/>
          </a:bodyPr>
          <a:lstStyle>
            <a:lvl1pPr algn="ctr">
              <a:defRPr b="1" i="0">
                <a:solidFill>
                  <a:srgbClr val="351C5C"/>
                </a:solidFill>
                <a:latin typeface="Aptos ExtraBold" panose="020B0004020202020204" pitchFamily="34" charset="0"/>
                <a:cs typeface="Segoe UI" panose="020B0502040204020203" pitchFamily="34" charset="0"/>
              </a:defRPr>
            </a:lvl1pPr>
          </a:lstStyle>
          <a:p>
            <a:r>
              <a:rPr lang="en-GB"/>
              <a:t>Presentation title</a:t>
            </a:r>
            <a:endParaRPr lang="en-IS"/>
          </a:p>
        </p:txBody>
      </p:sp>
      <p:sp>
        <p:nvSpPr>
          <p:cNvPr id="47" name="Text Placeholder 4">
            <a:extLst>
              <a:ext uri="{FF2B5EF4-FFF2-40B4-BE49-F238E27FC236}">
                <a16:creationId xmlns:a16="http://schemas.microsoft.com/office/drawing/2014/main" id="{A3E7AE39-8E9A-936F-AA97-C717ABCB19D7}"/>
              </a:ext>
            </a:extLst>
          </p:cNvPr>
          <p:cNvSpPr>
            <a:spLocks noGrp="1"/>
          </p:cNvSpPr>
          <p:nvPr>
            <p:ph type="body" sz="quarter" idx="17" hasCustomPrompt="1"/>
          </p:nvPr>
        </p:nvSpPr>
        <p:spPr>
          <a:xfrm>
            <a:off x="4979091" y="3428999"/>
            <a:ext cx="6877739" cy="649288"/>
          </a:xfrm>
          <a:prstGeom prst="rect">
            <a:avLst/>
          </a:prstGeom>
        </p:spPr>
        <p:txBody>
          <a:bodyPr/>
          <a:lstStyle>
            <a:lvl1pPr marL="0" indent="0" algn="ctr">
              <a:buNone/>
              <a:defRPr b="0" i="0">
                <a:solidFill>
                  <a:srgbClr val="6E63D6"/>
                </a:solidFill>
                <a:latin typeface="Aptos Light" panose="020B0004020202020204" pitchFamily="34" charset="0"/>
                <a:cs typeface="Segoe UI" panose="020B0502040204020203" pitchFamily="34" charset="0"/>
              </a:defRPr>
            </a:lvl1pPr>
            <a:lvl2pPr marL="457200" indent="0" algn="ctr">
              <a:buNone/>
              <a:defRPr>
                <a:solidFill>
                  <a:srgbClr val="C6C2F5"/>
                </a:solidFill>
                <a:latin typeface="Segoe UI" panose="020B0502040204020203" pitchFamily="34" charset="0"/>
                <a:cs typeface="Segoe UI" panose="020B0502040204020203" pitchFamily="34" charset="0"/>
              </a:defRPr>
            </a:lvl2pPr>
            <a:lvl3pPr marL="914400" indent="0" algn="ctr">
              <a:buNone/>
              <a:defRPr>
                <a:solidFill>
                  <a:srgbClr val="C6C2F5"/>
                </a:solidFill>
                <a:latin typeface="Segoe UI" panose="020B0502040204020203" pitchFamily="34" charset="0"/>
                <a:cs typeface="Segoe UI" panose="020B0502040204020203" pitchFamily="34" charset="0"/>
              </a:defRPr>
            </a:lvl3pPr>
            <a:lvl4pPr marL="1371600" indent="0" algn="ctr">
              <a:buNone/>
              <a:defRPr>
                <a:solidFill>
                  <a:srgbClr val="C6C2F5"/>
                </a:solidFill>
                <a:latin typeface="Segoe UI" panose="020B0502040204020203" pitchFamily="34" charset="0"/>
                <a:cs typeface="Segoe UI" panose="020B0502040204020203" pitchFamily="34" charset="0"/>
              </a:defRPr>
            </a:lvl4pPr>
            <a:lvl5pPr marL="1828800" indent="0" algn="ctr">
              <a:buNone/>
              <a:defRPr>
                <a:solidFill>
                  <a:srgbClr val="C6C2F5"/>
                </a:solidFill>
                <a:latin typeface="Segoe UI" panose="020B0502040204020203" pitchFamily="34" charset="0"/>
                <a:cs typeface="Segoe UI" panose="020B0502040204020203" pitchFamily="34" charset="0"/>
              </a:defRPr>
            </a:lvl5pPr>
          </a:lstStyle>
          <a:p>
            <a:pPr lvl="0"/>
            <a:r>
              <a:rPr lang="en-US"/>
              <a:t>Subtitle if you want</a:t>
            </a:r>
          </a:p>
        </p:txBody>
      </p:sp>
      <p:sp>
        <p:nvSpPr>
          <p:cNvPr id="48" name="Freeform 47">
            <a:extLst>
              <a:ext uri="{FF2B5EF4-FFF2-40B4-BE49-F238E27FC236}">
                <a16:creationId xmlns:a16="http://schemas.microsoft.com/office/drawing/2014/main" id="{C063BC45-F29D-8122-9E7A-D65AE5E6813B}"/>
              </a:ext>
            </a:extLst>
          </p:cNvPr>
          <p:cNvSpPr/>
          <p:nvPr userDrawn="1"/>
        </p:nvSpPr>
        <p:spPr>
          <a:xfrm>
            <a:off x="3411063" y="4888896"/>
            <a:ext cx="43881" cy="68228"/>
          </a:xfrm>
          <a:custGeom>
            <a:avLst/>
            <a:gdLst>
              <a:gd name="connsiteX0" fmla="*/ 46960 w 46960"/>
              <a:gd name="connsiteY0" fmla="*/ 0 h 73015"/>
              <a:gd name="connsiteX1" fmla="*/ 0 w 46960"/>
              <a:gd name="connsiteY1" fmla="*/ 73015 h 73015"/>
              <a:gd name="connsiteX2" fmla="*/ 46960 w 46960"/>
              <a:gd name="connsiteY2" fmla="*/ 0 h 73015"/>
            </a:gdLst>
            <a:ahLst/>
            <a:cxnLst>
              <a:cxn ang="0">
                <a:pos x="connsiteX0" y="connsiteY0"/>
              </a:cxn>
              <a:cxn ang="0">
                <a:pos x="connsiteX1" y="connsiteY1"/>
              </a:cxn>
              <a:cxn ang="0">
                <a:pos x="connsiteX2" y="connsiteY2"/>
              </a:cxn>
            </a:cxnLst>
            <a:rect l="l" t="t" r="r" b="b"/>
            <a:pathLst>
              <a:path w="46960" h="73015">
                <a:moveTo>
                  <a:pt x="46960" y="0"/>
                </a:moveTo>
                <a:cubicBezTo>
                  <a:pt x="31893" y="24632"/>
                  <a:pt x="16323" y="49012"/>
                  <a:pt x="0" y="73015"/>
                </a:cubicBezTo>
                <a:cubicBezTo>
                  <a:pt x="16198" y="49012"/>
                  <a:pt x="31893" y="24632"/>
                  <a:pt x="46960" y="0"/>
                </a:cubicBezTo>
                <a:close/>
              </a:path>
            </a:pathLst>
          </a:custGeom>
          <a:solidFill>
            <a:srgbClr val="27B1A6"/>
          </a:solidFill>
          <a:ln w="0" cap="flat">
            <a:noFill/>
            <a:prstDash val="solid"/>
            <a:miter/>
          </a:ln>
        </p:spPr>
        <p:txBody>
          <a:bodyPr rtlCol="0" anchor="ctr"/>
          <a:lstStyle/>
          <a:p>
            <a:endParaRPr lang="en-US"/>
          </a:p>
        </p:txBody>
      </p:sp>
    </p:spTree>
    <p:extLst>
      <p:ext uri="{BB962C8B-B14F-4D97-AF65-F5344CB8AC3E}">
        <p14:creationId xmlns:p14="http://schemas.microsoft.com/office/powerpoint/2010/main" val="53181439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Grey 3 presenters">
    <p:bg>
      <p:bgPr>
        <a:solidFill>
          <a:srgbClr val="F4F2F6"/>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E604B0BC-67DE-D354-75DD-66720B0D1251}"/>
              </a:ext>
            </a:extLst>
          </p:cNvPr>
          <p:cNvGrpSpPr/>
          <p:nvPr userDrawn="1"/>
        </p:nvGrpSpPr>
        <p:grpSpPr>
          <a:xfrm>
            <a:off x="8338751" y="0"/>
            <a:ext cx="3853250" cy="6858000"/>
            <a:chOff x="8338751" y="0"/>
            <a:chExt cx="3853250" cy="6858000"/>
          </a:xfrm>
        </p:grpSpPr>
        <p:sp>
          <p:nvSpPr>
            <p:cNvPr id="9" name="Freeform 8">
              <a:extLst>
                <a:ext uri="{FF2B5EF4-FFF2-40B4-BE49-F238E27FC236}">
                  <a16:creationId xmlns:a16="http://schemas.microsoft.com/office/drawing/2014/main" id="{2E76EE7F-4A3B-A937-A67C-1910A228FEE4}"/>
                </a:ext>
              </a:extLst>
            </p:cNvPr>
            <p:cNvSpPr/>
            <p:nvPr userDrawn="1"/>
          </p:nvSpPr>
          <p:spPr>
            <a:xfrm>
              <a:off x="8338752" y="1669801"/>
              <a:ext cx="3853249" cy="3707910"/>
            </a:xfrm>
            <a:custGeom>
              <a:avLst/>
              <a:gdLst>
                <a:gd name="connsiteX0" fmla="*/ 2807840 w 3853249"/>
                <a:gd name="connsiteY0" fmla="*/ 0 h 3707910"/>
                <a:gd name="connsiteX1" fmla="*/ 2807866 w 3853249"/>
                <a:gd name="connsiteY1" fmla="*/ 0 h 3707910"/>
                <a:gd name="connsiteX2" fmla="*/ 3000058 w 3853249"/>
                <a:gd name="connsiteY2" fmla="*/ 7565 h 3707910"/>
                <a:gd name="connsiteX3" fmla="*/ 3735384 w 3853249"/>
                <a:gd name="connsiteY3" fmla="*/ 181888 h 3707910"/>
                <a:gd name="connsiteX4" fmla="*/ 3853249 w 3853249"/>
                <a:gd name="connsiteY4" fmla="*/ 234940 h 3707910"/>
                <a:gd name="connsiteX5" fmla="*/ 3853249 w 3853249"/>
                <a:gd name="connsiteY5" fmla="*/ 2156594 h 3707910"/>
                <a:gd name="connsiteX6" fmla="*/ 3852241 w 3853249"/>
                <a:gd name="connsiteY6" fmla="*/ 2156482 h 3707910"/>
                <a:gd name="connsiteX7" fmla="*/ 3651982 w 3853249"/>
                <a:gd name="connsiteY7" fmla="*/ 2149237 h 3707910"/>
                <a:gd name="connsiteX8" fmla="*/ 2925104 w 3853249"/>
                <a:gd name="connsiteY8" fmla="*/ 2280324 h 3707910"/>
                <a:gd name="connsiteX9" fmla="*/ 2830686 w 3853249"/>
                <a:gd name="connsiteY9" fmla="*/ 2275086 h 3707910"/>
                <a:gd name="connsiteX10" fmla="*/ 2032088 w 3853249"/>
                <a:gd name="connsiteY10" fmla="*/ 2685673 h 3707910"/>
                <a:gd name="connsiteX11" fmla="*/ 1859099 w 3853249"/>
                <a:gd name="connsiteY11" fmla="*/ 3281608 h 3707910"/>
                <a:gd name="connsiteX12" fmla="*/ 1859099 w 3853249"/>
                <a:gd name="connsiteY12" fmla="*/ 3707910 h 3707910"/>
                <a:gd name="connsiteX13" fmla="*/ 0 w 3853249"/>
                <a:gd name="connsiteY13" fmla="*/ 3707910 h 3707910"/>
                <a:gd name="connsiteX14" fmla="*/ 0 w 3853249"/>
                <a:gd name="connsiteY14" fmla="*/ 3021181 h 3707910"/>
                <a:gd name="connsiteX15" fmla="*/ 69841 w 3853249"/>
                <a:gd name="connsiteY15" fmla="*/ 2290800 h 3707910"/>
                <a:gd name="connsiteX16" fmla="*/ 2552117 w 3853249"/>
                <a:gd name="connsiteY16" fmla="*/ 10349 h 3707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853249" h="3707910">
                  <a:moveTo>
                    <a:pt x="2807840" y="0"/>
                  </a:moveTo>
                  <a:lnTo>
                    <a:pt x="2807866" y="0"/>
                  </a:lnTo>
                  <a:lnTo>
                    <a:pt x="3000058" y="7565"/>
                  </a:lnTo>
                  <a:cubicBezTo>
                    <a:pt x="3254712" y="27644"/>
                    <a:pt x="3502278" y="87300"/>
                    <a:pt x="3735384" y="181888"/>
                  </a:cubicBezTo>
                  <a:lnTo>
                    <a:pt x="3853249" y="234940"/>
                  </a:lnTo>
                  <a:lnTo>
                    <a:pt x="3853249" y="2156594"/>
                  </a:lnTo>
                  <a:lnTo>
                    <a:pt x="3852241" y="2156482"/>
                  </a:lnTo>
                  <a:cubicBezTo>
                    <a:pt x="3786695" y="2151681"/>
                    <a:pt x="3719909" y="2149237"/>
                    <a:pt x="3651982" y="2149237"/>
                  </a:cubicBezTo>
                  <a:cubicBezTo>
                    <a:pt x="3386321" y="2149237"/>
                    <a:pt x="3143491" y="2196379"/>
                    <a:pt x="2925104" y="2280324"/>
                  </a:cubicBezTo>
                  <a:cubicBezTo>
                    <a:pt x="2893677" y="2276831"/>
                    <a:pt x="2862249" y="2275086"/>
                    <a:pt x="2830686" y="2275086"/>
                  </a:cubicBezTo>
                  <a:cubicBezTo>
                    <a:pt x="2491691" y="2275086"/>
                    <a:pt x="2203331" y="2428871"/>
                    <a:pt x="2032088" y="2685673"/>
                  </a:cubicBezTo>
                  <a:cubicBezTo>
                    <a:pt x="1921955" y="2848189"/>
                    <a:pt x="1859099" y="3050863"/>
                    <a:pt x="1859099" y="3281608"/>
                  </a:cubicBezTo>
                  <a:lnTo>
                    <a:pt x="1859099" y="3707910"/>
                  </a:lnTo>
                  <a:lnTo>
                    <a:pt x="0" y="3707910"/>
                  </a:lnTo>
                  <a:lnTo>
                    <a:pt x="0" y="3021181"/>
                  </a:lnTo>
                  <a:cubicBezTo>
                    <a:pt x="0" y="2764244"/>
                    <a:pt x="24445" y="2521410"/>
                    <a:pt x="69841" y="2290800"/>
                  </a:cubicBezTo>
                  <a:cubicBezTo>
                    <a:pt x="330357" y="978629"/>
                    <a:pt x="1292649" y="113380"/>
                    <a:pt x="2552117" y="10349"/>
                  </a:cubicBezTo>
                  <a:close/>
                </a:path>
              </a:pathLst>
            </a:custGeom>
            <a:solidFill>
              <a:srgbClr val="932B48"/>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15">
              <a:extLst>
                <a:ext uri="{FF2B5EF4-FFF2-40B4-BE49-F238E27FC236}">
                  <a16:creationId xmlns:a16="http://schemas.microsoft.com/office/drawing/2014/main" id="{060FA280-1486-65C3-9953-A7077F6EBC6F}"/>
                </a:ext>
              </a:extLst>
            </p:cNvPr>
            <p:cNvSpPr/>
            <p:nvPr userDrawn="1"/>
          </p:nvSpPr>
          <p:spPr>
            <a:xfrm rot="16200000">
              <a:off x="9526095" y="2762781"/>
              <a:ext cx="1427586" cy="3802274"/>
            </a:xfrm>
            <a:custGeom>
              <a:avLst/>
              <a:gdLst>
                <a:gd name="connsiteX0" fmla="*/ 1012412 w 1012412"/>
                <a:gd name="connsiteY0" fmla="*/ 2072799 h 2694382"/>
                <a:gd name="connsiteX1" fmla="*/ 302324 w 1012412"/>
                <a:gd name="connsiteY1" fmla="*/ 2694382 h 2694382"/>
                <a:gd name="connsiteX2" fmla="*/ 0 w 1012412"/>
                <a:gd name="connsiteY2" fmla="*/ 2694382 h 2694382"/>
                <a:gd name="connsiteX3" fmla="*/ 0 w 1012412"/>
                <a:gd name="connsiteY3" fmla="*/ 0 h 2694382"/>
                <a:gd name="connsiteX4" fmla="*/ 487013 w 1012412"/>
                <a:gd name="connsiteY4" fmla="*/ 0 h 2694382"/>
                <a:gd name="connsiteX5" fmla="*/ 1004983 w 1012412"/>
                <a:gd name="connsiteY5" fmla="*/ 49491 h 2694382"/>
                <a:gd name="connsiteX6" fmla="*/ 1004983 w 1012412"/>
                <a:gd name="connsiteY6" fmla="*/ 1439986 h 2694382"/>
                <a:gd name="connsiteX7" fmla="*/ 519208 w 1012412"/>
                <a:gd name="connsiteY7" fmla="*/ 1439986 h 2694382"/>
                <a:gd name="connsiteX8" fmla="*/ 1012412 w 1012412"/>
                <a:gd name="connsiteY8" fmla="*/ 2072704 h 2694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2412" h="2694382">
                  <a:moveTo>
                    <a:pt x="1012412" y="2072799"/>
                  </a:moveTo>
                  <a:cubicBezTo>
                    <a:pt x="981456" y="2426943"/>
                    <a:pt x="697611" y="2694382"/>
                    <a:pt x="302324" y="2694382"/>
                  </a:cubicBezTo>
                  <a:lnTo>
                    <a:pt x="0" y="2694382"/>
                  </a:lnTo>
                  <a:lnTo>
                    <a:pt x="0" y="0"/>
                  </a:lnTo>
                  <a:lnTo>
                    <a:pt x="487013" y="0"/>
                  </a:lnTo>
                  <a:cubicBezTo>
                    <a:pt x="669227" y="0"/>
                    <a:pt x="841439" y="17322"/>
                    <a:pt x="1004983" y="49491"/>
                  </a:cubicBezTo>
                  <a:lnTo>
                    <a:pt x="1004983" y="1439986"/>
                  </a:lnTo>
                  <a:lnTo>
                    <a:pt x="519208" y="1439986"/>
                  </a:lnTo>
                  <a:cubicBezTo>
                    <a:pt x="723710" y="1574943"/>
                    <a:pt x="908304" y="1792892"/>
                    <a:pt x="1012412" y="2072704"/>
                  </a:cubicBezTo>
                  <a:close/>
                </a:path>
              </a:pathLst>
            </a:custGeom>
            <a:solidFill>
              <a:srgbClr val="F1AAB6"/>
            </a:solidFill>
            <a:ln w="9525" cap="flat">
              <a:noFill/>
              <a:prstDash val="solid"/>
              <a:miter/>
            </a:ln>
          </p:spPr>
          <p:txBody>
            <a:bodyPr rtlCol="0" anchor="ctr"/>
            <a:lstStyle/>
            <a:p>
              <a:endParaRPr lang="en-US"/>
            </a:p>
          </p:txBody>
        </p:sp>
        <p:sp>
          <p:nvSpPr>
            <p:cNvPr id="17" name="Freeform 16">
              <a:extLst>
                <a:ext uri="{FF2B5EF4-FFF2-40B4-BE49-F238E27FC236}">
                  <a16:creationId xmlns:a16="http://schemas.microsoft.com/office/drawing/2014/main" id="{36E3A713-9C4B-B296-08F6-0A5417E24A50}"/>
                </a:ext>
              </a:extLst>
            </p:cNvPr>
            <p:cNvSpPr/>
            <p:nvPr userDrawn="1"/>
          </p:nvSpPr>
          <p:spPr>
            <a:xfrm>
              <a:off x="11461424" y="0"/>
              <a:ext cx="730576" cy="1300694"/>
            </a:xfrm>
            <a:custGeom>
              <a:avLst/>
              <a:gdLst>
                <a:gd name="connsiteX0" fmla="*/ 173798 w 730576"/>
                <a:gd name="connsiteY0" fmla="*/ 0 h 1300694"/>
                <a:gd name="connsiteX1" fmla="*/ 730576 w 730576"/>
                <a:gd name="connsiteY1" fmla="*/ 0 h 1300694"/>
                <a:gd name="connsiteX2" fmla="*/ 730576 w 730576"/>
                <a:gd name="connsiteY2" fmla="*/ 1300694 h 1300694"/>
                <a:gd name="connsiteX3" fmla="*/ 597481 w 730576"/>
                <a:gd name="connsiteY3" fmla="*/ 1287848 h 1300694"/>
                <a:gd name="connsiteX4" fmla="*/ 0 w 730576"/>
                <a:gd name="connsiteY4" fmla="*/ 513924 h 1300694"/>
                <a:gd name="connsiteX5" fmla="*/ 122764 w 730576"/>
                <a:gd name="connsiteY5" fmla="*/ 65928 h 1300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0576" h="1300694">
                  <a:moveTo>
                    <a:pt x="173798" y="0"/>
                  </a:moveTo>
                  <a:lnTo>
                    <a:pt x="730576" y="0"/>
                  </a:lnTo>
                  <a:lnTo>
                    <a:pt x="730576" y="1300694"/>
                  </a:lnTo>
                  <a:lnTo>
                    <a:pt x="597481" y="1287848"/>
                  </a:lnTo>
                  <a:cubicBezTo>
                    <a:pt x="240520" y="1216924"/>
                    <a:pt x="0" y="908561"/>
                    <a:pt x="0" y="513924"/>
                  </a:cubicBezTo>
                  <a:cubicBezTo>
                    <a:pt x="0" y="344793"/>
                    <a:pt x="44177" y="191490"/>
                    <a:pt x="122764" y="65928"/>
                  </a:cubicBezTo>
                  <a:close/>
                </a:path>
              </a:pathLst>
            </a:custGeom>
            <a:solidFill>
              <a:srgbClr val="EFBC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A2802327-23E3-1387-37C5-0B97A0E6A07A}"/>
                </a:ext>
              </a:extLst>
            </p:cNvPr>
            <p:cNvSpPr/>
            <p:nvPr userDrawn="1"/>
          </p:nvSpPr>
          <p:spPr>
            <a:xfrm>
              <a:off x="11263856" y="3819038"/>
              <a:ext cx="928144" cy="1558673"/>
            </a:xfrm>
            <a:custGeom>
              <a:avLst/>
              <a:gdLst>
                <a:gd name="connsiteX0" fmla="*/ 726878 w 928144"/>
                <a:gd name="connsiteY0" fmla="*/ 0 h 1558673"/>
                <a:gd name="connsiteX1" fmla="*/ 927139 w 928144"/>
                <a:gd name="connsiteY1" fmla="*/ 7244 h 1558673"/>
                <a:gd name="connsiteX2" fmla="*/ 928144 w 928144"/>
                <a:gd name="connsiteY2" fmla="*/ 7355 h 1558673"/>
                <a:gd name="connsiteX3" fmla="*/ 928144 w 928144"/>
                <a:gd name="connsiteY3" fmla="*/ 1558673 h 1558673"/>
                <a:gd name="connsiteX4" fmla="*/ 877169 w 928144"/>
                <a:gd name="connsiteY4" fmla="*/ 1558673 h 1558673"/>
                <a:gd name="connsiteX5" fmla="*/ 877169 w 928144"/>
                <a:gd name="connsiteY5" fmla="*/ 1132371 h 1558673"/>
                <a:gd name="connsiteX6" fmla="*/ 0 w 928144"/>
                <a:gd name="connsiteY6" fmla="*/ 131087 h 1558673"/>
                <a:gd name="connsiteX7" fmla="*/ 726878 w 928144"/>
                <a:gd name="connsiteY7" fmla="*/ 0 h 1558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28144" h="1558673">
                  <a:moveTo>
                    <a:pt x="726878" y="0"/>
                  </a:moveTo>
                  <a:cubicBezTo>
                    <a:pt x="794805" y="0"/>
                    <a:pt x="861592" y="2443"/>
                    <a:pt x="927139" y="7244"/>
                  </a:cubicBezTo>
                  <a:lnTo>
                    <a:pt x="928144" y="7355"/>
                  </a:lnTo>
                  <a:lnTo>
                    <a:pt x="928144" y="1558673"/>
                  </a:lnTo>
                  <a:lnTo>
                    <a:pt x="877169" y="1558673"/>
                  </a:lnTo>
                  <a:lnTo>
                    <a:pt x="877169" y="1132371"/>
                  </a:lnTo>
                  <a:cubicBezTo>
                    <a:pt x="877169" y="574983"/>
                    <a:pt x="499762" y="174738"/>
                    <a:pt x="0" y="131087"/>
                  </a:cubicBezTo>
                  <a:cubicBezTo>
                    <a:pt x="218385" y="47277"/>
                    <a:pt x="461351" y="0"/>
                    <a:pt x="726878" y="0"/>
                  </a:cubicBezTo>
                  <a:close/>
                </a:path>
              </a:pathLst>
            </a:custGeom>
            <a:solidFill>
              <a:srgbClr val="D24A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A449F3FF-3120-3FDA-F691-5A0FE1764A7E}"/>
                </a:ext>
              </a:extLst>
            </p:cNvPr>
            <p:cNvSpPr/>
            <p:nvPr userDrawn="1"/>
          </p:nvSpPr>
          <p:spPr>
            <a:xfrm>
              <a:off x="8366454" y="5772584"/>
              <a:ext cx="3825546" cy="1085416"/>
            </a:xfrm>
            <a:custGeom>
              <a:avLst/>
              <a:gdLst>
                <a:gd name="connsiteX0" fmla="*/ 1332977 w 3825546"/>
                <a:gd name="connsiteY0" fmla="*/ 0 h 1085416"/>
                <a:gd name="connsiteX1" fmla="*/ 3825546 w 3825546"/>
                <a:gd name="connsiteY1" fmla="*/ 0 h 1085416"/>
                <a:gd name="connsiteX2" fmla="*/ 3825546 w 3825546"/>
                <a:gd name="connsiteY2" fmla="*/ 1085416 h 1085416"/>
                <a:gd name="connsiteX3" fmla="*/ 0 w 3825546"/>
                <a:gd name="connsiteY3" fmla="*/ 1085416 h 1085416"/>
                <a:gd name="connsiteX4" fmla="*/ 33218 w 3825546"/>
                <a:gd name="connsiteY4" fmla="*/ 956223 h 1085416"/>
                <a:gd name="connsiteX5" fmla="*/ 1332977 w 3825546"/>
                <a:gd name="connsiteY5" fmla="*/ 0 h 1085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25546" h="1085416">
                  <a:moveTo>
                    <a:pt x="1332977" y="0"/>
                  </a:moveTo>
                  <a:lnTo>
                    <a:pt x="3825546" y="0"/>
                  </a:lnTo>
                  <a:lnTo>
                    <a:pt x="3825546" y="1085416"/>
                  </a:lnTo>
                  <a:lnTo>
                    <a:pt x="0" y="1085416"/>
                  </a:lnTo>
                  <a:lnTo>
                    <a:pt x="33218" y="956223"/>
                  </a:lnTo>
                  <a:cubicBezTo>
                    <a:pt x="205538" y="402189"/>
                    <a:pt x="722309" y="0"/>
                    <a:pt x="1332977" y="0"/>
                  </a:cubicBezTo>
                  <a:close/>
                </a:path>
              </a:pathLst>
            </a:custGeom>
            <a:solidFill>
              <a:srgbClr val="B5821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3" name="Group 22">
            <a:extLst>
              <a:ext uri="{FF2B5EF4-FFF2-40B4-BE49-F238E27FC236}">
                <a16:creationId xmlns:a16="http://schemas.microsoft.com/office/drawing/2014/main" id="{6294DE86-049A-AD6E-1EEE-18A10EC94741}"/>
              </a:ext>
            </a:extLst>
          </p:cNvPr>
          <p:cNvGrpSpPr/>
          <p:nvPr userDrawn="1"/>
        </p:nvGrpSpPr>
        <p:grpSpPr>
          <a:xfrm>
            <a:off x="0" y="1251410"/>
            <a:ext cx="4748030" cy="5616027"/>
            <a:chOff x="0" y="1251410"/>
            <a:chExt cx="4748030" cy="5616027"/>
          </a:xfrm>
        </p:grpSpPr>
        <p:sp>
          <p:nvSpPr>
            <p:cNvPr id="24" name="Freeform 23">
              <a:extLst>
                <a:ext uri="{FF2B5EF4-FFF2-40B4-BE49-F238E27FC236}">
                  <a16:creationId xmlns:a16="http://schemas.microsoft.com/office/drawing/2014/main" id="{166561D0-CEBA-CDE2-930E-9D277F445214}"/>
                </a:ext>
              </a:extLst>
            </p:cNvPr>
            <p:cNvSpPr/>
            <p:nvPr/>
          </p:nvSpPr>
          <p:spPr>
            <a:xfrm>
              <a:off x="3169211" y="4363657"/>
              <a:ext cx="1578819" cy="1522386"/>
            </a:xfrm>
            <a:custGeom>
              <a:avLst/>
              <a:gdLst>
                <a:gd name="connsiteX0" fmla="*/ 0 w 1119663"/>
                <a:gd name="connsiteY0" fmla="*/ 536592 h 1078799"/>
                <a:gd name="connsiteX1" fmla="*/ 559784 w 1119663"/>
                <a:gd name="connsiteY1" fmla="*/ 0 h 1078799"/>
                <a:gd name="connsiteX2" fmla="*/ 1119664 w 1119663"/>
                <a:gd name="connsiteY2" fmla="*/ 536592 h 1078799"/>
                <a:gd name="connsiteX3" fmla="*/ 559784 w 1119663"/>
                <a:gd name="connsiteY3" fmla="*/ 1078800 h 1078799"/>
                <a:gd name="connsiteX4" fmla="*/ 0 w 1119663"/>
                <a:gd name="connsiteY4" fmla="*/ 536592 h 1078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19663" h="1078799">
                  <a:moveTo>
                    <a:pt x="0" y="536592"/>
                  </a:moveTo>
                  <a:cubicBezTo>
                    <a:pt x="0" y="222613"/>
                    <a:pt x="239935" y="0"/>
                    <a:pt x="559784" y="0"/>
                  </a:cubicBezTo>
                  <a:cubicBezTo>
                    <a:pt x="879634" y="0"/>
                    <a:pt x="1119664" y="222613"/>
                    <a:pt x="1119664" y="536592"/>
                  </a:cubicBezTo>
                  <a:cubicBezTo>
                    <a:pt x="1119664" y="850572"/>
                    <a:pt x="885444" y="1078800"/>
                    <a:pt x="559784" y="1078800"/>
                  </a:cubicBezTo>
                  <a:cubicBezTo>
                    <a:pt x="234125" y="1078800"/>
                    <a:pt x="0" y="850572"/>
                    <a:pt x="0" y="536592"/>
                  </a:cubicBezTo>
                  <a:close/>
                </a:path>
              </a:pathLst>
            </a:custGeom>
            <a:solidFill>
              <a:srgbClr val="EFBC6E"/>
            </a:solidFill>
            <a:ln w="9525" cap="flat">
              <a:noFill/>
              <a:prstDash val="solid"/>
              <a:miter/>
            </a:ln>
          </p:spPr>
          <p:txBody>
            <a:bodyPr rtlCol="0" anchor="ctr"/>
            <a:lstStyle/>
            <a:p>
              <a:endParaRPr lang="en-US"/>
            </a:p>
          </p:txBody>
        </p:sp>
        <p:sp>
          <p:nvSpPr>
            <p:cNvPr id="25" name="Freeform 24">
              <a:extLst>
                <a:ext uri="{FF2B5EF4-FFF2-40B4-BE49-F238E27FC236}">
                  <a16:creationId xmlns:a16="http://schemas.microsoft.com/office/drawing/2014/main" id="{D32F050A-B0BD-1AAC-3AD9-B75E2F5E8E95}"/>
                </a:ext>
              </a:extLst>
            </p:cNvPr>
            <p:cNvSpPr/>
            <p:nvPr userDrawn="1"/>
          </p:nvSpPr>
          <p:spPr>
            <a:xfrm>
              <a:off x="1" y="5377284"/>
              <a:ext cx="3251275" cy="1490153"/>
            </a:xfrm>
            <a:custGeom>
              <a:avLst/>
              <a:gdLst>
                <a:gd name="connsiteX0" fmla="*/ 0 w 3251275"/>
                <a:gd name="connsiteY0" fmla="*/ 0 h 1490153"/>
                <a:gd name="connsiteX1" fmla="*/ 1761099 w 3251275"/>
                <a:gd name="connsiteY1" fmla="*/ 0 h 1490153"/>
                <a:gd name="connsiteX2" fmla="*/ 3251275 w 3251275"/>
                <a:gd name="connsiteY2" fmla="*/ 1490153 h 1490153"/>
                <a:gd name="connsiteX3" fmla="*/ 3239351 w 3251275"/>
                <a:gd name="connsiteY3" fmla="*/ 1490153 h 1490153"/>
                <a:gd name="connsiteX4" fmla="*/ 3204595 w 3251275"/>
                <a:gd name="connsiteY4" fmla="*/ 1490153 h 1490153"/>
                <a:gd name="connsiteX5" fmla="*/ 3148529 w 3251275"/>
                <a:gd name="connsiteY5" fmla="*/ 1490153 h 1490153"/>
                <a:gd name="connsiteX6" fmla="*/ 3072675 w 3251275"/>
                <a:gd name="connsiteY6" fmla="*/ 1490153 h 1490153"/>
                <a:gd name="connsiteX7" fmla="*/ 2978555 w 3251275"/>
                <a:gd name="connsiteY7" fmla="*/ 1490153 h 1490153"/>
                <a:gd name="connsiteX8" fmla="*/ 2867691 w 3251275"/>
                <a:gd name="connsiteY8" fmla="*/ 1490153 h 1490153"/>
                <a:gd name="connsiteX9" fmla="*/ 2741605 w 3251275"/>
                <a:gd name="connsiteY9" fmla="*/ 1490153 h 1490153"/>
                <a:gd name="connsiteX10" fmla="*/ 2601820 w 3251275"/>
                <a:gd name="connsiteY10" fmla="*/ 1490153 h 1490153"/>
                <a:gd name="connsiteX11" fmla="*/ 2449858 w 3251275"/>
                <a:gd name="connsiteY11" fmla="*/ 1490153 h 1490153"/>
                <a:gd name="connsiteX12" fmla="*/ 2287241 w 3251275"/>
                <a:gd name="connsiteY12" fmla="*/ 1490153 h 1490153"/>
                <a:gd name="connsiteX13" fmla="*/ 2115491 w 3251275"/>
                <a:gd name="connsiteY13" fmla="*/ 1490153 h 1490153"/>
                <a:gd name="connsiteX14" fmla="*/ 1936130 w 3251275"/>
                <a:gd name="connsiteY14" fmla="*/ 1490153 h 1490153"/>
                <a:gd name="connsiteX15" fmla="*/ 1560664 w 3251275"/>
                <a:gd name="connsiteY15" fmla="*/ 1490153 h 1490153"/>
                <a:gd name="connsiteX16" fmla="*/ 1173021 w 3251275"/>
                <a:gd name="connsiteY16" fmla="*/ 1490153 h 1490153"/>
                <a:gd name="connsiteX17" fmla="*/ 785378 w 3251275"/>
                <a:gd name="connsiteY17" fmla="*/ 1490153 h 1490153"/>
                <a:gd name="connsiteX18" fmla="*/ 409912 w 3251275"/>
                <a:gd name="connsiteY18" fmla="*/ 1490153 h 1490153"/>
                <a:gd name="connsiteX19" fmla="*/ 230551 w 3251275"/>
                <a:gd name="connsiteY19" fmla="*/ 1490153 h 1490153"/>
                <a:gd name="connsiteX20" fmla="*/ 58801 w 3251275"/>
                <a:gd name="connsiteY20" fmla="*/ 1490153 h 1490153"/>
                <a:gd name="connsiteX21" fmla="*/ 0 w 3251275"/>
                <a:gd name="connsiteY21" fmla="*/ 1490153 h 1490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251275" h="1490153">
                  <a:moveTo>
                    <a:pt x="0" y="0"/>
                  </a:moveTo>
                  <a:lnTo>
                    <a:pt x="1761099" y="0"/>
                  </a:lnTo>
                  <a:cubicBezTo>
                    <a:pt x="2584154" y="0"/>
                    <a:pt x="3251275" y="667246"/>
                    <a:pt x="3251275" y="1490153"/>
                  </a:cubicBezTo>
                  <a:lnTo>
                    <a:pt x="3239351" y="1490153"/>
                  </a:lnTo>
                  <a:lnTo>
                    <a:pt x="3204595" y="1490153"/>
                  </a:lnTo>
                  <a:lnTo>
                    <a:pt x="3148529" y="1490153"/>
                  </a:lnTo>
                  <a:lnTo>
                    <a:pt x="3072675" y="1490153"/>
                  </a:lnTo>
                  <a:lnTo>
                    <a:pt x="2978555" y="1490153"/>
                  </a:lnTo>
                  <a:lnTo>
                    <a:pt x="2867691" y="1490153"/>
                  </a:lnTo>
                  <a:lnTo>
                    <a:pt x="2741605" y="1490153"/>
                  </a:lnTo>
                  <a:lnTo>
                    <a:pt x="2601820" y="1490153"/>
                  </a:lnTo>
                  <a:lnTo>
                    <a:pt x="2449858" y="1490153"/>
                  </a:lnTo>
                  <a:lnTo>
                    <a:pt x="2287241" y="1490153"/>
                  </a:lnTo>
                  <a:lnTo>
                    <a:pt x="2115491" y="1490153"/>
                  </a:lnTo>
                  <a:lnTo>
                    <a:pt x="1936130" y="1490153"/>
                  </a:lnTo>
                  <a:lnTo>
                    <a:pt x="1560664" y="1490153"/>
                  </a:lnTo>
                  <a:lnTo>
                    <a:pt x="1173021" y="1490153"/>
                  </a:lnTo>
                  <a:lnTo>
                    <a:pt x="785378" y="1490153"/>
                  </a:lnTo>
                  <a:lnTo>
                    <a:pt x="409912" y="1490153"/>
                  </a:lnTo>
                  <a:lnTo>
                    <a:pt x="230551" y="1490153"/>
                  </a:lnTo>
                  <a:lnTo>
                    <a:pt x="58801" y="1490153"/>
                  </a:lnTo>
                  <a:lnTo>
                    <a:pt x="0" y="1490153"/>
                  </a:lnTo>
                  <a:close/>
                </a:path>
              </a:pathLst>
            </a:custGeom>
            <a:solidFill>
              <a:srgbClr val="F2AAB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25">
              <a:extLst>
                <a:ext uri="{FF2B5EF4-FFF2-40B4-BE49-F238E27FC236}">
                  <a16:creationId xmlns:a16="http://schemas.microsoft.com/office/drawing/2014/main" id="{969AA48B-5CD0-0073-7416-69137FB939E6}"/>
                </a:ext>
              </a:extLst>
            </p:cNvPr>
            <p:cNvSpPr/>
            <p:nvPr userDrawn="1"/>
          </p:nvSpPr>
          <p:spPr>
            <a:xfrm>
              <a:off x="0" y="1251410"/>
              <a:ext cx="2802678" cy="5606590"/>
            </a:xfrm>
            <a:custGeom>
              <a:avLst/>
              <a:gdLst>
                <a:gd name="connsiteX0" fmla="*/ 0 w 2802678"/>
                <a:gd name="connsiteY0" fmla="*/ 0 h 5606590"/>
                <a:gd name="connsiteX1" fmla="*/ 156559 w 2802678"/>
                <a:gd name="connsiteY1" fmla="*/ 7471 h 5606590"/>
                <a:gd name="connsiteX2" fmla="*/ 511878 w 2802678"/>
                <a:gd name="connsiteY2" fmla="*/ 59415 h 5606590"/>
                <a:gd name="connsiteX3" fmla="*/ 2802678 w 2802678"/>
                <a:gd name="connsiteY3" fmla="*/ 2797427 h 5606590"/>
                <a:gd name="connsiteX4" fmla="*/ 1144479 w 2802678"/>
                <a:gd name="connsiteY4" fmla="*/ 5166764 h 5606590"/>
                <a:gd name="connsiteX5" fmla="*/ 1144345 w 2802678"/>
                <a:gd name="connsiteY5" fmla="*/ 5166898 h 5606590"/>
                <a:gd name="connsiteX6" fmla="*/ 1435198 w 2802678"/>
                <a:gd name="connsiteY6" fmla="*/ 5606590 h 5606590"/>
                <a:gd name="connsiteX7" fmla="*/ 0 w 2802678"/>
                <a:gd name="connsiteY7" fmla="*/ 5606590 h 5606590"/>
                <a:gd name="connsiteX8" fmla="*/ 0 w 2802678"/>
                <a:gd name="connsiteY8" fmla="*/ 5242252 h 5606590"/>
                <a:gd name="connsiteX9" fmla="*/ 6501 w 2802678"/>
                <a:gd name="connsiteY9" fmla="*/ 5237132 h 5606590"/>
                <a:gd name="connsiteX10" fmla="*/ 653440 w 2802678"/>
                <a:gd name="connsiteY10" fmla="*/ 3641556 h 5606590"/>
                <a:gd name="connsiteX11" fmla="*/ 522353 w 2802678"/>
                <a:gd name="connsiteY11" fmla="*/ 2914678 h 5606590"/>
                <a:gd name="connsiteX12" fmla="*/ 527592 w 2802678"/>
                <a:gd name="connsiteY12" fmla="*/ 2820260 h 5606590"/>
                <a:gd name="connsiteX13" fmla="*/ 117005 w 2802678"/>
                <a:gd name="connsiteY13" fmla="*/ 2021662 h 5606590"/>
                <a:gd name="connsiteX14" fmla="*/ 0 w 2802678"/>
                <a:gd name="connsiteY14" fmla="*/ 1955121 h 5606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802678" h="5606590">
                  <a:moveTo>
                    <a:pt x="0" y="0"/>
                  </a:moveTo>
                  <a:lnTo>
                    <a:pt x="156559" y="7471"/>
                  </a:lnTo>
                  <a:cubicBezTo>
                    <a:pt x="278211" y="19257"/>
                    <a:pt x="396572" y="36717"/>
                    <a:pt x="511878" y="59415"/>
                  </a:cubicBezTo>
                  <a:cubicBezTo>
                    <a:pt x="1911527" y="337299"/>
                    <a:pt x="2802678" y="1413647"/>
                    <a:pt x="2802678" y="2797427"/>
                  </a:cubicBezTo>
                  <a:cubicBezTo>
                    <a:pt x="2802678" y="3828380"/>
                    <a:pt x="2150869" y="4775389"/>
                    <a:pt x="1144479" y="5166764"/>
                  </a:cubicBezTo>
                  <a:lnTo>
                    <a:pt x="1144345" y="5166898"/>
                  </a:lnTo>
                  <a:lnTo>
                    <a:pt x="1435198" y="5606590"/>
                  </a:lnTo>
                  <a:lnTo>
                    <a:pt x="0" y="5606590"/>
                  </a:lnTo>
                  <a:lnTo>
                    <a:pt x="0" y="5242252"/>
                  </a:lnTo>
                  <a:lnTo>
                    <a:pt x="6501" y="5237132"/>
                  </a:lnTo>
                  <a:cubicBezTo>
                    <a:pt x="409058" y="4886083"/>
                    <a:pt x="653440" y="4320822"/>
                    <a:pt x="653440" y="3641556"/>
                  </a:cubicBezTo>
                  <a:cubicBezTo>
                    <a:pt x="653440" y="3375895"/>
                    <a:pt x="606298" y="3133065"/>
                    <a:pt x="522353" y="2914678"/>
                  </a:cubicBezTo>
                  <a:cubicBezTo>
                    <a:pt x="525846" y="2883251"/>
                    <a:pt x="527592" y="2851823"/>
                    <a:pt x="527592" y="2820260"/>
                  </a:cubicBezTo>
                  <a:cubicBezTo>
                    <a:pt x="527592" y="2481265"/>
                    <a:pt x="373806" y="2192905"/>
                    <a:pt x="117005" y="2021662"/>
                  </a:cubicBezTo>
                  <a:lnTo>
                    <a:pt x="0" y="1955121"/>
                  </a:lnTo>
                  <a:close/>
                </a:path>
              </a:pathLst>
            </a:custGeom>
            <a:solidFill>
              <a:srgbClr val="932B48"/>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26">
              <a:extLst>
                <a:ext uri="{FF2B5EF4-FFF2-40B4-BE49-F238E27FC236}">
                  <a16:creationId xmlns:a16="http://schemas.microsoft.com/office/drawing/2014/main" id="{2A01B8C5-1D22-793B-ADC6-45533A8E80C7}"/>
                </a:ext>
              </a:extLst>
            </p:cNvPr>
            <p:cNvSpPr/>
            <p:nvPr userDrawn="1"/>
          </p:nvSpPr>
          <p:spPr>
            <a:xfrm>
              <a:off x="0" y="1251410"/>
              <a:ext cx="522353" cy="3680266"/>
            </a:xfrm>
            <a:custGeom>
              <a:avLst/>
              <a:gdLst>
                <a:gd name="connsiteX0" fmla="*/ 0 w 522353"/>
                <a:gd name="connsiteY0" fmla="*/ 2154940 h 3680266"/>
                <a:gd name="connsiteX1" fmla="*/ 36570 w 522353"/>
                <a:gd name="connsiteY1" fmla="*/ 2185993 h 3680266"/>
                <a:gd name="connsiteX2" fmla="*/ 522353 w 522353"/>
                <a:gd name="connsiteY2" fmla="*/ 2914545 h 3680266"/>
                <a:gd name="connsiteX3" fmla="*/ 522353 w 522353"/>
                <a:gd name="connsiteY3" fmla="*/ 2914679 h 3680266"/>
                <a:gd name="connsiteX4" fmla="*/ 71318 w 522353"/>
                <a:gd name="connsiteY4" fmla="*/ 3646080 h 3680266"/>
                <a:gd name="connsiteX5" fmla="*/ 0 w 522353"/>
                <a:gd name="connsiteY5" fmla="*/ 3680266 h 3680266"/>
                <a:gd name="connsiteX6" fmla="*/ 0 w 522353"/>
                <a:gd name="connsiteY6" fmla="*/ 0 h 3680266"/>
                <a:gd name="connsiteX7" fmla="*/ 156559 w 522353"/>
                <a:gd name="connsiteY7" fmla="*/ 7471 h 3680266"/>
                <a:gd name="connsiteX8" fmla="*/ 511878 w 522353"/>
                <a:gd name="connsiteY8" fmla="*/ 59415 h 3680266"/>
                <a:gd name="connsiteX9" fmla="*/ 511878 w 522353"/>
                <a:gd name="connsiteY9" fmla="*/ 2021662 h 3680266"/>
                <a:gd name="connsiteX10" fmla="*/ 0 w 522353"/>
                <a:gd name="connsiteY10" fmla="*/ 2021662 h 3680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2353" h="3680266">
                  <a:moveTo>
                    <a:pt x="0" y="2154940"/>
                  </a:moveTo>
                  <a:lnTo>
                    <a:pt x="36570" y="2185993"/>
                  </a:lnTo>
                  <a:cubicBezTo>
                    <a:pt x="238312" y="2371351"/>
                    <a:pt x="412252" y="2618395"/>
                    <a:pt x="522353" y="2914545"/>
                  </a:cubicBezTo>
                  <a:lnTo>
                    <a:pt x="522353" y="2914679"/>
                  </a:lnTo>
                  <a:cubicBezTo>
                    <a:pt x="495072" y="3227031"/>
                    <a:pt x="328495" y="3491587"/>
                    <a:pt x="71318" y="3646080"/>
                  </a:cubicBezTo>
                  <a:lnTo>
                    <a:pt x="0" y="3680266"/>
                  </a:lnTo>
                  <a:close/>
                  <a:moveTo>
                    <a:pt x="0" y="0"/>
                  </a:moveTo>
                  <a:lnTo>
                    <a:pt x="156559" y="7471"/>
                  </a:lnTo>
                  <a:cubicBezTo>
                    <a:pt x="278211" y="19257"/>
                    <a:pt x="396572" y="36717"/>
                    <a:pt x="511878" y="59415"/>
                  </a:cubicBezTo>
                  <a:lnTo>
                    <a:pt x="511878" y="2021662"/>
                  </a:lnTo>
                  <a:lnTo>
                    <a:pt x="0" y="2021662"/>
                  </a:lnTo>
                  <a:close/>
                </a:path>
              </a:pathLst>
            </a:custGeom>
            <a:solidFill>
              <a:srgbClr val="F2AAB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27">
              <a:extLst>
                <a:ext uri="{FF2B5EF4-FFF2-40B4-BE49-F238E27FC236}">
                  <a16:creationId xmlns:a16="http://schemas.microsoft.com/office/drawing/2014/main" id="{C1EACD1B-3DF7-F6C8-6F72-0E511C1748B6}"/>
                </a:ext>
              </a:extLst>
            </p:cNvPr>
            <p:cNvSpPr/>
            <p:nvPr userDrawn="1"/>
          </p:nvSpPr>
          <p:spPr>
            <a:xfrm>
              <a:off x="0" y="4166089"/>
              <a:ext cx="653440" cy="2327678"/>
            </a:xfrm>
            <a:custGeom>
              <a:avLst/>
              <a:gdLst>
                <a:gd name="connsiteX0" fmla="*/ 522353 w 653440"/>
                <a:gd name="connsiteY0" fmla="*/ 0 h 2327678"/>
                <a:gd name="connsiteX1" fmla="*/ 653440 w 653440"/>
                <a:gd name="connsiteY1" fmla="*/ 726878 h 2327678"/>
                <a:gd name="connsiteX2" fmla="*/ 6560 w 653440"/>
                <a:gd name="connsiteY2" fmla="*/ 2322512 h 2327678"/>
                <a:gd name="connsiteX3" fmla="*/ 0 w 653440"/>
                <a:gd name="connsiteY3" fmla="*/ 2327678 h 2327678"/>
                <a:gd name="connsiteX4" fmla="*/ 0 w 653440"/>
                <a:gd name="connsiteY4" fmla="*/ 765586 h 2327678"/>
                <a:gd name="connsiteX5" fmla="*/ 71318 w 653440"/>
                <a:gd name="connsiteY5" fmla="*/ 731400 h 2327678"/>
                <a:gd name="connsiteX6" fmla="*/ 522353 w 653440"/>
                <a:gd name="connsiteY6" fmla="*/ 0 h 2327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3440" h="2327678">
                  <a:moveTo>
                    <a:pt x="522353" y="0"/>
                  </a:moveTo>
                  <a:cubicBezTo>
                    <a:pt x="606163" y="218385"/>
                    <a:pt x="653440" y="461351"/>
                    <a:pt x="653440" y="726878"/>
                  </a:cubicBezTo>
                  <a:cubicBezTo>
                    <a:pt x="653440" y="1406144"/>
                    <a:pt x="409111" y="1971456"/>
                    <a:pt x="6560" y="2322512"/>
                  </a:cubicBezTo>
                  <a:lnTo>
                    <a:pt x="0" y="2327678"/>
                  </a:lnTo>
                  <a:lnTo>
                    <a:pt x="0" y="765586"/>
                  </a:lnTo>
                  <a:lnTo>
                    <a:pt x="71318" y="731400"/>
                  </a:lnTo>
                  <a:cubicBezTo>
                    <a:pt x="328495" y="576908"/>
                    <a:pt x="495071" y="312351"/>
                    <a:pt x="522353" y="0"/>
                  </a:cubicBezTo>
                  <a:close/>
                </a:path>
              </a:pathLst>
            </a:custGeom>
            <a:solidFill>
              <a:srgbClr val="D24A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29" name="Graphic 1">
            <a:extLst>
              <a:ext uri="{FF2B5EF4-FFF2-40B4-BE49-F238E27FC236}">
                <a16:creationId xmlns:a16="http://schemas.microsoft.com/office/drawing/2014/main" id="{2E578F70-B33B-AD84-3F3D-4D2339CED1C7}"/>
              </a:ext>
            </a:extLst>
          </p:cNvPr>
          <p:cNvPicPr>
            <a:picLocks noChangeAspect="1"/>
          </p:cNvPicPr>
          <p:nvPr userDrawn="1"/>
        </p:nvPicPr>
        <p:blipFill>
          <a:blip r:embed="rId2"/>
          <a:srcRect/>
          <a:stretch/>
        </p:blipFill>
        <p:spPr>
          <a:xfrm>
            <a:off x="4886314" y="5496593"/>
            <a:ext cx="2418000" cy="990567"/>
          </a:xfrm>
          <a:prstGeom prst="rect">
            <a:avLst/>
          </a:prstGeom>
        </p:spPr>
      </p:pic>
      <p:sp>
        <p:nvSpPr>
          <p:cNvPr id="30" name="Freeform 29">
            <a:extLst>
              <a:ext uri="{FF2B5EF4-FFF2-40B4-BE49-F238E27FC236}">
                <a16:creationId xmlns:a16="http://schemas.microsoft.com/office/drawing/2014/main" id="{9B381E51-F75E-6F48-08C3-3FE4E3831441}"/>
              </a:ext>
            </a:extLst>
          </p:cNvPr>
          <p:cNvSpPr/>
          <p:nvPr userDrawn="1"/>
        </p:nvSpPr>
        <p:spPr>
          <a:xfrm>
            <a:off x="1212175" y="2213241"/>
            <a:ext cx="3026580" cy="2850432"/>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chemeClr val="bg1"/>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31" name="Text Placeholder 35">
            <a:extLst>
              <a:ext uri="{FF2B5EF4-FFF2-40B4-BE49-F238E27FC236}">
                <a16:creationId xmlns:a16="http://schemas.microsoft.com/office/drawing/2014/main" id="{284679EA-F867-F2E7-43B3-6F7C880C15CA}"/>
              </a:ext>
            </a:extLst>
          </p:cNvPr>
          <p:cNvSpPr>
            <a:spLocks noGrp="1"/>
          </p:cNvSpPr>
          <p:nvPr>
            <p:ph type="body" sz="quarter" idx="12" hasCustomPrompt="1"/>
          </p:nvPr>
        </p:nvSpPr>
        <p:spPr>
          <a:xfrm>
            <a:off x="1247344" y="4345736"/>
            <a:ext cx="2956243" cy="303738"/>
          </a:xfrm>
          <a:prstGeom prst="rect">
            <a:avLst/>
          </a:prstGeom>
        </p:spPr>
        <p:txBody>
          <a:bodyPr/>
          <a:lstStyle>
            <a:lvl1pPr marL="0" indent="0" algn="ctr">
              <a:buNone/>
              <a:defRPr sz="1800" b="1" i="0">
                <a:latin typeface="Aptos"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Your name</a:t>
            </a:r>
            <a:endParaRPr lang="en-IS"/>
          </a:p>
        </p:txBody>
      </p:sp>
      <p:sp>
        <p:nvSpPr>
          <p:cNvPr id="32" name="Text Placeholder 35">
            <a:extLst>
              <a:ext uri="{FF2B5EF4-FFF2-40B4-BE49-F238E27FC236}">
                <a16:creationId xmlns:a16="http://schemas.microsoft.com/office/drawing/2014/main" id="{361E3BAE-E0A9-7A31-1FF9-5E720DEA611B}"/>
              </a:ext>
            </a:extLst>
          </p:cNvPr>
          <p:cNvSpPr>
            <a:spLocks noGrp="1"/>
          </p:cNvSpPr>
          <p:nvPr>
            <p:ph type="body" sz="quarter" idx="13" hasCustomPrompt="1"/>
          </p:nvPr>
        </p:nvSpPr>
        <p:spPr>
          <a:xfrm>
            <a:off x="1247344" y="4667591"/>
            <a:ext cx="2956243" cy="303738"/>
          </a:xfrm>
          <a:prstGeom prst="rect">
            <a:avLst/>
          </a:prstGeom>
        </p:spPr>
        <p:txBody>
          <a:bodyPr/>
          <a:lstStyle>
            <a:lvl1pPr marL="0" indent="0" algn="ctr">
              <a:buNone/>
              <a:defRPr sz="1800" b="0" i="0">
                <a:solidFill>
                  <a:srgbClr val="932B48"/>
                </a:solidFill>
                <a:latin typeface="Aptos Light"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Job title</a:t>
            </a:r>
            <a:endParaRPr lang="en-IS"/>
          </a:p>
        </p:txBody>
      </p:sp>
      <p:sp>
        <p:nvSpPr>
          <p:cNvPr id="33" name="Picture Placeholder 9">
            <a:extLst>
              <a:ext uri="{FF2B5EF4-FFF2-40B4-BE49-F238E27FC236}">
                <a16:creationId xmlns:a16="http://schemas.microsoft.com/office/drawing/2014/main" id="{2F9C6A5C-2D94-2F0F-3A83-842F5B7C1043}"/>
              </a:ext>
            </a:extLst>
          </p:cNvPr>
          <p:cNvSpPr>
            <a:spLocks noGrp="1"/>
          </p:cNvSpPr>
          <p:nvPr>
            <p:ph type="pic" sz="quarter" idx="11" hasCustomPrompt="1"/>
          </p:nvPr>
        </p:nvSpPr>
        <p:spPr>
          <a:xfrm>
            <a:off x="1247344" y="2247893"/>
            <a:ext cx="2956243" cy="2020920"/>
          </a:xfrm>
          <a:custGeom>
            <a:avLst/>
            <a:gdLst>
              <a:gd name="connsiteX0" fmla="*/ 45577 w 2956243"/>
              <a:gd name="connsiteY0" fmla="*/ 0 h 2020920"/>
              <a:gd name="connsiteX1" fmla="*/ 2910992 w 2956243"/>
              <a:gd name="connsiteY1" fmla="*/ 0 h 2020920"/>
              <a:gd name="connsiteX2" fmla="*/ 2918269 w 2956243"/>
              <a:gd name="connsiteY2" fmla="*/ 1469 h 2020920"/>
              <a:gd name="connsiteX3" fmla="*/ 2951641 w 2956243"/>
              <a:gd name="connsiteY3" fmla="*/ 34835 h 2020920"/>
              <a:gd name="connsiteX4" fmla="*/ 2956243 w 2956243"/>
              <a:gd name="connsiteY4" fmla="*/ 57627 h 2020920"/>
              <a:gd name="connsiteX5" fmla="*/ 2956243 w 2956243"/>
              <a:gd name="connsiteY5" fmla="*/ 2020920 h 2020920"/>
              <a:gd name="connsiteX6" fmla="*/ 0 w 2956243"/>
              <a:gd name="connsiteY6" fmla="*/ 2020920 h 2020920"/>
              <a:gd name="connsiteX7" fmla="*/ 0 w 2956243"/>
              <a:gd name="connsiteY7" fmla="*/ 1936492 h 2020920"/>
              <a:gd name="connsiteX8" fmla="*/ 0 w 2956243"/>
              <a:gd name="connsiteY8" fmla="*/ 841178 h 2020920"/>
              <a:gd name="connsiteX9" fmla="*/ 0 w 2956243"/>
              <a:gd name="connsiteY9" fmla="*/ 59240 h 2020920"/>
              <a:gd name="connsiteX10" fmla="*/ 38300 w 2956243"/>
              <a:gd name="connsiteY10" fmla="*/ 1469 h 2020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56243" h="2020920">
                <a:moveTo>
                  <a:pt x="45577" y="0"/>
                </a:moveTo>
                <a:lnTo>
                  <a:pt x="2910992" y="0"/>
                </a:lnTo>
                <a:lnTo>
                  <a:pt x="2918269" y="1469"/>
                </a:lnTo>
                <a:cubicBezTo>
                  <a:pt x="2933274" y="7814"/>
                  <a:pt x="2945294" y="19833"/>
                  <a:pt x="2951641" y="34835"/>
                </a:cubicBezTo>
                <a:lnTo>
                  <a:pt x="2956243" y="57627"/>
                </a:lnTo>
                <a:lnTo>
                  <a:pt x="2956243" y="2020920"/>
                </a:lnTo>
                <a:lnTo>
                  <a:pt x="0" y="2020920"/>
                </a:lnTo>
                <a:lnTo>
                  <a:pt x="0" y="1936492"/>
                </a:lnTo>
                <a:lnTo>
                  <a:pt x="0" y="841178"/>
                </a:lnTo>
                <a:lnTo>
                  <a:pt x="0" y="59240"/>
                </a:lnTo>
                <a:cubicBezTo>
                  <a:pt x="0" y="33270"/>
                  <a:pt x="15793" y="10987"/>
                  <a:pt x="38300" y="1469"/>
                </a:cubicBezTo>
                <a:close/>
              </a:path>
            </a:pathLst>
          </a:custGeom>
        </p:spPr>
        <p:txBody>
          <a:bodyPr wrap="square">
            <a:noAutofit/>
          </a:bodyPr>
          <a:lstStyle>
            <a:lvl1pPr>
              <a:defRPr sz="2000">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34" name="Freeform 33">
            <a:extLst>
              <a:ext uri="{FF2B5EF4-FFF2-40B4-BE49-F238E27FC236}">
                <a16:creationId xmlns:a16="http://schemas.microsoft.com/office/drawing/2014/main" id="{0F08C23C-559A-B013-F2B4-DB22C2F79EFD}"/>
              </a:ext>
            </a:extLst>
          </p:cNvPr>
          <p:cNvSpPr/>
          <p:nvPr userDrawn="1"/>
        </p:nvSpPr>
        <p:spPr>
          <a:xfrm>
            <a:off x="4582710" y="2213241"/>
            <a:ext cx="3026580" cy="2850432"/>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chemeClr val="bg1"/>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35" name="Text Placeholder 35">
            <a:extLst>
              <a:ext uri="{FF2B5EF4-FFF2-40B4-BE49-F238E27FC236}">
                <a16:creationId xmlns:a16="http://schemas.microsoft.com/office/drawing/2014/main" id="{EA572CC5-43C3-F847-3174-3C4EB776D864}"/>
              </a:ext>
            </a:extLst>
          </p:cNvPr>
          <p:cNvSpPr>
            <a:spLocks noGrp="1"/>
          </p:cNvSpPr>
          <p:nvPr>
            <p:ph type="body" sz="quarter" idx="14" hasCustomPrompt="1"/>
          </p:nvPr>
        </p:nvSpPr>
        <p:spPr>
          <a:xfrm>
            <a:off x="4617193" y="4345736"/>
            <a:ext cx="2956243" cy="303738"/>
          </a:xfrm>
          <a:prstGeom prst="rect">
            <a:avLst/>
          </a:prstGeom>
        </p:spPr>
        <p:txBody>
          <a:bodyPr/>
          <a:lstStyle>
            <a:lvl1pPr marL="0" indent="0" algn="ctr">
              <a:buNone/>
              <a:defRPr sz="1800" b="1" i="0">
                <a:latin typeface="Aptos"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Your name</a:t>
            </a:r>
            <a:endParaRPr lang="en-IS"/>
          </a:p>
        </p:txBody>
      </p:sp>
      <p:sp>
        <p:nvSpPr>
          <p:cNvPr id="38" name="Text Placeholder 35">
            <a:extLst>
              <a:ext uri="{FF2B5EF4-FFF2-40B4-BE49-F238E27FC236}">
                <a16:creationId xmlns:a16="http://schemas.microsoft.com/office/drawing/2014/main" id="{975BCE9F-DA21-4ABE-6AB8-4249B0168241}"/>
              </a:ext>
            </a:extLst>
          </p:cNvPr>
          <p:cNvSpPr>
            <a:spLocks noGrp="1"/>
          </p:cNvSpPr>
          <p:nvPr>
            <p:ph type="body" sz="quarter" idx="15" hasCustomPrompt="1"/>
          </p:nvPr>
        </p:nvSpPr>
        <p:spPr>
          <a:xfrm>
            <a:off x="4617193" y="4667591"/>
            <a:ext cx="2956243" cy="303738"/>
          </a:xfrm>
          <a:prstGeom prst="rect">
            <a:avLst/>
          </a:prstGeom>
        </p:spPr>
        <p:txBody>
          <a:bodyPr/>
          <a:lstStyle>
            <a:lvl1pPr marL="0" indent="0" algn="ctr">
              <a:buNone/>
              <a:defRPr sz="1800" b="0" i="0">
                <a:solidFill>
                  <a:srgbClr val="932B48"/>
                </a:solidFill>
                <a:latin typeface="Aptos Light"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Job title</a:t>
            </a:r>
            <a:endParaRPr lang="en-IS"/>
          </a:p>
        </p:txBody>
      </p:sp>
      <p:sp>
        <p:nvSpPr>
          <p:cNvPr id="39" name="Picture Placeholder 13">
            <a:extLst>
              <a:ext uri="{FF2B5EF4-FFF2-40B4-BE49-F238E27FC236}">
                <a16:creationId xmlns:a16="http://schemas.microsoft.com/office/drawing/2014/main" id="{F74299AC-AC0B-537F-36C6-00E40A71D1A2}"/>
              </a:ext>
            </a:extLst>
          </p:cNvPr>
          <p:cNvSpPr>
            <a:spLocks noGrp="1"/>
          </p:cNvSpPr>
          <p:nvPr>
            <p:ph type="pic" sz="quarter" idx="16" hasCustomPrompt="1"/>
          </p:nvPr>
        </p:nvSpPr>
        <p:spPr>
          <a:xfrm>
            <a:off x="4617878" y="2247893"/>
            <a:ext cx="2956243" cy="2020920"/>
          </a:xfrm>
          <a:custGeom>
            <a:avLst/>
            <a:gdLst>
              <a:gd name="connsiteX0" fmla="*/ 45577 w 2956243"/>
              <a:gd name="connsiteY0" fmla="*/ 0 h 2020920"/>
              <a:gd name="connsiteX1" fmla="*/ 2910992 w 2956243"/>
              <a:gd name="connsiteY1" fmla="*/ 0 h 2020920"/>
              <a:gd name="connsiteX2" fmla="*/ 2918269 w 2956243"/>
              <a:gd name="connsiteY2" fmla="*/ 1469 h 2020920"/>
              <a:gd name="connsiteX3" fmla="*/ 2951641 w 2956243"/>
              <a:gd name="connsiteY3" fmla="*/ 34835 h 2020920"/>
              <a:gd name="connsiteX4" fmla="*/ 2956243 w 2956243"/>
              <a:gd name="connsiteY4" fmla="*/ 57627 h 2020920"/>
              <a:gd name="connsiteX5" fmla="*/ 2956243 w 2956243"/>
              <a:gd name="connsiteY5" fmla="*/ 2020920 h 2020920"/>
              <a:gd name="connsiteX6" fmla="*/ 0 w 2956243"/>
              <a:gd name="connsiteY6" fmla="*/ 2020920 h 2020920"/>
              <a:gd name="connsiteX7" fmla="*/ 0 w 2956243"/>
              <a:gd name="connsiteY7" fmla="*/ 1936492 h 2020920"/>
              <a:gd name="connsiteX8" fmla="*/ 0 w 2956243"/>
              <a:gd name="connsiteY8" fmla="*/ 841178 h 2020920"/>
              <a:gd name="connsiteX9" fmla="*/ 0 w 2956243"/>
              <a:gd name="connsiteY9" fmla="*/ 59240 h 2020920"/>
              <a:gd name="connsiteX10" fmla="*/ 38300 w 2956243"/>
              <a:gd name="connsiteY10" fmla="*/ 1469 h 2020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56243" h="2020920">
                <a:moveTo>
                  <a:pt x="45577" y="0"/>
                </a:moveTo>
                <a:lnTo>
                  <a:pt x="2910992" y="0"/>
                </a:lnTo>
                <a:lnTo>
                  <a:pt x="2918269" y="1469"/>
                </a:lnTo>
                <a:cubicBezTo>
                  <a:pt x="2933274" y="7814"/>
                  <a:pt x="2945294" y="19833"/>
                  <a:pt x="2951641" y="34835"/>
                </a:cubicBezTo>
                <a:lnTo>
                  <a:pt x="2956243" y="57627"/>
                </a:lnTo>
                <a:lnTo>
                  <a:pt x="2956243" y="2020920"/>
                </a:lnTo>
                <a:lnTo>
                  <a:pt x="0" y="2020920"/>
                </a:lnTo>
                <a:lnTo>
                  <a:pt x="0" y="1936492"/>
                </a:lnTo>
                <a:lnTo>
                  <a:pt x="0" y="841178"/>
                </a:lnTo>
                <a:lnTo>
                  <a:pt x="0" y="59240"/>
                </a:lnTo>
                <a:cubicBezTo>
                  <a:pt x="0" y="33270"/>
                  <a:pt x="15793" y="10987"/>
                  <a:pt x="38300" y="1469"/>
                </a:cubicBezTo>
                <a:close/>
              </a:path>
            </a:pathLst>
          </a:custGeom>
        </p:spPr>
        <p:txBody>
          <a:bodyPr wrap="square">
            <a:noAutofit/>
          </a:bodyPr>
          <a:lstStyle>
            <a:lvl1pPr>
              <a:defRPr sz="2000">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0" name="Freeform 39">
            <a:extLst>
              <a:ext uri="{FF2B5EF4-FFF2-40B4-BE49-F238E27FC236}">
                <a16:creationId xmlns:a16="http://schemas.microsoft.com/office/drawing/2014/main" id="{9719E4A0-D49D-B2F9-32AF-98BDD004A59B}"/>
              </a:ext>
            </a:extLst>
          </p:cNvPr>
          <p:cNvSpPr/>
          <p:nvPr userDrawn="1"/>
        </p:nvSpPr>
        <p:spPr>
          <a:xfrm>
            <a:off x="7953245" y="2213241"/>
            <a:ext cx="3026580" cy="2850432"/>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chemeClr val="bg1"/>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41" name="Text Placeholder 35">
            <a:extLst>
              <a:ext uri="{FF2B5EF4-FFF2-40B4-BE49-F238E27FC236}">
                <a16:creationId xmlns:a16="http://schemas.microsoft.com/office/drawing/2014/main" id="{C0701C22-9D92-EF82-26D7-D0812BF4576E}"/>
              </a:ext>
            </a:extLst>
          </p:cNvPr>
          <p:cNvSpPr>
            <a:spLocks noGrp="1"/>
          </p:cNvSpPr>
          <p:nvPr>
            <p:ph type="body" sz="quarter" idx="17" hasCustomPrompt="1"/>
          </p:nvPr>
        </p:nvSpPr>
        <p:spPr>
          <a:xfrm>
            <a:off x="7988412" y="4345736"/>
            <a:ext cx="2956243" cy="303738"/>
          </a:xfrm>
          <a:prstGeom prst="rect">
            <a:avLst/>
          </a:prstGeom>
        </p:spPr>
        <p:txBody>
          <a:bodyPr/>
          <a:lstStyle>
            <a:lvl1pPr marL="0" indent="0" algn="ctr">
              <a:buNone/>
              <a:defRPr sz="1800" b="1" i="0">
                <a:latin typeface="Aptos"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Your name</a:t>
            </a:r>
            <a:endParaRPr lang="en-IS"/>
          </a:p>
        </p:txBody>
      </p:sp>
      <p:sp>
        <p:nvSpPr>
          <p:cNvPr id="42" name="Text Placeholder 35">
            <a:extLst>
              <a:ext uri="{FF2B5EF4-FFF2-40B4-BE49-F238E27FC236}">
                <a16:creationId xmlns:a16="http://schemas.microsoft.com/office/drawing/2014/main" id="{FEB85011-2D39-53FD-FC33-3DB3025968E6}"/>
              </a:ext>
            </a:extLst>
          </p:cNvPr>
          <p:cNvSpPr>
            <a:spLocks noGrp="1"/>
          </p:cNvSpPr>
          <p:nvPr>
            <p:ph type="body" sz="quarter" idx="18" hasCustomPrompt="1"/>
          </p:nvPr>
        </p:nvSpPr>
        <p:spPr>
          <a:xfrm>
            <a:off x="7988412" y="4667591"/>
            <a:ext cx="2956243" cy="303738"/>
          </a:xfrm>
          <a:prstGeom prst="rect">
            <a:avLst/>
          </a:prstGeom>
        </p:spPr>
        <p:txBody>
          <a:bodyPr/>
          <a:lstStyle>
            <a:lvl1pPr marL="0" indent="0" algn="ctr">
              <a:buNone/>
              <a:defRPr sz="1800" b="0" i="0">
                <a:solidFill>
                  <a:srgbClr val="932B48"/>
                </a:solidFill>
                <a:latin typeface="Aptos Light"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Job title</a:t>
            </a:r>
            <a:endParaRPr lang="en-IS"/>
          </a:p>
        </p:txBody>
      </p:sp>
      <p:sp>
        <p:nvSpPr>
          <p:cNvPr id="43" name="Picture Placeholder 13">
            <a:extLst>
              <a:ext uri="{FF2B5EF4-FFF2-40B4-BE49-F238E27FC236}">
                <a16:creationId xmlns:a16="http://schemas.microsoft.com/office/drawing/2014/main" id="{93B94ADC-15EC-7290-CCA2-FD0AED7F0AE2}"/>
              </a:ext>
            </a:extLst>
          </p:cNvPr>
          <p:cNvSpPr>
            <a:spLocks noGrp="1"/>
          </p:cNvSpPr>
          <p:nvPr>
            <p:ph type="pic" sz="quarter" idx="19" hasCustomPrompt="1"/>
          </p:nvPr>
        </p:nvSpPr>
        <p:spPr>
          <a:xfrm>
            <a:off x="7988413" y="2247893"/>
            <a:ext cx="2956243" cy="2020920"/>
          </a:xfrm>
          <a:custGeom>
            <a:avLst/>
            <a:gdLst>
              <a:gd name="connsiteX0" fmla="*/ 45577 w 2956243"/>
              <a:gd name="connsiteY0" fmla="*/ 0 h 2020920"/>
              <a:gd name="connsiteX1" fmla="*/ 2910992 w 2956243"/>
              <a:gd name="connsiteY1" fmla="*/ 0 h 2020920"/>
              <a:gd name="connsiteX2" fmla="*/ 2918269 w 2956243"/>
              <a:gd name="connsiteY2" fmla="*/ 1469 h 2020920"/>
              <a:gd name="connsiteX3" fmla="*/ 2951641 w 2956243"/>
              <a:gd name="connsiteY3" fmla="*/ 34835 h 2020920"/>
              <a:gd name="connsiteX4" fmla="*/ 2956243 w 2956243"/>
              <a:gd name="connsiteY4" fmla="*/ 57627 h 2020920"/>
              <a:gd name="connsiteX5" fmla="*/ 2956243 w 2956243"/>
              <a:gd name="connsiteY5" fmla="*/ 2020920 h 2020920"/>
              <a:gd name="connsiteX6" fmla="*/ 0 w 2956243"/>
              <a:gd name="connsiteY6" fmla="*/ 2020920 h 2020920"/>
              <a:gd name="connsiteX7" fmla="*/ 0 w 2956243"/>
              <a:gd name="connsiteY7" fmla="*/ 1936492 h 2020920"/>
              <a:gd name="connsiteX8" fmla="*/ 0 w 2956243"/>
              <a:gd name="connsiteY8" fmla="*/ 841178 h 2020920"/>
              <a:gd name="connsiteX9" fmla="*/ 0 w 2956243"/>
              <a:gd name="connsiteY9" fmla="*/ 59240 h 2020920"/>
              <a:gd name="connsiteX10" fmla="*/ 38300 w 2956243"/>
              <a:gd name="connsiteY10" fmla="*/ 1469 h 2020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56243" h="2020920">
                <a:moveTo>
                  <a:pt x="45577" y="0"/>
                </a:moveTo>
                <a:lnTo>
                  <a:pt x="2910992" y="0"/>
                </a:lnTo>
                <a:lnTo>
                  <a:pt x="2918269" y="1469"/>
                </a:lnTo>
                <a:cubicBezTo>
                  <a:pt x="2933274" y="7814"/>
                  <a:pt x="2945294" y="19833"/>
                  <a:pt x="2951641" y="34835"/>
                </a:cubicBezTo>
                <a:lnTo>
                  <a:pt x="2956243" y="57627"/>
                </a:lnTo>
                <a:lnTo>
                  <a:pt x="2956243" y="2020920"/>
                </a:lnTo>
                <a:lnTo>
                  <a:pt x="0" y="2020920"/>
                </a:lnTo>
                <a:lnTo>
                  <a:pt x="0" y="1936492"/>
                </a:lnTo>
                <a:lnTo>
                  <a:pt x="0" y="841178"/>
                </a:lnTo>
                <a:lnTo>
                  <a:pt x="0" y="59240"/>
                </a:lnTo>
                <a:cubicBezTo>
                  <a:pt x="0" y="33270"/>
                  <a:pt x="15793" y="10987"/>
                  <a:pt x="38300" y="1469"/>
                </a:cubicBezTo>
                <a:close/>
              </a:path>
            </a:pathLst>
          </a:custGeom>
        </p:spPr>
        <p:txBody>
          <a:bodyPr wrap="square">
            <a:noAutofit/>
          </a:bodyPr>
          <a:lstStyle>
            <a:lvl1pPr>
              <a:defRPr sz="2000">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4" name="Text Placeholder 6">
            <a:extLst>
              <a:ext uri="{FF2B5EF4-FFF2-40B4-BE49-F238E27FC236}">
                <a16:creationId xmlns:a16="http://schemas.microsoft.com/office/drawing/2014/main" id="{A8766EEF-4F60-4320-7440-8FC9E304BD50}"/>
              </a:ext>
            </a:extLst>
          </p:cNvPr>
          <p:cNvSpPr>
            <a:spLocks noGrp="1"/>
          </p:cNvSpPr>
          <p:nvPr>
            <p:ph type="body" sz="quarter" idx="20" hasCustomPrompt="1"/>
          </p:nvPr>
        </p:nvSpPr>
        <p:spPr>
          <a:xfrm>
            <a:off x="1784888" y="1207778"/>
            <a:ext cx="8622224" cy="831850"/>
          </a:xfrm>
          <a:prstGeom prst="rect">
            <a:avLst/>
          </a:prstGeom>
        </p:spPr>
        <p:txBody>
          <a:bodyPr/>
          <a:lstStyle>
            <a:lvl1pPr marL="0" indent="0" algn="ctr">
              <a:buNone/>
              <a:defRPr b="0" i="0">
                <a:solidFill>
                  <a:srgbClr val="932B48"/>
                </a:solidFill>
                <a:latin typeface="Aptos Light" panose="020B0004020202020204" pitchFamily="34" charset="0"/>
                <a:cs typeface="Segoe UI" panose="020B0502040204020203" pitchFamily="34" charset="0"/>
              </a:defRPr>
            </a:lvl1pPr>
            <a:lvl2pPr marL="457200" indent="0" algn="ctr">
              <a:buNone/>
              <a:defRPr>
                <a:solidFill>
                  <a:srgbClr val="328C85"/>
                </a:solidFill>
                <a:latin typeface="Segoe UI" panose="020B0502040204020203" pitchFamily="34" charset="0"/>
                <a:cs typeface="Segoe UI" panose="020B0502040204020203" pitchFamily="34" charset="0"/>
              </a:defRPr>
            </a:lvl2pPr>
            <a:lvl3pPr marL="914400" indent="0" algn="ctr">
              <a:buNone/>
              <a:defRPr>
                <a:solidFill>
                  <a:srgbClr val="328C85"/>
                </a:solidFill>
                <a:latin typeface="Segoe UI" panose="020B0502040204020203" pitchFamily="34" charset="0"/>
                <a:cs typeface="Segoe UI" panose="020B0502040204020203" pitchFamily="34" charset="0"/>
              </a:defRPr>
            </a:lvl3pPr>
            <a:lvl4pPr marL="1371600" indent="0" algn="ctr">
              <a:buNone/>
              <a:defRPr>
                <a:solidFill>
                  <a:srgbClr val="328C85"/>
                </a:solidFill>
                <a:latin typeface="Segoe UI" panose="020B0502040204020203" pitchFamily="34" charset="0"/>
                <a:cs typeface="Segoe UI" panose="020B0502040204020203" pitchFamily="34" charset="0"/>
              </a:defRPr>
            </a:lvl4pPr>
            <a:lvl5pPr marL="1828800" indent="0" algn="ctr">
              <a:buNone/>
              <a:defRPr>
                <a:solidFill>
                  <a:srgbClr val="328C85"/>
                </a:solidFill>
                <a:latin typeface="Segoe UI" panose="020B0502040204020203" pitchFamily="34" charset="0"/>
                <a:cs typeface="Segoe UI" panose="020B0502040204020203" pitchFamily="34" charset="0"/>
              </a:defRPr>
            </a:lvl5pPr>
          </a:lstStyle>
          <a:p>
            <a:pPr lvl="0"/>
            <a:r>
              <a:rPr lang="en-US"/>
              <a:t>Subtitle if you want</a:t>
            </a:r>
            <a:endParaRPr lang="en-IS"/>
          </a:p>
        </p:txBody>
      </p:sp>
      <p:sp>
        <p:nvSpPr>
          <p:cNvPr id="45" name="Title Placeholder 12">
            <a:extLst>
              <a:ext uri="{FF2B5EF4-FFF2-40B4-BE49-F238E27FC236}">
                <a16:creationId xmlns:a16="http://schemas.microsoft.com/office/drawing/2014/main" id="{21313FD0-E435-CBFA-2EC6-66708C94058C}"/>
              </a:ext>
            </a:extLst>
          </p:cNvPr>
          <p:cNvSpPr>
            <a:spLocks noGrp="1"/>
          </p:cNvSpPr>
          <p:nvPr>
            <p:ph type="title" hasCustomPrompt="1"/>
          </p:nvPr>
        </p:nvSpPr>
        <p:spPr>
          <a:xfrm>
            <a:off x="1784888" y="502551"/>
            <a:ext cx="8622224" cy="666357"/>
          </a:xfrm>
          <a:prstGeom prst="rect">
            <a:avLst/>
          </a:prstGeom>
        </p:spPr>
        <p:txBody>
          <a:bodyPr vert="horz" lIns="91440" tIns="45720" rIns="91440" bIns="45720" rtlCol="0" anchor="t" anchorCtr="0">
            <a:normAutofit/>
          </a:bodyPr>
          <a:lstStyle>
            <a:lvl1pPr algn="ctr">
              <a:defRPr b="1" i="0">
                <a:solidFill>
                  <a:srgbClr val="351C5C"/>
                </a:solidFill>
                <a:latin typeface="Aptos ExtraBold" panose="020B0004020202020204" pitchFamily="34" charset="0"/>
                <a:cs typeface="Segoe UI" panose="020B0502040204020203" pitchFamily="34" charset="0"/>
              </a:defRPr>
            </a:lvl1pPr>
          </a:lstStyle>
          <a:p>
            <a:r>
              <a:rPr lang="en-GB"/>
              <a:t>Presentation title</a:t>
            </a:r>
            <a:endParaRPr lang="en-IS"/>
          </a:p>
        </p:txBody>
      </p:sp>
    </p:spTree>
    <p:extLst>
      <p:ext uri="{BB962C8B-B14F-4D97-AF65-F5344CB8AC3E}">
        <p14:creationId xmlns:p14="http://schemas.microsoft.com/office/powerpoint/2010/main" val="2682146734"/>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Eggplant 1 presenter">
    <p:bg>
      <p:bgPr>
        <a:solidFill>
          <a:srgbClr val="351C5C"/>
        </a:solidFill>
        <a:effectLst/>
      </p:bgPr>
    </p:bg>
    <p:spTree>
      <p:nvGrpSpPr>
        <p:cNvPr id="1" name=""/>
        <p:cNvGrpSpPr/>
        <p:nvPr/>
      </p:nvGrpSpPr>
      <p:grpSpPr>
        <a:xfrm>
          <a:off x="0" y="0"/>
          <a:ext cx="0" cy="0"/>
          <a:chOff x="0" y="0"/>
          <a:chExt cx="0" cy="0"/>
        </a:xfrm>
      </p:grpSpPr>
      <p:sp>
        <p:nvSpPr>
          <p:cNvPr id="4" name="Freeform 3">
            <a:extLst>
              <a:ext uri="{FF2B5EF4-FFF2-40B4-BE49-F238E27FC236}">
                <a16:creationId xmlns:a16="http://schemas.microsoft.com/office/drawing/2014/main" id="{38C2BF68-2B0F-C43C-101C-44304CD92AEE}"/>
              </a:ext>
            </a:extLst>
          </p:cNvPr>
          <p:cNvSpPr/>
          <p:nvPr userDrawn="1"/>
        </p:nvSpPr>
        <p:spPr>
          <a:xfrm>
            <a:off x="2291830" y="0"/>
            <a:ext cx="3679421" cy="2826578"/>
          </a:xfrm>
          <a:custGeom>
            <a:avLst/>
            <a:gdLst>
              <a:gd name="connsiteX0" fmla="*/ 3009435 w 3679421"/>
              <a:gd name="connsiteY0" fmla="*/ 0 h 2826578"/>
              <a:gd name="connsiteX1" fmla="*/ 3516967 w 3679421"/>
              <a:gd name="connsiteY1" fmla="*/ 0 h 2826578"/>
              <a:gd name="connsiteX2" fmla="*/ 3566685 w 3679421"/>
              <a:gd name="connsiteY2" fmla="*/ 107317 h 2826578"/>
              <a:gd name="connsiteX3" fmla="*/ 3228473 w 3679421"/>
              <a:gd name="connsiteY3" fmla="*/ 1778608 h 2826578"/>
              <a:gd name="connsiteX4" fmla="*/ 1211046 w 3679421"/>
              <a:gd name="connsiteY4" fmla="*/ 1920289 h 2826578"/>
              <a:gd name="connsiteX5" fmla="*/ 368129 w 3679421"/>
              <a:gd name="connsiteY5" fmla="*/ 2763403 h 2826578"/>
              <a:gd name="connsiteX6" fmla="*/ 63162 w 3679421"/>
              <a:gd name="connsiteY6" fmla="*/ 2763403 h 2826578"/>
              <a:gd name="connsiteX7" fmla="*/ 63162 w 3679421"/>
              <a:gd name="connsiteY7" fmla="*/ 2458365 h 2826578"/>
              <a:gd name="connsiteX8" fmla="*/ 1047725 w 3679421"/>
              <a:gd name="connsiteY8" fmla="*/ 1473570 h 2826578"/>
              <a:gd name="connsiteX9" fmla="*/ 1352693 w 3679421"/>
              <a:gd name="connsiteY9" fmla="*/ 1473570 h 2826578"/>
              <a:gd name="connsiteX10" fmla="*/ 2923506 w 3679421"/>
              <a:gd name="connsiteY10" fmla="*/ 1473570 h 2826578"/>
              <a:gd name="connsiteX11" fmla="*/ 3065632 w 3679421"/>
              <a:gd name="connsiteY11" fmla="*/ 76519 h 2826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679421" h="2826578">
                <a:moveTo>
                  <a:pt x="3009435" y="0"/>
                </a:moveTo>
                <a:lnTo>
                  <a:pt x="3516967" y="0"/>
                </a:lnTo>
                <a:lnTo>
                  <a:pt x="3566685" y="107317"/>
                </a:lnTo>
                <a:cubicBezTo>
                  <a:pt x="3792159" y="664414"/>
                  <a:pt x="3679422" y="1327554"/>
                  <a:pt x="3228473" y="1778608"/>
                </a:cubicBezTo>
                <a:cubicBezTo>
                  <a:pt x="2678913" y="2328297"/>
                  <a:pt x="1814788" y="2375214"/>
                  <a:pt x="1211046" y="1920289"/>
                </a:cubicBezTo>
                <a:lnTo>
                  <a:pt x="368129" y="2763403"/>
                </a:lnTo>
                <a:cubicBezTo>
                  <a:pt x="283914" y="2847637"/>
                  <a:pt x="147376" y="2847637"/>
                  <a:pt x="63162" y="2763403"/>
                </a:cubicBezTo>
                <a:cubicBezTo>
                  <a:pt x="-21053" y="2679169"/>
                  <a:pt x="-21053" y="2542599"/>
                  <a:pt x="63162" y="2458365"/>
                </a:cubicBezTo>
                <a:lnTo>
                  <a:pt x="1047725" y="1473570"/>
                </a:lnTo>
                <a:cubicBezTo>
                  <a:pt x="1131940" y="1389336"/>
                  <a:pt x="1268478" y="1389336"/>
                  <a:pt x="1352693" y="1473570"/>
                </a:cubicBezTo>
                <a:cubicBezTo>
                  <a:pt x="1785684" y="1906817"/>
                  <a:pt x="2490359" y="1906817"/>
                  <a:pt x="2923506" y="1473570"/>
                </a:cubicBezTo>
                <a:cubicBezTo>
                  <a:pt x="3302509" y="1094478"/>
                  <a:pt x="3349884" y="507566"/>
                  <a:pt x="3065632" y="76519"/>
                </a:cubicBezTo>
                <a:close/>
              </a:path>
            </a:pathLst>
          </a:custGeom>
          <a:solidFill>
            <a:srgbClr val="BABAE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Freeform 4">
            <a:extLst>
              <a:ext uri="{FF2B5EF4-FFF2-40B4-BE49-F238E27FC236}">
                <a16:creationId xmlns:a16="http://schemas.microsoft.com/office/drawing/2014/main" id="{D79954D7-2B7B-BDEF-C656-8CC134F36E3F}"/>
              </a:ext>
            </a:extLst>
          </p:cNvPr>
          <p:cNvSpPr/>
          <p:nvPr userDrawn="1"/>
        </p:nvSpPr>
        <p:spPr>
          <a:xfrm>
            <a:off x="229819" y="0"/>
            <a:ext cx="3980457" cy="3184108"/>
          </a:xfrm>
          <a:custGeom>
            <a:avLst/>
            <a:gdLst>
              <a:gd name="connsiteX0" fmla="*/ 1241789 w 3980457"/>
              <a:gd name="connsiteY0" fmla="*/ 0 h 3184108"/>
              <a:gd name="connsiteX1" fmla="*/ 3980457 w 3980457"/>
              <a:gd name="connsiteY1" fmla="*/ 0 h 3184108"/>
              <a:gd name="connsiteX2" fmla="*/ 797094 w 3980457"/>
              <a:gd name="connsiteY2" fmla="*/ 3184108 h 3184108"/>
              <a:gd name="connsiteX3" fmla="*/ 308373 w 3980457"/>
              <a:gd name="connsiteY3" fmla="*/ 1972470 h 3184108"/>
              <a:gd name="connsiteX4" fmla="*/ 0 w 3980457"/>
              <a:gd name="connsiteY4" fmla="*/ 1242080 h 31841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80457" h="3184108">
                <a:moveTo>
                  <a:pt x="1241789" y="0"/>
                </a:moveTo>
                <a:lnTo>
                  <a:pt x="3980457" y="0"/>
                </a:lnTo>
                <a:lnTo>
                  <a:pt x="797094" y="3184108"/>
                </a:lnTo>
                <a:cubicBezTo>
                  <a:pt x="663807" y="2765415"/>
                  <a:pt x="479743" y="2357097"/>
                  <a:pt x="308373" y="1972470"/>
                </a:cubicBezTo>
                <a:cubicBezTo>
                  <a:pt x="176788" y="1688335"/>
                  <a:pt x="70592" y="1448020"/>
                  <a:pt x="0" y="1242080"/>
                </a:cubicBezTo>
                <a:close/>
              </a:path>
            </a:pathLst>
          </a:custGeom>
          <a:solidFill>
            <a:srgbClr val="EFBC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Freeform 5">
            <a:extLst>
              <a:ext uri="{FF2B5EF4-FFF2-40B4-BE49-F238E27FC236}">
                <a16:creationId xmlns:a16="http://schemas.microsoft.com/office/drawing/2014/main" id="{CBA4E5D3-225E-8DA0-3A3D-52EB2D484899}"/>
              </a:ext>
            </a:extLst>
          </p:cNvPr>
          <p:cNvSpPr/>
          <p:nvPr userDrawn="1"/>
        </p:nvSpPr>
        <p:spPr>
          <a:xfrm>
            <a:off x="1" y="0"/>
            <a:ext cx="1471919" cy="3969474"/>
          </a:xfrm>
          <a:custGeom>
            <a:avLst/>
            <a:gdLst>
              <a:gd name="connsiteX0" fmla="*/ 0 w 1471919"/>
              <a:gd name="connsiteY0" fmla="*/ 0 h 3969474"/>
              <a:gd name="connsiteX1" fmla="*/ 1471919 w 1471919"/>
              <a:gd name="connsiteY1" fmla="*/ 0 h 3969474"/>
              <a:gd name="connsiteX2" fmla="*/ 1139148 w 1471919"/>
              <a:gd name="connsiteY2" fmla="*/ 332849 h 3969474"/>
              <a:gd name="connsiteX3" fmla="*/ 296540 w 1471919"/>
              <a:gd name="connsiteY3" fmla="*/ 368927 h 3969474"/>
              <a:gd name="connsiteX4" fmla="*/ 134614 w 1471919"/>
              <a:gd name="connsiteY4" fmla="*/ 733889 h 3969474"/>
              <a:gd name="connsiteX5" fmla="*/ 229974 w 1471919"/>
              <a:gd name="connsiteY5" fmla="*/ 1242236 h 3969474"/>
              <a:gd name="connsiteX6" fmla="*/ 237714 w 1471919"/>
              <a:gd name="connsiteY6" fmla="*/ 1264068 h 3969474"/>
              <a:gd name="connsiteX7" fmla="*/ 245609 w 1471919"/>
              <a:gd name="connsiteY7" fmla="*/ 1286211 h 3969474"/>
              <a:gd name="connsiteX8" fmla="*/ 253659 w 1471919"/>
              <a:gd name="connsiteY8" fmla="*/ 1308508 h 3969474"/>
              <a:gd name="connsiteX9" fmla="*/ 281834 w 1471919"/>
              <a:gd name="connsiteY9" fmla="*/ 1383451 h 3969474"/>
              <a:gd name="connsiteX10" fmla="*/ 291122 w 1471919"/>
              <a:gd name="connsiteY10" fmla="*/ 1406987 h 3969474"/>
              <a:gd name="connsiteX11" fmla="*/ 300101 w 1471919"/>
              <a:gd name="connsiteY11" fmla="*/ 1429749 h 3969474"/>
              <a:gd name="connsiteX12" fmla="*/ 313414 w 1471919"/>
              <a:gd name="connsiteY12" fmla="*/ 1462730 h 3969474"/>
              <a:gd name="connsiteX13" fmla="*/ 322548 w 1471919"/>
              <a:gd name="connsiteY13" fmla="*/ 1485028 h 3969474"/>
              <a:gd name="connsiteX14" fmla="*/ 323941 w 1471919"/>
              <a:gd name="connsiteY14" fmla="*/ 1488744 h 3969474"/>
              <a:gd name="connsiteX15" fmla="*/ 352735 w 1471919"/>
              <a:gd name="connsiteY15" fmla="*/ 1557494 h 3969474"/>
              <a:gd name="connsiteX16" fmla="*/ 361249 w 1471919"/>
              <a:gd name="connsiteY16" fmla="*/ 1577933 h 3969474"/>
              <a:gd name="connsiteX17" fmla="*/ 377194 w 1471919"/>
              <a:gd name="connsiteY17" fmla="*/ 1614630 h 3969474"/>
              <a:gd name="connsiteX18" fmla="*/ 378278 w 1471919"/>
              <a:gd name="connsiteY18" fmla="*/ 1617418 h 3969474"/>
              <a:gd name="connsiteX19" fmla="*/ 381064 w 1471919"/>
              <a:gd name="connsiteY19" fmla="*/ 1623921 h 3969474"/>
              <a:gd name="connsiteX20" fmla="*/ 398712 w 1471919"/>
              <a:gd name="connsiteY20" fmla="*/ 1664335 h 3969474"/>
              <a:gd name="connsiteX21" fmla="*/ 402582 w 1471919"/>
              <a:gd name="connsiteY21" fmla="*/ 1672851 h 3969474"/>
              <a:gd name="connsiteX22" fmla="*/ 410632 w 1471919"/>
              <a:gd name="connsiteY22" fmla="*/ 1690968 h 3969474"/>
              <a:gd name="connsiteX23" fmla="*/ 430912 w 1471919"/>
              <a:gd name="connsiteY23" fmla="*/ 1736801 h 3969474"/>
              <a:gd name="connsiteX24" fmla="*/ 431531 w 1471919"/>
              <a:gd name="connsiteY24" fmla="*/ 1737885 h 3969474"/>
              <a:gd name="connsiteX25" fmla="*/ 444535 w 1471919"/>
              <a:gd name="connsiteY25" fmla="*/ 1767305 h 3969474"/>
              <a:gd name="connsiteX26" fmla="*/ 468065 w 1471919"/>
              <a:gd name="connsiteY26" fmla="*/ 1818867 h 3969474"/>
              <a:gd name="connsiteX27" fmla="*/ 472245 w 1471919"/>
              <a:gd name="connsiteY27" fmla="*/ 1828158 h 3969474"/>
              <a:gd name="connsiteX28" fmla="*/ 498871 w 1471919"/>
              <a:gd name="connsiteY28" fmla="*/ 1886533 h 3969474"/>
              <a:gd name="connsiteX29" fmla="*/ 507231 w 1471919"/>
              <a:gd name="connsiteY29" fmla="*/ 1904805 h 3969474"/>
              <a:gd name="connsiteX30" fmla="*/ 538347 w 1471919"/>
              <a:gd name="connsiteY30" fmla="*/ 1972470 h 3969474"/>
              <a:gd name="connsiteX31" fmla="*/ 1027068 w 1471919"/>
              <a:gd name="connsiteY31" fmla="*/ 3184109 h 3969474"/>
              <a:gd name="connsiteX32" fmla="*/ 803683 w 1471919"/>
              <a:gd name="connsiteY32" fmla="*/ 3407546 h 3969474"/>
              <a:gd name="connsiteX33" fmla="*/ 140110 w 1471919"/>
              <a:gd name="connsiteY33" fmla="*/ 3902359 h 3969474"/>
              <a:gd name="connsiteX34" fmla="*/ 0 w 1471919"/>
              <a:gd name="connsiteY34" fmla="*/ 3969474 h 3969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471919" h="3969474">
                <a:moveTo>
                  <a:pt x="0" y="0"/>
                </a:moveTo>
                <a:lnTo>
                  <a:pt x="1471919" y="0"/>
                </a:lnTo>
                <a:lnTo>
                  <a:pt x="1139148" y="332849"/>
                </a:lnTo>
                <a:cubicBezTo>
                  <a:pt x="810031" y="150135"/>
                  <a:pt x="514352" y="151064"/>
                  <a:pt x="296540" y="368927"/>
                </a:cubicBezTo>
                <a:cubicBezTo>
                  <a:pt x="193285" y="472206"/>
                  <a:pt x="142509" y="591125"/>
                  <a:pt x="134614" y="733889"/>
                </a:cubicBezTo>
                <a:cubicBezTo>
                  <a:pt x="126719" y="876654"/>
                  <a:pt x="161859" y="1043419"/>
                  <a:pt x="229974" y="1242236"/>
                </a:cubicBezTo>
                <a:cubicBezTo>
                  <a:pt x="232296" y="1249513"/>
                  <a:pt x="235237" y="1256791"/>
                  <a:pt x="237714" y="1264068"/>
                </a:cubicBezTo>
                <a:cubicBezTo>
                  <a:pt x="240191" y="1271501"/>
                  <a:pt x="242823" y="1278933"/>
                  <a:pt x="245609" y="1286211"/>
                </a:cubicBezTo>
                <a:cubicBezTo>
                  <a:pt x="248241" y="1293488"/>
                  <a:pt x="251028" y="1301075"/>
                  <a:pt x="253659" y="1308508"/>
                </a:cubicBezTo>
                <a:cubicBezTo>
                  <a:pt x="262483" y="1333128"/>
                  <a:pt x="271926" y="1358058"/>
                  <a:pt x="281834" y="1383451"/>
                </a:cubicBezTo>
                <a:cubicBezTo>
                  <a:pt x="284775" y="1391349"/>
                  <a:pt x="287871" y="1399245"/>
                  <a:pt x="291122" y="1406987"/>
                </a:cubicBezTo>
                <a:cubicBezTo>
                  <a:pt x="294064" y="1414420"/>
                  <a:pt x="297005" y="1422162"/>
                  <a:pt x="300101" y="1429749"/>
                </a:cubicBezTo>
                <a:cubicBezTo>
                  <a:pt x="304281" y="1440743"/>
                  <a:pt x="308770" y="1451582"/>
                  <a:pt x="313414" y="1462730"/>
                </a:cubicBezTo>
                <a:cubicBezTo>
                  <a:pt x="316356" y="1470163"/>
                  <a:pt x="319451" y="1477441"/>
                  <a:pt x="322548" y="1485028"/>
                </a:cubicBezTo>
                <a:cubicBezTo>
                  <a:pt x="323167" y="1486267"/>
                  <a:pt x="323477" y="1487505"/>
                  <a:pt x="323941" y="1488744"/>
                </a:cubicBezTo>
                <a:cubicBezTo>
                  <a:pt x="333229" y="1511196"/>
                  <a:pt x="342827" y="1534267"/>
                  <a:pt x="352735" y="1557494"/>
                </a:cubicBezTo>
                <a:cubicBezTo>
                  <a:pt x="355521" y="1564307"/>
                  <a:pt x="358308" y="1571120"/>
                  <a:pt x="361249" y="1577933"/>
                </a:cubicBezTo>
                <a:cubicBezTo>
                  <a:pt x="366512" y="1590166"/>
                  <a:pt x="371776" y="1602398"/>
                  <a:pt x="377194" y="1614630"/>
                </a:cubicBezTo>
                <a:cubicBezTo>
                  <a:pt x="377504" y="1615559"/>
                  <a:pt x="377813" y="1616488"/>
                  <a:pt x="378278" y="1617418"/>
                </a:cubicBezTo>
                <a:cubicBezTo>
                  <a:pt x="379207" y="1619585"/>
                  <a:pt x="380135" y="1621753"/>
                  <a:pt x="381064" y="1623921"/>
                </a:cubicBezTo>
                <a:cubicBezTo>
                  <a:pt x="386792" y="1637238"/>
                  <a:pt x="392675" y="1650709"/>
                  <a:pt x="398712" y="1664335"/>
                </a:cubicBezTo>
                <a:cubicBezTo>
                  <a:pt x="399951" y="1667122"/>
                  <a:pt x="401344" y="1669909"/>
                  <a:pt x="402582" y="1672851"/>
                </a:cubicBezTo>
                <a:lnTo>
                  <a:pt x="410632" y="1690968"/>
                </a:lnTo>
                <a:cubicBezTo>
                  <a:pt x="417289" y="1705987"/>
                  <a:pt x="424100" y="1721317"/>
                  <a:pt x="430912" y="1736801"/>
                </a:cubicBezTo>
                <a:cubicBezTo>
                  <a:pt x="431067" y="1737110"/>
                  <a:pt x="431221" y="1737575"/>
                  <a:pt x="431531" y="1737885"/>
                </a:cubicBezTo>
                <a:cubicBezTo>
                  <a:pt x="435866" y="1747640"/>
                  <a:pt x="440200" y="1757550"/>
                  <a:pt x="444535" y="1767305"/>
                </a:cubicBezTo>
                <a:cubicBezTo>
                  <a:pt x="452275" y="1784338"/>
                  <a:pt x="460015" y="1801525"/>
                  <a:pt x="468065" y="1818867"/>
                </a:cubicBezTo>
                <a:cubicBezTo>
                  <a:pt x="469458" y="1821964"/>
                  <a:pt x="470851" y="1825061"/>
                  <a:pt x="472245" y="1828158"/>
                </a:cubicBezTo>
                <a:cubicBezTo>
                  <a:pt x="481069" y="1847358"/>
                  <a:pt x="489893" y="1866868"/>
                  <a:pt x="498871" y="1886533"/>
                </a:cubicBezTo>
                <a:cubicBezTo>
                  <a:pt x="501503" y="1892572"/>
                  <a:pt x="504444" y="1898610"/>
                  <a:pt x="507231" y="1904805"/>
                </a:cubicBezTo>
                <a:cubicBezTo>
                  <a:pt x="517448" y="1927102"/>
                  <a:pt x="527820" y="1949554"/>
                  <a:pt x="538347" y="1972470"/>
                </a:cubicBezTo>
                <a:cubicBezTo>
                  <a:pt x="709717" y="2357098"/>
                  <a:pt x="893781" y="2765416"/>
                  <a:pt x="1027068" y="3184109"/>
                </a:cubicBezTo>
                <a:lnTo>
                  <a:pt x="803683" y="3407546"/>
                </a:lnTo>
                <a:cubicBezTo>
                  <a:pt x="602417" y="3608918"/>
                  <a:pt x="378488" y="3773861"/>
                  <a:pt x="140110" y="3902359"/>
                </a:cubicBezTo>
                <a:lnTo>
                  <a:pt x="0" y="3969474"/>
                </a:ln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Freeform 6">
            <a:extLst>
              <a:ext uri="{FF2B5EF4-FFF2-40B4-BE49-F238E27FC236}">
                <a16:creationId xmlns:a16="http://schemas.microsoft.com/office/drawing/2014/main" id="{A8087A7E-C3A6-3C4D-E015-2AFBFEABF318}"/>
              </a:ext>
            </a:extLst>
          </p:cNvPr>
          <p:cNvSpPr/>
          <p:nvPr userDrawn="1"/>
        </p:nvSpPr>
        <p:spPr>
          <a:xfrm>
            <a:off x="431530" y="1737885"/>
            <a:ext cx="13003" cy="29419"/>
          </a:xfrm>
          <a:custGeom>
            <a:avLst/>
            <a:gdLst>
              <a:gd name="connsiteX0" fmla="*/ 13004 w 13003"/>
              <a:gd name="connsiteY0" fmla="*/ 29420 h 29419"/>
              <a:gd name="connsiteX1" fmla="*/ 0 w 13003"/>
              <a:gd name="connsiteY1" fmla="*/ 0 h 29419"/>
              <a:gd name="connsiteX2" fmla="*/ 8514 w 13003"/>
              <a:gd name="connsiteY2" fmla="*/ 19045 h 29419"/>
              <a:gd name="connsiteX3" fmla="*/ 13004 w 13003"/>
              <a:gd name="connsiteY3" fmla="*/ 29420 h 29419"/>
            </a:gdLst>
            <a:ahLst/>
            <a:cxnLst>
              <a:cxn ang="0">
                <a:pos x="connsiteX0" y="connsiteY0"/>
              </a:cxn>
              <a:cxn ang="0">
                <a:pos x="connsiteX1" y="connsiteY1"/>
              </a:cxn>
              <a:cxn ang="0">
                <a:pos x="connsiteX2" y="connsiteY2"/>
              </a:cxn>
              <a:cxn ang="0">
                <a:pos x="connsiteX3" y="connsiteY3"/>
              </a:cxn>
            </a:cxnLst>
            <a:rect l="l" t="t" r="r" b="b"/>
            <a:pathLst>
              <a:path w="13003" h="29419">
                <a:moveTo>
                  <a:pt x="13004" y="29420"/>
                </a:moveTo>
                <a:cubicBezTo>
                  <a:pt x="8669" y="19665"/>
                  <a:pt x="4335" y="9755"/>
                  <a:pt x="0" y="0"/>
                </a:cubicBezTo>
                <a:cubicBezTo>
                  <a:pt x="2941" y="6348"/>
                  <a:pt x="5573" y="12697"/>
                  <a:pt x="8514" y="19045"/>
                </a:cubicBezTo>
                <a:cubicBezTo>
                  <a:pt x="10062" y="22607"/>
                  <a:pt x="11610" y="25858"/>
                  <a:pt x="13004" y="29420"/>
                </a:cubicBezTo>
                <a:close/>
              </a:path>
            </a:pathLst>
          </a:custGeom>
          <a:solidFill>
            <a:srgbClr val="361D5C"/>
          </a:solidFill>
          <a:ln w="0" cap="flat">
            <a:noFill/>
            <a:prstDash val="solid"/>
            <a:miter/>
          </a:ln>
        </p:spPr>
        <p:txBody>
          <a:bodyPr rtlCol="0" anchor="ctr"/>
          <a:lstStyle/>
          <a:p>
            <a:endParaRPr lang="en-US"/>
          </a:p>
        </p:txBody>
      </p:sp>
      <p:sp>
        <p:nvSpPr>
          <p:cNvPr id="8" name="Freeform 7">
            <a:extLst>
              <a:ext uri="{FF2B5EF4-FFF2-40B4-BE49-F238E27FC236}">
                <a16:creationId xmlns:a16="http://schemas.microsoft.com/office/drawing/2014/main" id="{DC2409A2-D986-9D6A-6C23-D79A410A0B72}"/>
              </a:ext>
            </a:extLst>
          </p:cNvPr>
          <p:cNvSpPr/>
          <p:nvPr userDrawn="1"/>
        </p:nvSpPr>
        <p:spPr>
          <a:xfrm>
            <a:off x="361249" y="1577778"/>
            <a:ext cx="15944" cy="36697"/>
          </a:xfrm>
          <a:custGeom>
            <a:avLst/>
            <a:gdLst>
              <a:gd name="connsiteX0" fmla="*/ 15945 w 15944"/>
              <a:gd name="connsiteY0" fmla="*/ 36698 h 36697"/>
              <a:gd name="connsiteX1" fmla="*/ 0 w 15944"/>
              <a:gd name="connsiteY1" fmla="*/ 0 h 36697"/>
              <a:gd name="connsiteX2" fmla="*/ 7740 w 15944"/>
              <a:gd name="connsiteY2" fmla="*/ 17497 h 36697"/>
              <a:gd name="connsiteX3" fmla="*/ 15945 w 15944"/>
              <a:gd name="connsiteY3" fmla="*/ 36543 h 36697"/>
            </a:gdLst>
            <a:ahLst/>
            <a:cxnLst>
              <a:cxn ang="0">
                <a:pos x="connsiteX0" y="connsiteY0"/>
              </a:cxn>
              <a:cxn ang="0">
                <a:pos x="connsiteX1" y="connsiteY1"/>
              </a:cxn>
              <a:cxn ang="0">
                <a:pos x="connsiteX2" y="connsiteY2"/>
              </a:cxn>
              <a:cxn ang="0">
                <a:pos x="connsiteX3" y="connsiteY3"/>
              </a:cxn>
            </a:cxnLst>
            <a:rect l="l" t="t" r="r" b="b"/>
            <a:pathLst>
              <a:path w="15944" h="36697">
                <a:moveTo>
                  <a:pt x="15945" y="36698"/>
                </a:moveTo>
                <a:cubicBezTo>
                  <a:pt x="10527" y="24465"/>
                  <a:pt x="5263" y="12233"/>
                  <a:pt x="0" y="0"/>
                </a:cubicBezTo>
                <a:cubicBezTo>
                  <a:pt x="2477" y="5884"/>
                  <a:pt x="5263" y="11613"/>
                  <a:pt x="7740" y="17497"/>
                </a:cubicBezTo>
                <a:cubicBezTo>
                  <a:pt x="10372" y="23846"/>
                  <a:pt x="13159" y="30349"/>
                  <a:pt x="15945" y="36543"/>
                </a:cubicBezTo>
                <a:close/>
              </a:path>
            </a:pathLst>
          </a:custGeom>
          <a:solidFill>
            <a:srgbClr val="361D5C"/>
          </a:solidFill>
          <a:ln w="0" cap="flat">
            <a:noFill/>
            <a:prstDash val="solid"/>
            <a:miter/>
          </a:ln>
        </p:spPr>
        <p:txBody>
          <a:bodyPr rtlCol="0" anchor="ctr"/>
          <a:lstStyle/>
          <a:p>
            <a:endParaRPr lang="en-US"/>
          </a:p>
        </p:txBody>
      </p:sp>
      <p:sp>
        <p:nvSpPr>
          <p:cNvPr id="9" name="Freeform 8">
            <a:extLst>
              <a:ext uri="{FF2B5EF4-FFF2-40B4-BE49-F238E27FC236}">
                <a16:creationId xmlns:a16="http://schemas.microsoft.com/office/drawing/2014/main" id="{B6135532-3616-82AA-9059-E465B736DC73}"/>
              </a:ext>
            </a:extLst>
          </p:cNvPr>
          <p:cNvSpPr/>
          <p:nvPr userDrawn="1"/>
        </p:nvSpPr>
        <p:spPr>
          <a:xfrm>
            <a:off x="323940" y="1488743"/>
            <a:ext cx="28794" cy="68749"/>
          </a:xfrm>
          <a:custGeom>
            <a:avLst/>
            <a:gdLst>
              <a:gd name="connsiteX0" fmla="*/ 19660 w 28794"/>
              <a:gd name="connsiteY0" fmla="*/ 46917 h 68749"/>
              <a:gd name="connsiteX1" fmla="*/ 0 w 28794"/>
              <a:gd name="connsiteY1" fmla="*/ 0 h 68749"/>
              <a:gd name="connsiteX2" fmla="*/ 28794 w 28794"/>
              <a:gd name="connsiteY2" fmla="*/ 68750 h 68749"/>
              <a:gd name="connsiteX3" fmla="*/ 19660 w 28794"/>
              <a:gd name="connsiteY3" fmla="*/ 46917 h 68749"/>
            </a:gdLst>
            <a:ahLst/>
            <a:cxnLst>
              <a:cxn ang="0">
                <a:pos x="connsiteX0" y="connsiteY0"/>
              </a:cxn>
              <a:cxn ang="0">
                <a:pos x="connsiteX1" y="connsiteY1"/>
              </a:cxn>
              <a:cxn ang="0">
                <a:pos x="connsiteX2" y="connsiteY2"/>
              </a:cxn>
              <a:cxn ang="0">
                <a:pos x="connsiteX3" y="connsiteY3"/>
              </a:cxn>
            </a:cxnLst>
            <a:rect l="l" t="t" r="r" b="b"/>
            <a:pathLst>
              <a:path w="28794" h="68749">
                <a:moveTo>
                  <a:pt x="19660" y="46917"/>
                </a:moveTo>
                <a:cubicBezTo>
                  <a:pt x="12849" y="30968"/>
                  <a:pt x="6347" y="15330"/>
                  <a:pt x="0" y="0"/>
                </a:cubicBezTo>
                <a:cubicBezTo>
                  <a:pt x="9288" y="22452"/>
                  <a:pt x="18886" y="45524"/>
                  <a:pt x="28794" y="68750"/>
                </a:cubicBezTo>
                <a:cubicBezTo>
                  <a:pt x="25698" y="61472"/>
                  <a:pt x="22601" y="54195"/>
                  <a:pt x="19660" y="46917"/>
                </a:cubicBezTo>
                <a:close/>
              </a:path>
            </a:pathLst>
          </a:custGeom>
          <a:solidFill>
            <a:srgbClr val="361D5C"/>
          </a:solidFill>
          <a:ln w="0" cap="flat">
            <a:noFill/>
            <a:prstDash val="solid"/>
            <a:miter/>
          </a:ln>
        </p:spPr>
        <p:txBody>
          <a:bodyPr rtlCol="0" anchor="ctr"/>
          <a:lstStyle/>
          <a:p>
            <a:endParaRPr lang="en-US"/>
          </a:p>
        </p:txBody>
      </p:sp>
      <p:sp>
        <p:nvSpPr>
          <p:cNvPr id="10" name="Freeform 9">
            <a:extLst>
              <a:ext uri="{FF2B5EF4-FFF2-40B4-BE49-F238E27FC236}">
                <a16:creationId xmlns:a16="http://schemas.microsoft.com/office/drawing/2014/main" id="{73528E93-1DE9-80F2-ED86-59A2C52F5261}"/>
              </a:ext>
            </a:extLst>
          </p:cNvPr>
          <p:cNvSpPr/>
          <p:nvPr userDrawn="1"/>
        </p:nvSpPr>
        <p:spPr>
          <a:xfrm>
            <a:off x="253659" y="1308353"/>
            <a:ext cx="28329" cy="74943"/>
          </a:xfrm>
          <a:custGeom>
            <a:avLst/>
            <a:gdLst>
              <a:gd name="connsiteX0" fmla="*/ 28175 w 28329"/>
              <a:gd name="connsiteY0" fmla="*/ 74943 h 74943"/>
              <a:gd name="connsiteX1" fmla="*/ 0 w 28329"/>
              <a:gd name="connsiteY1" fmla="*/ 0 h 74943"/>
              <a:gd name="connsiteX2" fmla="*/ 11301 w 28329"/>
              <a:gd name="connsiteY2" fmla="*/ 30039 h 74943"/>
              <a:gd name="connsiteX3" fmla="*/ 19505 w 28329"/>
              <a:gd name="connsiteY3" fmla="*/ 51717 h 74943"/>
              <a:gd name="connsiteX4" fmla="*/ 28329 w 28329"/>
              <a:gd name="connsiteY4" fmla="*/ 74943 h 749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329" h="74943">
                <a:moveTo>
                  <a:pt x="28175" y="74943"/>
                </a:moveTo>
                <a:cubicBezTo>
                  <a:pt x="18267" y="49550"/>
                  <a:pt x="8824" y="24620"/>
                  <a:pt x="0" y="0"/>
                </a:cubicBezTo>
                <a:cubicBezTo>
                  <a:pt x="3870" y="9910"/>
                  <a:pt x="7431" y="20130"/>
                  <a:pt x="11301" y="30039"/>
                </a:cubicBezTo>
                <a:cubicBezTo>
                  <a:pt x="13933" y="37162"/>
                  <a:pt x="16564" y="44440"/>
                  <a:pt x="19505" y="51717"/>
                </a:cubicBezTo>
                <a:cubicBezTo>
                  <a:pt x="22292" y="59305"/>
                  <a:pt x="25233" y="67047"/>
                  <a:pt x="28329" y="74943"/>
                </a:cubicBezTo>
                <a:close/>
              </a:path>
            </a:pathLst>
          </a:custGeom>
          <a:solidFill>
            <a:srgbClr val="361D5C"/>
          </a:solidFill>
          <a:ln w="0" cap="flat">
            <a:noFill/>
            <a:prstDash val="solid"/>
            <a:miter/>
          </a:ln>
        </p:spPr>
        <p:txBody>
          <a:bodyPr rtlCol="0" anchor="ctr"/>
          <a:lstStyle/>
          <a:p>
            <a:endParaRPr lang="en-US"/>
          </a:p>
        </p:txBody>
      </p:sp>
      <p:pic>
        <p:nvPicPr>
          <p:cNvPr id="11" name="Graphic 1">
            <a:extLst>
              <a:ext uri="{FF2B5EF4-FFF2-40B4-BE49-F238E27FC236}">
                <a16:creationId xmlns:a16="http://schemas.microsoft.com/office/drawing/2014/main" id="{AF4CF988-DDCA-D462-1ACB-FFDDE1DA36B2}"/>
              </a:ext>
            </a:extLst>
          </p:cNvPr>
          <p:cNvPicPr>
            <a:picLocks noChangeAspect="1"/>
          </p:cNvPicPr>
          <p:nvPr userDrawn="1"/>
        </p:nvPicPr>
        <p:blipFill>
          <a:blip r:embed="rId2"/>
          <a:srcRect/>
          <a:stretch/>
        </p:blipFill>
        <p:spPr>
          <a:xfrm>
            <a:off x="7124913" y="876784"/>
            <a:ext cx="2643804" cy="1083071"/>
          </a:xfrm>
          <a:prstGeom prst="rect">
            <a:avLst/>
          </a:prstGeom>
        </p:spPr>
      </p:pic>
      <p:sp>
        <p:nvSpPr>
          <p:cNvPr id="12" name="Text Placeholder 35">
            <a:extLst>
              <a:ext uri="{FF2B5EF4-FFF2-40B4-BE49-F238E27FC236}">
                <a16:creationId xmlns:a16="http://schemas.microsoft.com/office/drawing/2014/main" id="{D85D7B1B-CF62-28DD-77B8-3355F3626B6C}"/>
              </a:ext>
            </a:extLst>
          </p:cNvPr>
          <p:cNvSpPr>
            <a:spLocks noGrp="1"/>
          </p:cNvSpPr>
          <p:nvPr>
            <p:ph type="body" sz="quarter" idx="12" hasCustomPrompt="1"/>
          </p:nvPr>
        </p:nvSpPr>
        <p:spPr>
          <a:xfrm>
            <a:off x="465101" y="5394837"/>
            <a:ext cx="4248567" cy="408128"/>
          </a:xfrm>
          <a:prstGeom prst="rect">
            <a:avLst/>
          </a:prstGeom>
        </p:spPr>
        <p:txBody>
          <a:bodyPr/>
          <a:lstStyle>
            <a:lvl1pPr marL="0" indent="0" algn="ctr">
              <a:buNone/>
              <a:defRPr sz="2400" b="1" i="0">
                <a:solidFill>
                  <a:schemeClr val="bg1"/>
                </a:solidFill>
                <a:latin typeface="Aptos"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Your name</a:t>
            </a:r>
            <a:endParaRPr lang="en-IS"/>
          </a:p>
        </p:txBody>
      </p:sp>
      <p:sp>
        <p:nvSpPr>
          <p:cNvPr id="13" name="Text Placeholder 35">
            <a:extLst>
              <a:ext uri="{FF2B5EF4-FFF2-40B4-BE49-F238E27FC236}">
                <a16:creationId xmlns:a16="http://schemas.microsoft.com/office/drawing/2014/main" id="{4B9C31F8-4EE8-CB6A-B2A9-A7139B4DE0B4}"/>
              </a:ext>
            </a:extLst>
          </p:cNvPr>
          <p:cNvSpPr>
            <a:spLocks noGrp="1"/>
          </p:cNvSpPr>
          <p:nvPr>
            <p:ph type="body" sz="quarter" idx="13" hasCustomPrompt="1"/>
          </p:nvPr>
        </p:nvSpPr>
        <p:spPr>
          <a:xfrm>
            <a:off x="465101" y="5847663"/>
            <a:ext cx="4248567" cy="561975"/>
          </a:xfrm>
          <a:prstGeom prst="rect">
            <a:avLst/>
          </a:prstGeom>
        </p:spPr>
        <p:txBody>
          <a:bodyPr/>
          <a:lstStyle>
            <a:lvl1pPr marL="0" indent="0" algn="ctr">
              <a:buNone/>
              <a:defRPr sz="2400" b="0" i="0">
                <a:solidFill>
                  <a:srgbClr val="BABAE6"/>
                </a:solidFill>
                <a:latin typeface="Aptos Light"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Job title</a:t>
            </a:r>
            <a:endParaRPr lang="en-IS"/>
          </a:p>
        </p:txBody>
      </p:sp>
      <p:sp>
        <p:nvSpPr>
          <p:cNvPr id="14" name="Freeform 13">
            <a:extLst>
              <a:ext uri="{FF2B5EF4-FFF2-40B4-BE49-F238E27FC236}">
                <a16:creationId xmlns:a16="http://schemas.microsoft.com/office/drawing/2014/main" id="{D5A0574C-E802-638D-38C6-2B2E6C4E555E}"/>
              </a:ext>
            </a:extLst>
          </p:cNvPr>
          <p:cNvSpPr/>
          <p:nvPr userDrawn="1"/>
        </p:nvSpPr>
        <p:spPr>
          <a:xfrm>
            <a:off x="465101" y="961694"/>
            <a:ext cx="4248567" cy="4001298"/>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15" name="Text Placeholder 6">
            <a:extLst>
              <a:ext uri="{FF2B5EF4-FFF2-40B4-BE49-F238E27FC236}">
                <a16:creationId xmlns:a16="http://schemas.microsoft.com/office/drawing/2014/main" id="{9F9B5E2A-BECF-1AC5-CAF6-A619C422534B}"/>
              </a:ext>
            </a:extLst>
          </p:cNvPr>
          <p:cNvSpPr>
            <a:spLocks noGrp="1"/>
          </p:cNvSpPr>
          <p:nvPr>
            <p:ph type="body" sz="quarter" idx="20" hasCustomPrompt="1"/>
          </p:nvPr>
        </p:nvSpPr>
        <p:spPr>
          <a:xfrm>
            <a:off x="5013633" y="3437530"/>
            <a:ext cx="6877740" cy="666357"/>
          </a:xfrm>
          <a:prstGeom prst="rect">
            <a:avLst/>
          </a:prstGeom>
        </p:spPr>
        <p:txBody>
          <a:bodyPr/>
          <a:lstStyle>
            <a:lvl1pPr marL="0" indent="0" algn="ctr">
              <a:buNone/>
              <a:defRPr b="0" i="0">
                <a:solidFill>
                  <a:srgbClr val="BABAE6"/>
                </a:solidFill>
                <a:latin typeface="Aptos Light" panose="020B0004020202020204" pitchFamily="34" charset="0"/>
                <a:cs typeface="Segoe UI" panose="020B0502040204020203" pitchFamily="34" charset="0"/>
              </a:defRPr>
            </a:lvl1pPr>
            <a:lvl2pPr marL="457200" indent="0" algn="ctr">
              <a:buNone/>
              <a:defRPr>
                <a:solidFill>
                  <a:srgbClr val="328C85"/>
                </a:solidFill>
                <a:latin typeface="Segoe UI" panose="020B0502040204020203" pitchFamily="34" charset="0"/>
                <a:cs typeface="Segoe UI" panose="020B0502040204020203" pitchFamily="34" charset="0"/>
              </a:defRPr>
            </a:lvl2pPr>
            <a:lvl3pPr marL="914400" indent="0" algn="ctr">
              <a:buNone/>
              <a:defRPr>
                <a:solidFill>
                  <a:srgbClr val="328C85"/>
                </a:solidFill>
                <a:latin typeface="Segoe UI" panose="020B0502040204020203" pitchFamily="34" charset="0"/>
                <a:cs typeface="Segoe UI" panose="020B0502040204020203" pitchFamily="34" charset="0"/>
              </a:defRPr>
            </a:lvl3pPr>
            <a:lvl4pPr marL="1371600" indent="0" algn="ctr">
              <a:buNone/>
              <a:defRPr>
                <a:solidFill>
                  <a:srgbClr val="328C85"/>
                </a:solidFill>
                <a:latin typeface="Segoe UI" panose="020B0502040204020203" pitchFamily="34" charset="0"/>
                <a:cs typeface="Segoe UI" panose="020B0502040204020203" pitchFamily="34" charset="0"/>
              </a:defRPr>
            </a:lvl4pPr>
            <a:lvl5pPr marL="1828800" indent="0" algn="ctr">
              <a:buNone/>
              <a:defRPr>
                <a:solidFill>
                  <a:srgbClr val="328C85"/>
                </a:solidFill>
                <a:latin typeface="Segoe UI" panose="020B0502040204020203" pitchFamily="34" charset="0"/>
                <a:cs typeface="Segoe UI" panose="020B0502040204020203" pitchFamily="34" charset="0"/>
              </a:defRPr>
            </a:lvl5pPr>
          </a:lstStyle>
          <a:p>
            <a:pPr lvl="0"/>
            <a:r>
              <a:rPr lang="en-US"/>
              <a:t>Subtitle if you want</a:t>
            </a:r>
            <a:endParaRPr lang="en-IS"/>
          </a:p>
        </p:txBody>
      </p:sp>
      <p:sp>
        <p:nvSpPr>
          <p:cNvPr id="16" name="Title Placeholder 12">
            <a:extLst>
              <a:ext uri="{FF2B5EF4-FFF2-40B4-BE49-F238E27FC236}">
                <a16:creationId xmlns:a16="http://schemas.microsoft.com/office/drawing/2014/main" id="{5EC533F8-F86A-0B97-07F5-1090D908161E}"/>
              </a:ext>
            </a:extLst>
          </p:cNvPr>
          <p:cNvSpPr>
            <a:spLocks noGrp="1"/>
          </p:cNvSpPr>
          <p:nvPr>
            <p:ph type="title" hasCustomPrompt="1"/>
          </p:nvPr>
        </p:nvSpPr>
        <p:spPr>
          <a:xfrm>
            <a:off x="5013633" y="2762643"/>
            <a:ext cx="6877740" cy="666357"/>
          </a:xfrm>
          <a:prstGeom prst="rect">
            <a:avLst/>
          </a:prstGeom>
        </p:spPr>
        <p:txBody>
          <a:bodyPr vert="horz" lIns="91440" tIns="45720" rIns="91440" bIns="45720" rtlCol="0" anchor="t" anchorCtr="0">
            <a:normAutofit/>
          </a:bodyPr>
          <a:lstStyle>
            <a:lvl1pPr algn="ctr">
              <a:defRPr b="1" i="0">
                <a:solidFill>
                  <a:schemeClr val="bg1"/>
                </a:solidFill>
                <a:latin typeface="Aptos ExtraBold" panose="020B0004020202020204" pitchFamily="34" charset="0"/>
                <a:cs typeface="Segoe UI" panose="020B0502040204020203" pitchFamily="34" charset="0"/>
              </a:defRPr>
            </a:lvl1pPr>
          </a:lstStyle>
          <a:p>
            <a:r>
              <a:rPr lang="en-GB"/>
              <a:t>Presentation title</a:t>
            </a:r>
            <a:endParaRPr lang="en-IS"/>
          </a:p>
        </p:txBody>
      </p:sp>
      <p:sp>
        <p:nvSpPr>
          <p:cNvPr id="17" name="Freeform 16">
            <a:extLst>
              <a:ext uri="{FF2B5EF4-FFF2-40B4-BE49-F238E27FC236}">
                <a16:creationId xmlns:a16="http://schemas.microsoft.com/office/drawing/2014/main" id="{EC297577-9669-1672-8B1F-391F3067C4EA}"/>
              </a:ext>
            </a:extLst>
          </p:cNvPr>
          <p:cNvSpPr/>
          <p:nvPr userDrawn="1"/>
        </p:nvSpPr>
        <p:spPr>
          <a:xfrm>
            <a:off x="0" y="0"/>
            <a:ext cx="1471919" cy="3969474"/>
          </a:xfrm>
          <a:custGeom>
            <a:avLst/>
            <a:gdLst>
              <a:gd name="connsiteX0" fmla="*/ 0 w 1471919"/>
              <a:gd name="connsiteY0" fmla="*/ 0 h 3969474"/>
              <a:gd name="connsiteX1" fmla="*/ 1471919 w 1471919"/>
              <a:gd name="connsiteY1" fmla="*/ 0 h 3969474"/>
              <a:gd name="connsiteX2" fmla="*/ 1139148 w 1471919"/>
              <a:gd name="connsiteY2" fmla="*/ 332849 h 3969474"/>
              <a:gd name="connsiteX3" fmla="*/ 296540 w 1471919"/>
              <a:gd name="connsiteY3" fmla="*/ 368927 h 3969474"/>
              <a:gd name="connsiteX4" fmla="*/ 134614 w 1471919"/>
              <a:gd name="connsiteY4" fmla="*/ 733889 h 3969474"/>
              <a:gd name="connsiteX5" fmla="*/ 229974 w 1471919"/>
              <a:gd name="connsiteY5" fmla="*/ 1242236 h 3969474"/>
              <a:gd name="connsiteX6" fmla="*/ 237714 w 1471919"/>
              <a:gd name="connsiteY6" fmla="*/ 1264068 h 3969474"/>
              <a:gd name="connsiteX7" fmla="*/ 245609 w 1471919"/>
              <a:gd name="connsiteY7" fmla="*/ 1286211 h 3969474"/>
              <a:gd name="connsiteX8" fmla="*/ 253659 w 1471919"/>
              <a:gd name="connsiteY8" fmla="*/ 1308508 h 3969474"/>
              <a:gd name="connsiteX9" fmla="*/ 281834 w 1471919"/>
              <a:gd name="connsiteY9" fmla="*/ 1383451 h 3969474"/>
              <a:gd name="connsiteX10" fmla="*/ 291122 w 1471919"/>
              <a:gd name="connsiteY10" fmla="*/ 1406987 h 3969474"/>
              <a:gd name="connsiteX11" fmla="*/ 300101 w 1471919"/>
              <a:gd name="connsiteY11" fmla="*/ 1429749 h 3969474"/>
              <a:gd name="connsiteX12" fmla="*/ 313414 w 1471919"/>
              <a:gd name="connsiteY12" fmla="*/ 1462730 h 3969474"/>
              <a:gd name="connsiteX13" fmla="*/ 322548 w 1471919"/>
              <a:gd name="connsiteY13" fmla="*/ 1485028 h 3969474"/>
              <a:gd name="connsiteX14" fmla="*/ 323941 w 1471919"/>
              <a:gd name="connsiteY14" fmla="*/ 1488744 h 3969474"/>
              <a:gd name="connsiteX15" fmla="*/ 352735 w 1471919"/>
              <a:gd name="connsiteY15" fmla="*/ 1557494 h 3969474"/>
              <a:gd name="connsiteX16" fmla="*/ 361249 w 1471919"/>
              <a:gd name="connsiteY16" fmla="*/ 1577933 h 3969474"/>
              <a:gd name="connsiteX17" fmla="*/ 377194 w 1471919"/>
              <a:gd name="connsiteY17" fmla="*/ 1614630 h 3969474"/>
              <a:gd name="connsiteX18" fmla="*/ 378278 w 1471919"/>
              <a:gd name="connsiteY18" fmla="*/ 1617418 h 3969474"/>
              <a:gd name="connsiteX19" fmla="*/ 381064 w 1471919"/>
              <a:gd name="connsiteY19" fmla="*/ 1623921 h 3969474"/>
              <a:gd name="connsiteX20" fmla="*/ 398712 w 1471919"/>
              <a:gd name="connsiteY20" fmla="*/ 1664335 h 3969474"/>
              <a:gd name="connsiteX21" fmla="*/ 402582 w 1471919"/>
              <a:gd name="connsiteY21" fmla="*/ 1672851 h 3969474"/>
              <a:gd name="connsiteX22" fmla="*/ 410632 w 1471919"/>
              <a:gd name="connsiteY22" fmla="*/ 1690968 h 3969474"/>
              <a:gd name="connsiteX23" fmla="*/ 430912 w 1471919"/>
              <a:gd name="connsiteY23" fmla="*/ 1736801 h 3969474"/>
              <a:gd name="connsiteX24" fmla="*/ 431531 w 1471919"/>
              <a:gd name="connsiteY24" fmla="*/ 1737885 h 3969474"/>
              <a:gd name="connsiteX25" fmla="*/ 444535 w 1471919"/>
              <a:gd name="connsiteY25" fmla="*/ 1767305 h 3969474"/>
              <a:gd name="connsiteX26" fmla="*/ 468065 w 1471919"/>
              <a:gd name="connsiteY26" fmla="*/ 1818867 h 3969474"/>
              <a:gd name="connsiteX27" fmla="*/ 472245 w 1471919"/>
              <a:gd name="connsiteY27" fmla="*/ 1828158 h 3969474"/>
              <a:gd name="connsiteX28" fmla="*/ 498871 w 1471919"/>
              <a:gd name="connsiteY28" fmla="*/ 1886533 h 3969474"/>
              <a:gd name="connsiteX29" fmla="*/ 507231 w 1471919"/>
              <a:gd name="connsiteY29" fmla="*/ 1904805 h 3969474"/>
              <a:gd name="connsiteX30" fmla="*/ 538347 w 1471919"/>
              <a:gd name="connsiteY30" fmla="*/ 1972470 h 3969474"/>
              <a:gd name="connsiteX31" fmla="*/ 1027068 w 1471919"/>
              <a:gd name="connsiteY31" fmla="*/ 3184109 h 3969474"/>
              <a:gd name="connsiteX32" fmla="*/ 803683 w 1471919"/>
              <a:gd name="connsiteY32" fmla="*/ 3407546 h 3969474"/>
              <a:gd name="connsiteX33" fmla="*/ 140110 w 1471919"/>
              <a:gd name="connsiteY33" fmla="*/ 3902359 h 3969474"/>
              <a:gd name="connsiteX34" fmla="*/ 0 w 1471919"/>
              <a:gd name="connsiteY34" fmla="*/ 3969474 h 3969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471919" h="3969474">
                <a:moveTo>
                  <a:pt x="0" y="0"/>
                </a:moveTo>
                <a:lnTo>
                  <a:pt x="1471919" y="0"/>
                </a:lnTo>
                <a:lnTo>
                  <a:pt x="1139148" y="332849"/>
                </a:lnTo>
                <a:cubicBezTo>
                  <a:pt x="810031" y="150135"/>
                  <a:pt x="514352" y="151064"/>
                  <a:pt x="296540" y="368927"/>
                </a:cubicBezTo>
                <a:cubicBezTo>
                  <a:pt x="193285" y="472206"/>
                  <a:pt x="142509" y="591125"/>
                  <a:pt x="134614" y="733889"/>
                </a:cubicBezTo>
                <a:cubicBezTo>
                  <a:pt x="126719" y="876654"/>
                  <a:pt x="161859" y="1043419"/>
                  <a:pt x="229974" y="1242236"/>
                </a:cubicBezTo>
                <a:cubicBezTo>
                  <a:pt x="232296" y="1249513"/>
                  <a:pt x="235237" y="1256791"/>
                  <a:pt x="237714" y="1264068"/>
                </a:cubicBezTo>
                <a:cubicBezTo>
                  <a:pt x="240191" y="1271501"/>
                  <a:pt x="242823" y="1278933"/>
                  <a:pt x="245609" y="1286211"/>
                </a:cubicBezTo>
                <a:cubicBezTo>
                  <a:pt x="248241" y="1293488"/>
                  <a:pt x="251028" y="1301075"/>
                  <a:pt x="253659" y="1308508"/>
                </a:cubicBezTo>
                <a:cubicBezTo>
                  <a:pt x="262483" y="1333128"/>
                  <a:pt x="271926" y="1358058"/>
                  <a:pt x="281834" y="1383451"/>
                </a:cubicBezTo>
                <a:cubicBezTo>
                  <a:pt x="284775" y="1391349"/>
                  <a:pt x="287871" y="1399245"/>
                  <a:pt x="291122" y="1406987"/>
                </a:cubicBezTo>
                <a:cubicBezTo>
                  <a:pt x="294064" y="1414420"/>
                  <a:pt x="297005" y="1422162"/>
                  <a:pt x="300101" y="1429749"/>
                </a:cubicBezTo>
                <a:cubicBezTo>
                  <a:pt x="304281" y="1440743"/>
                  <a:pt x="308770" y="1451582"/>
                  <a:pt x="313414" y="1462730"/>
                </a:cubicBezTo>
                <a:cubicBezTo>
                  <a:pt x="316356" y="1470163"/>
                  <a:pt x="319451" y="1477441"/>
                  <a:pt x="322548" y="1485028"/>
                </a:cubicBezTo>
                <a:cubicBezTo>
                  <a:pt x="323167" y="1486267"/>
                  <a:pt x="323477" y="1487505"/>
                  <a:pt x="323941" y="1488744"/>
                </a:cubicBezTo>
                <a:cubicBezTo>
                  <a:pt x="333229" y="1511196"/>
                  <a:pt x="342827" y="1534267"/>
                  <a:pt x="352735" y="1557494"/>
                </a:cubicBezTo>
                <a:cubicBezTo>
                  <a:pt x="355521" y="1564307"/>
                  <a:pt x="358308" y="1571120"/>
                  <a:pt x="361249" y="1577933"/>
                </a:cubicBezTo>
                <a:cubicBezTo>
                  <a:pt x="366512" y="1590166"/>
                  <a:pt x="371776" y="1602398"/>
                  <a:pt x="377194" y="1614630"/>
                </a:cubicBezTo>
                <a:cubicBezTo>
                  <a:pt x="377504" y="1615559"/>
                  <a:pt x="377813" y="1616488"/>
                  <a:pt x="378278" y="1617418"/>
                </a:cubicBezTo>
                <a:cubicBezTo>
                  <a:pt x="379207" y="1619585"/>
                  <a:pt x="380135" y="1621753"/>
                  <a:pt x="381064" y="1623921"/>
                </a:cubicBezTo>
                <a:cubicBezTo>
                  <a:pt x="386792" y="1637238"/>
                  <a:pt x="392675" y="1650709"/>
                  <a:pt x="398712" y="1664335"/>
                </a:cubicBezTo>
                <a:cubicBezTo>
                  <a:pt x="399951" y="1667122"/>
                  <a:pt x="401344" y="1669909"/>
                  <a:pt x="402582" y="1672851"/>
                </a:cubicBezTo>
                <a:lnTo>
                  <a:pt x="410632" y="1690968"/>
                </a:lnTo>
                <a:cubicBezTo>
                  <a:pt x="417289" y="1705987"/>
                  <a:pt x="424100" y="1721317"/>
                  <a:pt x="430912" y="1736801"/>
                </a:cubicBezTo>
                <a:cubicBezTo>
                  <a:pt x="431067" y="1737110"/>
                  <a:pt x="431221" y="1737575"/>
                  <a:pt x="431531" y="1737885"/>
                </a:cubicBezTo>
                <a:cubicBezTo>
                  <a:pt x="435866" y="1747640"/>
                  <a:pt x="440200" y="1757550"/>
                  <a:pt x="444535" y="1767305"/>
                </a:cubicBezTo>
                <a:cubicBezTo>
                  <a:pt x="452275" y="1784338"/>
                  <a:pt x="460015" y="1801525"/>
                  <a:pt x="468065" y="1818867"/>
                </a:cubicBezTo>
                <a:cubicBezTo>
                  <a:pt x="469458" y="1821964"/>
                  <a:pt x="470851" y="1825061"/>
                  <a:pt x="472245" y="1828158"/>
                </a:cubicBezTo>
                <a:cubicBezTo>
                  <a:pt x="481069" y="1847358"/>
                  <a:pt x="489893" y="1866868"/>
                  <a:pt x="498871" y="1886533"/>
                </a:cubicBezTo>
                <a:cubicBezTo>
                  <a:pt x="501503" y="1892572"/>
                  <a:pt x="504444" y="1898610"/>
                  <a:pt x="507231" y="1904805"/>
                </a:cubicBezTo>
                <a:cubicBezTo>
                  <a:pt x="517448" y="1927102"/>
                  <a:pt x="527820" y="1949554"/>
                  <a:pt x="538347" y="1972470"/>
                </a:cubicBezTo>
                <a:cubicBezTo>
                  <a:pt x="709717" y="2357098"/>
                  <a:pt x="893781" y="2765416"/>
                  <a:pt x="1027068" y="3184109"/>
                </a:cubicBezTo>
                <a:lnTo>
                  <a:pt x="803683" y="3407546"/>
                </a:lnTo>
                <a:cubicBezTo>
                  <a:pt x="602417" y="3608918"/>
                  <a:pt x="378488" y="3773861"/>
                  <a:pt x="140110" y="3902359"/>
                </a:cubicBezTo>
                <a:lnTo>
                  <a:pt x="0" y="3969474"/>
                </a:lnTo>
                <a:close/>
              </a:path>
            </a:pathLst>
          </a:custGeom>
          <a:solidFill>
            <a:srgbClr val="6E64D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Picture Placeholder 61">
            <a:extLst>
              <a:ext uri="{FF2B5EF4-FFF2-40B4-BE49-F238E27FC236}">
                <a16:creationId xmlns:a16="http://schemas.microsoft.com/office/drawing/2014/main" id="{80079F97-B34C-61D6-A8F8-0E11FEAC3A15}"/>
              </a:ext>
            </a:extLst>
          </p:cNvPr>
          <p:cNvSpPr>
            <a:spLocks noGrp="1"/>
          </p:cNvSpPr>
          <p:nvPr>
            <p:ph type="pic" sz="quarter" idx="11" hasCustomPrompt="1"/>
          </p:nvPr>
        </p:nvSpPr>
        <p:spPr>
          <a:xfrm>
            <a:off x="514469" y="1010337"/>
            <a:ext cx="4149831" cy="3904013"/>
          </a:xfrm>
          <a:custGeom>
            <a:avLst/>
            <a:gdLst>
              <a:gd name="connsiteX0" fmla="*/ 63979 w 4149831"/>
              <a:gd name="connsiteY0" fmla="*/ 0 h 3904013"/>
              <a:gd name="connsiteX1" fmla="*/ 4086310 w 4149831"/>
              <a:gd name="connsiteY1" fmla="*/ 0 h 3904013"/>
              <a:gd name="connsiteX2" fmla="*/ 4096526 w 4149831"/>
              <a:gd name="connsiteY2" fmla="*/ 2062 h 3904013"/>
              <a:gd name="connsiteX3" fmla="*/ 4143371 w 4149831"/>
              <a:gd name="connsiteY3" fmla="*/ 48900 h 3904013"/>
              <a:gd name="connsiteX4" fmla="*/ 4149831 w 4149831"/>
              <a:gd name="connsiteY4" fmla="*/ 80894 h 3904013"/>
              <a:gd name="connsiteX5" fmla="*/ 4149831 w 4149831"/>
              <a:gd name="connsiteY5" fmla="*/ 3818264 h 3904013"/>
              <a:gd name="connsiteX6" fmla="*/ 4143371 w 4149831"/>
              <a:gd name="connsiteY6" fmla="*/ 3850259 h 3904013"/>
              <a:gd name="connsiteX7" fmla="*/ 4062261 w 4149831"/>
              <a:gd name="connsiteY7" fmla="*/ 3904013 h 3904013"/>
              <a:gd name="connsiteX8" fmla="*/ 88028 w 4149831"/>
              <a:gd name="connsiteY8" fmla="*/ 3904013 h 3904013"/>
              <a:gd name="connsiteX9" fmla="*/ 0 w 4149831"/>
              <a:gd name="connsiteY9" fmla="*/ 3816000 h 3904013"/>
              <a:gd name="connsiteX10" fmla="*/ 0 w 4149831"/>
              <a:gd name="connsiteY10" fmla="*/ 2718353 h 3904013"/>
              <a:gd name="connsiteX11" fmla="*/ 0 w 4149831"/>
              <a:gd name="connsiteY11" fmla="*/ 2658391 h 3904013"/>
              <a:gd name="connsiteX12" fmla="*/ 86008 w 4149831"/>
              <a:gd name="connsiteY12" fmla="*/ 2594433 h 3904013"/>
              <a:gd name="connsiteX13" fmla="*/ 294526 w 4149831"/>
              <a:gd name="connsiteY13" fmla="*/ 2405204 h 3904013"/>
              <a:gd name="connsiteX14" fmla="*/ 517913 w 4149831"/>
              <a:gd name="connsiteY14" fmla="*/ 2181767 h 3904013"/>
              <a:gd name="connsiteX15" fmla="*/ 29187 w 4149831"/>
              <a:gd name="connsiteY15" fmla="*/ 970126 h 3904013"/>
              <a:gd name="connsiteX16" fmla="*/ 0 w 4149831"/>
              <a:gd name="connsiteY16" fmla="*/ 906655 h 3904013"/>
              <a:gd name="connsiteX17" fmla="*/ 0 w 4149831"/>
              <a:gd name="connsiteY17" fmla="*/ 83159 h 3904013"/>
              <a:gd name="connsiteX18" fmla="*/ 53764 w 4149831"/>
              <a:gd name="connsiteY18" fmla="*/ 2062 h 390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149831" h="3904013">
                <a:moveTo>
                  <a:pt x="63979" y="0"/>
                </a:moveTo>
                <a:lnTo>
                  <a:pt x="4086310" y="0"/>
                </a:lnTo>
                <a:lnTo>
                  <a:pt x="4096526" y="2062"/>
                </a:lnTo>
                <a:cubicBezTo>
                  <a:pt x="4117588" y="10969"/>
                  <a:pt x="4134462" y="27840"/>
                  <a:pt x="4143371" y="48900"/>
                </a:cubicBezTo>
                <a:lnTo>
                  <a:pt x="4149831" y="80894"/>
                </a:lnTo>
                <a:lnTo>
                  <a:pt x="4149831" y="3818264"/>
                </a:lnTo>
                <a:lnTo>
                  <a:pt x="4143371" y="3850259"/>
                </a:lnTo>
                <a:cubicBezTo>
                  <a:pt x="4130008" y="3881848"/>
                  <a:pt x="4098723" y="3904013"/>
                  <a:pt x="4062261" y="3904013"/>
                </a:cubicBezTo>
                <a:lnTo>
                  <a:pt x="88028" y="3904013"/>
                </a:lnTo>
                <a:cubicBezTo>
                  <a:pt x="39412" y="3904013"/>
                  <a:pt x="0" y="3864608"/>
                  <a:pt x="0" y="3816000"/>
                </a:cubicBezTo>
                <a:lnTo>
                  <a:pt x="0" y="2718353"/>
                </a:lnTo>
                <a:lnTo>
                  <a:pt x="0" y="2658391"/>
                </a:lnTo>
                <a:lnTo>
                  <a:pt x="86008" y="2594433"/>
                </a:lnTo>
                <a:cubicBezTo>
                  <a:pt x="157829" y="2535404"/>
                  <a:pt x="227437" y="2472328"/>
                  <a:pt x="294526" y="2405204"/>
                </a:cubicBezTo>
                <a:lnTo>
                  <a:pt x="517913" y="2181767"/>
                </a:lnTo>
                <a:cubicBezTo>
                  <a:pt x="384624" y="1763073"/>
                  <a:pt x="200559" y="1354754"/>
                  <a:pt x="29187" y="970126"/>
                </a:cubicBezTo>
                <a:lnTo>
                  <a:pt x="0" y="906655"/>
                </a:lnTo>
                <a:lnTo>
                  <a:pt x="0" y="83159"/>
                </a:lnTo>
                <a:cubicBezTo>
                  <a:pt x="0" y="46703"/>
                  <a:pt x="22169" y="15423"/>
                  <a:pt x="53764" y="2062"/>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Tree>
    <p:extLst>
      <p:ext uri="{BB962C8B-B14F-4D97-AF65-F5344CB8AC3E}">
        <p14:creationId xmlns:p14="http://schemas.microsoft.com/office/powerpoint/2010/main" val="200141749"/>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Eggplant 2 presenters">
    <p:bg>
      <p:bgPr>
        <a:solidFill>
          <a:srgbClr val="351C5C"/>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7A88D863-6233-B7DC-9759-066E2097402C}"/>
              </a:ext>
            </a:extLst>
          </p:cNvPr>
          <p:cNvGrpSpPr/>
          <p:nvPr userDrawn="1"/>
        </p:nvGrpSpPr>
        <p:grpSpPr>
          <a:xfrm>
            <a:off x="0" y="0"/>
            <a:ext cx="4686448" cy="6858000"/>
            <a:chOff x="0" y="0"/>
            <a:chExt cx="4686448" cy="6858000"/>
          </a:xfrm>
        </p:grpSpPr>
        <p:sp>
          <p:nvSpPr>
            <p:cNvPr id="7" name="Freeform 6">
              <a:extLst>
                <a:ext uri="{FF2B5EF4-FFF2-40B4-BE49-F238E27FC236}">
                  <a16:creationId xmlns:a16="http://schemas.microsoft.com/office/drawing/2014/main" id="{14400870-6046-4087-CD09-F7F74BD6452E}"/>
                </a:ext>
              </a:extLst>
            </p:cNvPr>
            <p:cNvSpPr/>
            <p:nvPr userDrawn="1"/>
          </p:nvSpPr>
          <p:spPr>
            <a:xfrm>
              <a:off x="0" y="237790"/>
              <a:ext cx="335168" cy="4475427"/>
            </a:xfrm>
            <a:custGeom>
              <a:avLst/>
              <a:gdLst>
                <a:gd name="connsiteX0" fmla="*/ 0 w 335168"/>
                <a:gd name="connsiteY0" fmla="*/ 0 h 4475427"/>
                <a:gd name="connsiteX1" fmla="*/ 60991 w 335168"/>
                <a:gd name="connsiteY1" fmla="*/ 81629 h 4475427"/>
                <a:gd name="connsiteX2" fmla="*/ 335168 w 335168"/>
                <a:gd name="connsiteY2" fmla="*/ 979937 h 4475427"/>
                <a:gd name="connsiteX3" fmla="*/ 335168 w 335168"/>
                <a:gd name="connsiteY3" fmla="*/ 4475427 h 4475427"/>
                <a:gd name="connsiteX4" fmla="*/ 11648 w 335168"/>
                <a:gd name="connsiteY4" fmla="*/ 4442774 h 4475427"/>
                <a:gd name="connsiteX5" fmla="*/ 0 w 335168"/>
                <a:gd name="connsiteY5" fmla="*/ 4439154 h 4475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5168" h="4475427">
                  <a:moveTo>
                    <a:pt x="0" y="0"/>
                  </a:moveTo>
                  <a:lnTo>
                    <a:pt x="60991" y="81629"/>
                  </a:lnTo>
                  <a:cubicBezTo>
                    <a:pt x="234093" y="338063"/>
                    <a:pt x="335168" y="647193"/>
                    <a:pt x="335168" y="979937"/>
                  </a:cubicBezTo>
                  <a:lnTo>
                    <a:pt x="335168" y="4475427"/>
                  </a:lnTo>
                  <a:cubicBezTo>
                    <a:pt x="224351" y="4475427"/>
                    <a:pt x="116151" y="4464183"/>
                    <a:pt x="11648" y="4442774"/>
                  </a:cubicBezTo>
                  <a:lnTo>
                    <a:pt x="0" y="4439154"/>
                  </a:lnTo>
                  <a:close/>
                </a:path>
              </a:pathLst>
            </a:custGeom>
            <a:solidFill>
              <a:srgbClr val="403FA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15">
              <a:extLst>
                <a:ext uri="{FF2B5EF4-FFF2-40B4-BE49-F238E27FC236}">
                  <a16:creationId xmlns:a16="http://schemas.microsoft.com/office/drawing/2014/main" id="{05076BDE-2EA1-F738-3C14-B7131C990D46}"/>
                </a:ext>
              </a:extLst>
            </p:cNvPr>
            <p:cNvSpPr/>
            <p:nvPr/>
          </p:nvSpPr>
          <p:spPr>
            <a:xfrm>
              <a:off x="1421145" y="1755801"/>
              <a:ext cx="3265303" cy="2373424"/>
            </a:xfrm>
            <a:custGeom>
              <a:avLst/>
              <a:gdLst>
                <a:gd name="connsiteX0" fmla="*/ 3261833 w 3494414"/>
                <a:gd name="connsiteY0" fmla="*/ 2539957 h 2539956"/>
                <a:gd name="connsiteX1" fmla="*/ 2454348 w 3494414"/>
                <a:gd name="connsiteY1" fmla="*/ 2539957 h 2539956"/>
                <a:gd name="connsiteX2" fmla="*/ 2469415 w 3494414"/>
                <a:gd name="connsiteY2" fmla="*/ 2295274 h 2539956"/>
                <a:gd name="connsiteX3" fmla="*/ 0 w 3494414"/>
                <a:gd name="connsiteY3" fmla="*/ 0 h 2539956"/>
                <a:gd name="connsiteX4" fmla="*/ 2995141 w 3494414"/>
                <a:gd name="connsiteY4" fmla="*/ 0 h 2539956"/>
                <a:gd name="connsiteX5" fmla="*/ 3488974 w 3494414"/>
                <a:gd name="connsiteY5" fmla="*/ 2257572 h 2539956"/>
                <a:gd name="connsiteX6" fmla="*/ 3261833 w 3494414"/>
                <a:gd name="connsiteY6" fmla="*/ 2539957 h 253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94414" h="2539956">
                  <a:moveTo>
                    <a:pt x="3261833" y="2539957"/>
                  </a:moveTo>
                  <a:lnTo>
                    <a:pt x="2454348" y="2539957"/>
                  </a:lnTo>
                  <a:cubicBezTo>
                    <a:pt x="2464769" y="2459275"/>
                    <a:pt x="2469415" y="2377840"/>
                    <a:pt x="2469415" y="2295274"/>
                  </a:cubicBezTo>
                  <a:cubicBezTo>
                    <a:pt x="2469415" y="966543"/>
                    <a:pt x="1483005" y="0"/>
                    <a:pt x="0" y="0"/>
                  </a:cubicBezTo>
                  <a:lnTo>
                    <a:pt x="2995141" y="0"/>
                  </a:lnTo>
                  <a:lnTo>
                    <a:pt x="3488974" y="2257572"/>
                  </a:lnTo>
                  <a:cubicBezTo>
                    <a:pt x="3520615" y="2402598"/>
                    <a:pt x="3410246" y="2539957"/>
                    <a:pt x="3261833" y="2539957"/>
                  </a:cubicBezTo>
                  <a:close/>
                </a:path>
              </a:pathLst>
            </a:custGeom>
            <a:solidFill>
              <a:srgbClr val="BABAE6"/>
            </a:solidFill>
            <a:ln w="9918" cap="rnd">
              <a:noFill/>
              <a:prstDash val="solid"/>
              <a:round/>
            </a:ln>
          </p:spPr>
          <p:txBody>
            <a:bodyPr rtlCol="0" anchor="ctr"/>
            <a:lstStyle/>
            <a:p>
              <a:endParaRPr lang="en-US"/>
            </a:p>
          </p:txBody>
        </p:sp>
        <p:sp>
          <p:nvSpPr>
            <p:cNvPr id="17" name="Freeform 16">
              <a:extLst>
                <a:ext uri="{FF2B5EF4-FFF2-40B4-BE49-F238E27FC236}">
                  <a16:creationId xmlns:a16="http://schemas.microsoft.com/office/drawing/2014/main" id="{533A310A-AB9D-EC0F-6298-21ECA1304AFE}"/>
                </a:ext>
              </a:extLst>
            </p:cNvPr>
            <p:cNvSpPr/>
            <p:nvPr/>
          </p:nvSpPr>
          <p:spPr>
            <a:xfrm>
              <a:off x="2252322" y="4739405"/>
              <a:ext cx="1986847" cy="1916965"/>
            </a:xfrm>
            <a:custGeom>
              <a:avLst/>
              <a:gdLst>
                <a:gd name="connsiteX0" fmla="*/ 1058482 w 2126255"/>
                <a:gd name="connsiteY0" fmla="*/ 2051470 h 2051469"/>
                <a:gd name="connsiteX1" fmla="*/ 175786 w 2126255"/>
                <a:gd name="connsiteY1" fmla="*/ 2051470 h 2051469"/>
                <a:gd name="connsiteX2" fmla="*/ 0 w 2126255"/>
                <a:gd name="connsiteY2" fmla="*/ 1875529 h 2051469"/>
                <a:gd name="connsiteX3" fmla="*/ 175786 w 2126255"/>
                <a:gd name="connsiteY3" fmla="*/ 1699588 h 2051469"/>
                <a:gd name="connsiteX4" fmla="*/ 1058482 w 2126255"/>
                <a:gd name="connsiteY4" fmla="*/ 1699588 h 2051469"/>
                <a:gd name="connsiteX5" fmla="*/ 1774684 w 2126255"/>
                <a:gd name="connsiteY5" fmla="*/ 982755 h 2051469"/>
                <a:gd name="connsiteX6" fmla="*/ 1774684 w 2126255"/>
                <a:gd name="connsiteY6" fmla="*/ 175941 h 2051469"/>
                <a:gd name="connsiteX7" fmla="*/ 1950470 w 2126255"/>
                <a:gd name="connsiteY7" fmla="*/ 0 h 2051469"/>
                <a:gd name="connsiteX8" fmla="*/ 2126256 w 2126255"/>
                <a:gd name="connsiteY8" fmla="*/ 175941 h 2051469"/>
                <a:gd name="connsiteX9" fmla="*/ 2126256 w 2126255"/>
                <a:gd name="connsiteY9" fmla="*/ 982755 h 2051469"/>
                <a:gd name="connsiteX10" fmla="*/ 1058482 w 2126255"/>
                <a:gd name="connsiteY10" fmla="*/ 2051470 h 2051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26255" h="2051469">
                  <a:moveTo>
                    <a:pt x="1058482" y="2051470"/>
                  </a:moveTo>
                  <a:lnTo>
                    <a:pt x="175786" y="2051470"/>
                  </a:lnTo>
                  <a:cubicBezTo>
                    <a:pt x="78727" y="2051470"/>
                    <a:pt x="0" y="1972673"/>
                    <a:pt x="0" y="1875529"/>
                  </a:cubicBezTo>
                  <a:cubicBezTo>
                    <a:pt x="0" y="1778385"/>
                    <a:pt x="78727" y="1699588"/>
                    <a:pt x="175786" y="1699588"/>
                  </a:cubicBezTo>
                  <a:lnTo>
                    <a:pt x="1058482" y="1699588"/>
                  </a:lnTo>
                  <a:cubicBezTo>
                    <a:pt x="1453373" y="1699588"/>
                    <a:pt x="1774684" y="1377993"/>
                    <a:pt x="1774684" y="982755"/>
                  </a:cubicBezTo>
                  <a:lnTo>
                    <a:pt x="1774684" y="175941"/>
                  </a:lnTo>
                  <a:cubicBezTo>
                    <a:pt x="1774684" y="78796"/>
                    <a:pt x="1853411" y="0"/>
                    <a:pt x="1950470" y="0"/>
                  </a:cubicBezTo>
                  <a:cubicBezTo>
                    <a:pt x="2047529" y="0"/>
                    <a:pt x="2126256" y="78796"/>
                    <a:pt x="2126256" y="175941"/>
                  </a:cubicBezTo>
                  <a:lnTo>
                    <a:pt x="2126256" y="982755"/>
                  </a:lnTo>
                  <a:cubicBezTo>
                    <a:pt x="2126256" y="1572031"/>
                    <a:pt x="1647239" y="2051470"/>
                    <a:pt x="1058482" y="2051470"/>
                  </a:cubicBezTo>
                  <a:close/>
                </a:path>
              </a:pathLst>
            </a:custGeom>
            <a:solidFill>
              <a:srgbClr val="6E64D6"/>
            </a:solidFill>
            <a:ln w="9918" cap="rnd">
              <a:solidFill>
                <a:srgbClr val="361D5C"/>
              </a:solidFill>
              <a:prstDash val="solid"/>
              <a:round/>
            </a:ln>
          </p:spPr>
          <p:txBody>
            <a:bodyPr rtlCol="0" anchor="ctr"/>
            <a:lstStyle/>
            <a:p>
              <a:endParaRPr lang="en-US"/>
            </a:p>
          </p:txBody>
        </p:sp>
        <p:sp>
          <p:nvSpPr>
            <p:cNvPr id="51" name="Freeform 50">
              <a:extLst>
                <a:ext uri="{FF2B5EF4-FFF2-40B4-BE49-F238E27FC236}">
                  <a16:creationId xmlns:a16="http://schemas.microsoft.com/office/drawing/2014/main" id="{8C06C888-C5C4-7E40-F0D7-A4853B863E5A}"/>
                </a:ext>
              </a:extLst>
            </p:cNvPr>
            <p:cNvSpPr/>
            <p:nvPr/>
          </p:nvSpPr>
          <p:spPr>
            <a:xfrm>
              <a:off x="402847" y="4129225"/>
              <a:ext cx="3311726" cy="2728775"/>
            </a:xfrm>
            <a:custGeom>
              <a:avLst/>
              <a:gdLst>
                <a:gd name="connsiteX0" fmla="*/ 1825160 w 3544094"/>
                <a:gd name="connsiteY0" fmla="*/ 0 h 2920240"/>
                <a:gd name="connsiteX1" fmla="*/ 1763509 w 3544094"/>
                <a:gd name="connsiteY1" fmla="*/ 1005 h 2920240"/>
                <a:gd name="connsiteX2" fmla="*/ 360110 w 3544094"/>
                <a:gd name="connsiteY2" fmla="*/ 624967 h 2920240"/>
                <a:gd name="connsiteX3" fmla="*/ 2888 w 3544094"/>
                <a:gd name="connsiteY3" fmla="*/ 1699588 h 2920240"/>
                <a:gd name="connsiteX4" fmla="*/ 0 w 3544094"/>
                <a:gd name="connsiteY4" fmla="*/ 1817217 h 2920240"/>
                <a:gd name="connsiteX5" fmla="*/ 224629 w 3544094"/>
                <a:gd name="connsiteY5" fmla="*/ 2920240 h 2920240"/>
                <a:gd name="connsiteX6" fmla="*/ 1649750 w 3544094"/>
                <a:gd name="connsiteY6" fmla="*/ 2920240 h 2920240"/>
                <a:gd name="connsiteX7" fmla="*/ 1484010 w 3544094"/>
                <a:gd name="connsiteY7" fmla="*/ 2344537 h 2920240"/>
                <a:gd name="connsiteX8" fmla="*/ 2098005 w 3544094"/>
                <a:gd name="connsiteY8" fmla="*/ 1699588 h 2920240"/>
                <a:gd name="connsiteX9" fmla="*/ 2172839 w 3544094"/>
                <a:gd name="connsiteY9" fmla="*/ 1699588 h 2920240"/>
                <a:gd name="connsiteX10" fmla="*/ 2211010 w 3544094"/>
                <a:gd name="connsiteY10" fmla="*/ 1684885 h 2920240"/>
                <a:gd name="connsiteX11" fmla="*/ 2231476 w 3544094"/>
                <a:gd name="connsiteY11" fmla="*/ 1676590 h 2920240"/>
                <a:gd name="connsiteX12" fmla="*/ 2250059 w 3544094"/>
                <a:gd name="connsiteY12" fmla="*/ 1669050 h 2920240"/>
                <a:gd name="connsiteX13" fmla="*/ 2267010 w 3544094"/>
                <a:gd name="connsiteY13" fmla="*/ 1661886 h 2920240"/>
                <a:gd name="connsiteX14" fmla="*/ 2291871 w 3544094"/>
                <a:gd name="connsiteY14" fmla="*/ 1651079 h 2920240"/>
                <a:gd name="connsiteX15" fmla="*/ 2308822 w 3544094"/>
                <a:gd name="connsiteY15" fmla="*/ 1643539 h 2920240"/>
                <a:gd name="connsiteX16" fmla="*/ 2321002 w 3544094"/>
                <a:gd name="connsiteY16" fmla="*/ 1638009 h 2920240"/>
                <a:gd name="connsiteX17" fmla="*/ 2346114 w 3544094"/>
                <a:gd name="connsiteY17" fmla="*/ 1626447 h 2920240"/>
                <a:gd name="connsiteX18" fmla="*/ 2379639 w 3544094"/>
                <a:gd name="connsiteY18" fmla="*/ 1610235 h 2920240"/>
                <a:gd name="connsiteX19" fmla="*/ 2401612 w 3544094"/>
                <a:gd name="connsiteY19" fmla="*/ 1599176 h 2920240"/>
                <a:gd name="connsiteX20" fmla="*/ 2418689 w 3544094"/>
                <a:gd name="connsiteY20" fmla="*/ 1590379 h 2920240"/>
                <a:gd name="connsiteX21" fmla="*/ 2440285 w 3544094"/>
                <a:gd name="connsiteY21" fmla="*/ 1578943 h 2920240"/>
                <a:gd name="connsiteX22" fmla="*/ 2449200 w 3544094"/>
                <a:gd name="connsiteY22" fmla="*/ 1574168 h 2920240"/>
                <a:gd name="connsiteX23" fmla="*/ 2476446 w 3544094"/>
                <a:gd name="connsiteY23" fmla="*/ 1559338 h 2920240"/>
                <a:gd name="connsiteX24" fmla="*/ 2481469 w 3544094"/>
                <a:gd name="connsiteY24" fmla="*/ 1556448 h 2920240"/>
                <a:gd name="connsiteX25" fmla="*/ 2509971 w 3544094"/>
                <a:gd name="connsiteY25" fmla="*/ 1540236 h 2920240"/>
                <a:gd name="connsiteX26" fmla="*/ 2545380 w 3544094"/>
                <a:gd name="connsiteY26" fmla="*/ 1519249 h 2920240"/>
                <a:gd name="connsiteX27" fmla="*/ 2579658 w 3544094"/>
                <a:gd name="connsiteY27" fmla="*/ 1497885 h 2920240"/>
                <a:gd name="connsiteX28" fmla="*/ 2610295 w 3544094"/>
                <a:gd name="connsiteY28" fmla="*/ 1478154 h 2920240"/>
                <a:gd name="connsiteX29" fmla="*/ 2629129 w 3544094"/>
                <a:gd name="connsiteY29" fmla="*/ 1465587 h 2920240"/>
                <a:gd name="connsiteX30" fmla="*/ 2643443 w 3544094"/>
                <a:gd name="connsiteY30" fmla="*/ 1455910 h 2920240"/>
                <a:gd name="connsiteX31" fmla="*/ 2661398 w 3544094"/>
                <a:gd name="connsiteY31" fmla="*/ 1443594 h 2920240"/>
                <a:gd name="connsiteX32" fmla="*/ 2724179 w 3544094"/>
                <a:gd name="connsiteY32" fmla="*/ 1397975 h 2920240"/>
                <a:gd name="connsiteX33" fmla="*/ 2744520 w 3544094"/>
                <a:gd name="connsiteY33" fmla="*/ 1382518 h 2920240"/>
                <a:gd name="connsiteX34" fmla="*/ 2754565 w 3544094"/>
                <a:gd name="connsiteY34" fmla="*/ 1374726 h 2920240"/>
                <a:gd name="connsiteX35" fmla="*/ 2777668 w 3544094"/>
                <a:gd name="connsiteY35" fmla="*/ 1356378 h 2920240"/>
                <a:gd name="connsiteX36" fmla="*/ 2782942 w 3544094"/>
                <a:gd name="connsiteY36" fmla="*/ 1352105 h 2920240"/>
                <a:gd name="connsiteX37" fmla="*/ 2807929 w 3544094"/>
                <a:gd name="connsiteY37" fmla="*/ 1331620 h 2920240"/>
                <a:gd name="connsiteX38" fmla="*/ 2835427 w 3544094"/>
                <a:gd name="connsiteY38" fmla="*/ 1308371 h 2920240"/>
                <a:gd name="connsiteX39" fmla="*/ 2862422 w 3544094"/>
                <a:gd name="connsiteY39" fmla="*/ 1284619 h 2920240"/>
                <a:gd name="connsiteX40" fmla="*/ 2880628 w 3544094"/>
                <a:gd name="connsiteY40" fmla="*/ 1268030 h 2920240"/>
                <a:gd name="connsiteX41" fmla="*/ 2892557 w 3544094"/>
                <a:gd name="connsiteY41" fmla="*/ 1257223 h 2920240"/>
                <a:gd name="connsiteX42" fmla="*/ 2908126 w 3544094"/>
                <a:gd name="connsiteY42" fmla="*/ 1242645 h 2920240"/>
                <a:gd name="connsiteX43" fmla="*/ 2919929 w 3544094"/>
                <a:gd name="connsiteY43" fmla="*/ 1231334 h 2920240"/>
                <a:gd name="connsiteX44" fmla="*/ 2940772 w 3544094"/>
                <a:gd name="connsiteY44" fmla="*/ 1210975 h 2920240"/>
                <a:gd name="connsiteX45" fmla="*/ 3029419 w 3544094"/>
                <a:gd name="connsiteY45" fmla="*/ 1117978 h 2920240"/>
                <a:gd name="connsiteX46" fmla="*/ 3043858 w 3544094"/>
                <a:gd name="connsiteY46" fmla="*/ 1101767 h 2920240"/>
                <a:gd name="connsiteX47" fmla="*/ 3061311 w 3544094"/>
                <a:gd name="connsiteY47" fmla="*/ 1081784 h 2920240"/>
                <a:gd name="connsiteX48" fmla="*/ 3081903 w 3544094"/>
                <a:gd name="connsiteY48" fmla="*/ 1057279 h 2920240"/>
                <a:gd name="connsiteX49" fmla="*/ 3107141 w 3544094"/>
                <a:gd name="connsiteY49" fmla="*/ 1026363 h 2920240"/>
                <a:gd name="connsiteX50" fmla="*/ 3129491 w 3544094"/>
                <a:gd name="connsiteY50" fmla="*/ 997836 h 2920240"/>
                <a:gd name="connsiteX51" fmla="*/ 3141043 w 3544094"/>
                <a:gd name="connsiteY51" fmla="*/ 982755 h 2920240"/>
                <a:gd name="connsiteX52" fmla="*/ 3160128 w 3544094"/>
                <a:gd name="connsiteY52" fmla="*/ 957244 h 2920240"/>
                <a:gd name="connsiteX53" fmla="*/ 3160379 w 3544094"/>
                <a:gd name="connsiteY53" fmla="*/ 956867 h 2920240"/>
                <a:gd name="connsiteX54" fmla="*/ 3185115 w 3544094"/>
                <a:gd name="connsiteY54" fmla="*/ 922432 h 2920240"/>
                <a:gd name="connsiteX55" fmla="*/ 3185868 w 3544094"/>
                <a:gd name="connsiteY55" fmla="*/ 921427 h 2920240"/>
                <a:gd name="connsiteX56" fmla="*/ 3210227 w 3544094"/>
                <a:gd name="connsiteY56" fmla="*/ 885988 h 2920240"/>
                <a:gd name="connsiteX57" fmla="*/ 3257187 w 3544094"/>
                <a:gd name="connsiteY57" fmla="*/ 812972 h 2920240"/>
                <a:gd name="connsiteX58" fmla="*/ 3271250 w 3544094"/>
                <a:gd name="connsiteY58" fmla="*/ 789723 h 2920240"/>
                <a:gd name="connsiteX59" fmla="*/ 3289708 w 3544094"/>
                <a:gd name="connsiteY59" fmla="*/ 758305 h 2920240"/>
                <a:gd name="connsiteX60" fmla="*/ 3302138 w 3544094"/>
                <a:gd name="connsiteY60" fmla="*/ 736186 h 2920240"/>
                <a:gd name="connsiteX61" fmla="*/ 3313062 w 3544094"/>
                <a:gd name="connsiteY61" fmla="*/ 716330 h 2920240"/>
                <a:gd name="connsiteX62" fmla="*/ 3324362 w 3544094"/>
                <a:gd name="connsiteY62" fmla="*/ 695218 h 2920240"/>
                <a:gd name="connsiteX63" fmla="*/ 3345833 w 3544094"/>
                <a:gd name="connsiteY63" fmla="*/ 653494 h 2920240"/>
                <a:gd name="connsiteX64" fmla="*/ 3361654 w 3544094"/>
                <a:gd name="connsiteY64" fmla="*/ 621071 h 2920240"/>
                <a:gd name="connsiteX65" fmla="*/ 3372201 w 3544094"/>
                <a:gd name="connsiteY65" fmla="*/ 598576 h 2920240"/>
                <a:gd name="connsiteX66" fmla="*/ 3394551 w 3544094"/>
                <a:gd name="connsiteY66" fmla="*/ 548558 h 2920240"/>
                <a:gd name="connsiteX67" fmla="*/ 3403968 w 3544094"/>
                <a:gd name="connsiteY67" fmla="*/ 526314 h 2920240"/>
                <a:gd name="connsiteX68" fmla="*/ 3405852 w 3544094"/>
                <a:gd name="connsiteY68" fmla="*/ 521916 h 2920240"/>
                <a:gd name="connsiteX69" fmla="*/ 3413009 w 3544094"/>
                <a:gd name="connsiteY69" fmla="*/ 504448 h 2920240"/>
                <a:gd name="connsiteX70" fmla="*/ 3423430 w 3544094"/>
                <a:gd name="connsiteY70" fmla="*/ 477931 h 2920240"/>
                <a:gd name="connsiteX71" fmla="*/ 3435861 w 3544094"/>
                <a:gd name="connsiteY71" fmla="*/ 445130 h 2920240"/>
                <a:gd name="connsiteX72" fmla="*/ 3447664 w 3544094"/>
                <a:gd name="connsiteY72" fmla="*/ 411953 h 2920240"/>
                <a:gd name="connsiteX73" fmla="*/ 3458964 w 3544094"/>
                <a:gd name="connsiteY73" fmla="*/ 378650 h 2920240"/>
                <a:gd name="connsiteX74" fmla="*/ 3467502 w 3544094"/>
                <a:gd name="connsiteY74" fmla="*/ 352133 h 2920240"/>
                <a:gd name="connsiteX75" fmla="*/ 3481691 w 3544094"/>
                <a:gd name="connsiteY75" fmla="*/ 304503 h 2920240"/>
                <a:gd name="connsiteX76" fmla="*/ 3488471 w 3544094"/>
                <a:gd name="connsiteY76" fmla="*/ 280625 h 2920240"/>
                <a:gd name="connsiteX77" fmla="*/ 3489852 w 3544094"/>
                <a:gd name="connsiteY77" fmla="*/ 275347 h 2920240"/>
                <a:gd name="connsiteX78" fmla="*/ 3497260 w 3544094"/>
                <a:gd name="connsiteY78" fmla="*/ 246945 h 2920240"/>
                <a:gd name="connsiteX79" fmla="*/ 3498893 w 3544094"/>
                <a:gd name="connsiteY79" fmla="*/ 240788 h 2920240"/>
                <a:gd name="connsiteX80" fmla="*/ 3506678 w 3544094"/>
                <a:gd name="connsiteY80" fmla="*/ 208993 h 2920240"/>
                <a:gd name="connsiteX81" fmla="*/ 3512077 w 3544094"/>
                <a:gd name="connsiteY81" fmla="*/ 185115 h 2920240"/>
                <a:gd name="connsiteX82" fmla="*/ 3516597 w 3544094"/>
                <a:gd name="connsiteY82" fmla="*/ 164379 h 2920240"/>
                <a:gd name="connsiteX83" fmla="*/ 3544095 w 3544094"/>
                <a:gd name="connsiteY83" fmla="*/ 0 h 2920240"/>
                <a:gd name="connsiteX84" fmla="*/ 1825160 w 3544094"/>
                <a:gd name="connsiteY84" fmla="*/ 0 h 2920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3544094" h="2920240">
                  <a:moveTo>
                    <a:pt x="1825160" y="0"/>
                  </a:moveTo>
                  <a:cubicBezTo>
                    <a:pt x="1804191" y="0"/>
                    <a:pt x="1783473" y="0"/>
                    <a:pt x="1763509" y="1005"/>
                  </a:cubicBezTo>
                  <a:cubicBezTo>
                    <a:pt x="1132438" y="14201"/>
                    <a:pt x="657690" y="240034"/>
                    <a:pt x="360110" y="624967"/>
                  </a:cubicBezTo>
                  <a:cubicBezTo>
                    <a:pt x="143140" y="904838"/>
                    <a:pt x="20843" y="1270041"/>
                    <a:pt x="2888" y="1699588"/>
                  </a:cubicBezTo>
                  <a:cubicBezTo>
                    <a:pt x="1004" y="1738547"/>
                    <a:pt x="0" y="1777379"/>
                    <a:pt x="0" y="1817217"/>
                  </a:cubicBezTo>
                  <a:cubicBezTo>
                    <a:pt x="0" y="2315129"/>
                    <a:pt x="107104" y="2695539"/>
                    <a:pt x="224629" y="2920240"/>
                  </a:cubicBezTo>
                  <a:lnTo>
                    <a:pt x="1649750" y="2920240"/>
                  </a:lnTo>
                  <a:cubicBezTo>
                    <a:pt x="1541768" y="2754353"/>
                    <a:pt x="1484010" y="2529527"/>
                    <a:pt x="1484010" y="2344537"/>
                  </a:cubicBezTo>
                  <a:cubicBezTo>
                    <a:pt x="1484010" y="1972799"/>
                    <a:pt x="1659293" y="1699588"/>
                    <a:pt x="2098005" y="1699588"/>
                  </a:cubicBezTo>
                  <a:lnTo>
                    <a:pt x="2172839" y="1699588"/>
                  </a:lnTo>
                  <a:cubicBezTo>
                    <a:pt x="2185647" y="1694812"/>
                    <a:pt x="2198328" y="1689911"/>
                    <a:pt x="2211010" y="1684885"/>
                  </a:cubicBezTo>
                  <a:cubicBezTo>
                    <a:pt x="2217916" y="1682245"/>
                    <a:pt x="2224696" y="1679481"/>
                    <a:pt x="2231476" y="1676590"/>
                  </a:cubicBezTo>
                  <a:cubicBezTo>
                    <a:pt x="2237755" y="1674202"/>
                    <a:pt x="2243907" y="1671689"/>
                    <a:pt x="2250059" y="1669050"/>
                  </a:cubicBezTo>
                  <a:cubicBezTo>
                    <a:pt x="2255710" y="1666788"/>
                    <a:pt x="2261360" y="1664400"/>
                    <a:pt x="2267010" y="1661886"/>
                  </a:cubicBezTo>
                  <a:cubicBezTo>
                    <a:pt x="2275297" y="1658493"/>
                    <a:pt x="2283584" y="1654849"/>
                    <a:pt x="2291871" y="1651079"/>
                  </a:cubicBezTo>
                  <a:cubicBezTo>
                    <a:pt x="2297521" y="1648691"/>
                    <a:pt x="2303172" y="1646177"/>
                    <a:pt x="2308822" y="1643539"/>
                  </a:cubicBezTo>
                  <a:cubicBezTo>
                    <a:pt x="2312840" y="1641905"/>
                    <a:pt x="2316984" y="1640020"/>
                    <a:pt x="2321002" y="1638009"/>
                  </a:cubicBezTo>
                  <a:cubicBezTo>
                    <a:pt x="2329414" y="1634238"/>
                    <a:pt x="2337701" y="1630468"/>
                    <a:pt x="2346114" y="1626447"/>
                  </a:cubicBezTo>
                  <a:cubicBezTo>
                    <a:pt x="2357289" y="1621169"/>
                    <a:pt x="2368464" y="1615765"/>
                    <a:pt x="2379639" y="1610235"/>
                  </a:cubicBezTo>
                  <a:cubicBezTo>
                    <a:pt x="2386921" y="1606591"/>
                    <a:pt x="2394330" y="1602946"/>
                    <a:pt x="2401612" y="1599176"/>
                  </a:cubicBezTo>
                  <a:cubicBezTo>
                    <a:pt x="2407388" y="1596412"/>
                    <a:pt x="2413038" y="1593395"/>
                    <a:pt x="2418689" y="1590379"/>
                  </a:cubicBezTo>
                  <a:cubicBezTo>
                    <a:pt x="2425971" y="1586609"/>
                    <a:pt x="2433128" y="1582839"/>
                    <a:pt x="2440285" y="1578943"/>
                  </a:cubicBezTo>
                  <a:cubicBezTo>
                    <a:pt x="2443298" y="1577435"/>
                    <a:pt x="2446312" y="1575927"/>
                    <a:pt x="2449200" y="1574168"/>
                  </a:cubicBezTo>
                  <a:cubicBezTo>
                    <a:pt x="2458366" y="1569392"/>
                    <a:pt x="2467406" y="1564365"/>
                    <a:pt x="2476446" y="1559338"/>
                  </a:cubicBezTo>
                  <a:cubicBezTo>
                    <a:pt x="2478204" y="1558459"/>
                    <a:pt x="2479837" y="1557453"/>
                    <a:pt x="2481469" y="1556448"/>
                  </a:cubicBezTo>
                  <a:cubicBezTo>
                    <a:pt x="2491012" y="1551169"/>
                    <a:pt x="2500554" y="1545766"/>
                    <a:pt x="2509971" y="1540236"/>
                  </a:cubicBezTo>
                  <a:cubicBezTo>
                    <a:pt x="2521900" y="1533324"/>
                    <a:pt x="2533702" y="1526287"/>
                    <a:pt x="2545380" y="1519249"/>
                  </a:cubicBezTo>
                  <a:cubicBezTo>
                    <a:pt x="2556931" y="1512211"/>
                    <a:pt x="2568357" y="1505173"/>
                    <a:pt x="2579658" y="1497885"/>
                  </a:cubicBezTo>
                  <a:cubicBezTo>
                    <a:pt x="2589954" y="1491475"/>
                    <a:pt x="2600124" y="1484815"/>
                    <a:pt x="2610295" y="1478154"/>
                  </a:cubicBezTo>
                  <a:cubicBezTo>
                    <a:pt x="2616573" y="1474007"/>
                    <a:pt x="2622851" y="1469860"/>
                    <a:pt x="2629129" y="1465587"/>
                  </a:cubicBezTo>
                  <a:cubicBezTo>
                    <a:pt x="2633900" y="1462445"/>
                    <a:pt x="2638672" y="1459177"/>
                    <a:pt x="2643443" y="1455910"/>
                  </a:cubicBezTo>
                  <a:cubicBezTo>
                    <a:pt x="2649470" y="1451889"/>
                    <a:pt x="2655371" y="1447742"/>
                    <a:pt x="2661398" y="1443594"/>
                  </a:cubicBezTo>
                  <a:cubicBezTo>
                    <a:pt x="2682618" y="1428765"/>
                    <a:pt x="2703587" y="1413559"/>
                    <a:pt x="2724179" y="1397975"/>
                  </a:cubicBezTo>
                  <a:cubicBezTo>
                    <a:pt x="2730960" y="1392948"/>
                    <a:pt x="2737740" y="1387670"/>
                    <a:pt x="2744520" y="1382518"/>
                  </a:cubicBezTo>
                  <a:cubicBezTo>
                    <a:pt x="2747910" y="1379878"/>
                    <a:pt x="2751300" y="1377365"/>
                    <a:pt x="2754565" y="1374726"/>
                  </a:cubicBezTo>
                  <a:cubicBezTo>
                    <a:pt x="2762350" y="1368694"/>
                    <a:pt x="2770009" y="1362536"/>
                    <a:pt x="2777668" y="1356378"/>
                  </a:cubicBezTo>
                  <a:cubicBezTo>
                    <a:pt x="2779426" y="1354996"/>
                    <a:pt x="2781184" y="1353613"/>
                    <a:pt x="2782942" y="1352105"/>
                  </a:cubicBezTo>
                  <a:cubicBezTo>
                    <a:pt x="2791355" y="1345444"/>
                    <a:pt x="2799642" y="1338533"/>
                    <a:pt x="2807929" y="1331620"/>
                  </a:cubicBezTo>
                  <a:cubicBezTo>
                    <a:pt x="2817094" y="1323955"/>
                    <a:pt x="2826261" y="1316163"/>
                    <a:pt x="2835427" y="1308371"/>
                  </a:cubicBezTo>
                  <a:cubicBezTo>
                    <a:pt x="2844467" y="1300454"/>
                    <a:pt x="2853507" y="1292537"/>
                    <a:pt x="2862422" y="1284619"/>
                  </a:cubicBezTo>
                  <a:cubicBezTo>
                    <a:pt x="2868575" y="1279215"/>
                    <a:pt x="2874602" y="1273686"/>
                    <a:pt x="2880628" y="1268030"/>
                  </a:cubicBezTo>
                  <a:cubicBezTo>
                    <a:pt x="2884646" y="1264512"/>
                    <a:pt x="2888665" y="1260867"/>
                    <a:pt x="2892557" y="1257223"/>
                  </a:cubicBezTo>
                  <a:cubicBezTo>
                    <a:pt x="2897830" y="1252321"/>
                    <a:pt x="2902978" y="1247546"/>
                    <a:pt x="2908126" y="1242645"/>
                  </a:cubicBezTo>
                  <a:cubicBezTo>
                    <a:pt x="2912144" y="1238874"/>
                    <a:pt x="2916037" y="1235104"/>
                    <a:pt x="2919929" y="1231334"/>
                  </a:cubicBezTo>
                  <a:cubicBezTo>
                    <a:pt x="2926961" y="1224548"/>
                    <a:pt x="2933867" y="1217887"/>
                    <a:pt x="2940772" y="1210975"/>
                  </a:cubicBezTo>
                  <a:cubicBezTo>
                    <a:pt x="2971409" y="1180814"/>
                    <a:pt x="3001042" y="1149773"/>
                    <a:pt x="3029419" y="1117978"/>
                  </a:cubicBezTo>
                  <a:cubicBezTo>
                    <a:pt x="3034316" y="1112574"/>
                    <a:pt x="3039212" y="1107170"/>
                    <a:pt x="3043858" y="1101767"/>
                  </a:cubicBezTo>
                  <a:cubicBezTo>
                    <a:pt x="3049760" y="1095231"/>
                    <a:pt x="3055536" y="1088571"/>
                    <a:pt x="3061311" y="1081784"/>
                  </a:cubicBezTo>
                  <a:cubicBezTo>
                    <a:pt x="3068217" y="1073742"/>
                    <a:pt x="3075123" y="1065573"/>
                    <a:pt x="3081903" y="1057279"/>
                  </a:cubicBezTo>
                  <a:cubicBezTo>
                    <a:pt x="3090442" y="1047099"/>
                    <a:pt x="3098854" y="1036668"/>
                    <a:pt x="3107141" y="1026363"/>
                  </a:cubicBezTo>
                  <a:cubicBezTo>
                    <a:pt x="3114801" y="1016938"/>
                    <a:pt x="3122209" y="1007387"/>
                    <a:pt x="3129491" y="997836"/>
                  </a:cubicBezTo>
                  <a:cubicBezTo>
                    <a:pt x="3133509" y="992809"/>
                    <a:pt x="3137402" y="987782"/>
                    <a:pt x="3141043" y="982755"/>
                  </a:cubicBezTo>
                  <a:cubicBezTo>
                    <a:pt x="3147572" y="974335"/>
                    <a:pt x="3153850" y="965789"/>
                    <a:pt x="3160128" y="957244"/>
                  </a:cubicBezTo>
                  <a:cubicBezTo>
                    <a:pt x="3160254" y="957118"/>
                    <a:pt x="3160379" y="956992"/>
                    <a:pt x="3160379" y="956867"/>
                  </a:cubicBezTo>
                  <a:cubicBezTo>
                    <a:pt x="3168792" y="945556"/>
                    <a:pt x="3177079" y="933994"/>
                    <a:pt x="3185115" y="922432"/>
                  </a:cubicBezTo>
                  <a:cubicBezTo>
                    <a:pt x="3185491" y="922181"/>
                    <a:pt x="3185617" y="921804"/>
                    <a:pt x="3185868" y="921427"/>
                  </a:cubicBezTo>
                  <a:cubicBezTo>
                    <a:pt x="3194155" y="909740"/>
                    <a:pt x="3202191" y="897927"/>
                    <a:pt x="3210227" y="885988"/>
                  </a:cubicBezTo>
                  <a:cubicBezTo>
                    <a:pt x="3226425" y="861984"/>
                    <a:pt x="3242120" y="837604"/>
                    <a:pt x="3257187" y="812972"/>
                  </a:cubicBezTo>
                  <a:cubicBezTo>
                    <a:pt x="3261958" y="805306"/>
                    <a:pt x="3266604" y="797514"/>
                    <a:pt x="3271250" y="789723"/>
                  </a:cubicBezTo>
                  <a:cubicBezTo>
                    <a:pt x="3277528" y="779292"/>
                    <a:pt x="3283680" y="768861"/>
                    <a:pt x="3289708" y="758305"/>
                  </a:cubicBezTo>
                  <a:cubicBezTo>
                    <a:pt x="3293977" y="751016"/>
                    <a:pt x="3298120" y="743601"/>
                    <a:pt x="3302138" y="736186"/>
                  </a:cubicBezTo>
                  <a:cubicBezTo>
                    <a:pt x="3305779" y="729652"/>
                    <a:pt x="3309421" y="722991"/>
                    <a:pt x="3313062" y="716330"/>
                  </a:cubicBezTo>
                  <a:cubicBezTo>
                    <a:pt x="3316954" y="709293"/>
                    <a:pt x="3320721" y="702255"/>
                    <a:pt x="3324362" y="695218"/>
                  </a:cubicBezTo>
                  <a:cubicBezTo>
                    <a:pt x="3331771" y="681394"/>
                    <a:pt x="3338802" y="667570"/>
                    <a:pt x="3345833" y="653494"/>
                  </a:cubicBezTo>
                  <a:cubicBezTo>
                    <a:pt x="3351107" y="642812"/>
                    <a:pt x="3356381" y="632005"/>
                    <a:pt x="3361654" y="621071"/>
                  </a:cubicBezTo>
                  <a:cubicBezTo>
                    <a:pt x="3365295" y="613531"/>
                    <a:pt x="3368811" y="606116"/>
                    <a:pt x="3372201" y="598576"/>
                  </a:cubicBezTo>
                  <a:cubicBezTo>
                    <a:pt x="3379861" y="581987"/>
                    <a:pt x="3387269" y="565273"/>
                    <a:pt x="3394551" y="548558"/>
                  </a:cubicBezTo>
                  <a:cubicBezTo>
                    <a:pt x="3397816" y="541144"/>
                    <a:pt x="3400955" y="533729"/>
                    <a:pt x="3403968" y="526314"/>
                  </a:cubicBezTo>
                  <a:cubicBezTo>
                    <a:pt x="3404596" y="524806"/>
                    <a:pt x="3405224" y="523298"/>
                    <a:pt x="3405852" y="521916"/>
                  </a:cubicBezTo>
                  <a:cubicBezTo>
                    <a:pt x="3408237" y="516135"/>
                    <a:pt x="3410623" y="510228"/>
                    <a:pt x="3413009" y="504448"/>
                  </a:cubicBezTo>
                  <a:cubicBezTo>
                    <a:pt x="3416525" y="495650"/>
                    <a:pt x="3420040" y="486853"/>
                    <a:pt x="3423430" y="477931"/>
                  </a:cubicBezTo>
                  <a:cubicBezTo>
                    <a:pt x="3427699" y="466997"/>
                    <a:pt x="3431843" y="456064"/>
                    <a:pt x="3435861" y="445130"/>
                  </a:cubicBezTo>
                  <a:cubicBezTo>
                    <a:pt x="3439879" y="434071"/>
                    <a:pt x="3443897" y="423012"/>
                    <a:pt x="3447664" y="411953"/>
                  </a:cubicBezTo>
                  <a:cubicBezTo>
                    <a:pt x="3451556" y="400894"/>
                    <a:pt x="3455323" y="389709"/>
                    <a:pt x="3458964" y="378650"/>
                  </a:cubicBezTo>
                  <a:cubicBezTo>
                    <a:pt x="3461852" y="369853"/>
                    <a:pt x="3464740" y="360930"/>
                    <a:pt x="3467502" y="352133"/>
                  </a:cubicBezTo>
                  <a:cubicBezTo>
                    <a:pt x="3472399" y="336298"/>
                    <a:pt x="3477171" y="320464"/>
                    <a:pt x="3481691" y="304503"/>
                  </a:cubicBezTo>
                  <a:cubicBezTo>
                    <a:pt x="3484076" y="296586"/>
                    <a:pt x="3486337" y="288669"/>
                    <a:pt x="3488471" y="280625"/>
                  </a:cubicBezTo>
                  <a:cubicBezTo>
                    <a:pt x="3488973" y="278866"/>
                    <a:pt x="3489350" y="277107"/>
                    <a:pt x="3489852" y="275347"/>
                  </a:cubicBezTo>
                  <a:cubicBezTo>
                    <a:pt x="3492489" y="265922"/>
                    <a:pt x="3495000" y="256497"/>
                    <a:pt x="3497260" y="246945"/>
                  </a:cubicBezTo>
                  <a:cubicBezTo>
                    <a:pt x="3497888" y="244935"/>
                    <a:pt x="3498390" y="242798"/>
                    <a:pt x="3498893" y="240788"/>
                  </a:cubicBezTo>
                  <a:cubicBezTo>
                    <a:pt x="3501655" y="230231"/>
                    <a:pt x="3504166" y="219675"/>
                    <a:pt x="3506678" y="208993"/>
                  </a:cubicBezTo>
                  <a:cubicBezTo>
                    <a:pt x="3508561" y="201075"/>
                    <a:pt x="3510319" y="193032"/>
                    <a:pt x="3512077" y="185115"/>
                  </a:cubicBezTo>
                  <a:cubicBezTo>
                    <a:pt x="3513709" y="178203"/>
                    <a:pt x="3515216" y="171291"/>
                    <a:pt x="3516597" y="164379"/>
                  </a:cubicBezTo>
                  <a:cubicBezTo>
                    <a:pt x="3528023" y="110089"/>
                    <a:pt x="3537189" y="55296"/>
                    <a:pt x="3544095" y="0"/>
                  </a:cubicBezTo>
                  <a:lnTo>
                    <a:pt x="1825160" y="0"/>
                  </a:lnTo>
                  <a:close/>
                </a:path>
              </a:pathLst>
            </a:custGeom>
            <a:solidFill>
              <a:srgbClr val="BABAE6"/>
            </a:solidFill>
            <a:ln w="9918" cap="flat">
              <a:noFill/>
              <a:prstDash val="solid"/>
              <a:miter/>
            </a:ln>
          </p:spPr>
          <p:txBody>
            <a:bodyPr rtlCol="0" anchor="ctr"/>
            <a:lstStyle/>
            <a:p>
              <a:endParaRPr lang="en-US"/>
            </a:p>
          </p:txBody>
        </p:sp>
        <p:sp>
          <p:nvSpPr>
            <p:cNvPr id="52" name="Freeform 51">
              <a:extLst>
                <a:ext uri="{FF2B5EF4-FFF2-40B4-BE49-F238E27FC236}">
                  <a16:creationId xmlns:a16="http://schemas.microsoft.com/office/drawing/2014/main" id="{1BA0A2C5-E930-30AA-AF2A-ABCE24FD522C}"/>
                </a:ext>
              </a:extLst>
            </p:cNvPr>
            <p:cNvSpPr/>
            <p:nvPr/>
          </p:nvSpPr>
          <p:spPr>
            <a:xfrm>
              <a:off x="326701" y="1755801"/>
              <a:ext cx="3401952" cy="2374364"/>
            </a:xfrm>
            <a:custGeom>
              <a:avLst/>
              <a:gdLst>
                <a:gd name="connsiteX0" fmla="*/ 1171236 w 3640651"/>
                <a:gd name="connsiteY0" fmla="*/ 0 h 2540962"/>
                <a:gd name="connsiteX1" fmla="*/ 0 w 3640651"/>
                <a:gd name="connsiteY1" fmla="*/ 0 h 2540962"/>
                <a:gd name="connsiteX2" fmla="*/ 0 w 3640651"/>
                <a:gd name="connsiteY2" fmla="*/ 1454905 h 2540962"/>
                <a:gd name="connsiteX3" fmla="*/ 985531 w 3640651"/>
                <a:gd name="connsiteY3" fmla="*/ 1454905 h 2540962"/>
                <a:gd name="connsiteX4" fmla="*/ 1874380 w 3640651"/>
                <a:gd name="connsiteY4" fmla="*/ 2305704 h 2540962"/>
                <a:gd name="connsiteX5" fmla="*/ 1844998 w 3640651"/>
                <a:gd name="connsiteY5" fmla="*/ 2540962 h 2540962"/>
                <a:gd name="connsiteX6" fmla="*/ 1906649 w 3640651"/>
                <a:gd name="connsiteY6" fmla="*/ 2539957 h 2540962"/>
                <a:gd name="connsiteX7" fmla="*/ 3625584 w 3640651"/>
                <a:gd name="connsiteY7" fmla="*/ 2539957 h 2540962"/>
                <a:gd name="connsiteX8" fmla="*/ 3640651 w 3640651"/>
                <a:gd name="connsiteY8" fmla="*/ 2295274 h 2540962"/>
                <a:gd name="connsiteX9" fmla="*/ 1171236 w 3640651"/>
                <a:gd name="connsiteY9" fmla="*/ 0 h 254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40651" h="2540962">
                  <a:moveTo>
                    <a:pt x="1171236" y="0"/>
                  </a:moveTo>
                  <a:lnTo>
                    <a:pt x="0" y="0"/>
                  </a:lnTo>
                  <a:lnTo>
                    <a:pt x="0" y="1454905"/>
                  </a:lnTo>
                  <a:lnTo>
                    <a:pt x="985531" y="1454905"/>
                  </a:lnTo>
                  <a:cubicBezTo>
                    <a:pt x="1522808" y="1454905"/>
                    <a:pt x="1874380" y="1817217"/>
                    <a:pt x="1874380" y="2305704"/>
                  </a:cubicBezTo>
                  <a:cubicBezTo>
                    <a:pt x="1874380" y="2388145"/>
                    <a:pt x="1863958" y="2466942"/>
                    <a:pt x="1844998" y="2540962"/>
                  </a:cubicBezTo>
                  <a:cubicBezTo>
                    <a:pt x="1864963" y="2539957"/>
                    <a:pt x="1885681" y="2539957"/>
                    <a:pt x="1906649" y="2539957"/>
                  </a:cubicBezTo>
                  <a:lnTo>
                    <a:pt x="3625584" y="2539957"/>
                  </a:lnTo>
                  <a:cubicBezTo>
                    <a:pt x="3636006" y="2459275"/>
                    <a:pt x="3640651" y="2377840"/>
                    <a:pt x="3640651" y="2295274"/>
                  </a:cubicBezTo>
                  <a:cubicBezTo>
                    <a:pt x="3640651" y="966543"/>
                    <a:pt x="2654242" y="0"/>
                    <a:pt x="1171236" y="0"/>
                  </a:cubicBezTo>
                  <a:close/>
                </a:path>
              </a:pathLst>
            </a:custGeom>
            <a:solidFill>
              <a:srgbClr val="6E64D6"/>
            </a:solidFill>
            <a:ln w="9918" cap="rnd">
              <a:noFill/>
              <a:prstDash val="solid"/>
              <a:round/>
            </a:ln>
          </p:spPr>
          <p:txBody>
            <a:bodyPr rtlCol="0" anchor="ctr"/>
            <a:lstStyle/>
            <a:p>
              <a:endParaRPr lang="en-US"/>
            </a:p>
          </p:txBody>
        </p:sp>
        <p:sp>
          <p:nvSpPr>
            <p:cNvPr id="53" name="Freeform 52">
              <a:extLst>
                <a:ext uri="{FF2B5EF4-FFF2-40B4-BE49-F238E27FC236}">
                  <a16:creationId xmlns:a16="http://schemas.microsoft.com/office/drawing/2014/main" id="{DACF5CCD-75D9-4191-0528-06BD5DD857C3}"/>
                </a:ext>
              </a:extLst>
            </p:cNvPr>
            <p:cNvSpPr/>
            <p:nvPr userDrawn="1"/>
          </p:nvSpPr>
          <p:spPr>
            <a:xfrm>
              <a:off x="1509396" y="0"/>
              <a:ext cx="1544753" cy="1157131"/>
            </a:xfrm>
            <a:custGeom>
              <a:avLst/>
              <a:gdLst>
                <a:gd name="connsiteX0" fmla="*/ 105798 w 1544753"/>
                <a:gd name="connsiteY0" fmla="*/ 0 h 1157131"/>
                <a:gd name="connsiteX1" fmla="*/ 1438955 w 1544753"/>
                <a:gd name="connsiteY1" fmla="*/ 0 h 1157131"/>
                <a:gd name="connsiteX2" fmla="*/ 1484056 w 1544753"/>
                <a:gd name="connsiteY2" fmla="*/ 83165 h 1157131"/>
                <a:gd name="connsiteX3" fmla="*/ 1544753 w 1544753"/>
                <a:gd name="connsiteY3" fmla="*/ 384074 h 1157131"/>
                <a:gd name="connsiteX4" fmla="*/ 772377 w 1544753"/>
                <a:gd name="connsiteY4" fmla="*/ 1157131 h 1157131"/>
                <a:gd name="connsiteX5" fmla="*/ 0 w 1544753"/>
                <a:gd name="connsiteY5" fmla="*/ 384074 h 1157131"/>
                <a:gd name="connsiteX6" fmla="*/ 60697 w 1544753"/>
                <a:gd name="connsiteY6" fmla="*/ 83165 h 1157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44753" h="1157131">
                  <a:moveTo>
                    <a:pt x="105798" y="0"/>
                  </a:moveTo>
                  <a:lnTo>
                    <a:pt x="1438955" y="0"/>
                  </a:lnTo>
                  <a:lnTo>
                    <a:pt x="1484056" y="83165"/>
                  </a:lnTo>
                  <a:cubicBezTo>
                    <a:pt x="1523140" y="175652"/>
                    <a:pt x="1544753" y="277337"/>
                    <a:pt x="1544753" y="384074"/>
                  </a:cubicBezTo>
                  <a:cubicBezTo>
                    <a:pt x="1544753" y="811021"/>
                    <a:pt x="1198949" y="1157131"/>
                    <a:pt x="772377" y="1157131"/>
                  </a:cubicBezTo>
                  <a:cubicBezTo>
                    <a:pt x="345805" y="1157131"/>
                    <a:pt x="0" y="811021"/>
                    <a:pt x="0" y="384074"/>
                  </a:cubicBezTo>
                  <a:cubicBezTo>
                    <a:pt x="0" y="277337"/>
                    <a:pt x="21613" y="175652"/>
                    <a:pt x="60697" y="83165"/>
                  </a:cubicBezTo>
                  <a:close/>
                </a:path>
              </a:pathLst>
            </a:custGeom>
            <a:solidFill>
              <a:srgbClr val="BABAE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Freeform 53">
              <a:extLst>
                <a:ext uri="{FF2B5EF4-FFF2-40B4-BE49-F238E27FC236}">
                  <a16:creationId xmlns:a16="http://schemas.microsoft.com/office/drawing/2014/main" id="{17A9A595-4C7F-5774-F51F-7EF0AF89B76F}"/>
                </a:ext>
              </a:extLst>
            </p:cNvPr>
            <p:cNvSpPr/>
            <p:nvPr userDrawn="1"/>
          </p:nvSpPr>
          <p:spPr>
            <a:xfrm>
              <a:off x="1" y="4668477"/>
              <a:ext cx="747813" cy="1040437"/>
            </a:xfrm>
            <a:custGeom>
              <a:avLst/>
              <a:gdLst>
                <a:gd name="connsiteX0" fmla="*/ 0 w 747813"/>
                <a:gd name="connsiteY0" fmla="*/ 0 h 1040437"/>
                <a:gd name="connsiteX1" fmla="*/ 11648 w 747813"/>
                <a:gd name="connsiteY1" fmla="*/ 3619 h 1040437"/>
                <a:gd name="connsiteX2" fmla="*/ 335168 w 747813"/>
                <a:gd name="connsiteY2" fmla="*/ 36273 h 1040437"/>
                <a:gd name="connsiteX3" fmla="*/ 747813 w 747813"/>
                <a:gd name="connsiteY3" fmla="*/ 36273 h 1040437"/>
                <a:gd name="connsiteX4" fmla="*/ 414012 w 747813"/>
                <a:gd name="connsiteY4" fmla="*/ 1040437 h 1040437"/>
                <a:gd name="connsiteX5" fmla="*/ 0 w 747813"/>
                <a:gd name="connsiteY5" fmla="*/ 1040437 h 1040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7813" h="1040437">
                  <a:moveTo>
                    <a:pt x="0" y="0"/>
                  </a:moveTo>
                  <a:lnTo>
                    <a:pt x="11648" y="3619"/>
                  </a:lnTo>
                  <a:cubicBezTo>
                    <a:pt x="116151" y="25029"/>
                    <a:pt x="224350" y="36273"/>
                    <a:pt x="335168" y="36273"/>
                  </a:cubicBezTo>
                  <a:lnTo>
                    <a:pt x="747813" y="36273"/>
                  </a:lnTo>
                  <a:cubicBezTo>
                    <a:pt x="545069" y="297795"/>
                    <a:pt x="430790" y="639053"/>
                    <a:pt x="414012" y="1040437"/>
                  </a:cubicBezTo>
                  <a:lnTo>
                    <a:pt x="0" y="1040437"/>
                  </a:lnTo>
                  <a:close/>
                </a:path>
              </a:pathLst>
            </a:custGeom>
            <a:solidFill>
              <a:srgbClr val="6E63D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55" name="Graphic 1">
            <a:extLst>
              <a:ext uri="{FF2B5EF4-FFF2-40B4-BE49-F238E27FC236}">
                <a16:creationId xmlns:a16="http://schemas.microsoft.com/office/drawing/2014/main" id="{8278692D-55D6-95B2-0803-20C83123E515}"/>
              </a:ext>
            </a:extLst>
          </p:cNvPr>
          <p:cNvPicPr>
            <a:picLocks noChangeAspect="1"/>
          </p:cNvPicPr>
          <p:nvPr userDrawn="1"/>
        </p:nvPicPr>
        <p:blipFill>
          <a:blip r:embed="rId2"/>
          <a:srcRect/>
          <a:stretch/>
        </p:blipFill>
        <p:spPr>
          <a:xfrm>
            <a:off x="6786275" y="777869"/>
            <a:ext cx="3263373" cy="1336886"/>
          </a:xfrm>
          <a:prstGeom prst="rect">
            <a:avLst/>
          </a:prstGeom>
        </p:spPr>
      </p:pic>
      <p:sp>
        <p:nvSpPr>
          <p:cNvPr id="56" name="Freeform 55">
            <a:extLst>
              <a:ext uri="{FF2B5EF4-FFF2-40B4-BE49-F238E27FC236}">
                <a16:creationId xmlns:a16="http://schemas.microsoft.com/office/drawing/2014/main" id="{839AD738-D6DE-B539-61AF-9176C26078FA}"/>
              </a:ext>
            </a:extLst>
          </p:cNvPr>
          <p:cNvSpPr/>
          <p:nvPr userDrawn="1"/>
        </p:nvSpPr>
        <p:spPr>
          <a:xfrm>
            <a:off x="651712" y="403664"/>
            <a:ext cx="3026580" cy="2850432"/>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57" name="Text Placeholder 35">
            <a:extLst>
              <a:ext uri="{FF2B5EF4-FFF2-40B4-BE49-F238E27FC236}">
                <a16:creationId xmlns:a16="http://schemas.microsoft.com/office/drawing/2014/main" id="{290DBB18-020F-BDFD-482F-E4AB9068F24F}"/>
              </a:ext>
            </a:extLst>
          </p:cNvPr>
          <p:cNvSpPr>
            <a:spLocks noGrp="1"/>
          </p:cNvSpPr>
          <p:nvPr>
            <p:ph type="body" sz="quarter" idx="12" hasCustomPrompt="1"/>
          </p:nvPr>
        </p:nvSpPr>
        <p:spPr>
          <a:xfrm>
            <a:off x="686881" y="2536159"/>
            <a:ext cx="2956243" cy="303738"/>
          </a:xfrm>
          <a:prstGeom prst="rect">
            <a:avLst/>
          </a:prstGeom>
        </p:spPr>
        <p:txBody>
          <a:bodyPr/>
          <a:lstStyle>
            <a:lvl1pPr marL="0" indent="0" algn="ctr">
              <a:buNone/>
              <a:defRPr sz="1800" b="1">
                <a:latin typeface="Aptos"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Your name</a:t>
            </a:r>
            <a:endParaRPr lang="en-IS"/>
          </a:p>
        </p:txBody>
      </p:sp>
      <p:sp>
        <p:nvSpPr>
          <p:cNvPr id="58" name="Text Placeholder 35">
            <a:extLst>
              <a:ext uri="{FF2B5EF4-FFF2-40B4-BE49-F238E27FC236}">
                <a16:creationId xmlns:a16="http://schemas.microsoft.com/office/drawing/2014/main" id="{520ED651-E0BC-367A-06B7-FCAF19237546}"/>
              </a:ext>
            </a:extLst>
          </p:cNvPr>
          <p:cNvSpPr>
            <a:spLocks noGrp="1"/>
          </p:cNvSpPr>
          <p:nvPr>
            <p:ph type="body" sz="quarter" idx="13" hasCustomPrompt="1"/>
          </p:nvPr>
        </p:nvSpPr>
        <p:spPr>
          <a:xfrm>
            <a:off x="686881" y="2858014"/>
            <a:ext cx="2956243" cy="303738"/>
          </a:xfrm>
          <a:prstGeom prst="rect">
            <a:avLst/>
          </a:prstGeom>
        </p:spPr>
        <p:txBody>
          <a:bodyPr/>
          <a:lstStyle>
            <a:lvl1pPr marL="0" indent="0" algn="ctr">
              <a:buNone/>
              <a:defRPr sz="1800" b="0" i="0">
                <a:solidFill>
                  <a:srgbClr val="6E63D6"/>
                </a:solidFill>
                <a:latin typeface="Aptos Light"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Job title</a:t>
            </a:r>
            <a:endParaRPr lang="en-IS"/>
          </a:p>
        </p:txBody>
      </p:sp>
      <p:sp>
        <p:nvSpPr>
          <p:cNvPr id="59" name="Picture Placeholder 9">
            <a:extLst>
              <a:ext uri="{FF2B5EF4-FFF2-40B4-BE49-F238E27FC236}">
                <a16:creationId xmlns:a16="http://schemas.microsoft.com/office/drawing/2014/main" id="{ADFDBDD5-FB42-9FFF-975E-80DF363067A1}"/>
              </a:ext>
            </a:extLst>
          </p:cNvPr>
          <p:cNvSpPr>
            <a:spLocks noGrp="1"/>
          </p:cNvSpPr>
          <p:nvPr>
            <p:ph type="pic" sz="quarter" idx="11" hasCustomPrompt="1"/>
          </p:nvPr>
        </p:nvSpPr>
        <p:spPr>
          <a:xfrm>
            <a:off x="686881" y="438316"/>
            <a:ext cx="2956243" cy="2020920"/>
          </a:xfrm>
          <a:custGeom>
            <a:avLst/>
            <a:gdLst>
              <a:gd name="connsiteX0" fmla="*/ 45577 w 2956243"/>
              <a:gd name="connsiteY0" fmla="*/ 0 h 2020920"/>
              <a:gd name="connsiteX1" fmla="*/ 2910992 w 2956243"/>
              <a:gd name="connsiteY1" fmla="*/ 0 h 2020920"/>
              <a:gd name="connsiteX2" fmla="*/ 2918269 w 2956243"/>
              <a:gd name="connsiteY2" fmla="*/ 1469 h 2020920"/>
              <a:gd name="connsiteX3" fmla="*/ 2951641 w 2956243"/>
              <a:gd name="connsiteY3" fmla="*/ 34835 h 2020920"/>
              <a:gd name="connsiteX4" fmla="*/ 2956243 w 2956243"/>
              <a:gd name="connsiteY4" fmla="*/ 57627 h 2020920"/>
              <a:gd name="connsiteX5" fmla="*/ 2956243 w 2956243"/>
              <a:gd name="connsiteY5" fmla="*/ 2020920 h 2020920"/>
              <a:gd name="connsiteX6" fmla="*/ 0 w 2956243"/>
              <a:gd name="connsiteY6" fmla="*/ 2020920 h 2020920"/>
              <a:gd name="connsiteX7" fmla="*/ 0 w 2956243"/>
              <a:gd name="connsiteY7" fmla="*/ 1936492 h 2020920"/>
              <a:gd name="connsiteX8" fmla="*/ 0 w 2956243"/>
              <a:gd name="connsiteY8" fmla="*/ 841178 h 2020920"/>
              <a:gd name="connsiteX9" fmla="*/ 0 w 2956243"/>
              <a:gd name="connsiteY9" fmla="*/ 59240 h 2020920"/>
              <a:gd name="connsiteX10" fmla="*/ 38300 w 2956243"/>
              <a:gd name="connsiteY10" fmla="*/ 1469 h 2020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56243" h="2020920">
                <a:moveTo>
                  <a:pt x="45577" y="0"/>
                </a:moveTo>
                <a:lnTo>
                  <a:pt x="2910992" y="0"/>
                </a:lnTo>
                <a:lnTo>
                  <a:pt x="2918269" y="1469"/>
                </a:lnTo>
                <a:cubicBezTo>
                  <a:pt x="2933274" y="7814"/>
                  <a:pt x="2945294" y="19833"/>
                  <a:pt x="2951641" y="34835"/>
                </a:cubicBezTo>
                <a:lnTo>
                  <a:pt x="2956243" y="57627"/>
                </a:lnTo>
                <a:lnTo>
                  <a:pt x="2956243" y="2020920"/>
                </a:lnTo>
                <a:lnTo>
                  <a:pt x="0" y="2020920"/>
                </a:lnTo>
                <a:lnTo>
                  <a:pt x="0" y="1936492"/>
                </a:lnTo>
                <a:lnTo>
                  <a:pt x="0" y="841178"/>
                </a:lnTo>
                <a:lnTo>
                  <a:pt x="0" y="59240"/>
                </a:lnTo>
                <a:cubicBezTo>
                  <a:pt x="0" y="33270"/>
                  <a:pt x="15793" y="10987"/>
                  <a:pt x="38300" y="1469"/>
                </a:cubicBezTo>
                <a:close/>
              </a:path>
            </a:pathLst>
          </a:custGeom>
        </p:spPr>
        <p:txBody>
          <a:bodyPr wrap="square">
            <a:noAutofit/>
          </a:bodyPr>
          <a:lstStyle>
            <a:lvl1pPr>
              <a:defRPr sz="1600">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60" name="Freeform 59">
            <a:extLst>
              <a:ext uri="{FF2B5EF4-FFF2-40B4-BE49-F238E27FC236}">
                <a16:creationId xmlns:a16="http://schemas.microsoft.com/office/drawing/2014/main" id="{6B386349-FF31-24CE-9955-67EC5368506E}"/>
              </a:ext>
            </a:extLst>
          </p:cNvPr>
          <p:cNvSpPr/>
          <p:nvPr userDrawn="1"/>
        </p:nvSpPr>
        <p:spPr>
          <a:xfrm>
            <a:off x="651712" y="3607664"/>
            <a:ext cx="3026580" cy="2850432"/>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61" name="Text Placeholder 35">
            <a:extLst>
              <a:ext uri="{FF2B5EF4-FFF2-40B4-BE49-F238E27FC236}">
                <a16:creationId xmlns:a16="http://schemas.microsoft.com/office/drawing/2014/main" id="{A8788B00-A7E9-AF03-527D-76DE5F67762F}"/>
              </a:ext>
            </a:extLst>
          </p:cNvPr>
          <p:cNvSpPr>
            <a:spLocks noGrp="1"/>
          </p:cNvSpPr>
          <p:nvPr>
            <p:ph type="body" sz="quarter" idx="14" hasCustomPrompt="1"/>
          </p:nvPr>
        </p:nvSpPr>
        <p:spPr>
          <a:xfrm>
            <a:off x="686881" y="5740159"/>
            <a:ext cx="2956243" cy="303738"/>
          </a:xfrm>
          <a:prstGeom prst="rect">
            <a:avLst/>
          </a:prstGeom>
        </p:spPr>
        <p:txBody>
          <a:bodyPr/>
          <a:lstStyle>
            <a:lvl1pPr marL="0" indent="0" algn="ctr">
              <a:buNone/>
              <a:defRPr sz="1800" b="1">
                <a:latin typeface="Aptos"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Your name</a:t>
            </a:r>
            <a:endParaRPr lang="en-IS"/>
          </a:p>
        </p:txBody>
      </p:sp>
      <p:sp>
        <p:nvSpPr>
          <p:cNvPr id="62" name="Text Placeholder 35">
            <a:extLst>
              <a:ext uri="{FF2B5EF4-FFF2-40B4-BE49-F238E27FC236}">
                <a16:creationId xmlns:a16="http://schemas.microsoft.com/office/drawing/2014/main" id="{D19434DD-A348-3703-6E9A-415A4114418D}"/>
              </a:ext>
            </a:extLst>
          </p:cNvPr>
          <p:cNvSpPr>
            <a:spLocks noGrp="1"/>
          </p:cNvSpPr>
          <p:nvPr>
            <p:ph type="body" sz="quarter" idx="15" hasCustomPrompt="1"/>
          </p:nvPr>
        </p:nvSpPr>
        <p:spPr>
          <a:xfrm>
            <a:off x="686881" y="6062014"/>
            <a:ext cx="2956243" cy="303738"/>
          </a:xfrm>
          <a:prstGeom prst="rect">
            <a:avLst/>
          </a:prstGeom>
        </p:spPr>
        <p:txBody>
          <a:bodyPr/>
          <a:lstStyle>
            <a:lvl1pPr marL="0" indent="0" algn="ctr">
              <a:buNone/>
              <a:defRPr sz="1800" b="0" i="0">
                <a:solidFill>
                  <a:srgbClr val="6E63D6"/>
                </a:solidFill>
                <a:latin typeface="Aptos Light"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Job title</a:t>
            </a:r>
            <a:endParaRPr lang="en-IS"/>
          </a:p>
        </p:txBody>
      </p:sp>
      <p:sp>
        <p:nvSpPr>
          <p:cNvPr id="63" name="Picture Placeholder 13">
            <a:extLst>
              <a:ext uri="{FF2B5EF4-FFF2-40B4-BE49-F238E27FC236}">
                <a16:creationId xmlns:a16="http://schemas.microsoft.com/office/drawing/2014/main" id="{CF5AF1C5-DC02-72B5-6591-1B346CC8304F}"/>
              </a:ext>
            </a:extLst>
          </p:cNvPr>
          <p:cNvSpPr>
            <a:spLocks noGrp="1"/>
          </p:cNvSpPr>
          <p:nvPr>
            <p:ph type="pic" sz="quarter" idx="16" hasCustomPrompt="1"/>
          </p:nvPr>
        </p:nvSpPr>
        <p:spPr>
          <a:xfrm>
            <a:off x="686881" y="3642316"/>
            <a:ext cx="2956243" cy="2020920"/>
          </a:xfrm>
          <a:custGeom>
            <a:avLst/>
            <a:gdLst>
              <a:gd name="connsiteX0" fmla="*/ 45577 w 2956243"/>
              <a:gd name="connsiteY0" fmla="*/ 0 h 2020920"/>
              <a:gd name="connsiteX1" fmla="*/ 2910992 w 2956243"/>
              <a:gd name="connsiteY1" fmla="*/ 0 h 2020920"/>
              <a:gd name="connsiteX2" fmla="*/ 2918269 w 2956243"/>
              <a:gd name="connsiteY2" fmla="*/ 1469 h 2020920"/>
              <a:gd name="connsiteX3" fmla="*/ 2951641 w 2956243"/>
              <a:gd name="connsiteY3" fmla="*/ 34835 h 2020920"/>
              <a:gd name="connsiteX4" fmla="*/ 2956243 w 2956243"/>
              <a:gd name="connsiteY4" fmla="*/ 57627 h 2020920"/>
              <a:gd name="connsiteX5" fmla="*/ 2956243 w 2956243"/>
              <a:gd name="connsiteY5" fmla="*/ 2020920 h 2020920"/>
              <a:gd name="connsiteX6" fmla="*/ 0 w 2956243"/>
              <a:gd name="connsiteY6" fmla="*/ 2020920 h 2020920"/>
              <a:gd name="connsiteX7" fmla="*/ 0 w 2956243"/>
              <a:gd name="connsiteY7" fmla="*/ 1936492 h 2020920"/>
              <a:gd name="connsiteX8" fmla="*/ 0 w 2956243"/>
              <a:gd name="connsiteY8" fmla="*/ 841178 h 2020920"/>
              <a:gd name="connsiteX9" fmla="*/ 0 w 2956243"/>
              <a:gd name="connsiteY9" fmla="*/ 59240 h 2020920"/>
              <a:gd name="connsiteX10" fmla="*/ 38300 w 2956243"/>
              <a:gd name="connsiteY10" fmla="*/ 1469 h 2020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56243" h="2020920">
                <a:moveTo>
                  <a:pt x="45577" y="0"/>
                </a:moveTo>
                <a:lnTo>
                  <a:pt x="2910992" y="0"/>
                </a:lnTo>
                <a:lnTo>
                  <a:pt x="2918269" y="1469"/>
                </a:lnTo>
                <a:cubicBezTo>
                  <a:pt x="2933274" y="7814"/>
                  <a:pt x="2945294" y="19833"/>
                  <a:pt x="2951641" y="34835"/>
                </a:cubicBezTo>
                <a:lnTo>
                  <a:pt x="2956243" y="57627"/>
                </a:lnTo>
                <a:lnTo>
                  <a:pt x="2956243" y="2020920"/>
                </a:lnTo>
                <a:lnTo>
                  <a:pt x="0" y="2020920"/>
                </a:lnTo>
                <a:lnTo>
                  <a:pt x="0" y="1936492"/>
                </a:lnTo>
                <a:lnTo>
                  <a:pt x="0" y="841178"/>
                </a:lnTo>
                <a:lnTo>
                  <a:pt x="0" y="59240"/>
                </a:lnTo>
                <a:cubicBezTo>
                  <a:pt x="0" y="33270"/>
                  <a:pt x="15793" y="10987"/>
                  <a:pt x="38300" y="1469"/>
                </a:cubicBezTo>
                <a:close/>
              </a:path>
            </a:pathLst>
          </a:custGeom>
        </p:spPr>
        <p:txBody>
          <a:bodyPr wrap="square">
            <a:noAutofit/>
          </a:bodyPr>
          <a:lstStyle>
            <a:lvl1pPr>
              <a:defRPr sz="1600">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64" name="Title Placeholder 12">
            <a:extLst>
              <a:ext uri="{FF2B5EF4-FFF2-40B4-BE49-F238E27FC236}">
                <a16:creationId xmlns:a16="http://schemas.microsoft.com/office/drawing/2014/main" id="{D07952C5-D802-2691-2921-35B2FDCADE52}"/>
              </a:ext>
            </a:extLst>
          </p:cNvPr>
          <p:cNvSpPr>
            <a:spLocks noGrp="1"/>
          </p:cNvSpPr>
          <p:nvPr>
            <p:ph type="title" hasCustomPrompt="1"/>
          </p:nvPr>
        </p:nvSpPr>
        <p:spPr>
          <a:xfrm>
            <a:off x="4979092" y="2762643"/>
            <a:ext cx="6877740" cy="666357"/>
          </a:xfrm>
          <a:prstGeom prst="rect">
            <a:avLst/>
          </a:prstGeom>
        </p:spPr>
        <p:txBody>
          <a:bodyPr vert="horz" lIns="91440" tIns="45720" rIns="91440" bIns="45720" rtlCol="0" anchor="t" anchorCtr="0">
            <a:normAutofit/>
          </a:bodyPr>
          <a:lstStyle>
            <a:lvl1pPr algn="ctr">
              <a:defRPr b="1" i="0">
                <a:solidFill>
                  <a:schemeClr val="bg1"/>
                </a:solidFill>
                <a:latin typeface="Aptos ExtraBold" panose="020B0004020202020204" pitchFamily="34" charset="0"/>
                <a:cs typeface="Segoe UI" panose="020B0502040204020203" pitchFamily="34" charset="0"/>
              </a:defRPr>
            </a:lvl1pPr>
          </a:lstStyle>
          <a:p>
            <a:r>
              <a:rPr lang="en-GB"/>
              <a:t>Presentation title</a:t>
            </a:r>
            <a:endParaRPr lang="en-IS"/>
          </a:p>
        </p:txBody>
      </p:sp>
      <p:sp>
        <p:nvSpPr>
          <p:cNvPr id="65" name="Text Placeholder 4">
            <a:extLst>
              <a:ext uri="{FF2B5EF4-FFF2-40B4-BE49-F238E27FC236}">
                <a16:creationId xmlns:a16="http://schemas.microsoft.com/office/drawing/2014/main" id="{FA22D318-5FA2-BFDF-C3EF-D6C4B8A9DE84}"/>
              </a:ext>
            </a:extLst>
          </p:cNvPr>
          <p:cNvSpPr>
            <a:spLocks noGrp="1"/>
          </p:cNvSpPr>
          <p:nvPr>
            <p:ph type="body" sz="quarter" idx="17" hasCustomPrompt="1"/>
          </p:nvPr>
        </p:nvSpPr>
        <p:spPr>
          <a:xfrm>
            <a:off x="4979091" y="3428999"/>
            <a:ext cx="6877739" cy="649288"/>
          </a:xfrm>
          <a:prstGeom prst="rect">
            <a:avLst/>
          </a:prstGeom>
        </p:spPr>
        <p:txBody>
          <a:bodyPr/>
          <a:lstStyle>
            <a:lvl1pPr marL="0" indent="0" algn="ctr">
              <a:buNone/>
              <a:defRPr b="0" i="0">
                <a:solidFill>
                  <a:srgbClr val="BABAE6"/>
                </a:solidFill>
                <a:latin typeface="Aptos Light" panose="020B0004020202020204" pitchFamily="34" charset="0"/>
                <a:cs typeface="Segoe UI" panose="020B0502040204020203" pitchFamily="34" charset="0"/>
              </a:defRPr>
            </a:lvl1pPr>
            <a:lvl2pPr marL="457200" indent="0" algn="ctr">
              <a:buNone/>
              <a:defRPr>
                <a:solidFill>
                  <a:srgbClr val="C6C2F5"/>
                </a:solidFill>
                <a:latin typeface="Segoe UI" panose="020B0502040204020203" pitchFamily="34" charset="0"/>
                <a:cs typeface="Segoe UI" panose="020B0502040204020203" pitchFamily="34" charset="0"/>
              </a:defRPr>
            </a:lvl2pPr>
            <a:lvl3pPr marL="914400" indent="0" algn="ctr">
              <a:buNone/>
              <a:defRPr>
                <a:solidFill>
                  <a:srgbClr val="C6C2F5"/>
                </a:solidFill>
                <a:latin typeface="Segoe UI" panose="020B0502040204020203" pitchFamily="34" charset="0"/>
                <a:cs typeface="Segoe UI" panose="020B0502040204020203" pitchFamily="34" charset="0"/>
              </a:defRPr>
            </a:lvl3pPr>
            <a:lvl4pPr marL="1371600" indent="0" algn="ctr">
              <a:buNone/>
              <a:defRPr>
                <a:solidFill>
                  <a:srgbClr val="C6C2F5"/>
                </a:solidFill>
                <a:latin typeface="Segoe UI" panose="020B0502040204020203" pitchFamily="34" charset="0"/>
                <a:cs typeface="Segoe UI" panose="020B0502040204020203" pitchFamily="34" charset="0"/>
              </a:defRPr>
            </a:lvl4pPr>
            <a:lvl5pPr marL="1828800" indent="0" algn="ctr">
              <a:buNone/>
              <a:defRPr>
                <a:solidFill>
                  <a:srgbClr val="C6C2F5"/>
                </a:solidFill>
                <a:latin typeface="Segoe UI" panose="020B0502040204020203" pitchFamily="34" charset="0"/>
                <a:cs typeface="Segoe UI" panose="020B0502040204020203" pitchFamily="34" charset="0"/>
              </a:defRPr>
            </a:lvl5pPr>
          </a:lstStyle>
          <a:p>
            <a:pPr lvl="0"/>
            <a:r>
              <a:rPr lang="en-US"/>
              <a:t>Subtitle if you want</a:t>
            </a:r>
          </a:p>
        </p:txBody>
      </p:sp>
      <p:sp>
        <p:nvSpPr>
          <p:cNvPr id="66" name="Freeform 65">
            <a:extLst>
              <a:ext uri="{FF2B5EF4-FFF2-40B4-BE49-F238E27FC236}">
                <a16:creationId xmlns:a16="http://schemas.microsoft.com/office/drawing/2014/main" id="{74562481-306F-4BBB-F9F5-E83ED8277934}"/>
              </a:ext>
            </a:extLst>
          </p:cNvPr>
          <p:cNvSpPr/>
          <p:nvPr userDrawn="1"/>
        </p:nvSpPr>
        <p:spPr>
          <a:xfrm>
            <a:off x="3411063" y="4888896"/>
            <a:ext cx="43881" cy="68228"/>
          </a:xfrm>
          <a:custGeom>
            <a:avLst/>
            <a:gdLst>
              <a:gd name="connsiteX0" fmla="*/ 46960 w 46960"/>
              <a:gd name="connsiteY0" fmla="*/ 0 h 73015"/>
              <a:gd name="connsiteX1" fmla="*/ 0 w 46960"/>
              <a:gd name="connsiteY1" fmla="*/ 73015 h 73015"/>
              <a:gd name="connsiteX2" fmla="*/ 46960 w 46960"/>
              <a:gd name="connsiteY2" fmla="*/ 0 h 73015"/>
            </a:gdLst>
            <a:ahLst/>
            <a:cxnLst>
              <a:cxn ang="0">
                <a:pos x="connsiteX0" y="connsiteY0"/>
              </a:cxn>
              <a:cxn ang="0">
                <a:pos x="connsiteX1" y="connsiteY1"/>
              </a:cxn>
              <a:cxn ang="0">
                <a:pos x="connsiteX2" y="connsiteY2"/>
              </a:cxn>
            </a:cxnLst>
            <a:rect l="l" t="t" r="r" b="b"/>
            <a:pathLst>
              <a:path w="46960" h="73015">
                <a:moveTo>
                  <a:pt x="46960" y="0"/>
                </a:moveTo>
                <a:cubicBezTo>
                  <a:pt x="31893" y="24632"/>
                  <a:pt x="16323" y="49012"/>
                  <a:pt x="0" y="73015"/>
                </a:cubicBezTo>
                <a:cubicBezTo>
                  <a:pt x="16198" y="49012"/>
                  <a:pt x="31893" y="24632"/>
                  <a:pt x="46960" y="0"/>
                </a:cubicBezTo>
                <a:close/>
              </a:path>
            </a:pathLst>
          </a:custGeom>
          <a:solidFill>
            <a:srgbClr val="27B1A6"/>
          </a:solidFill>
          <a:ln w="0" cap="flat">
            <a:noFill/>
            <a:prstDash val="solid"/>
            <a:miter/>
          </a:ln>
        </p:spPr>
        <p:txBody>
          <a:bodyPr rtlCol="0" anchor="ctr"/>
          <a:lstStyle/>
          <a:p>
            <a:endParaRPr lang="en-US"/>
          </a:p>
        </p:txBody>
      </p:sp>
      <p:sp>
        <p:nvSpPr>
          <p:cNvPr id="67" name="TextBox 66">
            <a:extLst>
              <a:ext uri="{FF2B5EF4-FFF2-40B4-BE49-F238E27FC236}">
                <a16:creationId xmlns:a16="http://schemas.microsoft.com/office/drawing/2014/main" id="{CB537D96-94C3-FAA1-CCAD-40D92A8D7FCB}"/>
              </a:ext>
            </a:extLst>
          </p:cNvPr>
          <p:cNvSpPr txBox="1"/>
          <p:nvPr userDrawn="1"/>
        </p:nvSpPr>
        <p:spPr>
          <a:xfrm>
            <a:off x="438912" y="1700784"/>
            <a:ext cx="0" cy="0"/>
          </a:xfrm>
          <a:prstGeom prst="rect">
            <a:avLst/>
          </a:prstGeom>
        </p:spPr>
        <p:txBody>
          <a:bodyPr vert="horz" wrap="none" lIns="91440" tIns="45720" rIns="91440" bIns="45720" rtlCol="0" anchor="t" anchorCtr="0">
            <a:normAutofit fontScale="25000" lnSpcReduction="20000"/>
          </a:bodyPr>
          <a:lstStyle/>
          <a:p>
            <a:pPr algn="l"/>
            <a:endParaRPr lang="en-US" sz="2800" b="0">
              <a:solidFill>
                <a:srgbClr val="C4C0F2"/>
              </a:solidFill>
              <a:latin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128138680"/>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Eggplant 3 presenters">
    <p:bg>
      <p:bgPr>
        <a:solidFill>
          <a:srgbClr val="351C5C"/>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71B85D4D-28B6-BC16-EE3B-EBADB221A7ED}"/>
              </a:ext>
            </a:extLst>
          </p:cNvPr>
          <p:cNvGrpSpPr/>
          <p:nvPr userDrawn="1"/>
        </p:nvGrpSpPr>
        <p:grpSpPr>
          <a:xfrm>
            <a:off x="8338751" y="0"/>
            <a:ext cx="3853250" cy="6858000"/>
            <a:chOff x="8338751" y="0"/>
            <a:chExt cx="3853250" cy="6858000"/>
          </a:xfrm>
        </p:grpSpPr>
        <p:sp>
          <p:nvSpPr>
            <p:cNvPr id="4" name="Freeform 3">
              <a:extLst>
                <a:ext uri="{FF2B5EF4-FFF2-40B4-BE49-F238E27FC236}">
                  <a16:creationId xmlns:a16="http://schemas.microsoft.com/office/drawing/2014/main" id="{B96F1A7D-626C-0903-0EA4-5562F87305C2}"/>
                </a:ext>
              </a:extLst>
            </p:cNvPr>
            <p:cNvSpPr/>
            <p:nvPr userDrawn="1"/>
          </p:nvSpPr>
          <p:spPr>
            <a:xfrm>
              <a:off x="8338752" y="1669801"/>
              <a:ext cx="3853249" cy="3707910"/>
            </a:xfrm>
            <a:custGeom>
              <a:avLst/>
              <a:gdLst>
                <a:gd name="connsiteX0" fmla="*/ 2807840 w 3853249"/>
                <a:gd name="connsiteY0" fmla="*/ 0 h 3707910"/>
                <a:gd name="connsiteX1" fmla="*/ 2807866 w 3853249"/>
                <a:gd name="connsiteY1" fmla="*/ 0 h 3707910"/>
                <a:gd name="connsiteX2" fmla="*/ 3000058 w 3853249"/>
                <a:gd name="connsiteY2" fmla="*/ 7565 h 3707910"/>
                <a:gd name="connsiteX3" fmla="*/ 3735384 w 3853249"/>
                <a:gd name="connsiteY3" fmla="*/ 181888 h 3707910"/>
                <a:gd name="connsiteX4" fmla="*/ 3853249 w 3853249"/>
                <a:gd name="connsiteY4" fmla="*/ 234940 h 3707910"/>
                <a:gd name="connsiteX5" fmla="*/ 3853249 w 3853249"/>
                <a:gd name="connsiteY5" fmla="*/ 2156594 h 3707910"/>
                <a:gd name="connsiteX6" fmla="*/ 3852241 w 3853249"/>
                <a:gd name="connsiteY6" fmla="*/ 2156482 h 3707910"/>
                <a:gd name="connsiteX7" fmla="*/ 3651982 w 3853249"/>
                <a:gd name="connsiteY7" fmla="*/ 2149237 h 3707910"/>
                <a:gd name="connsiteX8" fmla="*/ 2925104 w 3853249"/>
                <a:gd name="connsiteY8" fmla="*/ 2280324 h 3707910"/>
                <a:gd name="connsiteX9" fmla="*/ 2830686 w 3853249"/>
                <a:gd name="connsiteY9" fmla="*/ 2275086 h 3707910"/>
                <a:gd name="connsiteX10" fmla="*/ 2032088 w 3853249"/>
                <a:gd name="connsiteY10" fmla="*/ 2685673 h 3707910"/>
                <a:gd name="connsiteX11" fmla="*/ 1859099 w 3853249"/>
                <a:gd name="connsiteY11" fmla="*/ 3281608 h 3707910"/>
                <a:gd name="connsiteX12" fmla="*/ 1859099 w 3853249"/>
                <a:gd name="connsiteY12" fmla="*/ 3707910 h 3707910"/>
                <a:gd name="connsiteX13" fmla="*/ 0 w 3853249"/>
                <a:gd name="connsiteY13" fmla="*/ 3707910 h 3707910"/>
                <a:gd name="connsiteX14" fmla="*/ 0 w 3853249"/>
                <a:gd name="connsiteY14" fmla="*/ 3021181 h 3707910"/>
                <a:gd name="connsiteX15" fmla="*/ 69841 w 3853249"/>
                <a:gd name="connsiteY15" fmla="*/ 2290800 h 3707910"/>
                <a:gd name="connsiteX16" fmla="*/ 2552117 w 3853249"/>
                <a:gd name="connsiteY16" fmla="*/ 10349 h 3707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853249" h="3707910">
                  <a:moveTo>
                    <a:pt x="2807840" y="0"/>
                  </a:moveTo>
                  <a:lnTo>
                    <a:pt x="2807866" y="0"/>
                  </a:lnTo>
                  <a:lnTo>
                    <a:pt x="3000058" y="7565"/>
                  </a:lnTo>
                  <a:cubicBezTo>
                    <a:pt x="3254712" y="27644"/>
                    <a:pt x="3502278" y="87300"/>
                    <a:pt x="3735384" y="181888"/>
                  </a:cubicBezTo>
                  <a:lnTo>
                    <a:pt x="3853249" y="234940"/>
                  </a:lnTo>
                  <a:lnTo>
                    <a:pt x="3853249" y="2156594"/>
                  </a:lnTo>
                  <a:lnTo>
                    <a:pt x="3852241" y="2156482"/>
                  </a:lnTo>
                  <a:cubicBezTo>
                    <a:pt x="3786695" y="2151681"/>
                    <a:pt x="3719909" y="2149237"/>
                    <a:pt x="3651982" y="2149237"/>
                  </a:cubicBezTo>
                  <a:cubicBezTo>
                    <a:pt x="3386321" y="2149237"/>
                    <a:pt x="3143491" y="2196379"/>
                    <a:pt x="2925104" y="2280324"/>
                  </a:cubicBezTo>
                  <a:cubicBezTo>
                    <a:pt x="2893677" y="2276831"/>
                    <a:pt x="2862249" y="2275086"/>
                    <a:pt x="2830686" y="2275086"/>
                  </a:cubicBezTo>
                  <a:cubicBezTo>
                    <a:pt x="2491691" y="2275086"/>
                    <a:pt x="2203331" y="2428871"/>
                    <a:pt x="2032088" y="2685673"/>
                  </a:cubicBezTo>
                  <a:cubicBezTo>
                    <a:pt x="1921955" y="2848189"/>
                    <a:pt x="1859099" y="3050863"/>
                    <a:pt x="1859099" y="3281608"/>
                  </a:cubicBezTo>
                  <a:lnTo>
                    <a:pt x="1859099" y="3707910"/>
                  </a:lnTo>
                  <a:lnTo>
                    <a:pt x="0" y="3707910"/>
                  </a:lnTo>
                  <a:lnTo>
                    <a:pt x="0" y="3021181"/>
                  </a:lnTo>
                  <a:cubicBezTo>
                    <a:pt x="0" y="2764244"/>
                    <a:pt x="24445" y="2521410"/>
                    <a:pt x="69841" y="2290800"/>
                  </a:cubicBezTo>
                  <a:cubicBezTo>
                    <a:pt x="330357" y="978629"/>
                    <a:pt x="1292649" y="113380"/>
                    <a:pt x="2552117" y="10349"/>
                  </a:cubicBezTo>
                  <a:close/>
                </a:path>
              </a:pathLst>
            </a:custGeom>
            <a:solidFill>
              <a:srgbClr val="932B48"/>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8">
              <a:extLst>
                <a:ext uri="{FF2B5EF4-FFF2-40B4-BE49-F238E27FC236}">
                  <a16:creationId xmlns:a16="http://schemas.microsoft.com/office/drawing/2014/main" id="{96A7FC5A-D286-1685-7B81-42E32B894946}"/>
                </a:ext>
              </a:extLst>
            </p:cNvPr>
            <p:cNvSpPr/>
            <p:nvPr userDrawn="1"/>
          </p:nvSpPr>
          <p:spPr>
            <a:xfrm rot="16200000">
              <a:off x="9526095" y="2762781"/>
              <a:ext cx="1427586" cy="3802274"/>
            </a:xfrm>
            <a:custGeom>
              <a:avLst/>
              <a:gdLst>
                <a:gd name="connsiteX0" fmla="*/ 1012412 w 1012412"/>
                <a:gd name="connsiteY0" fmla="*/ 2072799 h 2694382"/>
                <a:gd name="connsiteX1" fmla="*/ 302324 w 1012412"/>
                <a:gd name="connsiteY1" fmla="*/ 2694382 h 2694382"/>
                <a:gd name="connsiteX2" fmla="*/ 0 w 1012412"/>
                <a:gd name="connsiteY2" fmla="*/ 2694382 h 2694382"/>
                <a:gd name="connsiteX3" fmla="*/ 0 w 1012412"/>
                <a:gd name="connsiteY3" fmla="*/ 0 h 2694382"/>
                <a:gd name="connsiteX4" fmla="*/ 487013 w 1012412"/>
                <a:gd name="connsiteY4" fmla="*/ 0 h 2694382"/>
                <a:gd name="connsiteX5" fmla="*/ 1004983 w 1012412"/>
                <a:gd name="connsiteY5" fmla="*/ 49491 h 2694382"/>
                <a:gd name="connsiteX6" fmla="*/ 1004983 w 1012412"/>
                <a:gd name="connsiteY6" fmla="*/ 1439986 h 2694382"/>
                <a:gd name="connsiteX7" fmla="*/ 519208 w 1012412"/>
                <a:gd name="connsiteY7" fmla="*/ 1439986 h 2694382"/>
                <a:gd name="connsiteX8" fmla="*/ 1012412 w 1012412"/>
                <a:gd name="connsiteY8" fmla="*/ 2072704 h 2694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2412" h="2694382">
                  <a:moveTo>
                    <a:pt x="1012412" y="2072799"/>
                  </a:moveTo>
                  <a:cubicBezTo>
                    <a:pt x="981456" y="2426943"/>
                    <a:pt x="697611" y="2694382"/>
                    <a:pt x="302324" y="2694382"/>
                  </a:cubicBezTo>
                  <a:lnTo>
                    <a:pt x="0" y="2694382"/>
                  </a:lnTo>
                  <a:lnTo>
                    <a:pt x="0" y="0"/>
                  </a:lnTo>
                  <a:lnTo>
                    <a:pt x="487013" y="0"/>
                  </a:lnTo>
                  <a:cubicBezTo>
                    <a:pt x="669227" y="0"/>
                    <a:pt x="841439" y="17322"/>
                    <a:pt x="1004983" y="49491"/>
                  </a:cubicBezTo>
                  <a:lnTo>
                    <a:pt x="1004983" y="1439986"/>
                  </a:lnTo>
                  <a:lnTo>
                    <a:pt x="519208" y="1439986"/>
                  </a:lnTo>
                  <a:cubicBezTo>
                    <a:pt x="723710" y="1574943"/>
                    <a:pt x="908304" y="1792892"/>
                    <a:pt x="1012412" y="2072704"/>
                  </a:cubicBezTo>
                  <a:close/>
                </a:path>
              </a:pathLst>
            </a:custGeom>
            <a:solidFill>
              <a:srgbClr val="F1AAB6"/>
            </a:solidFill>
            <a:ln w="9525" cap="flat">
              <a:noFill/>
              <a:prstDash val="solid"/>
              <a:miter/>
            </a:ln>
          </p:spPr>
          <p:txBody>
            <a:bodyPr rtlCol="0" anchor="ctr"/>
            <a:lstStyle/>
            <a:p>
              <a:endParaRPr lang="en-US"/>
            </a:p>
          </p:txBody>
        </p:sp>
        <p:sp>
          <p:nvSpPr>
            <p:cNvPr id="15" name="Freeform 14">
              <a:extLst>
                <a:ext uri="{FF2B5EF4-FFF2-40B4-BE49-F238E27FC236}">
                  <a16:creationId xmlns:a16="http://schemas.microsoft.com/office/drawing/2014/main" id="{57AA52B7-0DAE-7FB0-A702-91A9367CFDBE}"/>
                </a:ext>
              </a:extLst>
            </p:cNvPr>
            <p:cNvSpPr/>
            <p:nvPr userDrawn="1"/>
          </p:nvSpPr>
          <p:spPr>
            <a:xfrm>
              <a:off x="11461424" y="0"/>
              <a:ext cx="730576" cy="1300694"/>
            </a:xfrm>
            <a:custGeom>
              <a:avLst/>
              <a:gdLst>
                <a:gd name="connsiteX0" fmla="*/ 173798 w 730576"/>
                <a:gd name="connsiteY0" fmla="*/ 0 h 1300694"/>
                <a:gd name="connsiteX1" fmla="*/ 730576 w 730576"/>
                <a:gd name="connsiteY1" fmla="*/ 0 h 1300694"/>
                <a:gd name="connsiteX2" fmla="*/ 730576 w 730576"/>
                <a:gd name="connsiteY2" fmla="*/ 1300694 h 1300694"/>
                <a:gd name="connsiteX3" fmla="*/ 597481 w 730576"/>
                <a:gd name="connsiteY3" fmla="*/ 1287848 h 1300694"/>
                <a:gd name="connsiteX4" fmla="*/ 0 w 730576"/>
                <a:gd name="connsiteY4" fmla="*/ 513924 h 1300694"/>
                <a:gd name="connsiteX5" fmla="*/ 122764 w 730576"/>
                <a:gd name="connsiteY5" fmla="*/ 65928 h 1300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0576" h="1300694">
                  <a:moveTo>
                    <a:pt x="173798" y="0"/>
                  </a:moveTo>
                  <a:lnTo>
                    <a:pt x="730576" y="0"/>
                  </a:lnTo>
                  <a:lnTo>
                    <a:pt x="730576" y="1300694"/>
                  </a:lnTo>
                  <a:lnTo>
                    <a:pt x="597481" y="1287848"/>
                  </a:lnTo>
                  <a:cubicBezTo>
                    <a:pt x="240520" y="1216924"/>
                    <a:pt x="0" y="908561"/>
                    <a:pt x="0" y="513924"/>
                  </a:cubicBezTo>
                  <a:cubicBezTo>
                    <a:pt x="0" y="344793"/>
                    <a:pt x="44177" y="191490"/>
                    <a:pt x="122764" y="65928"/>
                  </a:cubicBezTo>
                  <a:close/>
                </a:path>
              </a:pathLst>
            </a:custGeom>
            <a:solidFill>
              <a:srgbClr val="EFBC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15">
              <a:extLst>
                <a:ext uri="{FF2B5EF4-FFF2-40B4-BE49-F238E27FC236}">
                  <a16:creationId xmlns:a16="http://schemas.microsoft.com/office/drawing/2014/main" id="{334C4586-4FF4-4A4E-8C33-E4FA5B5F4AC5}"/>
                </a:ext>
              </a:extLst>
            </p:cNvPr>
            <p:cNvSpPr/>
            <p:nvPr userDrawn="1"/>
          </p:nvSpPr>
          <p:spPr>
            <a:xfrm>
              <a:off x="11263856" y="3819038"/>
              <a:ext cx="928144" cy="1558673"/>
            </a:xfrm>
            <a:custGeom>
              <a:avLst/>
              <a:gdLst>
                <a:gd name="connsiteX0" fmla="*/ 726878 w 928144"/>
                <a:gd name="connsiteY0" fmla="*/ 0 h 1558673"/>
                <a:gd name="connsiteX1" fmla="*/ 927139 w 928144"/>
                <a:gd name="connsiteY1" fmla="*/ 7244 h 1558673"/>
                <a:gd name="connsiteX2" fmla="*/ 928144 w 928144"/>
                <a:gd name="connsiteY2" fmla="*/ 7355 h 1558673"/>
                <a:gd name="connsiteX3" fmla="*/ 928144 w 928144"/>
                <a:gd name="connsiteY3" fmla="*/ 1558673 h 1558673"/>
                <a:gd name="connsiteX4" fmla="*/ 877169 w 928144"/>
                <a:gd name="connsiteY4" fmla="*/ 1558673 h 1558673"/>
                <a:gd name="connsiteX5" fmla="*/ 877169 w 928144"/>
                <a:gd name="connsiteY5" fmla="*/ 1132371 h 1558673"/>
                <a:gd name="connsiteX6" fmla="*/ 0 w 928144"/>
                <a:gd name="connsiteY6" fmla="*/ 131087 h 1558673"/>
                <a:gd name="connsiteX7" fmla="*/ 726878 w 928144"/>
                <a:gd name="connsiteY7" fmla="*/ 0 h 1558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28144" h="1558673">
                  <a:moveTo>
                    <a:pt x="726878" y="0"/>
                  </a:moveTo>
                  <a:cubicBezTo>
                    <a:pt x="794805" y="0"/>
                    <a:pt x="861592" y="2443"/>
                    <a:pt x="927139" y="7244"/>
                  </a:cubicBezTo>
                  <a:lnTo>
                    <a:pt x="928144" y="7355"/>
                  </a:lnTo>
                  <a:lnTo>
                    <a:pt x="928144" y="1558673"/>
                  </a:lnTo>
                  <a:lnTo>
                    <a:pt x="877169" y="1558673"/>
                  </a:lnTo>
                  <a:lnTo>
                    <a:pt x="877169" y="1132371"/>
                  </a:lnTo>
                  <a:cubicBezTo>
                    <a:pt x="877169" y="574983"/>
                    <a:pt x="499762" y="174738"/>
                    <a:pt x="0" y="131087"/>
                  </a:cubicBezTo>
                  <a:cubicBezTo>
                    <a:pt x="218385" y="47277"/>
                    <a:pt x="461351" y="0"/>
                    <a:pt x="726878" y="0"/>
                  </a:cubicBezTo>
                  <a:close/>
                </a:path>
              </a:pathLst>
            </a:custGeom>
            <a:solidFill>
              <a:srgbClr val="D24A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9A17AB0D-9547-640F-545B-1885035D3EEB}"/>
                </a:ext>
              </a:extLst>
            </p:cNvPr>
            <p:cNvSpPr/>
            <p:nvPr userDrawn="1"/>
          </p:nvSpPr>
          <p:spPr>
            <a:xfrm>
              <a:off x="8366454" y="5772584"/>
              <a:ext cx="3825546" cy="1085416"/>
            </a:xfrm>
            <a:custGeom>
              <a:avLst/>
              <a:gdLst>
                <a:gd name="connsiteX0" fmla="*/ 1332977 w 3825546"/>
                <a:gd name="connsiteY0" fmla="*/ 0 h 1085416"/>
                <a:gd name="connsiteX1" fmla="*/ 3825546 w 3825546"/>
                <a:gd name="connsiteY1" fmla="*/ 0 h 1085416"/>
                <a:gd name="connsiteX2" fmla="*/ 3825546 w 3825546"/>
                <a:gd name="connsiteY2" fmla="*/ 1085416 h 1085416"/>
                <a:gd name="connsiteX3" fmla="*/ 0 w 3825546"/>
                <a:gd name="connsiteY3" fmla="*/ 1085416 h 1085416"/>
                <a:gd name="connsiteX4" fmla="*/ 33218 w 3825546"/>
                <a:gd name="connsiteY4" fmla="*/ 956223 h 1085416"/>
                <a:gd name="connsiteX5" fmla="*/ 1332977 w 3825546"/>
                <a:gd name="connsiteY5" fmla="*/ 0 h 1085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25546" h="1085416">
                  <a:moveTo>
                    <a:pt x="1332977" y="0"/>
                  </a:moveTo>
                  <a:lnTo>
                    <a:pt x="3825546" y="0"/>
                  </a:lnTo>
                  <a:lnTo>
                    <a:pt x="3825546" y="1085416"/>
                  </a:lnTo>
                  <a:lnTo>
                    <a:pt x="0" y="1085416"/>
                  </a:lnTo>
                  <a:lnTo>
                    <a:pt x="33218" y="956223"/>
                  </a:lnTo>
                  <a:cubicBezTo>
                    <a:pt x="205538" y="402189"/>
                    <a:pt x="722309" y="0"/>
                    <a:pt x="1332977" y="0"/>
                  </a:cubicBezTo>
                  <a:close/>
                </a:path>
              </a:pathLst>
            </a:custGeom>
            <a:solidFill>
              <a:srgbClr val="B5821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0" name="Group 19">
            <a:extLst>
              <a:ext uri="{FF2B5EF4-FFF2-40B4-BE49-F238E27FC236}">
                <a16:creationId xmlns:a16="http://schemas.microsoft.com/office/drawing/2014/main" id="{E1A02BAC-A386-7F71-F0D3-21C9FE166863}"/>
              </a:ext>
            </a:extLst>
          </p:cNvPr>
          <p:cNvGrpSpPr/>
          <p:nvPr userDrawn="1"/>
        </p:nvGrpSpPr>
        <p:grpSpPr>
          <a:xfrm>
            <a:off x="0" y="1251410"/>
            <a:ext cx="4748030" cy="5616027"/>
            <a:chOff x="0" y="1251410"/>
            <a:chExt cx="4748030" cy="5616027"/>
          </a:xfrm>
        </p:grpSpPr>
        <p:sp>
          <p:nvSpPr>
            <p:cNvPr id="21" name="Freeform 20">
              <a:extLst>
                <a:ext uri="{FF2B5EF4-FFF2-40B4-BE49-F238E27FC236}">
                  <a16:creationId xmlns:a16="http://schemas.microsoft.com/office/drawing/2014/main" id="{3C180D18-38B7-FA8F-CEF9-E52066B2445B}"/>
                </a:ext>
              </a:extLst>
            </p:cNvPr>
            <p:cNvSpPr/>
            <p:nvPr/>
          </p:nvSpPr>
          <p:spPr>
            <a:xfrm>
              <a:off x="3169211" y="4363657"/>
              <a:ext cx="1578819" cy="1522386"/>
            </a:xfrm>
            <a:custGeom>
              <a:avLst/>
              <a:gdLst>
                <a:gd name="connsiteX0" fmla="*/ 0 w 1119663"/>
                <a:gd name="connsiteY0" fmla="*/ 536592 h 1078799"/>
                <a:gd name="connsiteX1" fmla="*/ 559784 w 1119663"/>
                <a:gd name="connsiteY1" fmla="*/ 0 h 1078799"/>
                <a:gd name="connsiteX2" fmla="*/ 1119664 w 1119663"/>
                <a:gd name="connsiteY2" fmla="*/ 536592 h 1078799"/>
                <a:gd name="connsiteX3" fmla="*/ 559784 w 1119663"/>
                <a:gd name="connsiteY3" fmla="*/ 1078800 h 1078799"/>
                <a:gd name="connsiteX4" fmla="*/ 0 w 1119663"/>
                <a:gd name="connsiteY4" fmla="*/ 536592 h 1078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19663" h="1078799">
                  <a:moveTo>
                    <a:pt x="0" y="536592"/>
                  </a:moveTo>
                  <a:cubicBezTo>
                    <a:pt x="0" y="222613"/>
                    <a:pt x="239935" y="0"/>
                    <a:pt x="559784" y="0"/>
                  </a:cubicBezTo>
                  <a:cubicBezTo>
                    <a:pt x="879634" y="0"/>
                    <a:pt x="1119664" y="222613"/>
                    <a:pt x="1119664" y="536592"/>
                  </a:cubicBezTo>
                  <a:cubicBezTo>
                    <a:pt x="1119664" y="850572"/>
                    <a:pt x="885444" y="1078800"/>
                    <a:pt x="559784" y="1078800"/>
                  </a:cubicBezTo>
                  <a:cubicBezTo>
                    <a:pt x="234125" y="1078800"/>
                    <a:pt x="0" y="850572"/>
                    <a:pt x="0" y="536592"/>
                  </a:cubicBezTo>
                  <a:close/>
                </a:path>
              </a:pathLst>
            </a:custGeom>
            <a:solidFill>
              <a:srgbClr val="EFBC6E"/>
            </a:solidFill>
            <a:ln w="9525" cap="flat">
              <a:noFill/>
              <a:prstDash val="solid"/>
              <a:miter/>
            </a:ln>
          </p:spPr>
          <p:txBody>
            <a:bodyPr rtlCol="0" anchor="ctr"/>
            <a:lstStyle/>
            <a:p>
              <a:endParaRPr lang="en-US"/>
            </a:p>
          </p:txBody>
        </p:sp>
        <p:sp>
          <p:nvSpPr>
            <p:cNvPr id="22" name="Freeform 21">
              <a:extLst>
                <a:ext uri="{FF2B5EF4-FFF2-40B4-BE49-F238E27FC236}">
                  <a16:creationId xmlns:a16="http://schemas.microsoft.com/office/drawing/2014/main" id="{63659FF4-1127-42A7-F757-62BC06D4467B}"/>
                </a:ext>
              </a:extLst>
            </p:cNvPr>
            <p:cNvSpPr/>
            <p:nvPr userDrawn="1"/>
          </p:nvSpPr>
          <p:spPr>
            <a:xfrm>
              <a:off x="1" y="5377284"/>
              <a:ext cx="3251275" cy="1490153"/>
            </a:xfrm>
            <a:custGeom>
              <a:avLst/>
              <a:gdLst>
                <a:gd name="connsiteX0" fmla="*/ 0 w 3251275"/>
                <a:gd name="connsiteY0" fmla="*/ 0 h 1490153"/>
                <a:gd name="connsiteX1" fmla="*/ 1761099 w 3251275"/>
                <a:gd name="connsiteY1" fmla="*/ 0 h 1490153"/>
                <a:gd name="connsiteX2" fmla="*/ 3251275 w 3251275"/>
                <a:gd name="connsiteY2" fmla="*/ 1490153 h 1490153"/>
                <a:gd name="connsiteX3" fmla="*/ 3239351 w 3251275"/>
                <a:gd name="connsiteY3" fmla="*/ 1490153 h 1490153"/>
                <a:gd name="connsiteX4" fmla="*/ 3204595 w 3251275"/>
                <a:gd name="connsiteY4" fmla="*/ 1490153 h 1490153"/>
                <a:gd name="connsiteX5" fmla="*/ 3148529 w 3251275"/>
                <a:gd name="connsiteY5" fmla="*/ 1490153 h 1490153"/>
                <a:gd name="connsiteX6" fmla="*/ 3072675 w 3251275"/>
                <a:gd name="connsiteY6" fmla="*/ 1490153 h 1490153"/>
                <a:gd name="connsiteX7" fmla="*/ 2978555 w 3251275"/>
                <a:gd name="connsiteY7" fmla="*/ 1490153 h 1490153"/>
                <a:gd name="connsiteX8" fmla="*/ 2867691 w 3251275"/>
                <a:gd name="connsiteY8" fmla="*/ 1490153 h 1490153"/>
                <a:gd name="connsiteX9" fmla="*/ 2741605 w 3251275"/>
                <a:gd name="connsiteY9" fmla="*/ 1490153 h 1490153"/>
                <a:gd name="connsiteX10" fmla="*/ 2601820 w 3251275"/>
                <a:gd name="connsiteY10" fmla="*/ 1490153 h 1490153"/>
                <a:gd name="connsiteX11" fmla="*/ 2449858 w 3251275"/>
                <a:gd name="connsiteY11" fmla="*/ 1490153 h 1490153"/>
                <a:gd name="connsiteX12" fmla="*/ 2287241 w 3251275"/>
                <a:gd name="connsiteY12" fmla="*/ 1490153 h 1490153"/>
                <a:gd name="connsiteX13" fmla="*/ 2115491 w 3251275"/>
                <a:gd name="connsiteY13" fmla="*/ 1490153 h 1490153"/>
                <a:gd name="connsiteX14" fmla="*/ 1936130 w 3251275"/>
                <a:gd name="connsiteY14" fmla="*/ 1490153 h 1490153"/>
                <a:gd name="connsiteX15" fmla="*/ 1560664 w 3251275"/>
                <a:gd name="connsiteY15" fmla="*/ 1490153 h 1490153"/>
                <a:gd name="connsiteX16" fmla="*/ 1173021 w 3251275"/>
                <a:gd name="connsiteY16" fmla="*/ 1490153 h 1490153"/>
                <a:gd name="connsiteX17" fmla="*/ 785378 w 3251275"/>
                <a:gd name="connsiteY17" fmla="*/ 1490153 h 1490153"/>
                <a:gd name="connsiteX18" fmla="*/ 409912 w 3251275"/>
                <a:gd name="connsiteY18" fmla="*/ 1490153 h 1490153"/>
                <a:gd name="connsiteX19" fmla="*/ 230551 w 3251275"/>
                <a:gd name="connsiteY19" fmla="*/ 1490153 h 1490153"/>
                <a:gd name="connsiteX20" fmla="*/ 58801 w 3251275"/>
                <a:gd name="connsiteY20" fmla="*/ 1490153 h 1490153"/>
                <a:gd name="connsiteX21" fmla="*/ 0 w 3251275"/>
                <a:gd name="connsiteY21" fmla="*/ 1490153 h 1490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251275" h="1490153">
                  <a:moveTo>
                    <a:pt x="0" y="0"/>
                  </a:moveTo>
                  <a:lnTo>
                    <a:pt x="1761099" y="0"/>
                  </a:lnTo>
                  <a:cubicBezTo>
                    <a:pt x="2584154" y="0"/>
                    <a:pt x="3251275" y="667246"/>
                    <a:pt x="3251275" y="1490153"/>
                  </a:cubicBezTo>
                  <a:lnTo>
                    <a:pt x="3239351" y="1490153"/>
                  </a:lnTo>
                  <a:lnTo>
                    <a:pt x="3204595" y="1490153"/>
                  </a:lnTo>
                  <a:lnTo>
                    <a:pt x="3148529" y="1490153"/>
                  </a:lnTo>
                  <a:lnTo>
                    <a:pt x="3072675" y="1490153"/>
                  </a:lnTo>
                  <a:lnTo>
                    <a:pt x="2978555" y="1490153"/>
                  </a:lnTo>
                  <a:lnTo>
                    <a:pt x="2867691" y="1490153"/>
                  </a:lnTo>
                  <a:lnTo>
                    <a:pt x="2741605" y="1490153"/>
                  </a:lnTo>
                  <a:lnTo>
                    <a:pt x="2601820" y="1490153"/>
                  </a:lnTo>
                  <a:lnTo>
                    <a:pt x="2449858" y="1490153"/>
                  </a:lnTo>
                  <a:lnTo>
                    <a:pt x="2287241" y="1490153"/>
                  </a:lnTo>
                  <a:lnTo>
                    <a:pt x="2115491" y="1490153"/>
                  </a:lnTo>
                  <a:lnTo>
                    <a:pt x="1936130" y="1490153"/>
                  </a:lnTo>
                  <a:lnTo>
                    <a:pt x="1560664" y="1490153"/>
                  </a:lnTo>
                  <a:lnTo>
                    <a:pt x="1173021" y="1490153"/>
                  </a:lnTo>
                  <a:lnTo>
                    <a:pt x="785378" y="1490153"/>
                  </a:lnTo>
                  <a:lnTo>
                    <a:pt x="409912" y="1490153"/>
                  </a:lnTo>
                  <a:lnTo>
                    <a:pt x="230551" y="1490153"/>
                  </a:lnTo>
                  <a:lnTo>
                    <a:pt x="58801" y="1490153"/>
                  </a:lnTo>
                  <a:lnTo>
                    <a:pt x="0" y="1490153"/>
                  </a:lnTo>
                  <a:close/>
                </a:path>
              </a:pathLst>
            </a:custGeom>
            <a:solidFill>
              <a:srgbClr val="F2AAB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2B31277D-1ACD-4633-A20F-CC377798B222}"/>
                </a:ext>
              </a:extLst>
            </p:cNvPr>
            <p:cNvSpPr/>
            <p:nvPr userDrawn="1"/>
          </p:nvSpPr>
          <p:spPr>
            <a:xfrm>
              <a:off x="0" y="1251410"/>
              <a:ext cx="2802678" cy="5606590"/>
            </a:xfrm>
            <a:custGeom>
              <a:avLst/>
              <a:gdLst>
                <a:gd name="connsiteX0" fmla="*/ 0 w 2802678"/>
                <a:gd name="connsiteY0" fmla="*/ 0 h 5606590"/>
                <a:gd name="connsiteX1" fmla="*/ 156559 w 2802678"/>
                <a:gd name="connsiteY1" fmla="*/ 7471 h 5606590"/>
                <a:gd name="connsiteX2" fmla="*/ 511878 w 2802678"/>
                <a:gd name="connsiteY2" fmla="*/ 59415 h 5606590"/>
                <a:gd name="connsiteX3" fmla="*/ 2802678 w 2802678"/>
                <a:gd name="connsiteY3" fmla="*/ 2797427 h 5606590"/>
                <a:gd name="connsiteX4" fmla="*/ 1144479 w 2802678"/>
                <a:gd name="connsiteY4" fmla="*/ 5166764 h 5606590"/>
                <a:gd name="connsiteX5" fmla="*/ 1144345 w 2802678"/>
                <a:gd name="connsiteY5" fmla="*/ 5166898 h 5606590"/>
                <a:gd name="connsiteX6" fmla="*/ 1435198 w 2802678"/>
                <a:gd name="connsiteY6" fmla="*/ 5606590 h 5606590"/>
                <a:gd name="connsiteX7" fmla="*/ 0 w 2802678"/>
                <a:gd name="connsiteY7" fmla="*/ 5606590 h 5606590"/>
                <a:gd name="connsiteX8" fmla="*/ 0 w 2802678"/>
                <a:gd name="connsiteY8" fmla="*/ 5242252 h 5606590"/>
                <a:gd name="connsiteX9" fmla="*/ 6501 w 2802678"/>
                <a:gd name="connsiteY9" fmla="*/ 5237132 h 5606590"/>
                <a:gd name="connsiteX10" fmla="*/ 653440 w 2802678"/>
                <a:gd name="connsiteY10" fmla="*/ 3641556 h 5606590"/>
                <a:gd name="connsiteX11" fmla="*/ 522353 w 2802678"/>
                <a:gd name="connsiteY11" fmla="*/ 2914678 h 5606590"/>
                <a:gd name="connsiteX12" fmla="*/ 527592 w 2802678"/>
                <a:gd name="connsiteY12" fmla="*/ 2820260 h 5606590"/>
                <a:gd name="connsiteX13" fmla="*/ 117005 w 2802678"/>
                <a:gd name="connsiteY13" fmla="*/ 2021662 h 5606590"/>
                <a:gd name="connsiteX14" fmla="*/ 0 w 2802678"/>
                <a:gd name="connsiteY14" fmla="*/ 1955121 h 5606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802678" h="5606590">
                  <a:moveTo>
                    <a:pt x="0" y="0"/>
                  </a:moveTo>
                  <a:lnTo>
                    <a:pt x="156559" y="7471"/>
                  </a:lnTo>
                  <a:cubicBezTo>
                    <a:pt x="278211" y="19257"/>
                    <a:pt x="396572" y="36717"/>
                    <a:pt x="511878" y="59415"/>
                  </a:cubicBezTo>
                  <a:cubicBezTo>
                    <a:pt x="1911527" y="337299"/>
                    <a:pt x="2802678" y="1413647"/>
                    <a:pt x="2802678" y="2797427"/>
                  </a:cubicBezTo>
                  <a:cubicBezTo>
                    <a:pt x="2802678" y="3828380"/>
                    <a:pt x="2150869" y="4775389"/>
                    <a:pt x="1144479" y="5166764"/>
                  </a:cubicBezTo>
                  <a:lnTo>
                    <a:pt x="1144345" y="5166898"/>
                  </a:lnTo>
                  <a:lnTo>
                    <a:pt x="1435198" y="5606590"/>
                  </a:lnTo>
                  <a:lnTo>
                    <a:pt x="0" y="5606590"/>
                  </a:lnTo>
                  <a:lnTo>
                    <a:pt x="0" y="5242252"/>
                  </a:lnTo>
                  <a:lnTo>
                    <a:pt x="6501" y="5237132"/>
                  </a:lnTo>
                  <a:cubicBezTo>
                    <a:pt x="409058" y="4886083"/>
                    <a:pt x="653440" y="4320822"/>
                    <a:pt x="653440" y="3641556"/>
                  </a:cubicBezTo>
                  <a:cubicBezTo>
                    <a:pt x="653440" y="3375895"/>
                    <a:pt x="606298" y="3133065"/>
                    <a:pt x="522353" y="2914678"/>
                  </a:cubicBezTo>
                  <a:cubicBezTo>
                    <a:pt x="525846" y="2883251"/>
                    <a:pt x="527592" y="2851823"/>
                    <a:pt x="527592" y="2820260"/>
                  </a:cubicBezTo>
                  <a:cubicBezTo>
                    <a:pt x="527592" y="2481265"/>
                    <a:pt x="373806" y="2192905"/>
                    <a:pt x="117005" y="2021662"/>
                  </a:cubicBezTo>
                  <a:lnTo>
                    <a:pt x="0" y="1955121"/>
                  </a:lnTo>
                  <a:close/>
                </a:path>
              </a:pathLst>
            </a:custGeom>
            <a:solidFill>
              <a:srgbClr val="932B48"/>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94683A38-406F-EC40-3871-CE99CCB6DB2A}"/>
                </a:ext>
              </a:extLst>
            </p:cNvPr>
            <p:cNvSpPr/>
            <p:nvPr userDrawn="1"/>
          </p:nvSpPr>
          <p:spPr>
            <a:xfrm>
              <a:off x="0" y="1251410"/>
              <a:ext cx="522353" cy="3680266"/>
            </a:xfrm>
            <a:custGeom>
              <a:avLst/>
              <a:gdLst>
                <a:gd name="connsiteX0" fmla="*/ 0 w 522353"/>
                <a:gd name="connsiteY0" fmla="*/ 2154940 h 3680266"/>
                <a:gd name="connsiteX1" fmla="*/ 36570 w 522353"/>
                <a:gd name="connsiteY1" fmla="*/ 2185993 h 3680266"/>
                <a:gd name="connsiteX2" fmla="*/ 522353 w 522353"/>
                <a:gd name="connsiteY2" fmla="*/ 2914545 h 3680266"/>
                <a:gd name="connsiteX3" fmla="*/ 522353 w 522353"/>
                <a:gd name="connsiteY3" fmla="*/ 2914679 h 3680266"/>
                <a:gd name="connsiteX4" fmla="*/ 71318 w 522353"/>
                <a:gd name="connsiteY4" fmla="*/ 3646080 h 3680266"/>
                <a:gd name="connsiteX5" fmla="*/ 0 w 522353"/>
                <a:gd name="connsiteY5" fmla="*/ 3680266 h 3680266"/>
                <a:gd name="connsiteX6" fmla="*/ 0 w 522353"/>
                <a:gd name="connsiteY6" fmla="*/ 0 h 3680266"/>
                <a:gd name="connsiteX7" fmla="*/ 156559 w 522353"/>
                <a:gd name="connsiteY7" fmla="*/ 7471 h 3680266"/>
                <a:gd name="connsiteX8" fmla="*/ 511878 w 522353"/>
                <a:gd name="connsiteY8" fmla="*/ 59415 h 3680266"/>
                <a:gd name="connsiteX9" fmla="*/ 511878 w 522353"/>
                <a:gd name="connsiteY9" fmla="*/ 2021662 h 3680266"/>
                <a:gd name="connsiteX10" fmla="*/ 0 w 522353"/>
                <a:gd name="connsiteY10" fmla="*/ 2021662 h 3680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2353" h="3680266">
                  <a:moveTo>
                    <a:pt x="0" y="2154940"/>
                  </a:moveTo>
                  <a:lnTo>
                    <a:pt x="36570" y="2185993"/>
                  </a:lnTo>
                  <a:cubicBezTo>
                    <a:pt x="238312" y="2371351"/>
                    <a:pt x="412252" y="2618395"/>
                    <a:pt x="522353" y="2914545"/>
                  </a:cubicBezTo>
                  <a:lnTo>
                    <a:pt x="522353" y="2914679"/>
                  </a:lnTo>
                  <a:cubicBezTo>
                    <a:pt x="495072" y="3227031"/>
                    <a:pt x="328495" y="3491587"/>
                    <a:pt x="71318" y="3646080"/>
                  </a:cubicBezTo>
                  <a:lnTo>
                    <a:pt x="0" y="3680266"/>
                  </a:lnTo>
                  <a:close/>
                  <a:moveTo>
                    <a:pt x="0" y="0"/>
                  </a:moveTo>
                  <a:lnTo>
                    <a:pt x="156559" y="7471"/>
                  </a:lnTo>
                  <a:cubicBezTo>
                    <a:pt x="278211" y="19257"/>
                    <a:pt x="396572" y="36717"/>
                    <a:pt x="511878" y="59415"/>
                  </a:cubicBezTo>
                  <a:lnTo>
                    <a:pt x="511878" y="2021662"/>
                  </a:lnTo>
                  <a:lnTo>
                    <a:pt x="0" y="2021662"/>
                  </a:lnTo>
                  <a:close/>
                </a:path>
              </a:pathLst>
            </a:custGeom>
            <a:solidFill>
              <a:srgbClr val="F2AAB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25">
              <a:extLst>
                <a:ext uri="{FF2B5EF4-FFF2-40B4-BE49-F238E27FC236}">
                  <a16:creationId xmlns:a16="http://schemas.microsoft.com/office/drawing/2014/main" id="{023FFAFE-7940-1D89-2D4D-F93C5E71D91F}"/>
                </a:ext>
              </a:extLst>
            </p:cNvPr>
            <p:cNvSpPr/>
            <p:nvPr userDrawn="1"/>
          </p:nvSpPr>
          <p:spPr>
            <a:xfrm>
              <a:off x="0" y="4166089"/>
              <a:ext cx="653440" cy="2327678"/>
            </a:xfrm>
            <a:custGeom>
              <a:avLst/>
              <a:gdLst>
                <a:gd name="connsiteX0" fmla="*/ 522353 w 653440"/>
                <a:gd name="connsiteY0" fmla="*/ 0 h 2327678"/>
                <a:gd name="connsiteX1" fmla="*/ 653440 w 653440"/>
                <a:gd name="connsiteY1" fmla="*/ 726878 h 2327678"/>
                <a:gd name="connsiteX2" fmla="*/ 6560 w 653440"/>
                <a:gd name="connsiteY2" fmla="*/ 2322512 h 2327678"/>
                <a:gd name="connsiteX3" fmla="*/ 0 w 653440"/>
                <a:gd name="connsiteY3" fmla="*/ 2327678 h 2327678"/>
                <a:gd name="connsiteX4" fmla="*/ 0 w 653440"/>
                <a:gd name="connsiteY4" fmla="*/ 765586 h 2327678"/>
                <a:gd name="connsiteX5" fmla="*/ 71318 w 653440"/>
                <a:gd name="connsiteY5" fmla="*/ 731400 h 2327678"/>
                <a:gd name="connsiteX6" fmla="*/ 522353 w 653440"/>
                <a:gd name="connsiteY6" fmla="*/ 0 h 2327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3440" h="2327678">
                  <a:moveTo>
                    <a:pt x="522353" y="0"/>
                  </a:moveTo>
                  <a:cubicBezTo>
                    <a:pt x="606163" y="218385"/>
                    <a:pt x="653440" y="461351"/>
                    <a:pt x="653440" y="726878"/>
                  </a:cubicBezTo>
                  <a:cubicBezTo>
                    <a:pt x="653440" y="1406144"/>
                    <a:pt x="409111" y="1971456"/>
                    <a:pt x="6560" y="2322512"/>
                  </a:cubicBezTo>
                  <a:lnTo>
                    <a:pt x="0" y="2327678"/>
                  </a:lnTo>
                  <a:lnTo>
                    <a:pt x="0" y="765586"/>
                  </a:lnTo>
                  <a:lnTo>
                    <a:pt x="71318" y="731400"/>
                  </a:lnTo>
                  <a:cubicBezTo>
                    <a:pt x="328495" y="576908"/>
                    <a:pt x="495071" y="312351"/>
                    <a:pt x="522353" y="0"/>
                  </a:cubicBezTo>
                  <a:close/>
                </a:path>
              </a:pathLst>
            </a:custGeom>
            <a:solidFill>
              <a:srgbClr val="D24A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28" name="Graphic 1">
            <a:extLst>
              <a:ext uri="{FF2B5EF4-FFF2-40B4-BE49-F238E27FC236}">
                <a16:creationId xmlns:a16="http://schemas.microsoft.com/office/drawing/2014/main" id="{B8046BB7-994E-0C28-D47D-F1403428E663}"/>
              </a:ext>
            </a:extLst>
          </p:cNvPr>
          <p:cNvPicPr>
            <a:picLocks noChangeAspect="1"/>
          </p:cNvPicPr>
          <p:nvPr userDrawn="1"/>
        </p:nvPicPr>
        <p:blipFill>
          <a:blip r:embed="rId2"/>
          <a:srcRect/>
          <a:stretch/>
        </p:blipFill>
        <p:spPr>
          <a:xfrm>
            <a:off x="4886314" y="5496593"/>
            <a:ext cx="2417999" cy="990567"/>
          </a:xfrm>
          <a:prstGeom prst="rect">
            <a:avLst/>
          </a:prstGeom>
        </p:spPr>
      </p:pic>
      <p:sp>
        <p:nvSpPr>
          <p:cNvPr id="29" name="Freeform 28">
            <a:extLst>
              <a:ext uri="{FF2B5EF4-FFF2-40B4-BE49-F238E27FC236}">
                <a16:creationId xmlns:a16="http://schemas.microsoft.com/office/drawing/2014/main" id="{BEAC22BB-E6BB-1012-8953-F7628D79D11B}"/>
              </a:ext>
            </a:extLst>
          </p:cNvPr>
          <p:cNvSpPr/>
          <p:nvPr userDrawn="1"/>
        </p:nvSpPr>
        <p:spPr>
          <a:xfrm>
            <a:off x="1212175" y="2213241"/>
            <a:ext cx="3026580" cy="2850432"/>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30" name="Text Placeholder 35">
            <a:extLst>
              <a:ext uri="{FF2B5EF4-FFF2-40B4-BE49-F238E27FC236}">
                <a16:creationId xmlns:a16="http://schemas.microsoft.com/office/drawing/2014/main" id="{D7EC6643-7164-2C08-44C7-A22BC72A6EFC}"/>
              </a:ext>
            </a:extLst>
          </p:cNvPr>
          <p:cNvSpPr>
            <a:spLocks noGrp="1"/>
          </p:cNvSpPr>
          <p:nvPr>
            <p:ph type="body" sz="quarter" idx="12" hasCustomPrompt="1"/>
          </p:nvPr>
        </p:nvSpPr>
        <p:spPr>
          <a:xfrm>
            <a:off x="1247344" y="4345736"/>
            <a:ext cx="2956243" cy="303738"/>
          </a:xfrm>
          <a:prstGeom prst="rect">
            <a:avLst/>
          </a:prstGeom>
        </p:spPr>
        <p:txBody>
          <a:bodyPr/>
          <a:lstStyle>
            <a:lvl1pPr marL="0" indent="0" algn="ctr">
              <a:buNone/>
              <a:defRPr sz="1800" b="1" i="0">
                <a:latin typeface="Aptos"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Your name</a:t>
            </a:r>
            <a:endParaRPr lang="en-IS"/>
          </a:p>
        </p:txBody>
      </p:sp>
      <p:sp>
        <p:nvSpPr>
          <p:cNvPr id="31" name="Text Placeholder 35">
            <a:extLst>
              <a:ext uri="{FF2B5EF4-FFF2-40B4-BE49-F238E27FC236}">
                <a16:creationId xmlns:a16="http://schemas.microsoft.com/office/drawing/2014/main" id="{FF3B8752-1467-C0A9-B776-B5CC37EC1D8D}"/>
              </a:ext>
            </a:extLst>
          </p:cNvPr>
          <p:cNvSpPr>
            <a:spLocks noGrp="1"/>
          </p:cNvSpPr>
          <p:nvPr>
            <p:ph type="body" sz="quarter" idx="13" hasCustomPrompt="1"/>
          </p:nvPr>
        </p:nvSpPr>
        <p:spPr>
          <a:xfrm>
            <a:off x="1247344" y="4667591"/>
            <a:ext cx="2956243" cy="303738"/>
          </a:xfrm>
          <a:prstGeom prst="rect">
            <a:avLst/>
          </a:prstGeom>
        </p:spPr>
        <p:txBody>
          <a:bodyPr/>
          <a:lstStyle>
            <a:lvl1pPr marL="0" indent="0" algn="ctr">
              <a:buNone/>
              <a:defRPr sz="1800" b="0" i="0">
                <a:solidFill>
                  <a:srgbClr val="932B48"/>
                </a:solidFill>
                <a:latin typeface="Aptos Light"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Job title</a:t>
            </a:r>
            <a:endParaRPr lang="en-IS"/>
          </a:p>
        </p:txBody>
      </p:sp>
      <p:sp>
        <p:nvSpPr>
          <p:cNvPr id="32" name="Picture Placeholder 9">
            <a:extLst>
              <a:ext uri="{FF2B5EF4-FFF2-40B4-BE49-F238E27FC236}">
                <a16:creationId xmlns:a16="http://schemas.microsoft.com/office/drawing/2014/main" id="{8EBC04B3-1A72-5CEC-F334-663ABB2ACD67}"/>
              </a:ext>
            </a:extLst>
          </p:cNvPr>
          <p:cNvSpPr>
            <a:spLocks noGrp="1"/>
          </p:cNvSpPr>
          <p:nvPr>
            <p:ph type="pic" sz="quarter" idx="11" hasCustomPrompt="1"/>
          </p:nvPr>
        </p:nvSpPr>
        <p:spPr>
          <a:xfrm>
            <a:off x="1247344" y="2247893"/>
            <a:ext cx="2956243" cy="2020920"/>
          </a:xfrm>
          <a:custGeom>
            <a:avLst/>
            <a:gdLst>
              <a:gd name="connsiteX0" fmla="*/ 45577 w 2956243"/>
              <a:gd name="connsiteY0" fmla="*/ 0 h 2020920"/>
              <a:gd name="connsiteX1" fmla="*/ 2910992 w 2956243"/>
              <a:gd name="connsiteY1" fmla="*/ 0 h 2020920"/>
              <a:gd name="connsiteX2" fmla="*/ 2918269 w 2956243"/>
              <a:gd name="connsiteY2" fmla="*/ 1469 h 2020920"/>
              <a:gd name="connsiteX3" fmla="*/ 2951641 w 2956243"/>
              <a:gd name="connsiteY3" fmla="*/ 34835 h 2020920"/>
              <a:gd name="connsiteX4" fmla="*/ 2956243 w 2956243"/>
              <a:gd name="connsiteY4" fmla="*/ 57627 h 2020920"/>
              <a:gd name="connsiteX5" fmla="*/ 2956243 w 2956243"/>
              <a:gd name="connsiteY5" fmla="*/ 2020920 h 2020920"/>
              <a:gd name="connsiteX6" fmla="*/ 0 w 2956243"/>
              <a:gd name="connsiteY6" fmla="*/ 2020920 h 2020920"/>
              <a:gd name="connsiteX7" fmla="*/ 0 w 2956243"/>
              <a:gd name="connsiteY7" fmla="*/ 1936492 h 2020920"/>
              <a:gd name="connsiteX8" fmla="*/ 0 w 2956243"/>
              <a:gd name="connsiteY8" fmla="*/ 841178 h 2020920"/>
              <a:gd name="connsiteX9" fmla="*/ 0 w 2956243"/>
              <a:gd name="connsiteY9" fmla="*/ 59240 h 2020920"/>
              <a:gd name="connsiteX10" fmla="*/ 38300 w 2956243"/>
              <a:gd name="connsiteY10" fmla="*/ 1469 h 2020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56243" h="2020920">
                <a:moveTo>
                  <a:pt x="45577" y="0"/>
                </a:moveTo>
                <a:lnTo>
                  <a:pt x="2910992" y="0"/>
                </a:lnTo>
                <a:lnTo>
                  <a:pt x="2918269" y="1469"/>
                </a:lnTo>
                <a:cubicBezTo>
                  <a:pt x="2933274" y="7814"/>
                  <a:pt x="2945294" y="19833"/>
                  <a:pt x="2951641" y="34835"/>
                </a:cubicBezTo>
                <a:lnTo>
                  <a:pt x="2956243" y="57627"/>
                </a:lnTo>
                <a:lnTo>
                  <a:pt x="2956243" y="2020920"/>
                </a:lnTo>
                <a:lnTo>
                  <a:pt x="0" y="2020920"/>
                </a:lnTo>
                <a:lnTo>
                  <a:pt x="0" y="1936492"/>
                </a:lnTo>
                <a:lnTo>
                  <a:pt x="0" y="841178"/>
                </a:lnTo>
                <a:lnTo>
                  <a:pt x="0" y="59240"/>
                </a:lnTo>
                <a:cubicBezTo>
                  <a:pt x="0" y="33270"/>
                  <a:pt x="15793" y="10987"/>
                  <a:pt x="38300" y="1469"/>
                </a:cubicBezTo>
                <a:close/>
              </a:path>
            </a:pathLst>
          </a:custGeom>
        </p:spPr>
        <p:txBody>
          <a:bodyPr wrap="square">
            <a:noAutofit/>
          </a:bodyPr>
          <a:lstStyle>
            <a:lvl1pPr>
              <a:defRPr sz="2000">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33" name="Freeform 32">
            <a:extLst>
              <a:ext uri="{FF2B5EF4-FFF2-40B4-BE49-F238E27FC236}">
                <a16:creationId xmlns:a16="http://schemas.microsoft.com/office/drawing/2014/main" id="{E1A661BA-8E7E-096C-C5FD-CC6D1A94A0E4}"/>
              </a:ext>
            </a:extLst>
          </p:cNvPr>
          <p:cNvSpPr/>
          <p:nvPr userDrawn="1"/>
        </p:nvSpPr>
        <p:spPr>
          <a:xfrm>
            <a:off x="4582710" y="2213241"/>
            <a:ext cx="3026580" cy="2850432"/>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34" name="Text Placeholder 35">
            <a:extLst>
              <a:ext uri="{FF2B5EF4-FFF2-40B4-BE49-F238E27FC236}">
                <a16:creationId xmlns:a16="http://schemas.microsoft.com/office/drawing/2014/main" id="{9E35C424-5B06-4531-1964-596A890786D8}"/>
              </a:ext>
            </a:extLst>
          </p:cNvPr>
          <p:cNvSpPr>
            <a:spLocks noGrp="1"/>
          </p:cNvSpPr>
          <p:nvPr>
            <p:ph type="body" sz="quarter" idx="14" hasCustomPrompt="1"/>
          </p:nvPr>
        </p:nvSpPr>
        <p:spPr>
          <a:xfrm>
            <a:off x="4617193" y="4345736"/>
            <a:ext cx="2956243" cy="303738"/>
          </a:xfrm>
          <a:prstGeom prst="rect">
            <a:avLst/>
          </a:prstGeom>
        </p:spPr>
        <p:txBody>
          <a:bodyPr/>
          <a:lstStyle>
            <a:lvl1pPr marL="0" indent="0" algn="ctr">
              <a:buNone/>
              <a:defRPr sz="1800" b="1" i="0">
                <a:latin typeface="Aptos"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Your name</a:t>
            </a:r>
            <a:endParaRPr lang="en-IS"/>
          </a:p>
        </p:txBody>
      </p:sp>
      <p:sp>
        <p:nvSpPr>
          <p:cNvPr id="35" name="Text Placeholder 35">
            <a:extLst>
              <a:ext uri="{FF2B5EF4-FFF2-40B4-BE49-F238E27FC236}">
                <a16:creationId xmlns:a16="http://schemas.microsoft.com/office/drawing/2014/main" id="{A48FA8DD-06DC-D31D-2A1B-9D7C0906AEEC}"/>
              </a:ext>
            </a:extLst>
          </p:cNvPr>
          <p:cNvSpPr>
            <a:spLocks noGrp="1"/>
          </p:cNvSpPr>
          <p:nvPr>
            <p:ph type="body" sz="quarter" idx="15" hasCustomPrompt="1"/>
          </p:nvPr>
        </p:nvSpPr>
        <p:spPr>
          <a:xfrm>
            <a:off x="4617193" y="4667591"/>
            <a:ext cx="2956243" cy="303738"/>
          </a:xfrm>
          <a:prstGeom prst="rect">
            <a:avLst/>
          </a:prstGeom>
        </p:spPr>
        <p:txBody>
          <a:bodyPr/>
          <a:lstStyle>
            <a:lvl1pPr marL="0" indent="0" algn="ctr">
              <a:buNone/>
              <a:defRPr sz="1800" b="0" i="0">
                <a:solidFill>
                  <a:srgbClr val="932B48"/>
                </a:solidFill>
                <a:latin typeface="Aptos Light"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Job title</a:t>
            </a:r>
            <a:endParaRPr lang="en-IS"/>
          </a:p>
        </p:txBody>
      </p:sp>
      <p:sp>
        <p:nvSpPr>
          <p:cNvPr id="38" name="Picture Placeholder 13">
            <a:extLst>
              <a:ext uri="{FF2B5EF4-FFF2-40B4-BE49-F238E27FC236}">
                <a16:creationId xmlns:a16="http://schemas.microsoft.com/office/drawing/2014/main" id="{61F16FED-C9C6-F585-B418-E58F3F9474E7}"/>
              </a:ext>
            </a:extLst>
          </p:cNvPr>
          <p:cNvSpPr>
            <a:spLocks noGrp="1"/>
          </p:cNvSpPr>
          <p:nvPr>
            <p:ph type="pic" sz="quarter" idx="16" hasCustomPrompt="1"/>
          </p:nvPr>
        </p:nvSpPr>
        <p:spPr>
          <a:xfrm>
            <a:off x="4617878" y="2247893"/>
            <a:ext cx="2956243" cy="2020920"/>
          </a:xfrm>
          <a:custGeom>
            <a:avLst/>
            <a:gdLst>
              <a:gd name="connsiteX0" fmla="*/ 45577 w 2956243"/>
              <a:gd name="connsiteY0" fmla="*/ 0 h 2020920"/>
              <a:gd name="connsiteX1" fmla="*/ 2910992 w 2956243"/>
              <a:gd name="connsiteY1" fmla="*/ 0 h 2020920"/>
              <a:gd name="connsiteX2" fmla="*/ 2918269 w 2956243"/>
              <a:gd name="connsiteY2" fmla="*/ 1469 h 2020920"/>
              <a:gd name="connsiteX3" fmla="*/ 2951641 w 2956243"/>
              <a:gd name="connsiteY3" fmla="*/ 34835 h 2020920"/>
              <a:gd name="connsiteX4" fmla="*/ 2956243 w 2956243"/>
              <a:gd name="connsiteY4" fmla="*/ 57627 h 2020920"/>
              <a:gd name="connsiteX5" fmla="*/ 2956243 w 2956243"/>
              <a:gd name="connsiteY5" fmla="*/ 2020920 h 2020920"/>
              <a:gd name="connsiteX6" fmla="*/ 0 w 2956243"/>
              <a:gd name="connsiteY6" fmla="*/ 2020920 h 2020920"/>
              <a:gd name="connsiteX7" fmla="*/ 0 w 2956243"/>
              <a:gd name="connsiteY7" fmla="*/ 1936492 h 2020920"/>
              <a:gd name="connsiteX8" fmla="*/ 0 w 2956243"/>
              <a:gd name="connsiteY8" fmla="*/ 841178 h 2020920"/>
              <a:gd name="connsiteX9" fmla="*/ 0 w 2956243"/>
              <a:gd name="connsiteY9" fmla="*/ 59240 h 2020920"/>
              <a:gd name="connsiteX10" fmla="*/ 38300 w 2956243"/>
              <a:gd name="connsiteY10" fmla="*/ 1469 h 2020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56243" h="2020920">
                <a:moveTo>
                  <a:pt x="45577" y="0"/>
                </a:moveTo>
                <a:lnTo>
                  <a:pt x="2910992" y="0"/>
                </a:lnTo>
                <a:lnTo>
                  <a:pt x="2918269" y="1469"/>
                </a:lnTo>
                <a:cubicBezTo>
                  <a:pt x="2933274" y="7814"/>
                  <a:pt x="2945294" y="19833"/>
                  <a:pt x="2951641" y="34835"/>
                </a:cubicBezTo>
                <a:lnTo>
                  <a:pt x="2956243" y="57627"/>
                </a:lnTo>
                <a:lnTo>
                  <a:pt x="2956243" y="2020920"/>
                </a:lnTo>
                <a:lnTo>
                  <a:pt x="0" y="2020920"/>
                </a:lnTo>
                <a:lnTo>
                  <a:pt x="0" y="1936492"/>
                </a:lnTo>
                <a:lnTo>
                  <a:pt x="0" y="841178"/>
                </a:lnTo>
                <a:lnTo>
                  <a:pt x="0" y="59240"/>
                </a:lnTo>
                <a:cubicBezTo>
                  <a:pt x="0" y="33270"/>
                  <a:pt x="15793" y="10987"/>
                  <a:pt x="38300" y="1469"/>
                </a:cubicBezTo>
                <a:close/>
              </a:path>
            </a:pathLst>
          </a:custGeom>
        </p:spPr>
        <p:txBody>
          <a:bodyPr wrap="square">
            <a:noAutofit/>
          </a:bodyPr>
          <a:lstStyle>
            <a:lvl1pPr>
              <a:defRPr sz="2000">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1" name="Freeform 40">
            <a:extLst>
              <a:ext uri="{FF2B5EF4-FFF2-40B4-BE49-F238E27FC236}">
                <a16:creationId xmlns:a16="http://schemas.microsoft.com/office/drawing/2014/main" id="{CACD5D72-5A6A-4ED1-E210-F6F0AFF3D583}"/>
              </a:ext>
            </a:extLst>
          </p:cNvPr>
          <p:cNvSpPr/>
          <p:nvPr userDrawn="1"/>
        </p:nvSpPr>
        <p:spPr>
          <a:xfrm>
            <a:off x="7953245" y="2213241"/>
            <a:ext cx="3026580" cy="2850432"/>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76" name="Text Placeholder 35">
            <a:extLst>
              <a:ext uri="{FF2B5EF4-FFF2-40B4-BE49-F238E27FC236}">
                <a16:creationId xmlns:a16="http://schemas.microsoft.com/office/drawing/2014/main" id="{A3ADDF32-85DB-6C15-2B32-0D0AC3473572}"/>
              </a:ext>
            </a:extLst>
          </p:cNvPr>
          <p:cNvSpPr>
            <a:spLocks noGrp="1"/>
          </p:cNvSpPr>
          <p:nvPr>
            <p:ph type="body" sz="quarter" idx="17" hasCustomPrompt="1"/>
          </p:nvPr>
        </p:nvSpPr>
        <p:spPr>
          <a:xfrm>
            <a:off x="7988412" y="4345736"/>
            <a:ext cx="2956243" cy="303738"/>
          </a:xfrm>
          <a:prstGeom prst="rect">
            <a:avLst/>
          </a:prstGeom>
        </p:spPr>
        <p:txBody>
          <a:bodyPr/>
          <a:lstStyle>
            <a:lvl1pPr marL="0" indent="0" algn="ctr">
              <a:buNone/>
              <a:defRPr sz="1800" b="1" i="0">
                <a:latin typeface="Aptos"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Your name</a:t>
            </a:r>
            <a:endParaRPr lang="en-IS"/>
          </a:p>
        </p:txBody>
      </p:sp>
      <p:sp>
        <p:nvSpPr>
          <p:cNvPr id="77" name="Text Placeholder 35">
            <a:extLst>
              <a:ext uri="{FF2B5EF4-FFF2-40B4-BE49-F238E27FC236}">
                <a16:creationId xmlns:a16="http://schemas.microsoft.com/office/drawing/2014/main" id="{4BE7C2A1-F38D-DAA9-1F6E-D1CBB1994ECD}"/>
              </a:ext>
            </a:extLst>
          </p:cNvPr>
          <p:cNvSpPr>
            <a:spLocks noGrp="1"/>
          </p:cNvSpPr>
          <p:nvPr>
            <p:ph type="body" sz="quarter" idx="18" hasCustomPrompt="1"/>
          </p:nvPr>
        </p:nvSpPr>
        <p:spPr>
          <a:xfrm>
            <a:off x="7988412" y="4667591"/>
            <a:ext cx="2956243" cy="303738"/>
          </a:xfrm>
          <a:prstGeom prst="rect">
            <a:avLst/>
          </a:prstGeom>
        </p:spPr>
        <p:txBody>
          <a:bodyPr/>
          <a:lstStyle>
            <a:lvl1pPr marL="0" indent="0" algn="ctr">
              <a:buNone/>
              <a:defRPr sz="1800" b="0" i="0">
                <a:solidFill>
                  <a:srgbClr val="932B48"/>
                </a:solidFill>
                <a:latin typeface="Aptos Light"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Job title</a:t>
            </a:r>
            <a:endParaRPr lang="en-IS"/>
          </a:p>
        </p:txBody>
      </p:sp>
      <p:sp>
        <p:nvSpPr>
          <p:cNvPr id="78" name="Picture Placeholder 13">
            <a:extLst>
              <a:ext uri="{FF2B5EF4-FFF2-40B4-BE49-F238E27FC236}">
                <a16:creationId xmlns:a16="http://schemas.microsoft.com/office/drawing/2014/main" id="{88B854BC-6CC0-52A0-3629-9454B395A265}"/>
              </a:ext>
            </a:extLst>
          </p:cNvPr>
          <p:cNvSpPr>
            <a:spLocks noGrp="1"/>
          </p:cNvSpPr>
          <p:nvPr>
            <p:ph type="pic" sz="quarter" idx="19" hasCustomPrompt="1"/>
          </p:nvPr>
        </p:nvSpPr>
        <p:spPr>
          <a:xfrm>
            <a:off x="7988413" y="2247893"/>
            <a:ext cx="2956243" cy="2020920"/>
          </a:xfrm>
          <a:custGeom>
            <a:avLst/>
            <a:gdLst>
              <a:gd name="connsiteX0" fmla="*/ 45577 w 2956243"/>
              <a:gd name="connsiteY0" fmla="*/ 0 h 2020920"/>
              <a:gd name="connsiteX1" fmla="*/ 2910992 w 2956243"/>
              <a:gd name="connsiteY1" fmla="*/ 0 h 2020920"/>
              <a:gd name="connsiteX2" fmla="*/ 2918269 w 2956243"/>
              <a:gd name="connsiteY2" fmla="*/ 1469 h 2020920"/>
              <a:gd name="connsiteX3" fmla="*/ 2951641 w 2956243"/>
              <a:gd name="connsiteY3" fmla="*/ 34835 h 2020920"/>
              <a:gd name="connsiteX4" fmla="*/ 2956243 w 2956243"/>
              <a:gd name="connsiteY4" fmla="*/ 57627 h 2020920"/>
              <a:gd name="connsiteX5" fmla="*/ 2956243 w 2956243"/>
              <a:gd name="connsiteY5" fmla="*/ 2020920 h 2020920"/>
              <a:gd name="connsiteX6" fmla="*/ 0 w 2956243"/>
              <a:gd name="connsiteY6" fmla="*/ 2020920 h 2020920"/>
              <a:gd name="connsiteX7" fmla="*/ 0 w 2956243"/>
              <a:gd name="connsiteY7" fmla="*/ 1936492 h 2020920"/>
              <a:gd name="connsiteX8" fmla="*/ 0 w 2956243"/>
              <a:gd name="connsiteY8" fmla="*/ 841178 h 2020920"/>
              <a:gd name="connsiteX9" fmla="*/ 0 w 2956243"/>
              <a:gd name="connsiteY9" fmla="*/ 59240 h 2020920"/>
              <a:gd name="connsiteX10" fmla="*/ 38300 w 2956243"/>
              <a:gd name="connsiteY10" fmla="*/ 1469 h 2020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56243" h="2020920">
                <a:moveTo>
                  <a:pt x="45577" y="0"/>
                </a:moveTo>
                <a:lnTo>
                  <a:pt x="2910992" y="0"/>
                </a:lnTo>
                <a:lnTo>
                  <a:pt x="2918269" y="1469"/>
                </a:lnTo>
                <a:cubicBezTo>
                  <a:pt x="2933274" y="7814"/>
                  <a:pt x="2945294" y="19833"/>
                  <a:pt x="2951641" y="34835"/>
                </a:cubicBezTo>
                <a:lnTo>
                  <a:pt x="2956243" y="57627"/>
                </a:lnTo>
                <a:lnTo>
                  <a:pt x="2956243" y="2020920"/>
                </a:lnTo>
                <a:lnTo>
                  <a:pt x="0" y="2020920"/>
                </a:lnTo>
                <a:lnTo>
                  <a:pt x="0" y="1936492"/>
                </a:lnTo>
                <a:lnTo>
                  <a:pt x="0" y="841178"/>
                </a:lnTo>
                <a:lnTo>
                  <a:pt x="0" y="59240"/>
                </a:lnTo>
                <a:cubicBezTo>
                  <a:pt x="0" y="33270"/>
                  <a:pt x="15793" y="10987"/>
                  <a:pt x="38300" y="1469"/>
                </a:cubicBezTo>
                <a:close/>
              </a:path>
            </a:pathLst>
          </a:custGeom>
        </p:spPr>
        <p:txBody>
          <a:bodyPr wrap="square">
            <a:noAutofit/>
          </a:bodyPr>
          <a:lstStyle>
            <a:lvl1pPr>
              <a:defRPr sz="2000">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79" name="Text Placeholder 6">
            <a:extLst>
              <a:ext uri="{FF2B5EF4-FFF2-40B4-BE49-F238E27FC236}">
                <a16:creationId xmlns:a16="http://schemas.microsoft.com/office/drawing/2014/main" id="{8209F2B6-D0C8-6792-7448-F99F43E8A3B8}"/>
              </a:ext>
            </a:extLst>
          </p:cNvPr>
          <p:cNvSpPr>
            <a:spLocks noGrp="1"/>
          </p:cNvSpPr>
          <p:nvPr>
            <p:ph type="body" sz="quarter" idx="20" hasCustomPrompt="1"/>
          </p:nvPr>
        </p:nvSpPr>
        <p:spPr>
          <a:xfrm>
            <a:off x="1784888" y="1207778"/>
            <a:ext cx="8622224" cy="831850"/>
          </a:xfrm>
          <a:prstGeom prst="rect">
            <a:avLst/>
          </a:prstGeom>
        </p:spPr>
        <p:txBody>
          <a:bodyPr/>
          <a:lstStyle>
            <a:lvl1pPr marL="0" indent="0" algn="ctr">
              <a:buNone/>
              <a:defRPr b="0" i="0">
                <a:solidFill>
                  <a:srgbClr val="F2AAB6"/>
                </a:solidFill>
                <a:latin typeface="Aptos Light" panose="020B0004020202020204" pitchFamily="34" charset="0"/>
                <a:cs typeface="Segoe UI" panose="020B0502040204020203" pitchFamily="34" charset="0"/>
              </a:defRPr>
            </a:lvl1pPr>
            <a:lvl2pPr marL="457200" indent="0" algn="ctr">
              <a:buNone/>
              <a:defRPr>
                <a:solidFill>
                  <a:srgbClr val="328C85"/>
                </a:solidFill>
                <a:latin typeface="Segoe UI" panose="020B0502040204020203" pitchFamily="34" charset="0"/>
                <a:cs typeface="Segoe UI" panose="020B0502040204020203" pitchFamily="34" charset="0"/>
              </a:defRPr>
            </a:lvl2pPr>
            <a:lvl3pPr marL="914400" indent="0" algn="ctr">
              <a:buNone/>
              <a:defRPr>
                <a:solidFill>
                  <a:srgbClr val="328C85"/>
                </a:solidFill>
                <a:latin typeface="Segoe UI" panose="020B0502040204020203" pitchFamily="34" charset="0"/>
                <a:cs typeface="Segoe UI" panose="020B0502040204020203" pitchFamily="34" charset="0"/>
              </a:defRPr>
            </a:lvl3pPr>
            <a:lvl4pPr marL="1371600" indent="0" algn="ctr">
              <a:buNone/>
              <a:defRPr>
                <a:solidFill>
                  <a:srgbClr val="328C85"/>
                </a:solidFill>
                <a:latin typeface="Segoe UI" panose="020B0502040204020203" pitchFamily="34" charset="0"/>
                <a:cs typeface="Segoe UI" panose="020B0502040204020203" pitchFamily="34" charset="0"/>
              </a:defRPr>
            </a:lvl4pPr>
            <a:lvl5pPr marL="1828800" indent="0" algn="ctr">
              <a:buNone/>
              <a:defRPr>
                <a:solidFill>
                  <a:srgbClr val="328C85"/>
                </a:solidFill>
                <a:latin typeface="Segoe UI" panose="020B0502040204020203" pitchFamily="34" charset="0"/>
                <a:cs typeface="Segoe UI" panose="020B0502040204020203" pitchFamily="34" charset="0"/>
              </a:defRPr>
            </a:lvl5pPr>
          </a:lstStyle>
          <a:p>
            <a:pPr lvl="0"/>
            <a:r>
              <a:rPr lang="en-US"/>
              <a:t>Subtitle if you want</a:t>
            </a:r>
            <a:endParaRPr lang="en-IS"/>
          </a:p>
        </p:txBody>
      </p:sp>
      <p:sp>
        <p:nvSpPr>
          <p:cNvPr id="80" name="Title Placeholder 12">
            <a:extLst>
              <a:ext uri="{FF2B5EF4-FFF2-40B4-BE49-F238E27FC236}">
                <a16:creationId xmlns:a16="http://schemas.microsoft.com/office/drawing/2014/main" id="{33CF37F4-87E5-37AB-C4FA-CA0542B6E841}"/>
              </a:ext>
            </a:extLst>
          </p:cNvPr>
          <p:cNvSpPr>
            <a:spLocks noGrp="1"/>
          </p:cNvSpPr>
          <p:nvPr>
            <p:ph type="title" hasCustomPrompt="1"/>
          </p:nvPr>
        </p:nvSpPr>
        <p:spPr>
          <a:xfrm>
            <a:off x="1784888" y="502551"/>
            <a:ext cx="8622224" cy="666357"/>
          </a:xfrm>
          <a:prstGeom prst="rect">
            <a:avLst/>
          </a:prstGeom>
        </p:spPr>
        <p:txBody>
          <a:bodyPr vert="horz" lIns="91440" tIns="45720" rIns="91440" bIns="45720" rtlCol="0" anchor="t" anchorCtr="0">
            <a:normAutofit/>
          </a:bodyPr>
          <a:lstStyle>
            <a:lvl1pPr algn="ctr">
              <a:defRPr b="1" i="0">
                <a:solidFill>
                  <a:schemeClr val="bg1"/>
                </a:solidFill>
                <a:latin typeface="Aptos ExtraBold" panose="020B0004020202020204" pitchFamily="34" charset="0"/>
                <a:cs typeface="Segoe UI" panose="020B0502040204020203" pitchFamily="34" charset="0"/>
              </a:defRPr>
            </a:lvl1pPr>
          </a:lstStyle>
          <a:p>
            <a:r>
              <a:rPr lang="en-GB"/>
              <a:t>Presentation title</a:t>
            </a:r>
            <a:endParaRPr lang="en-IS"/>
          </a:p>
        </p:txBody>
      </p:sp>
    </p:spTree>
    <p:extLst>
      <p:ext uri="{BB962C8B-B14F-4D97-AF65-F5344CB8AC3E}">
        <p14:creationId xmlns:p14="http://schemas.microsoft.com/office/powerpoint/2010/main" val="2291806047"/>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Green 1">
    <p:bg>
      <p:bgPr>
        <a:solidFill>
          <a:srgbClr val="00706E"/>
        </a:solidFill>
        <a:effectLst/>
      </p:bgPr>
    </p:bg>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57482299-4FFA-D22B-CE23-D84D8E068D83}"/>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0"/>
            <a:ext cx="12192000" cy="6858000"/>
          </a:xfrm>
          <a:prstGeom prst="rect">
            <a:avLst/>
          </a:prstGeom>
        </p:spPr>
      </p:pic>
      <p:pic>
        <p:nvPicPr>
          <p:cNvPr id="9" name="Picture 8" descr="A black background with white text&#10;&#10;Description automatically generated">
            <a:extLst>
              <a:ext uri="{FF2B5EF4-FFF2-40B4-BE49-F238E27FC236}">
                <a16:creationId xmlns:a16="http://schemas.microsoft.com/office/drawing/2014/main" id="{A183B33B-1E88-3A71-C47C-C34711EE7F7B}"/>
              </a:ext>
            </a:extLst>
          </p:cNvPr>
          <p:cNvPicPr>
            <a:picLocks noChangeAspect="1"/>
          </p:cNvPicPr>
          <p:nvPr userDrawn="1"/>
        </p:nvPicPr>
        <p:blipFill>
          <a:blip r:embed="rId4"/>
          <a:stretch>
            <a:fillRect/>
          </a:stretch>
        </p:blipFill>
        <p:spPr>
          <a:xfrm>
            <a:off x="10878266" y="57875"/>
            <a:ext cx="1255859" cy="514480"/>
          </a:xfrm>
          <a:prstGeom prst="rect">
            <a:avLst/>
          </a:prstGeom>
        </p:spPr>
      </p:pic>
      <p:sp>
        <p:nvSpPr>
          <p:cNvPr id="10" name="Title Placeholder 12">
            <a:extLst>
              <a:ext uri="{FF2B5EF4-FFF2-40B4-BE49-F238E27FC236}">
                <a16:creationId xmlns:a16="http://schemas.microsoft.com/office/drawing/2014/main" id="{2F6129EC-B5EB-6AF1-C450-BDAFB7BB396B}"/>
              </a:ext>
            </a:extLst>
          </p:cNvPr>
          <p:cNvSpPr>
            <a:spLocks noGrp="1"/>
          </p:cNvSpPr>
          <p:nvPr>
            <p:ph type="title" hasCustomPrompt="1"/>
          </p:nvPr>
        </p:nvSpPr>
        <p:spPr>
          <a:xfrm>
            <a:off x="340292" y="212186"/>
            <a:ext cx="4926190" cy="1280948"/>
          </a:xfrm>
          <a:prstGeom prst="rect">
            <a:avLst/>
          </a:prstGeom>
        </p:spPr>
        <p:txBody>
          <a:bodyPr vert="horz" lIns="91440" tIns="45720" rIns="91440" bIns="45720" rtlCol="0" anchor="t" anchorCtr="0">
            <a:normAutofit/>
          </a:bodyPr>
          <a:lstStyle>
            <a:lvl1pPr>
              <a:defRPr b="1" i="0">
                <a:solidFill>
                  <a:srgbClr val="71E3DF"/>
                </a:solidFill>
                <a:latin typeface="Aptos ExtraBold" panose="020B0004020202020204" pitchFamily="34" charset="0"/>
              </a:defRPr>
            </a:lvl1pPr>
          </a:lstStyle>
          <a:p>
            <a:r>
              <a:rPr lang="en-GB"/>
              <a:t>Here is the slide title in two lines</a:t>
            </a:r>
            <a:endParaRPr lang="en-IS"/>
          </a:p>
        </p:txBody>
      </p:sp>
      <p:sp>
        <p:nvSpPr>
          <p:cNvPr id="14" name="Text Placeholder 41">
            <a:extLst>
              <a:ext uri="{FF2B5EF4-FFF2-40B4-BE49-F238E27FC236}">
                <a16:creationId xmlns:a16="http://schemas.microsoft.com/office/drawing/2014/main" id="{86E6AF27-F724-2C95-F22C-448649593B8E}"/>
              </a:ext>
            </a:extLst>
          </p:cNvPr>
          <p:cNvSpPr>
            <a:spLocks noGrp="1"/>
          </p:cNvSpPr>
          <p:nvPr>
            <p:ph type="body" sz="quarter" idx="13"/>
          </p:nvPr>
        </p:nvSpPr>
        <p:spPr>
          <a:xfrm>
            <a:off x="340290" y="1657284"/>
            <a:ext cx="4926189" cy="4849394"/>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37890518"/>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Green 2">
    <p:bg>
      <p:bgPr>
        <a:solidFill>
          <a:srgbClr val="00706E"/>
        </a:solidFill>
        <a:effectLst/>
      </p:bgPr>
    </p:bg>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57482299-4FFA-D22B-CE23-D84D8E068D83}"/>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0"/>
            <a:ext cx="12192000" cy="6858000"/>
          </a:xfrm>
          <a:prstGeom prst="rect">
            <a:avLst/>
          </a:prstGeom>
        </p:spPr>
      </p:pic>
      <p:pic>
        <p:nvPicPr>
          <p:cNvPr id="9" name="Picture 8" descr="A black background with white text&#10;&#10;Description automatically generated">
            <a:extLst>
              <a:ext uri="{FF2B5EF4-FFF2-40B4-BE49-F238E27FC236}">
                <a16:creationId xmlns:a16="http://schemas.microsoft.com/office/drawing/2014/main" id="{A183B33B-1E88-3A71-C47C-C34711EE7F7B}"/>
              </a:ext>
            </a:extLst>
          </p:cNvPr>
          <p:cNvPicPr>
            <a:picLocks noChangeAspect="1"/>
          </p:cNvPicPr>
          <p:nvPr userDrawn="1"/>
        </p:nvPicPr>
        <p:blipFill>
          <a:blip r:embed="rId4"/>
          <a:stretch>
            <a:fillRect/>
          </a:stretch>
        </p:blipFill>
        <p:spPr>
          <a:xfrm>
            <a:off x="10878266" y="57875"/>
            <a:ext cx="1255859" cy="514480"/>
          </a:xfrm>
          <a:prstGeom prst="rect">
            <a:avLst/>
          </a:prstGeom>
        </p:spPr>
      </p:pic>
      <p:sp>
        <p:nvSpPr>
          <p:cNvPr id="10" name="Title Placeholder 12">
            <a:extLst>
              <a:ext uri="{FF2B5EF4-FFF2-40B4-BE49-F238E27FC236}">
                <a16:creationId xmlns:a16="http://schemas.microsoft.com/office/drawing/2014/main" id="{2F6129EC-B5EB-6AF1-C450-BDAFB7BB396B}"/>
              </a:ext>
            </a:extLst>
          </p:cNvPr>
          <p:cNvSpPr>
            <a:spLocks noGrp="1"/>
          </p:cNvSpPr>
          <p:nvPr>
            <p:ph type="title" hasCustomPrompt="1"/>
          </p:nvPr>
        </p:nvSpPr>
        <p:spPr>
          <a:xfrm>
            <a:off x="340292" y="212186"/>
            <a:ext cx="4926190" cy="1280948"/>
          </a:xfrm>
          <a:prstGeom prst="rect">
            <a:avLst/>
          </a:prstGeom>
        </p:spPr>
        <p:txBody>
          <a:bodyPr vert="horz" lIns="91440" tIns="45720" rIns="91440" bIns="45720" rtlCol="0" anchor="t" anchorCtr="0">
            <a:normAutofit/>
          </a:bodyPr>
          <a:lstStyle>
            <a:lvl1pPr>
              <a:defRPr b="1" i="0">
                <a:solidFill>
                  <a:srgbClr val="71E3DF"/>
                </a:solidFill>
                <a:latin typeface="Aptos ExtraBold" panose="020B0004020202020204" pitchFamily="34" charset="0"/>
              </a:defRPr>
            </a:lvl1pPr>
          </a:lstStyle>
          <a:p>
            <a:r>
              <a:rPr lang="en-GB"/>
              <a:t>Here is the slide title in two lines</a:t>
            </a:r>
            <a:endParaRPr lang="en-IS"/>
          </a:p>
        </p:txBody>
      </p:sp>
      <p:sp>
        <p:nvSpPr>
          <p:cNvPr id="2" name="Freeform 1">
            <a:extLst>
              <a:ext uri="{FF2B5EF4-FFF2-40B4-BE49-F238E27FC236}">
                <a16:creationId xmlns:a16="http://schemas.microsoft.com/office/drawing/2014/main" id="{C872F647-83DD-D369-AB84-587E5BD2943D}"/>
              </a:ext>
            </a:extLst>
          </p:cNvPr>
          <p:cNvSpPr/>
          <p:nvPr userDrawn="1"/>
        </p:nvSpPr>
        <p:spPr>
          <a:xfrm>
            <a:off x="6442795" y="760396"/>
            <a:ext cx="5337208" cy="5337208"/>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3" name="Picture Placeholder 28">
            <a:extLst>
              <a:ext uri="{FF2B5EF4-FFF2-40B4-BE49-F238E27FC236}">
                <a16:creationId xmlns:a16="http://schemas.microsoft.com/office/drawing/2014/main" id="{C330B8BC-3B60-82FE-5BC0-382940F75D2E}"/>
              </a:ext>
            </a:extLst>
          </p:cNvPr>
          <p:cNvSpPr>
            <a:spLocks noGrp="1"/>
          </p:cNvSpPr>
          <p:nvPr>
            <p:ph type="pic" sz="quarter" idx="11" hasCustomPrompt="1"/>
          </p:nvPr>
        </p:nvSpPr>
        <p:spPr>
          <a:xfrm>
            <a:off x="6501630" y="823488"/>
            <a:ext cx="5211024" cy="5211024"/>
          </a:xfrm>
          <a:custGeom>
            <a:avLst/>
            <a:gdLst>
              <a:gd name="connsiteX0" fmla="*/ 83687 w 5428158"/>
              <a:gd name="connsiteY0" fmla="*/ 0 h 5106617"/>
              <a:gd name="connsiteX1" fmla="*/ 5345070 w 5428158"/>
              <a:gd name="connsiteY1" fmla="*/ 0 h 5106617"/>
              <a:gd name="connsiteX2" fmla="*/ 5358432 w 5428158"/>
              <a:gd name="connsiteY2" fmla="*/ 2697 h 5106617"/>
              <a:gd name="connsiteX3" fmla="*/ 5419708 w 5428158"/>
              <a:gd name="connsiteY3" fmla="*/ 63963 h 5106617"/>
              <a:gd name="connsiteX4" fmla="*/ 5428158 w 5428158"/>
              <a:gd name="connsiteY4" fmla="*/ 105813 h 5106617"/>
              <a:gd name="connsiteX5" fmla="*/ 5428158 w 5428158"/>
              <a:gd name="connsiteY5" fmla="*/ 4994454 h 5106617"/>
              <a:gd name="connsiteX6" fmla="*/ 5419708 w 5428158"/>
              <a:gd name="connsiteY6" fmla="*/ 5036304 h 5106617"/>
              <a:gd name="connsiteX7" fmla="*/ 5313612 w 5428158"/>
              <a:gd name="connsiteY7" fmla="*/ 5106617 h 5106617"/>
              <a:gd name="connsiteX8" fmla="*/ 115144 w 5428158"/>
              <a:gd name="connsiteY8" fmla="*/ 5106617 h 5106617"/>
              <a:gd name="connsiteX9" fmla="*/ 0 w 5428158"/>
              <a:gd name="connsiteY9" fmla="*/ 4991492 h 5106617"/>
              <a:gd name="connsiteX10" fmla="*/ 0 w 5428158"/>
              <a:gd name="connsiteY10" fmla="*/ 3555723 h 5106617"/>
              <a:gd name="connsiteX11" fmla="*/ 0 w 5428158"/>
              <a:gd name="connsiteY11" fmla="*/ 1544544 h 5106617"/>
              <a:gd name="connsiteX12" fmla="*/ 0 w 5428158"/>
              <a:gd name="connsiteY12" fmla="*/ 108775 h 5106617"/>
              <a:gd name="connsiteX13" fmla="*/ 70325 w 5428158"/>
              <a:gd name="connsiteY13" fmla="*/ 2697 h 5106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28158" h="5106617">
                <a:moveTo>
                  <a:pt x="83687" y="0"/>
                </a:moveTo>
                <a:lnTo>
                  <a:pt x="5345070" y="0"/>
                </a:lnTo>
                <a:lnTo>
                  <a:pt x="5358432" y="2697"/>
                </a:lnTo>
                <a:cubicBezTo>
                  <a:pt x="5385983" y="14348"/>
                  <a:pt x="5408054" y="36416"/>
                  <a:pt x="5419708" y="63963"/>
                </a:cubicBezTo>
                <a:lnTo>
                  <a:pt x="5428158" y="105813"/>
                </a:lnTo>
                <a:lnTo>
                  <a:pt x="5428158" y="4994454"/>
                </a:lnTo>
                <a:lnTo>
                  <a:pt x="5419708" y="5036304"/>
                </a:lnTo>
                <a:cubicBezTo>
                  <a:pt x="5402228" y="5077624"/>
                  <a:pt x="5361307" y="5106617"/>
                  <a:pt x="5313612" y="5106617"/>
                </a:cubicBezTo>
                <a:lnTo>
                  <a:pt x="115144" y="5106617"/>
                </a:lnTo>
                <a:cubicBezTo>
                  <a:pt x="51552" y="5106617"/>
                  <a:pt x="0" y="5055074"/>
                  <a:pt x="0" y="4991492"/>
                </a:cubicBezTo>
                <a:lnTo>
                  <a:pt x="0" y="3555723"/>
                </a:lnTo>
                <a:lnTo>
                  <a:pt x="0" y="1544544"/>
                </a:lnTo>
                <a:lnTo>
                  <a:pt x="0" y="108775"/>
                </a:lnTo>
                <a:cubicBezTo>
                  <a:pt x="0" y="61089"/>
                  <a:pt x="28998" y="20174"/>
                  <a:pt x="70325" y="2697"/>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 name="Text Placeholder 41">
            <a:extLst>
              <a:ext uri="{FF2B5EF4-FFF2-40B4-BE49-F238E27FC236}">
                <a16:creationId xmlns:a16="http://schemas.microsoft.com/office/drawing/2014/main" id="{CEF394FC-657D-7249-0DA4-7937AFE10715}"/>
              </a:ext>
            </a:extLst>
          </p:cNvPr>
          <p:cNvSpPr>
            <a:spLocks noGrp="1"/>
          </p:cNvSpPr>
          <p:nvPr>
            <p:ph type="body" sz="quarter" idx="13"/>
          </p:nvPr>
        </p:nvSpPr>
        <p:spPr>
          <a:xfrm>
            <a:off x="340290" y="1657284"/>
            <a:ext cx="4926189" cy="4849394"/>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3768574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Green 3">
    <p:bg>
      <p:bgPr>
        <a:solidFill>
          <a:srgbClr val="01BCB5"/>
        </a:solidFill>
        <a:effectLst/>
      </p:bgPr>
    </p:bg>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B61472D5-089A-DF78-CCE3-CF33B824B4AF}"/>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0"/>
            <a:ext cx="12192000" cy="6858000"/>
          </a:xfrm>
          <a:prstGeom prst="rect">
            <a:avLst/>
          </a:prstGeom>
        </p:spPr>
      </p:pic>
      <p:sp>
        <p:nvSpPr>
          <p:cNvPr id="9" name="Title Placeholder 12">
            <a:extLst>
              <a:ext uri="{FF2B5EF4-FFF2-40B4-BE49-F238E27FC236}">
                <a16:creationId xmlns:a16="http://schemas.microsoft.com/office/drawing/2014/main" id="{6D160396-B9FA-41D3-2571-35B9EF3D7E1B}"/>
              </a:ext>
            </a:extLst>
          </p:cNvPr>
          <p:cNvSpPr>
            <a:spLocks noGrp="1"/>
          </p:cNvSpPr>
          <p:nvPr>
            <p:ph type="title" hasCustomPrompt="1"/>
          </p:nvPr>
        </p:nvSpPr>
        <p:spPr>
          <a:xfrm>
            <a:off x="836463" y="760396"/>
            <a:ext cx="4979271" cy="5337208"/>
          </a:xfrm>
          <a:prstGeom prst="rect">
            <a:avLst/>
          </a:prstGeom>
          <a:effectLst>
            <a:outerShdw blurRad="165100" dist="127000" dir="5400000" algn="ctr" rotWithShape="0">
              <a:srgbClr val="000000">
                <a:alpha val="20000"/>
              </a:srgbClr>
            </a:outerShdw>
          </a:effectLst>
        </p:spPr>
        <p:txBody>
          <a:bodyPr vert="horz" lIns="91440" tIns="45720" rIns="91440" bIns="45720" rtlCol="0" anchor="ctr" anchorCtr="0">
            <a:noAutofit/>
          </a:bodyPr>
          <a:lstStyle>
            <a:lvl1pPr>
              <a:defRPr sz="8000" b="1" i="0">
                <a:solidFill>
                  <a:schemeClr val="bg1"/>
                </a:solidFill>
                <a:latin typeface="Aptos Black" panose="020B0004020202020204" pitchFamily="34" charset="0"/>
              </a:defRPr>
            </a:lvl1pPr>
          </a:lstStyle>
          <a:p>
            <a:r>
              <a:rPr lang="en-GB"/>
              <a:t>Insert short title and keep it big</a:t>
            </a:r>
            <a:endParaRPr lang="en-IS"/>
          </a:p>
        </p:txBody>
      </p:sp>
      <p:sp>
        <p:nvSpPr>
          <p:cNvPr id="10" name="Freeform 9">
            <a:extLst>
              <a:ext uri="{FF2B5EF4-FFF2-40B4-BE49-F238E27FC236}">
                <a16:creationId xmlns:a16="http://schemas.microsoft.com/office/drawing/2014/main" id="{B85AF253-CF68-5431-D78C-452DC8C344EB}"/>
              </a:ext>
            </a:extLst>
          </p:cNvPr>
          <p:cNvSpPr/>
          <p:nvPr userDrawn="1"/>
        </p:nvSpPr>
        <p:spPr>
          <a:xfrm>
            <a:off x="6020003" y="760396"/>
            <a:ext cx="5760000" cy="5337208"/>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71E3DF"/>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13" name="Text Placeholder 12">
            <a:extLst>
              <a:ext uri="{FF2B5EF4-FFF2-40B4-BE49-F238E27FC236}">
                <a16:creationId xmlns:a16="http://schemas.microsoft.com/office/drawing/2014/main" id="{6AFB996F-E555-63D8-C6BF-9E77659F2C85}"/>
              </a:ext>
            </a:extLst>
          </p:cNvPr>
          <p:cNvSpPr>
            <a:spLocks noGrp="1"/>
          </p:cNvSpPr>
          <p:nvPr>
            <p:ph type="body" sz="quarter" idx="10"/>
          </p:nvPr>
        </p:nvSpPr>
        <p:spPr>
          <a:xfrm>
            <a:off x="6224272" y="954931"/>
            <a:ext cx="5351462" cy="4948138"/>
          </a:xfrm>
          <a:prstGeom prst="rect">
            <a:avLst/>
          </a:prstGeom>
        </p:spPr>
        <p:txBody>
          <a:bodyPr/>
          <a:lstStyle>
            <a:lvl1pPr>
              <a:defRPr b="0" i="0">
                <a:solidFill>
                  <a:srgbClr val="19181A"/>
                </a:solidFill>
                <a:latin typeface="Aptos" panose="020B0004020202020204" pitchFamily="34" charset="0"/>
              </a:defRPr>
            </a:lvl1pPr>
            <a:lvl2pPr>
              <a:defRPr b="0" i="0">
                <a:solidFill>
                  <a:srgbClr val="19181A"/>
                </a:solidFill>
                <a:latin typeface="Aptos" panose="020B0004020202020204" pitchFamily="34" charset="0"/>
              </a:defRPr>
            </a:lvl2pPr>
            <a:lvl3pPr>
              <a:defRPr b="0" i="0">
                <a:solidFill>
                  <a:srgbClr val="19181A"/>
                </a:solidFill>
                <a:latin typeface="Aptos" panose="020B0004020202020204" pitchFamily="34" charset="0"/>
              </a:defRPr>
            </a:lvl3pPr>
            <a:lvl4pPr>
              <a:defRPr b="0" i="0">
                <a:solidFill>
                  <a:srgbClr val="19181A"/>
                </a:solidFill>
                <a:latin typeface="Aptos" panose="020B0004020202020204" pitchFamily="34" charset="0"/>
              </a:defRPr>
            </a:lvl4pPr>
            <a:lvl5pPr>
              <a:defRPr b="0" i="0">
                <a:solidFill>
                  <a:srgbClr val="19181A"/>
                </a:solidFill>
                <a:latin typeface="Aptos"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14" name="Picture 13" descr="A black background with white text&#10;&#10;Description automatically generated">
            <a:extLst>
              <a:ext uri="{FF2B5EF4-FFF2-40B4-BE49-F238E27FC236}">
                <a16:creationId xmlns:a16="http://schemas.microsoft.com/office/drawing/2014/main" id="{9969DFE8-4980-AE9D-C516-963CDFBCCF07}"/>
              </a:ext>
            </a:extLst>
          </p:cNvPr>
          <p:cNvPicPr>
            <a:picLocks noChangeAspect="1"/>
          </p:cNvPicPr>
          <p:nvPr userDrawn="1"/>
        </p:nvPicPr>
        <p:blipFill>
          <a:blip r:embed="rId4"/>
          <a:stretch>
            <a:fillRect/>
          </a:stretch>
        </p:blipFill>
        <p:spPr>
          <a:xfrm>
            <a:off x="8266039" y="122958"/>
            <a:ext cx="1255859" cy="514480"/>
          </a:xfrm>
          <a:prstGeom prst="rect">
            <a:avLst/>
          </a:prstGeom>
        </p:spPr>
      </p:pic>
    </p:spTree>
    <p:extLst>
      <p:ext uri="{BB962C8B-B14F-4D97-AF65-F5344CB8AC3E}">
        <p14:creationId xmlns:p14="http://schemas.microsoft.com/office/powerpoint/2010/main" val="366647681"/>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Green 4">
    <p:bg>
      <p:bgPr>
        <a:solidFill>
          <a:srgbClr val="01BCB5"/>
        </a:solidFill>
        <a:effectLst/>
      </p:bgPr>
    </p:bg>
    <p:spTree>
      <p:nvGrpSpPr>
        <p:cNvPr id="1" name=""/>
        <p:cNvGrpSpPr/>
        <p:nvPr/>
      </p:nvGrpSpPr>
      <p:grpSpPr>
        <a:xfrm>
          <a:off x="0" y="0"/>
          <a:ext cx="0" cy="0"/>
          <a:chOff x="0" y="0"/>
          <a:chExt cx="0" cy="0"/>
        </a:xfrm>
      </p:grpSpPr>
      <p:sp>
        <p:nvSpPr>
          <p:cNvPr id="11" name="Freeform 10">
            <a:extLst>
              <a:ext uri="{FF2B5EF4-FFF2-40B4-BE49-F238E27FC236}">
                <a16:creationId xmlns:a16="http://schemas.microsoft.com/office/drawing/2014/main" id="{4EAF07C7-CAE6-B628-738C-C3F58ED6D258}"/>
              </a:ext>
            </a:extLst>
          </p:cNvPr>
          <p:cNvSpPr/>
          <p:nvPr userDrawn="1"/>
        </p:nvSpPr>
        <p:spPr>
          <a:xfrm>
            <a:off x="2992627" y="1"/>
            <a:ext cx="9199373" cy="6857937"/>
          </a:xfrm>
          <a:custGeom>
            <a:avLst/>
            <a:gdLst>
              <a:gd name="connsiteX0" fmla="*/ 4310631 w 9199373"/>
              <a:gd name="connsiteY0" fmla="*/ 0 h 6857937"/>
              <a:gd name="connsiteX1" fmla="*/ 9199373 w 9199373"/>
              <a:gd name="connsiteY1" fmla="*/ 0 h 6857937"/>
              <a:gd name="connsiteX2" fmla="*/ 9199373 w 9199373"/>
              <a:gd name="connsiteY2" fmla="*/ 6388399 h 6857937"/>
              <a:gd name="connsiteX3" fmla="*/ 9098002 w 9199373"/>
              <a:gd name="connsiteY3" fmla="*/ 6268383 h 6857937"/>
              <a:gd name="connsiteX4" fmla="*/ 7912354 w 9199373"/>
              <a:gd name="connsiteY4" fmla="*/ 5763007 h 6857937"/>
              <a:gd name="connsiteX5" fmla="*/ 7026529 w 9199373"/>
              <a:gd name="connsiteY5" fmla="*/ 6065013 h 6857937"/>
              <a:gd name="connsiteX6" fmla="*/ 6799961 w 9199373"/>
              <a:gd name="connsiteY6" fmla="*/ 6266371 h 6857937"/>
              <a:gd name="connsiteX7" fmla="*/ 6349366 w 9199373"/>
              <a:gd name="connsiteY7" fmla="*/ 6857937 h 6857937"/>
              <a:gd name="connsiteX8" fmla="*/ 0 w 9199373"/>
              <a:gd name="connsiteY8" fmla="*/ 6857937 h 6857937"/>
              <a:gd name="connsiteX9" fmla="*/ 65405 w 9199373"/>
              <a:gd name="connsiteY9" fmla="*/ 6684201 h 6857937"/>
              <a:gd name="connsiteX10" fmla="*/ 241491 w 9199373"/>
              <a:gd name="connsiteY10" fmla="*/ 6206046 h 6857937"/>
              <a:gd name="connsiteX11" fmla="*/ 1263269 w 9199373"/>
              <a:gd name="connsiteY11" fmla="*/ 3699447 h 6857937"/>
              <a:gd name="connsiteX12" fmla="*/ 1454594 w 9199373"/>
              <a:gd name="connsiteY12" fmla="*/ 3311907 h 6857937"/>
              <a:gd name="connsiteX13" fmla="*/ 3593783 w 9199373"/>
              <a:gd name="connsiteY13" fmla="*/ 508318 h 6857937"/>
              <a:gd name="connsiteX14" fmla="*/ 4208884 w 9199373"/>
              <a:gd name="connsiteY14" fmla="*/ 61445 h 6857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199373" h="6857937">
                <a:moveTo>
                  <a:pt x="4310631" y="0"/>
                </a:moveTo>
                <a:lnTo>
                  <a:pt x="9199373" y="0"/>
                </a:lnTo>
                <a:lnTo>
                  <a:pt x="9199373" y="6388399"/>
                </a:lnTo>
                <a:lnTo>
                  <a:pt x="9098002" y="6268383"/>
                </a:lnTo>
                <a:cubicBezTo>
                  <a:pt x="8780653" y="5935707"/>
                  <a:pt x="8380508" y="5763007"/>
                  <a:pt x="7912354" y="5763007"/>
                </a:cubicBezTo>
                <a:cubicBezTo>
                  <a:pt x="7580186" y="5763007"/>
                  <a:pt x="7288213" y="5868734"/>
                  <a:pt x="7026529" y="6065013"/>
                </a:cubicBezTo>
                <a:cubicBezTo>
                  <a:pt x="6945948" y="6125401"/>
                  <a:pt x="6870510" y="6190870"/>
                  <a:pt x="6799961" y="6266371"/>
                </a:cubicBezTo>
                <a:cubicBezTo>
                  <a:pt x="6639624" y="6428868"/>
                  <a:pt x="6491097" y="6627813"/>
                  <a:pt x="6349366" y="6857937"/>
                </a:cubicBezTo>
                <a:lnTo>
                  <a:pt x="0" y="6857937"/>
                </a:lnTo>
                <a:cubicBezTo>
                  <a:pt x="21590" y="6800787"/>
                  <a:pt x="43370" y="6742939"/>
                  <a:pt x="65405" y="6684201"/>
                </a:cubicBezTo>
                <a:cubicBezTo>
                  <a:pt x="120714" y="6528182"/>
                  <a:pt x="181166" y="6367146"/>
                  <a:pt x="241491" y="6206046"/>
                </a:cubicBezTo>
                <a:cubicBezTo>
                  <a:pt x="543560" y="5380610"/>
                  <a:pt x="870649" y="4524947"/>
                  <a:pt x="1263269" y="3699447"/>
                </a:cubicBezTo>
                <a:cubicBezTo>
                  <a:pt x="1323721" y="3568637"/>
                  <a:pt x="1389126" y="3437764"/>
                  <a:pt x="1454594" y="3311907"/>
                </a:cubicBezTo>
                <a:cubicBezTo>
                  <a:pt x="2003171" y="2239773"/>
                  <a:pt x="2682748" y="1253237"/>
                  <a:pt x="3593783" y="508318"/>
                </a:cubicBezTo>
                <a:cubicBezTo>
                  <a:pt x="3788200" y="347882"/>
                  <a:pt x="3992880" y="198415"/>
                  <a:pt x="4208884" y="61445"/>
                </a:cubicBezTo>
                <a:close/>
              </a:path>
            </a:pathLst>
          </a:custGeom>
          <a:solidFill>
            <a:srgbClr val="0070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Title Placeholder 12">
            <a:extLst>
              <a:ext uri="{FF2B5EF4-FFF2-40B4-BE49-F238E27FC236}">
                <a16:creationId xmlns:a16="http://schemas.microsoft.com/office/drawing/2014/main" id="{E86F7DE4-452B-D38F-6F3A-27B07C6B5072}"/>
              </a:ext>
            </a:extLst>
          </p:cNvPr>
          <p:cNvSpPr>
            <a:spLocks noGrp="1"/>
          </p:cNvSpPr>
          <p:nvPr>
            <p:ph type="title" hasCustomPrompt="1"/>
          </p:nvPr>
        </p:nvSpPr>
        <p:spPr>
          <a:xfrm>
            <a:off x="340292" y="212186"/>
            <a:ext cx="10385927" cy="692589"/>
          </a:xfrm>
          <a:prstGeom prst="rect">
            <a:avLst/>
          </a:prstGeom>
        </p:spPr>
        <p:txBody>
          <a:bodyPr vert="horz" lIns="91440" tIns="45720" rIns="91440" bIns="45720" rtlCol="0" anchor="t" anchorCtr="0">
            <a:normAutofit/>
          </a:bodyPr>
          <a:lstStyle>
            <a:lvl1pPr>
              <a:defRPr b="1" i="0">
                <a:solidFill>
                  <a:schemeClr val="bg1"/>
                </a:solidFill>
                <a:latin typeface="Aptos ExtraBold" panose="020B0004020202020204" pitchFamily="34" charset="0"/>
              </a:defRPr>
            </a:lvl1pPr>
          </a:lstStyle>
          <a:p>
            <a:r>
              <a:rPr lang="en-GB"/>
              <a:t>Insert slide title</a:t>
            </a:r>
            <a:endParaRPr lang="en-IS"/>
          </a:p>
        </p:txBody>
      </p:sp>
      <p:sp>
        <p:nvSpPr>
          <p:cNvPr id="13" name="Text Placeholder 41">
            <a:extLst>
              <a:ext uri="{FF2B5EF4-FFF2-40B4-BE49-F238E27FC236}">
                <a16:creationId xmlns:a16="http://schemas.microsoft.com/office/drawing/2014/main" id="{A75EF3AD-4112-5FA8-2DF0-85A390089D8B}"/>
              </a:ext>
            </a:extLst>
          </p:cNvPr>
          <p:cNvSpPr>
            <a:spLocks noGrp="1"/>
          </p:cNvSpPr>
          <p:nvPr>
            <p:ph type="body" sz="quarter" idx="13"/>
          </p:nvPr>
        </p:nvSpPr>
        <p:spPr>
          <a:xfrm>
            <a:off x="6096000" y="962527"/>
            <a:ext cx="5750103"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14" name="Picture 13" descr="A black background with white text&#10;&#10;Description automatically generated">
            <a:extLst>
              <a:ext uri="{FF2B5EF4-FFF2-40B4-BE49-F238E27FC236}">
                <a16:creationId xmlns:a16="http://schemas.microsoft.com/office/drawing/2014/main" id="{A437D374-25B5-9316-083D-4124A513E83D}"/>
              </a:ext>
            </a:extLst>
          </p:cNvPr>
          <p:cNvPicPr>
            <a:picLocks noChangeAspect="1"/>
          </p:cNvPicPr>
          <p:nvPr userDrawn="1"/>
        </p:nvPicPr>
        <p:blipFill>
          <a:blip r:embed="rId2"/>
          <a:stretch>
            <a:fillRect/>
          </a:stretch>
        </p:blipFill>
        <p:spPr>
          <a:xfrm>
            <a:off x="10878266" y="57875"/>
            <a:ext cx="1255859" cy="514480"/>
          </a:xfrm>
          <a:prstGeom prst="rect">
            <a:avLst/>
          </a:prstGeom>
        </p:spPr>
      </p:pic>
      <p:sp>
        <p:nvSpPr>
          <p:cNvPr id="15" name="Freeform 14">
            <a:extLst>
              <a:ext uri="{FF2B5EF4-FFF2-40B4-BE49-F238E27FC236}">
                <a16:creationId xmlns:a16="http://schemas.microsoft.com/office/drawing/2014/main" id="{280869A8-0CA2-DF76-46D3-1FE3FF035CDA}"/>
              </a:ext>
            </a:extLst>
          </p:cNvPr>
          <p:cNvSpPr/>
          <p:nvPr userDrawn="1"/>
        </p:nvSpPr>
        <p:spPr>
          <a:xfrm>
            <a:off x="340292" y="962527"/>
            <a:ext cx="5337208" cy="5337208"/>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16" name="Picture Placeholder 28">
            <a:extLst>
              <a:ext uri="{FF2B5EF4-FFF2-40B4-BE49-F238E27FC236}">
                <a16:creationId xmlns:a16="http://schemas.microsoft.com/office/drawing/2014/main" id="{A37B6504-4818-0678-AC28-0C9B5825C00C}"/>
              </a:ext>
            </a:extLst>
          </p:cNvPr>
          <p:cNvSpPr>
            <a:spLocks noGrp="1"/>
          </p:cNvSpPr>
          <p:nvPr>
            <p:ph type="pic" sz="quarter" idx="11" hasCustomPrompt="1"/>
          </p:nvPr>
        </p:nvSpPr>
        <p:spPr>
          <a:xfrm>
            <a:off x="399127" y="1025619"/>
            <a:ext cx="5211024" cy="5211024"/>
          </a:xfrm>
          <a:custGeom>
            <a:avLst/>
            <a:gdLst>
              <a:gd name="connsiteX0" fmla="*/ 83687 w 5428158"/>
              <a:gd name="connsiteY0" fmla="*/ 0 h 5106617"/>
              <a:gd name="connsiteX1" fmla="*/ 5345070 w 5428158"/>
              <a:gd name="connsiteY1" fmla="*/ 0 h 5106617"/>
              <a:gd name="connsiteX2" fmla="*/ 5358432 w 5428158"/>
              <a:gd name="connsiteY2" fmla="*/ 2697 h 5106617"/>
              <a:gd name="connsiteX3" fmla="*/ 5419708 w 5428158"/>
              <a:gd name="connsiteY3" fmla="*/ 63963 h 5106617"/>
              <a:gd name="connsiteX4" fmla="*/ 5428158 w 5428158"/>
              <a:gd name="connsiteY4" fmla="*/ 105813 h 5106617"/>
              <a:gd name="connsiteX5" fmla="*/ 5428158 w 5428158"/>
              <a:gd name="connsiteY5" fmla="*/ 4994454 h 5106617"/>
              <a:gd name="connsiteX6" fmla="*/ 5419708 w 5428158"/>
              <a:gd name="connsiteY6" fmla="*/ 5036304 h 5106617"/>
              <a:gd name="connsiteX7" fmla="*/ 5313612 w 5428158"/>
              <a:gd name="connsiteY7" fmla="*/ 5106617 h 5106617"/>
              <a:gd name="connsiteX8" fmla="*/ 115144 w 5428158"/>
              <a:gd name="connsiteY8" fmla="*/ 5106617 h 5106617"/>
              <a:gd name="connsiteX9" fmla="*/ 0 w 5428158"/>
              <a:gd name="connsiteY9" fmla="*/ 4991492 h 5106617"/>
              <a:gd name="connsiteX10" fmla="*/ 0 w 5428158"/>
              <a:gd name="connsiteY10" fmla="*/ 3555723 h 5106617"/>
              <a:gd name="connsiteX11" fmla="*/ 0 w 5428158"/>
              <a:gd name="connsiteY11" fmla="*/ 1544544 h 5106617"/>
              <a:gd name="connsiteX12" fmla="*/ 0 w 5428158"/>
              <a:gd name="connsiteY12" fmla="*/ 108775 h 5106617"/>
              <a:gd name="connsiteX13" fmla="*/ 70325 w 5428158"/>
              <a:gd name="connsiteY13" fmla="*/ 2697 h 5106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28158" h="5106617">
                <a:moveTo>
                  <a:pt x="83687" y="0"/>
                </a:moveTo>
                <a:lnTo>
                  <a:pt x="5345070" y="0"/>
                </a:lnTo>
                <a:lnTo>
                  <a:pt x="5358432" y="2697"/>
                </a:lnTo>
                <a:cubicBezTo>
                  <a:pt x="5385983" y="14348"/>
                  <a:pt x="5408054" y="36416"/>
                  <a:pt x="5419708" y="63963"/>
                </a:cubicBezTo>
                <a:lnTo>
                  <a:pt x="5428158" y="105813"/>
                </a:lnTo>
                <a:lnTo>
                  <a:pt x="5428158" y="4994454"/>
                </a:lnTo>
                <a:lnTo>
                  <a:pt x="5419708" y="5036304"/>
                </a:lnTo>
                <a:cubicBezTo>
                  <a:pt x="5402228" y="5077624"/>
                  <a:pt x="5361307" y="5106617"/>
                  <a:pt x="5313612" y="5106617"/>
                </a:cubicBezTo>
                <a:lnTo>
                  <a:pt x="115144" y="5106617"/>
                </a:lnTo>
                <a:cubicBezTo>
                  <a:pt x="51552" y="5106617"/>
                  <a:pt x="0" y="5055074"/>
                  <a:pt x="0" y="4991492"/>
                </a:cubicBezTo>
                <a:lnTo>
                  <a:pt x="0" y="3555723"/>
                </a:lnTo>
                <a:lnTo>
                  <a:pt x="0" y="1544544"/>
                </a:lnTo>
                <a:lnTo>
                  <a:pt x="0" y="108775"/>
                </a:lnTo>
                <a:cubicBezTo>
                  <a:pt x="0" y="61089"/>
                  <a:pt x="28998" y="20174"/>
                  <a:pt x="70325" y="2697"/>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Tree>
    <p:extLst>
      <p:ext uri="{BB962C8B-B14F-4D97-AF65-F5344CB8AC3E}">
        <p14:creationId xmlns:p14="http://schemas.microsoft.com/office/powerpoint/2010/main" val="1239814238"/>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Red 1">
    <p:bg>
      <p:bgPr>
        <a:solidFill>
          <a:srgbClr val="922B48"/>
        </a:solidFill>
        <a:effectLst/>
      </p:bgPr>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ECB4120E-E0C4-F501-9196-5E7B66320722}"/>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0"/>
            <a:ext cx="12192000" cy="6858000"/>
          </a:xfrm>
          <a:prstGeom prst="rect">
            <a:avLst/>
          </a:prstGeom>
        </p:spPr>
      </p:pic>
      <p:sp>
        <p:nvSpPr>
          <p:cNvPr id="4" name="Title Placeholder 12">
            <a:extLst>
              <a:ext uri="{FF2B5EF4-FFF2-40B4-BE49-F238E27FC236}">
                <a16:creationId xmlns:a16="http://schemas.microsoft.com/office/drawing/2014/main" id="{440A0E84-07C2-886A-66EB-3C78D1A973C5}"/>
              </a:ext>
            </a:extLst>
          </p:cNvPr>
          <p:cNvSpPr>
            <a:spLocks noGrp="1"/>
          </p:cNvSpPr>
          <p:nvPr>
            <p:ph type="title" hasCustomPrompt="1"/>
          </p:nvPr>
        </p:nvSpPr>
        <p:spPr>
          <a:xfrm>
            <a:off x="340293" y="212186"/>
            <a:ext cx="10537974" cy="692589"/>
          </a:xfrm>
          <a:prstGeom prst="rect">
            <a:avLst/>
          </a:prstGeom>
        </p:spPr>
        <p:txBody>
          <a:bodyPr vert="horz" lIns="91440" tIns="45720" rIns="91440" bIns="45720" rtlCol="0" anchor="t" anchorCtr="0">
            <a:normAutofit/>
          </a:bodyPr>
          <a:lstStyle>
            <a:lvl1pPr>
              <a:defRPr b="1" i="0">
                <a:solidFill>
                  <a:srgbClr val="F2AAB6"/>
                </a:solidFill>
                <a:latin typeface="Aptos ExtraBold" panose="020B0004020202020204" pitchFamily="34" charset="0"/>
              </a:defRPr>
            </a:lvl1pPr>
          </a:lstStyle>
          <a:p>
            <a:r>
              <a:rPr lang="en-GB"/>
              <a:t>Insert slide title</a:t>
            </a:r>
            <a:endParaRPr lang="en-IS"/>
          </a:p>
        </p:txBody>
      </p:sp>
      <p:sp>
        <p:nvSpPr>
          <p:cNvPr id="5" name="Text Placeholder 41">
            <a:extLst>
              <a:ext uri="{FF2B5EF4-FFF2-40B4-BE49-F238E27FC236}">
                <a16:creationId xmlns:a16="http://schemas.microsoft.com/office/drawing/2014/main" id="{6C8766E6-BE0C-D8F4-2EA6-8F396FFD4256}"/>
              </a:ext>
            </a:extLst>
          </p:cNvPr>
          <p:cNvSpPr>
            <a:spLocks noGrp="1"/>
          </p:cNvSpPr>
          <p:nvPr>
            <p:ph type="body" sz="quarter" idx="13"/>
          </p:nvPr>
        </p:nvSpPr>
        <p:spPr>
          <a:xfrm>
            <a:off x="4642783" y="1318661"/>
            <a:ext cx="7205916" cy="5188017"/>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black background with white text&#10;&#10;Description automatically generated">
            <a:extLst>
              <a:ext uri="{FF2B5EF4-FFF2-40B4-BE49-F238E27FC236}">
                <a16:creationId xmlns:a16="http://schemas.microsoft.com/office/drawing/2014/main" id="{E3F3F49C-A361-B37A-BD9A-301B53FB43A1}"/>
              </a:ext>
            </a:extLst>
          </p:cNvPr>
          <p:cNvPicPr>
            <a:picLocks noChangeAspect="1"/>
          </p:cNvPicPr>
          <p:nvPr userDrawn="1"/>
        </p:nvPicPr>
        <p:blipFill>
          <a:blip r:embed="rId4"/>
          <a:stretch>
            <a:fillRect/>
          </a:stretch>
        </p:blipFill>
        <p:spPr>
          <a:xfrm>
            <a:off x="10878266" y="57875"/>
            <a:ext cx="1255859" cy="514480"/>
          </a:xfrm>
          <a:prstGeom prst="rect">
            <a:avLst/>
          </a:prstGeom>
        </p:spPr>
      </p:pic>
    </p:spTree>
    <p:extLst>
      <p:ext uri="{BB962C8B-B14F-4D97-AF65-F5344CB8AC3E}">
        <p14:creationId xmlns:p14="http://schemas.microsoft.com/office/powerpoint/2010/main" val="3711231359"/>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Red 2">
    <p:bg>
      <p:bgPr>
        <a:solidFill>
          <a:srgbClr val="922B48"/>
        </a:solidFill>
        <a:effectLst/>
      </p:bgPr>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ECB4120E-E0C4-F501-9196-5E7B66320722}"/>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0"/>
            <a:ext cx="12192000" cy="6858000"/>
          </a:xfrm>
          <a:prstGeom prst="rect">
            <a:avLst/>
          </a:prstGeom>
        </p:spPr>
      </p:pic>
      <p:sp>
        <p:nvSpPr>
          <p:cNvPr id="13" name="Freeform 12">
            <a:extLst>
              <a:ext uri="{FF2B5EF4-FFF2-40B4-BE49-F238E27FC236}">
                <a16:creationId xmlns:a16="http://schemas.microsoft.com/office/drawing/2014/main" id="{38C90400-E657-2AC1-7755-81D1BD6C9CF5}"/>
              </a:ext>
            </a:extLst>
          </p:cNvPr>
          <p:cNvSpPr/>
          <p:nvPr userDrawn="1"/>
        </p:nvSpPr>
        <p:spPr>
          <a:xfrm>
            <a:off x="437950" y="1197027"/>
            <a:ext cx="4762899" cy="5300026"/>
          </a:xfrm>
          <a:custGeom>
            <a:avLst/>
            <a:gdLst>
              <a:gd name="connsiteX0" fmla="*/ 164847 w 4762899"/>
              <a:gd name="connsiteY0" fmla="*/ 0 h 5300026"/>
              <a:gd name="connsiteX1" fmla="*/ 2038950 w 4762899"/>
              <a:gd name="connsiteY1" fmla="*/ 0 h 5300026"/>
              <a:gd name="connsiteX2" fmla="*/ 2723949 w 4762899"/>
              <a:gd name="connsiteY2" fmla="*/ 0 h 5300026"/>
              <a:gd name="connsiteX3" fmla="*/ 4598052 w 4762899"/>
              <a:gd name="connsiteY3" fmla="*/ 0 h 5300026"/>
              <a:gd name="connsiteX4" fmla="*/ 4762899 w 4762899"/>
              <a:gd name="connsiteY4" fmla="*/ 175128 h 5300026"/>
              <a:gd name="connsiteX5" fmla="*/ 4762899 w 4762899"/>
              <a:gd name="connsiteY5" fmla="*/ 1626016 h 5300026"/>
              <a:gd name="connsiteX6" fmla="*/ 4762899 w 4762899"/>
              <a:gd name="connsiteY6" fmla="*/ 3674010 h 5300026"/>
              <a:gd name="connsiteX7" fmla="*/ 4762899 w 4762899"/>
              <a:gd name="connsiteY7" fmla="*/ 5124898 h 5300026"/>
              <a:gd name="connsiteX8" fmla="*/ 4598052 w 4762899"/>
              <a:gd name="connsiteY8" fmla="*/ 5300026 h 5300026"/>
              <a:gd name="connsiteX9" fmla="*/ 2723949 w 4762899"/>
              <a:gd name="connsiteY9" fmla="*/ 5300026 h 5300026"/>
              <a:gd name="connsiteX10" fmla="*/ 2038950 w 4762899"/>
              <a:gd name="connsiteY10" fmla="*/ 5300026 h 5300026"/>
              <a:gd name="connsiteX11" fmla="*/ 164847 w 4762899"/>
              <a:gd name="connsiteY11" fmla="*/ 5300026 h 5300026"/>
              <a:gd name="connsiteX12" fmla="*/ 0 w 4762899"/>
              <a:gd name="connsiteY12" fmla="*/ 5124898 h 5300026"/>
              <a:gd name="connsiteX13" fmla="*/ 0 w 4762899"/>
              <a:gd name="connsiteY13" fmla="*/ 3674010 h 5300026"/>
              <a:gd name="connsiteX14" fmla="*/ 0 w 4762899"/>
              <a:gd name="connsiteY14" fmla="*/ 1626016 h 5300026"/>
              <a:gd name="connsiteX15" fmla="*/ 0 w 4762899"/>
              <a:gd name="connsiteY15" fmla="*/ 175128 h 5300026"/>
              <a:gd name="connsiteX16" fmla="*/ 164847 w 4762899"/>
              <a:gd name="connsiteY16" fmla="*/ 0 h 5300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762899" h="5300026">
                <a:moveTo>
                  <a:pt x="164847" y="0"/>
                </a:moveTo>
                <a:lnTo>
                  <a:pt x="2038950" y="0"/>
                </a:lnTo>
                <a:lnTo>
                  <a:pt x="2723949" y="0"/>
                </a:lnTo>
                <a:lnTo>
                  <a:pt x="4598052" y="0"/>
                </a:lnTo>
                <a:cubicBezTo>
                  <a:pt x="4689094" y="0"/>
                  <a:pt x="4762899" y="78408"/>
                  <a:pt x="4762899" y="175128"/>
                </a:cubicBezTo>
                <a:lnTo>
                  <a:pt x="4762899" y="1626016"/>
                </a:lnTo>
                <a:lnTo>
                  <a:pt x="4762899" y="3674010"/>
                </a:lnTo>
                <a:lnTo>
                  <a:pt x="4762899" y="5124898"/>
                </a:lnTo>
                <a:cubicBezTo>
                  <a:pt x="4762899" y="5221619"/>
                  <a:pt x="4689094" y="5300026"/>
                  <a:pt x="4598052" y="5300026"/>
                </a:cubicBezTo>
                <a:lnTo>
                  <a:pt x="2723949" y="5300026"/>
                </a:lnTo>
                <a:lnTo>
                  <a:pt x="2038950" y="5300026"/>
                </a:lnTo>
                <a:lnTo>
                  <a:pt x="164847" y="5300026"/>
                </a:lnTo>
                <a:cubicBezTo>
                  <a:pt x="73805" y="5300026"/>
                  <a:pt x="0" y="5221618"/>
                  <a:pt x="0" y="5124898"/>
                </a:cubicBezTo>
                <a:lnTo>
                  <a:pt x="0" y="3674010"/>
                </a:lnTo>
                <a:lnTo>
                  <a:pt x="0" y="1626016"/>
                </a:lnTo>
                <a:lnTo>
                  <a:pt x="0" y="175128"/>
                </a:lnTo>
                <a:cubicBezTo>
                  <a:pt x="0" y="78407"/>
                  <a:pt x="73805" y="0"/>
                  <a:pt x="164847" y="0"/>
                </a:cubicBezTo>
                <a:close/>
              </a:path>
            </a:pathLst>
          </a:custGeom>
          <a:solidFill>
            <a:srgbClr val="F7F5F9"/>
          </a:solidFill>
          <a:ln>
            <a:noFill/>
          </a:ln>
          <a:effectLst>
            <a:outerShdw blurRad="165100" dist="127000" dir="5400000" algn="ctr" rotWithShape="0">
              <a:srgbClr val="000000">
                <a:alpha val="15000"/>
              </a:srgb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Picture Placeholder 22">
            <a:extLst>
              <a:ext uri="{FF2B5EF4-FFF2-40B4-BE49-F238E27FC236}">
                <a16:creationId xmlns:a16="http://schemas.microsoft.com/office/drawing/2014/main" id="{EA558A32-06E8-0BE5-703E-2B2A4BE8B29C}"/>
              </a:ext>
            </a:extLst>
          </p:cNvPr>
          <p:cNvSpPr>
            <a:spLocks noGrp="1"/>
          </p:cNvSpPr>
          <p:nvPr>
            <p:ph type="pic" sz="quarter" idx="14"/>
          </p:nvPr>
        </p:nvSpPr>
        <p:spPr>
          <a:xfrm>
            <a:off x="476081" y="1234035"/>
            <a:ext cx="4686638" cy="5226010"/>
          </a:xfrm>
          <a:custGeom>
            <a:avLst/>
            <a:gdLst>
              <a:gd name="connsiteX0" fmla="*/ 162208 w 4686638"/>
              <a:gd name="connsiteY0" fmla="*/ 0 h 5226010"/>
              <a:gd name="connsiteX1" fmla="*/ 2006304 w 4686638"/>
              <a:gd name="connsiteY1" fmla="*/ 0 h 5226010"/>
              <a:gd name="connsiteX2" fmla="*/ 2680335 w 4686638"/>
              <a:gd name="connsiteY2" fmla="*/ 0 h 5226010"/>
              <a:gd name="connsiteX3" fmla="*/ 4524431 w 4686638"/>
              <a:gd name="connsiteY3" fmla="*/ 0 h 5226010"/>
              <a:gd name="connsiteX4" fmla="*/ 4686638 w 4686638"/>
              <a:gd name="connsiteY4" fmla="*/ 172682 h 5226010"/>
              <a:gd name="connsiteX5" fmla="*/ 4686638 w 4686638"/>
              <a:gd name="connsiteY5" fmla="*/ 1603309 h 5226010"/>
              <a:gd name="connsiteX6" fmla="*/ 4686638 w 4686638"/>
              <a:gd name="connsiteY6" fmla="*/ 3622702 h 5226010"/>
              <a:gd name="connsiteX7" fmla="*/ 4686638 w 4686638"/>
              <a:gd name="connsiteY7" fmla="*/ 5053328 h 5226010"/>
              <a:gd name="connsiteX8" fmla="*/ 4524431 w 4686638"/>
              <a:gd name="connsiteY8" fmla="*/ 5226010 h 5226010"/>
              <a:gd name="connsiteX9" fmla="*/ 2680335 w 4686638"/>
              <a:gd name="connsiteY9" fmla="*/ 5226010 h 5226010"/>
              <a:gd name="connsiteX10" fmla="*/ 2006304 w 4686638"/>
              <a:gd name="connsiteY10" fmla="*/ 5226010 h 5226010"/>
              <a:gd name="connsiteX11" fmla="*/ 162208 w 4686638"/>
              <a:gd name="connsiteY11" fmla="*/ 5226010 h 5226010"/>
              <a:gd name="connsiteX12" fmla="*/ 0 w 4686638"/>
              <a:gd name="connsiteY12" fmla="*/ 5053328 h 5226010"/>
              <a:gd name="connsiteX13" fmla="*/ 0 w 4686638"/>
              <a:gd name="connsiteY13" fmla="*/ 3622702 h 5226010"/>
              <a:gd name="connsiteX14" fmla="*/ 0 w 4686638"/>
              <a:gd name="connsiteY14" fmla="*/ 1603309 h 5226010"/>
              <a:gd name="connsiteX15" fmla="*/ 0 w 4686638"/>
              <a:gd name="connsiteY15" fmla="*/ 172682 h 5226010"/>
              <a:gd name="connsiteX16" fmla="*/ 162208 w 4686638"/>
              <a:gd name="connsiteY16" fmla="*/ 0 h 5226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86638" h="5226010">
                <a:moveTo>
                  <a:pt x="162208" y="0"/>
                </a:moveTo>
                <a:lnTo>
                  <a:pt x="2006304" y="0"/>
                </a:lnTo>
                <a:lnTo>
                  <a:pt x="2680335" y="0"/>
                </a:lnTo>
                <a:lnTo>
                  <a:pt x="4524431" y="0"/>
                </a:lnTo>
                <a:cubicBezTo>
                  <a:pt x="4614015" y="0"/>
                  <a:pt x="4686638" y="77313"/>
                  <a:pt x="4686638" y="172682"/>
                </a:cubicBezTo>
                <a:lnTo>
                  <a:pt x="4686638" y="1603309"/>
                </a:lnTo>
                <a:lnTo>
                  <a:pt x="4686638" y="3622702"/>
                </a:lnTo>
                <a:lnTo>
                  <a:pt x="4686638" y="5053328"/>
                </a:lnTo>
                <a:cubicBezTo>
                  <a:pt x="4686638" y="5148698"/>
                  <a:pt x="4614015" y="5226010"/>
                  <a:pt x="4524431" y="5226010"/>
                </a:cubicBezTo>
                <a:lnTo>
                  <a:pt x="2680335" y="5226010"/>
                </a:lnTo>
                <a:lnTo>
                  <a:pt x="2006304" y="5226010"/>
                </a:lnTo>
                <a:lnTo>
                  <a:pt x="162208" y="5226010"/>
                </a:lnTo>
                <a:cubicBezTo>
                  <a:pt x="72623" y="5226010"/>
                  <a:pt x="0" y="5148697"/>
                  <a:pt x="0" y="5053328"/>
                </a:cubicBezTo>
                <a:lnTo>
                  <a:pt x="0" y="3622702"/>
                </a:lnTo>
                <a:lnTo>
                  <a:pt x="0" y="1603309"/>
                </a:lnTo>
                <a:lnTo>
                  <a:pt x="0" y="172682"/>
                </a:lnTo>
                <a:cubicBezTo>
                  <a:pt x="0" y="77312"/>
                  <a:pt x="72623" y="0"/>
                  <a:pt x="162208" y="0"/>
                </a:cubicBezTo>
                <a:close/>
              </a:path>
            </a:pathLst>
          </a:custGeom>
        </p:spPr>
        <p:txBody>
          <a:bodyPr wrap="square">
            <a:noAutofit/>
          </a:bodyPr>
          <a:lstStyle/>
          <a:p>
            <a:endParaRPr lang="en-US"/>
          </a:p>
        </p:txBody>
      </p:sp>
      <p:sp>
        <p:nvSpPr>
          <p:cNvPr id="5" name="Text Placeholder 41">
            <a:extLst>
              <a:ext uri="{FF2B5EF4-FFF2-40B4-BE49-F238E27FC236}">
                <a16:creationId xmlns:a16="http://schemas.microsoft.com/office/drawing/2014/main" id="{6C8766E6-BE0C-D8F4-2EA6-8F396FFD4256}"/>
              </a:ext>
            </a:extLst>
          </p:cNvPr>
          <p:cNvSpPr>
            <a:spLocks noGrp="1"/>
          </p:cNvSpPr>
          <p:nvPr>
            <p:ph type="body" sz="quarter" idx="13"/>
          </p:nvPr>
        </p:nvSpPr>
        <p:spPr>
          <a:xfrm>
            <a:off x="5409397" y="1318661"/>
            <a:ext cx="6439301" cy="5188017"/>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black background with white text&#10;&#10;Description automatically generated">
            <a:extLst>
              <a:ext uri="{FF2B5EF4-FFF2-40B4-BE49-F238E27FC236}">
                <a16:creationId xmlns:a16="http://schemas.microsoft.com/office/drawing/2014/main" id="{E3F3F49C-A361-B37A-BD9A-301B53FB43A1}"/>
              </a:ext>
            </a:extLst>
          </p:cNvPr>
          <p:cNvPicPr>
            <a:picLocks noChangeAspect="1"/>
          </p:cNvPicPr>
          <p:nvPr userDrawn="1"/>
        </p:nvPicPr>
        <p:blipFill>
          <a:blip r:embed="rId4"/>
          <a:stretch>
            <a:fillRect/>
          </a:stretch>
        </p:blipFill>
        <p:spPr>
          <a:xfrm>
            <a:off x="10878266" y="57875"/>
            <a:ext cx="1255859" cy="514480"/>
          </a:xfrm>
          <a:prstGeom prst="rect">
            <a:avLst/>
          </a:prstGeom>
        </p:spPr>
      </p:pic>
      <p:sp>
        <p:nvSpPr>
          <p:cNvPr id="24" name="Title Placeholder 12">
            <a:extLst>
              <a:ext uri="{FF2B5EF4-FFF2-40B4-BE49-F238E27FC236}">
                <a16:creationId xmlns:a16="http://schemas.microsoft.com/office/drawing/2014/main" id="{8B44DD98-7F1E-F8BE-3B3F-45DBBD3DC719}"/>
              </a:ext>
            </a:extLst>
          </p:cNvPr>
          <p:cNvSpPr>
            <a:spLocks noGrp="1"/>
          </p:cNvSpPr>
          <p:nvPr>
            <p:ph type="title" hasCustomPrompt="1"/>
          </p:nvPr>
        </p:nvSpPr>
        <p:spPr>
          <a:xfrm>
            <a:off x="340293" y="212186"/>
            <a:ext cx="10537974" cy="692589"/>
          </a:xfrm>
          <a:prstGeom prst="rect">
            <a:avLst/>
          </a:prstGeom>
        </p:spPr>
        <p:txBody>
          <a:bodyPr vert="horz" lIns="91440" tIns="45720" rIns="91440" bIns="45720" rtlCol="0" anchor="t" anchorCtr="0">
            <a:normAutofit/>
          </a:bodyPr>
          <a:lstStyle>
            <a:lvl1pPr>
              <a:defRPr b="1" i="0">
                <a:solidFill>
                  <a:srgbClr val="F2AAB6"/>
                </a:solidFill>
                <a:latin typeface="Aptos ExtraBold" panose="020B0004020202020204" pitchFamily="34" charset="0"/>
              </a:defRPr>
            </a:lvl1pPr>
          </a:lstStyle>
          <a:p>
            <a:r>
              <a:rPr lang="en-GB"/>
              <a:t>Insert slide title</a:t>
            </a:r>
            <a:endParaRPr lang="en-IS"/>
          </a:p>
        </p:txBody>
      </p:sp>
    </p:spTree>
    <p:extLst>
      <p:ext uri="{BB962C8B-B14F-4D97-AF65-F5344CB8AC3E}">
        <p14:creationId xmlns:p14="http://schemas.microsoft.com/office/powerpoint/2010/main" val="1749768817"/>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Red 3">
    <p:bg>
      <p:bgPr>
        <a:solidFill>
          <a:srgbClr val="D24A74"/>
        </a:solidFill>
        <a:effectLst/>
      </p:bgPr>
    </p:bg>
    <p:spTree>
      <p:nvGrpSpPr>
        <p:cNvPr id="1" name=""/>
        <p:cNvGrpSpPr/>
        <p:nvPr/>
      </p:nvGrpSpPr>
      <p:grpSpPr>
        <a:xfrm>
          <a:off x="0" y="0"/>
          <a:ext cx="0" cy="0"/>
          <a:chOff x="0" y="0"/>
          <a:chExt cx="0" cy="0"/>
        </a:xfrm>
      </p:grpSpPr>
      <p:pic>
        <p:nvPicPr>
          <p:cNvPr id="9" name="Graphic 8">
            <a:extLst>
              <a:ext uri="{FF2B5EF4-FFF2-40B4-BE49-F238E27FC236}">
                <a16:creationId xmlns:a16="http://schemas.microsoft.com/office/drawing/2014/main" id="{4FD29B4A-9D28-404B-38A4-9F4FC7741589}"/>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0" y="0"/>
            <a:ext cx="12192000" cy="6858000"/>
          </a:xfrm>
          <a:prstGeom prst="rect">
            <a:avLst/>
          </a:prstGeom>
        </p:spPr>
      </p:pic>
      <p:sp>
        <p:nvSpPr>
          <p:cNvPr id="10" name="Title Placeholder 12">
            <a:extLst>
              <a:ext uri="{FF2B5EF4-FFF2-40B4-BE49-F238E27FC236}">
                <a16:creationId xmlns:a16="http://schemas.microsoft.com/office/drawing/2014/main" id="{3F6D553C-ACC2-BAA3-01FF-C7F9D965CE98}"/>
              </a:ext>
            </a:extLst>
          </p:cNvPr>
          <p:cNvSpPr>
            <a:spLocks noGrp="1"/>
          </p:cNvSpPr>
          <p:nvPr>
            <p:ph type="title" hasCustomPrompt="1"/>
          </p:nvPr>
        </p:nvSpPr>
        <p:spPr>
          <a:xfrm>
            <a:off x="836463" y="760396"/>
            <a:ext cx="4979271" cy="5337208"/>
          </a:xfrm>
          <a:prstGeom prst="rect">
            <a:avLst/>
          </a:prstGeom>
          <a:effectLst>
            <a:outerShdw blurRad="165100" dist="127000" dir="5400000" algn="ctr" rotWithShape="0">
              <a:srgbClr val="000000">
                <a:alpha val="20000"/>
              </a:srgbClr>
            </a:outerShdw>
          </a:effectLst>
        </p:spPr>
        <p:txBody>
          <a:bodyPr vert="horz" lIns="91440" tIns="45720" rIns="91440" bIns="45720" rtlCol="0" anchor="ctr" anchorCtr="0">
            <a:noAutofit/>
          </a:bodyPr>
          <a:lstStyle>
            <a:lvl1pPr>
              <a:defRPr sz="8000" b="1" i="0">
                <a:solidFill>
                  <a:schemeClr val="bg1"/>
                </a:solidFill>
                <a:latin typeface="Aptos Black" panose="020B0004020202020204" pitchFamily="34" charset="0"/>
              </a:defRPr>
            </a:lvl1pPr>
          </a:lstStyle>
          <a:p>
            <a:r>
              <a:rPr lang="en-GB"/>
              <a:t>Insert short title and keep it big</a:t>
            </a:r>
            <a:endParaRPr lang="en-IS"/>
          </a:p>
        </p:txBody>
      </p:sp>
      <p:sp>
        <p:nvSpPr>
          <p:cNvPr id="11" name="Freeform 10">
            <a:extLst>
              <a:ext uri="{FF2B5EF4-FFF2-40B4-BE49-F238E27FC236}">
                <a16:creationId xmlns:a16="http://schemas.microsoft.com/office/drawing/2014/main" id="{8A55D476-7587-ED36-3CE5-168726EF1DC8}"/>
              </a:ext>
            </a:extLst>
          </p:cNvPr>
          <p:cNvSpPr/>
          <p:nvPr userDrawn="1"/>
        </p:nvSpPr>
        <p:spPr>
          <a:xfrm>
            <a:off x="6020003" y="760396"/>
            <a:ext cx="5760000" cy="5337208"/>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F2AAB6"/>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12" name="Text Placeholder 12">
            <a:extLst>
              <a:ext uri="{FF2B5EF4-FFF2-40B4-BE49-F238E27FC236}">
                <a16:creationId xmlns:a16="http://schemas.microsoft.com/office/drawing/2014/main" id="{F3B6B2F8-22AA-D4C8-E7B0-470DD9A4DDC0}"/>
              </a:ext>
            </a:extLst>
          </p:cNvPr>
          <p:cNvSpPr>
            <a:spLocks noGrp="1"/>
          </p:cNvSpPr>
          <p:nvPr>
            <p:ph type="body" sz="quarter" idx="10"/>
          </p:nvPr>
        </p:nvSpPr>
        <p:spPr>
          <a:xfrm>
            <a:off x="6224272" y="954931"/>
            <a:ext cx="5351462" cy="4948138"/>
          </a:xfrm>
          <a:prstGeom prst="rect">
            <a:avLst/>
          </a:prstGeom>
        </p:spPr>
        <p:txBody>
          <a:bodyPr/>
          <a:lstStyle>
            <a:lvl1pPr>
              <a:defRPr b="0" i="0">
                <a:solidFill>
                  <a:srgbClr val="19181A"/>
                </a:solidFill>
                <a:latin typeface="Aptos" panose="020B0004020202020204" pitchFamily="34" charset="0"/>
              </a:defRPr>
            </a:lvl1pPr>
            <a:lvl2pPr>
              <a:defRPr b="0" i="0">
                <a:solidFill>
                  <a:srgbClr val="19181A"/>
                </a:solidFill>
                <a:latin typeface="Aptos" panose="020B0004020202020204" pitchFamily="34" charset="0"/>
              </a:defRPr>
            </a:lvl2pPr>
            <a:lvl3pPr>
              <a:defRPr b="0" i="0">
                <a:solidFill>
                  <a:srgbClr val="19181A"/>
                </a:solidFill>
                <a:latin typeface="Aptos" panose="020B0004020202020204" pitchFamily="34" charset="0"/>
              </a:defRPr>
            </a:lvl3pPr>
            <a:lvl4pPr>
              <a:defRPr b="0" i="0">
                <a:solidFill>
                  <a:srgbClr val="19181A"/>
                </a:solidFill>
                <a:latin typeface="Aptos" panose="020B0004020202020204" pitchFamily="34" charset="0"/>
              </a:defRPr>
            </a:lvl4pPr>
            <a:lvl5pPr>
              <a:defRPr b="0" i="0">
                <a:solidFill>
                  <a:srgbClr val="19181A"/>
                </a:solidFill>
                <a:latin typeface="Aptos"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13" name="Picture 12" descr="A black background with white text&#10;&#10;Description automatically generated">
            <a:extLst>
              <a:ext uri="{FF2B5EF4-FFF2-40B4-BE49-F238E27FC236}">
                <a16:creationId xmlns:a16="http://schemas.microsoft.com/office/drawing/2014/main" id="{F8BD0102-E40D-35BA-CBAC-39AD5069A3D3}"/>
              </a:ext>
            </a:extLst>
          </p:cNvPr>
          <p:cNvPicPr>
            <a:picLocks noChangeAspect="1"/>
          </p:cNvPicPr>
          <p:nvPr userDrawn="1"/>
        </p:nvPicPr>
        <p:blipFill>
          <a:blip r:embed="rId4"/>
          <a:stretch>
            <a:fillRect/>
          </a:stretch>
        </p:blipFill>
        <p:spPr>
          <a:xfrm>
            <a:off x="8266039" y="122958"/>
            <a:ext cx="1255859" cy="514480"/>
          </a:xfrm>
          <a:prstGeom prst="rect">
            <a:avLst/>
          </a:prstGeom>
        </p:spPr>
      </p:pic>
    </p:spTree>
    <p:extLst>
      <p:ext uri="{BB962C8B-B14F-4D97-AF65-F5344CB8AC3E}">
        <p14:creationId xmlns:p14="http://schemas.microsoft.com/office/powerpoint/2010/main" val="347891670"/>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Red 4">
    <p:bg>
      <p:bgPr>
        <a:solidFill>
          <a:srgbClr val="D24A74"/>
        </a:solidFill>
        <a:effectLst/>
      </p:bgPr>
    </p:bg>
    <p:spTree>
      <p:nvGrpSpPr>
        <p:cNvPr id="1" name=""/>
        <p:cNvGrpSpPr/>
        <p:nvPr/>
      </p:nvGrpSpPr>
      <p:grpSpPr>
        <a:xfrm>
          <a:off x="0" y="0"/>
          <a:ext cx="0" cy="0"/>
          <a:chOff x="0" y="0"/>
          <a:chExt cx="0" cy="0"/>
        </a:xfrm>
      </p:grpSpPr>
      <p:sp>
        <p:nvSpPr>
          <p:cNvPr id="11" name="Freeform 10">
            <a:extLst>
              <a:ext uri="{FF2B5EF4-FFF2-40B4-BE49-F238E27FC236}">
                <a16:creationId xmlns:a16="http://schemas.microsoft.com/office/drawing/2014/main" id="{4EAF07C7-CAE6-B628-738C-C3F58ED6D258}"/>
              </a:ext>
            </a:extLst>
          </p:cNvPr>
          <p:cNvSpPr/>
          <p:nvPr userDrawn="1"/>
        </p:nvSpPr>
        <p:spPr>
          <a:xfrm>
            <a:off x="2992627" y="1"/>
            <a:ext cx="9199373" cy="6857937"/>
          </a:xfrm>
          <a:custGeom>
            <a:avLst/>
            <a:gdLst>
              <a:gd name="connsiteX0" fmla="*/ 4310631 w 9199373"/>
              <a:gd name="connsiteY0" fmla="*/ 0 h 6857937"/>
              <a:gd name="connsiteX1" fmla="*/ 9199373 w 9199373"/>
              <a:gd name="connsiteY1" fmla="*/ 0 h 6857937"/>
              <a:gd name="connsiteX2" fmla="*/ 9199373 w 9199373"/>
              <a:gd name="connsiteY2" fmla="*/ 6388399 h 6857937"/>
              <a:gd name="connsiteX3" fmla="*/ 9098002 w 9199373"/>
              <a:gd name="connsiteY3" fmla="*/ 6268383 h 6857937"/>
              <a:gd name="connsiteX4" fmla="*/ 7912354 w 9199373"/>
              <a:gd name="connsiteY4" fmla="*/ 5763007 h 6857937"/>
              <a:gd name="connsiteX5" fmla="*/ 7026529 w 9199373"/>
              <a:gd name="connsiteY5" fmla="*/ 6065013 h 6857937"/>
              <a:gd name="connsiteX6" fmla="*/ 6799961 w 9199373"/>
              <a:gd name="connsiteY6" fmla="*/ 6266371 h 6857937"/>
              <a:gd name="connsiteX7" fmla="*/ 6349366 w 9199373"/>
              <a:gd name="connsiteY7" fmla="*/ 6857937 h 6857937"/>
              <a:gd name="connsiteX8" fmla="*/ 0 w 9199373"/>
              <a:gd name="connsiteY8" fmla="*/ 6857937 h 6857937"/>
              <a:gd name="connsiteX9" fmla="*/ 65405 w 9199373"/>
              <a:gd name="connsiteY9" fmla="*/ 6684201 h 6857937"/>
              <a:gd name="connsiteX10" fmla="*/ 241491 w 9199373"/>
              <a:gd name="connsiteY10" fmla="*/ 6206046 h 6857937"/>
              <a:gd name="connsiteX11" fmla="*/ 1263269 w 9199373"/>
              <a:gd name="connsiteY11" fmla="*/ 3699447 h 6857937"/>
              <a:gd name="connsiteX12" fmla="*/ 1454594 w 9199373"/>
              <a:gd name="connsiteY12" fmla="*/ 3311907 h 6857937"/>
              <a:gd name="connsiteX13" fmla="*/ 3593783 w 9199373"/>
              <a:gd name="connsiteY13" fmla="*/ 508318 h 6857937"/>
              <a:gd name="connsiteX14" fmla="*/ 4208884 w 9199373"/>
              <a:gd name="connsiteY14" fmla="*/ 61445 h 6857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199373" h="6857937">
                <a:moveTo>
                  <a:pt x="4310631" y="0"/>
                </a:moveTo>
                <a:lnTo>
                  <a:pt x="9199373" y="0"/>
                </a:lnTo>
                <a:lnTo>
                  <a:pt x="9199373" y="6388399"/>
                </a:lnTo>
                <a:lnTo>
                  <a:pt x="9098002" y="6268383"/>
                </a:lnTo>
                <a:cubicBezTo>
                  <a:pt x="8780653" y="5935707"/>
                  <a:pt x="8380508" y="5763007"/>
                  <a:pt x="7912354" y="5763007"/>
                </a:cubicBezTo>
                <a:cubicBezTo>
                  <a:pt x="7580186" y="5763007"/>
                  <a:pt x="7288213" y="5868734"/>
                  <a:pt x="7026529" y="6065013"/>
                </a:cubicBezTo>
                <a:cubicBezTo>
                  <a:pt x="6945948" y="6125401"/>
                  <a:pt x="6870510" y="6190870"/>
                  <a:pt x="6799961" y="6266371"/>
                </a:cubicBezTo>
                <a:cubicBezTo>
                  <a:pt x="6639624" y="6428868"/>
                  <a:pt x="6491097" y="6627813"/>
                  <a:pt x="6349366" y="6857937"/>
                </a:cubicBezTo>
                <a:lnTo>
                  <a:pt x="0" y="6857937"/>
                </a:lnTo>
                <a:cubicBezTo>
                  <a:pt x="21590" y="6800787"/>
                  <a:pt x="43370" y="6742939"/>
                  <a:pt x="65405" y="6684201"/>
                </a:cubicBezTo>
                <a:cubicBezTo>
                  <a:pt x="120714" y="6528182"/>
                  <a:pt x="181166" y="6367146"/>
                  <a:pt x="241491" y="6206046"/>
                </a:cubicBezTo>
                <a:cubicBezTo>
                  <a:pt x="543560" y="5380610"/>
                  <a:pt x="870649" y="4524947"/>
                  <a:pt x="1263269" y="3699447"/>
                </a:cubicBezTo>
                <a:cubicBezTo>
                  <a:pt x="1323721" y="3568637"/>
                  <a:pt x="1389126" y="3437764"/>
                  <a:pt x="1454594" y="3311907"/>
                </a:cubicBezTo>
                <a:cubicBezTo>
                  <a:pt x="2003171" y="2239773"/>
                  <a:pt x="2682748" y="1253237"/>
                  <a:pt x="3593783" y="508318"/>
                </a:cubicBezTo>
                <a:cubicBezTo>
                  <a:pt x="3788200" y="347882"/>
                  <a:pt x="3992880" y="198415"/>
                  <a:pt x="4208884" y="61445"/>
                </a:cubicBezTo>
                <a:close/>
              </a:path>
            </a:pathLst>
          </a:custGeom>
          <a:solidFill>
            <a:srgbClr val="922B48"/>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Title Placeholder 12">
            <a:extLst>
              <a:ext uri="{FF2B5EF4-FFF2-40B4-BE49-F238E27FC236}">
                <a16:creationId xmlns:a16="http://schemas.microsoft.com/office/drawing/2014/main" id="{E86F7DE4-452B-D38F-6F3A-27B07C6B5072}"/>
              </a:ext>
            </a:extLst>
          </p:cNvPr>
          <p:cNvSpPr>
            <a:spLocks noGrp="1"/>
          </p:cNvSpPr>
          <p:nvPr>
            <p:ph type="title" hasCustomPrompt="1"/>
          </p:nvPr>
        </p:nvSpPr>
        <p:spPr>
          <a:xfrm>
            <a:off x="340292" y="212186"/>
            <a:ext cx="10385927" cy="692589"/>
          </a:xfrm>
          <a:prstGeom prst="rect">
            <a:avLst/>
          </a:prstGeom>
        </p:spPr>
        <p:txBody>
          <a:bodyPr vert="horz" lIns="91440" tIns="45720" rIns="91440" bIns="45720" rtlCol="0" anchor="t" anchorCtr="0">
            <a:normAutofit/>
          </a:bodyPr>
          <a:lstStyle>
            <a:lvl1pPr>
              <a:defRPr b="1" i="0">
                <a:solidFill>
                  <a:schemeClr val="bg1"/>
                </a:solidFill>
                <a:latin typeface="Aptos ExtraBold" panose="020B0004020202020204" pitchFamily="34" charset="0"/>
              </a:defRPr>
            </a:lvl1pPr>
          </a:lstStyle>
          <a:p>
            <a:r>
              <a:rPr lang="en-GB"/>
              <a:t>Insert slide title</a:t>
            </a:r>
            <a:endParaRPr lang="en-IS"/>
          </a:p>
        </p:txBody>
      </p:sp>
      <p:sp>
        <p:nvSpPr>
          <p:cNvPr id="13" name="Text Placeholder 41">
            <a:extLst>
              <a:ext uri="{FF2B5EF4-FFF2-40B4-BE49-F238E27FC236}">
                <a16:creationId xmlns:a16="http://schemas.microsoft.com/office/drawing/2014/main" id="{A75EF3AD-4112-5FA8-2DF0-85A390089D8B}"/>
              </a:ext>
            </a:extLst>
          </p:cNvPr>
          <p:cNvSpPr>
            <a:spLocks noGrp="1"/>
          </p:cNvSpPr>
          <p:nvPr>
            <p:ph type="body" sz="quarter" idx="13"/>
          </p:nvPr>
        </p:nvSpPr>
        <p:spPr>
          <a:xfrm>
            <a:off x="6096000" y="962527"/>
            <a:ext cx="5750103"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14" name="Picture 13" descr="A black background with white text&#10;&#10;Description automatically generated">
            <a:extLst>
              <a:ext uri="{FF2B5EF4-FFF2-40B4-BE49-F238E27FC236}">
                <a16:creationId xmlns:a16="http://schemas.microsoft.com/office/drawing/2014/main" id="{A437D374-25B5-9316-083D-4124A513E83D}"/>
              </a:ext>
            </a:extLst>
          </p:cNvPr>
          <p:cNvPicPr>
            <a:picLocks noChangeAspect="1"/>
          </p:cNvPicPr>
          <p:nvPr userDrawn="1"/>
        </p:nvPicPr>
        <p:blipFill>
          <a:blip r:embed="rId2"/>
          <a:stretch>
            <a:fillRect/>
          </a:stretch>
        </p:blipFill>
        <p:spPr>
          <a:xfrm>
            <a:off x="10878266" y="57875"/>
            <a:ext cx="1255859" cy="514480"/>
          </a:xfrm>
          <a:prstGeom prst="rect">
            <a:avLst/>
          </a:prstGeom>
        </p:spPr>
      </p:pic>
      <p:sp>
        <p:nvSpPr>
          <p:cNvPr id="15" name="Freeform 14">
            <a:extLst>
              <a:ext uri="{FF2B5EF4-FFF2-40B4-BE49-F238E27FC236}">
                <a16:creationId xmlns:a16="http://schemas.microsoft.com/office/drawing/2014/main" id="{280869A8-0CA2-DF76-46D3-1FE3FF035CDA}"/>
              </a:ext>
            </a:extLst>
          </p:cNvPr>
          <p:cNvSpPr/>
          <p:nvPr userDrawn="1"/>
        </p:nvSpPr>
        <p:spPr>
          <a:xfrm>
            <a:off x="340292" y="962527"/>
            <a:ext cx="5337208" cy="5337208"/>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16" name="Picture Placeholder 28">
            <a:extLst>
              <a:ext uri="{FF2B5EF4-FFF2-40B4-BE49-F238E27FC236}">
                <a16:creationId xmlns:a16="http://schemas.microsoft.com/office/drawing/2014/main" id="{A37B6504-4818-0678-AC28-0C9B5825C00C}"/>
              </a:ext>
            </a:extLst>
          </p:cNvPr>
          <p:cNvSpPr>
            <a:spLocks noGrp="1"/>
          </p:cNvSpPr>
          <p:nvPr>
            <p:ph type="pic" sz="quarter" idx="11" hasCustomPrompt="1"/>
          </p:nvPr>
        </p:nvSpPr>
        <p:spPr>
          <a:xfrm>
            <a:off x="399127" y="1025619"/>
            <a:ext cx="5211024" cy="5211024"/>
          </a:xfrm>
          <a:custGeom>
            <a:avLst/>
            <a:gdLst>
              <a:gd name="connsiteX0" fmla="*/ 83687 w 5428158"/>
              <a:gd name="connsiteY0" fmla="*/ 0 h 5106617"/>
              <a:gd name="connsiteX1" fmla="*/ 5345070 w 5428158"/>
              <a:gd name="connsiteY1" fmla="*/ 0 h 5106617"/>
              <a:gd name="connsiteX2" fmla="*/ 5358432 w 5428158"/>
              <a:gd name="connsiteY2" fmla="*/ 2697 h 5106617"/>
              <a:gd name="connsiteX3" fmla="*/ 5419708 w 5428158"/>
              <a:gd name="connsiteY3" fmla="*/ 63963 h 5106617"/>
              <a:gd name="connsiteX4" fmla="*/ 5428158 w 5428158"/>
              <a:gd name="connsiteY4" fmla="*/ 105813 h 5106617"/>
              <a:gd name="connsiteX5" fmla="*/ 5428158 w 5428158"/>
              <a:gd name="connsiteY5" fmla="*/ 4994454 h 5106617"/>
              <a:gd name="connsiteX6" fmla="*/ 5419708 w 5428158"/>
              <a:gd name="connsiteY6" fmla="*/ 5036304 h 5106617"/>
              <a:gd name="connsiteX7" fmla="*/ 5313612 w 5428158"/>
              <a:gd name="connsiteY7" fmla="*/ 5106617 h 5106617"/>
              <a:gd name="connsiteX8" fmla="*/ 115144 w 5428158"/>
              <a:gd name="connsiteY8" fmla="*/ 5106617 h 5106617"/>
              <a:gd name="connsiteX9" fmla="*/ 0 w 5428158"/>
              <a:gd name="connsiteY9" fmla="*/ 4991492 h 5106617"/>
              <a:gd name="connsiteX10" fmla="*/ 0 w 5428158"/>
              <a:gd name="connsiteY10" fmla="*/ 3555723 h 5106617"/>
              <a:gd name="connsiteX11" fmla="*/ 0 w 5428158"/>
              <a:gd name="connsiteY11" fmla="*/ 1544544 h 5106617"/>
              <a:gd name="connsiteX12" fmla="*/ 0 w 5428158"/>
              <a:gd name="connsiteY12" fmla="*/ 108775 h 5106617"/>
              <a:gd name="connsiteX13" fmla="*/ 70325 w 5428158"/>
              <a:gd name="connsiteY13" fmla="*/ 2697 h 5106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28158" h="5106617">
                <a:moveTo>
                  <a:pt x="83687" y="0"/>
                </a:moveTo>
                <a:lnTo>
                  <a:pt x="5345070" y="0"/>
                </a:lnTo>
                <a:lnTo>
                  <a:pt x="5358432" y="2697"/>
                </a:lnTo>
                <a:cubicBezTo>
                  <a:pt x="5385983" y="14348"/>
                  <a:pt x="5408054" y="36416"/>
                  <a:pt x="5419708" y="63963"/>
                </a:cubicBezTo>
                <a:lnTo>
                  <a:pt x="5428158" y="105813"/>
                </a:lnTo>
                <a:lnTo>
                  <a:pt x="5428158" y="4994454"/>
                </a:lnTo>
                <a:lnTo>
                  <a:pt x="5419708" y="5036304"/>
                </a:lnTo>
                <a:cubicBezTo>
                  <a:pt x="5402228" y="5077624"/>
                  <a:pt x="5361307" y="5106617"/>
                  <a:pt x="5313612" y="5106617"/>
                </a:cubicBezTo>
                <a:lnTo>
                  <a:pt x="115144" y="5106617"/>
                </a:lnTo>
                <a:cubicBezTo>
                  <a:pt x="51552" y="5106617"/>
                  <a:pt x="0" y="5055074"/>
                  <a:pt x="0" y="4991492"/>
                </a:cubicBezTo>
                <a:lnTo>
                  <a:pt x="0" y="3555723"/>
                </a:lnTo>
                <a:lnTo>
                  <a:pt x="0" y="1544544"/>
                </a:lnTo>
                <a:lnTo>
                  <a:pt x="0" y="108775"/>
                </a:lnTo>
                <a:cubicBezTo>
                  <a:pt x="0" y="61089"/>
                  <a:pt x="28998" y="20174"/>
                  <a:pt x="70325" y="2697"/>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Tree>
    <p:extLst>
      <p:ext uri="{BB962C8B-B14F-4D97-AF65-F5344CB8AC3E}">
        <p14:creationId xmlns:p14="http://schemas.microsoft.com/office/powerpoint/2010/main" val="122499132"/>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Blue 1">
    <p:bg>
      <p:bgPr>
        <a:solidFill>
          <a:srgbClr val="006793"/>
        </a:solidFill>
        <a:effectLst/>
      </p:bgPr>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7E3F336F-1957-C837-1EF9-92FADA6512C7}"/>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0"/>
            <a:ext cx="12192000" cy="6858000"/>
          </a:xfrm>
          <a:prstGeom prst="rect">
            <a:avLst/>
          </a:prstGeom>
        </p:spPr>
      </p:pic>
      <p:sp>
        <p:nvSpPr>
          <p:cNvPr id="4" name="Title Placeholder 12">
            <a:extLst>
              <a:ext uri="{FF2B5EF4-FFF2-40B4-BE49-F238E27FC236}">
                <a16:creationId xmlns:a16="http://schemas.microsoft.com/office/drawing/2014/main" id="{F0E5E7EF-7733-6321-4798-B72D816FF239}"/>
              </a:ext>
            </a:extLst>
          </p:cNvPr>
          <p:cNvSpPr>
            <a:spLocks noGrp="1"/>
          </p:cNvSpPr>
          <p:nvPr>
            <p:ph type="title" hasCustomPrompt="1"/>
          </p:nvPr>
        </p:nvSpPr>
        <p:spPr>
          <a:xfrm>
            <a:off x="340292" y="212186"/>
            <a:ext cx="10385927" cy="692589"/>
          </a:xfrm>
          <a:prstGeom prst="rect">
            <a:avLst/>
          </a:prstGeom>
        </p:spPr>
        <p:txBody>
          <a:bodyPr vert="horz" lIns="91440" tIns="45720" rIns="91440" bIns="45720" rtlCol="0" anchor="t" anchorCtr="0">
            <a:normAutofit/>
          </a:bodyPr>
          <a:lstStyle>
            <a:lvl1pPr>
              <a:defRPr b="1" i="0">
                <a:solidFill>
                  <a:srgbClr val="89D7EB"/>
                </a:solidFill>
                <a:latin typeface="Aptos ExtraBold" panose="020B0004020202020204" pitchFamily="34" charset="0"/>
              </a:defRPr>
            </a:lvl1pPr>
          </a:lstStyle>
          <a:p>
            <a:r>
              <a:rPr lang="en-GB"/>
              <a:t>Insert slide title</a:t>
            </a:r>
            <a:endParaRPr lang="en-IS"/>
          </a:p>
        </p:txBody>
      </p:sp>
      <p:sp>
        <p:nvSpPr>
          <p:cNvPr id="5" name="Text Placeholder 41">
            <a:extLst>
              <a:ext uri="{FF2B5EF4-FFF2-40B4-BE49-F238E27FC236}">
                <a16:creationId xmlns:a16="http://schemas.microsoft.com/office/drawing/2014/main" id="{93A20F60-253A-C9C1-1F77-ECD03199F9F2}"/>
              </a:ext>
            </a:extLst>
          </p:cNvPr>
          <p:cNvSpPr>
            <a:spLocks noGrp="1"/>
          </p:cNvSpPr>
          <p:nvPr>
            <p:ph type="body" sz="quarter" idx="13"/>
          </p:nvPr>
        </p:nvSpPr>
        <p:spPr>
          <a:xfrm>
            <a:off x="340293" y="962527"/>
            <a:ext cx="6748876"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10" name="Picture 9" descr="A black background with white text&#10;&#10;Description automatically generated">
            <a:extLst>
              <a:ext uri="{FF2B5EF4-FFF2-40B4-BE49-F238E27FC236}">
                <a16:creationId xmlns:a16="http://schemas.microsoft.com/office/drawing/2014/main" id="{33545ED7-3AA8-3BF0-57E1-4411BF20E389}"/>
              </a:ext>
            </a:extLst>
          </p:cNvPr>
          <p:cNvPicPr>
            <a:picLocks noChangeAspect="1"/>
          </p:cNvPicPr>
          <p:nvPr userDrawn="1"/>
        </p:nvPicPr>
        <p:blipFill>
          <a:blip r:embed="rId4"/>
          <a:stretch>
            <a:fillRect/>
          </a:stretch>
        </p:blipFill>
        <p:spPr>
          <a:xfrm>
            <a:off x="10878266" y="57875"/>
            <a:ext cx="1255859" cy="514480"/>
          </a:xfrm>
          <a:prstGeom prst="rect">
            <a:avLst/>
          </a:prstGeom>
        </p:spPr>
      </p:pic>
    </p:spTree>
    <p:extLst>
      <p:ext uri="{BB962C8B-B14F-4D97-AF65-F5344CB8AC3E}">
        <p14:creationId xmlns:p14="http://schemas.microsoft.com/office/powerpoint/2010/main" val="4131844508"/>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Blue 2">
    <p:bg>
      <p:bgPr>
        <a:solidFill>
          <a:srgbClr val="006793"/>
        </a:solidFill>
        <a:effectLst/>
      </p:bgPr>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7E3F336F-1957-C837-1EF9-92FADA6512C7}"/>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0"/>
            <a:ext cx="12192000" cy="6858000"/>
          </a:xfrm>
          <a:prstGeom prst="rect">
            <a:avLst/>
          </a:prstGeom>
        </p:spPr>
      </p:pic>
      <p:sp>
        <p:nvSpPr>
          <p:cNvPr id="5" name="Text Placeholder 41">
            <a:extLst>
              <a:ext uri="{FF2B5EF4-FFF2-40B4-BE49-F238E27FC236}">
                <a16:creationId xmlns:a16="http://schemas.microsoft.com/office/drawing/2014/main" id="{93A20F60-253A-C9C1-1F77-ECD03199F9F2}"/>
              </a:ext>
            </a:extLst>
          </p:cNvPr>
          <p:cNvSpPr>
            <a:spLocks noGrp="1"/>
          </p:cNvSpPr>
          <p:nvPr>
            <p:ph type="body" sz="quarter" idx="13"/>
          </p:nvPr>
        </p:nvSpPr>
        <p:spPr>
          <a:xfrm>
            <a:off x="340293" y="962527"/>
            <a:ext cx="6408222"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reeform 7">
            <a:extLst>
              <a:ext uri="{FF2B5EF4-FFF2-40B4-BE49-F238E27FC236}">
                <a16:creationId xmlns:a16="http://schemas.microsoft.com/office/drawing/2014/main" id="{15CFFE34-96A4-EEAE-8D7D-43169629D3D8}"/>
              </a:ext>
            </a:extLst>
          </p:cNvPr>
          <p:cNvSpPr/>
          <p:nvPr userDrawn="1"/>
        </p:nvSpPr>
        <p:spPr>
          <a:xfrm>
            <a:off x="7088808" y="1197027"/>
            <a:ext cx="4762899" cy="5300026"/>
          </a:xfrm>
          <a:custGeom>
            <a:avLst/>
            <a:gdLst>
              <a:gd name="connsiteX0" fmla="*/ 164847 w 4762899"/>
              <a:gd name="connsiteY0" fmla="*/ 0 h 5300026"/>
              <a:gd name="connsiteX1" fmla="*/ 2038950 w 4762899"/>
              <a:gd name="connsiteY1" fmla="*/ 0 h 5300026"/>
              <a:gd name="connsiteX2" fmla="*/ 2723949 w 4762899"/>
              <a:gd name="connsiteY2" fmla="*/ 0 h 5300026"/>
              <a:gd name="connsiteX3" fmla="*/ 4598052 w 4762899"/>
              <a:gd name="connsiteY3" fmla="*/ 0 h 5300026"/>
              <a:gd name="connsiteX4" fmla="*/ 4762899 w 4762899"/>
              <a:gd name="connsiteY4" fmla="*/ 175128 h 5300026"/>
              <a:gd name="connsiteX5" fmla="*/ 4762899 w 4762899"/>
              <a:gd name="connsiteY5" fmla="*/ 1626016 h 5300026"/>
              <a:gd name="connsiteX6" fmla="*/ 4762899 w 4762899"/>
              <a:gd name="connsiteY6" fmla="*/ 3674010 h 5300026"/>
              <a:gd name="connsiteX7" fmla="*/ 4762899 w 4762899"/>
              <a:gd name="connsiteY7" fmla="*/ 5124898 h 5300026"/>
              <a:gd name="connsiteX8" fmla="*/ 4598052 w 4762899"/>
              <a:gd name="connsiteY8" fmla="*/ 5300026 h 5300026"/>
              <a:gd name="connsiteX9" fmla="*/ 2723949 w 4762899"/>
              <a:gd name="connsiteY9" fmla="*/ 5300026 h 5300026"/>
              <a:gd name="connsiteX10" fmla="*/ 2038950 w 4762899"/>
              <a:gd name="connsiteY10" fmla="*/ 5300026 h 5300026"/>
              <a:gd name="connsiteX11" fmla="*/ 164847 w 4762899"/>
              <a:gd name="connsiteY11" fmla="*/ 5300026 h 5300026"/>
              <a:gd name="connsiteX12" fmla="*/ 0 w 4762899"/>
              <a:gd name="connsiteY12" fmla="*/ 5124898 h 5300026"/>
              <a:gd name="connsiteX13" fmla="*/ 0 w 4762899"/>
              <a:gd name="connsiteY13" fmla="*/ 3674010 h 5300026"/>
              <a:gd name="connsiteX14" fmla="*/ 0 w 4762899"/>
              <a:gd name="connsiteY14" fmla="*/ 1626016 h 5300026"/>
              <a:gd name="connsiteX15" fmla="*/ 0 w 4762899"/>
              <a:gd name="connsiteY15" fmla="*/ 175128 h 5300026"/>
              <a:gd name="connsiteX16" fmla="*/ 164847 w 4762899"/>
              <a:gd name="connsiteY16" fmla="*/ 0 h 5300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762899" h="5300026">
                <a:moveTo>
                  <a:pt x="164847" y="0"/>
                </a:moveTo>
                <a:lnTo>
                  <a:pt x="2038950" y="0"/>
                </a:lnTo>
                <a:lnTo>
                  <a:pt x="2723949" y="0"/>
                </a:lnTo>
                <a:lnTo>
                  <a:pt x="4598052" y="0"/>
                </a:lnTo>
                <a:cubicBezTo>
                  <a:pt x="4689094" y="0"/>
                  <a:pt x="4762899" y="78408"/>
                  <a:pt x="4762899" y="175128"/>
                </a:cubicBezTo>
                <a:lnTo>
                  <a:pt x="4762899" y="1626016"/>
                </a:lnTo>
                <a:lnTo>
                  <a:pt x="4762899" y="3674010"/>
                </a:lnTo>
                <a:lnTo>
                  <a:pt x="4762899" y="5124898"/>
                </a:lnTo>
                <a:cubicBezTo>
                  <a:pt x="4762899" y="5221619"/>
                  <a:pt x="4689094" y="5300026"/>
                  <a:pt x="4598052" y="5300026"/>
                </a:cubicBezTo>
                <a:lnTo>
                  <a:pt x="2723949" y="5300026"/>
                </a:lnTo>
                <a:lnTo>
                  <a:pt x="2038950" y="5300026"/>
                </a:lnTo>
                <a:lnTo>
                  <a:pt x="164847" y="5300026"/>
                </a:lnTo>
                <a:cubicBezTo>
                  <a:pt x="73805" y="5300026"/>
                  <a:pt x="0" y="5221618"/>
                  <a:pt x="0" y="5124898"/>
                </a:cubicBezTo>
                <a:lnTo>
                  <a:pt x="0" y="3674010"/>
                </a:lnTo>
                <a:lnTo>
                  <a:pt x="0" y="1626016"/>
                </a:lnTo>
                <a:lnTo>
                  <a:pt x="0" y="175128"/>
                </a:lnTo>
                <a:cubicBezTo>
                  <a:pt x="0" y="78407"/>
                  <a:pt x="73805" y="0"/>
                  <a:pt x="164847" y="0"/>
                </a:cubicBezTo>
                <a:close/>
              </a:path>
            </a:pathLst>
          </a:custGeom>
          <a:solidFill>
            <a:srgbClr val="F7F5F9"/>
          </a:solidFill>
          <a:ln>
            <a:noFill/>
          </a:ln>
          <a:effectLst>
            <a:outerShdw blurRad="165100" dist="127000" dir="5400000" algn="ctr" rotWithShape="0">
              <a:srgbClr val="000000">
                <a:alpha val="15000"/>
              </a:srgb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Picture Placeholder 8">
            <a:extLst>
              <a:ext uri="{FF2B5EF4-FFF2-40B4-BE49-F238E27FC236}">
                <a16:creationId xmlns:a16="http://schemas.microsoft.com/office/drawing/2014/main" id="{72A367C9-F62A-E833-551B-3A5248E3CF9C}"/>
              </a:ext>
            </a:extLst>
          </p:cNvPr>
          <p:cNvSpPr>
            <a:spLocks noGrp="1"/>
          </p:cNvSpPr>
          <p:nvPr>
            <p:ph type="pic" sz="quarter" idx="14"/>
          </p:nvPr>
        </p:nvSpPr>
        <p:spPr>
          <a:xfrm>
            <a:off x="7126939" y="1234035"/>
            <a:ext cx="4686638" cy="5226010"/>
          </a:xfrm>
          <a:custGeom>
            <a:avLst/>
            <a:gdLst>
              <a:gd name="connsiteX0" fmla="*/ 162208 w 4686638"/>
              <a:gd name="connsiteY0" fmla="*/ 0 h 5226010"/>
              <a:gd name="connsiteX1" fmla="*/ 2006304 w 4686638"/>
              <a:gd name="connsiteY1" fmla="*/ 0 h 5226010"/>
              <a:gd name="connsiteX2" fmla="*/ 2680335 w 4686638"/>
              <a:gd name="connsiteY2" fmla="*/ 0 h 5226010"/>
              <a:gd name="connsiteX3" fmla="*/ 4524431 w 4686638"/>
              <a:gd name="connsiteY3" fmla="*/ 0 h 5226010"/>
              <a:gd name="connsiteX4" fmla="*/ 4686638 w 4686638"/>
              <a:gd name="connsiteY4" fmla="*/ 172682 h 5226010"/>
              <a:gd name="connsiteX5" fmla="*/ 4686638 w 4686638"/>
              <a:gd name="connsiteY5" fmla="*/ 1603309 h 5226010"/>
              <a:gd name="connsiteX6" fmla="*/ 4686638 w 4686638"/>
              <a:gd name="connsiteY6" fmla="*/ 3622702 h 5226010"/>
              <a:gd name="connsiteX7" fmla="*/ 4686638 w 4686638"/>
              <a:gd name="connsiteY7" fmla="*/ 5053328 h 5226010"/>
              <a:gd name="connsiteX8" fmla="*/ 4524431 w 4686638"/>
              <a:gd name="connsiteY8" fmla="*/ 5226010 h 5226010"/>
              <a:gd name="connsiteX9" fmla="*/ 2680335 w 4686638"/>
              <a:gd name="connsiteY9" fmla="*/ 5226010 h 5226010"/>
              <a:gd name="connsiteX10" fmla="*/ 2006304 w 4686638"/>
              <a:gd name="connsiteY10" fmla="*/ 5226010 h 5226010"/>
              <a:gd name="connsiteX11" fmla="*/ 162208 w 4686638"/>
              <a:gd name="connsiteY11" fmla="*/ 5226010 h 5226010"/>
              <a:gd name="connsiteX12" fmla="*/ 0 w 4686638"/>
              <a:gd name="connsiteY12" fmla="*/ 5053328 h 5226010"/>
              <a:gd name="connsiteX13" fmla="*/ 0 w 4686638"/>
              <a:gd name="connsiteY13" fmla="*/ 3622702 h 5226010"/>
              <a:gd name="connsiteX14" fmla="*/ 0 w 4686638"/>
              <a:gd name="connsiteY14" fmla="*/ 1603309 h 5226010"/>
              <a:gd name="connsiteX15" fmla="*/ 0 w 4686638"/>
              <a:gd name="connsiteY15" fmla="*/ 172682 h 5226010"/>
              <a:gd name="connsiteX16" fmla="*/ 162208 w 4686638"/>
              <a:gd name="connsiteY16" fmla="*/ 0 h 5226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86638" h="5226010">
                <a:moveTo>
                  <a:pt x="162208" y="0"/>
                </a:moveTo>
                <a:lnTo>
                  <a:pt x="2006304" y="0"/>
                </a:lnTo>
                <a:lnTo>
                  <a:pt x="2680335" y="0"/>
                </a:lnTo>
                <a:lnTo>
                  <a:pt x="4524431" y="0"/>
                </a:lnTo>
                <a:cubicBezTo>
                  <a:pt x="4614015" y="0"/>
                  <a:pt x="4686638" y="77313"/>
                  <a:pt x="4686638" y="172682"/>
                </a:cubicBezTo>
                <a:lnTo>
                  <a:pt x="4686638" y="1603309"/>
                </a:lnTo>
                <a:lnTo>
                  <a:pt x="4686638" y="3622702"/>
                </a:lnTo>
                <a:lnTo>
                  <a:pt x="4686638" y="5053328"/>
                </a:lnTo>
                <a:cubicBezTo>
                  <a:pt x="4686638" y="5148698"/>
                  <a:pt x="4614015" y="5226010"/>
                  <a:pt x="4524431" y="5226010"/>
                </a:cubicBezTo>
                <a:lnTo>
                  <a:pt x="2680335" y="5226010"/>
                </a:lnTo>
                <a:lnTo>
                  <a:pt x="2006304" y="5226010"/>
                </a:lnTo>
                <a:lnTo>
                  <a:pt x="162208" y="5226010"/>
                </a:lnTo>
                <a:cubicBezTo>
                  <a:pt x="72623" y="5226010"/>
                  <a:pt x="0" y="5148697"/>
                  <a:pt x="0" y="5053328"/>
                </a:cubicBezTo>
                <a:lnTo>
                  <a:pt x="0" y="3622702"/>
                </a:lnTo>
                <a:lnTo>
                  <a:pt x="0" y="1603309"/>
                </a:lnTo>
                <a:lnTo>
                  <a:pt x="0" y="172682"/>
                </a:lnTo>
                <a:cubicBezTo>
                  <a:pt x="0" y="77312"/>
                  <a:pt x="72623" y="0"/>
                  <a:pt x="162208" y="0"/>
                </a:cubicBezTo>
                <a:close/>
              </a:path>
            </a:pathLst>
          </a:custGeom>
        </p:spPr>
        <p:txBody>
          <a:bodyPr wrap="square">
            <a:noAutofit/>
          </a:bodyPr>
          <a:lstStyle/>
          <a:p>
            <a:endParaRPr lang="en-US"/>
          </a:p>
        </p:txBody>
      </p:sp>
      <p:pic>
        <p:nvPicPr>
          <p:cNvPr id="10" name="Picture 9" descr="A black background with white text&#10;&#10;Description automatically generated">
            <a:extLst>
              <a:ext uri="{FF2B5EF4-FFF2-40B4-BE49-F238E27FC236}">
                <a16:creationId xmlns:a16="http://schemas.microsoft.com/office/drawing/2014/main" id="{33545ED7-3AA8-3BF0-57E1-4411BF20E389}"/>
              </a:ext>
            </a:extLst>
          </p:cNvPr>
          <p:cNvPicPr>
            <a:picLocks noChangeAspect="1"/>
          </p:cNvPicPr>
          <p:nvPr userDrawn="1"/>
        </p:nvPicPr>
        <p:blipFill>
          <a:blip r:embed="rId4"/>
          <a:stretch>
            <a:fillRect/>
          </a:stretch>
        </p:blipFill>
        <p:spPr>
          <a:xfrm>
            <a:off x="10878266" y="57875"/>
            <a:ext cx="1255859" cy="514480"/>
          </a:xfrm>
          <a:prstGeom prst="rect">
            <a:avLst/>
          </a:prstGeom>
        </p:spPr>
      </p:pic>
      <p:sp>
        <p:nvSpPr>
          <p:cNvPr id="11" name="Title Placeholder 12">
            <a:extLst>
              <a:ext uri="{FF2B5EF4-FFF2-40B4-BE49-F238E27FC236}">
                <a16:creationId xmlns:a16="http://schemas.microsoft.com/office/drawing/2014/main" id="{E2EDB94E-AA54-DE79-F852-9300F72BEDAF}"/>
              </a:ext>
            </a:extLst>
          </p:cNvPr>
          <p:cNvSpPr>
            <a:spLocks noGrp="1"/>
          </p:cNvSpPr>
          <p:nvPr>
            <p:ph type="title" hasCustomPrompt="1"/>
          </p:nvPr>
        </p:nvSpPr>
        <p:spPr>
          <a:xfrm>
            <a:off x="340292" y="212186"/>
            <a:ext cx="10385927" cy="692589"/>
          </a:xfrm>
          <a:prstGeom prst="rect">
            <a:avLst/>
          </a:prstGeom>
        </p:spPr>
        <p:txBody>
          <a:bodyPr vert="horz" lIns="91440" tIns="45720" rIns="91440" bIns="45720" rtlCol="0" anchor="t" anchorCtr="0">
            <a:normAutofit/>
          </a:bodyPr>
          <a:lstStyle>
            <a:lvl1pPr>
              <a:defRPr b="1" i="0">
                <a:solidFill>
                  <a:srgbClr val="89D7EB"/>
                </a:solidFill>
                <a:latin typeface="Aptos ExtraBold" panose="020B0004020202020204" pitchFamily="34" charset="0"/>
              </a:defRPr>
            </a:lvl1pPr>
          </a:lstStyle>
          <a:p>
            <a:r>
              <a:rPr lang="en-GB"/>
              <a:t>Insert slide title</a:t>
            </a:r>
            <a:endParaRPr lang="en-IS"/>
          </a:p>
        </p:txBody>
      </p:sp>
    </p:spTree>
    <p:extLst>
      <p:ext uri="{BB962C8B-B14F-4D97-AF65-F5344CB8AC3E}">
        <p14:creationId xmlns:p14="http://schemas.microsoft.com/office/powerpoint/2010/main" val="3290913467"/>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Blue 3">
    <p:bg>
      <p:bgPr>
        <a:solidFill>
          <a:srgbClr val="01ADCF"/>
        </a:solidFill>
        <a:effectLst/>
      </p:bgPr>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EA160B08-669A-3A1E-FD23-803880DB4F64}"/>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0"/>
            <a:ext cx="12192000" cy="6858000"/>
          </a:xfrm>
          <a:prstGeom prst="rect">
            <a:avLst/>
          </a:prstGeom>
        </p:spPr>
      </p:pic>
      <p:sp>
        <p:nvSpPr>
          <p:cNvPr id="4" name="Title Placeholder 12">
            <a:extLst>
              <a:ext uri="{FF2B5EF4-FFF2-40B4-BE49-F238E27FC236}">
                <a16:creationId xmlns:a16="http://schemas.microsoft.com/office/drawing/2014/main" id="{52F7B9F5-98EE-2737-FFDB-7D608F08DAAF}"/>
              </a:ext>
            </a:extLst>
          </p:cNvPr>
          <p:cNvSpPr>
            <a:spLocks noGrp="1"/>
          </p:cNvSpPr>
          <p:nvPr>
            <p:ph type="title" hasCustomPrompt="1"/>
          </p:nvPr>
        </p:nvSpPr>
        <p:spPr>
          <a:xfrm>
            <a:off x="836463" y="760396"/>
            <a:ext cx="4979271" cy="5337208"/>
          </a:xfrm>
          <a:prstGeom prst="rect">
            <a:avLst/>
          </a:prstGeom>
          <a:effectLst>
            <a:outerShdw blurRad="165100" dist="127000" dir="5400000" algn="ctr" rotWithShape="0">
              <a:srgbClr val="000000">
                <a:alpha val="20000"/>
              </a:srgbClr>
            </a:outerShdw>
          </a:effectLst>
        </p:spPr>
        <p:txBody>
          <a:bodyPr vert="horz" lIns="91440" tIns="45720" rIns="91440" bIns="45720" rtlCol="0" anchor="ctr" anchorCtr="0">
            <a:noAutofit/>
          </a:bodyPr>
          <a:lstStyle>
            <a:lvl1pPr>
              <a:defRPr sz="8000" b="1" i="0">
                <a:solidFill>
                  <a:schemeClr val="bg1"/>
                </a:solidFill>
                <a:latin typeface="Aptos Black" panose="020B0004020202020204" pitchFamily="34" charset="0"/>
              </a:defRPr>
            </a:lvl1pPr>
          </a:lstStyle>
          <a:p>
            <a:r>
              <a:rPr lang="en-GB"/>
              <a:t>Insert short title and keep it big</a:t>
            </a:r>
            <a:endParaRPr lang="en-IS"/>
          </a:p>
        </p:txBody>
      </p:sp>
      <p:sp>
        <p:nvSpPr>
          <p:cNvPr id="5" name="Freeform 4">
            <a:extLst>
              <a:ext uri="{FF2B5EF4-FFF2-40B4-BE49-F238E27FC236}">
                <a16:creationId xmlns:a16="http://schemas.microsoft.com/office/drawing/2014/main" id="{E3D5AEEB-3FF7-E89E-F4F5-7C752FEF8246}"/>
              </a:ext>
            </a:extLst>
          </p:cNvPr>
          <p:cNvSpPr/>
          <p:nvPr userDrawn="1"/>
        </p:nvSpPr>
        <p:spPr>
          <a:xfrm>
            <a:off x="6020003" y="760396"/>
            <a:ext cx="5760000" cy="5337208"/>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89D7EB"/>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6" name="Text Placeholder 12">
            <a:extLst>
              <a:ext uri="{FF2B5EF4-FFF2-40B4-BE49-F238E27FC236}">
                <a16:creationId xmlns:a16="http://schemas.microsoft.com/office/drawing/2014/main" id="{630CCB6A-E179-2452-0F65-9D4E6F4ECDD3}"/>
              </a:ext>
            </a:extLst>
          </p:cNvPr>
          <p:cNvSpPr>
            <a:spLocks noGrp="1"/>
          </p:cNvSpPr>
          <p:nvPr>
            <p:ph type="body" sz="quarter" idx="10"/>
          </p:nvPr>
        </p:nvSpPr>
        <p:spPr>
          <a:xfrm>
            <a:off x="6224272" y="954931"/>
            <a:ext cx="5351462" cy="4948138"/>
          </a:xfrm>
          <a:prstGeom prst="rect">
            <a:avLst/>
          </a:prstGeom>
        </p:spPr>
        <p:txBody>
          <a:bodyPr/>
          <a:lstStyle>
            <a:lvl1pPr>
              <a:defRPr b="0" i="0">
                <a:solidFill>
                  <a:srgbClr val="19181A"/>
                </a:solidFill>
                <a:latin typeface="Aptos" panose="020B0004020202020204" pitchFamily="34" charset="0"/>
              </a:defRPr>
            </a:lvl1pPr>
            <a:lvl2pPr>
              <a:defRPr b="0" i="0">
                <a:solidFill>
                  <a:srgbClr val="19181A"/>
                </a:solidFill>
                <a:latin typeface="Aptos" panose="020B0004020202020204" pitchFamily="34" charset="0"/>
              </a:defRPr>
            </a:lvl2pPr>
            <a:lvl3pPr>
              <a:defRPr b="0" i="0">
                <a:solidFill>
                  <a:srgbClr val="19181A"/>
                </a:solidFill>
                <a:latin typeface="Aptos" panose="020B0004020202020204" pitchFamily="34" charset="0"/>
              </a:defRPr>
            </a:lvl3pPr>
            <a:lvl4pPr>
              <a:defRPr b="0" i="0">
                <a:solidFill>
                  <a:srgbClr val="19181A"/>
                </a:solidFill>
                <a:latin typeface="Aptos" panose="020B0004020202020204" pitchFamily="34" charset="0"/>
              </a:defRPr>
            </a:lvl4pPr>
            <a:lvl5pPr>
              <a:defRPr b="0" i="0">
                <a:solidFill>
                  <a:srgbClr val="19181A"/>
                </a:solidFill>
                <a:latin typeface="Aptos"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7" name="Picture 6" descr="A black background with white text&#10;&#10;Description automatically generated">
            <a:extLst>
              <a:ext uri="{FF2B5EF4-FFF2-40B4-BE49-F238E27FC236}">
                <a16:creationId xmlns:a16="http://schemas.microsoft.com/office/drawing/2014/main" id="{B513A4DA-F7AD-6AA6-3CC8-AB5E67DFBB65}"/>
              </a:ext>
            </a:extLst>
          </p:cNvPr>
          <p:cNvPicPr>
            <a:picLocks noChangeAspect="1"/>
          </p:cNvPicPr>
          <p:nvPr userDrawn="1"/>
        </p:nvPicPr>
        <p:blipFill>
          <a:blip r:embed="rId4"/>
          <a:stretch>
            <a:fillRect/>
          </a:stretch>
        </p:blipFill>
        <p:spPr>
          <a:xfrm>
            <a:off x="8266039" y="122958"/>
            <a:ext cx="1255859" cy="514480"/>
          </a:xfrm>
          <a:prstGeom prst="rect">
            <a:avLst/>
          </a:prstGeom>
        </p:spPr>
      </p:pic>
    </p:spTree>
    <p:extLst>
      <p:ext uri="{BB962C8B-B14F-4D97-AF65-F5344CB8AC3E}">
        <p14:creationId xmlns:p14="http://schemas.microsoft.com/office/powerpoint/2010/main" val="705858387"/>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Blue 4">
    <p:bg>
      <p:bgPr>
        <a:solidFill>
          <a:srgbClr val="01ADCF"/>
        </a:solidFill>
        <a:effectLst/>
      </p:bgPr>
    </p:bg>
    <p:spTree>
      <p:nvGrpSpPr>
        <p:cNvPr id="1" name=""/>
        <p:cNvGrpSpPr/>
        <p:nvPr/>
      </p:nvGrpSpPr>
      <p:grpSpPr>
        <a:xfrm>
          <a:off x="0" y="0"/>
          <a:ext cx="0" cy="0"/>
          <a:chOff x="0" y="0"/>
          <a:chExt cx="0" cy="0"/>
        </a:xfrm>
      </p:grpSpPr>
      <p:sp>
        <p:nvSpPr>
          <p:cNvPr id="11" name="Freeform 10">
            <a:extLst>
              <a:ext uri="{FF2B5EF4-FFF2-40B4-BE49-F238E27FC236}">
                <a16:creationId xmlns:a16="http://schemas.microsoft.com/office/drawing/2014/main" id="{4EAF07C7-CAE6-B628-738C-C3F58ED6D258}"/>
              </a:ext>
            </a:extLst>
          </p:cNvPr>
          <p:cNvSpPr/>
          <p:nvPr userDrawn="1"/>
        </p:nvSpPr>
        <p:spPr>
          <a:xfrm>
            <a:off x="2992627" y="1"/>
            <a:ext cx="9199373" cy="6857937"/>
          </a:xfrm>
          <a:custGeom>
            <a:avLst/>
            <a:gdLst>
              <a:gd name="connsiteX0" fmla="*/ 4310631 w 9199373"/>
              <a:gd name="connsiteY0" fmla="*/ 0 h 6857937"/>
              <a:gd name="connsiteX1" fmla="*/ 9199373 w 9199373"/>
              <a:gd name="connsiteY1" fmla="*/ 0 h 6857937"/>
              <a:gd name="connsiteX2" fmla="*/ 9199373 w 9199373"/>
              <a:gd name="connsiteY2" fmla="*/ 6388399 h 6857937"/>
              <a:gd name="connsiteX3" fmla="*/ 9098002 w 9199373"/>
              <a:gd name="connsiteY3" fmla="*/ 6268383 h 6857937"/>
              <a:gd name="connsiteX4" fmla="*/ 7912354 w 9199373"/>
              <a:gd name="connsiteY4" fmla="*/ 5763007 h 6857937"/>
              <a:gd name="connsiteX5" fmla="*/ 7026529 w 9199373"/>
              <a:gd name="connsiteY5" fmla="*/ 6065013 h 6857937"/>
              <a:gd name="connsiteX6" fmla="*/ 6799961 w 9199373"/>
              <a:gd name="connsiteY6" fmla="*/ 6266371 h 6857937"/>
              <a:gd name="connsiteX7" fmla="*/ 6349366 w 9199373"/>
              <a:gd name="connsiteY7" fmla="*/ 6857937 h 6857937"/>
              <a:gd name="connsiteX8" fmla="*/ 0 w 9199373"/>
              <a:gd name="connsiteY8" fmla="*/ 6857937 h 6857937"/>
              <a:gd name="connsiteX9" fmla="*/ 65405 w 9199373"/>
              <a:gd name="connsiteY9" fmla="*/ 6684201 h 6857937"/>
              <a:gd name="connsiteX10" fmla="*/ 241491 w 9199373"/>
              <a:gd name="connsiteY10" fmla="*/ 6206046 h 6857937"/>
              <a:gd name="connsiteX11" fmla="*/ 1263269 w 9199373"/>
              <a:gd name="connsiteY11" fmla="*/ 3699447 h 6857937"/>
              <a:gd name="connsiteX12" fmla="*/ 1454594 w 9199373"/>
              <a:gd name="connsiteY12" fmla="*/ 3311907 h 6857937"/>
              <a:gd name="connsiteX13" fmla="*/ 3593783 w 9199373"/>
              <a:gd name="connsiteY13" fmla="*/ 508318 h 6857937"/>
              <a:gd name="connsiteX14" fmla="*/ 4208884 w 9199373"/>
              <a:gd name="connsiteY14" fmla="*/ 61445 h 6857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199373" h="6857937">
                <a:moveTo>
                  <a:pt x="4310631" y="0"/>
                </a:moveTo>
                <a:lnTo>
                  <a:pt x="9199373" y="0"/>
                </a:lnTo>
                <a:lnTo>
                  <a:pt x="9199373" y="6388399"/>
                </a:lnTo>
                <a:lnTo>
                  <a:pt x="9098002" y="6268383"/>
                </a:lnTo>
                <a:cubicBezTo>
                  <a:pt x="8780653" y="5935707"/>
                  <a:pt x="8380508" y="5763007"/>
                  <a:pt x="7912354" y="5763007"/>
                </a:cubicBezTo>
                <a:cubicBezTo>
                  <a:pt x="7580186" y="5763007"/>
                  <a:pt x="7288213" y="5868734"/>
                  <a:pt x="7026529" y="6065013"/>
                </a:cubicBezTo>
                <a:cubicBezTo>
                  <a:pt x="6945948" y="6125401"/>
                  <a:pt x="6870510" y="6190870"/>
                  <a:pt x="6799961" y="6266371"/>
                </a:cubicBezTo>
                <a:cubicBezTo>
                  <a:pt x="6639624" y="6428868"/>
                  <a:pt x="6491097" y="6627813"/>
                  <a:pt x="6349366" y="6857937"/>
                </a:cubicBezTo>
                <a:lnTo>
                  <a:pt x="0" y="6857937"/>
                </a:lnTo>
                <a:cubicBezTo>
                  <a:pt x="21590" y="6800787"/>
                  <a:pt x="43370" y="6742939"/>
                  <a:pt x="65405" y="6684201"/>
                </a:cubicBezTo>
                <a:cubicBezTo>
                  <a:pt x="120714" y="6528182"/>
                  <a:pt x="181166" y="6367146"/>
                  <a:pt x="241491" y="6206046"/>
                </a:cubicBezTo>
                <a:cubicBezTo>
                  <a:pt x="543560" y="5380610"/>
                  <a:pt x="870649" y="4524947"/>
                  <a:pt x="1263269" y="3699447"/>
                </a:cubicBezTo>
                <a:cubicBezTo>
                  <a:pt x="1323721" y="3568637"/>
                  <a:pt x="1389126" y="3437764"/>
                  <a:pt x="1454594" y="3311907"/>
                </a:cubicBezTo>
                <a:cubicBezTo>
                  <a:pt x="2003171" y="2239773"/>
                  <a:pt x="2682748" y="1253237"/>
                  <a:pt x="3593783" y="508318"/>
                </a:cubicBezTo>
                <a:cubicBezTo>
                  <a:pt x="3788200" y="347882"/>
                  <a:pt x="3992880" y="198415"/>
                  <a:pt x="4208884" y="61445"/>
                </a:cubicBezTo>
                <a:close/>
              </a:path>
            </a:pathLst>
          </a:custGeom>
          <a:solidFill>
            <a:srgbClr val="00679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Title Placeholder 12">
            <a:extLst>
              <a:ext uri="{FF2B5EF4-FFF2-40B4-BE49-F238E27FC236}">
                <a16:creationId xmlns:a16="http://schemas.microsoft.com/office/drawing/2014/main" id="{E86F7DE4-452B-D38F-6F3A-27B07C6B5072}"/>
              </a:ext>
            </a:extLst>
          </p:cNvPr>
          <p:cNvSpPr>
            <a:spLocks noGrp="1"/>
          </p:cNvSpPr>
          <p:nvPr>
            <p:ph type="title" hasCustomPrompt="1"/>
          </p:nvPr>
        </p:nvSpPr>
        <p:spPr>
          <a:xfrm>
            <a:off x="340292" y="212186"/>
            <a:ext cx="10385927" cy="692589"/>
          </a:xfrm>
          <a:prstGeom prst="rect">
            <a:avLst/>
          </a:prstGeom>
        </p:spPr>
        <p:txBody>
          <a:bodyPr vert="horz" lIns="91440" tIns="45720" rIns="91440" bIns="45720" rtlCol="0" anchor="t" anchorCtr="0">
            <a:normAutofit/>
          </a:bodyPr>
          <a:lstStyle>
            <a:lvl1pPr>
              <a:defRPr b="1" i="0">
                <a:solidFill>
                  <a:schemeClr val="bg1"/>
                </a:solidFill>
                <a:latin typeface="Aptos ExtraBold" panose="020B0004020202020204" pitchFamily="34" charset="0"/>
              </a:defRPr>
            </a:lvl1pPr>
          </a:lstStyle>
          <a:p>
            <a:r>
              <a:rPr lang="en-GB"/>
              <a:t>Insert slide title</a:t>
            </a:r>
            <a:endParaRPr lang="en-IS"/>
          </a:p>
        </p:txBody>
      </p:sp>
      <p:sp>
        <p:nvSpPr>
          <p:cNvPr id="13" name="Text Placeholder 41">
            <a:extLst>
              <a:ext uri="{FF2B5EF4-FFF2-40B4-BE49-F238E27FC236}">
                <a16:creationId xmlns:a16="http://schemas.microsoft.com/office/drawing/2014/main" id="{A75EF3AD-4112-5FA8-2DF0-85A390089D8B}"/>
              </a:ext>
            </a:extLst>
          </p:cNvPr>
          <p:cNvSpPr>
            <a:spLocks noGrp="1"/>
          </p:cNvSpPr>
          <p:nvPr>
            <p:ph type="body" sz="quarter" idx="13"/>
          </p:nvPr>
        </p:nvSpPr>
        <p:spPr>
          <a:xfrm>
            <a:off x="6096000" y="962527"/>
            <a:ext cx="5750103"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14" name="Picture 13" descr="A black background with white text&#10;&#10;Description automatically generated">
            <a:extLst>
              <a:ext uri="{FF2B5EF4-FFF2-40B4-BE49-F238E27FC236}">
                <a16:creationId xmlns:a16="http://schemas.microsoft.com/office/drawing/2014/main" id="{A437D374-25B5-9316-083D-4124A513E83D}"/>
              </a:ext>
            </a:extLst>
          </p:cNvPr>
          <p:cNvPicPr>
            <a:picLocks noChangeAspect="1"/>
          </p:cNvPicPr>
          <p:nvPr userDrawn="1"/>
        </p:nvPicPr>
        <p:blipFill>
          <a:blip r:embed="rId2"/>
          <a:stretch>
            <a:fillRect/>
          </a:stretch>
        </p:blipFill>
        <p:spPr>
          <a:xfrm>
            <a:off x="10878266" y="57875"/>
            <a:ext cx="1255859" cy="514480"/>
          </a:xfrm>
          <a:prstGeom prst="rect">
            <a:avLst/>
          </a:prstGeom>
        </p:spPr>
      </p:pic>
      <p:sp>
        <p:nvSpPr>
          <p:cNvPr id="15" name="Freeform 14">
            <a:extLst>
              <a:ext uri="{FF2B5EF4-FFF2-40B4-BE49-F238E27FC236}">
                <a16:creationId xmlns:a16="http://schemas.microsoft.com/office/drawing/2014/main" id="{280869A8-0CA2-DF76-46D3-1FE3FF035CDA}"/>
              </a:ext>
            </a:extLst>
          </p:cNvPr>
          <p:cNvSpPr/>
          <p:nvPr userDrawn="1"/>
        </p:nvSpPr>
        <p:spPr>
          <a:xfrm>
            <a:off x="340292" y="962527"/>
            <a:ext cx="5337208" cy="5337208"/>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16" name="Picture Placeholder 28">
            <a:extLst>
              <a:ext uri="{FF2B5EF4-FFF2-40B4-BE49-F238E27FC236}">
                <a16:creationId xmlns:a16="http://schemas.microsoft.com/office/drawing/2014/main" id="{A37B6504-4818-0678-AC28-0C9B5825C00C}"/>
              </a:ext>
            </a:extLst>
          </p:cNvPr>
          <p:cNvSpPr>
            <a:spLocks noGrp="1"/>
          </p:cNvSpPr>
          <p:nvPr>
            <p:ph type="pic" sz="quarter" idx="11" hasCustomPrompt="1"/>
          </p:nvPr>
        </p:nvSpPr>
        <p:spPr>
          <a:xfrm>
            <a:off x="399127" y="1025619"/>
            <a:ext cx="5211024" cy="5211024"/>
          </a:xfrm>
          <a:custGeom>
            <a:avLst/>
            <a:gdLst>
              <a:gd name="connsiteX0" fmla="*/ 83687 w 5428158"/>
              <a:gd name="connsiteY0" fmla="*/ 0 h 5106617"/>
              <a:gd name="connsiteX1" fmla="*/ 5345070 w 5428158"/>
              <a:gd name="connsiteY1" fmla="*/ 0 h 5106617"/>
              <a:gd name="connsiteX2" fmla="*/ 5358432 w 5428158"/>
              <a:gd name="connsiteY2" fmla="*/ 2697 h 5106617"/>
              <a:gd name="connsiteX3" fmla="*/ 5419708 w 5428158"/>
              <a:gd name="connsiteY3" fmla="*/ 63963 h 5106617"/>
              <a:gd name="connsiteX4" fmla="*/ 5428158 w 5428158"/>
              <a:gd name="connsiteY4" fmla="*/ 105813 h 5106617"/>
              <a:gd name="connsiteX5" fmla="*/ 5428158 w 5428158"/>
              <a:gd name="connsiteY5" fmla="*/ 4994454 h 5106617"/>
              <a:gd name="connsiteX6" fmla="*/ 5419708 w 5428158"/>
              <a:gd name="connsiteY6" fmla="*/ 5036304 h 5106617"/>
              <a:gd name="connsiteX7" fmla="*/ 5313612 w 5428158"/>
              <a:gd name="connsiteY7" fmla="*/ 5106617 h 5106617"/>
              <a:gd name="connsiteX8" fmla="*/ 115144 w 5428158"/>
              <a:gd name="connsiteY8" fmla="*/ 5106617 h 5106617"/>
              <a:gd name="connsiteX9" fmla="*/ 0 w 5428158"/>
              <a:gd name="connsiteY9" fmla="*/ 4991492 h 5106617"/>
              <a:gd name="connsiteX10" fmla="*/ 0 w 5428158"/>
              <a:gd name="connsiteY10" fmla="*/ 3555723 h 5106617"/>
              <a:gd name="connsiteX11" fmla="*/ 0 w 5428158"/>
              <a:gd name="connsiteY11" fmla="*/ 1544544 h 5106617"/>
              <a:gd name="connsiteX12" fmla="*/ 0 w 5428158"/>
              <a:gd name="connsiteY12" fmla="*/ 108775 h 5106617"/>
              <a:gd name="connsiteX13" fmla="*/ 70325 w 5428158"/>
              <a:gd name="connsiteY13" fmla="*/ 2697 h 5106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28158" h="5106617">
                <a:moveTo>
                  <a:pt x="83687" y="0"/>
                </a:moveTo>
                <a:lnTo>
                  <a:pt x="5345070" y="0"/>
                </a:lnTo>
                <a:lnTo>
                  <a:pt x="5358432" y="2697"/>
                </a:lnTo>
                <a:cubicBezTo>
                  <a:pt x="5385983" y="14348"/>
                  <a:pt x="5408054" y="36416"/>
                  <a:pt x="5419708" y="63963"/>
                </a:cubicBezTo>
                <a:lnTo>
                  <a:pt x="5428158" y="105813"/>
                </a:lnTo>
                <a:lnTo>
                  <a:pt x="5428158" y="4994454"/>
                </a:lnTo>
                <a:lnTo>
                  <a:pt x="5419708" y="5036304"/>
                </a:lnTo>
                <a:cubicBezTo>
                  <a:pt x="5402228" y="5077624"/>
                  <a:pt x="5361307" y="5106617"/>
                  <a:pt x="5313612" y="5106617"/>
                </a:cubicBezTo>
                <a:lnTo>
                  <a:pt x="115144" y="5106617"/>
                </a:lnTo>
                <a:cubicBezTo>
                  <a:pt x="51552" y="5106617"/>
                  <a:pt x="0" y="5055074"/>
                  <a:pt x="0" y="4991492"/>
                </a:cubicBezTo>
                <a:lnTo>
                  <a:pt x="0" y="3555723"/>
                </a:lnTo>
                <a:lnTo>
                  <a:pt x="0" y="1544544"/>
                </a:lnTo>
                <a:lnTo>
                  <a:pt x="0" y="108775"/>
                </a:lnTo>
                <a:cubicBezTo>
                  <a:pt x="0" y="61089"/>
                  <a:pt x="28998" y="20174"/>
                  <a:pt x="70325" y="2697"/>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Tree>
    <p:extLst>
      <p:ext uri="{BB962C8B-B14F-4D97-AF65-F5344CB8AC3E}">
        <p14:creationId xmlns:p14="http://schemas.microsoft.com/office/powerpoint/2010/main" val="312888176"/>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userDrawn="1">
  <p:cSld name="Text 1">
    <p:spTree>
      <p:nvGrpSpPr>
        <p:cNvPr id="1" name=""/>
        <p:cNvGrpSpPr/>
        <p:nvPr/>
      </p:nvGrpSpPr>
      <p:grpSpPr>
        <a:xfrm>
          <a:off x="0" y="0"/>
          <a:ext cx="0" cy="0"/>
          <a:chOff x="0" y="0"/>
          <a:chExt cx="0" cy="0"/>
        </a:xfrm>
      </p:grpSpPr>
      <p:sp>
        <p:nvSpPr>
          <p:cNvPr id="5" name="Title Placeholder 12">
            <a:extLst>
              <a:ext uri="{FF2B5EF4-FFF2-40B4-BE49-F238E27FC236}">
                <a16:creationId xmlns:a16="http://schemas.microsoft.com/office/drawing/2014/main" id="{88FDF10D-631E-7B13-6EF4-FE3C27C1FF31}"/>
              </a:ext>
            </a:extLst>
          </p:cNvPr>
          <p:cNvSpPr>
            <a:spLocks noGrp="1"/>
          </p:cNvSpPr>
          <p:nvPr>
            <p:ph type="title" hasCustomPrompt="1"/>
          </p:nvPr>
        </p:nvSpPr>
        <p:spPr>
          <a:xfrm>
            <a:off x="340291" y="212186"/>
            <a:ext cx="9983029" cy="588637"/>
          </a:xfrm>
          <a:prstGeom prst="rect">
            <a:avLst/>
          </a:prstGeom>
        </p:spPr>
        <p:txBody>
          <a:bodyPr vert="horz" lIns="91440" tIns="45720" rIns="91440" bIns="45720" rtlCol="0" anchor="t" anchorCtr="0">
            <a:noAutofit/>
          </a:bodyPr>
          <a:lstStyle>
            <a:lvl1pPr>
              <a:defRPr sz="4000" b="1" i="0">
                <a:solidFill>
                  <a:srgbClr val="361D5C"/>
                </a:solidFill>
                <a:latin typeface="Aptos ExtraBold" panose="020B0004020202020204" pitchFamily="34" charset="0"/>
                <a:cs typeface="Segoe UI" panose="020B0502040204020203" pitchFamily="34" charset="0"/>
              </a:defRPr>
            </a:lvl1pPr>
          </a:lstStyle>
          <a:p>
            <a:r>
              <a:rPr lang="en-GB"/>
              <a:t>Insert slide title</a:t>
            </a:r>
            <a:endParaRPr lang="en-IS"/>
          </a:p>
        </p:txBody>
      </p:sp>
      <p:pic>
        <p:nvPicPr>
          <p:cNvPr id="6" name="Picture 5">
            <a:extLst>
              <a:ext uri="{FF2B5EF4-FFF2-40B4-BE49-F238E27FC236}">
                <a16:creationId xmlns:a16="http://schemas.microsoft.com/office/drawing/2014/main" id="{8E6B1280-70EA-78D2-BA11-44FC442C003C}"/>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10487345" y="203150"/>
            <a:ext cx="1480989" cy="606707"/>
          </a:xfrm>
          <a:prstGeom prst="rect">
            <a:avLst/>
          </a:prstGeom>
        </p:spPr>
      </p:pic>
      <p:grpSp>
        <p:nvGrpSpPr>
          <p:cNvPr id="7" name="Group 6">
            <a:extLst>
              <a:ext uri="{FF2B5EF4-FFF2-40B4-BE49-F238E27FC236}">
                <a16:creationId xmlns:a16="http://schemas.microsoft.com/office/drawing/2014/main" id="{9D3D3A1B-DF99-75B9-44B6-8F10B9CB1F96}"/>
              </a:ext>
            </a:extLst>
          </p:cNvPr>
          <p:cNvGrpSpPr/>
          <p:nvPr userDrawn="1"/>
        </p:nvGrpSpPr>
        <p:grpSpPr>
          <a:xfrm>
            <a:off x="10223653" y="3709107"/>
            <a:ext cx="1968347" cy="3148894"/>
            <a:chOff x="10223653" y="3709107"/>
            <a:chExt cx="1968347" cy="3148894"/>
          </a:xfrm>
        </p:grpSpPr>
        <p:sp>
          <p:nvSpPr>
            <p:cNvPr id="8" name="Freeform 7">
              <a:extLst>
                <a:ext uri="{FF2B5EF4-FFF2-40B4-BE49-F238E27FC236}">
                  <a16:creationId xmlns:a16="http://schemas.microsoft.com/office/drawing/2014/main" id="{1AF995DF-DE3A-C6C0-2E1D-32B9C0FD25D4}"/>
                </a:ext>
              </a:extLst>
            </p:cNvPr>
            <p:cNvSpPr/>
            <p:nvPr/>
          </p:nvSpPr>
          <p:spPr>
            <a:xfrm>
              <a:off x="10223653" y="6366827"/>
              <a:ext cx="1125139" cy="491173"/>
            </a:xfrm>
            <a:custGeom>
              <a:avLst/>
              <a:gdLst>
                <a:gd name="connsiteX0" fmla="*/ 562569 w 1125139"/>
                <a:gd name="connsiteY0" fmla="*/ 0 h 491173"/>
                <a:gd name="connsiteX1" fmla="*/ 1121653 w 1125139"/>
                <a:gd name="connsiteY1" fmla="*/ 456526 h 491173"/>
                <a:gd name="connsiteX2" fmla="*/ 1125139 w 1125139"/>
                <a:gd name="connsiteY2" fmla="*/ 491173 h 491173"/>
                <a:gd name="connsiteX3" fmla="*/ 0 w 1125139"/>
                <a:gd name="connsiteY3" fmla="*/ 491173 h 491173"/>
                <a:gd name="connsiteX4" fmla="*/ 3486 w 1125139"/>
                <a:gd name="connsiteY4" fmla="*/ 456526 h 491173"/>
                <a:gd name="connsiteX5" fmla="*/ 562569 w 1125139"/>
                <a:gd name="connsiteY5" fmla="*/ 0 h 4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25139" h="491173">
                  <a:moveTo>
                    <a:pt x="562569" y="0"/>
                  </a:moveTo>
                  <a:cubicBezTo>
                    <a:pt x="838349" y="0"/>
                    <a:pt x="1068439" y="195987"/>
                    <a:pt x="1121653" y="456526"/>
                  </a:cubicBezTo>
                  <a:lnTo>
                    <a:pt x="1125139" y="491173"/>
                  </a:lnTo>
                  <a:lnTo>
                    <a:pt x="0" y="491173"/>
                  </a:lnTo>
                  <a:lnTo>
                    <a:pt x="3486" y="456526"/>
                  </a:lnTo>
                  <a:cubicBezTo>
                    <a:pt x="56700" y="195987"/>
                    <a:pt x="286790" y="0"/>
                    <a:pt x="562569" y="0"/>
                  </a:cubicBezTo>
                  <a:close/>
                </a:path>
              </a:pathLst>
            </a:custGeom>
            <a:solidFill>
              <a:srgbClr val="351C5C"/>
            </a:solidFill>
            <a:ln w="0" cap="flat">
              <a:noFill/>
              <a:prstDash val="solid"/>
              <a:miter/>
            </a:ln>
          </p:spPr>
          <p:txBody>
            <a:bodyPr rtlCol="0" anchor="ctr"/>
            <a:lstStyle/>
            <a:p>
              <a:endParaRPr lang="en-IS"/>
            </a:p>
          </p:txBody>
        </p:sp>
        <p:sp>
          <p:nvSpPr>
            <p:cNvPr id="9" name="Freeform 8">
              <a:extLst>
                <a:ext uri="{FF2B5EF4-FFF2-40B4-BE49-F238E27FC236}">
                  <a16:creationId xmlns:a16="http://schemas.microsoft.com/office/drawing/2014/main" id="{48F865A1-A1C4-173F-2883-08E633703FE1}"/>
                </a:ext>
              </a:extLst>
            </p:cNvPr>
            <p:cNvSpPr/>
            <p:nvPr/>
          </p:nvSpPr>
          <p:spPr>
            <a:xfrm>
              <a:off x="11283150" y="3709107"/>
              <a:ext cx="908850" cy="2882384"/>
            </a:xfrm>
            <a:custGeom>
              <a:avLst/>
              <a:gdLst>
                <a:gd name="connsiteX0" fmla="*/ 908850 w 908850"/>
                <a:gd name="connsiteY0" fmla="*/ 0 h 2882384"/>
                <a:gd name="connsiteX1" fmla="*/ 908850 w 908850"/>
                <a:gd name="connsiteY1" fmla="*/ 2005800 h 2882384"/>
                <a:gd name="connsiteX2" fmla="*/ 843657 w 908850"/>
                <a:gd name="connsiteY2" fmla="*/ 2076911 h 2882384"/>
                <a:gd name="connsiteX3" fmla="*/ 536616 w 908850"/>
                <a:gd name="connsiteY3" fmla="*/ 2882384 h 2882384"/>
                <a:gd name="connsiteX4" fmla="*/ 337158 w 908850"/>
                <a:gd name="connsiteY4" fmla="*/ 2318567 h 2882384"/>
                <a:gd name="connsiteX5" fmla="*/ 358961 w 908850"/>
                <a:gd name="connsiteY5" fmla="*/ 346511 h 2882384"/>
                <a:gd name="connsiteX6" fmla="*/ 692849 w 908850"/>
                <a:gd name="connsiteY6" fmla="*/ 94035 h 2882384"/>
                <a:gd name="connsiteX7" fmla="*/ 799464 w 908850"/>
                <a:gd name="connsiteY7" fmla="*/ 41878 h 2882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08850" h="2882384">
                  <a:moveTo>
                    <a:pt x="908850" y="0"/>
                  </a:moveTo>
                  <a:lnTo>
                    <a:pt x="908850" y="2005800"/>
                  </a:lnTo>
                  <a:lnTo>
                    <a:pt x="843657" y="2076911"/>
                  </a:lnTo>
                  <a:cubicBezTo>
                    <a:pt x="628281" y="2333746"/>
                    <a:pt x="535064" y="2608405"/>
                    <a:pt x="536616" y="2882384"/>
                  </a:cubicBezTo>
                  <a:cubicBezTo>
                    <a:pt x="525905" y="2744081"/>
                    <a:pt x="450673" y="2564376"/>
                    <a:pt x="337158" y="2318567"/>
                  </a:cubicBezTo>
                  <a:cubicBezTo>
                    <a:pt x="65953" y="1708777"/>
                    <a:pt x="-271928" y="978590"/>
                    <a:pt x="358961" y="346511"/>
                  </a:cubicBezTo>
                  <a:cubicBezTo>
                    <a:pt x="462271" y="243006"/>
                    <a:pt x="574454" y="158297"/>
                    <a:pt x="692849" y="94035"/>
                  </a:cubicBezTo>
                  <a:cubicBezTo>
                    <a:pt x="727768" y="74997"/>
                    <a:pt x="763327" y="57604"/>
                    <a:pt x="799464" y="41878"/>
                  </a:cubicBezTo>
                  <a:close/>
                </a:path>
              </a:pathLst>
            </a:custGeom>
            <a:solidFill>
              <a:srgbClr val="351C5C"/>
            </a:solidFill>
            <a:ln w="0" cap="flat">
              <a:noFill/>
              <a:prstDash val="solid"/>
              <a:miter/>
            </a:ln>
          </p:spPr>
          <p:txBody>
            <a:bodyPr rtlCol="0" anchor="ctr"/>
            <a:lstStyle/>
            <a:p>
              <a:endParaRPr lang="en-IS"/>
            </a:p>
          </p:txBody>
        </p:sp>
        <p:sp>
          <p:nvSpPr>
            <p:cNvPr id="10" name="Freeform 9">
              <a:extLst>
                <a:ext uri="{FF2B5EF4-FFF2-40B4-BE49-F238E27FC236}">
                  <a16:creationId xmlns:a16="http://schemas.microsoft.com/office/drawing/2014/main" id="{0C195BA2-B1EE-5946-DC5F-27088305DE50}"/>
                </a:ext>
              </a:extLst>
            </p:cNvPr>
            <p:cNvSpPr/>
            <p:nvPr/>
          </p:nvSpPr>
          <p:spPr>
            <a:xfrm>
              <a:off x="11819684" y="5714767"/>
              <a:ext cx="372316" cy="1143234"/>
            </a:xfrm>
            <a:custGeom>
              <a:avLst/>
              <a:gdLst>
                <a:gd name="connsiteX0" fmla="*/ 372316 w 372316"/>
                <a:gd name="connsiteY0" fmla="*/ 0 h 1143234"/>
                <a:gd name="connsiteX1" fmla="*/ 372316 w 372316"/>
                <a:gd name="connsiteY1" fmla="*/ 1143234 h 1143234"/>
                <a:gd name="connsiteX2" fmla="*/ 32474 w 372316"/>
                <a:gd name="connsiteY2" fmla="*/ 1143234 h 1143234"/>
                <a:gd name="connsiteX3" fmla="*/ 23170 w 372316"/>
                <a:gd name="connsiteY3" fmla="*/ 1108671 h 1143234"/>
                <a:gd name="connsiteX4" fmla="*/ 906 w 372316"/>
                <a:gd name="connsiteY4" fmla="*/ 918634 h 1143234"/>
                <a:gd name="connsiteX5" fmla="*/ 906 w 372316"/>
                <a:gd name="connsiteY5" fmla="*/ 916856 h 1143234"/>
                <a:gd name="connsiteX6" fmla="*/ 19 w 372316"/>
                <a:gd name="connsiteY6" fmla="*/ 879391 h 1143234"/>
                <a:gd name="connsiteX7" fmla="*/ 19 w 372316"/>
                <a:gd name="connsiteY7" fmla="*/ 876724 h 1143234"/>
                <a:gd name="connsiteX8" fmla="*/ 19 w 372316"/>
                <a:gd name="connsiteY8" fmla="*/ 876661 h 1143234"/>
                <a:gd name="connsiteX9" fmla="*/ 307040 w 372316"/>
                <a:gd name="connsiteY9" fmla="*/ 71188 h 1143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2316" h="1143234">
                  <a:moveTo>
                    <a:pt x="372316" y="0"/>
                  </a:moveTo>
                  <a:lnTo>
                    <a:pt x="372316" y="1143234"/>
                  </a:lnTo>
                  <a:lnTo>
                    <a:pt x="32474" y="1143234"/>
                  </a:lnTo>
                  <a:lnTo>
                    <a:pt x="23170" y="1108671"/>
                  </a:lnTo>
                  <a:cubicBezTo>
                    <a:pt x="10908" y="1045622"/>
                    <a:pt x="3362" y="982198"/>
                    <a:pt x="906" y="918634"/>
                  </a:cubicBezTo>
                  <a:cubicBezTo>
                    <a:pt x="463" y="918190"/>
                    <a:pt x="906" y="917745"/>
                    <a:pt x="906" y="916856"/>
                  </a:cubicBezTo>
                  <a:cubicBezTo>
                    <a:pt x="19" y="904347"/>
                    <a:pt x="19" y="891901"/>
                    <a:pt x="19" y="879391"/>
                  </a:cubicBezTo>
                  <a:lnTo>
                    <a:pt x="19" y="876724"/>
                  </a:lnTo>
                  <a:lnTo>
                    <a:pt x="19" y="876661"/>
                  </a:lnTo>
                  <a:cubicBezTo>
                    <a:pt x="-1534" y="602682"/>
                    <a:pt x="91635" y="328023"/>
                    <a:pt x="307040" y="71188"/>
                  </a:cubicBezTo>
                  <a:close/>
                </a:path>
              </a:pathLst>
            </a:custGeom>
            <a:solidFill>
              <a:srgbClr val="00BCB5"/>
            </a:solidFill>
            <a:ln w="0" cap="flat">
              <a:noFill/>
              <a:prstDash val="solid"/>
              <a:miter/>
            </a:ln>
          </p:spPr>
          <p:txBody>
            <a:bodyPr rtlCol="0" anchor="ctr"/>
            <a:lstStyle/>
            <a:p>
              <a:endParaRPr lang="en-IS"/>
            </a:p>
          </p:txBody>
        </p:sp>
      </p:grpSp>
      <p:sp>
        <p:nvSpPr>
          <p:cNvPr id="11" name="Text Placeholder 41">
            <a:extLst>
              <a:ext uri="{FF2B5EF4-FFF2-40B4-BE49-F238E27FC236}">
                <a16:creationId xmlns:a16="http://schemas.microsoft.com/office/drawing/2014/main" id="{6CE61189-26C8-F1FB-42D9-D4295675023A}"/>
              </a:ext>
            </a:extLst>
          </p:cNvPr>
          <p:cNvSpPr>
            <a:spLocks noGrp="1"/>
          </p:cNvSpPr>
          <p:nvPr>
            <p:ph type="body" sz="quarter" idx="11"/>
          </p:nvPr>
        </p:nvSpPr>
        <p:spPr>
          <a:xfrm>
            <a:off x="340291" y="962526"/>
            <a:ext cx="10680134"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85813360"/>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userDrawn="1">
  <p:cSld name="Fullscreen imag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F23276AE-4F18-3ADD-D988-CC207B4C67F7}"/>
              </a:ext>
            </a:extLst>
          </p:cNvPr>
          <p:cNvSpPr>
            <a:spLocks noGrp="1"/>
          </p:cNvSpPr>
          <p:nvPr>
            <p:ph type="pic" sz="quarter" idx="10" hasCustomPrompt="1"/>
          </p:nvPr>
        </p:nvSpPr>
        <p:spPr>
          <a:xfrm>
            <a:off x="0" y="0"/>
            <a:ext cx="12192000" cy="6858000"/>
          </a:xfrm>
          <a:prstGeom prst="rect">
            <a:avLst/>
          </a:prstGeom>
        </p:spPr>
        <p:txBody>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a:p>
            <a:endParaRPr lang="en-IS"/>
          </a:p>
        </p:txBody>
      </p:sp>
    </p:spTree>
    <p:extLst>
      <p:ext uri="{BB962C8B-B14F-4D97-AF65-F5344CB8AC3E}">
        <p14:creationId xmlns:p14="http://schemas.microsoft.com/office/powerpoint/2010/main" val="2357662278"/>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userDrawn="1">
  <p:cSld name="Empty">
    <p:spTree>
      <p:nvGrpSpPr>
        <p:cNvPr id="1" name=""/>
        <p:cNvGrpSpPr/>
        <p:nvPr/>
      </p:nvGrpSpPr>
      <p:grpSpPr>
        <a:xfrm>
          <a:off x="0" y="0"/>
          <a:ext cx="0" cy="0"/>
          <a:chOff x="0" y="0"/>
          <a:chExt cx="0" cy="0"/>
        </a:xfrm>
      </p:grpSpPr>
    </p:spTree>
    <p:extLst>
      <p:ext uri="{BB962C8B-B14F-4D97-AF65-F5344CB8AC3E}">
        <p14:creationId xmlns:p14="http://schemas.microsoft.com/office/powerpoint/2010/main" val="3647029689"/>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1_Green 1">
    <p:bg>
      <p:bgPr>
        <a:solidFill>
          <a:srgbClr val="00706E"/>
        </a:solidFill>
        <a:effectLst/>
      </p:bgPr>
    </p:bg>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57482299-4FFA-D22B-CE23-D84D8E068D83}"/>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0"/>
            <a:ext cx="12192000" cy="6858000"/>
          </a:xfrm>
          <a:prstGeom prst="rect">
            <a:avLst/>
          </a:prstGeom>
        </p:spPr>
      </p:pic>
      <p:pic>
        <p:nvPicPr>
          <p:cNvPr id="9" name="Picture 8" descr="A black background with white text&#10;&#10;Description automatically generated">
            <a:extLst>
              <a:ext uri="{FF2B5EF4-FFF2-40B4-BE49-F238E27FC236}">
                <a16:creationId xmlns:a16="http://schemas.microsoft.com/office/drawing/2014/main" id="{A183B33B-1E88-3A71-C47C-C34711EE7F7B}"/>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10878266" y="57875"/>
            <a:ext cx="1255859" cy="514480"/>
          </a:xfrm>
          <a:prstGeom prst="rect">
            <a:avLst/>
          </a:prstGeom>
        </p:spPr>
      </p:pic>
      <p:sp>
        <p:nvSpPr>
          <p:cNvPr id="10" name="Title Placeholder 12">
            <a:extLst>
              <a:ext uri="{FF2B5EF4-FFF2-40B4-BE49-F238E27FC236}">
                <a16:creationId xmlns:a16="http://schemas.microsoft.com/office/drawing/2014/main" id="{2F6129EC-B5EB-6AF1-C450-BDAFB7BB396B}"/>
              </a:ext>
            </a:extLst>
          </p:cNvPr>
          <p:cNvSpPr>
            <a:spLocks noGrp="1"/>
          </p:cNvSpPr>
          <p:nvPr>
            <p:ph type="title" hasCustomPrompt="1"/>
          </p:nvPr>
        </p:nvSpPr>
        <p:spPr>
          <a:xfrm>
            <a:off x="340292" y="212186"/>
            <a:ext cx="4926190" cy="1280948"/>
          </a:xfrm>
          <a:prstGeom prst="rect">
            <a:avLst/>
          </a:prstGeom>
        </p:spPr>
        <p:txBody>
          <a:bodyPr vert="horz" lIns="91440" tIns="45720" rIns="91440" bIns="45720" rtlCol="0" anchor="t" anchorCtr="0">
            <a:normAutofit/>
          </a:bodyPr>
          <a:lstStyle>
            <a:lvl1pPr>
              <a:defRPr b="1" i="0">
                <a:solidFill>
                  <a:srgbClr val="71E3DF"/>
                </a:solidFill>
                <a:latin typeface="Aptos ExtraBold" panose="020B0004020202020204" pitchFamily="34" charset="0"/>
              </a:defRPr>
            </a:lvl1pPr>
          </a:lstStyle>
          <a:p>
            <a:r>
              <a:rPr lang="en-GB"/>
              <a:t>Here is the slide title in two lines</a:t>
            </a:r>
            <a:endParaRPr lang="en-IS"/>
          </a:p>
        </p:txBody>
      </p:sp>
      <p:sp>
        <p:nvSpPr>
          <p:cNvPr id="14" name="Text Placeholder 41">
            <a:extLst>
              <a:ext uri="{FF2B5EF4-FFF2-40B4-BE49-F238E27FC236}">
                <a16:creationId xmlns:a16="http://schemas.microsoft.com/office/drawing/2014/main" id="{86E6AF27-F724-2C95-F22C-448649593B8E}"/>
              </a:ext>
            </a:extLst>
          </p:cNvPr>
          <p:cNvSpPr>
            <a:spLocks noGrp="1"/>
          </p:cNvSpPr>
          <p:nvPr>
            <p:ph type="body" sz="quarter" idx="13"/>
          </p:nvPr>
        </p:nvSpPr>
        <p:spPr>
          <a:xfrm>
            <a:off x="340290" y="1657284"/>
            <a:ext cx="4926189" cy="4849394"/>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4529273"/>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userDrawn="1">
  <p:cSld name="1_Green 2">
    <p:bg>
      <p:bgPr>
        <a:solidFill>
          <a:srgbClr val="00706E"/>
        </a:solidFill>
        <a:effectLst/>
      </p:bgPr>
    </p:bg>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57482299-4FFA-D22B-CE23-D84D8E068D83}"/>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0"/>
            <a:ext cx="12192000" cy="6858000"/>
          </a:xfrm>
          <a:prstGeom prst="rect">
            <a:avLst/>
          </a:prstGeom>
        </p:spPr>
      </p:pic>
      <p:pic>
        <p:nvPicPr>
          <p:cNvPr id="9" name="Picture 8" descr="A black background with white text&#10;&#10;Description automatically generated">
            <a:extLst>
              <a:ext uri="{FF2B5EF4-FFF2-40B4-BE49-F238E27FC236}">
                <a16:creationId xmlns:a16="http://schemas.microsoft.com/office/drawing/2014/main" id="{A183B33B-1E88-3A71-C47C-C34711EE7F7B}"/>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10878266" y="57875"/>
            <a:ext cx="1255859" cy="514480"/>
          </a:xfrm>
          <a:prstGeom prst="rect">
            <a:avLst/>
          </a:prstGeom>
        </p:spPr>
      </p:pic>
      <p:sp>
        <p:nvSpPr>
          <p:cNvPr id="10" name="Title Placeholder 12">
            <a:extLst>
              <a:ext uri="{FF2B5EF4-FFF2-40B4-BE49-F238E27FC236}">
                <a16:creationId xmlns:a16="http://schemas.microsoft.com/office/drawing/2014/main" id="{2F6129EC-B5EB-6AF1-C450-BDAFB7BB396B}"/>
              </a:ext>
            </a:extLst>
          </p:cNvPr>
          <p:cNvSpPr>
            <a:spLocks noGrp="1"/>
          </p:cNvSpPr>
          <p:nvPr>
            <p:ph type="title" hasCustomPrompt="1"/>
          </p:nvPr>
        </p:nvSpPr>
        <p:spPr>
          <a:xfrm>
            <a:off x="340292" y="212186"/>
            <a:ext cx="4926190" cy="1280948"/>
          </a:xfrm>
          <a:prstGeom prst="rect">
            <a:avLst/>
          </a:prstGeom>
        </p:spPr>
        <p:txBody>
          <a:bodyPr vert="horz" lIns="91440" tIns="45720" rIns="91440" bIns="45720" rtlCol="0" anchor="t" anchorCtr="0">
            <a:normAutofit/>
          </a:bodyPr>
          <a:lstStyle>
            <a:lvl1pPr>
              <a:defRPr b="1" i="0">
                <a:solidFill>
                  <a:srgbClr val="71E3DF"/>
                </a:solidFill>
                <a:latin typeface="Aptos ExtraBold" panose="020B0004020202020204" pitchFamily="34" charset="0"/>
              </a:defRPr>
            </a:lvl1pPr>
          </a:lstStyle>
          <a:p>
            <a:r>
              <a:rPr lang="en-GB"/>
              <a:t>Here is the slide title in two lines</a:t>
            </a:r>
            <a:endParaRPr lang="en-IS"/>
          </a:p>
        </p:txBody>
      </p:sp>
      <p:sp>
        <p:nvSpPr>
          <p:cNvPr id="2" name="Freeform 1">
            <a:extLst>
              <a:ext uri="{FF2B5EF4-FFF2-40B4-BE49-F238E27FC236}">
                <a16:creationId xmlns:a16="http://schemas.microsoft.com/office/drawing/2014/main" id="{C872F647-83DD-D369-AB84-587E5BD2943D}"/>
              </a:ext>
            </a:extLst>
          </p:cNvPr>
          <p:cNvSpPr/>
          <p:nvPr userDrawn="1"/>
        </p:nvSpPr>
        <p:spPr>
          <a:xfrm>
            <a:off x="6442795" y="760396"/>
            <a:ext cx="5337208" cy="5337208"/>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3" name="Picture Placeholder 28">
            <a:extLst>
              <a:ext uri="{FF2B5EF4-FFF2-40B4-BE49-F238E27FC236}">
                <a16:creationId xmlns:a16="http://schemas.microsoft.com/office/drawing/2014/main" id="{C330B8BC-3B60-82FE-5BC0-382940F75D2E}"/>
              </a:ext>
            </a:extLst>
          </p:cNvPr>
          <p:cNvSpPr>
            <a:spLocks noGrp="1"/>
          </p:cNvSpPr>
          <p:nvPr>
            <p:ph type="pic" sz="quarter" idx="11" hasCustomPrompt="1"/>
          </p:nvPr>
        </p:nvSpPr>
        <p:spPr>
          <a:xfrm>
            <a:off x="6501630" y="823488"/>
            <a:ext cx="5211024" cy="5211024"/>
          </a:xfrm>
          <a:custGeom>
            <a:avLst/>
            <a:gdLst>
              <a:gd name="connsiteX0" fmla="*/ 83687 w 5428158"/>
              <a:gd name="connsiteY0" fmla="*/ 0 h 5106617"/>
              <a:gd name="connsiteX1" fmla="*/ 5345070 w 5428158"/>
              <a:gd name="connsiteY1" fmla="*/ 0 h 5106617"/>
              <a:gd name="connsiteX2" fmla="*/ 5358432 w 5428158"/>
              <a:gd name="connsiteY2" fmla="*/ 2697 h 5106617"/>
              <a:gd name="connsiteX3" fmla="*/ 5419708 w 5428158"/>
              <a:gd name="connsiteY3" fmla="*/ 63963 h 5106617"/>
              <a:gd name="connsiteX4" fmla="*/ 5428158 w 5428158"/>
              <a:gd name="connsiteY4" fmla="*/ 105813 h 5106617"/>
              <a:gd name="connsiteX5" fmla="*/ 5428158 w 5428158"/>
              <a:gd name="connsiteY5" fmla="*/ 4994454 h 5106617"/>
              <a:gd name="connsiteX6" fmla="*/ 5419708 w 5428158"/>
              <a:gd name="connsiteY6" fmla="*/ 5036304 h 5106617"/>
              <a:gd name="connsiteX7" fmla="*/ 5313612 w 5428158"/>
              <a:gd name="connsiteY7" fmla="*/ 5106617 h 5106617"/>
              <a:gd name="connsiteX8" fmla="*/ 115144 w 5428158"/>
              <a:gd name="connsiteY8" fmla="*/ 5106617 h 5106617"/>
              <a:gd name="connsiteX9" fmla="*/ 0 w 5428158"/>
              <a:gd name="connsiteY9" fmla="*/ 4991492 h 5106617"/>
              <a:gd name="connsiteX10" fmla="*/ 0 w 5428158"/>
              <a:gd name="connsiteY10" fmla="*/ 3555723 h 5106617"/>
              <a:gd name="connsiteX11" fmla="*/ 0 w 5428158"/>
              <a:gd name="connsiteY11" fmla="*/ 1544544 h 5106617"/>
              <a:gd name="connsiteX12" fmla="*/ 0 w 5428158"/>
              <a:gd name="connsiteY12" fmla="*/ 108775 h 5106617"/>
              <a:gd name="connsiteX13" fmla="*/ 70325 w 5428158"/>
              <a:gd name="connsiteY13" fmla="*/ 2697 h 5106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28158" h="5106617">
                <a:moveTo>
                  <a:pt x="83687" y="0"/>
                </a:moveTo>
                <a:lnTo>
                  <a:pt x="5345070" y="0"/>
                </a:lnTo>
                <a:lnTo>
                  <a:pt x="5358432" y="2697"/>
                </a:lnTo>
                <a:cubicBezTo>
                  <a:pt x="5385983" y="14348"/>
                  <a:pt x="5408054" y="36416"/>
                  <a:pt x="5419708" y="63963"/>
                </a:cubicBezTo>
                <a:lnTo>
                  <a:pt x="5428158" y="105813"/>
                </a:lnTo>
                <a:lnTo>
                  <a:pt x="5428158" y="4994454"/>
                </a:lnTo>
                <a:lnTo>
                  <a:pt x="5419708" y="5036304"/>
                </a:lnTo>
                <a:cubicBezTo>
                  <a:pt x="5402228" y="5077624"/>
                  <a:pt x="5361307" y="5106617"/>
                  <a:pt x="5313612" y="5106617"/>
                </a:cubicBezTo>
                <a:lnTo>
                  <a:pt x="115144" y="5106617"/>
                </a:lnTo>
                <a:cubicBezTo>
                  <a:pt x="51552" y="5106617"/>
                  <a:pt x="0" y="5055074"/>
                  <a:pt x="0" y="4991492"/>
                </a:cubicBezTo>
                <a:lnTo>
                  <a:pt x="0" y="3555723"/>
                </a:lnTo>
                <a:lnTo>
                  <a:pt x="0" y="1544544"/>
                </a:lnTo>
                <a:lnTo>
                  <a:pt x="0" y="108775"/>
                </a:lnTo>
                <a:cubicBezTo>
                  <a:pt x="0" y="61089"/>
                  <a:pt x="28998" y="20174"/>
                  <a:pt x="70325" y="2697"/>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 name="Text Placeholder 41">
            <a:extLst>
              <a:ext uri="{FF2B5EF4-FFF2-40B4-BE49-F238E27FC236}">
                <a16:creationId xmlns:a16="http://schemas.microsoft.com/office/drawing/2014/main" id="{CEF394FC-657D-7249-0DA4-7937AFE10715}"/>
              </a:ext>
            </a:extLst>
          </p:cNvPr>
          <p:cNvSpPr>
            <a:spLocks noGrp="1"/>
          </p:cNvSpPr>
          <p:nvPr>
            <p:ph type="body" sz="quarter" idx="13"/>
          </p:nvPr>
        </p:nvSpPr>
        <p:spPr>
          <a:xfrm>
            <a:off x="340290" y="1657284"/>
            <a:ext cx="4926189" cy="4849394"/>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37680835"/>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1_Green 3">
    <p:bg>
      <p:bgPr>
        <a:solidFill>
          <a:srgbClr val="01BCB5"/>
        </a:solidFill>
        <a:effectLst/>
      </p:bgPr>
    </p:bg>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B61472D5-089A-DF78-CCE3-CF33B824B4AF}"/>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0"/>
            <a:ext cx="12192000" cy="6858000"/>
          </a:xfrm>
          <a:prstGeom prst="rect">
            <a:avLst/>
          </a:prstGeom>
        </p:spPr>
      </p:pic>
      <p:sp>
        <p:nvSpPr>
          <p:cNvPr id="9" name="Title Placeholder 12">
            <a:extLst>
              <a:ext uri="{FF2B5EF4-FFF2-40B4-BE49-F238E27FC236}">
                <a16:creationId xmlns:a16="http://schemas.microsoft.com/office/drawing/2014/main" id="{6D160396-B9FA-41D3-2571-35B9EF3D7E1B}"/>
              </a:ext>
            </a:extLst>
          </p:cNvPr>
          <p:cNvSpPr>
            <a:spLocks noGrp="1"/>
          </p:cNvSpPr>
          <p:nvPr>
            <p:ph type="title" hasCustomPrompt="1"/>
          </p:nvPr>
        </p:nvSpPr>
        <p:spPr>
          <a:xfrm>
            <a:off x="836463" y="760396"/>
            <a:ext cx="4979271" cy="5337208"/>
          </a:xfrm>
          <a:prstGeom prst="rect">
            <a:avLst/>
          </a:prstGeom>
          <a:effectLst>
            <a:outerShdw blurRad="165100" dist="127000" dir="5400000" algn="ctr" rotWithShape="0">
              <a:srgbClr val="000000">
                <a:alpha val="20000"/>
              </a:srgbClr>
            </a:outerShdw>
          </a:effectLst>
        </p:spPr>
        <p:txBody>
          <a:bodyPr vert="horz" lIns="91440" tIns="45720" rIns="91440" bIns="45720" rtlCol="0" anchor="ctr" anchorCtr="0">
            <a:noAutofit/>
          </a:bodyPr>
          <a:lstStyle>
            <a:lvl1pPr>
              <a:defRPr sz="8000" b="1" i="0">
                <a:solidFill>
                  <a:schemeClr val="bg1"/>
                </a:solidFill>
                <a:latin typeface="Aptos Black" panose="020B0004020202020204" pitchFamily="34" charset="0"/>
              </a:defRPr>
            </a:lvl1pPr>
          </a:lstStyle>
          <a:p>
            <a:r>
              <a:rPr lang="en-GB"/>
              <a:t>Insert short title and keep it big</a:t>
            </a:r>
            <a:endParaRPr lang="en-IS"/>
          </a:p>
        </p:txBody>
      </p:sp>
      <p:sp>
        <p:nvSpPr>
          <p:cNvPr id="10" name="Freeform 9">
            <a:extLst>
              <a:ext uri="{FF2B5EF4-FFF2-40B4-BE49-F238E27FC236}">
                <a16:creationId xmlns:a16="http://schemas.microsoft.com/office/drawing/2014/main" id="{B85AF253-CF68-5431-D78C-452DC8C344EB}"/>
              </a:ext>
            </a:extLst>
          </p:cNvPr>
          <p:cNvSpPr/>
          <p:nvPr userDrawn="1"/>
        </p:nvSpPr>
        <p:spPr>
          <a:xfrm>
            <a:off x="6020003" y="760396"/>
            <a:ext cx="5760000" cy="5337208"/>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71E3DF"/>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13" name="Text Placeholder 12">
            <a:extLst>
              <a:ext uri="{FF2B5EF4-FFF2-40B4-BE49-F238E27FC236}">
                <a16:creationId xmlns:a16="http://schemas.microsoft.com/office/drawing/2014/main" id="{6AFB996F-E555-63D8-C6BF-9E77659F2C85}"/>
              </a:ext>
            </a:extLst>
          </p:cNvPr>
          <p:cNvSpPr>
            <a:spLocks noGrp="1"/>
          </p:cNvSpPr>
          <p:nvPr>
            <p:ph type="body" sz="quarter" idx="10"/>
          </p:nvPr>
        </p:nvSpPr>
        <p:spPr>
          <a:xfrm>
            <a:off x="6224272" y="954931"/>
            <a:ext cx="5351462" cy="4948138"/>
          </a:xfrm>
          <a:prstGeom prst="rect">
            <a:avLst/>
          </a:prstGeom>
        </p:spPr>
        <p:txBody>
          <a:bodyPr/>
          <a:lstStyle>
            <a:lvl1pPr>
              <a:defRPr b="0" i="0">
                <a:solidFill>
                  <a:srgbClr val="19181A"/>
                </a:solidFill>
                <a:latin typeface="Aptos" panose="020B0004020202020204" pitchFamily="34" charset="0"/>
              </a:defRPr>
            </a:lvl1pPr>
            <a:lvl2pPr>
              <a:defRPr b="0" i="0">
                <a:solidFill>
                  <a:srgbClr val="19181A"/>
                </a:solidFill>
                <a:latin typeface="Aptos" panose="020B0004020202020204" pitchFamily="34" charset="0"/>
              </a:defRPr>
            </a:lvl2pPr>
            <a:lvl3pPr>
              <a:defRPr b="0" i="0">
                <a:solidFill>
                  <a:srgbClr val="19181A"/>
                </a:solidFill>
                <a:latin typeface="Aptos" panose="020B0004020202020204" pitchFamily="34" charset="0"/>
              </a:defRPr>
            </a:lvl3pPr>
            <a:lvl4pPr>
              <a:defRPr b="0" i="0">
                <a:solidFill>
                  <a:srgbClr val="19181A"/>
                </a:solidFill>
                <a:latin typeface="Aptos" panose="020B0004020202020204" pitchFamily="34" charset="0"/>
              </a:defRPr>
            </a:lvl4pPr>
            <a:lvl5pPr>
              <a:defRPr b="0" i="0">
                <a:solidFill>
                  <a:srgbClr val="19181A"/>
                </a:solidFill>
                <a:latin typeface="Aptos"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14" name="Picture 13" descr="A black background with white text&#10;&#10;Description automatically generated">
            <a:extLst>
              <a:ext uri="{FF2B5EF4-FFF2-40B4-BE49-F238E27FC236}">
                <a16:creationId xmlns:a16="http://schemas.microsoft.com/office/drawing/2014/main" id="{9969DFE8-4980-AE9D-C516-963CDFBCCF07}"/>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8266039" y="122958"/>
            <a:ext cx="1255859" cy="514480"/>
          </a:xfrm>
          <a:prstGeom prst="rect">
            <a:avLst/>
          </a:prstGeom>
        </p:spPr>
      </p:pic>
    </p:spTree>
    <p:extLst>
      <p:ext uri="{BB962C8B-B14F-4D97-AF65-F5344CB8AC3E}">
        <p14:creationId xmlns:p14="http://schemas.microsoft.com/office/powerpoint/2010/main" val="2619401254"/>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userDrawn="1">
  <p:cSld name="1_Green 4">
    <p:bg>
      <p:bgPr>
        <a:solidFill>
          <a:srgbClr val="01BCB5"/>
        </a:solidFill>
        <a:effectLst/>
      </p:bgPr>
    </p:bg>
    <p:spTree>
      <p:nvGrpSpPr>
        <p:cNvPr id="1" name=""/>
        <p:cNvGrpSpPr/>
        <p:nvPr/>
      </p:nvGrpSpPr>
      <p:grpSpPr>
        <a:xfrm>
          <a:off x="0" y="0"/>
          <a:ext cx="0" cy="0"/>
          <a:chOff x="0" y="0"/>
          <a:chExt cx="0" cy="0"/>
        </a:xfrm>
      </p:grpSpPr>
      <p:sp>
        <p:nvSpPr>
          <p:cNvPr id="11" name="Freeform 10">
            <a:extLst>
              <a:ext uri="{FF2B5EF4-FFF2-40B4-BE49-F238E27FC236}">
                <a16:creationId xmlns:a16="http://schemas.microsoft.com/office/drawing/2014/main" id="{4EAF07C7-CAE6-B628-738C-C3F58ED6D258}"/>
              </a:ext>
            </a:extLst>
          </p:cNvPr>
          <p:cNvSpPr/>
          <p:nvPr userDrawn="1"/>
        </p:nvSpPr>
        <p:spPr>
          <a:xfrm>
            <a:off x="2992627" y="1"/>
            <a:ext cx="9199373" cy="6857937"/>
          </a:xfrm>
          <a:custGeom>
            <a:avLst/>
            <a:gdLst>
              <a:gd name="connsiteX0" fmla="*/ 4310631 w 9199373"/>
              <a:gd name="connsiteY0" fmla="*/ 0 h 6857937"/>
              <a:gd name="connsiteX1" fmla="*/ 9199373 w 9199373"/>
              <a:gd name="connsiteY1" fmla="*/ 0 h 6857937"/>
              <a:gd name="connsiteX2" fmla="*/ 9199373 w 9199373"/>
              <a:gd name="connsiteY2" fmla="*/ 6388399 h 6857937"/>
              <a:gd name="connsiteX3" fmla="*/ 9098002 w 9199373"/>
              <a:gd name="connsiteY3" fmla="*/ 6268383 h 6857937"/>
              <a:gd name="connsiteX4" fmla="*/ 7912354 w 9199373"/>
              <a:gd name="connsiteY4" fmla="*/ 5763007 h 6857937"/>
              <a:gd name="connsiteX5" fmla="*/ 7026529 w 9199373"/>
              <a:gd name="connsiteY5" fmla="*/ 6065013 h 6857937"/>
              <a:gd name="connsiteX6" fmla="*/ 6799961 w 9199373"/>
              <a:gd name="connsiteY6" fmla="*/ 6266371 h 6857937"/>
              <a:gd name="connsiteX7" fmla="*/ 6349366 w 9199373"/>
              <a:gd name="connsiteY7" fmla="*/ 6857937 h 6857937"/>
              <a:gd name="connsiteX8" fmla="*/ 0 w 9199373"/>
              <a:gd name="connsiteY8" fmla="*/ 6857937 h 6857937"/>
              <a:gd name="connsiteX9" fmla="*/ 65405 w 9199373"/>
              <a:gd name="connsiteY9" fmla="*/ 6684201 h 6857937"/>
              <a:gd name="connsiteX10" fmla="*/ 241491 w 9199373"/>
              <a:gd name="connsiteY10" fmla="*/ 6206046 h 6857937"/>
              <a:gd name="connsiteX11" fmla="*/ 1263269 w 9199373"/>
              <a:gd name="connsiteY11" fmla="*/ 3699447 h 6857937"/>
              <a:gd name="connsiteX12" fmla="*/ 1454594 w 9199373"/>
              <a:gd name="connsiteY12" fmla="*/ 3311907 h 6857937"/>
              <a:gd name="connsiteX13" fmla="*/ 3593783 w 9199373"/>
              <a:gd name="connsiteY13" fmla="*/ 508318 h 6857937"/>
              <a:gd name="connsiteX14" fmla="*/ 4208884 w 9199373"/>
              <a:gd name="connsiteY14" fmla="*/ 61445 h 6857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199373" h="6857937">
                <a:moveTo>
                  <a:pt x="4310631" y="0"/>
                </a:moveTo>
                <a:lnTo>
                  <a:pt x="9199373" y="0"/>
                </a:lnTo>
                <a:lnTo>
                  <a:pt x="9199373" y="6388399"/>
                </a:lnTo>
                <a:lnTo>
                  <a:pt x="9098002" y="6268383"/>
                </a:lnTo>
                <a:cubicBezTo>
                  <a:pt x="8780653" y="5935707"/>
                  <a:pt x="8380508" y="5763007"/>
                  <a:pt x="7912354" y="5763007"/>
                </a:cubicBezTo>
                <a:cubicBezTo>
                  <a:pt x="7580186" y="5763007"/>
                  <a:pt x="7288213" y="5868734"/>
                  <a:pt x="7026529" y="6065013"/>
                </a:cubicBezTo>
                <a:cubicBezTo>
                  <a:pt x="6945948" y="6125401"/>
                  <a:pt x="6870510" y="6190870"/>
                  <a:pt x="6799961" y="6266371"/>
                </a:cubicBezTo>
                <a:cubicBezTo>
                  <a:pt x="6639624" y="6428868"/>
                  <a:pt x="6491097" y="6627813"/>
                  <a:pt x="6349366" y="6857937"/>
                </a:cubicBezTo>
                <a:lnTo>
                  <a:pt x="0" y="6857937"/>
                </a:lnTo>
                <a:cubicBezTo>
                  <a:pt x="21590" y="6800787"/>
                  <a:pt x="43370" y="6742939"/>
                  <a:pt x="65405" y="6684201"/>
                </a:cubicBezTo>
                <a:cubicBezTo>
                  <a:pt x="120714" y="6528182"/>
                  <a:pt x="181166" y="6367146"/>
                  <a:pt x="241491" y="6206046"/>
                </a:cubicBezTo>
                <a:cubicBezTo>
                  <a:pt x="543560" y="5380610"/>
                  <a:pt x="870649" y="4524947"/>
                  <a:pt x="1263269" y="3699447"/>
                </a:cubicBezTo>
                <a:cubicBezTo>
                  <a:pt x="1323721" y="3568637"/>
                  <a:pt x="1389126" y="3437764"/>
                  <a:pt x="1454594" y="3311907"/>
                </a:cubicBezTo>
                <a:cubicBezTo>
                  <a:pt x="2003171" y="2239773"/>
                  <a:pt x="2682748" y="1253237"/>
                  <a:pt x="3593783" y="508318"/>
                </a:cubicBezTo>
                <a:cubicBezTo>
                  <a:pt x="3788200" y="347882"/>
                  <a:pt x="3992880" y="198415"/>
                  <a:pt x="4208884" y="61445"/>
                </a:cubicBezTo>
                <a:close/>
              </a:path>
            </a:pathLst>
          </a:custGeom>
          <a:solidFill>
            <a:srgbClr val="0070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Title Placeholder 12">
            <a:extLst>
              <a:ext uri="{FF2B5EF4-FFF2-40B4-BE49-F238E27FC236}">
                <a16:creationId xmlns:a16="http://schemas.microsoft.com/office/drawing/2014/main" id="{E86F7DE4-452B-D38F-6F3A-27B07C6B5072}"/>
              </a:ext>
            </a:extLst>
          </p:cNvPr>
          <p:cNvSpPr>
            <a:spLocks noGrp="1"/>
          </p:cNvSpPr>
          <p:nvPr>
            <p:ph type="title" hasCustomPrompt="1"/>
          </p:nvPr>
        </p:nvSpPr>
        <p:spPr>
          <a:xfrm>
            <a:off x="340292" y="212186"/>
            <a:ext cx="10385927" cy="692589"/>
          </a:xfrm>
          <a:prstGeom prst="rect">
            <a:avLst/>
          </a:prstGeom>
        </p:spPr>
        <p:txBody>
          <a:bodyPr vert="horz" lIns="91440" tIns="45720" rIns="91440" bIns="45720" rtlCol="0" anchor="t" anchorCtr="0">
            <a:normAutofit/>
          </a:bodyPr>
          <a:lstStyle>
            <a:lvl1pPr>
              <a:defRPr b="1" i="0">
                <a:solidFill>
                  <a:schemeClr val="bg1"/>
                </a:solidFill>
                <a:latin typeface="Aptos ExtraBold" panose="020B0004020202020204" pitchFamily="34" charset="0"/>
              </a:defRPr>
            </a:lvl1pPr>
          </a:lstStyle>
          <a:p>
            <a:r>
              <a:rPr lang="en-GB"/>
              <a:t>Insert slide title</a:t>
            </a:r>
            <a:endParaRPr lang="en-IS"/>
          </a:p>
        </p:txBody>
      </p:sp>
      <p:sp>
        <p:nvSpPr>
          <p:cNvPr id="13" name="Text Placeholder 41">
            <a:extLst>
              <a:ext uri="{FF2B5EF4-FFF2-40B4-BE49-F238E27FC236}">
                <a16:creationId xmlns:a16="http://schemas.microsoft.com/office/drawing/2014/main" id="{A75EF3AD-4112-5FA8-2DF0-85A390089D8B}"/>
              </a:ext>
            </a:extLst>
          </p:cNvPr>
          <p:cNvSpPr>
            <a:spLocks noGrp="1"/>
          </p:cNvSpPr>
          <p:nvPr>
            <p:ph type="body" sz="quarter" idx="13"/>
          </p:nvPr>
        </p:nvSpPr>
        <p:spPr>
          <a:xfrm>
            <a:off x="6096000" y="962527"/>
            <a:ext cx="5750103"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14" name="Picture 13" descr="A black background with white text&#10;&#10;Description automatically generated">
            <a:extLst>
              <a:ext uri="{FF2B5EF4-FFF2-40B4-BE49-F238E27FC236}">
                <a16:creationId xmlns:a16="http://schemas.microsoft.com/office/drawing/2014/main" id="{A437D374-25B5-9316-083D-4124A513E83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0878266" y="57875"/>
            <a:ext cx="1255859" cy="514480"/>
          </a:xfrm>
          <a:prstGeom prst="rect">
            <a:avLst/>
          </a:prstGeom>
        </p:spPr>
      </p:pic>
      <p:sp>
        <p:nvSpPr>
          <p:cNvPr id="15" name="Freeform 14">
            <a:extLst>
              <a:ext uri="{FF2B5EF4-FFF2-40B4-BE49-F238E27FC236}">
                <a16:creationId xmlns:a16="http://schemas.microsoft.com/office/drawing/2014/main" id="{280869A8-0CA2-DF76-46D3-1FE3FF035CDA}"/>
              </a:ext>
            </a:extLst>
          </p:cNvPr>
          <p:cNvSpPr/>
          <p:nvPr userDrawn="1"/>
        </p:nvSpPr>
        <p:spPr>
          <a:xfrm>
            <a:off x="340292" y="962527"/>
            <a:ext cx="5337208" cy="5337208"/>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16" name="Picture Placeholder 28">
            <a:extLst>
              <a:ext uri="{FF2B5EF4-FFF2-40B4-BE49-F238E27FC236}">
                <a16:creationId xmlns:a16="http://schemas.microsoft.com/office/drawing/2014/main" id="{A37B6504-4818-0678-AC28-0C9B5825C00C}"/>
              </a:ext>
            </a:extLst>
          </p:cNvPr>
          <p:cNvSpPr>
            <a:spLocks noGrp="1"/>
          </p:cNvSpPr>
          <p:nvPr>
            <p:ph type="pic" sz="quarter" idx="11" hasCustomPrompt="1"/>
          </p:nvPr>
        </p:nvSpPr>
        <p:spPr>
          <a:xfrm>
            <a:off x="399127" y="1025619"/>
            <a:ext cx="5211024" cy="5211024"/>
          </a:xfrm>
          <a:custGeom>
            <a:avLst/>
            <a:gdLst>
              <a:gd name="connsiteX0" fmla="*/ 83687 w 5428158"/>
              <a:gd name="connsiteY0" fmla="*/ 0 h 5106617"/>
              <a:gd name="connsiteX1" fmla="*/ 5345070 w 5428158"/>
              <a:gd name="connsiteY1" fmla="*/ 0 h 5106617"/>
              <a:gd name="connsiteX2" fmla="*/ 5358432 w 5428158"/>
              <a:gd name="connsiteY2" fmla="*/ 2697 h 5106617"/>
              <a:gd name="connsiteX3" fmla="*/ 5419708 w 5428158"/>
              <a:gd name="connsiteY3" fmla="*/ 63963 h 5106617"/>
              <a:gd name="connsiteX4" fmla="*/ 5428158 w 5428158"/>
              <a:gd name="connsiteY4" fmla="*/ 105813 h 5106617"/>
              <a:gd name="connsiteX5" fmla="*/ 5428158 w 5428158"/>
              <a:gd name="connsiteY5" fmla="*/ 4994454 h 5106617"/>
              <a:gd name="connsiteX6" fmla="*/ 5419708 w 5428158"/>
              <a:gd name="connsiteY6" fmla="*/ 5036304 h 5106617"/>
              <a:gd name="connsiteX7" fmla="*/ 5313612 w 5428158"/>
              <a:gd name="connsiteY7" fmla="*/ 5106617 h 5106617"/>
              <a:gd name="connsiteX8" fmla="*/ 115144 w 5428158"/>
              <a:gd name="connsiteY8" fmla="*/ 5106617 h 5106617"/>
              <a:gd name="connsiteX9" fmla="*/ 0 w 5428158"/>
              <a:gd name="connsiteY9" fmla="*/ 4991492 h 5106617"/>
              <a:gd name="connsiteX10" fmla="*/ 0 w 5428158"/>
              <a:gd name="connsiteY10" fmla="*/ 3555723 h 5106617"/>
              <a:gd name="connsiteX11" fmla="*/ 0 w 5428158"/>
              <a:gd name="connsiteY11" fmla="*/ 1544544 h 5106617"/>
              <a:gd name="connsiteX12" fmla="*/ 0 w 5428158"/>
              <a:gd name="connsiteY12" fmla="*/ 108775 h 5106617"/>
              <a:gd name="connsiteX13" fmla="*/ 70325 w 5428158"/>
              <a:gd name="connsiteY13" fmla="*/ 2697 h 5106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28158" h="5106617">
                <a:moveTo>
                  <a:pt x="83687" y="0"/>
                </a:moveTo>
                <a:lnTo>
                  <a:pt x="5345070" y="0"/>
                </a:lnTo>
                <a:lnTo>
                  <a:pt x="5358432" y="2697"/>
                </a:lnTo>
                <a:cubicBezTo>
                  <a:pt x="5385983" y="14348"/>
                  <a:pt x="5408054" y="36416"/>
                  <a:pt x="5419708" y="63963"/>
                </a:cubicBezTo>
                <a:lnTo>
                  <a:pt x="5428158" y="105813"/>
                </a:lnTo>
                <a:lnTo>
                  <a:pt x="5428158" y="4994454"/>
                </a:lnTo>
                <a:lnTo>
                  <a:pt x="5419708" y="5036304"/>
                </a:lnTo>
                <a:cubicBezTo>
                  <a:pt x="5402228" y="5077624"/>
                  <a:pt x="5361307" y="5106617"/>
                  <a:pt x="5313612" y="5106617"/>
                </a:cubicBezTo>
                <a:lnTo>
                  <a:pt x="115144" y="5106617"/>
                </a:lnTo>
                <a:cubicBezTo>
                  <a:pt x="51552" y="5106617"/>
                  <a:pt x="0" y="5055074"/>
                  <a:pt x="0" y="4991492"/>
                </a:cubicBezTo>
                <a:lnTo>
                  <a:pt x="0" y="3555723"/>
                </a:lnTo>
                <a:lnTo>
                  <a:pt x="0" y="1544544"/>
                </a:lnTo>
                <a:lnTo>
                  <a:pt x="0" y="108775"/>
                </a:lnTo>
                <a:cubicBezTo>
                  <a:pt x="0" y="61089"/>
                  <a:pt x="28998" y="20174"/>
                  <a:pt x="70325" y="2697"/>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Tree>
    <p:extLst>
      <p:ext uri="{BB962C8B-B14F-4D97-AF65-F5344CB8AC3E}">
        <p14:creationId xmlns:p14="http://schemas.microsoft.com/office/powerpoint/2010/main" val="3027330042"/>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userDrawn="1">
  <p:cSld name="1_Red 1">
    <p:bg>
      <p:bgPr>
        <a:solidFill>
          <a:srgbClr val="922B48"/>
        </a:solidFill>
        <a:effectLst/>
      </p:bgPr>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ECB4120E-E0C4-F501-9196-5E7B66320722}"/>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0"/>
            <a:ext cx="12192000" cy="6858000"/>
          </a:xfrm>
          <a:prstGeom prst="rect">
            <a:avLst/>
          </a:prstGeom>
        </p:spPr>
      </p:pic>
      <p:sp>
        <p:nvSpPr>
          <p:cNvPr id="4" name="Title Placeholder 12">
            <a:extLst>
              <a:ext uri="{FF2B5EF4-FFF2-40B4-BE49-F238E27FC236}">
                <a16:creationId xmlns:a16="http://schemas.microsoft.com/office/drawing/2014/main" id="{440A0E84-07C2-886A-66EB-3C78D1A973C5}"/>
              </a:ext>
            </a:extLst>
          </p:cNvPr>
          <p:cNvSpPr>
            <a:spLocks noGrp="1"/>
          </p:cNvSpPr>
          <p:nvPr>
            <p:ph type="title" hasCustomPrompt="1"/>
          </p:nvPr>
        </p:nvSpPr>
        <p:spPr>
          <a:xfrm>
            <a:off x="340293" y="212186"/>
            <a:ext cx="10537974" cy="692589"/>
          </a:xfrm>
          <a:prstGeom prst="rect">
            <a:avLst/>
          </a:prstGeom>
        </p:spPr>
        <p:txBody>
          <a:bodyPr vert="horz" lIns="91440" tIns="45720" rIns="91440" bIns="45720" rtlCol="0" anchor="t" anchorCtr="0">
            <a:normAutofit/>
          </a:bodyPr>
          <a:lstStyle>
            <a:lvl1pPr>
              <a:defRPr b="1" i="0">
                <a:solidFill>
                  <a:srgbClr val="F2AAB6"/>
                </a:solidFill>
                <a:latin typeface="Aptos ExtraBold" panose="020B0004020202020204" pitchFamily="34" charset="0"/>
              </a:defRPr>
            </a:lvl1pPr>
          </a:lstStyle>
          <a:p>
            <a:r>
              <a:rPr lang="en-GB"/>
              <a:t>Insert slide title</a:t>
            </a:r>
            <a:endParaRPr lang="en-IS"/>
          </a:p>
        </p:txBody>
      </p:sp>
      <p:sp>
        <p:nvSpPr>
          <p:cNvPr id="5" name="Text Placeholder 41">
            <a:extLst>
              <a:ext uri="{FF2B5EF4-FFF2-40B4-BE49-F238E27FC236}">
                <a16:creationId xmlns:a16="http://schemas.microsoft.com/office/drawing/2014/main" id="{6C8766E6-BE0C-D8F4-2EA6-8F396FFD4256}"/>
              </a:ext>
            </a:extLst>
          </p:cNvPr>
          <p:cNvSpPr>
            <a:spLocks noGrp="1"/>
          </p:cNvSpPr>
          <p:nvPr>
            <p:ph type="body" sz="quarter" idx="13"/>
          </p:nvPr>
        </p:nvSpPr>
        <p:spPr>
          <a:xfrm>
            <a:off x="4642783" y="1318661"/>
            <a:ext cx="7205916" cy="5188017"/>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black background with white text&#10;&#10;Description automatically generated">
            <a:extLst>
              <a:ext uri="{FF2B5EF4-FFF2-40B4-BE49-F238E27FC236}">
                <a16:creationId xmlns:a16="http://schemas.microsoft.com/office/drawing/2014/main" id="{E3F3F49C-A361-B37A-BD9A-301B53FB43A1}"/>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10878266" y="57875"/>
            <a:ext cx="1255859" cy="514480"/>
          </a:xfrm>
          <a:prstGeom prst="rect">
            <a:avLst/>
          </a:prstGeom>
        </p:spPr>
      </p:pic>
    </p:spTree>
    <p:extLst>
      <p:ext uri="{BB962C8B-B14F-4D97-AF65-F5344CB8AC3E}">
        <p14:creationId xmlns:p14="http://schemas.microsoft.com/office/powerpoint/2010/main" val="3249808188"/>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userDrawn="1">
  <p:cSld name="1_Red 2">
    <p:bg>
      <p:bgPr>
        <a:solidFill>
          <a:srgbClr val="922B48"/>
        </a:solidFill>
        <a:effectLst/>
      </p:bgPr>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ECB4120E-E0C4-F501-9196-5E7B66320722}"/>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0"/>
            <a:ext cx="12192000" cy="6858000"/>
          </a:xfrm>
          <a:prstGeom prst="rect">
            <a:avLst/>
          </a:prstGeom>
        </p:spPr>
      </p:pic>
      <p:sp>
        <p:nvSpPr>
          <p:cNvPr id="13" name="Freeform 12">
            <a:extLst>
              <a:ext uri="{FF2B5EF4-FFF2-40B4-BE49-F238E27FC236}">
                <a16:creationId xmlns:a16="http://schemas.microsoft.com/office/drawing/2014/main" id="{38C90400-E657-2AC1-7755-81D1BD6C9CF5}"/>
              </a:ext>
            </a:extLst>
          </p:cNvPr>
          <p:cNvSpPr/>
          <p:nvPr userDrawn="1"/>
        </p:nvSpPr>
        <p:spPr>
          <a:xfrm>
            <a:off x="437950" y="1197027"/>
            <a:ext cx="4762899" cy="5300026"/>
          </a:xfrm>
          <a:custGeom>
            <a:avLst/>
            <a:gdLst>
              <a:gd name="connsiteX0" fmla="*/ 164847 w 4762899"/>
              <a:gd name="connsiteY0" fmla="*/ 0 h 5300026"/>
              <a:gd name="connsiteX1" fmla="*/ 2038950 w 4762899"/>
              <a:gd name="connsiteY1" fmla="*/ 0 h 5300026"/>
              <a:gd name="connsiteX2" fmla="*/ 2723949 w 4762899"/>
              <a:gd name="connsiteY2" fmla="*/ 0 h 5300026"/>
              <a:gd name="connsiteX3" fmla="*/ 4598052 w 4762899"/>
              <a:gd name="connsiteY3" fmla="*/ 0 h 5300026"/>
              <a:gd name="connsiteX4" fmla="*/ 4762899 w 4762899"/>
              <a:gd name="connsiteY4" fmla="*/ 175128 h 5300026"/>
              <a:gd name="connsiteX5" fmla="*/ 4762899 w 4762899"/>
              <a:gd name="connsiteY5" fmla="*/ 1626016 h 5300026"/>
              <a:gd name="connsiteX6" fmla="*/ 4762899 w 4762899"/>
              <a:gd name="connsiteY6" fmla="*/ 3674010 h 5300026"/>
              <a:gd name="connsiteX7" fmla="*/ 4762899 w 4762899"/>
              <a:gd name="connsiteY7" fmla="*/ 5124898 h 5300026"/>
              <a:gd name="connsiteX8" fmla="*/ 4598052 w 4762899"/>
              <a:gd name="connsiteY8" fmla="*/ 5300026 h 5300026"/>
              <a:gd name="connsiteX9" fmla="*/ 2723949 w 4762899"/>
              <a:gd name="connsiteY9" fmla="*/ 5300026 h 5300026"/>
              <a:gd name="connsiteX10" fmla="*/ 2038950 w 4762899"/>
              <a:gd name="connsiteY10" fmla="*/ 5300026 h 5300026"/>
              <a:gd name="connsiteX11" fmla="*/ 164847 w 4762899"/>
              <a:gd name="connsiteY11" fmla="*/ 5300026 h 5300026"/>
              <a:gd name="connsiteX12" fmla="*/ 0 w 4762899"/>
              <a:gd name="connsiteY12" fmla="*/ 5124898 h 5300026"/>
              <a:gd name="connsiteX13" fmla="*/ 0 w 4762899"/>
              <a:gd name="connsiteY13" fmla="*/ 3674010 h 5300026"/>
              <a:gd name="connsiteX14" fmla="*/ 0 w 4762899"/>
              <a:gd name="connsiteY14" fmla="*/ 1626016 h 5300026"/>
              <a:gd name="connsiteX15" fmla="*/ 0 w 4762899"/>
              <a:gd name="connsiteY15" fmla="*/ 175128 h 5300026"/>
              <a:gd name="connsiteX16" fmla="*/ 164847 w 4762899"/>
              <a:gd name="connsiteY16" fmla="*/ 0 h 5300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762899" h="5300026">
                <a:moveTo>
                  <a:pt x="164847" y="0"/>
                </a:moveTo>
                <a:lnTo>
                  <a:pt x="2038950" y="0"/>
                </a:lnTo>
                <a:lnTo>
                  <a:pt x="2723949" y="0"/>
                </a:lnTo>
                <a:lnTo>
                  <a:pt x="4598052" y="0"/>
                </a:lnTo>
                <a:cubicBezTo>
                  <a:pt x="4689094" y="0"/>
                  <a:pt x="4762899" y="78408"/>
                  <a:pt x="4762899" y="175128"/>
                </a:cubicBezTo>
                <a:lnTo>
                  <a:pt x="4762899" y="1626016"/>
                </a:lnTo>
                <a:lnTo>
                  <a:pt x="4762899" y="3674010"/>
                </a:lnTo>
                <a:lnTo>
                  <a:pt x="4762899" y="5124898"/>
                </a:lnTo>
                <a:cubicBezTo>
                  <a:pt x="4762899" y="5221619"/>
                  <a:pt x="4689094" y="5300026"/>
                  <a:pt x="4598052" y="5300026"/>
                </a:cubicBezTo>
                <a:lnTo>
                  <a:pt x="2723949" y="5300026"/>
                </a:lnTo>
                <a:lnTo>
                  <a:pt x="2038950" y="5300026"/>
                </a:lnTo>
                <a:lnTo>
                  <a:pt x="164847" y="5300026"/>
                </a:lnTo>
                <a:cubicBezTo>
                  <a:pt x="73805" y="5300026"/>
                  <a:pt x="0" y="5221618"/>
                  <a:pt x="0" y="5124898"/>
                </a:cubicBezTo>
                <a:lnTo>
                  <a:pt x="0" y="3674010"/>
                </a:lnTo>
                <a:lnTo>
                  <a:pt x="0" y="1626016"/>
                </a:lnTo>
                <a:lnTo>
                  <a:pt x="0" y="175128"/>
                </a:lnTo>
                <a:cubicBezTo>
                  <a:pt x="0" y="78407"/>
                  <a:pt x="73805" y="0"/>
                  <a:pt x="164847" y="0"/>
                </a:cubicBezTo>
                <a:close/>
              </a:path>
            </a:pathLst>
          </a:custGeom>
          <a:solidFill>
            <a:srgbClr val="F7F5F9"/>
          </a:solidFill>
          <a:ln>
            <a:noFill/>
          </a:ln>
          <a:effectLst>
            <a:outerShdw blurRad="165100" dist="127000" dir="5400000" algn="ctr" rotWithShape="0">
              <a:srgbClr val="000000">
                <a:alpha val="15000"/>
              </a:srgb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Picture Placeholder 22">
            <a:extLst>
              <a:ext uri="{FF2B5EF4-FFF2-40B4-BE49-F238E27FC236}">
                <a16:creationId xmlns:a16="http://schemas.microsoft.com/office/drawing/2014/main" id="{EA558A32-06E8-0BE5-703E-2B2A4BE8B29C}"/>
              </a:ext>
            </a:extLst>
          </p:cNvPr>
          <p:cNvSpPr>
            <a:spLocks noGrp="1"/>
          </p:cNvSpPr>
          <p:nvPr>
            <p:ph type="pic" sz="quarter" idx="14"/>
          </p:nvPr>
        </p:nvSpPr>
        <p:spPr>
          <a:xfrm>
            <a:off x="476081" y="1234035"/>
            <a:ext cx="4686638" cy="5226010"/>
          </a:xfrm>
          <a:custGeom>
            <a:avLst/>
            <a:gdLst>
              <a:gd name="connsiteX0" fmla="*/ 162208 w 4686638"/>
              <a:gd name="connsiteY0" fmla="*/ 0 h 5226010"/>
              <a:gd name="connsiteX1" fmla="*/ 2006304 w 4686638"/>
              <a:gd name="connsiteY1" fmla="*/ 0 h 5226010"/>
              <a:gd name="connsiteX2" fmla="*/ 2680335 w 4686638"/>
              <a:gd name="connsiteY2" fmla="*/ 0 h 5226010"/>
              <a:gd name="connsiteX3" fmla="*/ 4524431 w 4686638"/>
              <a:gd name="connsiteY3" fmla="*/ 0 h 5226010"/>
              <a:gd name="connsiteX4" fmla="*/ 4686638 w 4686638"/>
              <a:gd name="connsiteY4" fmla="*/ 172682 h 5226010"/>
              <a:gd name="connsiteX5" fmla="*/ 4686638 w 4686638"/>
              <a:gd name="connsiteY5" fmla="*/ 1603309 h 5226010"/>
              <a:gd name="connsiteX6" fmla="*/ 4686638 w 4686638"/>
              <a:gd name="connsiteY6" fmla="*/ 3622702 h 5226010"/>
              <a:gd name="connsiteX7" fmla="*/ 4686638 w 4686638"/>
              <a:gd name="connsiteY7" fmla="*/ 5053328 h 5226010"/>
              <a:gd name="connsiteX8" fmla="*/ 4524431 w 4686638"/>
              <a:gd name="connsiteY8" fmla="*/ 5226010 h 5226010"/>
              <a:gd name="connsiteX9" fmla="*/ 2680335 w 4686638"/>
              <a:gd name="connsiteY9" fmla="*/ 5226010 h 5226010"/>
              <a:gd name="connsiteX10" fmla="*/ 2006304 w 4686638"/>
              <a:gd name="connsiteY10" fmla="*/ 5226010 h 5226010"/>
              <a:gd name="connsiteX11" fmla="*/ 162208 w 4686638"/>
              <a:gd name="connsiteY11" fmla="*/ 5226010 h 5226010"/>
              <a:gd name="connsiteX12" fmla="*/ 0 w 4686638"/>
              <a:gd name="connsiteY12" fmla="*/ 5053328 h 5226010"/>
              <a:gd name="connsiteX13" fmla="*/ 0 w 4686638"/>
              <a:gd name="connsiteY13" fmla="*/ 3622702 h 5226010"/>
              <a:gd name="connsiteX14" fmla="*/ 0 w 4686638"/>
              <a:gd name="connsiteY14" fmla="*/ 1603309 h 5226010"/>
              <a:gd name="connsiteX15" fmla="*/ 0 w 4686638"/>
              <a:gd name="connsiteY15" fmla="*/ 172682 h 5226010"/>
              <a:gd name="connsiteX16" fmla="*/ 162208 w 4686638"/>
              <a:gd name="connsiteY16" fmla="*/ 0 h 5226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86638" h="5226010">
                <a:moveTo>
                  <a:pt x="162208" y="0"/>
                </a:moveTo>
                <a:lnTo>
                  <a:pt x="2006304" y="0"/>
                </a:lnTo>
                <a:lnTo>
                  <a:pt x="2680335" y="0"/>
                </a:lnTo>
                <a:lnTo>
                  <a:pt x="4524431" y="0"/>
                </a:lnTo>
                <a:cubicBezTo>
                  <a:pt x="4614015" y="0"/>
                  <a:pt x="4686638" y="77313"/>
                  <a:pt x="4686638" y="172682"/>
                </a:cubicBezTo>
                <a:lnTo>
                  <a:pt x="4686638" y="1603309"/>
                </a:lnTo>
                <a:lnTo>
                  <a:pt x="4686638" y="3622702"/>
                </a:lnTo>
                <a:lnTo>
                  <a:pt x="4686638" y="5053328"/>
                </a:lnTo>
                <a:cubicBezTo>
                  <a:pt x="4686638" y="5148698"/>
                  <a:pt x="4614015" y="5226010"/>
                  <a:pt x="4524431" y="5226010"/>
                </a:cubicBezTo>
                <a:lnTo>
                  <a:pt x="2680335" y="5226010"/>
                </a:lnTo>
                <a:lnTo>
                  <a:pt x="2006304" y="5226010"/>
                </a:lnTo>
                <a:lnTo>
                  <a:pt x="162208" y="5226010"/>
                </a:lnTo>
                <a:cubicBezTo>
                  <a:pt x="72623" y="5226010"/>
                  <a:pt x="0" y="5148697"/>
                  <a:pt x="0" y="5053328"/>
                </a:cubicBezTo>
                <a:lnTo>
                  <a:pt x="0" y="3622702"/>
                </a:lnTo>
                <a:lnTo>
                  <a:pt x="0" y="1603309"/>
                </a:lnTo>
                <a:lnTo>
                  <a:pt x="0" y="172682"/>
                </a:lnTo>
                <a:cubicBezTo>
                  <a:pt x="0" y="77312"/>
                  <a:pt x="72623" y="0"/>
                  <a:pt x="162208" y="0"/>
                </a:cubicBezTo>
                <a:close/>
              </a:path>
            </a:pathLst>
          </a:custGeom>
        </p:spPr>
        <p:txBody>
          <a:bodyPr wrap="square">
            <a:noAutofit/>
          </a:bodyPr>
          <a:lstStyle/>
          <a:p>
            <a:endParaRPr lang="en-US"/>
          </a:p>
        </p:txBody>
      </p:sp>
      <p:sp>
        <p:nvSpPr>
          <p:cNvPr id="5" name="Text Placeholder 41">
            <a:extLst>
              <a:ext uri="{FF2B5EF4-FFF2-40B4-BE49-F238E27FC236}">
                <a16:creationId xmlns:a16="http://schemas.microsoft.com/office/drawing/2014/main" id="{6C8766E6-BE0C-D8F4-2EA6-8F396FFD4256}"/>
              </a:ext>
            </a:extLst>
          </p:cNvPr>
          <p:cNvSpPr>
            <a:spLocks noGrp="1"/>
          </p:cNvSpPr>
          <p:nvPr>
            <p:ph type="body" sz="quarter" idx="13"/>
          </p:nvPr>
        </p:nvSpPr>
        <p:spPr>
          <a:xfrm>
            <a:off x="5409397" y="1318661"/>
            <a:ext cx="6439301" cy="5188017"/>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black background with white text&#10;&#10;Description automatically generated">
            <a:extLst>
              <a:ext uri="{FF2B5EF4-FFF2-40B4-BE49-F238E27FC236}">
                <a16:creationId xmlns:a16="http://schemas.microsoft.com/office/drawing/2014/main" id="{E3F3F49C-A361-B37A-BD9A-301B53FB43A1}"/>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10878266" y="57875"/>
            <a:ext cx="1255859" cy="514480"/>
          </a:xfrm>
          <a:prstGeom prst="rect">
            <a:avLst/>
          </a:prstGeom>
        </p:spPr>
      </p:pic>
      <p:sp>
        <p:nvSpPr>
          <p:cNvPr id="24" name="Title Placeholder 12">
            <a:extLst>
              <a:ext uri="{FF2B5EF4-FFF2-40B4-BE49-F238E27FC236}">
                <a16:creationId xmlns:a16="http://schemas.microsoft.com/office/drawing/2014/main" id="{8B44DD98-7F1E-F8BE-3B3F-45DBBD3DC719}"/>
              </a:ext>
            </a:extLst>
          </p:cNvPr>
          <p:cNvSpPr>
            <a:spLocks noGrp="1"/>
          </p:cNvSpPr>
          <p:nvPr>
            <p:ph type="title" hasCustomPrompt="1"/>
          </p:nvPr>
        </p:nvSpPr>
        <p:spPr>
          <a:xfrm>
            <a:off x="340293" y="212186"/>
            <a:ext cx="10537974" cy="692589"/>
          </a:xfrm>
          <a:prstGeom prst="rect">
            <a:avLst/>
          </a:prstGeom>
        </p:spPr>
        <p:txBody>
          <a:bodyPr vert="horz" lIns="91440" tIns="45720" rIns="91440" bIns="45720" rtlCol="0" anchor="t" anchorCtr="0">
            <a:normAutofit/>
          </a:bodyPr>
          <a:lstStyle>
            <a:lvl1pPr>
              <a:defRPr b="1" i="0">
                <a:solidFill>
                  <a:srgbClr val="F2AAB6"/>
                </a:solidFill>
                <a:latin typeface="Aptos ExtraBold" panose="020B0004020202020204" pitchFamily="34" charset="0"/>
              </a:defRPr>
            </a:lvl1pPr>
          </a:lstStyle>
          <a:p>
            <a:r>
              <a:rPr lang="en-GB"/>
              <a:t>Insert slide title</a:t>
            </a:r>
            <a:endParaRPr lang="en-IS"/>
          </a:p>
        </p:txBody>
      </p:sp>
    </p:spTree>
    <p:extLst>
      <p:ext uri="{BB962C8B-B14F-4D97-AF65-F5344CB8AC3E}">
        <p14:creationId xmlns:p14="http://schemas.microsoft.com/office/powerpoint/2010/main" val="836322789"/>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userDrawn="1">
  <p:cSld name="1_Red 3">
    <p:bg>
      <p:bgPr>
        <a:solidFill>
          <a:srgbClr val="D24A74"/>
        </a:solidFill>
        <a:effectLst/>
      </p:bgPr>
    </p:bg>
    <p:spTree>
      <p:nvGrpSpPr>
        <p:cNvPr id="1" name=""/>
        <p:cNvGrpSpPr/>
        <p:nvPr/>
      </p:nvGrpSpPr>
      <p:grpSpPr>
        <a:xfrm>
          <a:off x="0" y="0"/>
          <a:ext cx="0" cy="0"/>
          <a:chOff x="0" y="0"/>
          <a:chExt cx="0" cy="0"/>
        </a:xfrm>
      </p:grpSpPr>
      <p:pic>
        <p:nvPicPr>
          <p:cNvPr id="9" name="Graphic 8">
            <a:extLst>
              <a:ext uri="{FF2B5EF4-FFF2-40B4-BE49-F238E27FC236}">
                <a16:creationId xmlns:a16="http://schemas.microsoft.com/office/drawing/2014/main" id="{4FD29B4A-9D28-404B-38A4-9F4FC7741589}"/>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0" y="0"/>
            <a:ext cx="12192000" cy="6858000"/>
          </a:xfrm>
          <a:prstGeom prst="rect">
            <a:avLst/>
          </a:prstGeom>
        </p:spPr>
      </p:pic>
      <p:sp>
        <p:nvSpPr>
          <p:cNvPr id="10" name="Title Placeholder 12">
            <a:extLst>
              <a:ext uri="{FF2B5EF4-FFF2-40B4-BE49-F238E27FC236}">
                <a16:creationId xmlns:a16="http://schemas.microsoft.com/office/drawing/2014/main" id="{3F6D553C-ACC2-BAA3-01FF-C7F9D965CE98}"/>
              </a:ext>
            </a:extLst>
          </p:cNvPr>
          <p:cNvSpPr>
            <a:spLocks noGrp="1"/>
          </p:cNvSpPr>
          <p:nvPr>
            <p:ph type="title" hasCustomPrompt="1"/>
          </p:nvPr>
        </p:nvSpPr>
        <p:spPr>
          <a:xfrm>
            <a:off x="836463" y="760396"/>
            <a:ext cx="4979271" cy="5337208"/>
          </a:xfrm>
          <a:prstGeom prst="rect">
            <a:avLst/>
          </a:prstGeom>
          <a:effectLst>
            <a:outerShdw blurRad="165100" dist="127000" dir="5400000" algn="ctr" rotWithShape="0">
              <a:srgbClr val="000000">
                <a:alpha val="20000"/>
              </a:srgbClr>
            </a:outerShdw>
          </a:effectLst>
        </p:spPr>
        <p:txBody>
          <a:bodyPr vert="horz" lIns="91440" tIns="45720" rIns="91440" bIns="45720" rtlCol="0" anchor="ctr" anchorCtr="0">
            <a:noAutofit/>
          </a:bodyPr>
          <a:lstStyle>
            <a:lvl1pPr>
              <a:defRPr sz="8000" b="1" i="0">
                <a:solidFill>
                  <a:schemeClr val="bg1"/>
                </a:solidFill>
                <a:latin typeface="Aptos Black" panose="020B0004020202020204" pitchFamily="34" charset="0"/>
              </a:defRPr>
            </a:lvl1pPr>
          </a:lstStyle>
          <a:p>
            <a:r>
              <a:rPr lang="en-GB"/>
              <a:t>Insert short title and keep it big</a:t>
            </a:r>
            <a:endParaRPr lang="en-IS"/>
          </a:p>
        </p:txBody>
      </p:sp>
      <p:sp>
        <p:nvSpPr>
          <p:cNvPr id="11" name="Freeform 10">
            <a:extLst>
              <a:ext uri="{FF2B5EF4-FFF2-40B4-BE49-F238E27FC236}">
                <a16:creationId xmlns:a16="http://schemas.microsoft.com/office/drawing/2014/main" id="{8A55D476-7587-ED36-3CE5-168726EF1DC8}"/>
              </a:ext>
            </a:extLst>
          </p:cNvPr>
          <p:cNvSpPr/>
          <p:nvPr userDrawn="1"/>
        </p:nvSpPr>
        <p:spPr>
          <a:xfrm>
            <a:off x="6020003" y="760396"/>
            <a:ext cx="5760000" cy="5337208"/>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F2AAB6"/>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12" name="Text Placeholder 12">
            <a:extLst>
              <a:ext uri="{FF2B5EF4-FFF2-40B4-BE49-F238E27FC236}">
                <a16:creationId xmlns:a16="http://schemas.microsoft.com/office/drawing/2014/main" id="{F3B6B2F8-22AA-D4C8-E7B0-470DD9A4DDC0}"/>
              </a:ext>
            </a:extLst>
          </p:cNvPr>
          <p:cNvSpPr>
            <a:spLocks noGrp="1"/>
          </p:cNvSpPr>
          <p:nvPr>
            <p:ph type="body" sz="quarter" idx="10"/>
          </p:nvPr>
        </p:nvSpPr>
        <p:spPr>
          <a:xfrm>
            <a:off x="6224272" y="954931"/>
            <a:ext cx="5351462" cy="4948138"/>
          </a:xfrm>
          <a:prstGeom prst="rect">
            <a:avLst/>
          </a:prstGeom>
        </p:spPr>
        <p:txBody>
          <a:bodyPr/>
          <a:lstStyle>
            <a:lvl1pPr>
              <a:defRPr b="0" i="0">
                <a:solidFill>
                  <a:srgbClr val="19181A"/>
                </a:solidFill>
                <a:latin typeface="Aptos" panose="020B0004020202020204" pitchFamily="34" charset="0"/>
              </a:defRPr>
            </a:lvl1pPr>
            <a:lvl2pPr>
              <a:defRPr b="0" i="0">
                <a:solidFill>
                  <a:srgbClr val="19181A"/>
                </a:solidFill>
                <a:latin typeface="Aptos" panose="020B0004020202020204" pitchFamily="34" charset="0"/>
              </a:defRPr>
            </a:lvl2pPr>
            <a:lvl3pPr>
              <a:defRPr b="0" i="0">
                <a:solidFill>
                  <a:srgbClr val="19181A"/>
                </a:solidFill>
                <a:latin typeface="Aptos" panose="020B0004020202020204" pitchFamily="34" charset="0"/>
              </a:defRPr>
            </a:lvl3pPr>
            <a:lvl4pPr>
              <a:defRPr b="0" i="0">
                <a:solidFill>
                  <a:srgbClr val="19181A"/>
                </a:solidFill>
                <a:latin typeface="Aptos" panose="020B0004020202020204" pitchFamily="34" charset="0"/>
              </a:defRPr>
            </a:lvl4pPr>
            <a:lvl5pPr>
              <a:defRPr b="0" i="0">
                <a:solidFill>
                  <a:srgbClr val="19181A"/>
                </a:solidFill>
                <a:latin typeface="Aptos"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13" name="Picture 12" descr="A black background with white text&#10;&#10;Description automatically generated">
            <a:extLst>
              <a:ext uri="{FF2B5EF4-FFF2-40B4-BE49-F238E27FC236}">
                <a16:creationId xmlns:a16="http://schemas.microsoft.com/office/drawing/2014/main" id="{F8BD0102-E40D-35BA-CBAC-39AD5069A3D3}"/>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8266039" y="122958"/>
            <a:ext cx="1255859" cy="514480"/>
          </a:xfrm>
          <a:prstGeom prst="rect">
            <a:avLst/>
          </a:prstGeom>
        </p:spPr>
      </p:pic>
    </p:spTree>
    <p:extLst>
      <p:ext uri="{BB962C8B-B14F-4D97-AF65-F5344CB8AC3E}">
        <p14:creationId xmlns:p14="http://schemas.microsoft.com/office/powerpoint/2010/main" val="1796677209"/>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userDrawn="1">
  <p:cSld name="1_Red 4">
    <p:bg>
      <p:bgPr>
        <a:solidFill>
          <a:srgbClr val="D24A74"/>
        </a:solidFill>
        <a:effectLst/>
      </p:bgPr>
    </p:bg>
    <p:spTree>
      <p:nvGrpSpPr>
        <p:cNvPr id="1" name=""/>
        <p:cNvGrpSpPr/>
        <p:nvPr/>
      </p:nvGrpSpPr>
      <p:grpSpPr>
        <a:xfrm>
          <a:off x="0" y="0"/>
          <a:ext cx="0" cy="0"/>
          <a:chOff x="0" y="0"/>
          <a:chExt cx="0" cy="0"/>
        </a:xfrm>
      </p:grpSpPr>
      <p:sp>
        <p:nvSpPr>
          <p:cNvPr id="11" name="Freeform 10">
            <a:extLst>
              <a:ext uri="{FF2B5EF4-FFF2-40B4-BE49-F238E27FC236}">
                <a16:creationId xmlns:a16="http://schemas.microsoft.com/office/drawing/2014/main" id="{4EAF07C7-CAE6-B628-738C-C3F58ED6D258}"/>
              </a:ext>
            </a:extLst>
          </p:cNvPr>
          <p:cNvSpPr/>
          <p:nvPr userDrawn="1"/>
        </p:nvSpPr>
        <p:spPr>
          <a:xfrm>
            <a:off x="2992627" y="1"/>
            <a:ext cx="9199373" cy="6857937"/>
          </a:xfrm>
          <a:custGeom>
            <a:avLst/>
            <a:gdLst>
              <a:gd name="connsiteX0" fmla="*/ 4310631 w 9199373"/>
              <a:gd name="connsiteY0" fmla="*/ 0 h 6857937"/>
              <a:gd name="connsiteX1" fmla="*/ 9199373 w 9199373"/>
              <a:gd name="connsiteY1" fmla="*/ 0 h 6857937"/>
              <a:gd name="connsiteX2" fmla="*/ 9199373 w 9199373"/>
              <a:gd name="connsiteY2" fmla="*/ 6388399 h 6857937"/>
              <a:gd name="connsiteX3" fmla="*/ 9098002 w 9199373"/>
              <a:gd name="connsiteY3" fmla="*/ 6268383 h 6857937"/>
              <a:gd name="connsiteX4" fmla="*/ 7912354 w 9199373"/>
              <a:gd name="connsiteY4" fmla="*/ 5763007 h 6857937"/>
              <a:gd name="connsiteX5" fmla="*/ 7026529 w 9199373"/>
              <a:gd name="connsiteY5" fmla="*/ 6065013 h 6857937"/>
              <a:gd name="connsiteX6" fmla="*/ 6799961 w 9199373"/>
              <a:gd name="connsiteY6" fmla="*/ 6266371 h 6857937"/>
              <a:gd name="connsiteX7" fmla="*/ 6349366 w 9199373"/>
              <a:gd name="connsiteY7" fmla="*/ 6857937 h 6857937"/>
              <a:gd name="connsiteX8" fmla="*/ 0 w 9199373"/>
              <a:gd name="connsiteY8" fmla="*/ 6857937 h 6857937"/>
              <a:gd name="connsiteX9" fmla="*/ 65405 w 9199373"/>
              <a:gd name="connsiteY9" fmla="*/ 6684201 h 6857937"/>
              <a:gd name="connsiteX10" fmla="*/ 241491 w 9199373"/>
              <a:gd name="connsiteY10" fmla="*/ 6206046 h 6857937"/>
              <a:gd name="connsiteX11" fmla="*/ 1263269 w 9199373"/>
              <a:gd name="connsiteY11" fmla="*/ 3699447 h 6857937"/>
              <a:gd name="connsiteX12" fmla="*/ 1454594 w 9199373"/>
              <a:gd name="connsiteY12" fmla="*/ 3311907 h 6857937"/>
              <a:gd name="connsiteX13" fmla="*/ 3593783 w 9199373"/>
              <a:gd name="connsiteY13" fmla="*/ 508318 h 6857937"/>
              <a:gd name="connsiteX14" fmla="*/ 4208884 w 9199373"/>
              <a:gd name="connsiteY14" fmla="*/ 61445 h 6857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199373" h="6857937">
                <a:moveTo>
                  <a:pt x="4310631" y="0"/>
                </a:moveTo>
                <a:lnTo>
                  <a:pt x="9199373" y="0"/>
                </a:lnTo>
                <a:lnTo>
                  <a:pt x="9199373" y="6388399"/>
                </a:lnTo>
                <a:lnTo>
                  <a:pt x="9098002" y="6268383"/>
                </a:lnTo>
                <a:cubicBezTo>
                  <a:pt x="8780653" y="5935707"/>
                  <a:pt x="8380508" y="5763007"/>
                  <a:pt x="7912354" y="5763007"/>
                </a:cubicBezTo>
                <a:cubicBezTo>
                  <a:pt x="7580186" y="5763007"/>
                  <a:pt x="7288213" y="5868734"/>
                  <a:pt x="7026529" y="6065013"/>
                </a:cubicBezTo>
                <a:cubicBezTo>
                  <a:pt x="6945948" y="6125401"/>
                  <a:pt x="6870510" y="6190870"/>
                  <a:pt x="6799961" y="6266371"/>
                </a:cubicBezTo>
                <a:cubicBezTo>
                  <a:pt x="6639624" y="6428868"/>
                  <a:pt x="6491097" y="6627813"/>
                  <a:pt x="6349366" y="6857937"/>
                </a:cubicBezTo>
                <a:lnTo>
                  <a:pt x="0" y="6857937"/>
                </a:lnTo>
                <a:cubicBezTo>
                  <a:pt x="21590" y="6800787"/>
                  <a:pt x="43370" y="6742939"/>
                  <a:pt x="65405" y="6684201"/>
                </a:cubicBezTo>
                <a:cubicBezTo>
                  <a:pt x="120714" y="6528182"/>
                  <a:pt x="181166" y="6367146"/>
                  <a:pt x="241491" y="6206046"/>
                </a:cubicBezTo>
                <a:cubicBezTo>
                  <a:pt x="543560" y="5380610"/>
                  <a:pt x="870649" y="4524947"/>
                  <a:pt x="1263269" y="3699447"/>
                </a:cubicBezTo>
                <a:cubicBezTo>
                  <a:pt x="1323721" y="3568637"/>
                  <a:pt x="1389126" y="3437764"/>
                  <a:pt x="1454594" y="3311907"/>
                </a:cubicBezTo>
                <a:cubicBezTo>
                  <a:pt x="2003171" y="2239773"/>
                  <a:pt x="2682748" y="1253237"/>
                  <a:pt x="3593783" y="508318"/>
                </a:cubicBezTo>
                <a:cubicBezTo>
                  <a:pt x="3788200" y="347882"/>
                  <a:pt x="3992880" y="198415"/>
                  <a:pt x="4208884" y="61445"/>
                </a:cubicBezTo>
                <a:close/>
              </a:path>
            </a:pathLst>
          </a:custGeom>
          <a:solidFill>
            <a:srgbClr val="922B48"/>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Title Placeholder 12">
            <a:extLst>
              <a:ext uri="{FF2B5EF4-FFF2-40B4-BE49-F238E27FC236}">
                <a16:creationId xmlns:a16="http://schemas.microsoft.com/office/drawing/2014/main" id="{E86F7DE4-452B-D38F-6F3A-27B07C6B5072}"/>
              </a:ext>
            </a:extLst>
          </p:cNvPr>
          <p:cNvSpPr>
            <a:spLocks noGrp="1"/>
          </p:cNvSpPr>
          <p:nvPr>
            <p:ph type="title" hasCustomPrompt="1"/>
          </p:nvPr>
        </p:nvSpPr>
        <p:spPr>
          <a:xfrm>
            <a:off x="340292" y="212186"/>
            <a:ext cx="10385927" cy="692589"/>
          </a:xfrm>
          <a:prstGeom prst="rect">
            <a:avLst/>
          </a:prstGeom>
        </p:spPr>
        <p:txBody>
          <a:bodyPr vert="horz" lIns="91440" tIns="45720" rIns="91440" bIns="45720" rtlCol="0" anchor="t" anchorCtr="0">
            <a:normAutofit/>
          </a:bodyPr>
          <a:lstStyle>
            <a:lvl1pPr>
              <a:defRPr b="1" i="0">
                <a:solidFill>
                  <a:schemeClr val="bg1"/>
                </a:solidFill>
                <a:latin typeface="Aptos ExtraBold" panose="020B0004020202020204" pitchFamily="34" charset="0"/>
              </a:defRPr>
            </a:lvl1pPr>
          </a:lstStyle>
          <a:p>
            <a:r>
              <a:rPr lang="en-GB"/>
              <a:t>Insert slide title</a:t>
            </a:r>
            <a:endParaRPr lang="en-IS"/>
          </a:p>
        </p:txBody>
      </p:sp>
      <p:sp>
        <p:nvSpPr>
          <p:cNvPr id="13" name="Text Placeholder 41">
            <a:extLst>
              <a:ext uri="{FF2B5EF4-FFF2-40B4-BE49-F238E27FC236}">
                <a16:creationId xmlns:a16="http://schemas.microsoft.com/office/drawing/2014/main" id="{A75EF3AD-4112-5FA8-2DF0-85A390089D8B}"/>
              </a:ext>
            </a:extLst>
          </p:cNvPr>
          <p:cNvSpPr>
            <a:spLocks noGrp="1"/>
          </p:cNvSpPr>
          <p:nvPr>
            <p:ph type="body" sz="quarter" idx="13"/>
          </p:nvPr>
        </p:nvSpPr>
        <p:spPr>
          <a:xfrm>
            <a:off x="6096000" y="962527"/>
            <a:ext cx="5750103"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14" name="Picture 13" descr="A black background with white text&#10;&#10;Description automatically generated">
            <a:extLst>
              <a:ext uri="{FF2B5EF4-FFF2-40B4-BE49-F238E27FC236}">
                <a16:creationId xmlns:a16="http://schemas.microsoft.com/office/drawing/2014/main" id="{A437D374-25B5-9316-083D-4124A513E83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0878266" y="57875"/>
            <a:ext cx="1255859" cy="514480"/>
          </a:xfrm>
          <a:prstGeom prst="rect">
            <a:avLst/>
          </a:prstGeom>
        </p:spPr>
      </p:pic>
      <p:sp>
        <p:nvSpPr>
          <p:cNvPr id="15" name="Freeform 14">
            <a:extLst>
              <a:ext uri="{FF2B5EF4-FFF2-40B4-BE49-F238E27FC236}">
                <a16:creationId xmlns:a16="http://schemas.microsoft.com/office/drawing/2014/main" id="{280869A8-0CA2-DF76-46D3-1FE3FF035CDA}"/>
              </a:ext>
            </a:extLst>
          </p:cNvPr>
          <p:cNvSpPr/>
          <p:nvPr userDrawn="1"/>
        </p:nvSpPr>
        <p:spPr>
          <a:xfrm>
            <a:off x="340292" y="962527"/>
            <a:ext cx="5337208" cy="5337208"/>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16" name="Picture Placeholder 28">
            <a:extLst>
              <a:ext uri="{FF2B5EF4-FFF2-40B4-BE49-F238E27FC236}">
                <a16:creationId xmlns:a16="http://schemas.microsoft.com/office/drawing/2014/main" id="{A37B6504-4818-0678-AC28-0C9B5825C00C}"/>
              </a:ext>
            </a:extLst>
          </p:cNvPr>
          <p:cNvSpPr>
            <a:spLocks noGrp="1"/>
          </p:cNvSpPr>
          <p:nvPr>
            <p:ph type="pic" sz="quarter" idx="11" hasCustomPrompt="1"/>
          </p:nvPr>
        </p:nvSpPr>
        <p:spPr>
          <a:xfrm>
            <a:off x="399127" y="1025619"/>
            <a:ext cx="5211024" cy="5211024"/>
          </a:xfrm>
          <a:custGeom>
            <a:avLst/>
            <a:gdLst>
              <a:gd name="connsiteX0" fmla="*/ 83687 w 5428158"/>
              <a:gd name="connsiteY0" fmla="*/ 0 h 5106617"/>
              <a:gd name="connsiteX1" fmla="*/ 5345070 w 5428158"/>
              <a:gd name="connsiteY1" fmla="*/ 0 h 5106617"/>
              <a:gd name="connsiteX2" fmla="*/ 5358432 w 5428158"/>
              <a:gd name="connsiteY2" fmla="*/ 2697 h 5106617"/>
              <a:gd name="connsiteX3" fmla="*/ 5419708 w 5428158"/>
              <a:gd name="connsiteY3" fmla="*/ 63963 h 5106617"/>
              <a:gd name="connsiteX4" fmla="*/ 5428158 w 5428158"/>
              <a:gd name="connsiteY4" fmla="*/ 105813 h 5106617"/>
              <a:gd name="connsiteX5" fmla="*/ 5428158 w 5428158"/>
              <a:gd name="connsiteY5" fmla="*/ 4994454 h 5106617"/>
              <a:gd name="connsiteX6" fmla="*/ 5419708 w 5428158"/>
              <a:gd name="connsiteY6" fmla="*/ 5036304 h 5106617"/>
              <a:gd name="connsiteX7" fmla="*/ 5313612 w 5428158"/>
              <a:gd name="connsiteY7" fmla="*/ 5106617 h 5106617"/>
              <a:gd name="connsiteX8" fmla="*/ 115144 w 5428158"/>
              <a:gd name="connsiteY8" fmla="*/ 5106617 h 5106617"/>
              <a:gd name="connsiteX9" fmla="*/ 0 w 5428158"/>
              <a:gd name="connsiteY9" fmla="*/ 4991492 h 5106617"/>
              <a:gd name="connsiteX10" fmla="*/ 0 w 5428158"/>
              <a:gd name="connsiteY10" fmla="*/ 3555723 h 5106617"/>
              <a:gd name="connsiteX11" fmla="*/ 0 w 5428158"/>
              <a:gd name="connsiteY11" fmla="*/ 1544544 h 5106617"/>
              <a:gd name="connsiteX12" fmla="*/ 0 w 5428158"/>
              <a:gd name="connsiteY12" fmla="*/ 108775 h 5106617"/>
              <a:gd name="connsiteX13" fmla="*/ 70325 w 5428158"/>
              <a:gd name="connsiteY13" fmla="*/ 2697 h 5106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28158" h="5106617">
                <a:moveTo>
                  <a:pt x="83687" y="0"/>
                </a:moveTo>
                <a:lnTo>
                  <a:pt x="5345070" y="0"/>
                </a:lnTo>
                <a:lnTo>
                  <a:pt x="5358432" y="2697"/>
                </a:lnTo>
                <a:cubicBezTo>
                  <a:pt x="5385983" y="14348"/>
                  <a:pt x="5408054" y="36416"/>
                  <a:pt x="5419708" y="63963"/>
                </a:cubicBezTo>
                <a:lnTo>
                  <a:pt x="5428158" y="105813"/>
                </a:lnTo>
                <a:lnTo>
                  <a:pt x="5428158" y="4994454"/>
                </a:lnTo>
                <a:lnTo>
                  <a:pt x="5419708" y="5036304"/>
                </a:lnTo>
                <a:cubicBezTo>
                  <a:pt x="5402228" y="5077624"/>
                  <a:pt x="5361307" y="5106617"/>
                  <a:pt x="5313612" y="5106617"/>
                </a:cubicBezTo>
                <a:lnTo>
                  <a:pt x="115144" y="5106617"/>
                </a:lnTo>
                <a:cubicBezTo>
                  <a:pt x="51552" y="5106617"/>
                  <a:pt x="0" y="5055074"/>
                  <a:pt x="0" y="4991492"/>
                </a:cubicBezTo>
                <a:lnTo>
                  <a:pt x="0" y="3555723"/>
                </a:lnTo>
                <a:lnTo>
                  <a:pt x="0" y="1544544"/>
                </a:lnTo>
                <a:lnTo>
                  <a:pt x="0" y="108775"/>
                </a:lnTo>
                <a:cubicBezTo>
                  <a:pt x="0" y="61089"/>
                  <a:pt x="28998" y="20174"/>
                  <a:pt x="70325" y="2697"/>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Tree>
    <p:extLst>
      <p:ext uri="{BB962C8B-B14F-4D97-AF65-F5344CB8AC3E}">
        <p14:creationId xmlns:p14="http://schemas.microsoft.com/office/powerpoint/2010/main" val="1767311778"/>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userDrawn="1">
  <p:cSld name="1_Blue 1">
    <p:bg>
      <p:bgPr>
        <a:solidFill>
          <a:srgbClr val="006793"/>
        </a:solidFill>
        <a:effectLst/>
      </p:bgPr>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7E3F336F-1957-C837-1EF9-92FADA6512C7}"/>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0"/>
            <a:ext cx="12192000" cy="6858000"/>
          </a:xfrm>
          <a:prstGeom prst="rect">
            <a:avLst/>
          </a:prstGeom>
        </p:spPr>
      </p:pic>
      <p:sp>
        <p:nvSpPr>
          <p:cNvPr id="4" name="Title Placeholder 12">
            <a:extLst>
              <a:ext uri="{FF2B5EF4-FFF2-40B4-BE49-F238E27FC236}">
                <a16:creationId xmlns:a16="http://schemas.microsoft.com/office/drawing/2014/main" id="{F0E5E7EF-7733-6321-4798-B72D816FF239}"/>
              </a:ext>
            </a:extLst>
          </p:cNvPr>
          <p:cNvSpPr>
            <a:spLocks noGrp="1"/>
          </p:cNvSpPr>
          <p:nvPr>
            <p:ph type="title" hasCustomPrompt="1"/>
          </p:nvPr>
        </p:nvSpPr>
        <p:spPr>
          <a:xfrm>
            <a:off x="340292" y="212186"/>
            <a:ext cx="10385927" cy="692589"/>
          </a:xfrm>
          <a:prstGeom prst="rect">
            <a:avLst/>
          </a:prstGeom>
        </p:spPr>
        <p:txBody>
          <a:bodyPr vert="horz" lIns="91440" tIns="45720" rIns="91440" bIns="45720" rtlCol="0" anchor="t" anchorCtr="0">
            <a:normAutofit/>
          </a:bodyPr>
          <a:lstStyle>
            <a:lvl1pPr>
              <a:defRPr b="1" i="0">
                <a:solidFill>
                  <a:srgbClr val="89D7EB"/>
                </a:solidFill>
                <a:latin typeface="Aptos ExtraBold" panose="020B0004020202020204" pitchFamily="34" charset="0"/>
              </a:defRPr>
            </a:lvl1pPr>
          </a:lstStyle>
          <a:p>
            <a:r>
              <a:rPr lang="en-GB"/>
              <a:t>Insert slide title</a:t>
            </a:r>
            <a:endParaRPr lang="en-IS"/>
          </a:p>
        </p:txBody>
      </p:sp>
      <p:sp>
        <p:nvSpPr>
          <p:cNvPr id="5" name="Text Placeholder 41">
            <a:extLst>
              <a:ext uri="{FF2B5EF4-FFF2-40B4-BE49-F238E27FC236}">
                <a16:creationId xmlns:a16="http://schemas.microsoft.com/office/drawing/2014/main" id="{93A20F60-253A-C9C1-1F77-ECD03199F9F2}"/>
              </a:ext>
            </a:extLst>
          </p:cNvPr>
          <p:cNvSpPr>
            <a:spLocks noGrp="1"/>
          </p:cNvSpPr>
          <p:nvPr>
            <p:ph type="body" sz="quarter" idx="13"/>
          </p:nvPr>
        </p:nvSpPr>
        <p:spPr>
          <a:xfrm>
            <a:off x="340293" y="962527"/>
            <a:ext cx="6748876"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10" name="Picture 9" descr="A black background with white text&#10;&#10;Description automatically generated">
            <a:extLst>
              <a:ext uri="{FF2B5EF4-FFF2-40B4-BE49-F238E27FC236}">
                <a16:creationId xmlns:a16="http://schemas.microsoft.com/office/drawing/2014/main" id="{33545ED7-3AA8-3BF0-57E1-4411BF20E389}"/>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10878266" y="57875"/>
            <a:ext cx="1255859" cy="514480"/>
          </a:xfrm>
          <a:prstGeom prst="rect">
            <a:avLst/>
          </a:prstGeom>
        </p:spPr>
      </p:pic>
    </p:spTree>
    <p:extLst>
      <p:ext uri="{BB962C8B-B14F-4D97-AF65-F5344CB8AC3E}">
        <p14:creationId xmlns:p14="http://schemas.microsoft.com/office/powerpoint/2010/main" val="2939583191"/>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userDrawn="1">
  <p:cSld name="1_Blue 2">
    <p:bg>
      <p:bgPr>
        <a:solidFill>
          <a:srgbClr val="006793"/>
        </a:solidFill>
        <a:effectLst/>
      </p:bgPr>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7E3F336F-1957-C837-1EF9-92FADA6512C7}"/>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0"/>
            <a:ext cx="12192000" cy="6858000"/>
          </a:xfrm>
          <a:prstGeom prst="rect">
            <a:avLst/>
          </a:prstGeom>
        </p:spPr>
      </p:pic>
      <p:sp>
        <p:nvSpPr>
          <p:cNvPr id="5" name="Text Placeholder 41">
            <a:extLst>
              <a:ext uri="{FF2B5EF4-FFF2-40B4-BE49-F238E27FC236}">
                <a16:creationId xmlns:a16="http://schemas.microsoft.com/office/drawing/2014/main" id="{93A20F60-253A-C9C1-1F77-ECD03199F9F2}"/>
              </a:ext>
            </a:extLst>
          </p:cNvPr>
          <p:cNvSpPr>
            <a:spLocks noGrp="1"/>
          </p:cNvSpPr>
          <p:nvPr>
            <p:ph type="body" sz="quarter" idx="13"/>
          </p:nvPr>
        </p:nvSpPr>
        <p:spPr>
          <a:xfrm>
            <a:off x="340293" y="962527"/>
            <a:ext cx="6408222"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reeform 7">
            <a:extLst>
              <a:ext uri="{FF2B5EF4-FFF2-40B4-BE49-F238E27FC236}">
                <a16:creationId xmlns:a16="http://schemas.microsoft.com/office/drawing/2014/main" id="{15CFFE34-96A4-EEAE-8D7D-43169629D3D8}"/>
              </a:ext>
            </a:extLst>
          </p:cNvPr>
          <p:cNvSpPr/>
          <p:nvPr userDrawn="1"/>
        </p:nvSpPr>
        <p:spPr>
          <a:xfrm>
            <a:off x="7088808" y="1197027"/>
            <a:ext cx="4762899" cy="5300026"/>
          </a:xfrm>
          <a:custGeom>
            <a:avLst/>
            <a:gdLst>
              <a:gd name="connsiteX0" fmla="*/ 164847 w 4762899"/>
              <a:gd name="connsiteY0" fmla="*/ 0 h 5300026"/>
              <a:gd name="connsiteX1" fmla="*/ 2038950 w 4762899"/>
              <a:gd name="connsiteY1" fmla="*/ 0 h 5300026"/>
              <a:gd name="connsiteX2" fmla="*/ 2723949 w 4762899"/>
              <a:gd name="connsiteY2" fmla="*/ 0 h 5300026"/>
              <a:gd name="connsiteX3" fmla="*/ 4598052 w 4762899"/>
              <a:gd name="connsiteY3" fmla="*/ 0 h 5300026"/>
              <a:gd name="connsiteX4" fmla="*/ 4762899 w 4762899"/>
              <a:gd name="connsiteY4" fmla="*/ 175128 h 5300026"/>
              <a:gd name="connsiteX5" fmla="*/ 4762899 w 4762899"/>
              <a:gd name="connsiteY5" fmla="*/ 1626016 h 5300026"/>
              <a:gd name="connsiteX6" fmla="*/ 4762899 w 4762899"/>
              <a:gd name="connsiteY6" fmla="*/ 3674010 h 5300026"/>
              <a:gd name="connsiteX7" fmla="*/ 4762899 w 4762899"/>
              <a:gd name="connsiteY7" fmla="*/ 5124898 h 5300026"/>
              <a:gd name="connsiteX8" fmla="*/ 4598052 w 4762899"/>
              <a:gd name="connsiteY8" fmla="*/ 5300026 h 5300026"/>
              <a:gd name="connsiteX9" fmla="*/ 2723949 w 4762899"/>
              <a:gd name="connsiteY9" fmla="*/ 5300026 h 5300026"/>
              <a:gd name="connsiteX10" fmla="*/ 2038950 w 4762899"/>
              <a:gd name="connsiteY10" fmla="*/ 5300026 h 5300026"/>
              <a:gd name="connsiteX11" fmla="*/ 164847 w 4762899"/>
              <a:gd name="connsiteY11" fmla="*/ 5300026 h 5300026"/>
              <a:gd name="connsiteX12" fmla="*/ 0 w 4762899"/>
              <a:gd name="connsiteY12" fmla="*/ 5124898 h 5300026"/>
              <a:gd name="connsiteX13" fmla="*/ 0 w 4762899"/>
              <a:gd name="connsiteY13" fmla="*/ 3674010 h 5300026"/>
              <a:gd name="connsiteX14" fmla="*/ 0 w 4762899"/>
              <a:gd name="connsiteY14" fmla="*/ 1626016 h 5300026"/>
              <a:gd name="connsiteX15" fmla="*/ 0 w 4762899"/>
              <a:gd name="connsiteY15" fmla="*/ 175128 h 5300026"/>
              <a:gd name="connsiteX16" fmla="*/ 164847 w 4762899"/>
              <a:gd name="connsiteY16" fmla="*/ 0 h 5300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762899" h="5300026">
                <a:moveTo>
                  <a:pt x="164847" y="0"/>
                </a:moveTo>
                <a:lnTo>
                  <a:pt x="2038950" y="0"/>
                </a:lnTo>
                <a:lnTo>
                  <a:pt x="2723949" y="0"/>
                </a:lnTo>
                <a:lnTo>
                  <a:pt x="4598052" y="0"/>
                </a:lnTo>
                <a:cubicBezTo>
                  <a:pt x="4689094" y="0"/>
                  <a:pt x="4762899" y="78408"/>
                  <a:pt x="4762899" y="175128"/>
                </a:cubicBezTo>
                <a:lnTo>
                  <a:pt x="4762899" y="1626016"/>
                </a:lnTo>
                <a:lnTo>
                  <a:pt x="4762899" y="3674010"/>
                </a:lnTo>
                <a:lnTo>
                  <a:pt x="4762899" y="5124898"/>
                </a:lnTo>
                <a:cubicBezTo>
                  <a:pt x="4762899" y="5221619"/>
                  <a:pt x="4689094" y="5300026"/>
                  <a:pt x="4598052" y="5300026"/>
                </a:cubicBezTo>
                <a:lnTo>
                  <a:pt x="2723949" y="5300026"/>
                </a:lnTo>
                <a:lnTo>
                  <a:pt x="2038950" y="5300026"/>
                </a:lnTo>
                <a:lnTo>
                  <a:pt x="164847" y="5300026"/>
                </a:lnTo>
                <a:cubicBezTo>
                  <a:pt x="73805" y="5300026"/>
                  <a:pt x="0" y="5221618"/>
                  <a:pt x="0" y="5124898"/>
                </a:cubicBezTo>
                <a:lnTo>
                  <a:pt x="0" y="3674010"/>
                </a:lnTo>
                <a:lnTo>
                  <a:pt x="0" y="1626016"/>
                </a:lnTo>
                <a:lnTo>
                  <a:pt x="0" y="175128"/>
                </a:lnTo>
                <a:cubicBezTo>
                  <a:pt x="0" y="78407"/>
                  <a:pt x="73805" y="0"/>
                  <a:pt x="164847" y="0"/>
                </a:cubicBezTo>
                <a:close/>
              </a:path>
            </a:pathLst>
          </a:custGeom>
          <a:solidFill>
            <a:srgbClr val="F7F5F9"/>
          </a:solidFill>
          <a:ln>
            <a:noFill/>
          </a:ln>
          <a:effectLst>
            <a:outerShdw blurRad="165100" dist="127000" dir="5400000" algn="ctr" rotWithShape="0">
              <a:srgbClr val="000000">
                <a:alpha val="15000"/>
              </a:srgb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Picture Placeholder 8">
            <a:extLst>
              <a:ext uri="{FF2B5EF4-FFF2-40B4-BE49-F238E27FC236}">
                <a16:creationId xmlns:a16="http://schemas.microsoft.com/office/drawing/2014/main" id="{72A367C9-F62A-E833-551B-3A5248E3CF9C}"/>
              </a:ext>
            </a:extLst>
          </p:cNvPr>
          <p:cNvSpPr>
            <a:spLocks noGrp="1"/>
          </p:cNvSpPr>
          <p:nvPr>
            <p:ph type="pic" sz="quarter" idx="14"/>
          </p:nvPr>
        </p:nvSpPr>
        <p:spPr>
          <a:xfrm>
            <a:off x="7126939" y="1234035"/>
            <a:ext cx="4686638" cy="5226010"/>
          </a:xfrm>
          <a:custGeom>
            <a:avLst/>
            <a:gdLst>
              <a:gd name="connsiteX0" fmla="*/ 162208 w 4686638"/>
              <a:gd name="connsiteY0" fmla="*/ 0 h 5226010"/>
              <a:gd name="connsiteX1" fmla="*/ 2006304 w 4686638"/>
              <a:gd name="connsiteY1" fmla="*/ 0 h 5226010"/>
              <a:gd name="connsiteX2" fmla="*/ 2680335 w 4686638"/>
              <a:gd name="connsiteY2" fmla="*/ 0 h 5226010"/>
              <a:gd name="connsiteX3" fmla="*/ 4524431 w 4686638"/>
              <a:gd name="connsiteY3" fmla="*/ 0 h 5226010"/>
              <a:gd name="connsiteX4" fmla="*/ 4686638 w 4686638"/>
              <a:gd name="connsiteY4" fmla="*/ 172682 h 5226010"/>
              <a:gd name="connsiteX5" fmla="*/ 4686638 w 4686638"/>
              <a:gd name="connsiteY5" fmla="*/ 1603309 h 5226010"/>
              <a:gd name="connsiteX6" fmla="*/ 4686638 w 4686638"/>
              <a:gd name="connsiteY6" fmla="*/ 3622702 h 5226010"/>
              <a:gd name="connsiteX7" fmla="*/ 4686638 w 4686638"/>
              <a:gd name="connsiteY7" fmla="*/ 5053328 h 5226010"/>
              <a:gd name="connsiteX8" fmla="*/ 4524431 w 4686638"/>
              <a:gd name="connsiteY8" fmla="*/ 5226010 h 5226010"/>
              <a:gd name="connsiteX9" fmla="*/ 2680335 w 4686638"/>
              <a:gd name="connsiteY9" fmla="*/ 5226010 h 5226010"/>
              <a:gd name="connsiteX10" fmla="*/ 2006304 w 4686638"/>
              <a:gd name="connsiteY10" fmla="*/ 5226010 h 5226010"/>
              <a:gd name="connsiteX11" fmla="*/ 162208 w 4686638"/>
              <a:gd name="connsiteY11" fmla="*/ 5226010 h 5226010"/>
              <a:gd name="connsiteX12" fmla="*/ 0 w 4686638"/>
              <a:gd name="connsiteY12" fmla="*/ 5053328 h 5226010"/>
              <a:gd name="connsiteX13" fmla="*/ 0 w 4686638"/>
              <a:gd name="connsiteY13" fmla="*/ 3622702 h 5226010"/>
              <a:gd name="connsiteX14" fmla="*/ 0 w 4686638"/>
              <a:gd name="connsiteY14" fmla="*/ 1603309 h 5226010"/>
              <a:gd name="connsiteX15" fmla="*/ 0 w 4686638"/>
              <a:gd name="connsiteY15" fmla="*/ 172682 h 5226010"/>
              <a:gd name="connsiteX16" fmla="*/ 162208 w 4686638"/>
              <a:gd name="connsiteY16" fmla="*/ 0 h 5226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86638" h="5226010">
                <a:moveTo>
                  <a:pt x="162208" y="0"/>
                </a:moveTo>
                <a:lnTo>
                  <a:pt x="2006304" y="0"/>
                </a:lnTo>
                <a:lnTo>
                  <a:pt x="2680335" y="0"/>
                </a:lnTo>
                <a:lnTo>
                  <a:pt x="4524431" y="0"/>
                </a:lnTo>
                <a:cubicBezTo>
                  <a:pt x="4614015" y="0"/>
                  <a:pt x="4686638" y="77313"/>
                  <a:pt x="4686638" y="172682"/>
                </a:cubicBezTo>
                <a:lnTo>
                  <a:pt x="4686638" y="1603309"/>
                </a:lnTo>
                <a:lnTo>
                  <a:pt x="4686638" y="3622702"/>
                </a:lnTo>
                <a:lnTo>
                  <a:pt x="4686638" y="5053328"/>
                </a:lnTo>
                <a:cubicBezTo>
                  <a:pt x="4686638" y="5148698"/>
                  <a:pt x="4614015" y="5226010"/>
                  <a:pt x="4524431" y="5226010"/>
                </a:cubicBezTo>
                <a:lnTo>
                  <a:pt x="2680335" y="5226010"/>
                </a:lnTo>
                <a:lnTo>
                  <a:pt x="2006304" y="5226010"/>
                </a:lnTo>
                <a:lnTo>
                  <a:pt x="162208" y="5226010"/>
                </a:lnTo>
                <a:cubicBezTo>
                  <a:pt x="72623" y="5226010"/>
                  <a:pt x="0" y="5148697"/>
                  <a:pt x="0" y="5053328"/>
                </a:cubicBezTo>
                <a:lnTo>
                  <a:pt x="0" y="3622702"/>
                </a:lnTo>
                <a:lnTo>
                  <a:pt x="0" y="1603309"/>
                </a:lnTo>
                <a:lnTo>
                  <a:pt x="0" y="172682"/>
                </a:lnTo>
                <a:cubicBezTo>
                  <a:pt x="0" y="77312"/>
                  <a:pt x="72623" y="0"/>
                  <a:pt x="162208" y="0"/>
                </a:cubicBezTo>
                <a:close/>
              </a:path>
            </a:pathLst>
          </a:custGeom>
        </p:spPr>
        <p:txBody>
          <a:bodyPr wrap="square">
            <a:noAutofit/>
          </a:bodyPr>
          <a:lstStyle/>
          <a:p>
            <a:endParaRPr lang="en-US"/>
          </a:p>
        </p:txBody>
      </p:sp>
      <p:pic>
        <p:nvPicPr>
          <p:cNvPr id="10" name="Picture 9" descr="A black background with white text&#10;&#10;Description automatically generated">
            <a:extLst>
              <a:ext uri="{FF2B5EF4-FFF2-40B4-BE49-F238E27FC236}">
                <a16:creationId xmlns:a16="http://schemas.microsoft.com/office/drawing/2014/main" id="{33545ED7-3AA8-3BF0-57E1-4411BF20E389}"/>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10878266" y="57875"/>
            <a:ext cx="1255859" cy="514480"/>
          </a:xfrm>
          <a:prstGeom prst="rect">
            <a:avLst/>
          </a:prstGeom>
        </p:spPr>
      </p:pic>
      <p:sp>
        <p:nvSpPr>
          <p:cNvPr id="11" name="Title Placeholder 12">
            <a:extLst>
              <a:ext uri="{FF2B5EF4-FFF2-40B4-BE49-F238E27FC236}">
                <a16:creationId xmlns:a16="http://schemas.microsoft.com/office/drawing/2014/main" id="{E2EDB94E-AA54-DE79-F852-9300F72BEDAF}"/>
              </a:ext>
            </a:extLst>
          </p:cNvPr>
          <p:cNvSpPr>
            <a:spLocks noGrp="1"/>
          </p:cNvSpPr>
          <p:nvPr>
            <p:ph type="title" hasCustomPrompt="1"/>
          </p:nvPr>
        </p:nvSpPr>
        <p:spPr>
          <a:xfrm>
            <a:off x="340292" y="212186"/>
            <a:ext cx="10385927" cy="692589"/>
          </a:xfrm>
          <a:prstGeom prst="rect">
            <a:avLst/>
          </a:prstGeom>
        </p:spPr>
        <p:txBody>
          <a:bodyPr vert="horz" lIns="91440" tIns="45720" rIns="91440" bIns="45720" rtlCol="0" anchor="t" anchorCtr="0">
            <a:normAutofit/>
          </a:bodyPr>
          <a:lstStyle>
            <a:lvl1pPr>
              <a:defRPr b="1" i="0">
                <a:solidFill>
                  <a:srgbClr val="89D7EB"/>
                </a:solidFill>
                <a:latin typeface="Aptos ExtraBold" panose="020B0004020202020204" pitchFamily="34" charset="0"/>
              </a:defRPr>
            </a:lvl1pPr>
          </a:lstStyle>
          <a:p>
            <a:r>
              <a:rPr lang="en-GB"/>
              <a:t>Insert slide title</a:t>
            </a:r>
            <a:endParaRPr lang="en-IS"/>
          </a:p>
        </p:txBody>
      </p:sp>
    </p:spTree>
    <p:extLst>
      <p:ext uri="{BB962C8B-B14F-4D97-AF65-F5344CB8AC3E}">
        <p14:creationId xmlns:p14="http://schemas.microsoft.com/office/powerpoint/2010/main" val="3027604913"/>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userDrawn="1">
  <p:cSld name="1_Blue 3">
    <p:bg>
      <p:bgPr>
        <a:solidFill>
          <a:srgbClr val="01ADCF"/>
        </a:solidFill>
        <a:effectLst/>
      </p:bgPr>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EA160B08-669A-3A1E-FD23-803880DB4F64}"/>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0"/>
            <a:ext cx="12192000" cy="6858000"/>
          </a:xfrm>
          <a:prstGeom prst="rect">
            <a:avLst/>
          </a:prstGeom>
        </p:spPr>
      </p:pic>
      <p:sp>
        <p:nvSpPr>
          <p:cNvPr id="4" name="Title Placeholder 12">
            <a:extLst>
              <a:ext uri="{FF2B5EF4-FFF2-40B4-BE49-F238E27FC236}">
                <a16:creationId xmlns:a16="http://schemas.microsoft.com/office/drawing/2014/main" id="{52F7B9F5-98EE-2737-FFDB-7D608F08DAAF}"/>
              </a:ext>
            </a:extLst>
          </p:cNvPr>
          <p:cNvSpPr>
            <a:spLocks noGrp="1"/>
          </p:cNvSpPr>
          <p:nvPr>
            <p:ph type="title" hasCustomPrompt="1"/>
          </p:nvPr>
        </p:nvSpPr>
        <p:spPr>
          <a:xfrm>
            <a:off x="836463" y="760396"/>
            <a:ext cx="4979271" cy="5337208"/>
          </a:xfrm>
          <a:prstGeom prst="rect">
            <a:avLst/>
          </a:prstGeom>
          <a:effectLst>
            <a:outerShdw blurRad="165100" dist="127000" dir="5400000" algn="ctr" rotWithShape="0">
              <a:srgbClr val="000000">
                <a:alpha val="20000"/>
              </a:srgbClr>
            </a:outerShdw>
          </a:effectLst>
        </p:spPr>
        <p:txBody>
          <a:bodyPr vert="horz" lIns="91440" tIns="45720" rIns="91440" bIns="45720" rtlCol="0" anchor="ctr" anchorCtr="0">
            <a:noAutofit/>
          </a:bodyPr>
          <a:lstStyle>
            <a:lvl1pPr>
              <a:defRPr sz="8000" b="1" i="0">
                <a:solidFill>
                  <a:schemeClr val="bg1"/>
                </a:solidFill>
                <a:latin typeface="Aptos Black" panose="020B0004020202020204" pitchFamily="34" charset="0"/>
              </a:defRPr>
            </a:lvl1pPr>
          </a:lstStyle>
          <a:p>
            <a:r>
              <a:rPr lang="en-GB"/>
              <a:t>Insert short title and keep it big</a:t>
            </a:r>
            <a:endParaRPr lang="en-IS"/>
          </a:p>
        </p:txBody>
      </p:sp>
      <p:sp>
        <p:nvSpPr>
          <p:cNvPr id="5" name="Freeform 4">
            <a:extLst>
              <a:ext uri="{FF2B5EF4-FFF2-40B4-BE49-F238E27FC236}">
                <a16:creationId xmlns:a16="http://schemas.microsoft.com/office/drawing/2014/main" id="{E3D5AEEB-3FF7-E89E-F4F5-7C752FEF8246}"/>
              </a:ext>
            </a:extLst>
          </p:cNvPr>
          <p:cNvSpPr/>
          <p:nvPr userDrawn="1"/>
        </p:nvSpPr>
        <p:spPr>
          <a:xfrm>
            <a:off x="6020003" y="760396"/>
            <a:ext cx="5760000" cy="5337208"/>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89D7EB"/>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6" name="Text Placeholder 12">
            <a:extLst>
              <a:ext uri="{FF2B5EF4-FFF2-40B4-BE49-F238E27FC236}">
                <a16:creationId xmlns:a16="http://schemas.microsoft.com/office/drawing/2014/main" id="{630CCB6A-E179-2452-0F65-9D4E6F4ECDD3}"/>
              </a:ext>
            </a:extLst>
          </p:cNvPr>
          <p:cNvSpPr>
            <a:spLocks noGrp="1"/>
          </p:cNvSpPr>
          <p:nvPr>
            <p:ph type="body" sz="quarter" idx="10"/>
          </p:nvPr>
        </p:nvSpPr>
        <p:spPr>
          <a:xfrm>
            <a:off x="6224272" y="954931"/>
            <a:ext cx="5351462" cy="4948138"/>
          </a:xfrm>
          <a:prstGeom prst="rect">
            <a:avLst/>
          </a:prstGeom>
        </p:spPr>
        <p:txBody>
          <a:bodyPr/>
          <a:lstStyle>
            <a:lvl1pPr>
              <a:defRPr b="0" i="0">
                <a:solidFill>
                  <a:srgbClr val="19181A"/>
                </a:solidFill>
                <a:latin typeface="Aptos" panose="020B0004020202020204" pitchFamily="34" charset="0"/>
              </a:defRPr>
            </a:lvl1pPr>
            <a:lvl2pPr>
              <a:defRPr b="0" i="0">
                <a:solidFill>
                  <a:srgbClr val="19181A"/>
                </a:solidFill>
                <a:latin typeface="Aptos" panose="020B0004020202020204" pitchFamily="34" charset="0"/>
              </a:defRPr>
            </a:lvl2pPr>
            <a:lvl3pPr>
              <a:defRPr b="0" i="0">
                <a:solidFill>
                  <a:srgbClr val="19181A"/>
                </a:solidFill>
                <a:latin typeface="Aptos" panose="020B0004020202020204" pitchFamily="34" charset="0"/>
              </a:defRPr>
            </a:lvl3pPr>
            <a:lvl4pPr>
              <a:defRPr b="0" i="0">
                <a:solidFill>
                  <a:srgbClr val="19181A"/>
                </a:solidFill>
                <a:latin typeface="Aptos" panose="020B0004020202020204" pitchFamily="34" charset="0"/>
              </a:defRPr>
            </a:lvl4pPr>
            <a:lvl5pPr>
              <a:defRPr b="0" i="0">
                <a:solidFill>
                  <a:srgbClr val="19181A"/>
                </a:solidFill>
                <a:latin typeface="Aptos"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7" name="Picture 6" descr="A black background with white text&#10;&#10;Description automatically generated">
            <a:extLst>
              <a:ext uri="{FF2B5EF4-FFF2-40B4-BE49-F238E27FC236}">
                <a16:creationId xmlns:a16="http://schemas.microsoft.com/office/drawing/2014/main" id="{B513A4DA-F7AD-6AA6-3CC8-AB5E67DFBB65}"/>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8266039" y="122958"/>
            <a:ext cx="1255859" cy="514480"/>
          </a:xfrm>
          <a:prstGeom prst="rect">
            <a:avLst/>
          </a:prstGeom>
        </p:spPr>
      </p:pic>
    </p:spTree>
    <p:extLst>
      <p:ext uri="{BB962C8B-B14F-4D97-AF65-F5344CB8AC3E}">
        <p14:creationId xmlns:p14="http://schemas.microsoft.com/office/powerpoint/2010/main" val="2854234063"/>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userDrawn="1">
  <p:cSld name="1_Blue 4">
    <p:bg>
      <p:bgPr>
        <a:solidFill>
          <a:srgbClr val="01ADCF"/>
        </a:solidFill>
        <a:effectLst/>
      </p:bgPr>
    </p:bg>
    <p:spTree>
      <p:nvGrpSpPr>
        <p:cNvPr id="1" name=""/>
        <p:cNvGrpSpPr/>
        <p:nvPr/>
      </p:nvGrpSpPr>
      <p:grpSpPr>
        <a:xfrm>
          <a:off x="0" y="0"/>
          <a:ext cx="0" cy="0"/>
          <a:chOff x="0" y="0"/>
          <a:chExt cx="0" cy="0"/>
        </a:xfrm>
      </p:grpSpPr>
      <p:sp>
        <p:nvSpPr>
          <p:cNvPr id="11" name="Freeform 10">
            <a:extLst>
              <a:ext uri="{FF2B5EF4-FFF2-40B4-BE49-F238E27FC236}">
                <a16:creationId xmlns:a16="http://schemas.microsoft.com/office/drawing/2014/main" id="{4EAF07C7-CAE6-B628-738C-C3F58ED6D258}"/>
              </a:ext>
            </a:extLst>
          </p:cNvPr>
          <p:cNvSpPr/>
          <p:nvPr userDrawn="1"/>
        </p:nvSpPr>
        <p:spPr>
          <a:xfrm>
            <a:off x="2992627" y="1"/>
            <a:ext cx="9199373" cy="6857937"/>
          </a:xfrm>
          <a:custGeom>
            <a:avLst/>
            <a:gdLst>
              <a:gd name="connsiteX0" fmla="*/ 4310631 w 9199373"/>
              <a:gd name="connsiteY0" fmla="*/ 0 h 6857937"/>
              <a:gd name="connsiteX1" fmla="*/ 9199373 w 9199373"/>
              <a:gd name="connsiteY1" fmla="*/ 0 h 6857937"/>
              <a:gd name="connsiteX2" fmla="*/ 9199373 w 9199373"/>
              <a:gd name="connsiteY2" fmla="*/ 6388399 h 6857937"/>
              <a:gd name="connsiteX3" fmla="*/ 9098002 w 9199373"/>
              <a:gd name="connsiteY3" fmla="*/ 6268383 h 6857937"/>
              <a:gd name="connsiteX4" fmla="*/ 7912354 w 9199373"/>
              <a:gd name="connsiteY4" fmla="*/ 5763007 h 6857937"/>
              <a:gd name="connsiteX5" fmla="*/ 7026529 w 9199373"/>
              <a:gd name="connsiteY5" fmla="*/ 6065013 h 6857937"/>
              <a:gd name="connsiteX6" fmla="*/ 6799961 w 9199373"/>
              <a:gd name="connsiteY6" fmla="*/ 6266371 h 6857937"/>
              <a:gd name="connsiteX7" fmla="*/ 6349366 w 9199373"/>
              <a:gd name="connsiteY7" fmla="*/ 6857937 h 6857937"/>
              <a:gd name="connsiteX8" fmla="*/ 0 w 9199373"/>
              <a:gd name="connsiteY8" fmla="*/ 6857937 h 6857937"/>
              <a:gd name="connsiteX9" fmla="*/ 65405 w 9199373"/>
              <a:gd name="connsiteY9" fmla="*/ 6684201 h 6857937"/>
              <a:gd name="connsiteX10" fmla="*/ 241491 w 9199373"/>
              <a:gd name="connsiteY10" fmla="*/ 6206046 h 6857937"/>
              <a:gd name="connsiteX11" fmla="*/ 1263269 w 9199373"/>
              <a:gd name="connsiteY11" fmla="*/ 3699447 h 6857937"/>
              <a:gd name="connsiteX12" fmla="*/ 1454594 w 9199373"/>
              <a:gd name="connsiteY12" fmla="*/ 3311907 h 6857937"/>
              <a:gd name="connsiteX13" fmla="*/ 3593783 w 9199373"/>
              <a:gd name="connsiteY13" fmla="*/ 508318 h 6857937"/>
              <a:gd name="connsiteX14" fmla="*/ 4208884 w 9199373"/>
              <a:gd name="connsiteY14" fmla="*/ 61445 h 6857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199373" h="6857937">
                <a:moveTo>
                  <a:pt x="4310631" y="0"/>
                </a:moveTo>
                <a:lnTo>
                  <a:pt x="9199373" y="0"/>
                </a:lnTo>
                <a:lnTo>
                  <a:pt x="9199373" y="6388399"/>
                </a:lnTo>
                <a:lnTo>
                  <a:pt x="9098002" y="6268383"/>
                </a:lnTo>
                <a:cubicBezTo>
                  <a:pt x="8780653" y="5935707"/>
                  <a:pt x="8380508" y="5763007"/>
                  <a:pt x="7912354" y="5763007"/>
                </a:cubicBezTo>
                <a:cubicBezTo>
                  <a:pt x="7580186" y="5763007"/>
                  <a:pt x="7288213" y="5868734"/>
                  <a:pt x="7026529" y="6065013"/>
                </a:cubicBezTo>
                <a:cubicBezTo>
                  <a:pt x="6945948" y="6125401"/>
                  <a:pt x="6870510" y="6190870"/>
                  <a:pt x="6799961" y="6266371"/>
                </a:cubicBezTo>
                <a:cubicBezTo>
                  <a:pt x="6639624" y="6428868"/>
                  <a:pt x="6491097" y="6627813"/>
                  <a:pt x="6349366" y="6857937"/>
                </a:cubicBezTo>
                <a:lnTo>
                  <a:pt x="0" y="6857937"/>
                </a:lnTo>
                <a:cubicBezTo>
                  <a:pt x="21590" y="6800787"/>
                  <a:pt x="43370" y="6742939"/>
                  <a:pt x="65405" y="6684201"/>
                </a:cubicBezTo>
                <a:cubicBezTo>
                  <a:pt x="120714" y="6528182"/>
                  <a:pt x="181166" y="6367146"/>
                  <a:pt x="241491" y="6206046"/>
                </a:cubicBezTo>
                <a:cubicBezTo>
                  <a:pt x="543560" y="5380610"/>
                  <a:pt x="870649" y="4524947"/>
                  <a:pt x="1263269" y="3699447"/>
                </a:cubicBezTo>
                <a:cubicBezTo>
                  <a:pt x="1323721" y="3568637"/>
                  <a:pt x="1389126" y="3437764"/>
                  <a:pt x="1454594" y="3311907"/>
                </a:cubicBezTo>
                <a:cubicBezTo>
                  <a:pt x="2003171" y="2239773"/>
                  <a:pt x="2682748" y="1253237"/>
                  <a:pt x="3593783" y="508318"/>
                </a:cubicBezTo>
                <a:cubicBezTo>
                  <a:pt x="3788200" y="347882"/>
                  <a:pt x="3992880" y="198415"/>
                  <a:pt x="4208884" y="61445"/>
                </a:cubicBezTo>
                <a:close/>
              </a:path>
            </a:pathLst>
          </a:custGeom>
          <a:solidFill>
            <a:srgbClr val="00679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Title Placeholder 12">
            <a:extLst>
              <a:ext uri="{FF2B5EF4-FFF2-40B4-BE49-F238E27FC236}">
                <a16:creationId xmlns:a16="http://schemas.microsoft.com/office/drawing/2014/main" id="{E86F7DE4-452B-D38F-6F3A-27B07C6B5072}"/>
              </a:ext>
            </a:extLst>
          </p:cNvPr>
          <p:cNvSpPr>
            <a:spLocks noGrp="1"/>
          </p:cNvSpPr>
          <p:nvPr>
            <p:ph type="title" hasCustomPrompt="1"/>
          </p:nvPr>
        </p:nvSpPr>
        <p:spPr>
          <a:xfrm>
            <a:off x="340292" y="212186"/>
            <a:ext cx="10385927" cy="692589"/>
          </a:xfrm>
          <a:prstGeom prst="rect">
            <a:avLst/>
          </a:prstGeom>
        </p:spPr>
        <p:txBody>
          <a:bodyPr vert="horz" lIns="91440" tIns="45720" rIns="91440" bIns="45720" rtlCol="0" anchor="t" anchorCtr="0">
            <a:normAutofit/>
          </a:bodyPr>
          <a:lstStyle>
            <a:lvl1pPr>
              <a:defRPr b="1" i="0">
                <a:solidFill>
                  <a:schemeClr val="bg1"/>
                </a:solidFill>
                <a:latin typeface="Aptos ExtraBold" panose="020B0004020202020204" pitchFamily="34" charset="0"/>
              </a:defRPr>
            </a:lvl1pPr>
          </a:lstStyle>
          <a:p>
            <a:r>
              <a:rPr lang="en-GB"/>
              <a:t>Insert slide title</a:t>
            </a:r>
            <a:endParaRPr lang="en-IS"/>
          </a:p>
        </p:txBody>
      </p:sp>
      <p:sp>
        <p:nvSpPr>
          <p:cNvPr id="13" name="Text Placeholder 41">
            <a:extLst>
              <a:ext uri="{FF2B5EF4-FFF2-40B4-BE49-F238E27FC236}">
                <a16:creationId xmlns:a16="http://schemas.microsoft.com/office/drawing/2014/main" id="{A75EF3AD-4112-5FA8-2DF0-85A390089D8B}"/>
              </a:ext>
            </a:extLst>
          </p:cNvPr>
          <p:cNvSpPr>
            <a:spLocks noGrp="1"/>
          </p:cNvSpPr>
          <p:nvPr>
            <p:ph type="body" sz="quarter" idx="13"/>
          </p:nvPr>
        </p:nvSpPr>
        <p:spPr>
          <a:xfrm>
            <a:off x="6096000" y="962527"/>
            <a:ext cx="5750103"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14" name="Picture 13" descr="A black background with white text&#10;&#10;Description automatically generated">
            <a:extLst>
              <a:ext uri="{FF2B5EF4-FFF2-40B4-BE49-F238E27FC236}">
                <a16:creationId xmlns:a16="http://schemas.microsoft.com/office/drawing/2014/main" id="{A437D374-25B5-9316-083D-4124A513E83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0878266" y="57875"/>
            <a:ext cx="1255859" cy="514480"/>
          </a:xfrm>
          <a:prstGeom prst="rect">
            <a:avLst/>
          </a:prstGeom>
        </p:spPr>
      </p:pic>
      <p:sp>
        <p:nvSpPr>
          <p:cNvPr id="15" name="Freeform 14">
            <a:extLst>
              <a:ext uri="{FF2B5EF4-FFF2-40B4-BE49-F238E27FC236}">
                <a16:creationId xmlns:a16="http://schemas.microsoft.com/office/drawing/2014/main" id="{280869A8-0CA2-DF76-46D3-1FE3FF035CDA}"/>
              </a:ext>
            </a:extLst>
          </p:cNvPr>
          <p:cNvSpPr/>
          <p:nvPr userDrawn="1"/>
        </p:nvSpPr>
        <p:spPr>
          <a:xfrm>
            <a:off x="340292" y="962527"/>
            <a:ext cx="5337208" cy="5337208"/>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16" name="Picture Placeholder 28">
            <a:extLst>
              <a:ext uri="{FF2B5EF4-FFF2-40B4-BE49-F238E27FC236}">
                <a16:creationId xmlns:a16="http://schemas.microsoft.com/office/drawing/2014/main" id="{A37B6504-4818-0678-AC28-0C9B5825C00C}"/>
              </a:ext>
            </a:extLst>
          </p:cNvPr>
          <p:cNvSpPr>
            <a:spLocks noGrp="1"/>
          </p:cNvSpPr>
          <p:nvPr>
            <p:ph type="pic" sz="quarter" idx="11" hasCustomPrompt="1"/>
          </p:nvPr>
        </p:nvSpPr>
        <p:spPr>
          <a:xfrm>
            <a:off x="399127" y="1025619"/>
            <a:ext cx="5211024" cy="5211024"/>
          </a:xfrm>
          <a:custGeom>
            <a:avLst/>
            <a:gdLst>
              <a:gd name="connsiteX0" fmla="*/ 83687 w 5428158"/>
              <a:gd name="connsiteY0" fmla="*/ 0 h 5106617"/>
              <a:gd name="connsiteX1" fmla="*/ 5345070 w 5428158"/>
              <a:gd name="connsiteY1" fmla="*/ 0 h 5106617"/>
              <a:gd name="connsiteX2" fmla="*/ 5358432 w 5428158"/>
              <a:gd name="connsiteY2" fmla="*/ 2697 h 5106617"/>
              <a:gd name="connsiteX3" fmla="*/ 5419708 w 5428158"/>
              <a:gd name="connsiteY3" fmla="*/ 63963 h 5106617"/>
              <a:gd name="connsiteX4" fmla="*/ 5428158 w 5428158"/>
              <a:gd name="connsiteY4" fmla="*/ 105813 h 5106617"/>
              <a:gd name="connsiteX5" fmla="*/ 5428158 w 5428158"/>
              <a:gd name="connsiteY5" fmla="*/ 4994454 h 5106617"/>
              <a:gd name="connsiteX6" fmla="*/ 5419708 w 5428158"/>
              <a:gd name="connsiteY6" fmla="*/ 5036304 h 5106617"/>
              <a:gd name="connsiteX7" fmla="*/ 5313612 w 5428158"/>
              <a:gd name="connsiteY7" fmla="*/ 5106617 h 5106617"/>
              <a:gd name="connsiteX8" fmla="*/ 115144 w 5428158"/>
              <a:gd name="connsiteY8" fmla="*/ 5106617 h 5106617"/>
              <a:gd name="connsiteX9" fmla="*/ 0 w 5428158"/>
              <a:gd name="connsiteY9" fmla="*/ 4991492 h 5106617"/>
              <a:gd name="connsiteX10" fmla="*/ 0 w 5428158"/>
              <a:gd name="connsiteY10" fmla="*/ 3555723 h 5106617"/>
              <a:gd name="connsiteX11" fmla="*/ 0 w 5428158"/>
              <a:gd name="connsiteY11" fmla="*/ 1544544 h 5106617"/>
              <a:gd name="connsiteX12" fmla="*/ 0 w 5428158"/>
              <a:gd name="connsiteY12" fmla="*/ 108775 h 5106617"/>
              <a:gd name="connsiteX13" fmla="*/ 70325 w 5428158"/>
              <a:gd name="connsiteY13" fmla="*/ 2697 h 5106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28158" h="5106617">
                <a:moveTo>
                  <a:pt x="83687" y="0"/>
                </a:moveTo>
                <a:lnTo>
                  <a:pt x="5345070" y="0"/>
                </a:lnTo>
                <a:lnTo>
                  <a:pt x="5358432" y="2697"/>
                </a:lnTo>
                <a:cubicBezTo>
                  <a:pt x="5385983" y="14348"/>
                  <a:pt x="5408054" y="36416"/>
                  <a:pt x="5419708" y="63963"/>
                </a:cubicBezTo>
                <a:lnTo>
                  <a:pt x="5428158" y="105813"/>
                </a:lnTo>
                <a:lnTo>
                  <a:pt x="5428158" y="4994454"/>
                </a:lnTo>
                <a:lnTo>
                  <a:pt x="5419708" y="5036304"/>
                </a:lnTo>
                <a:cubicBezTo>
                  <a:pt x="5402228" y="5077624"/>
                  <a:pt x="5361307" y="5106617"/>
                  <a:pt x="5313612" y="5106617"/>
                </a:cubicBezTo>
                <a:lnTo>
                  <a:pt x="115144" y="5106617"/>
                </a:lnTo>
                <a:cubicBezTo>
                  <a:pt x="51552" y="5106617"/>
                  <a:pt x="0" y="5055074"/>
                  <a:pt x="0" y="4991492"/>
                </a:cubicBezTo>
                <a:lnTo>
                  <a:pt x="0" y="3555723"/>
                </a:lnTo>
                <a:lnTo>
                  <a:pt x="0" y="1544544"/>
                </a:lnTo>
                <a:lnTo>
                  <a:pt x="0" y="108775"/>
                </a:lnTo>
                <a:cubicBezTo>
                  <a:pt x="0" y="61089"/>
                  <a:pt x="28998" y="20174"/>
                  <a:pt x="70325" y="2697"/>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Tree>
    <p:extLst>
      <p:ext uri="{BB962C8B-B14F-4D97-AF65-F5344CB8AC3E}">
        <p14:creationId xmlns:p14="http://schemas.microsoft.com/office/powerpoint/2010/main" val="824080180"/>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userDrawn="1">
  <p:cSld name="6_Title Slide">
    <p:bg>
      <p:bgPr>
        <a:solidFill>
          <a:srgbClr val="351C5C"/>
        </a:solidFill>
        <a:effectLst/>
      </p:bgPr>
    </p:bg>
    <p:spTree>
      <p:nvGrpSpPr>
        <p:cNvPr id="1" name=""/>
        <p:cNvGrpSpPr/>
        <p:nvPr/>
      </p:nvGrpSpPr>
      <p:grpSpPr>
        <a:xfrm>
          <a:off x="0" y="0"/>
          <a:ext cx="0" cy="0"/>
          <a:chOff x="0" y="0"/>
          <a:chExt cx="0" cy="0"/>
        </a:xfrm>
      </p:grpSpPr>
      <p:pic>
        <p:nvPicPr>
          <p:cNvPr id="6" name="Graphic 5">
            <a:extLst>
              <a:ext uri="{FF2B5EF4-FFF2-40B4-BE49-F238E27FC236}">
                <a16:creationId xmlns:a16="http://schemas.microsoft.com/office/drawing/2014/main" id="{1E9AB464-AE21-CEED-B805-52CF6BDE3E0C}"/>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354323" y="291403"/>
            <a:ext cx="11483354" cy="6275196"/>
          </a:xfrm>
          <a:prstGeom prst="rect">
            <a:avLst/>
          </a:prstGeom>
        </p:spPr>
      </p:pic>
      <p:pic>
        <p:nvPicPr>
          <p:cNvPr id="16" name="Graphic 15">
            <a:extLst>
              <a:ext uri="{FF2B5EF4-FFF2-40B4-BE49-F238E27FC236}">
                <a16:creationId xmlns:a16="http://schemas.microsoft.com/office/drawing/2014/main" id="{BBE8E727-D7FB-C3FA-5D40-A2E7490291FA}"/>
              </a:ext>
            </a:extLst>
          </p:cNvPr>
          <p:cNvPicPr>
            <a:picLocks noChangeAspect="1"/>
          </p:cNvPicPr>
          <p:nvPr userDrawn="1"/>
        </p:nvPicPr>
        <p:blipFill>
          <a:blip r:embed="rId4">
            <a:extLst>
              <a:ext uri="{96DAC541-7B7A-43D3-8B79-37D633B846F1}">
                <asvg:svgBlip xmlns:asvg="http://schemas.microsoft.com/office/drawing/2016/SVG/main" r:embed="rId5"/>
              </a:ext>
            </a:extLst>
          </a:blip>
          <a:srcRect/>
          <a:stretch/>
        </p:blipFill>
        <p:spPr>
          <a:xfrm>
            <a:off x="3415506" y="496402"/>
            <a:ext cx="5360989" cy="2272862"/>
          </a:xfrm>
          <a:prstGeom prst="rect">
            <a:avLst/>
          </a:prstGeom>
        </p:spPr>
      </p:pic>
    </p:spTree>
    <p:extLst>
      <p:ext uri="{BB962C8B-B14F-4D97-AF65-F5344CB8AC3E}">
        <p14:creationId xmlns:p14="http://schemas.microsoft.com/office/powerpoint/2010/main" val="3659324160"/>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rgbClr val="351C5C"/>
        </a:solidFill>
        <a:effectLst/>
      </p:bgPr>
    </p:bg>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0E5D8C1D-93C2-749B-4C78-45B05EC5A475}"/>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5648336" y="448322"/>
            <a:ext cx="5902332" cy="5961356"/>
          </a:xfrm>
          <a:prstGeom prst="rect">
            <a:avLst/>
          </a:prstGeom>
          <a:effectLst>
            <a:outerShdw blurRad="165100" dist="127000" dir="5400000" algn="ctr" rotWithShape="0">
              <a:srgbClr val="000000">
                <a:alpha val="15000"/>
              </a:srgbClr>
            </a:outerShdw>
          </a:effectLst>
        </p:spPr>
      </p:pic>
      <p:pic>
        <p:nvPicPr>
          <p:cNvPr id="10" name="Graphic 9">
            <a:extLst>
              <a:ext uri="{FF2B5EF4-FFF2-40B4-BE49-F238E27FC236}">
                <a16:creationId xmlns:a16="http://schemas.microsoft.com/office/drawing/2014/main" id="{D297BFE4-D404-7609-ED06-E3337948FCED}"/>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663544" y="1144624"/>
            <a:ext cx="4307952" cy="604322"/>
          </a:xfrm>
          <a:prstGeom prst="rect">
            <a:avLst/>
          </a:prstGeom>
        </p:spPr>
      </p:pic>
      <p:pic>
        <p:nvPicPr>
          <p:cNvPr id="11" name="Graphic 1">
            <a:extLst>
              <a:ext uri="{FF2B5EF4-FFF2-40B4-BE49-F238E27FC236}">
                <a16:creationId xmlns:a16="http://schemas.microsoft.com/office/drawing/2014/main" id="{69602C51-0B46-EEB6-32B5-60604689F00B}"/>
              </a:ext>
            </a:extLst>
          </p:cNvPr>
          <p:cNvPicPr>
            <a:picLocks noChangeAspect="1"/>
          </p:cNvPicPr>
          <p:nvPr userDrawn="1"/>
        </p:nvPicPr>
        <p:blipFill>
          <a:blip r:embed="rId6"/>
          <a:srcRect/>
          <a:stretch/>
        </p:blipFill>
        <p:spPr>
          <a:xfrm>
            <a:off x="1954307" y="220553"/>
            <a:ext cx="1726424" cy="707254"/>
          </a:xfrm>
          <a:prstGeom prst="rect">
            <a:avLst/>
          </a:prstGeom>
        </p:spPr>
      </p:pic>
      <p:sp>
        <p:nvSpPr>
          <p:cNvPr id="13" name="Text Placeholder 12">
            <a:extLst>
              <a:ext uri="{FF2B5EF4-FFF2-40B4-BE49-F238E27FC236}">
                <a16:creationId xmlns:a16="http://schemas.microsoft.com/office/drawing/2014/main" id="{188F4C74-B7CE-E1A8-E60B-28D024AC7310}"/>
              </a:ext>
            </a:extLst>
          </p:cNvPr>
          <p:cNvSpPr>
            <a:spLocks noGrp="1"/>
          </p:cNvSpPr>
          <p:nvPr>
            <p:ph type="body" sz="quarter" idx="10" hasCustomPrompt="1"/>
          </p:nvPr>
        </p:nvSpPr>
        <p:spPr>
          <a:xfrm>
            <a:off x="468236" y="2570086"/>
            <a:ext cx="4698568" cy="674702"/>
          </a:xfrm>
          <a:prstGeom prst="rect">
            <a:avLst/>
          </a:prstGeom>
        </p:spPr>
        <p:txBody>
          <a:bodyPr anchor="t" anchorCtr="0"/>
          <a:lstStyle>
            <a:lvl1pPr marL="0" indent="0" algn="ctr">
              <a:buNone/>
              <a:defRPr sz="4400" b="1" i="0">
                <a:solidFill>
                  <a:schemeClr val="bg1"/>
                </a:solidFill>
                <a:latin typeface="Aptos" panose="020B00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Insert slide title</a:t>
            </a:r>
          </a:p>
        </p:txBody>
      </p:sp>
      <p:sp>
        <p:nvSpPr>
          <p:cNvPr id="14" name="Text Placeholder 12">
            <a:extLst>
              <a:ext uri="{FF2B5EF4-FFF2-40B4-BE49-F238E27FC236}">
                <a16:creationId xmlns:a16="http://schemas.microsoft.com/office/drawing/2014/main" id="{7ABB8CDA-E36F-BCE9-1ADD-034AF6579270}"/>
              </a:ext>
            </a:extLst>
          </p:cNvPr>
          <p:cNvSpPr>
            <a:spLocks noGrp="1"/>
          </p:cNvSpPr>
          <p:nvPr>
            <p:ph type="body" sz="quarter" idx="11" hasCustomPrompt="1"/>
          </p:nvPr>
        </p:nvSpPr>
        <p:spPr>
          <a:xfrm>
            <a:off x="468236" y="3338004"/>
            <a:ext cx="4698568" cy="514905"/>
          </a:xfrm>
          <a:prstGeom prst="rect">
            <a:avLst/>
          </a:prstGeom>
        </p:spPr>
        <p:txBody>
          <a:bodyPr anchor="ctr" anchorCtr="0"/>
          <a:lstStyle>
            <a:lvl1pPr marL="0" indent="0" algn="ctr">
              <a:buNone/>
              <a:defRPr sz="2800" b="1" i="0">
                <a:solidFill>
                  <a:srgbClr val="70E3DF"/>
                </a:solidFill>
                <a:latin typeface="Aptos" panose="020B00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Subtitle if you want</a:t>
            </a:r>
          </a:p>
        </p:txBody>
      </p:sp>
      <p:sp>
        <p:nvSpPr>
          <p:cNvPr id="15" name="Text Placeholder 12">
            <a:extLst>
              <a:ext uri="{FF2B5EF4-FFF2-40B4-BE49-F238E27FC236}">
                <a16:creationId xmlns:a16="http://schemas.microsoft.com/office/drawing/2014/main" id="{C8D44AEE-8E04-0752-41EF-FD865EB500EE}"/>
              </a:ext>
            </a:extLst>
          </p:cNvPr>
          <p:cNvSpPr>
            <a:spLocks noGrp="1"/>
          </p:cNvSpPr>
          <p:nvPr>
            <p:ph type="body" sz="quarter" idx="12" hasCustomPrompt="1"/>
          </p:nvPr>
        </p:nvSpPr>
        <p:spPr>
          <a:xfrm>
            <a:off x="468236" y="6054571"/>
            <a:ext cx="4698568" cy="514905"/>
          </a:xfrm>
          <a:prstGeom prst="rect">
            <a:avLst/>
          </a:prstGeom>
        </p:spPr>
        <p:txBody>
          <a:bodyPr anchor="ctr" anchorCtr="0"/>
          <a:lstStyle>
            <a:lvl1pPr marL="0" indent="0" algn="l">
              <a:buNone/>
              <a:defRPr sz="1600" b="1" i="0">
                <a:solidFill>
                  <a:srgbClr val="70E3DF"/>
                </a:solidFill>
                <a:latin typeface="Aptos" panose="020B00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Name of presenter(s)</a:t>
            </a:r>
          </a:p>
        </p:txBody>
      </p:sp>
    </p:spTree>
    <p:extLst>
      <p:ext uri="{BB962C8B-B14F-4D97-AF65-F5344CB8AC3E}">
        <p14:creationId xmlns:p14="http://schemas.microsoft.com/office/powerpoint/2010/main" val="992950468"/>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userDrawn="1">
  <p:cSld name="2_Title Slide">
    <p:bg>
      <p:bgPr>
        <a:solidFill>
          <a:srgbClr val="351C5C"/>
        </a:solidFill>
        <a:effectLst/>
      </p:bgPr>
    </p:bg>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05FDB8BB-F1A5-6E53-C906-3A0A9A3C75EA}"/>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6549703" y="1144624"/>
            <a:ext cx="4307952" cy="604322"/>
          </a:xfrm>
          <a:prstGeom prst="rect">
            <a:avLst/>
          </a:prstGeom>
        </p:spPr>
      </p:pic>
      <p:pic>
        <p:nvPicPr>
          <p:cNvPr id="3" name="Graphic 1">
            <a:extLst>
              <a:ext uri="{FF2B5EF4-FFF2-40B4-BE49-F238E27FC236}">
                <a16:creationId xmlns:a16="http://schemas.microsoft.com/office/drawing/2014/main" id="{D1BAEDBF-C70C-90AE-F4C9-7DDE3C5C433B}"/>
              </a:ext>
            </a:extLst>
          </p:cNvPr>
          <p:cNvPicPr>
            <a:picLocks noChangeAspect="1"/>
          </p:cNvPicPr>
          <p:nvPr userDrawn="1"/>
        </p:nvPicPr>
        <p:blipFill>
          <a:blip r:embed="rId4"/>
          <a:srcRect/>
          <a:stretch/>
        </p:blipFill>
        <p:spPr>
          <a:xfrm>
            <a:off x="7840467" y="220553"/>
            <a:ext cx="1726424" cy="707254"/>
          </a:xfrm>
          <a:prstGeom prst="rect">
            <a:avLst/>
          </a:prstGeom>
        </p:spPr>
      </p:pic>
      <p:sp>
        <p:nvSpPr>
          <p:cNvPr id="4" name="Text Placeholder 12">
            <a:extLst>
              <a:ext uri="{FF2B5EF4-FFF2-40B4-BE49-F238E27FC236}">
                <a16:creationId xmlns:a16="http://schemas.microsoft.com/office/drawing/2014/main" id="{F8FAC7E4-B24D-03B7-4B72-49E69F4F0BC3}"/>
              </a:ext>
            </a:extLst>
          </p:cNvPr>
          <p:cNvSpPr>
            <a:spLocks noGrp="1"/>
          </p:cNvSpPr>
          <p:nvPr>
            <p:ph type="body" sz="quarter" idx="10" hasCustomPrompt="1"/>
          </p:nvPr>
        </p:nvSpPr>
        <p:spPr>
          <a:xfrm>
            <a:off x="5618690" y="2570086"/>
            <a:ext cx="6169978" cy="674702"/>
          </a:xfrm>
          <a:prstGeom prst="rect">
            <a:avLst/>
          </a:prstGeom>
        </p:spPr>
        <p:txBody>
          <a:bodyPr anchor="t" anchorCtr="0"/>
          <a:lstStyle>
            <a:lvl1pPr marL="0" indent="0" algn="ctr">
              <a:buNone/>
              <a:defRPr sz="4400" b="1" i="0">
                <a:solidFill>
                  <a:schemeClr val="bg1"/>
                </a:solidFill>
                <a:latin typeface="Aptos" panose="020B00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Insert slide title</a:t>
            </a:r>
          </a:p>
        </p:txBody>
      </p:sp>
      <p:sp>
        <p:nvSpPr>
          <p:cNvPr id="5" name="Text Placeholder 12">
            <a:extLst>
              <a:ext uri="{FF2B5EF4-FFF2-40B4-BE49-F238E27FC236}">
                <a16:creationId xmlns:a16="http://schemas.microsoft.com/office/drawing/2014/main" id="{E0555FA1-72DD-EA54-91EB-6174AFA9742F}"/>
              </a:ext>
            </a:extLst>
          </p:cNvPr>
          <p:cNvSpPr>
            <a:spLocks noGrp="1"/>
          </p:cNvSpPr>
          <p:nvPr>
            <p:ph type="body" sz="quarter" idx="11" hasCustomPrompt="1"/>
          </p:nvPr>
        </p:nvSpPr>
        <p:spPr>
          <a:xfrm>
            <a:off x="5618690" y="3338004"/>
            <a:ext cx="6169978" cy="514905"/>
          </a:xfrm>
          <a:prstGeom prst="rect">
            <a:avLst/>
          </a:prstGeom>
        </p:spPr>
        <p:txBody>
          <a:bodyPr anchor="ctr" anchorCtr="0"/>
          <a:lstStyle>
            <a:lvl1pPr marL="0" indent="0" algn="ctr">
              <a:buNone/>
              <a:defRPr sz="2800" b="1" i="0">
                <a:solidFill>
                  <a:srgbClr val="EFBC6E"/>
                </a:solidFill>
                <a:latin typeface="Aptos" panose="020B00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Subtitle if you want</a:t>
            </a:r>
          </a:p>
        </p:txBody>
      </p:sp>
      <p:sp>
        <p:nvSpPr>
          <p:cNvPr id="6" name="Text Placeholder 12">
            <a:extLst>
              <a:ext uri="{FF2B5EF4-FFF2-40B4-BE49-F238E27FC236}">
                <a16:creationId xmlns:a16="http://schemas.microsoft.com/office/drawing/2014/main" id="{AC15DFAE-3DE5-E13D-2F74-AEBA985E4104}"/>
              </a:ext>
            </a:extLst>
          </p:cNvPr>
          <p:cNvSpPr>
            <a:spLocks noGrp="1"/>
          </p:cNvSpPr>
          <p:nvPr>
            <p:ph type="body" sz="quarter" idx="12" hasCustomPrompt="1"/>
          </p:nvPr>
        </p:nvSpPr>
        <p:spPr>
          <a:xfrm>
            <a:off x="7090100" y="6054571"/>
            <a:ext cx="4698568" cy="514905"/>
          </a:xfrm>
          <a:prstGeom prst="rect">
            <a:avLst/>
          </a:prstGeom>
        </p:spPr>
        <p:txBody>
          <a:bodyPr anchor="ctr" anchorCtr="0"/>
          <a:lstStyle>
            <a:lvl1pPr marL="0" indent="0" algn="r">
              <a:buNone/>
              <a:defRPr sz="1600" b="1" i="0">
                <a:solidFill>
                  <a:srgbClr val="EFBC6E"/>
                </a:solidFill>
                <a:latin typeface="Aptos" panose="020B00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Name of presenter(s)</a:t>
            </a:r>
          </a:p>
        </p:txBody>
      </p:sp>
      <p:pic>
        <p:nvPicPr>
          <p:cNvPr id="9" name="Graphic 8">
            <a:extLst>
              <a:ext uri="{FF2B5EF4-FFF2-40B4-BE49-F238E27FC236}">
                <a16:creationId xmlns:a16="http://schemas.microsoft.com/office/drawing/2014/main" id="{992454F9-8743-A52F-5CBC-B01E8C587565}"/>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0" y="288524"/>
            <a:ext cx="5215358" cy="6280952"/>
          </a:xfrm>
          <a:prstGeom prst="rect">
            <a:avLst/>
          </a:prstGeom>
        </p:spPr>
      </p:pic>
    </p:spTree>
    <p:extLst>
      <p:ext uri="{BB962C8B-B14F-4D97-AF65-F5344CB8AC3E}">
        <p14:creationId xmlns:p14="http://schemas.microsoft.com/office/powerpoint/2010/main" val="1052819043"/>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userDrawn="1">
  <p:cSld name="1_Title Slide">
    <p:bg>
      <p:bgPr>
        <a:solidFill>
          <a:srgbClr val="F7F5F9"/>
        </a:solidFill>
        <a:effectLst/>
      </p:bgPr>
    </p:bg>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0E5D8C1D-93C2-749B-4C78-45B05EC5A475}"/>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5648336" y="448322"/>
            <a:ext cx="5902332" cy="5961356"/>
          </a:xfrm>
          <a:prstGeom prst="rect">
            <a:avLst/>
          </a:prstGeom>
          <a:effectLst>
            <a:outerShdw blurRad="165100" dist="127000" dir="5400000" algn="ctr" rotWithShape="0">
              <a:srgbClr val="000000">
                <a:alpha val="10000"/>
              </a:srgbClr>
            </a:outerShdw>
          </a:effectLst>
        </p:spPr>
      </p:pic>
      <p:pic>
        <p:nvPicPr>
          <p:cNvPr id="10" name="Graphic 9">
            <a:extLst>
              <a:ext uri="{FF2B5EF4-FFF2-40B4-BE49-F238E27FC236}">
                <a16:creationId xmlns:a16="http://schemas.microsoft.com/office/drawing/2014/main" id="{D297BFE4-D404-7609-ED06-E3337948FCED}"/>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663544" y="1144624"/>
            <a:ext cx="4307952" cy="604322"/>
          </a:xfrm>
          <a:prstGeom prst="rect">
            <a:avLst/>
          </a:prstGeom>
        </p:spPr>
      </p:pic>
      <p:pic>
        <p:nvPicPr>
          <p:cNvPr id="11" name="Graphic 1">
            <a:extLst>
              <a:ext uri="{FF2B5EF4-FFF2-40B4-BE49-F238E27FC236}">
                <a16:creationId xmlns:a16="http://schemas.microsoft.com/office/drawing/2014/main" id="{69602C51-0B46-EEB6-32B5-60604689F00B}"/>
              </a:ext>
            </a:extLst>
          </p:cNvPr>
          <p:cNvPicPr>
            <a:picLocks noChangeAspect="1"/>
          </p:cNvPicPr>
          <p:nvPr userDrawn="1"/>
        </p:nvPicPr>
        <p:blipFill>
          <a:blip r:embed="rId6">
            <a:extLst>
              <a:ext uri="{96DAC541-7B7A-43D3-8B79-37D633B846F1}">
                <asvg:svgBlip xmlns:asvg="http://schemas.microsoft.com/office/drawing/2016/SVG/main" r:embed="rId7"/>
              </a:ext>
            </a:extLst>
          </a:blip>
          <a:srcRect/>
          <a:stretch/>
        </p:blipFill>
        <p:spPr>
          <a:xfrm>
            <a:off x="1958711" y="220553"/>
            <a:ext cx="1717616" cy="707254"/>
          </a:xfrm>
          <a:prstGeom prst="rect">
            <a:avLst/>
          </a:prstGeom>
        </p:spPr>
      </p:pic>
      <p:sp>
        <p:nvSpPr>
          <p:cNvPr id="13" name="Text Placeholder 12">
            <a:extLst>
              <a:ext uri="{FF2B5EF4-FFF2-40B4-BE49-F238E27FC236}">
                <a16:creationId xmlns:a16="http://schemas.microsoft.com/office/drawing/2014/main" id="{188F4C74-B7CE-E1A8-E60B-28D024AC7310}"/>
              </a:ext>
            </a:extLst>
          </p:cNvPr>
          <p:cNvSpPr>
            <a:spLocks noGrp="1"/>
          </p:cNvSpPr>
          <p:nvPr>
            <p:ph type="body" sz="quarter" idx="10" hasCustomPrompt="1"/>
          </p:nvPr>
        </p:nvSpPr>
        <p:spPr>
          <a:xfrm>
            <a:off x="468236" y="2570086"/>
            <a:ext cx="4698568" cy="674702"/>
          </a:xfrm>
          <a:prstGeom prst="rect">
            <a:avLst/>
          </a:prstGeom>
        </p:spPr>
        <p:txBody>
          <a:bodyPr anchor="t" anchorCtr="0"/>
          <a:lstStyle>
            <a:lvl1pPr marL="0" indent="0" algn="ctr">
              <a:buNone/>
              <a:defRPr sz="4400" b="1" i="0">
                <a:solidFill>
                  <a:srgbClr val="351C5C"/>
                </a:solidFill>
                <a:latin typeface="Aptos" panose="020B00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Insert slide title</a:t>
            </a:r>
          </a:p>
        </p:txBody>
      </p:sp>
      <p:sp>
        <p:nvSpPr>
          <p:cNvPr id="14" name="Text Placeholder 12">
            <a:extLst>
              <a:ext uri="{FF2B5EF4-FFF2-40B4-BE49-F238E27FC236}">
                <a16:creationId xmlns:a16="http://schemas.microsoft.com/office/drawing/2014/main" id="{7ABB8CDA-E36F-BCE9-1ADD-034AF6579270}"/>
              </a:ext>
            </a:extLst>
          </p:cNvPr>
          <p:cNvSpPr>
            <a:spLocks noGrp="1"/>
          </p:cNvSpPr>
          <p:nvPr>
            <p:ph type="body" sz="quarter" idx="11" hasCustomPrompt="1"/>
          </p:nvPr>
        </p:nvSpPr>
        <p:spPr>
          <a:xfrm>
            <a:off x="468236" y="3338004"/>
            <a:ext cx="4698568" cy="514905"/>
          </a:xfrm>
          <a:prstGeom prst="rect">
            <a:avLst/>
          </a:prstGeom>
        </p:spPr>
        <p:txBody>
          <a:bodyPr anchor="ctr" anchorCtr="0"/>
          <a:lstStyle>
            <a:lvl1pPr marL="0" indent="0" algn="ctr">
              <a:buNone/>
              <a:defRPr sz="2800" b="1" i="0">
                <a:solidFill>
                  <a:srgbClr val="00ADCF"/>
                </a:solidFill>
                <a:latin typeface="Aptos" panose="020B00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Subtitle if you want</a:t>
            </a:r>
          </a:p>
        </p:txBody>
      </p:sp>
      <p:sp>
        <p:nvSpPr>
          <p:cNvPr id="15" name="Text Placeholder 12">
            <a:extLst>
              <a:ext uri="{FF2B5EF4-FFF2-40B4-BE49-F238E27FC236}">
                <a16:creationId xmlns:a16="http://schemas.microsoft.com/office/drawing/2014/main" id="{C8D44AEE-8E04-0752-41EF-FD865EB500EE}"/>
              </a:ext>
            </a:extLst>
          </p:cNvPr>
          <p:cNvSpPr>
            <a:spLocks noGrp="1"/>
          </p:cNvSpPr>
          <p:nvPr>
            <p:ph type="body" sz="quarter" idx="12" hasCustomPrompt="1"/>
          </p:nvPr>
        </p:nvSpPr>
        <p:spPr>
          <a:xfrm>
            <a:off x="468236" y="6054571"/>
            <a:ext cx="4698568" cy="514905"/>
          </a:xfrm>
          <a:prstGeom prst="rect">
            <a:avLst/>
          </a:prstGeom>
        </p:spPr>
        <p:txBody>
          <a:bodyPr anchor="ctr" anchorCtr="0"/>
          <a:lstStyle>
            <a:lvl1pPr marL="0" indent="0" algn="l">
              <a:buNone/>
              <a:defRPr sz="1600" b="1" i="0">
                <a:solidFill>
                  <a:srgbClr val="00ADCF"/>
                </a:solidFill>
                <a:latin typeface="Aptos" panose="020B00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Name of presenter(s)</a:t>
            </a:r>
          </a:p>
        </p:txBody>
      </p:sp>
    </p:spTree>
    <p:extLst>
      <p:ext uri="{BB962C8B-B14F-4D97-AF65-F5344CB8AC3E}">
        <p14:creationId xmlns:p14="http://schemas.microsoft.com/office/powerpoint/2010/main" val="2504480244"/>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userDrawn="1">
  <p:cSld name="4_Title Slide">
    <p:bg>
      <p:bgPr>
        <a:solidFill>
          <a:srgbClr val="F7F5F9"/>
        </a:solidFill>
        <a:effectLst/>
      </p:bgPr>
    </p:bg>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05FDB8BB-F1A5-6E53-C906-3A0A9A3C75EA}"/>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6549703" y="1144624"/>
            <a:ext cx="4307952" cy="604322"/>
          </a:xfrm>
          <a:prstGeom prst="rect">
            <a:avLst/>
          </a:prstGeom>
        </p:spPr>
      </p:pic>
      <p:sp>
        <p:nvSpPr>
          <p:cNvPr id="4" name="Text Placeholder 12">
            <a:extLst>
              <a:ext uri="{FF2B5EF4-FFF2-40B4-BE49-F238E27FC236}">
                <a16:creationId xmlns:a16="http://schemas.microsoft.com/office/drawing/2014/main" id="{F8FAC7E4-B24D-03B7-4B72-49E69F4F0BC3}"/>
              </a:ext>
            </a:extLst>
          </p:cNvPr>
          <p:cNvSpPr>
            <a:spLocks noGrp="1"/>
          </p:cNvSpPr>
          <p:nvPr>
            <p:ph type="body" sz="quarter" idx="10" hasCustomPrompt="1"/>
          </p:nvPr>
        </p:nvSpPr>
        <p:spPr>
          <a:xfrm>
            <a:off x="5618690" y="2570086"/>
            <a:ext cx="6169978" cy="674702"/>
          </a:xfrm>
          <a:prstGeom prst="rect">
            <a:avLst/>
          </a:prstGeom>
        </p:spPr>
        <p:txBody>
          <a:bodyPr anchor="t" anchorCtr="0"/>
          <a:lstStyle>
            <a:lvl1pPr marL="0" indent="0" algn="ctr">
              <a:buNone/>
              <a:defRPr sz="4400" b="1" i="0">
                <a:solidFill>
                  <a:srgbClr val="351C5C"/>
                </a:solidFill>
                <a:latin typeface="Aptos" panose="020B00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Insert slide title</a:t>
            </a:r>
          </a:p>
        </p:txBody>
      </p:sp>
      <p:sp>
        <p:nvSpPr>
          <p:cNvPr id="5" name="Text Placeholder 12">
            <a:extLst>
              <a:ext uri="{FF2B5EF4-FFF2-40B4-BE49-F238E27FC236}">
                <a16:creationId xmlns:a16="http://schemas.microsoft.com/office/drawing/2014/main" id="{E0555FA1-72DD-EA54-91EB-6174AFA9742F}"/>
              </a:ext>
            </a:extLst>
          </p:cNvPr>
          <p:cNvSpPr>
            <a:spLocks noGrp="1"/>
          </p:cNvSpPr>
          <p:nvPr>
            <p:ph type="body" sz="quarter" idx="11" hasCustomPrompt="1"/>
          </p:nvPr>
        </p:nvSpPr>
        <p:spPr>
          <a:xfrm>
            <a:off x="5618690" y="3338004"/>
            <a:ext cx="6169978" cy="514905"/>
          </a:xfrm>
          <a:prstGeom prst="rect">
            <a:avLst/>
          </a:prstGeom>
        </p:spPr>
        <p:txBody>
          <a:bodyPr anchor="ctr" anchorCtr="0"/>
          <a:lstStyle>
            <a:lvl1pPr marL="0" indent="0" algn="ctr">
              <a:buNone/>
              <a:defRPr sz="2800" b="1" i="0">
                <a:solidFill>
                  <a:srgbClr val="01BCB5"/>
                </a:solidFill>
                <a:latin typeface="Aptos" panose="020B00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Subtitle if you want</a:t>
            </a:r>
          </a:p>
        </p:txBody>
      </p:sp>
      <p:sp>
        <p:nvSpPr>
          <p:cNvPr id="6" name="Text Placeholder 12">
            <a:extLst>
              <a:ext uri="{FF2B5EF4-FFF2-40B4-BE49-F238E27FC236}">
                <a16:creationId xmlns:a16="http://schemas.microsoft.com/office/drawing/2014/main" id="{AC15DFAE-3DE5-E13D-2F74-AEBA985E4104}"/>
              </a:ext>
            </a:extLst>
          </p:cNvPr>
          <p:cNvSpPr>
            <a:spLocks noGrp="1"/>
          </p:cNvSpPr>
          <p:nvPr>
            <p:ph type="body" sz="quarter" idx="12" hasCustomPrompt="1"/>
          </p:nvPr>
        </p:nvSpPr>
        <p:spPr>
          <a:xfrm>
            <a:off x="7090100" y="6054571"/>
            <a:ext cx="4698568" cy="514905"/>
          </a:xfrm>
          <a:prstGeom prst="rect">
            <a:avLst/>
          </a:prstGeom>
        </p:spPr>
        <p:txBody>
          <a:bodyPr anchor="ctr" anchorCtr="0"/>
          <a:lstStyle>
            <a:lvl1pPr marL="0" indent="0" algn="r">
              <a:buNone/>
              <a:defRPr sz="1600" b="1" i="0">
                <a:solidFill>
                  <a:srgbClr val="01BCB5"/>
                </a:solidFill>
                <a:latin typeface="Aptos" panose="020B00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Name of presenter(s)</a:t>
            </a:r>
          </a:p>
        </p:txBody>
      </p:sp>
      <p:pic>
        <p:nvPicPr>
          <p:cNvPr id="9" name="Graphic 8">
            <a:extLst>
              <a:ext uri="{FF2B5EF4-FFF2-40B4-BE49-F238E27FC236}">
                <a16:creationId xmlns:a16="http://schemas.microsoft.com/office/drawing/2014/main" id="{992454F9-8743-A52F-5CBC-B01E8C587565}"/>
              </a:ext>
            </a:extLst>
          </p:cNvPr>
          <p:cNvPicPr>
            <a:picLocks noChangeAspect="1"/>
          </p:cNvPicPr>
          <p:nvPr userDrawn="1"/>
        </p:nvPicPr>
        <p:blipFill>
          <a:blip r:embed="rId4">
            <a:extLst>
              <a:ext uri="{96DAC541-7B7A-43D3-8B79-37D633B846F1}">
                <asvg:svgBlip xmlns:asvg="http://schemas.microsoft.com/office/drawing/2016/SVG/main" r:embed="rId5"/>
              </a:ext>
            </a:extLst>
          </a:blip>
          <a:srcRect/>
          <a:stretch/>
        </p:blipFill>
        <p:spPr>
          <a:xfrm>
            <a:off x="1" y="288524"/>
            <a:ext cx="5215356" cy="6280952"/>
          </a:xfrm>
          <a:prstGeom prst="rect">
            <a:avLst/>
          </a:prstGeom>
          <a:effectLst>
            <a:outerShdw blurRad="165100" dist="127000" dir="5400000" algn="ctr" rotWithShape="0">
              <a:srgbClr val="000000">
                <a:alpha val="10000"/>
              </a:srgbClr>
            </a:outerShdw>
          </a:effectLst>
        </p:spPr>
      </p:pic>
      <p:pic>
        <p:nvPicPr>
          <p:cNvPr id="8" name="Graphic 1">
            <a:extLst>
              <a:ext uri="{FF2B5EF4-FFF2-40B4-BE49-F238E27FC236}">
                <a16:creationId xmlns:a16="http://schemas.microsoft.com/office/drawing/2014/main" id="{1C2F8A94-5FE6-7799-FFD1-C24DB3BB8FCE}"/>
              </a:ext>
            </a:extLst>
          </p:cNvPr>
          <p:cNvPicPr>
            <a:picLocks noChangeAspect="1"/>
          </p:cNvPicPr>
          <p:nvPr userDrawn="1"/>
        </p:nvPicPr>
        <p:blipFill>
          <a:blip r:embed="rId6">
            <a:extLst>
              <a:ext uri="{96DAC541-7B7A-43D3-8B79-37D633B846F1}">
                <asvg:svgBlip xmlns:asvg="http://schemas.microsoft.com/office/drawing/2016/SVG/main" r:embed="rId7"/>
              </a:ext>
            </a:extLst>
          </a:blip>
          <a:srcRect/>
          <a:stretch/>
        </p:blipFill>
        <p:spPr>
          <a:xfrm>
            <a:off x="7840467" y="220553"/>
            <a:ext cx="1717616" cy="707254"/>
          </a:xfrm>
          <a:prstGeom prst="rect">
            <a:avLst/>
          </a:prstGeom>
        </p:spPr>
      </p:pic>
    </p:spTree>
    <p:extLst>
      <p:ext uri="{BB962C8B-B14F-4D97-AF65-F5344CB8AC3E}">
        <p14:creationId xmlns:p14="http://schemas.microsoft.com/office/powerpoint/2010/main" val="2485415701"/>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userDrawn="1">
  <p:cSld name="3_Title Slide">
    <p:bg>
      <p:bgPr>
        <a:solidFill>
          <a:schemeClr val="bg1"/>
        </a:solidFill>
        <a:effectLst/>
      </p:bgPr>
    </p:bg>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0E5D8C1D-93C2-749B-4C78-45B05EC5A475}"/>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5648336" y="448322"/>
            <a:ext cx="5902332" cy="5961355"/>
          </a:xfrm>
          <a:prstGeom prst="rect">
            <a:avLst/>
          </a:prstGeom>
          <a:effectLst>
            <a:outerShdw blurRad="165100" dist="127000" dir="5400000" algn="ctr" rotWithShape="0">
              <a:srgbClr val="000000">
                <a:alpha val="10000"/>
              </a:srgbClr>
            </a:outerShdw>
          </a:effectLst>
        </p:spPr>
      </p:pic>
      <p:pic>
        <p:nvPicPr>
          <p:cNvPr id="10" name="Graphic 9">
            <a:extLst>
              <a:ext uri="{FF2B5EF4-FFF2-40B4-BE49-F238E27FC236}">
                <a16:creationId xmlns:a16="http://schemas.microsoft.com/office/drawing/2014/main" id="{D297BFE4-D404-7609-ED06-E3337948FCED}"/>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663544" y="1144624"/>
            <a:ext cx="4307952" cy="604322"/>
          </a:xfrm>
          <a:prstGeom prst="rect">
            <a:avLst/>
          </a:prstGeom>
        </p:spPr>
      </p:pic>
      <p:pic>
        <p:nvPicPr>
          <p:cNvPr id="11" name="Graphic 1">
            <a:extLst>
              <a:ext uri="{FF2B5EF4-FFF2-40B4-BE49-F238E27FC236}">
                <a16:creationId xmlns:a16="http://schemas.microsoft.com/office/drawing/2014/main" id="{69602C51-0B46-EEB6-32B5-60604689F00B}"/>
              </a:ext>
            </a:extLst>
          </p:cNvPr>
          <p:cNvPicPr>
            <a:picLocks noChangeAspect="1"/>
          </p:cNvPicPr>
          <p:nvPr userDrawn="1"/>
        </p:nvPicPr>
        <p:blipFill>
          <a:blip r:embed="rId6">
            <a:extLst>
              <a:ext uri="{96DAC541-7B7A-43D3-8B79-37D633B846F1}">
                <asvg:svgBlip xmlns:asvg="http://schemas.microsoft.com/office/drawing/2016/SVG/main" r:embed="rId7"/>
              </a:ext>
            </a:extLst>
          </a:blip>
          <a:srcRect/>
          <a:stretch/>
        </p:blipFill>
        <p:spPr>
          <a:xfrm>
            <a:off x="1958711" y="220553"/>
            <a:ext cx="1717616" cy="707254"/>
          </a:xfrm>
          <a:prstGeom prst="rect">
            <a:avLst/>
          </a:prstGeom>
        </p:spPr>
      </p:pic>
      <p:sp>
        <p:nvSpPr>
          <p:cNvPr id="13" name="Text Placeholder 12">
            <a:extLst>
              <a:ext uri="{FF2B5EF4-FFF2-40B4-BE49-F238E27FC236}">
                <a16:creationId xmlns:a16="http://schemas.microsoft.com/office/drawing/2014/main" id="{188F4C74-B7CE-E1A8-E60B-28D024AC7310}"/>
              </a:ext>
            </a:extLst>
          </p:cNvPr>
          <p:cNvSpPr>
            <a:spLocks noGrp="1"/>
          </p:cNvSpPr>
          <p:nvPr>
            <p:ph type="body" sz="quarter" idx="10" hasCustomPrompt="1"/>
          </p:nvPr>
        </p:nvSpPr>
        <p:spPr>
          <a:xfrm>
            <a:off x="468236" y="2570086"/>
            <a:ext cx="4698568" cy="674702"/>
          </a:xfrm>
          <a:prstGeom prst="rect">
            <a:avLst/>
          </a:prstGeom>
        </p:spPr>
        <p:txBody>
          <a:bodyPr anchor="t" anchorCtr="0"/>
          <a:lstStyle>
            <a:lvl1pPr marL="0" indent="0" algn="ctr">
              <a:buNone/>
              <a:defRPr sz="4400" b="1" i="0">
                <a:solidFill>
                  <a:srgbClr val="351C5C"/>
                </a:solidFill>
                <a:latin typeface="Aptos" panose="020B00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Insert slide title</a:t>
            </a:r>
          </a:p>
        </p:txBody>
      </p:sp>
      <p:sp>
        <p:nvSpPr>
          <p:cNvPr id="14" name="Text Placeholder 12">
            <a:extLst>
              <a:ext uri="{FF2B5EF4-FFF2-40B4-BE49-F238E27FC236}">
                <a16:creationId xmlns:a16="http://schemas.microsoft.com/office/drawing/2014/main" id="{7ABB8CDA-E36F-BCE9-1ADD-034AF6579270}"/>
              </a:ext>
            </a:extLst>
          </p:cNvPr>
          <p:cNvSpPr>
            <a:spLocks noGrp="1"/>
          </p:cNvSpPr>
          <p:nvPr>
            <p:ph type="body" sz="quarter" idx="11" hasCustomPrompt="1"/>
          </p:nvPr>
        </p:nvSpPr>
        <p:spPr>
          <a:xfrm>
            <a:off x="468236" y="3338004"/>
            <a:ext cx="4698568" cy="514905"/>
          </a:xfrm>
          <a:prstGeom prst="rect">
            <a:avLst/>
          </a:prstGeom>
        </p:spPr>
        <p:txBody>
          <a:bodyPr anchor="ctr" anchorCtr="0"/>
          <a:lstStyle>
            <a:lvl1pPr marL="0" indent="0" algn="ctr">
              <a:buNone/>
              <a:defRPr sz="2800" b="1" i="0">
                <a:solidFill>
                  <a:srgbClr val="D24A74"/>
                </a:solidFill>
                <a:latin typeface="Aptos" panose="020B00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Subtitle if you want</a:t>
            </a:r>
          </a:p>
        </p:txBody>
      </p:sp>
      <p:sp>
        <p:nvSpPr>
          <p:cNvPr id="15" name="Text Placeholder 12">
            <a:extLst>
              <a:ext uri="{FF2B5EF4-FFF2-40B4-BE49-F238E27FC236}">
                <a16:creationId xmlns:a16="http://schemas.microsoft.com/office/drawing/2014/main" id="{C8D44AEE-8E04-0752-41EF-FD865EB500EE}"/>
              </a:ext>
            </a:extLst>
          </p:cNvPr>
          <p:cNvSpPr>
            <a:spLocks noGrp="1"/>
          </p:cNvSpPr>
          <p:nvPr>
            <p:ph type="body" sz="quarter" idx="12" hasCustomPrompt="1"/>
          </p:nvPr>
        </p:nvSpPr>
        <p:spPr>
          <a:xfrm>
            <a:off x="468236" y="6054571"/>
            <a:ext cx="4698568" cy="514905"/>
          </a:xfrm>
          <a:prstGeom prst="rect">
            <a:avLst/>
          </a:prstGeom>
        </p:spPr>
        <p:txBody>
          <a:bodyPr anchor="ctr" anchorCtr="0"/>
          <a:lstStyle>
            <a:lvl1pPr marL="0" indent="0" algn="l">
              <a:buNone/>
              <a:defRPr sz="1600" b="1" i="0">
                <a:solidFill>
                  <a:srgbClr val="D24A74"/>
                </a:solidFill>
                <a:latin typeface="Aptos" panose="020B00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Name of presenter(s)</a:t>
            </a:r>
          </a:p>
        </p:txBody>
      </p:sp>
    </p:spTree>
    <p:extLst>
      <p:ext uri="{BB962C8B-B14F-4D97-AF65-F5344CB8AC3E}">
        <p14:creationId xmlns:p14="http://schemas.microsoft.com/office/powerpoint/2010/main" val="4261733080"/>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userDrawn="1">
  <p:cSld name="5_Title Slide">
    <p:bg>
      <p:bgPr>
        <a:solidFill>
          <a:schemeClr val="bg1"/>
        </a:solidFill>
        <a:effectLst/>
      </p:bgPr>
    </p:bg>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05FDB8BB-F1A5-6E53-C906-3A0A9A3C75EA}"/>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6549703" y="1144624"/>
            <a:ext cx="4307952" cy="604322"/>
          </a:xfrm>
          <a:prstGeom prst="rect">
            <a:avLst/>
          </a:prstGeom>
        </p:spPr>
      </p:pic>
      <p:sp>
        <p:nvSpPr>
          <p:cNvPr id="4" name="Text Placeholder 12">
            <a:extLst>
              <a:ext uri="{FF2B5EF4-FFF2-40B4-BE49-F238E27FC236}">
                <a16:creationId xmlns:a16="http://schemas.microsoft.com/office/drawing/2014/main" id="{F8FAC7E4-B24D-03B7-4B72-49E69F4F0BC3}"/>
              </a:ext>
            </a:extLst>
          </p:cNvPr>
          <p:cNvSpPr>
            <a:spLocks noGrp="1"/>
          </p:cNvSpPr>
          <p:nvPr>
            <p:ph type="body" sz="quarter" idx="10" hasCustomPrompt="1"/>
          </p:nvPr>
        </p:nvSpPr>
        <p:spPr>
          <a:xfrm>
            <a:off x="5618690" y="2570086"/>
            <a:ext cx="6169978" cy="674702"/>
          </a:xfrm>
          <a:prstGeom prst="rect">
            <a:avLst/>
          </a:prstGeom>
        </p:spPr>
        <p:txBody>
          <a:bodyPr anchor="t" anchorCtr="0"/>
          <a:lstStyle>
            <a:lvl1pPr marL="0" indent="0" algn="ctr">
              <a:buNone/>
              <a:defRPr sz="4400" b="1" i="0">
                <a:solidFill>
                  <a:srgbClr val="351C5C"/>
                </a:solidFill>
                <a:latin typeface="Aptos" panose="020B00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Insert slide title</a:t>
            </a:r>
          </a:p>
        </p:txBody>
      </p:sp>
      <p:sp>
        <p:nvSpPr>
          <p:cNvPr id="5" name="Text Placeholder 12">
            <a:extLst>
              <a:ext uri="{FF2B5EF4-FFF2-40B4-BE49-F238E27FC236}">
                <a16:creationId xmlns:a16="http://schemas.microsoft.com/office/drawing/2014/main" id="{E0555FA1-72DD-EA54-91EB-6174AFA9742F}"/>
              </a:ext>
            </a:extLst>
          </p:cNvPr>
          <p:cNvSpPr>
            <a:spLocks noGrp="1"/>
          </p:cNvSpPr>
          <p:nvPr>
            <p:ph type="body" sz="quarter" idx="11" hasCustomPrompt="1"/>
          </p:nvPr>
        </p:nvSpPr>
        <p:spPr>
          <a:xfrm>
            <a:off x="5618690" y="3338004"/>
            <a:ext cx="6169978" cy="514905"/>
          </a:xfrm>
          <a:prstGeom prst="rect">
            <a:avLst/>
          </a:prstGeom>
        </p:spPr>
        <p:txBody>
          <a:bodyPr anchor="ctr" anchorCtr="0"/>
          <a:lstStyle>
            <a:lvl1pPr marL="0" indent="0" algn="ctr">
              <a:buNone/>
              <a:defRPr sz="2800" b="1" i="0">
                <a:solidFill>
                  <a:srgbClr val="00ADCF"/>
                </a:solidFill>
                <a:latin typeface="Aptos" panose="020B00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Subtitle if you want</a:t>
            </a:r>
          </a:p>
        </p:txBody>
      </p:sp>
      <p:sp>
        <p:nvSpPr>
          <p:cNvPr id="6" name="Text Placeholder 12">
            <a:extLst>
              <a:ext uri="{FF2B5EF4-FFF2-40B4-BE49-F238E27FC236}">
                <a16:creationId xmlns:a16="http://schemas.microsoft.com/office/drawing/2014/main" id="{AC15DFAE-3DE5-E13D-2F74-AEBA985E4104}"/>
              </a:ext>
            </a:extLst>
          </p:cNvPr>
          <p:cNvSpPr>
            <a:spLocks noGrp="1"/>
          </p:cNvSpPr>
          <p:nvPr>
            <p:ph type="body" sz="quarter" idx="12" hasCustomPrompt="1"/>
          </p:nvPr>
        </p:nvSpPr>
        <p:spPr>
          <a:xfrm>
            <a:off x="7090100" y="6054571"/>
            <a:ext cx="4698568" cy="514905"/>
          </a:xfrm>
          <a:prstGeom prst="rect">
            <a:avLst/>
          </a:prstGeom>
        </p:spPr>
        <p:txBody>
          <a:bodyPr anchor="ctr" anchorCtr="0"/>
          <a:lstStyle>
            <a:lvl1pPr marL="0" indent="0" algn="r">
              <a:buNone/>
              <a:defRPr sz="1600" b="1" i="0">
                <a:solidFill>
                  <a:srgbClr val="00ADCF"/>
                </a:solidFill>
                <a:latin typeface="Aptos" panose="020B00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Name of presenter(s)</a:t>
            </a:r>
          </a:p>
        </p:txBody>
      </p:sp>
      <p:pic>
        <p:nvPicPr>
          <p:cNvPr id="9" name="Graphic 8">
            <a:extLst>
              <a:ext uri="{FF2B5EF4-FFF2-40B4-BE49-F238E27FC236}">
                <a16:creationId xmlns:a16="http://schemas.microsoft.com/office/drawing/2014/main" id="{992454F9-8743-A52F-5CBC-B01E8C587565}"/>
              </a:ext>
            </a:extLst>
          </p:cNvPr>
          <p:cNvPicPr>
            <a:picLocks noChangeAspect="1"/>
          </p:cNvPicPr>
          <p:nvPr userDrawn="1"/>
        </p:nvPicPr>
        <p:blipFill>
          <a:blip r:embed="rId4">
            <a:extLst>
              <a:ext uri="{96DAC541-7B7A-43D3-8B79-37D633B846F1}">
                <asvg:svgBlip xmlns:asvg="http://schemas.microsoft.com/office/drawing/2016/SVG/main" r:embed="rId5"/>
              </a:ext>
            </a:extLst>
          </a:blip>
          <a:srcRect/>
          <a:stretch/>
        </p:blipFill>
        <p:spPr>
          <a:xfrm>
            <a:off x="1" y="288524"/>
            <a:ext cx="5215356" cy="6280951"/>
          </a:xfrm>
          <a:prstGeom prst="rect">
            <a:avLst/>
          </a:prstGeom>
          <a:effectLst>
            <a:outerShdw blurRad="165100" dist="127000" dir="5400000" algn="ctr" rotWithShape="0">
              <a:srgbClr val="000000">
                <a:alpha val="10000"/>
              </a:srgbClr>
            </a:outerShdw>
          </a:effectLst>
        </p:spPr>
      </p:pic>
      <p:pic>
        <p:nvPicPr>
          <p:cNvPr id="8" name="Graphic 1">
            <a:extLst>
              <a:ext uri="{FF2B5EF4-FFF2-40B4-BE49-F238E27FC236}">
                <a16:creationId xmlns:a16="http://schemas.microsoft.com/office/drawing/2014/main" id="{1C2F8A94-5FE6-7799-FFD1-C24DB3BB8FCE}"/>
              </a:ext>
            </a:extLst>
          </p:cNvPr>
          <p:cNvPicPr>
            <a:picLocks noChangeAspect="1"/>
          </p:cNvPicPr>
          <p:nvPr userDrawn="1"/>
        </p:nvPicPr>
        <p:blipFill>
          <a:blip r:embed="rId6">
            <a:extLst>
              <a:ext uri="{96DAC541-7B7A-43D3-8B79-37D633B846F1}">
                <asvg:svgBlip xmlns:asvg="http://schemas.microsoft.com/office/drawing/2016/SVG/main" r:embed="rId7"/>
              </a:ext>
            </a:extLst>
          </a:blip>
          <a:srcRect/>
          <a:stretch/>
        </p:blipFill>
        <p:spPr>
          <a:xfrm>
            <a:off x="7840467" y="220553"/>
            <a:ext cx="1717616" cy="707254"/>
          </a:xfrm>
          <a:prstGeom prst="rect">
            <a:avLst/>
          </a:prstGeom>
        </p:spPr>
      </p:pic>
    </p:spTree>
    <p:extLst>
      <p:ext uri="{BB962C8B-B14F-4D97-AF65-F5344CB8AC3E}">
        <p14:creationId xmlns:p14="http://schemas.microsoft.com/office/powerpoint/2010/main" val="4237907875"/>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userDrawn="1">
  <p:cSld name="7_Title Slide">
    <p:bg>
      <p:bgPr>
        <a:solidFill>
          <a:srgbClr val="351C5C"/>
        </a:solidFill>
        <a:effectLst/>
      </p:bgPr>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F56181BC-A151-2461-5BC6-5843D4E3475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076923874"/>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userDrawn="1">
  <p:cSld name="Empty">
    <p:spTree>
      <p:nvGrpSpPr>
        <p:cNvPr id="1" name=""/>
        <p:cNvGrpSpPr/>
        <p:nvPr/>
      </p:nvGrpSpPr>
      <p:grpSpPr>
        <a:xfrm>
          <a:off x="0" y="0"/>
          <a:ext cx="0" cy="0"/>
          <a:chOff x="0" y="0"/>
          <a:chExt cx="0" cy="0"/>
        </a:xfrm>
      </p:grpSpPr>
    </p:spTree>
    <p:extLst>
      <p:ext uri="{BB962C8B-B14F-4D97-AF65-F5344CB8AC3E}">
        <p14:creationId xmlns:p14="http://schemas.microsoft.com/office/powerpoint/2010/main" val="1247758034"/>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userDrawn="1">
  <p:cSld name="Emtpy with logo">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10051723-3E5A-3144-2C83-925E39737246}"/>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0483403" y="204230"/>
            <a:ext cx="1468192" cy="604550"/>
          </a:xfrm>
          <a:prstGeom prst="rect">
            <a:avLst/>
          </a:prstGeom>
        </p:spPr>
      </p:pic>
    </p:spTree>
    <p:extLst>
      <p:ext uri="{BB962C8B-B14F-4D97-AF65-F5344CB8AC3E}">
        <p14:creationId xmlns:p14="http://schemas.microsoft.com/office/powerpoint/2010/main" val="3001571719"/>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userDrawn="1">
  <p:cSld name="Blue 3">
    <p:bg>
      <p:bgPr>
        <a:solidFill>
          <a:srgbClr val="01ADCF"/>
        </a:solidFill>
        <a:effectLst/>
      </p:bgPr>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EA160B08-669A-3A1E-FD23-803880DB4F64}"/>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0"/>
            <a:ext cx="12192000" cy="6858000"/>
          </a:xfrm>
          <a:prstGeom prst="rect">
            <a:avLst/>
          </a:prstGeom>
        </p:spPr>
      </p:pic>
      <p:sp>
        <p:nvSpPr>
          <p:cNvPr id="4" name="Title Placeholder 12">
            <a:extLst>
              <a:ext uri="{FF2B5EF4-FFF2-40B4-BE49-F238E27FC236}">
                <a16:creationId xmlns:a16="http://schemas.microsoft.com/office/drawing/2014/main" id="{52F7B9F5-98EE-2737-FFDB-7D608F08DAAF}"/>
              </a:ext>
            </a:extLst>
          </p:cNvPr>
          <p:cNvSpPr>
            <a:spLocks noGrp="1"/>
          </p:cNvSpPr>
          <p:nvPr>
            <p:ph type="title" hasCustomPrompt="1"/>
          </p:nvPr>
        </p:nvSpPr>
        <p:spPr>
          <a:xfrm>
            <a:off x="836463" y="760396"/>
            <a:ext cx="4979271" cy="5337208"/>
          </a:xfrm>
          <a:prstGeom prst="rect">
            <a:avLst/>
          </a:prstGeom>
          <a:effectLst>
            <a:outerShdw blurRad="165100" dist="127000" dir="5400000" algn="ctr" rotWithShape="0">
              <a:srgbClr val="000000">
                <a:alpha val="20000"/>
              </a:srgbClr>
            </a:outerShdw>
          </a:effectLst>
        </p:spPr>
        <p:txBody>
          <a:bodyPr vert="horz" lIns="91440" tIns="45720" rIns="91440" bIns="45720" rtlCol="0" anchor="ctr" anchorCtr="0">
            <a:noAutofit/>
          </a:bodyPr>
          <a:lstStyle>
            <a:lvl1pPr>
              <a:defRPr sz="8000" b="1" i="0">
                <a:solidFill>
                  <a:schemeClr val="bg1"/>
                </a:solidFill>
                <a:latin typeface="Aptos Black" panose="020B0004020202020204" pitchFamily="34" charset="0"/>
              </a:defRPr>
            </a:lvl1pPr>
          </a:lstStyle>
          <a:p>
            <a:r>
              <a:rPr lang="en-GB"/>
              <a:t>Insert short title and keep it big</a:t>
            </a:r>
            <a:endParaRPr lang="en-IS"/>
          </a:p>
        </p:txBody>
      </p:sp>
      <p:sp>
        <p:nvSpPr>
          <p:cNvPr id="5" name="Freeform 4">
            <a:extLst>
              <a:ext uri="{FF2B5EF4-FFF2-40B4-BE49-F238E27FC236}">
                <a16:creationId xmlns:a16="http://schemas.microsoft.com/office/drawing/2014/main" id="{E3D5AEEB-3FF7-E89E-F4F5-7C752FEF8246}"/>
              </a:ext>
            </a:extLst>
          </p:cNvPr>
          <p:cNvSpPr/>
          <p:nvPr userDrawn="1"/>
        </p:nvSpPr>
        <p:spPr>
          <a:xfrm>
            <a:off x="6020003" y="760396"/>
            <a:ext cx="5760000" cy="5337208"/>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89D7EB"/>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6" name="Text Placeholder 12">
            <a:extLst>
              <a:ext uri="{FF2B5EF4-FFF2-40B4-BE49-F238E27FC236}">
                <a16:creationId xmlns:a16="http://schemas.microsoft.com/office/drawing/2014/main" id="{630CCB6A-E179-2452-0F65-9D4E6F4ECDD3}"/>
              </a:ext>
            </a:extLst>
          </p:cNvPr>
          <p:cNvSpPr>
            <a:spLocks noGrp="1"/>
          </p:cNvSpPr>
          <p:nvPr>
            <p:ph type="body" sz="quarter" idx="10"/>
          </p:nvPr>
        </p:nvSpPr>
        <p:spPr>
          <a:xfrm>
            <a:off x="6224272" y="954931"/>
            <a:ext cx="5351462" cy="4948138"/>
          </a:xfrm>
          <a:prstGeom prst="rect">
            <a:avLst/>
          </a:prstGeom>
        </p:spPr>
        <p:txBody>
          <a:bodyPr/>
          <a:lstStyle>
            <a:lvl1pPr>
              <a:defRPr b="0" i="0">
                <a:solidFill>
                  <a:srgbClr val="19181A"/>
                </a:solidFill>
                <a:latin typeface="Aptos" panose="020B0004020202020204" pitchFamily="34" charset="0"/>
              </a:defRPr>
            </a:lvl1pPr>
            <a:lvl2pPr>
              <a:defRPr b="0" i="0">
                <a:solidFill>
                  <a:srgbClr val="19181A"/>
                </a:solidFill>
                <a:latin typeface="Aptos" panose="020B0004020202020204" pitchFamily="34" charset="0"/>
              </a:defRPr>
            </a:lvl2pPr>
            <a:lvl3pPr>
              <a:defRPr b="0" i="0">
                <a:solidFill>
                  <a:srgbClr val="19181A"/>
                </a:solidFill>
                <a:latin typeface="Aptos" panose="020B0004020202020204" pitchFamily="34" charset="0"/>
              </a:defRPr>
            </a:lvl3pPr>
            <a:lvl4pPr>
              <a:defRPr b="0" i="0">
                <a:solidFill>
                  <a:srgbClr val="19181A"/>
                </a:solidFill>
                <a:latin typeface="Aptos" panose="020B0004020202020204" pitchFamily="34" charset="0"/>
              </a:defRPr>
            </a:lvl4pPr>
            <a:lvl5pPr>
              <a:defRPr b="0" i="0">
                <a:solidFill>
                  <a:srgbClr val="19181A"/>
                </a:solidFill>
                <a:latin typeface="Aptos"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7" name="Picture 6" descr="A black background with white text&#10;&#10;Description automatically generated">
            <a:extLst>
              <a:ext uri="{FF2B5EF4-FFF2-40B4-BE49-F238E27FC236}">
                <a16:creationId xmlns:a16="http://schemas.microsoft.com/office/drawing/2014/main" id="{B513A4DA-F7AD-6AA6-3CC8-AB5E67DFBB65}"/>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8266039" y="122958"/>
            <a:ext cx="1255859" cy="514480"/>
          </a:xfrm>
          <a:prstGeom prst="rect">
            <a:avLst/>
          </a:prstGeom>
        </p:spPr>
      </p:pic>
    </p:spTree>
    <p:extLst>
      <p:ext uri="{BB962C8B-B14F-4D97-AF65-F5344CB8AC3E}">
        <p14:creationId xmlns:p14="http://schemas.microsoft.com/office/powerpoint/2010/main" val="773114950"/>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userDrawn="1">
  <p:cSld name="Green 3">
    <p:bg>
      <p:bgPr>
        <a:solidFill>
          <a:srgbClr val="01BCB5"/>
        </a:solidFill>
        <a:effectLst/>
      </p:bgPr>
    </p:bg>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B61472D5-089A-DF78-CCE3-CF33B824B4AF}"/>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0"/>
            <a:ext cx="12192000" cy="6858000"/>
          </a:xfrm>
          <a:prstGeom prst="rect">
            <a:avLst/>
          </a:prstGeom>
        </p:spPr>
      </p:pic>
      <p:sp>
        <p:nvSpPr>
          <p:cNvPr id="9" name="Title Placeholder 12">
            <a:extLst>
              <a:ext uri="{FF2B5EF4-FFF2-40B4-BE49-F238E27FC236}">
                <a16:creationId xmlns:a16="http://schemas.microsoft.com/office/drawing/2014/main" id="{6D160396-B9FA-41D3-2571-35B9EF3D7E1B}"/>
              </a:ext>
            </a:extLst>
          </p:cNvPr>
          <p:cNvSpPr>
            <a:spLocks noGrp="1"/>
          </p:cNvSpPr>
          <p:nvPr>
            <p:ph type="title" hasCustomPrompt="1"/>
          </p:nvPr>
        </p:nvSpPr>
        <p:spPr>
          <a:xfrm>
            <a:off x="836463" y="760396"/>
            <a:ext cx="4979271" cy="5337208"/>
          </a:xfrm>
          <a:prstGeom prst="rect">
            <a:avLst/>
          </a:prstGeom>
          <a:effectLst>
            <a:outerShdw blurRad="165100" dist="127000" dir="5400000" algn="ctr" rotWithShape="0">
              <a:srgbClr val="000000">
                <a:alpha val="20000"/>
              </a:srgbClr>
            </a:outerShdw>
          </a:effectLst>
        </p:spPr>
        <p:txBody>
          <a:bodyPr vert="horz" lIns="91440" tIns="45720" rIns="91440" bIns="45720" rtlCol="0" anchor="ctr" anchorCtr="0">
            <a:noAutofit/>
          </a:bodyPr>
          <a:lstStyle>
            <a:lvl1pPr>
              <a:defRPr sz="8000" b="1" i="0">
                <a:solidFill>
                  <a:schemeClr val="bg1"/>
                </a:solidFill>
                <a:latin typeface="Aptos Black" panose="020B0004020202020204" pitchFamily="34" charset="0"/>
              </a:defRPr>
            </a:lvl1pPr>
          </a:lstStyle>
          <a:p>
            <a:r>
              <a:rPr lang="en-GB"/>
              <a:t>Insert short title and keep it big</a:t>
            </a:r>
            <a:endParaRPr lang="en-IS"/>
          </a:p>
        </p:txBody>
      </p:sp>
      <p:sp>
        <p:nvSpPr>
          <p:cNvPr id="10" name="Freeform 9">
            <a:extLst>
              <a:ext uri="{FF2B5EF4-FFF2-40B4-BE49-F238E27FC236}">
                <a16:creationId xmlns:a16="http://schemas.microsoft.com/office/drawing/2014/main" id="{B85AF253-CF68-5431-D78C-452DC8C344EB}"/>
              </a:ext>
            </a:extLst>
          </p:cNvPr>
          <p:cNvSpPr/>
          <p:nvPr userDrawn="1"/>
        </p:nvSpPr>
        <p:spPr>
          <a:xfrm>
            <a:off x="6020003" y="760396"/>
            <a:ext cx="5760000" cy="5337208"/>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71E3DF"/>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13" name="Text Placeholder 12">
            <a:extLst>
              <a:ext uri="{FF2B5EF4-FFF2-40B4-BE49-F238E27FC236}">
                <a16:creationId xmlns:a16="http://schemas.microsoft.com/office/drawing/2014/main" id="{6AFB996F-E555-63D8-C6BF-9E77659F2C85}"/>
              </a:ext>
            </a:extLst>
          </p:cNvPr>
          <p:cNvSpPr>
            <a:spLocks noGrp="1"/>
          </p:cNvSpPr>
          <p:nvPr>
            <p:ph type="body" sz="quarter" idx="10"/>
          </p:nvPr>
        </p:nvSpPr>
        <p:spPr>
          <a:xfrm>
            <a:off x="6224272" y="954931"/>
            <a:ext cx="5351462" cy="4948138"/>
          </a:xfrm>
          <a:prstGeom prst="rect">
            <a:avLst/>
          </a:prstGeom>
        </p:spPr>
        <p:txBody>
          <a:bodyPr/>
          <a:lstStyle>
            <a:lvl1pPr>
              <a:defRPr b="0" i="0">
                <a:solidFill>
                  <a:srgbClr val="19181A"/>
                </a:solidFill>
                <a:latin typeface="Aptos" panose="020B0004020202020204" pitchFamily="34" charset="0"/>
              </a:defRPr>
            </a:lvl1pPr>
            <a:lvl2pPr>
              <a:defRPr b="0" i="0">
                <a:solidFill>
                  <a:srgbClr val="19181A"/>
                </a:solidFill>
                <a:latin typeface="Aptos" panose="020B0004020202020204" pitchFamily="34" charset="0"/>
              </a:defRPr>
            </a:lvl2pPr>
            <a:lvl3pPr>
              <a:defRPr b="0" i="0">
                <a:solidFill>
                  <a:srgbClr val="19181A"/>
                </a:solidFill>
                <a:latin typeface="Aptos" panose="020B0004020202020204" pitchFamily="34" charset="0"/>
              </a:defRPr>
            </a:lvl3pPr>
            <a:lvl4pPr>
              <a:defRPr b="0" i="0">
                <a:solidFill>
                  <a:srgbClr val="19181A"/>
                </a:solidFill>
                <a:latin typeface="Aptos" panose="020B0004020202020204" pitchFamily="34" charset="0"/>
              </a:defRPr>
            </a:lvl4pPr>
            <a:lvl5pPr>
              <a:defRPr b="0" i="0">
                <a:solidFill>
                  <a:srgbClr val="19181A"/>
                </a:solidFill>
                <a:latin typeface="Aptos"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14" name="Picture 13" descr="A black background with white text&#10;&#10;Description automatically generated">
            <a:extLst>
              <a:ext uri="{FF2B5EF4-FFF2-40B4-BE49-F238E27FC236}">
                <a16:creationId xmlns:a16="http://schemas.microsoft.com/office/drawing/2014/main" id="{9969DFE8-4980-AE9D-C516-963CDFBCCF07}"/>
              </a:ext>
            </a:extLst>
          </p:cNvPr>
          <p:cNvPicPr>
            <a:picLocks noChangeAspect="1"/>
          </p:cNvPicPr>
          <p:nvPr userDrawn="1"/>
        </p:nvPicPr>
        <p:blipFill>
          <a:blip r:embed="rId4"/>
          <a:stretch>
            <a:fillRect/>
          </a:stretch>
        </p:blipFill>
        <p:spPr>
          <a:xfrm>
            <a:off x="8266039" y="122958"/>
            <a:ext cx="1255859" cy="514480"/>
          </a:xfrm>
          <a:prstGeom prst="rect">
            <a:avLst/>
          </a:prstGeom>
        </p:spPr>
      </p:pic>
    </p:spTree>
    <p:extLst>
      <p:ext uri="{BB962C8B-B14F-4D97-AF65-F5344CB8AC3E}">
        <p14:creationId xmlns:p14="http://schemas.microsoft.com/office/powerpoint/2010/main" val="1464077239"/>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userDrawn="1">
  <p:cSld name="Fullscreen pictur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F23276AE-4F18-3ADD-D988-CC207B4C67F7}"/>
              </a:ext>
            </a:extLst>
          </p:cNvPr>
          <p:cNvSpPr>
            <a:spLocks noGrp="1"/>
          </p:cNvSpPr>
          <p:nvPr>
            <p:ph type="pic" sz="quarter" idx="10" hasCustomPrompt="1"/>
          </p:nvPr>
        </p:nvSpPr>
        <p:spPr>
          <a:xfrm>
            <a:off x="0" y="0"/>
            <a:ext cx="12192000" cy="6858000"/>
          </a:xfrm>
          <a:prstGeom prst="rect">
            <a:avLst/>
          </a:prstGeom>
        </p:spPr>
        <p:txBody>
          <a:bodyPr/>
          <a:lstStyle>
            <a:lvl1pPr>
              <a:defRPr>
                <a:solidFill>
                  <a:schemeClr val="bg1"/>
                </a:solidFill>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a:p>
            <a:endParaRPr lang="en-IS"/>
          </a:p>
        </p:txBody>
      </p:sp>
    </p:spTree>
    <p:extLst>
      <p:ext uri="{BB962C8B-B14F-4D97-AF65-F5344CB8AC3E}">
        <p14:creationId xmlns:p14="http://schemas.microsoft.com/office/powerpoint/2010/main" val="2300648658"/>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userDrawn="1">
  <p:cSld name="Empty">
    <p:spTree>
      <p:nvGrpSpPr>
        <p:cNvPr id="1" name=""/>
        <p:cNvGrpSpPr/>
        <p:nvPr/>
      </p:nvGrpSpPr>
      <p:grpSpPr>
        <a:xfrm>
          <a:off x="0" y="0"/>
          <a:ext cx="0" cy="0"/>
          <a:chOff x="0" y="0"/>
          <a:chExt cx="0" cy="0"/>
        </a:xfrm>
      </p:grpSpPr>
    </p:spTree>
    <p:extLst>
      <p:ext uri="{BB962C8B-B14F-4D97-AF65-F5344CB8AC3E}">
        <p14:creationId xmlns:p14="http://schemas.microsoft.com/office/powerpoint/2010/main" val="4116494459"/>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userDrawn="1">
  <p:cSld name="Logo slide/cover">
    <p:bg>
      <p:bgPr>
        <a:solidFill>
          <a:srgbClr val="351C5C"/>
        </a:solidFill>
        <a:effectLst/>
      </p:bgPr>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1812F4C1-9107-094E-74BF-AB7B3A3E9931}"/>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4022221" y="2361448"/>
            <a:ext cx="4147558" cy="1707814"/>
          </a:xfrm>
          <a:prstGeom prst="rect">
            <a:avLst/>
          </a:prstGeom>
        </p:spPr>
      </p:pic>
    </p:spTree>
    <p:extLst>
      <p:ext uri="{BB962C8B-B14F-4D97-AF65-F5344CB8AC3E}">
        <p14:creationId xmlns:p14="http://schemas.microsoft.com/office/powerpoint/2010/main" val="418368218"/>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userDrawn="1">
  <p:cSld name="Empty with logo">
    <p:bg>
      <p:bgPr>
        <a:solidFill>
          <a:srgbClr val="351C5C"/>
        </a:solidFill>
        <a:effectLst/>
      </p:bgPr>
    </p:bg>
    <p:spTree>
      <p:nvGrpSpPr>
        <p:cNvPr id="1" name=""/>
        <p:cNvGrpSpPr/>
        <p:nvPr/>
      </p:nvGrpSpPr>
      <p:grpSpPr>
        <a:xfrm>
          <a:off x="0" y="0"/>
          <a:ext cx="0" cy="0"/>
          <a:chOff x="0" y="0"/>
          <a:chExt cx="0" cy="0"/>
        </a:xfrm>
      </p:grpSpPr>
      <p:pic>
        <p:nvPicPr>
          <p:cNvPr id="2" name="Picture 1" descr="A black background with white text&#10;&#10;Description automatically generated">
            <a:extLst>
              <a:ext uri="{FF2B5EF4-FFF2-40B4-BE49-F238E27FC236}">
                <a16:creationId xmlns:a16="http://schemas.microsoft.com/office/drawing/2014/main" id="{B7B776FD-B909-A215-304B-EA1B1EFDF7CA}"/>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0487346" y="203150"/>
            <a:ext cx="1453018" cy="595249"/>
          </a:xfrm>
          <a:prstGeom prst="rect">
            <a:avLst/>
          </a:prstGeom>
        </p:spPr>
      </p:pic>
    </p:spTree>
    <p:extLst>
      <p:ext uri="{BB962C8B-B14F-4D97-AF65-F5344CB8AC3E}">
        <p14:creationId xmlns:p14="http://schemas.microsoft.com/office/powerpoint/2010/main" val="1038066571"/>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preserve="1" userDrawn="1">
  <p:cSld name="Fullscreen pictur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F23276AE-4F18-3ADD-D988-CC207B4C67F7}"/>
              </a:ext>
            </a:extLst>
          </p:cNvPr>
          <p:cNvSpPr>
            <a:spLocks noGrp="1"/>
          </p:cNvSpPr>
          <p:nvPr>
            <p:ph type="pic" sz="quarter" idx="10" hasCustomPrompt="1"/>
          </p:nvPr>
        </p:nvSpPr>
        <p:spPr>
          <a:xfrm>
            <a:off x="0" y="0"/>
            <a:ext cx="12192000" cy="6858000"/>
          </a:xfrm>
          <a:prstGeom prst="rect">
            <a:avLst/>
          </a:prstGeom>
        </p:spPr>
        <p:txBody>
          <a:bodyPr/>
          <a:lstStyle>
            <a:lvl1pPr>
              <a:defRPr>
                <a:solidFill>
                  <a:schemeClr val="bg1"/>
                </a:solidFill>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a:p>
            <a:endParaRPr lang="en-IS"/>
          </a:p>
        </p:txBody>
      </p:sp>
    </p:spTree>
    <p:extLst>
      <p:ext uri="{BB962C8B-B14F-4D97-AF65-F5344CB8AC3E}">
        <p14:creationId xmlns:p14="http://schemas.microsoft.com/office/powerpoint/2010/main" val="3108848668"/>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preserve="1" userDrawn="1">
  <p:cSld name="Text 1">
    <p:spTree>
      <p:nvGrpSpPr>
        <p:cNvPr id="1" name=""/>
        <p:cNvGrpSpPr/>
        <p:nvPr/>
      </p:nvGrpSpPr>
      <p:grpSpPr>
        <a:xfrm>
          <a:off x="0" y="0"/>
          <a:ext cx="0" cy="0"/>
          <a:chOff x="0" y="0"/>
          <a:chExt cx="0" cy="0"/>
        </a:xfrm>
      </p:grpSpPr>
      <p:sp>
        <p:nvSpPr>
          <p:cNvPr id="3" name="Title Placeholder 12">
            <a:extLst>
              <a:ext uri="{FF2B5EF4-FFF2-40B4-BE49-F238E27FC236}">
                <a16:creationId xmlns:a16="http://schemas.microsoft.com/office/drawing/2014/main" id="{4DDED34D-8DEE-FD5B-E396-0B78DEF059A3}"/>
              </a:ext>
            </a:extLst>
          </p:cNvPr>
          <p:cNvSpPr>
            <a:spLocks noGrp="1"/>
          </p:cNvSpPr>
          <p:nvPr>
            <p:ph type="title" hasCustomPrompt="1"/>
          </p:nvPr>
        </p:nvSpPr>
        <p:spPr>
          <a:xfrm>
            <a:off x="340291" y="212186"/>
            <a:ext cx="9983029" cy="588637"/>
          </a:xfrm>
          <a:prstGeom prst="rect">
            <a:avLst/>
          </a:prstGeom>
        </p:spPr>
        <p:txBody>
          <a:bodyPr vert="horz" lIns="91440" tIns="45720" rIns="91440" bIns="45720" rtlCol="0" anchor="t" anchorCtr="0">
            <a:normAutofit/>
          </a:bodyPr>
          <a:lstStyle>
            <a:lvl1pPr>
              <a:defRPr b="1" i="0">
                <a:solidFill>
                  <a:schemeClr val="bg1"/>
                </a:solidFill>
                <a:latin typeface="Aptos ExtraBold" panose="020B0004020202020204" pitchFamily="34" charset="0"/>
              </a:defRPr>
            </a:lvl1pPr>
          </a:lstStyle>
          <a:p>
            <a:r>
              <a:rPr lang="en-GB"/>
              <a:t>Insert slide title</a:t>
            </a:r>
            <a:endParaRPr lang="en-IS"/>
          </a:p>
        </p:txBody>
      </p:sp>
      <p:grpSp>
        <p:nvGrpSpPr>
          <p:cNvPr id="40" name="Group 39">
            <a:extLst>
              <a:ext uri="{FF2B5EF4-FFF2-40B4-BE49-F238E27FC236}">
                <a16:creationId xmlns:a16="http://schemas.microsoft.com/office/drawing/2014/main" id="{E4AA60D4-3B95-4876-007D-814D5AD2B928}"/>
              </a:ext>
            </a:extLst>
          </p:cNvPr>
          <p:cNvGrpSpPr/>
          <p:nvPr userDrawn="1"/>
        </p:nvGrpSpPr>
        <p:grpSpPr>
          <a:xfrm>
            <a:off x="10223653" y="3709107"/>
            <a:ext cx="1968347" cy="3148894"/>
            <a:chOff x="10223653" y="3709107"/>
            <a:chExt cx="1968347" cy="3148894"/>
          </a:xfrm>
        </p:grpSpPr>
        <p:sp>
          <p:nvSpPr>
            <p:cNvPr id="46" name="Freeform 45">
              <a:extLst>
                <a:ext uri="{FF2B5EF4-FFF2-40B4-BE49-F238E27FC236}">
                  <a16:creationId xmlns:a16="http://schemas.microsoft.com/office/drawing/2014/main" id="{45C2331A-88D4-A8E3-76BC-3E039DCC8765}"/>
                </a:ext>
              </a:extLst>
            </p:cNvPr>
            <p:cNvSpPr/>
            <p:nvPr/>
          </p:nvSpPr>
          <p:spPr>
            <a:xfrm>
              <a:off x="10223653" y="6366827"/>
              <a:ext cx="1125139" cy="491173"/>
            </a:xfrm>
            <a:custGeom>
              <a:avLst/>
              <a:gdLst>
                <a:gd name="connsiteX0" fmla="*/ 562569 w 1125139"/>
                <a:gd name="connsiteY0" fmla="*/ 0 h 491173"/>
                <a:gd name="connsiteX1" fmla="*/ 1121653 w 1125139"/>
                <a:gd name="connsiteY1" fmla="*/ 456526 h 491173"/>
                <a:gd name="connsiteX2" fmla="*/ 1125139 w 1125139"/>
                <a:gd name="connsiteY2" fmla="*/ 491173 h 491173"/>
                <a:gd name="connsiteX3" fmla="*/ 0 w 1125139"/>
                <a:gd name="connsiteY3" fmla="*/ 491173 h 491173"/>
                <a:gd name="connsiteX4" fmla="*/ 3486 w 1125139"/>
                <a:gd name="connsiteY4" fmla="*/ 456526 h 491173"/>
                <a:gd name="connsiteX5" fmla="*/ 562569 w 1125139"/>
                <a:gd name="connsiteY5" fmla="*/ 0 h 4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25139" h="491173">
                  <a:moveTo>
                    <a:pt x="562569" y="0"/>
                  </a:moveTo>
                  <a:cubicBezTo>
                    <a:pt x="838349" y="0"/>
                    <a:pt x="1068439" y="195987"/>
                    <a:pt x="1121653" y="456526"/>
                  </a:cubicBezTo>
                  <a:lnTo>
                    <a:pt x="1125139" y="491173"/>
                  </a:lnTo>
                  <a:lnTo>
                    <a:pt x="0" y="491173"/>
                  </a:lnTo>
                  <a:lnTo>
                    <a:pt x="3486" y="456526"/>
                  </a:lnTo>
                  <a:cubicBezTo>
                    <a:pt x="56700" y="195987"/>
                    <a:pt x="286790" y="0"/>
                    <a:pt x="562569" y="0"/>
                  </a:cubicBezTo>
                  <a:close/>
                </a:path>
              </a:pathLst>
            </a:custGeom>
            <a:solidFill>
              <a:srgbClr val="F2AAB6"/>
            </a:solidFill>
            <a:ln w="0" cap="flat">
              <a:noFill/>
              <a:prstDash val="solid"/>
              <a:miter/>
            </a:ln>
          </p:spPr>
          <p:txBody>
            <a:bodyPr rtlCol="0" anchor="ctr"/>
            <a:lstStyle/>
            <a:p>
              <a:endParaRPr lang="en-IS"/>
            </a:p>
          </p:txBody>
        </p:sp>
        <p:sp>
          <p:nvSpPr>
            <p:cNvPr id="50" name="Freeform 49">
              <a:extLst>
                <a:ext uri="{FF2B5EF4-FFF2-40B4-BE49-F238E27FC236}">
                  <a16:creationId xmlns:a16="http://schemas.microsoft.com/office/drawing/2014/main" id="{83A8F778-4013-0B9A-4A17-CC3CA298F401}"/>
                </a:ext>
              </a:extLst>
            </p:cNvPr>
            <p:cNvSpPr/>
            <p:nvPr/>
          </p:nvSpPr>
          <p:spPr>
            <a:xfrm>
              <a:off x="11283150" y="3709107"/>
              <a:ext cx="908850" cy="2882384"/>
            </a:xfrm>
            <a:custGeom>
              <a:avLst/>
              <a:gdLst>
                <a:gd name="connsiteX0" fmla="*/ 908850 w 908850"/>
                <a:gd name="connsiteY0" fmla="*/ 0 h 2882384"/>
                <a:gd name="connsiteX1" fmla="*/ 908850 w 908850"/>
                <a:gd name="connsiteY1" fmla="*/ 2005800 h 2882384"/>
                <a:gd name="connsiteX2" fmla="*/ 843657 w 908850"/>
                <a:gd name="connsiteY2" fmla="*/ 2076911 h 2882384"/>
                <a:gd name="connsiteX3" fmla="*/ 536616 w 908850"/>
                <a:gd name="connsiteY3" fmla="*/ 2882384 h 2882384"/>
                <a:gd name="connsiteX4" fmla="*/ 337158 w 908850"/>
                <a:gd name="connsiteY4" fmla="*/ 2318567 h 2882384"/>
                <a:gd name="connsiteX5" fmla="*/ 358961 w 908850"/>
                <a:gd name="connsiteY5" fmla="*/ 346511 h 2882384"/>
                <a:gd name="connsiteX6" fmla="*/ 692849 w 908850"/>
                <a:gd name="connsiteY6" fmla="*/ 94035 h 2882384"/>
                <a:gd name="connsiteX7" fmla="*/ 799464 w 908850"/>
                <a:gd name="connsiteY7" fmla="*/ 41878 h 2882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08850" h="2882384">
                  <a:moveTo>
                    <a:pt x="908850" y="0"/>
                  </a:moveTo>
                  <a:lnTo>
                    <a:pt x="908850" y="2005800"/>
                  </a:lnTo>
                  <a:lnTo>
                    <a:pt x="843657" y="2076911"/>
                  </a:lnTo>
                  <a:cubicBezTo>
                    <a:pt x="628281" y="2333746"/>
                    <a:pt x="535064" y="2608405"/>
                    <a:pt x="536616" y="2882384"/>
                  </a:cubicBezTo>
                  <a:cubicBezTo>
                    <a:pt x="525905" y="2744081"/>
                    <a:pt x="450673" y="2564376"/>
                    <a:pt x="337158" y="2318567"/>
                  </a:cubicBezTo>
                  <a:cubicBezTo>
                    <a:pt x="65953" y="1708777"/>
                    <a:pt x="-271928" y="978590"/>
                    <a:pt x="358961" y="346511"/>
                  </a:cubicBezTo>
                  <a:cubicBezTo>
                    <a:pt x="462271" y="243006"/>
                    <a:pt x="574454" y="158297"/>
                    <a:pt x="692849" y="94035"/>
                  </a:cubicBezTo>
                  <a:cubicBezTo>
                    <a:pt x="727768" y="74997"/>
                    <a:pt x="763327" y="57604"/>
                    <a:pt x="799464" y="41878"/>
                  </a:cubicBezTo>
                  <a:close/>
                </a:path>
              </a:pathLst>
            </a:custGeom>
            <a:solidFill>
              <a:srgbClr val="D24A74"/>
            </a:solidFill>
            <a:ln w="0" cap="flat">
              <a:noFill/>
              <a:prstDash val="solid"/>
              <a:miter/>
            </a:ln>
          </p:spPr>
          <p:txBody>
            <a:bodyPr rtlCol="0" anchor="ctr"/>
            <a:lstStyle/>
            <a:p>
              <a:endParaRPr lang="en-IS"/>
            </a:p>
          </p:txBody>
        </p:sp>
        <p:sp>
          <p:nvSpPr>
            <p:cNvPr id="51" name="Freeform 50">
              <a:extLst>
                <a:ext uri="{FF2B5EF4-FFF2-40B4-BE49-F238E27FC236}">
                  <a16:creationId xmlns:a16="http://schemas.microsoft.com/office/drawing/2014/main" id="{173E6179-B566-4B13-43C3-A8982D5A9751}"/>
                </a:ext>
              </a:extLst>
            </p:cNvPr>
            <p:cNvSpPr/>
            <p:nvPr/>
          </p:nvSpPr>
          <p:spPr>
            <a:xfrm>
              <a:off x="11819684" y="5714767"/>
              <a:ext cx="372316" cy="1143234"/>
            </a:xfrm>
            <a:custGeom>
              <a:avLst/>
              <a:gdLst>
                <a:gd name="connsiteX0" fmla="*/ 372316 w 372316"/>
                <a:gd name="connsiteY0" fmla="*/ 0 h 1143234"/>
                <a:gd name="connsiteX1" fmla="*/ 372316 w 372316"/>
                <a:gd name="connsiteY1" fmla="*/ 1143234 h 1143234"/>
                <a:gd name="connsiteX2" fmla="*/ 32474 w 372316"/>
                <a:gd name="connsiteY2" fmla="*/ 1143234 h 1143234"/>
                <a:gd name="connsiteX3" fmla="*/ 23170 w 372316"/>
                <a:gd name="connsiteY3" fmla="*/ 1108671 h 1143234"/>
                <a:gd name="connsiteX4" fmla="*/ 906 w 372316"/>
                <a:gd name="connsiteY4" fmla="*/ 918634 h 1143234"/>
                <a:gd name="connsiteX5" fmla="*/ 906 w 372316"/>
                <a:gd name="connsiteY5" fmla="*/ 916856 h 1143234"/>
                <a:gd name="connsiteX6" fmla="*/ 19 w 372316"/>
                <a:gd name="connsiteY6" fmla="*/ 879391 h 1143234"/>
                <a:gd name="connsiteX7" fmla="*/ 19 w 372316"/>
                <a:gd name="connsiteY7" fmla="*/ 876724 h 1143234"/>
                <a:gd name="connsiteX8" fmla="*/ 19 w 372316"/>
                <a:gd name="connsiteY8" fmla="*/ 876661 h 1143234"/>
                <a:gd name="connsiteX9" fmla="*/ 307040 w 372316"/>
                <a:gd name="connsiteY9" fmla="*/ 71188 h 1143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2316" h="1143234">
                  <a:moveTo>
                    <a:pt x="372316" y="0"/>
                  </a:moveTo>
                  <a:lnTo>
                    <a:pt x="372316" y="1143234"/>
                  </a:lnTo>
                  <a:lnTo>
                    <a:pt x="32474" y="1143234"/>
                  </a:lnTo>
                  <a:lnTo>
                    <a:pt x="23170" y="1108671"/>
                  </a:lnTo>
                  <a:cubicBezTo>
                    <a:pt x="10908" y="1045622"/>
                    <a:pt x="3362" y="982198"/>
                    <a:pt x="906" y="918634"/>
                  </a:cubicBezTo>
                  <a:cubicBezTo>
                    <a:pt x="463" y="918190"/>
                    <a:pt x="906" y="917745"/>
                    <a:pt x="906" y="916856"/>
                  </a:cubicBezTo>
                  <a:cubicBezTo>
                    <a:pt x="19" y="904347"/>
                    <a:pt x="19" y="891901"/>
                    <a:pt x="19" y="879391"/>
                  </a:cubicBezTo>
                  <a:lnTo>
                    <a:pt x="19" y="876724"/>
                  </a:lnTo>
                  <a:lnTo>
                    <a:pt x="19" y="876661"/>
                  </a:lnTo>
                  <a:cubicBezTo>
                    <a:pt x="-1534" y="602682"/>
                    <a:pt x="91635" y="328023"/>
                    <a:pt x="307040" y="71188"/>
                  </a:cubicBezTo>
                  <a:close/>
                </a:path>
              </a:pathLst>
            </a:custGeom>
            <a:solidFill>
              <a:srgbClr val="932B47"/>
            </a:solidFill>
            <a:ln w="0" cap="flat">
              <a:noFill/>
              <a:prstDash val="solid"/>
              <a:miter/>
            </a:ln>
          </p:spPr>
          <p:txBody>
            <a:bodyPr rtlCol="0" anchor="ctr"/>
            <a:lstStyle/>
            <a:p>
              <a:endParaRPr lang="en-IS"/>
            </a:p>
          </p:txBody>
        </p:sp>
      </p:grpSp>
      <p:pic>
        <p:nvPicPr>
          <p:cNvPr id="13" name="Picture 12" descr="A black background with white text&#10;&#10;Description automatically generated">
            <a:extLst>
              <a:ext uri="{FF2B5EF4-FFF2-40B4-BE49-F238E27FC236}">
                <a16:creationId xmlns:a16="http://schemas.microsoft.com/office/drawing/2014/main" id="{BDEBE3C0-0F8D-319C-2434-81CE24CD8F86}"/>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0487346" y="203150"/>
            <a:ext cx="1453018" cy="595249"/>
          </a:xfrm>
          <a:prstGeom prst="rect">
            <a:avLst/>
          </a:prstGeom>
        </p:spPr>
      </p:pic>
      <p:sp>
        <p:nvSpPr>
          <p:cNvPr id="42" name="Text Placeholder 41">
            <a:extLst>
              <a:ext uri="{FF2B5EF4-FFF2-40B4-BE49-F238E27FC236}">
                <a16:creationId xmlns:a16="http://schemas.microsoft.com/office/drawing/2014/main" id="{B232FC0F-8987-CB75-F943-3213A4A33725}"/>
              </a:ext>
            </a:extLst>
          </p:cNvPr>
          <p:cNvSpPr>
            <a:spLocks noGrp="1"/>
          </p:cNvSpPr>
          <p:nvPr>
            <p:ph type="body" sz="quarter" idx="10"/>
          </p:nvPr>
        </p:nvSpPr>
        <p:spPr>
          <a:xfrm>
            <a:off x="340291" y="962526"/>
            <a:ext cx="10680134"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86693807"/>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preserve="1" userDrawn="1">
  <p:cSld name="Text 2">
    <p:spTree>
      <p:nvGrpSpPr>
        <p:cNvPr id="1" name=""/>
        <p:cNvGrpSpPr/>
        <p:nvPr/>
      </p:nvGrpSpPr>
      <p:grpSpPr>
        <a:xfrm>
          <a:off x="0" y="0"/>
          <a:ext cx="0" cy="0"/>
          <a:chOff x="0" y="0"/>
          <a:chExt cx="0" cy="0"/>
        </a:xfrm>
      </p:grpSpPr>
      <p:sp>
        <p:nvSpPr>
          <p:cNvPr id="69" name="Freeform 68">
            <a:extLst>
              <a:ext uri="{FF2B5EF4-FFF2-40B4-BE49-F238E27FC236}">
                <a16:creationId xmlns:a16="http://schemas.microsoft.com/office/drawing/2014/main" id="{744CDE10-C52F-6C75-18A9-B9580671408C}"/>
              </a:ext>
            </a:extLst>
          </p:cNvPr>
          <p:cNvSpPr/>
          <p:nvPr/>
        </p:nvSpPr>
        <p:spPr>
          <a:xfrm>
            <a:off x="11023366" y="6080647"/>
            <a:ext cx="1168634" cy="777352"/>
          </a:xfrm>
          <a:custGeom>
            <a:avLst/>
            <a:gdLst>
              <a:gd name="connsiteX0" fmla="*/ 1168634 w 1168634"/>
              <a:gd name="connsiteY0" fmla="*/ 0 h 777352"/>
              <a:gd name="connsiteX1" fmla="*/ 1168634 w 1168634"/>
              <a:gd name="connsiteY1" fmla="*/ 777352 h 777352"/>
              <a:gd name="connsiteX2" fmla="*/ 0 w 1168634"/>
              <a:gd name="connsiteY2" fmla="*/ 777352 h 777352"/>
              <a:gd name="connsiteX3" fmla="*/ 433726 w 1168634"/>
              <a:gd name="connsiteY3" fmla="*/ 343517 h 777352"/>
              <a:gd name="connsiteX4" fmla="*/ 1160851 w 1168634"/>
              <a:gd name="connsiteY4" fmla="*/ 374 h 7773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68634" h="777352">
                <a:moveTo>
                  <a:pt x="1168634" y="0"/>
                </a:moveTo>
                <a:lnTo>
                  <a:pt x="1168634" y="777352"/>
                </a:lnTo>
                <a:lnTo>
                  <a:pt x="0" y="777352"/>
                </a:lnTo>
                <a:lnTo>
                  <a:pt x="433726" y="343517"/>
                </a:lnTo>
                <a:cubicBezTo>
                  <a:pt x="637009" y="140184"/>
                  <a:pt x="895481" y="25845"/>
                  <a:pt x="1160851" y="374"/>
                </a:cubicBezTo>
                <a:close/>
              </a:path>
            </a:pathLst>
          </a:custGeom>
          <a:solidFill>
            <a:srgbClr val="EFBC6E"/>
          </a:solidFill>
          <a:ln w="0" cap="flat">
            <a:noFill/>
            <a:prstDash val="solid"/>
            <a:miter/>
          </a:ln>
        </p:spPr>
        <p:txBody>
          <a:bodyPr rtlCol="0" anchor="ctr"/>
          <a:lstStyle/>
          <a:p>
            <a:endParaRPr lang="en-IS"/>
          </a:p>
        </p:txBody>
      </p:sp>
      <p:sp>
        <p:nvSpPr>
          <p:cNvPr id="70" name="Freeform 69">
            <a:extLst>
              <a:ext uri="{FF2B5EF4-FFF2-40B4-BE49-F238E27FC236}">
                <a16:creationId xmlns:a16="http://schemas.microsoft.com/office/drawing/2014/main" id="{40524D5C-513E-99F6-710F-4522A7EF9ACA}"/>
              </a:ext>
            </a:extLst>
          </p:cNvPr>
          <p:cNvSpPr/>
          <p:nvPr/>
        </p:nvSpPr>
        <p:spPr>
          <a:xfrm>
            <a:off x="8688223" y="5993583"/>
            <a:ext cx="2686611" cy="864416"/>
          </a:xfrm>
          <a:custGeom>
            <a:avLst/>
            <a:gdLst>
              <a:gd name="connsiteX0" fmla="*/ 1397388 w 2686611"/>
              <a:gd name="connsiteY0" fmla="*/ 4 h 864416"/>
              <a:gd name="connsiteX1" fmla="*/ 2686611 w 2686611"/>
              <a:gd name="connsiteY1" fmla="*/ 513052 h 864416"/>
              <a:gd name="connsiteX2" fmla="*/ 2335335 w 2686611"/>
              <a:gd name="connsiteY2" fmla="*/ 864416 h 864416"/>
              <a:gd name="connsiteX3" fmla="*/ 0 w 2686611"/>
              <a:gd name="connsiteY3" fmla="*/ 864416 h 864416"/>
              <a:gd name="connsiteX4" fmla="*/ 18749 w 2686611"/>
              <a:gd name="connsiteY4" fmla="*/ 822676 h 864416"/>
              <a:gd name="connsiteX5" fmla="*/ 283120 w 2686611"/>
              <a:gd name="connsiteY5" fmla="*/ 473291 h 864416"/>
              <a:gd name="connsiteX6" fmla="*/ 283120 w 2686611"/>
              <a:gd name="connsiteY6" fmla="*/ 473386 h 864416"/>
              <a:gd name="connsiteX7" fmla="*/ 1397388 w 2686611"/>
              <a:gd name="connsiteY7" fmla="*/ 4 h 86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86611" h="864416">
                <a:moveTo>
                  <a:pt x="1397388" y="4"/>
                </a:moveTo>
                <a:cubicBezTo>
                  <a:pt x="1813736" y="896"/>
                  <a:pt x="2259243" y="166193"/>
                  <a:pt x="2686611" y="513052"/>
                </a:cubicBezTo>
                <a:lnTo>
                  <a:pt x="2335335" y="864416"/>
                </a:lnTo>
                <a:lnTo>
                  <a:pt x="0" y="864416"/>
                </a:lnTo>
                <a:lnTo>
                  <a:pt x="18749" y="822676"/>
                </a:lnTo>
                <a:cubicBezTo>
                  <a:pt x="83422" y="703366"/>
                  <a:pt x="170073" y="586367"/>
                  <a:pt x="283120" y="473291"/>
                </a:cubicBezTo>
                <a:lnTo>
                  <a:pt x="283120" y="473386"/>
                </a:lnTo>
                <a:cubicBezTo>
                  <a:pt x="593851" y="162625"/>
                  <a:pt x="981039" y="-888"/>
                  <a:pt x="1397388" y="4"/>
                </a:cubicBezTo>
                <a:close/>
              </a:path>
            </a:pathLst>
          </a:custGeom>
          <a:solidFill>
            <a:srgbClr val="D24A74"/>
          </a:solidFill>
          <a:ln w="0" cap="flat">
            <a:noFill/>
            <a:prstDash val="solid"/>
            <a:miter/>
          </a:ln>
        </p:spPr>
        <p:txBody>
          <a:bodyPr rtlCol="0" anchor="ctr"/>
          <a:lstStyle/>
          <a:p>
            <a:endParaRPr lang="en-IS"/>
          </a:p>
        </p:txBody>
      </p:sp>
      <p:sp>
        <p:nvSpPr>
          <p:cNvPr id="3" name="Title Placeholder 12">
            <a:extLst>
              <a:ext uri="{FF2B5EF4-FFF2-40B4-BE49-F238E27FC236}">
                <a16:creationId xmlns:a16="http://schemas.microsoft.com/office/drawing/2014/main" id="{9A4B56D3-D4AF-29EA-5DD2-9D8E7F6433AD}"/>
              </a:ext>
            </a:extLst>
          </p:cNvPr>
          <p:cNvSpPr>
            <a:spLocks noGrp="1"/>
          </p:cNvSpPr>
          <p:nvPr>
            <p:ph type="title" hasCustomPrompt="1"/>
          </p:nvPr>
        </p:nvSpPr>
        <p:spPr>
          <a:xfrm>
            <a:off x="340291" y="212186"/>
            <a:ext cx="11484279" cy="588637"/>
          </a:xfrm>
          <a:prstGeom prst="rect">
            <a:avLst/>
          </a:prstGeom>
        </p:spPr>
        <p:txBody>
          <a:bodyPr vert="horz" lIns="91440" tIns="45720" rIns="91440" bIns="45720" rtlCol="0" anchor="t" anchorCtr="0">
            <a:normAutofit/>
          </a:bodyPr>
          <a:lstStyle>
            <a:lvl1pPr>
              <a:defRPr b="1" i="0">
                <a:solidFill>
                  <a:schemeClr val="bg1"/>
                </a:solidFill>
                <a:latin typeface="Aptos ExtraBold" panose="020B0004020202020204" pitchFamily="34" charset="0"/>
              </a:defRPr>
            </a:lvl1pPr>
          </a:lstStyle>
          <a:p>
            <a:r>
              <a:rPr lang="en-GB"/>
              <a:t>Insert slide title</a:t>
            </a:r>
            <a:endParaRPr lang="en-IS"/>
          </a:p>
        </p:txBody>
      </p:sp>
      <p:pic>
        <p:nvPicPr>
          <p:cNvPr id="40" name="Picture 39" descr="A black background with white text&#10;&#10;Description automatically generated">
            <a:extLst>
              <a:ext uri="{FF2B5EF4-FFF2-40B4-BE49-F238E27FC236}">
                <a16:creationId xmlns:a16="http://schemas.microsoft.com/office/drawing/2014/main" id="{C28349D7-DE60-FCD9-39E1-D4E3BD62E96A}"/>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9331825" y="6165969"/>
            <a:ext cx="1480989" cy="606708"/>
          </a:xfrm>
          <a:prstGeom prst="rect">
            <a:avLst/>
          </a:prstGeom>
        </p:spPr>
      </p:pic>
      <p:sp>
        <p:nvSpPr>
          <p:cNvPr id="41" name="Text Placeholder 41">
            <a:extLst>
              <a:ext uri="{FF2B5EF4-FFF2-40B4-BE49-F238E27FC236}">
                <a16:creationId xmlns:a16="http://schemas.microsoft.com/office/drawing/2014/main" id="{92901B04-AA5B-A7E8-7B5C-FEF5452E84DA}"/>
              </a:ext>
            </a:extLst>
          </p:cNvPr>
          <p:cNvSpPr>
            <a:spLocks noGrp="1"/>
          </p:cNvSpPr>
          <p:nvPr>
            <p:ph type="body" sz="quarter" idx="10"/>
          </p:nvPr>
        </p:nvSpPr>
        <p:spPr>
          <a:xfrm>
            <a:off x="340291" y="962526"/>
            <a:ext cx="10680134"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03299954"/>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preserve="1" userDrawn="1">
  <p:cSld name="Text 3">
    <p:spTree>
      <p:nvGrpSpPr>
        <p:cNvPr id="1" name=""/>
        <p:cNvGrpSpPr/>
        <p:nvPr/>
      </p:nvGrpSpPr>
      <p:grpSpPr>
        <a:xfrm>
          <a:off x="0" y="0"/>
          <a:ext cx="0" cy="0"/>
          <a:chOff x="0" y="0"/>
          <a:chExt cx="0" cy="0"/>
        </a:xfrm>
      </p:grpSpPr>
      <p:sp>
        <p:nvSpPr>
          <p:cNvPr id="33" name="Freeform 32">
            <a:extLst>
              <a:ext uri="{FF2B5EF4-FFF2-40B4-BE49-F238E27FC236}">
                <a16:creationId xmlns:a16="http://schemas.microsoft.com/office/drawing/2014/main" id="{415E5872-73FA-15FE-4080-43F2E0AD6385}"/>
              </a:ext>
            </a:extLst>
          </p:cNvPr>
          <p:cNvSpPr/>
          <p:nvPr userDrawn="1"/>
        </p:nvSpPr>
        <p:spPr>
          <a:xfrm rot="5400000">
            <a:off x="6641945" y="1648581"/>
            <a:ext cx="5868430" cy="4550407"/>
          </a:xfrm>
          <a:custGeom>
            <a:avLst/>
            <a:gdLst>
              <a:gd name="connsiteX0" fmla="*/ 0 w 5868430"/>
              <a:gd name="connsiteY0" fmla="*/ 4343372 h 4550407"/>
              <a:gd name="connsiteX1" fmla="*/ 0 w 5868430"/>
              <a:gd name="connsiteY1" fmla="*/ 207034 h 4550407"/>
              <a:gd name="connsiteX2" fmla="*/ 206925 w 5868430"/>
              <a:gd name="connsiteY2" fmla="*/ 0 h 4550407"/>
              <a:gd name="connsiteX3" fmla="*/ 572802 w 5868430"/>
              <a:gd name="connsiteY3" fmla="*/ 0 h 4550407"/>
              <a:gd name="connsiteX4" fmla="*/ 5502553 w 5868430"/>
              <a:gd name="connsiteY4" fmla="*/ 0 h 4550407"/>
              <a:gd name="connsiteX5" fmla="*/ 5868430 w 5868430"/>
              <a:gd name="connsiteY5" fmla="*/ 0 h 4550407"/>
              <a:gd name="connsiteX6" fmla="*/ 5868429 w 5868430"/>
              <a:gd name="connsiteY6" fmla="*/ 4550407 h 4550407"/>
              <a:gd name="connsiteX7" fmla="*/ 5502552 w 5868430"/>
              <a:gd name="connsiteY7" fmla="*/ 4550407 h 4550407"/>
              <a:gd name="connsiteX8" fmla="*/ 572802 w 5868430"/>
              <a:gd name="connsiteY8" fmla="*/ 4550407 h 4550407"/>
              <a:gd name="connsiteX9" fmla="*/ 206925 w 5868430"/>
              <a:gd name="connsiteY9" fmla="*/ 4550407 h 4550407"/>
              <a:gd name="connsiteX10" fmla="*/ 0 w 5868430"/>
              <a:gd name="connsiteY10" fmla="*/ 4343372 h 4550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68430" h="4550407">
                <a:moveTo>
                  <a:pt x="0" y="4343372"/>
                </a:moveTo>
                <a:lnTo>
                  <a:pt x="0" y="207034"/>
                </a:lnTo>
                <a:cubicBezTo>
                  <a:pt x="0" y="92692"/>
                  <a:pt x="92643" y="0"/>
                  <a:pt x="206925" y="0"/>
                </a:cubicBezTo>
                <a:lnTo>
                  <a:pt x="572802" y="0"/>
                </a:lnTo>
                <a:lnTo>
                  <a:pt x="5502553" y="0"/>
                </a:lnTo>
                <a:lnTo>
                  <a:pt x="5868430" y="0"/>
                </a:lnTo>
                <a:lnTo>
                  <a:pt x="5868429" y="4550407"/>
                </a:lnTo>
                <a:lnTo>
                  <a:pt x="5502552" y="4550407"/>
                </a:lnTo>
                <a:lnTo>
                  <a:pt x="572802" y="4550407"/>
                </a:lnTo>
                <a:lnTo>
                  <a:pt x="206925" y="4550407"/>
                </a:lnTo>
                <a:cubicBezTo>
                  <a:pt x="92643" y="4550407"/>
                  <a:pt x="0" y="4457714"/>
                  <a:pt x="0" y="4343372"/>
                </a:cubicBezTo>
                <a:close/>
              </a:path>
            </a:pathLst>
          </a:custGeom>
          <a:solidFill>
            <a:srgbClr val="5C3E8C"/>
          </a:solidFill>
          <a:ln w="12700" cap="flat">
            <a:noFill/>
            <a:prstDash val="solid"/>
            <a:miter/>
          </a:ln>
          <a:effectLst>
            <a:outerShdw blurRad="165100" dist="165100" dir="5400000" algn="ctr" rotWithShape="0">
              <a:srgbClr val="000000">
                <a:alpha val="14720"/>
              </a:srgbClr>
            </a:outerShdw>
          </a:effectLst>
        </p:spPr>
        <p:txBody>
          <a:bodyPr rtlCol="0" anchor="ctr"/>
          <a:lstStyle/>
          <a:p>
            <a:endParaRPr lang="en-IS"/>
          </a:p>
        </p:txBody>
      </p:sp>
      <p:sp>
        <p:nvSpPr>
          <p:cNvPr id="27" name="Text Placeholder 8">
            <a:extLst>
              <a:ext uri="{FF2B5EF4-FFF2-40B4-BE49-F238E27FC236}">
                <a16:creationId xmlns:a16="http://schemas.microsoft.com/office/drawing/2014/main" id="{A83F39A0-32C9-BA62-1FE4-8D3886A53051}"/>
              </a:ext>
            </a:extLst>
          </p:cNvPr>
          <p:cNvSpPr>
            <a:spLocks noGrp="1"/>
          </p:cNvSpPr>
          <p:nvPr>
            <p:ph type="body" sz="quarter" idx="11" hasCustomPrompt="1"/>
          </p:nvPr>
        </p:nvSpPr>
        <p:spPr>
          <a:xfrm>
            <a:off x="7526399" y="1201824"/>
            <a:ext cx="4111419" cy="5323667"/>
          </a:xfrm>
          <a:prstGeom prst="rect">
            <a:avLst/>
          </a:prstGeom>
        </p:spPr>
        <p:txBody>
          <a:bodyPr/>
          <a:lstStyle>
            <a:lvl1pPr>
              <a:defRPr sz="2000">
                <a:solidFill>
                  <a:schemeClr val="bg1"/>
                </a:solidFill>
                <a:latin typeface="Aptos" panose="020B0004020202020204"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a:t>Click to edit text</a:t>
            </a:r>
          </a:p>
        </p:txBody>
      </p:sp>
      <p:sp>
        <p:nvSpPr>
          <p:cNvPr id="28" name="Title Placeholder 12">
            <a:extLst>
              <a:ext uri="{FF2B5EF4-FFF2-40B4-BE49-F238E27FC236}">
                <a16:creationId xmlns:a16="http://schemas.microsoft.com/office/drawing/2014/main" id="{EA64A310-8E4A-0B0F-5EEE-90ED080B24E2}"/>
              </a:ext>
            </a:extLst>
          </p:cNvPr>
          <p:cNvSpPr>
            <a:spLocks noGrp="1"/>
          </p:cNvSpPr>
          <p:nvPr>
            <p:ph type="title" hasCustomPrompt="1"/>
          </p:nvPr>
        </p:nvSpPr>
        <p:spPr>
          <a:xfrm>
            <a:off x="340291" y="212186"/>
            <a:ext cx="11511073" cy="588637"/>
          </a:xfrm>
          <a:prstGeom prst="rect">
            <a:avLst/>
          </a:prstGeom>
        </p:spPr>
        <p:txBody>
          <a:bodyPr vert="horz" lIns="91440" tIns="45720" rIns="91440" bIns="45720" rtlCol="0" anchor="t" anchorCtr="0">
            <a:normAutofit/>
          </a:bodyPr>
          <a:lstStyle>
            <a:lvl1pPr>
              <a:defRPr b="1" i="0">
                <a:solidFill>
                  <a:schemeClr val="bg1"/>
                </a:solidFill>
                <a:latin typeface="Aptos ExtraBold" panose="020B0004020202020204" pitchFamily="34" charset="0"/>
              </a:defRPr>
            </a:lvl1pPr>
          </a:lstStyle>
          <a:p>
            <a:r>
              <a:rPr lang="en-GB"/>
              <a:t>Insert slide title</a:t>
            </a:r>
            <a:endParaRPr lang="en-IS"/>
          </a:p>
        </p:txBody>
      </p:sp>
      <p:grpSp>
        <p:nvGrpSpPr>
          <p:cNvPr id="53" name="Group 52">
            <a:extLst>
              <a:ext uri="{FF2B5EF4-FFF2-40B4-BE49-F238E27FC236}">
                <a16:creationId xmlns:a16="http://schemas.microsoft.com/office/drawing/2014/main" id="{FA3AC6EF-ABE2-4CD7-1EC0-B2FB8A0C9FAF}"/>
              </a:ext>
            </a:extLst>
          </p:cNvPr>
          <p:cNvGrpSpPr/>
          <p:nvPr userDrawn="1"/>
        </p:nvGrpSpPr>
        <p:grpSpPr>
          <a:xfrm>
            <a:off x="0" y="4971882"/>
            <a:ext cx="2921093" cy="1901616"/>
            <a:chOff x="0" y="4956384"/>
            <a:chExt cx="2921093" cy="1901616"/>
          </a:xfrm>
        </p:grpSpPr>
        <p:sp>
          <p:nvSpPr>
            <p:cNvPr id="48" name="Freeform 47">
              <a:extLst>
                <a:ext uri="{FF2B5EF4-FFF2-40B4-BE49-F238E27FC236}">
                  <a16:creationId xmlns:a16="http://schemas.microsoft.com/office/drawing/2014/main" id="{37B4E708-8A48-FF6D-A87D-9BEA68913CA1}"/>
                </a:ext>
              </a:extLst>
            </p:cNvPr>
            <p:cNvSpPr/>
            <p:nvPr userDrawn="1"/>
          </p:nvSpPr>
          <p:spPr>
            <a:xfrm>
              <a:off x="33101" y="5929605"/>
              <a:ext cx="2887992" cy="928395"/>
            </a:xfrm>
            <a:custGeom>
              <a:avLst/>
              <a:gdLst>
                <a:gd name="connsiteX0" fmla="*/ 1668240 w 2887992"/>
                <a:gd name="connsiteY0" fmla="*/ 497 h 928395"/>
                <a:gd name="connsiteX1" fmla="*/ 2535886 w 2887992"/>
                <a:gd name="connsiteY1" fmla="*/ 358962 h 928395"/>
                <a:gd name="connsiteX2" fmla="*/ 2788363 w 2887992"/>
                <a:gd name="connsiteY2" fmla="*/ 692850 h 928395"/>
                <a:gd name="connsiteX3" fmla="*/ 2882666 w 2887992"/>
                <a:gd name="connsiteY3" fmla="*/ 909552 h 928395"/>
                <a:gd name="connsiteX4" fmla="*/ 2887992 w 2887992"/>
                <a:gd name="connsiteY4" fmla="*/ 928395 h 928395"/>
                <a:gd name="connsiteX5" fmla="*/ 897907 w 2887992"/>
                <a:gd name="connsiteY5" fmla="*/ 928395 h 928395"/>
                <a:gd name="connsiteX6" fmla="*/ 805477 w 2887992"/>
                <a:gd name="connsiteY6" fmla="*/ 843657 h 928395"/>
                <a:gd name="connsiteX7" fmla="*/ 0 w 2887992"/>
                <a:gd name="connsiteY7" fmla="*/ 536617 h 928395"/>
                <a:gd name="connsiteX8" fmla="*/ 563820 w 2887992"/>
                <a:gd name="connsiteY8" fmla="*/ 337159 h 928395"/>
                <a:gd name="connsiteX9" fmla="*/ 1668240 w 2887992"/>
                <a:gd name="connsiteY9" fmla="*/ 497 h 928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87992" h="928395">
                  <a:moveTo>
                    <a:pt x="1668240" y="497"/>
                  </a:moveTo>
                  <a:cubicBezTo>
                    <a:pt x="1964035" y="-7637"/>
                    <a:pt x="2259350" y="82948"/>
                    <a:pt x="2535886" y="358962"/>
                  </a:cubicBezTo>
                  <a:cubicBezTo>
                    <a:pt x="2639391" y="462272"/>
                    <a:pt x="2724101" y="574455"/>
                    <a:pt x="2788363" y="692850"/>
                  </a:cubicBezTo>
                  <a:cubicBezTo>
                    <a:pt x="2826439" y="762687"/>
                    <a:pt x="2857937" y="835085"/>
                    <a:pt x="2882666" y="909552"/>
                  </a:cubicBezTo>
                  <a:lnTo>
                    <a:pt x="2887992" y="928395"/>
                  </a:lnTo>
                  <a:lnTo>
                    <a:pt x="897907" y="928395"/>
                  </a:lnTo>
                  <a:lnTo>
                    <a:pt x="805477" y="843657"/>
                  </a:lnTo>
                  <a:cubicBezTo>
                    <a:pt x="548640" y="628282"/>
                    <a:pt x="273980" y="535065"/>
                    <a:pt x="0" y="536617"/>
                  </a:cubicBezTo>
                  <a:cubicBezTo>
                    <a:pt x="138304" y="525906"/>
                    <a:pt x="318010" y="450674"/>
                    <a:pt x="563820" y="337159"/>
                  </a:cubicBezTo>
                  <a:cubicBezTo>
                    <a:pt x="906828" y="184606"/>
                    <a:pt x="1287931" y="10956"/>
                    <a:pt x="1668240" y="497"/>
                  </a:cubicBezTo>
                  <a:close/>
                </a:path>
              </a:pathLst>
            </a:custGeom>
            <a:solidFill>
              <a:srgbClr val="00BCB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45">
              <a:extLst>
                <a:ext uri="{FF2B5EF4-FFF2-40B4-BE49-F238E27FC236}">
                  <a16:creationId xmlns:a16="http://schemas.microsoft.com/office/drawing/2014/main" id="{13A465AA-1403-216C-EAC1-CC219F7BF1FC}"/>
                </a:ext>
              </a:extLst>
            </p:cNvPr>
            <p:cNvSpPr/>
            <p:nvPr userDrawn="1"/>
          </p:nvSpPr>
          <p:spPr>
            <a:xfrm>
              <a:off x="0" y="6466140"/>
              <a:ext cx="931144" cy="391860"/>
            </a:xfrm>
            <a:custGeom>
              <a:avLst/>
              <a:gdLst>
                <a:gd name="connsiteX0" fmla="*/ 30435 w 931144"/>
                <a:gd name="connsiteY0" fmla="*/ 20 h 391860"/>
                <a:gd name="connsiteX1" fmla="*/ 33101 w 931144"/>
                <a:gd name="connsiteY1" fmla="*/ 20 h 391860"/>
                <a:gd name="connsiteX2" fmla="*/ 33165 w 931144"/>
                <a:gd name="connsiteY2" fmla="*/ 20 h 391860"/>
                <a:gd name="connsiteX3" fmla="*/ 838642 w 931144"/>
                <a:gd name="connsiteY3" fmla="*/ 307041 h 391860"/>
                <a:gd name="connsiteX4" fmla="*/ 931144 w 931144"/>
                <a:gd name="connsiteY4" fmla="*/ 391860 h 391860"/>
                <a:gd name="connsiteX5" fmla="*/ 0 w 931144"/>
                <a:gd name="connsiteY5" fmla="*/ 391860 h 391860"/>
                <a:gd name="connsiteX6" fmla="*/ 0 w 931144"/>
                <a:gd name="connsiteY6" fmla="*/ 740 h 391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1144" h="391860">
                  <a:moveTo>
                    <a:pt x="30435" y="20"/>
                  </a:moveTo>
                  <a:lnTo>
                    <a:pt x="33101" y="20"/>
                  </a:lnTo>
                  <a:lnTo>
                    <a:pt x="33165" y="20"/>
                  </a:lnTo>
                  <a:cubicBezTo>
                    <a:pt x="307145" y="-1533"/>
                    <a:pt x="581805" y="91636"/>
                    <a:pt x="838642" y="307041"/>
                  </a:cubicBezTo>
                  <a:lnTo>
                    <a:pt x="931144" y="391860"/>
                  </a:lnTo>
                  <a:lnTo>
                    <a:pt x="0" y="391860"/>
                  </a:lnTo>
                  <a:lnTo>
                    <a:pt x="0" y="740"/>
                  </a:lnTo>
                  <a:close/>
                </a:path>
              </a:pathLst>
            </a:custGeom>
            <a:solidFill>
              <a:srgbClr val="0070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0" name="Freeform 49">
              <a:extLst>
                <a:ext uri="{FF2B5EF4-FFF2-40B4-BE49-F238E27FC236}">
                  <a16:creationId xmlns:a16="http://schemas.microsoft.com/office/drawing/2014/main" id="{BF4C0B16-7B9A-71C4-8085-F561867AAC24}"/>
                </a:ext>
              </a:extLst>
            </p:cNvPr>
            <p:cNvSpPr/>
            <p:nvPr userDrawn="1"/>
          </p:nvSpPr>
          <p:spPr>
            <a:xfrm>
              <a:off x="0" y="4956384"/>
              <a:ext cx="257766" cy="952588"/>
            </a:xfrm>
            <a:custGeom>
              <a:avLst/>
              <a:gdLst>
                <a:gd name="connsiteX0" fmla="*/ 0 w 257766"/>
                <a:gd name="connsiteY0" fmla="*/ 0 h 952588"/>
                <a:gd name="connsiteX1" fmla="*/ 5683 w 257766"/>
                <a:gd name="connsiteY1" fmla="*/ 3079 h 952588"/>
                <a:gd name="connsiteX2" fmla="*/ 257766 w 257766"/>
                <a:gd name="connsiteY2" fmla="*/ 476294 h 952588"/>
                <a:gd name="connsiteX3" fmla="*/ 5683 w 257766"/>
                <a:gd name="connsiteY3" fmla="*/ 949509 h 952588"/>
                <a:gd name="connsiteX4" fmla="*/ 0 w 257766"/>
                <a:gd name="connsiteY4" fmla="*/ 952588 h 9525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7766" h="952588">
                  <a:moveTo>
                    <a:pt x="0" y="0"/>
                  </a:moveTo>
                  <a:lnTo>
                    <a:pt x="5683" y="3079"/>
                  </a:lnTo>
                  <a:cubicBezTo>
                    <a:pt x="157772" y="105634"/>
                    <a:pt x="257766" y="279309"/>
                    <a:pt x="257766" y="476294"/>
                  </a:cubicBezTo>
                  <a:cubicBezTo>
                    <a:pt x="257766" y="673279"/>
                    <a:pt x="157772" y="846954"/>
                    <a:pt x="5683" y="949509"/>
                  </a:cubicBezTo>
                  <a:lnTo>
                    <a:pt x="0" y="952588"/>
                  </a:lnTo>
                  <a:close/>
                </a:path>
              </a:pathLst>
            </a:custGeom>
            <a:solidFill>
              <a:srgbClr val="70E3DF"/>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2" name="Picture 51" descr="A black background with white text&#10;&#10;Description automatically generated">
              <a:extLst>
                <a:ext uri="{FF2B5EF4-FFF2-40B4-BE49-F238E27FC236}">
                  <a16:creationId xmlns:a16="http://schemas.microsoft.com/office/drawing/2014/main" id="{F3296FF2-A983-5419-48EF-B93FF8C4659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932069" y="6128121"/>
              <a:ext cx="1480989" cy="606708"/>
            </a:xfrm>
            <a:prstGeom prst="rect">
              <a:avLst/>
            </a:prstGeom>
          </p:spPr>
        </p:pic>
      </p:grpSp>
      <p:sp>
        <p:nvSpPr>
          <p:cNvPr id="54" name="Text Placeholder 41">
            <a:extLst>
              <a:ext uri="{FF2B5EF4-FFF2-40B4-BE49-F238E27FC236}">
                <a16:creationId xmlns:a16="http://schemas.microsoft.com/office/drawing/2014/main" id="{94D2A35B-DB27-A299-A9E8-CB902CAEE25A}"/>
              </a:ext>
            </a:extLst>
          </p:cNvPr>
          <p:cNvSpPr>
            <a:spLocks noGrp="1"/>
          </p:cNvSpPr>
          <p:nvPr>
            <p:ph type="body" sz="quarter" idx="10"/>
          </p:nvPr>
        </p:nvSpPr>
        <p:spPr>
          <a:xfrm>
            <a:off x="340291" y="962526"/>
            <a:ext cx="6747119"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11486757"/>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preserve="1" userDrawn="1">
  <p:cSld name="Text 4">
    <p:spTree>
      <p:nvGrpSpPr>
        <p:cNvPr id="1" name=""/>
        <p:cNvGrpSpPr/>
        <p:nvPr/>
      </p:nvGrpSpPr>
      <p:grpSpPr>
        <a:xfrm>
          <a:off x="0" y="0"/>
          <a:ext cx="0" cy="0"/>
          <a:chOff x="0" y="0"/>
          <a:chExt cx="0" cy="0"/>
        </a:xfrm>
      </p:grpSpPr>
      <p:sp>
        <p:nvSpPr>
          <p:cNvPr id="33" name="Freeform 32">
            <a:extLst>
              <a:ext uri="{FF2B5EF4-FFF2-40B4-BE49-F238E27FC236}">
                <a16:creationId xmlns:a16="http://schemas.microsoft.com/office/drawing/2014/main" id="{415E5872-73FA-15FE-4080-43F2E0AD6385}"/>
              </a:ext>
            </a:extLst>
          </p:cNvPr>
          <p:cNvSpPr/>
          <p:nvPr userDrawn="1"/>
        </p:nvSpPr>
        <p:spPr>
          <a:xfrm rot="5400000">
            <a:off x="-318722" y="1648582"/>
            <a:ext cx="5868430" cy="4550407"/>
          </a:xfrm>
          <a:custGeom>
            <a:avLst/>
            <a:gdLst>
              <a:gd name="connsiteX0" fmla="*/ 0 w 5868430"/>
              <a:gd name="connsiteY0" fmla="*/ 4343372 h 4550407"/>
              <a:gd name="connsiteX1" fmla="*/ 0 w 5868430"/>
              <a:gd name="connsiteY1" fmla="*/ 207034 h 4550407"/>
              <a:gd name="connsiteX2" fmla="*/ 206925 w 5868430"/>
              <a:gd name="connsiteY2" fmla="*/ 0 h 4550407"/>
              <a:gd name="connsiteX3" fmla="*/ 572802 w 5868430"/>
              <a:gd name="connsiteY3" fmla="*/ 0 h 4550407"/>
              <a:gd name="connsiteX4" fmla="*/ 5502553 w 5868430"/>
              <a:gd name="connsiteY4" fmla="*/ 0 h 4550407"/>
              <a:gd name="connsiteX5" fmla="*/ 5868430 w 5868430"/>
              <a:gd name="connsiteY5" fmla="*/ 0 h 4550407"/>
              <a:gd name="connsiteX6" fmla="*/ 5868429 w 5868430"/>
              <a:gd name="connsiteY6" fmla="*/ 4550407 h 4550407"/>
              <a:gd name="connsiteX7" fmla="*/ 5502552 w 5868430"/>
              <a:gd name="connsiteY7" fmla="*/ 4550407 h 4550407"/>
              <a:gd name="connsiteX8" fmla="*/ 572802 w 5868430"/>
              <a:gd name="connsiteY8" fmla="*/ 4550407 h 4550407"/>
              <a:gd name="connsiteX9" fmla="*/ 206925 w 5868430"/>
              <a:gd name="connsiteY9" fmla="*/ 4550407 h 4550407"/>
              <a:gd name="connsiteX10" fmla="*/ 0 w 5868430"/>
              <a:gd name="connsiteY10" fmla="*/ 4343372 h 4550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68430" h="4550407">
                <a:moveTo>
                  <a:pt x="0" y="4343372"/>
                </a:moveTo>
                <a:lnTo>
                  <a:pt x="0" y="207034"/>
                </a:lnTo>
                <a:cubicBezTo>
                  <a:pt x="0" y="92692"/>
                  <a:pt x="92643" y="0"/>
                  <a:pt x="206925" y="0"/>
                </a:cubicBezTo>
                <a:lnTo>
                  <a:pt x="572802" y="0"/>
                </a:lnTo>
                <a:lnTo>
                  <a:pt x="5502553" y="0"/>
                </a:lnTo>
                <a:lnTo>
                  <a:pt x="5868430" y="0"/>
                </a:lnTo>
                <a:lnTo>
                  <a:pt x="5868429" y="4550407"/>
                </a:lnTo>
                <a:lnTo>
                  <a:pt x="5502552" y="4550407"/>
                </a:lnTo>
                <a:lnTo>
                  <a:pt x="572802" y="4550407"/>
                </a:lnTo>
                <a:lnTo>
                  <a:pt x="206925" y="4550407"/>
                </a:lnTo>
                <a:cubicBezTo>
                  <a:pt x="92643" y="4550407"/>
                  <a:pt x="0" y="4457714"/>
                  <a:pt x="0" y="4343372"/>
                </a:cubicBezTo>
                <a:close/>
              </a:path>
            </a:pathLst>
          </a:custGeom>
          <a:solidFill>
            <a:srgbClr val="5C3E8C"/>
          </a:solidFill>
          <a:ln w="12700" cap="flat">
            <a:noFill/>
            <a:prstDash val="solid"/>
            <a:miter/>
          </a:ln>
          <a:effectLst>
            <a:outerShdw blurRad="165100" dist="165100" dir="5400000" algn="ctr" rotWithShape="0">
              <a:srgbClr val="000000">
                <a:alpha val="14720"/>
              </a:srgbClr>
            </a:outerShdw>
          </a:effectLst>
        </p:spPr>
        <p:txBody>
          <a:bodyPr rtlCol="0" anchor="ctr"/>
          <a:lstStyle/>
          <a:p>
            <a:endParaRPr lang="en-IS"/>
          </a:p>
        </p:txBody>
      </p:sp>
      <p:sp>
        <p:nvSpPr>
          <p:cNvPr id="28" name="Title Placeholder 12">
            <a:extLst>
              <a:ext uri="{FF2B5EF4-FFF2-40B4-BE49-F238E27FC236}">
                <a16:creationId xmlns:a16="http://schemas.microsoft.com/office/drawing/2014/main" id="{EA64A310-8E4A-0B0F-5EEE-90ED080B24E2}"/>
              </a:ext>
            </a:extLst>
          </p:cNvPr>
          <p:cNvSpPr>
            <a:spLocks noGrp="1"/>
          </p:cNvSpPr>
          <p:nvPr>
            <p:ph type="title" hasCustomPrompt="1"/>
          </p:nvPr>
        </p:nvSpPr>
        <p:spPr>
          <a:xfrm>
            <a:off x="340291" y="212186"/>
            <a:ext cx="11511073" cy="588637"/>
          </a:xfrm>
          <a:prstGeom prst="rect">
            <a:avLst/>
          </a:prstGeom>
        </p:spPr>
        <p:txBody>
          <a:bodyPr vert="horz" lIns="91440" tIns="45720" rIns="91440" bIns="45720" rtlCol="0" anchor="t" anchorCtr="0">
            <a:normAutofit/>
          </a:bodyPr>
          <a:lstStyle>
            <a:lvl1pPr>
              <a:defRPr b="1" i="0">
                <a:solidFill>
                  <a:schemeClr val="bg1"/>
                </a:solidFill>
                <a:latin typeface="Aptos ExtraBold" panose="020B0004020202020204" pitchFamily="34" charset="0"/>
              </a:defRPr>
            </a:lvl1pPr>
          </a:lstStyle>
          <a:p>
            <a:r>
              <a:rPr lang="en-GB"/>
              <a:t>Insert slide title</a:t>
            </a:r>
            <a:endParaRPr lang="en-IS"/>
          </a:p>
        </p:txBody>
      </p:sp>
      <p:grpSp>
        <p:nvGrpSpPr>
          <p:cNvPr id="45" name="Group 44">
            <a:extLst>
              <a:ext uri="{FF2B5EF4-FFF2-40B4-BE49-F238E27FC236}">
                <a16:creationId xmlns:a16="http://schemas.microsoft.com/office/drawing/2014/main" id="{97AF0AAD-D10F-BDD4-F69E-52C5991EF942}"/>
              </a:ext>
            </a:extLst>
          </p:cNvPr>
          <p:cNvGrpSpPr/>
          <p:nvPr userDrawn="1"/>
        </p:nvGrpSpPr>
        <p:grpSpPr>
          <a:xfrm>
            <a:off x="0" y="4971882"/>
            <a:ext cx="2921093" cy="1901616"/>
            <a:chOff x="0" y="4956384"/>
            <a:chExt cx="2921093" cy="1901616"/>
          </a:xfrm>
        </p:grpSpPr>
        <p:sp>
          <p:nvSpPr>
            <p:cNvPr id="46" name="Freeform 45">
              <a:extLst>
                <a:ext uri="{FF2B5EF4-FFF2-40B4-BE49-F238E27FC236}">
                  <a16:creationId xmlns:a16="http://schemas.microsoft.com/office/drawing/2014/main" id="{E04B65D0-31A6-7B52-774B-70CEFD870180}"/>
                </a:ext>
              </a:extLst>
            </p:cNvPr>
            <p:cNvSpPr/>
            <p:nvPr userDrawn="1"/>
          </p:nvSpPr>
          <p:spPr>
            <a:xfrm>
              <a:off x="33101" y="5929605"/>
              <a:ext cx="2887992" cy="928395"/>
            </a:xfrm>
            <a:custGeom>
              <a:avLst/>
              <a:gdLst>
                <a:gd name="connsiteX0" fmla="*/ 1668240 w 2887992"/>
                <a:gd name="connsiteY0" fmla="*/ 497 h 928395"/>
                <a:gd name="connsiteX1" fmla="*/ 2535886 w 2887992"/>
                <a:gd name="connsiteY1" fmla="*/ 358962 h 928395"/>
                <a:gd name="connsiteX2" fmla="*/ 2788363 w 2887992"/>
                <a:gd name="connsiteY2" fmla="*/ 692850 h 928395"/>
                <a:gd name="connsiteX3" fmla="*/ 2882666 w 2887992"/>
                <a:gd name="connsiteY3" fmla="*/ 909552 h 928395"/>
                <a:gd name="connsiteX4" fmla="*/ 2887992 w 2887992"/>
                <a:gd name="connsiteY4" fmla="*/ 928395 h 928395"/>
                <a:gd name="connsiteX5" fmla="*/ 897907 w 2887992"/>
                <a:gd name="connsiteY5" fmla="*/ 928395 h 928395"/>
                <a:gd name="connsiteX6" fmla="*/ 805477 w 2887992"/>
                <a:gd name="connsiteY6" fmla="*/ 843657 h 928395"/>
                <a:gd name="connsiteX7" fmla="*/ 0 w 2887992"/>
                <a:gd name="connsiteY7" fmla="*/ 536617 h 928395"/>
                <a:gd name="connsiteX8" fmla="*/ 563820 w 2887992"/>
                <a:gd name="connsiteY8" fmla="*/ 337159 h 928395"/>
                <a:gd name="connsiteX9" fmla="*/ 1668240 w 2887992"/>
                <a:gd name="connsiteY9" fmla="*/ 497 h 928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87992" h="928395">
                  <a:moveTo>
                    <a:pt x="1668240" y="497"/>
                  </a:moveTo>
                  <a:cubicBezTo>
                    <a:pt x="1964035" y="-7637"/>
                    <a:pt x="2259350" y="82948"/>
                    <a:pt x="2535886" y="358962"/>
                  </a:cubicBezTo>
                  <a:cubicBezTo>
                    <a:pt x="2639391" y="462272"/>
                    <a:pt x="2724101" y="574455"/>
                    <a:pt x="2788363" y="692850"/>
                  </a:cubicBezTo>
                  <a:cubicBezTo>
                    <a:pt x="2826439" y="762687"/>
                    <a:pt x="2857937" y="835085"/>
                    <a:pt x="2882666" y="909552"/>
                  </a:cubicBezTo>
                  <a:lnTo>
                    <a:pt x="2887992" y="928395"/>
                  </a:lnTo>
                  <a:lnTo>
                    <a:pt x="897907" y="928395"/>
                  </a:lnTo>
                  <a:lnTo>
                    <a:pt x="805477" y="843657"/>
                  </a:lnTo>
                  <a:cubicBezTo>
                    <a:pt x="548640" y="628282"/>
                    <a:pt x="273980" y="535065"/>
                    <a:pt x="0" y="536617"/>
                  </a:cubicBezTo>
                  <a:cubicBezTo>
                    <a:pt x="138304" y="525906"/>
                    <a:pt x="318010" y="450674"/>
                    <a:pt x="563820" y="337159"/>
                  </a:cubicBezTo>
                  <a:cubicBezTo>
                    <a:pt x="906828" y="184606"/>
                    <a:pt x="1287931" y="10956"/>
                    <a:pt x="1668240" y="497"/>
                  </a:cubicBezTo>
                  <a:close/>
                </a:path>
              </a:pathLst>
            </a:custGeom>
            <a:solidFill>
              <a:srgbClr val="00BCB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46">
              <a:extLst>
                <a:ext uri="{FF2B5EF4-FFF2-40B4-BE49-F238E27FC236}">
                  <a16:creationId xmlns:a16="http://schemas.microsoft.com/office/drawing/2014/main" id="{B6AB660F-BF16-4002-F5D3-7F1ADE4BD3F3}"/>
                </a:ext>
              </a:extLst>
            </p:cNvPr>
            <p:cNvSpPr/>
            <p:nvPr userDrawn="1"/>
          </p:nvSpPr>
          <p:spPr>
            <a:xfrm>
              <a:off x="0" y="6466140"/>
              <a:ext cx="931144" cy="391860"/>
            </a:xfrm>
            <a:custGeom>
              <a:avLst/>
              <a:gdLst>
                <a:gd name="connsiteX0" fmla="*/ 30435 w 931144"/>
                <a:gd name="connsiteY0" fmla="*/ 20 h 391860"/>
                <a:gd name="connsiteX1" fmla="*/ 33101 w 931144"/>
                <a:gd name="connsiteY1" fmla="*/ 20 h 391860"/>
                <a:gd name="connsiteX2" fmla="*/ 33165 w 931144"/>
                <a:gd name="connsiteY2" fmla="*/ 20 h 391860"/>
                <a:gd name="connsiteX3" fmla="*/ 838642 w 931144"/>
                <a:gd name="connsiteY3" fmla="*/ 307041 h 391860"/>
                <a:gd name="connsiteX4" fmla="*/ 931144 w 931144"/>
                <a:gd name="connsiteY4" fmla="*/ 391860 h 391860"/>
                <a:gd name="connsiteX5" fmla="*/ 0 w 931144"/>
                <a:gd name="connsiteY5" fmla="*/ 391860 h 391860"/>
                <a:gd name="connsiteX6" fmla="*/ 0 w 931144"/>
                <a:gd name="connsiteY6" fmla="*/ 740 h 391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1144" h="391860">
                  <a:moveTo>
                    <a:pt x="30435" y="20"/>
                  </a:moveTo>
                  <a:lnTo>
                    <a:pt x="33101" y="20"/>
                  </a:lnTo>
                  <a:lnTo>
                    <a:pt x="33165" y="20"/>
                  </a:lnTo>
                  <a:cubicBezTo>
                    <a:pt x="307145" y="-1533"/>
                    <a:pt x="581805" y="91636"/>
                    <a:pt x="838642" y="307041"/>
                  </a:cubicBezTo>
                  <a:lnTo>
                    <a:pt x="931144" y="391860"/>
                  </a:lnTo>
                  <a:lnTo>
                    <a:pt x="0" y="391860"/>
                  </a:lnTo>
                  <a:lnTo>
                    <a:pt x="0" y="740"/>
                  </a:lnTo>
                  <a:close/>
                </a:path>
              </a:pathLst>
            </a:custGeom>
            <a:solidFill>
              <a:srgbClr val="0070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47">
              <a:extLst>
                <a:ext uri="{FF2B5EF4-FFF2-40B4-BE49-F238E27FC236}">
                  <a16:creationId xmlns:a16="http://schemas.microsoft.com/office/drawing/2014/main" id="{8DE69734-5420-E228-204D-0121F2D0E803}"/>
                </a:ext>
              </a:extLst>
            </p:cNvPr>
            <p:cNvSpPr/>
            <p:nvPr userDrawn="1"/>
          </p:nvSpPr>
          <p:spPr>
            <a:xfrm>
              <a:off x="0" y="4956384"/>
              <a:ext cx="257766" cy="952588"/>
            </a:xfrm>
            <a:custGeom>
              <a:avLst/>
              <a:gdLst>
                <a:gd name="connsiteX0" fmla="*/ 0 w 257766"/>
                <a:gd name="connsiteY0" fmla="*/ 0 h 952588"/>
                <a:gd name="connsiteX1" fmla="*/ 5683 w 257766"/>
                <a:gd name="connsiteY1" fmla="*/ 3079 h 952588"/>
                <a:gd name="connsiteX2" fmla="*/ 257766 w 257766"/>
                <a:gd name="connsiteY2" fmla="*/ 476294 h 952588"/>
                <a:gd name="connsiteX3" fmla="*/ 5683 w 257766"/>
                <a:gd name="connsiteY3" fmla="*/ 949509 h 952588"/>
                <a:gd name="connsiteX4" fmla="*/ 0 w 257766"/>
                <a:gd name="connsiteY4" fmla="*/ 952588 h 9525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7766" h="952588">
                  <a:moveTo>
                    <a:pt x="0" y="0"/>
                  </a:moveTo>
                  <a:lnTo>
                    <a:pt x="5683" y="3079"/>
                  </a:lnTo>
                  <a:cubicBezTo>
                    <a:pt x="157772" y="105634"/>
                    <a:pt x="257766" y="279309"/>
                    <a:pt x="257766" y="476294"/>
                  </a:cubicBezTo>
                  <a:cubicBezTo>
                    <a:pt x="257766" y="673279"/>
                    <a:pt x="157772" y="846954"/>
                    <a:pt x="5683" y="949509"/>
                  </a:cubicBezTo>
                  <a:lnTo>
                    <a:pt x="0" y="952588"/>
                  </a:lnTo>
                  <a:close/>
                </a:path>
              </a:pathLst>
            </a:custGeom>
            <a:solidFill>
              <a:srgbClr val="70E3DF"/>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9" name="Picture 48" descr="A black background with white text&#10;&#10;Description automatically generated">
              <a:extLst>
                <a:ext uri="{FF2B5EF4-FFF2-40B4-BE49-F238E27FC236}">
                  <a16:creationId xmlns:a16="http://schemas.microsoft.com/office/drawing/2014/main" id="{0252694B-2ECA-8073-2611-132237F40951}"/>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932069" y="6128121"/>
              <a:ext cx="1480989" cy="606708"/>
            </a:xfrm>
            <a:prstGeom prst="rect">
              <a:avLst/>
            </a:prstGeom>
          </p:spPr>
        </p:pic>
      </p:grpSp>
      <p:sp>
        <p:nvSpPr>
          <p:cNvPr id="27" name="Text Placeholder 8">
            <a:extLst>
              <a:ext uri="{FF2B5EF4-FFF2-40B4-BE49-F238E27FC236}">
                <a16:creationId xmlns:a16="http://schemas.microsoft.com/office/drawing/2014/main" id="{A83F39A0-32C9-BA62-1FE4-8D3886A53051}"/>
              </a:ext>
            </a:extLst>
          </p:cNvPr>
          <p:cNvSpPr>
            <a:spLocks noGrp="1"/>
          </p:cNvSpPr>
          <p:nvPr>
            <p:ph type="body" sz="quarter" idx="11" hasCustomPrompt="1"/>
          </p:nvPr>
        </p:nvSpPr>
        <p:spPr>
          <a:xfrm>
            <a:off x="565732" y="1201826"/>
            <a:ext cx="4111419" cy="4650800"/>
          </a:xfrm>
          <a:prstGeom prst="rect">
            <a:avLst/>
          </a:prstGeom>
        </p:spPr>
        <p:txBody>
          <a:bodyPr/>
          <a:lstStyle>
            <a:lvl1pPr>
              <a:defRPr sz="2000" b="0" i="0">
                <a:solidFill>
                  <a:schemeClr val="bg1"/>
                </a:solidFill>
                <a:latin typeface="Aptos Light" panose="020B0004020202020204"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a:t>Click to edit text</a:t>
            </a:r>
          </a:p>
        </p:txBody>
      </p:sp>
      <p:sp>
        <p:nvSpPr>
          <p:cNvPr id="50" name="Text Placeholder 41">
            <a:extLst>
              <a:ext uri="{FF2B5EF4-FFF2-40B4-BE49-F238E27FC236}">
                <a16:creationId xmlns:a16="http://schemas.microsoft.com/office/drawing/2014/main" id="{86F9C807-CA55-86E4-CE79-6B74C25A5669}"/>
              </a:ext>
            </a:extLst>
          </p:cNvPr>
          <p:cNvSpPr>
            <a:spLocks noGrp="1"/>
          </p:cNvSpPr>
          <p:nvPr>
            <p:ph type="body" sz="quarter" idx="12"/>
          </p:nvPr>
        </p:nvSpPr>
        <p:spPr>
          <a:xfrm>
            <a:off x="5268930" y="962526"/>
            <a:ext cx="6582433"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41737554"/>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preserve="1" userDrawn="1">
  <p:cSld name="Text image 1">
    <p:spTree>
      <p:nvGrpSpPr>
        <p:cNvPr id="1" name=""/>
        <p:cNvGrpSpPr/>
        <p:nvPr/>
      </p:nvGrpSpPr>
      <p:grpSpPr>
        <a:xfrm>
          <a:off x="0" y="0"/>
          <a:ext cx="0" cy="0"/>
          <a:chOff x="0" y="0"/>
          <a:chExt cx="0" cy="0"/>
        </a:xfrm>
      </p:grpSpPr>
      <p:grpSp>
        <p:nvGrpSpPr>
          <p:cNvPr id="42" name="Group 41">
            <a:extLst>
              <a:ext uri="{FF2B5EF4-FFF2-40B4-BE49-F238E27FC236}">
                <a16:creationId xmlns:a16="http://schemas.microsoft.com/office/drawing/2014/main" id="{F8E70A1E-C3F4-37BE-E396-46E8910A9609}"/>
              </a:ext>
            </a:extLst>
          </p:cNvPr>
          <p:cNvGrpSpPr/>
          <p:nvPr userDrawn="1"/>
        </p:nvGrpSpPr>
        <p:grpSpPr>
          <a:xfrm>
            <a:off x="7268997" y="850264"/>
            <a:ext cx="4923003" cy="6007737"/>
            <a:chOff x="7268997" y="850264"/>
            <a:chExt cx="4923003" cy="6007737"/>
          </a:xfrm>
        </p:grpSpPr>
        <p:sp>
          <p:nvSpPr>
            <p:cNvPr id="57" name="Freeform 56">
              <a:extLst>
                <a:ext uri="{FF2B5EF4-FFF2-40B4-BE49-F238E27FC236}">
                  <a16:creationId xmlns:a16="http://schemas.microsoft.com/office/drawing/2014/main" id="{8DF3DDB4-887B-7E99-8E4D-5BFA21EE286C}"/>
                </a:ext>
              </a:extLst>
            </p:cNvPr>
            <p:cNvSpPr/>
            <p:nvPr/>
          </p:nvSpPr>
          <p:spPr>
            <a:xfrm>
              <a:off x="7743168" y="1402588"/>
              <a:ext cx="4448832" cy="5455413"/>
            </a:xfrm>
            <a:custGeom>
              <a:avLst/>
              <a:gdLst>
                <a:gd name="connsiteX0" fmla="*/ 3898184 w 4448832"/>
                <a:gd name="connsiteY0" fmla="*/ 0 h 5455413"/>
                <a:gd name="connsiteX1" fmla="*/ 4197367 w 4448832"/>
                <a:gd name="connsiteY1" fmla="*/ 299402 h 5455413"/>
                <a:gd name="connsiteX2" fmla="*/ 4390374 w 4448832"/>
                <a:gd name="connsiteY2" fmla="*/ 535858 h 5455413"/>
                <a:gd name="connsiteX3" fmla="*/ 4448832 w 4448832"/>
                <a:gd name="connsiteY3" fmla="*/ 634855 h 5455413"/>
                <a:gd name="connsiteX4" fmla="*/ 4448832 w 4448832"/>
                <a:gd name="connsiteY4" fmla="*/ 2095582 h 5455413"/>
                <a:gd name="connsiteX5" fmla="*/ 4390374 w 4448832"/>
                <a:gd name="connsiteY5" fmla="*/ 2194579 h 5455413"/>
                <a:gd name="connsiteX6" fmla="*/ 4197367 w 4448832"/>
                <a:gd name="connsiteY6" fmla="*/ 2431034 h 5455413"/>
                <a:gd name="connsiteX7" fmla="*/ 3807827 w 4448832"/>
                <a:gd name="connsiteY7" fmla="*/ 2820861 h 5455413"/>
                <a:gd name="connsiteX8" fmla="*/ 2234884 w 4448832"/>
                <a:gd name="connsiteY8" fmla="*/ 4394962 h 5455413"/>
                <a:gd name="connsiteX9" fmla="*/ 2234884 w 4448832"/>
                <a:gd name="connsiteY9" fmla="*/ 4394899 h 5455413"/>
                <a:gd name="connsiteX10" fmla="*/ 1175151 w 4448832"/>
                <a:gd name="connsiteY10" fmla="*/ 5455413 h 5455413"/>
                <a:gd name="connsiteX11" fmla="*/ 267298 w 4448832"/>
                <a:gd name="connsiteY11" fmla="*/ 5455413 h 5455413"/>
                <a:gd name="connsiteX12" fmla="*/ 180947 w 4448832"/>
                <a:gd name="connsiteY12" fmla="*/ 5302084 h 5455413"/>
                <a:gd name="connsiteX13" fmla="*/ 616698 w 4448832"/>
                <a:gd name="connsiteY13" fmla="*/ 3283903 h 5455413"/>
                <a:gd name="connsiteX14" fmla="*/ 1869773 w 4448832"/>
                <a:gd name="connsiteY14" fmla="*/ 2029904 h 5455413"/>
                <a:gd name="connsiteX15" fmla="*/ 2641111 w 4448832"/>
                <a:gd name="connsiteY15" fmla="*/ 1257998 h 5455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48832" h="5455413">
                  <a:moveTo>
                    <a:pt x="3898184" y="0"/>
                  </a:moveTo>
                  <a:lnTo>
                    <a:pt x="4197367" y="299402"/>
                  </a:lnTo>
                  <a:cubicBezTo>
                    <a:pt x="4270893" y="372983"/>
                    <a:pt x="4335229" y="452278"/>
                    <a:pt x="4390374" y="535858"/>
                  </a:cubicBezTo>
                  <a:lnTo>
                    <a:pt x="4448832" y="634855"/>
                  </a:lnTo>
                  <a:lnTo>
                    <a:pt x="4448832" y="2095582"/>
                  </a:lnTo>
                  <a:lnTo>
                    <a:pt x="4390374" y="2194579"/>
                  </a:lnTo>
                  <a:cubicBezTo>
                    <a:pt x="4335229" y="2278159"/>
                    <a:pt x="4270893" y="2357454"/>
                    <a:pt x="4197367" y="2431034"/>
                  </a:cubicBezTo>
                  <a:lnTo>
                    <a:pt x="3807827" y="2820861"/>
                  </a:lnTo>
                  <a:lnTo>
                    <a:pt x="2234884" y="4394962"/>
                  </a:lnTo>
                  <a:lnTo>
                    <a:pt x="2234884" y="4394899"/>
                  </a:lnTo>
                  <a:lnTo>
                    <a:pt x="1175151" y="5455413"/>
                  </a:lnTo>
                  <a:lnTo>
                    <a:pt x="267298" y="5455413"/>
                  </a:lnTo>
                  <a:lnTo>
                    <a:pt x="180947" y="5302084"/>
                  </a:lnTo>
                  <a:cubicBezTo>
                    <a:pt x="-150226" y="4644859"/>
                    <a:pt x="-39187" y="3940270"/>
                    <a:pt x="616698" y="3283903"/>
                  </a:cubicBezTo>
                  <a:lnTo>
                    <a:pt x="1869773" y="2029904"/>
                  </a:lnTo>
                  <a:lnTo>
                    <a:pt x="2641111" y="1257998"/>
                  </a:lnTo>
                  <a:close/>
                </a:path>
              </a:pathLst>
            </a:custGeom>
            <a:solidFill>
              <a:srgbClr val="403FA4"/>
            </a:solidFill>
            <a:ln w="0" cap="flat">
              <a:noFill/>
              <a:prstDash val="solid"/>
              <a:miter/>
            </a:ln>
          </p:spPr>
          <p:txBody>
            <a:bodyPr rtlCol="0" anchor="ctr"/>
            <a:lstStyle/>
            <a:p>
              <a:endParaRPr lang="en-IS"/>
            </a:p>
          </p:txBody>
        </p:sp>
        <p:sp>
          <p:nvSpPr>
            <p:cNvPr id="45" name="Freeform 44">
              <a:extLst>
                <a:ext uri="{FF2B5EF4-FFF2-40B4-BE49-F238E27FC236}">
                  <a16:creationId xmlns:a16="http://schemas.microsoft.com/office/drawing/2014/main" id="{5C1C5193-3068-4F2B-92CA-EAAEA67820B6}"/>
                </a:ext>
              </a:extLst>
            </p:cNvPr>
            <p:cNvSpPr/>
            <p:nvPr/>
          </p:nvSpPr>
          <p:spPr>
            <a:xfrm>
              <a:off x="9076359" y="850264"/>
              <a:ext cx="2022796" cy="859726"/>
            </a:xfrm>
            <a:custGeom>
              <a:avLst/>
              <a:gdLst>
                <a:gd name="connsiteX0" fmla="*/ 1866626 w 2022796"/>
                <a:gd name="connsiteY0" fmla="*/ 859727 h 859726"/>
                <a:gd name="connsiteX1" fmla="*/ 1786485 w 2022796"/>
                <a:gd name="connsiteY1" fmla="*/ 837438 h 859726"/>
                <a:gd name="connsiteX2" fmla="*/ 153451 w 2022796"/>
                <a:gd name="connsiteY2" fmla="*/ 312166 h 859726"/>
                <a:gd name="connsiteX3" fmla="*/ 21 w 2022796"/>
                <a:gd name="connsiteY3" fmla="*/ 153607 h 859726"/>
                <a:gd name="connsiteX4" fmla="*/ 155926 w 2022796"/>
                <a:gd name="connsiteY4" fmla="*/ 0 h 859726"/>
                <a:gd name="connsiteX5" fmla="*/ 158464 w 2022796"/>
                <a:gd name="connsiteY5" fmla="*/ 0 h 859726"/>
                <a:gd name="connsiteX6" fmla="*/ 1947085 w 2022796"/>
                <a:gd name="connsiteY6" fmla="*/ 569786 h 859726"/>
                <a:gd name="connsiteX7" fmla="*/ 2000513 w 2022796"/>
                <a:gd name="connsiteY7" fmla="*/ 783971 h 859726"/>
                <a:gd name="connsiteX8" fmla="*/ 1866626 w 2022796"/>
                <a:gd name="connsiteY8" fmla="*/ 859727 h 859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22796" h="859726">
                  <a:moveTo>
                    <a:pt x="1866626" y="859727"/>
                  </a:moveTo>
                  <a:cubicBezTo>
                    <a:pt x="1839278" y="859727"/>
                    <a:pt x="1811612" y="852551"/>
                    <a:pt x="1786485" y="837438"/>
                  </a:cubicBezTo>
                  <a:cubicBezTo>
                    <a:pt x="1220291" y="497205"/>
                    <a:pt x="670849" y="320485"/>
                    <a:pt x="153451" y="312166"/>
                  </a:cubicBezTo>
                  <a:cubicBezTo>
                    <a:pt x="67345" y="310769"/>
                    <a:pt x="-1375" y="239776"/>
                    <a:pt x="21" y="153607"/>
                  </a:cubicBezTo>
                  <a:cubicBezTo>
                    <a:pt x="1354" y="68263"/>
                    <a:pt x="70962" y="0"/>
                    <a:pt x="155926" y="0"/>
                  </a:cubicBezTo>
                  <a:cubicBezTo>
                    <a:pt x="156751" y="0"/>
                    <a:pt x="157639" y="0"/>
                    <a:pt x="158464" y="0"/>
                  </a:cubicBezTo>
                  <a:cubicBezTo>
                    <a:pt x="731447" y="9208"/>
                    <a:pt x="1333238" y="200914"/>
                    <a:pt x="1947085" y="569786"/>
                  </a:cubicBezTo>
                  <a:cubicBezTo>
                    <a:pt x="2020944" y="614172"/>
                    <a:pt x="2044866" y="710057"/>
                    <a:pt x="2000513" y="783971"/>
                  </a:cubicBezTo>
                  <a:cubicBezTo>
                    <a:pt x="1971261" y="832739"/>
                    <a:pt x="1919610" y="859727"/>
                    <a:pt x="1866626" y="859727"/>
                  </a:cubicBezTo>
                  <a:close/>
                </a:path>
              </a:pathLst>
            </a:custGeom>
            <a:solidFill>
              <a:srgbClr val="BABAE6"/>
            </a:solidFill>
            <a:ln w="0" cap="flat">
              <a:noFill/>
              <a:prstDash val="solid"/>
              <a:miter/>
            </a:ln>
          </p:spPr>
          <p:txBody>
            <a:bodyPr rtlCol="0" anchor="ctr"/>
            <a:lstStyle/>
            <a:p>
              <a:endParaRPr lang="en-IS"/>
            </a:p>
          </p:txBody>
        </p:sp>
        <p:sp>
          <p:nvSpPr>
            <p:cNvPr id="46" name="Freeform 45">
              <a:extLst>
                <a:ext uri="{FF2B5EF4-FFF2-40B4-BE49-F238E27FC236}">
                  <a16:creationId xmlns:a16="http://schemas.microsoft.com/office/drawing/2014/main" id="{479BF341-939A-B0D3-4FEF-67C401E3E0C9}"/>
                </a:ext>
              </a:extLst>
            </p:cNvPr>
            <p:cNvSpPr/>
            <p:nvPr/>
          </p:nvSpPr>
          <p:spPr>
            <a:xfrm>
              <a:off x="7268997" y="1496606"/>
              <a:ext cx="4058578" cy="4324269"/>
            </a:xfrm>
            <a:custGeom>
              <a:avLst/>
              <a:gdLst>
                <a:gd name="connsiteX0" fmla="*/ 4058579 w 4058578"/>
                <a:gd name="connsiteY0" fmla="*/ 2950426 h 4324269"/>
                <a:gd name="connsiteX1" fmla="*/ 2708166 w 4058578"/>
                <a:gd name="connsiteY1" fmla="*/ 4301833 h 4324269"/>
                <a:gd name="connsiteX2" fmla="*/ 774744 w 4058578"/>
                <a:gd name="connsiteY2" fmla="*/ 3622700 h 4324269"/>
                <a:gd name="connsiteX3" fmla="*/ 717383 w 4058578"/>
                <a:gd name="connsiteY3" fmla="*/ 3563709 h 4324269"/>
                <a:gd name="connsiteX4" fmla="*/ 550564 w 4058578"/>
                <a:gd name="connsiteY4" fmla="*/ 589813 h 4324269"/>
                <a:gd name="connsiteX5" fmla="*/ 3653049 w 4058578"/>
                <a:gd name="connsiteY5" fmla="*/ 625817 h 4324269"/>
                <a:gd name="connsiteX6" fmla="*/ 2343944 w 4058578"/>
                <a:gd name="connsiteY6" fmla="*/ 1935886 h 4324269"/>
                <a:gd name="connsiteX7" fmla="*/ 2441155 w 4058578"/>
                <a:gd name="connsiteY7" fmla="*/ 2852382 h 4324269"/>
                <a:gd name="connsiteX8" fmla="*/ 4058579 w 4058578"/>
                <a:gd name="connsiteY8" fmla="*/ 2950426 h 432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58578" h="4324269">
                  <a:moveTo>
                    <a:pt x="4058579" y="2950426"/>
                  </a:moveTo>
                  <a:lnTo>
                    <a:pt x="2708166" y="4301833"/>
                  </a:lnTo>
                  <a:cubicBezTo>
                    <a:pt x="2083849" y="4395241"/>
                    <a:pt x="1353882" y="4202328"/>
                    <a:pt x="774744" y="3622700"/>
                  </a:cubicBezTo>
                  <a:cubicBezTo>
                    <a:pt x="754820" y="3602761"/>
                    <a:pt x="735721" y="3583647"/>
                    <a:pt x="717383" y="3563709"/>
                  </a:cubicBezTo>
                  <a:cubicBezTo>
                    <a:pt x="-173184" y="2624988"/>
                    <a:pt x="-241269" y="1382293"/>
                    <a:pt x="550564" y="589813"/>
                  </a:cubicBezTo>
                  <a:cubicBezTo>
                    <a:pt x="1357753" y="-217971"/>
                    <a:pt x="2455685" y="-186538"/>
                    <a:pt x="3653049" y="625817"/>
                  </a:cubicBezTo>
                  <a:lnTo>
                    <a:pt x="2343944" y="1935886"/>
                  </a:lnTo>
                  <a:cubicBezTo>
                    <a:pt x="2090702" y="2189315"/>
                    <a:pt x="2129726" y="2540724"/>
                    <a:pt x="2441155" y="2852382"/>
                  </a:cubicBezTo>
                  <a:cubicBezTo>
                    <a:pt x="2843575" y="3255099"/>
                    <a:pt x="3539848" y="3343935"/>
                    <a:pt x="4058579" y="2950426"/>
                  </a:cubicBezTo>
                  <a:close/>
                </a:path>
              </a:pathLst>
            </a:custGeom>
            <a:solidFill>
              <a:srgbClr val="6E63D6"/>
            </a:solidFill>
            <a:ln w="0" cap="flat">
              <a:noFill/>
              <a:prstDash val="solid"/>
              <a:miter/>
            </a:ln>
          </p:spPr>
          <p:txBody>
            <a:bodyPr rtlCol="0" anchor="ctr"/>
            <a:lstStyle/>
            <a:p>
              <a:endParaRPr lang="en-IS"/>
            </a:p>
          </p:txBody>
        </p:sp>
        <p:sp>
          <p:nvSpPr>
            <p:cNvPr id="53" name="Freeform 52">
              <a:extLst>
                <a:ext uri="{FF2B5EF4-FFF2-40B4-BE49-F238E27FC236}">
                  <a16:creationId xmlns:a16="http://schemas.microsoft.com/office/drawing/2014/main" id="{D5738E41-3980-3F48-5578-34857E88A480}"/>
                </a:ext>
              </a:extLst>
            </p:cNvPr>
            <p:cNvSpPr/>
            <p:nvPr/>
          </p:nvSpPr>
          <p:spPr>
            <a:xfrm>
              <a:off x="9977988" y="3526867"/>
              <a:ext cx="2214011" cy="2270683"/>
            </a:xfrm>
            <a:custGeom>
              <a:avLst/>
              <a:gdLst>
                <a:gd name="connsiteX0" fmla="*/ 2214011 w 2214011"/>
                <a:gd name="connsiteY0" fmla="*/ 0 h 2270683"/>
                <a:gd name="connsiteX1" fmla="*/ 2214011 w 2214011"/>
                <a:gd name="connsiteY1" fmla="*/ 1562160 h 2270683"/>
                <a:gd name="connsiteX2" fmla="*/ 2181382 w 2214011"/>
                <a:gd name="connsiteY2" fmla="*/ 1549823 h 2270683"/>
                <a:gd name="connsiteX3" fmla="*/ 1230169 w 2214011"/>
                <a:gd name="connsiteY3" fmla="*/ 1827644 h 2270683"/>
                <a:gd name="connsiteX4" fmla="*/ 0 w 2214011"/>
                <a:gd name="connsiteY4" fmla="*/ 2270683 h 2270683"/>
                <a:gd name="connsiteX5" fmla="*/ 1572943 w 2214011"/>
                <a:gd name="connsiteY5" fmla="*/ 696582 h 2270683"/>
                <a:gd name="connsiteX6" fmla="*/ 1962483 w 2214011"/>
                <a:gd name="connsiteY6" fmla="*/ 306755 h 2270683"/>
                <a:gd name="connsiteX7" fmla="*/ 2196879 w 2214011"/>
                <a:gd name="connsiteY7" fmla="*/ 177 h 2270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14011" h="2270683">
                  <a:moveTo>
                    <a:pt x="2214011" y="0"/>
                  </a:moveTo>
                  <a:lnTo>
                    <a:pt x="2214011" y="1562160"/>
                  </a:lnTo>
                  <a:lnTo>
                    <a:pt x="2181382" y="1549823"/>
                  </a:lnTo>
                  <a:cubicBezTo>
                    <a:pt x="1968194" y="1502591"/>
                    <a:pt x="1674421" y="1622095"/>
                    <a:pt x="1230169" y="1827644"/>
                  </a:cubicBezTo>
                  <a:cubicBezTo>
                    <a:pt x="844690" y="1999411"/>
                    <a:pt x="425644" y="2189657"/>
                    <a:pt x="0" y="2270683"/>
                  </a:cubicBezTo>
                  <a:lnTo>
                    <a:pt x="1572943" y="696582"/>
                  </a:lnTo>
                  <a:lnTo>
                    <a:pt x="1962483" y="306755"/>
                  </a:lnTo>
                  <a:cubicBezTo>
                    <a:pt x="2056076" y="213029"/>
                    <a:pt x="2133045" y="109397"/>
                    <a:pt x="2196879" y="177"/>
                  </a:cubicBezTo>
                  <a:close/>
                </a:path>
              </a:pathLst>
            </a:custGeom>
            <a:solidFill>
              <a:srgbClr val="BABAE6"/>
            </a:solidFill>
            <a:ln w="0" cap="flat">
              <a:noFill/>
              <a:prstDash val="solid"/>
              <a:miter/>
            </a:ln>
          </p:spPr>
          <p:txBody>
            <a:bodyPr rtlCol="0" anchor="ctr"/>
            <a:lstStyle/>
            <a:p>
              <a:endParaRPr lang="en-IS"/>
            </a:p>
          </p:txBody>
        </p:sp>
        <p:sp>
          <p:nvSpPr>
            <p:cNvPr id="56" name="Freeform 55">
              <a:extLst>
                <a:ext uri="{FF2B5EF4-FFF2-40B4-BE49-F238E27FC236}">
                  <a16:creationId xmlns:a16="http://schemas.microsoft.com/office/drawing/2014/main" id="{D3EAA32F-B7EE-FACD-E48A-09054CF3DDB4}"/>
                </a:ext>
              </a:extLst>
            </p:cNvPr>
            <p:cNvSpPr/>
            <p:nvPr/>
          </p:nvSpPr>
          <p:spPr>
            <a:xfrm>
              <a:off x="9492619" y="6406446"/>
              <a:ext cx="1210748" cy="451555"/>
            </a:xfrm>
            <a:custGeom>
              <a:avLst/>
              <a:gdLst>
                <a:gd name="connsiteX0" fmla="*/ 628757 w 1210748"/>
                <a:gd name="connsiteY0" fmla="*/ 3015 h 451555"/>
                <a:gd name="connsiteX1" fmla="*/ 1062032 w 1210748"/>
                <a:gd name="connsiteY1" fmla="*/ 165550 h 451555"/>
                <a:gd name="connsiteX2" fmla="*/ 1195103 w 1210748"/>
                <a:gd name="connsiteY2" fmla="*/ 376635 h 451555"/>
                <a:gd name="connsiteX3" fmla="*/ 1210748 w 1210748"/>
                <a:gd name="connsiteY3" fmla="*/ 451555 h 451555"/>
                <a:gd name="connsiteX4" fmla="*/ 0 w 1210748"/>
                <a:gd name="connsiteY4" fmla="*/ 451555 h 451555"/>
                <a:gd name="connsiteX5" fmla="*/ 6778 w 1210748"/>
                <a:gd name="connsiteY5" fmla="*/ 440165 h 451555"/>
                <a:gd name="connsiteX6" fmla="*/ 152556 w 1210748"/>
                <a:gd name="connsiteY6" fmla="*/ 261436 h 451555"/>
                <a:gd name="connsiteX7" fmla="*/ 628757 w 1210748"/>
                <a:gd name="connsiteY7" fmla="*/ 3015 h 451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0748" h="451555">
                  <a:moveTo>
                    <a:pt x="628757" y="3015"/>
                  </a:moveTo>
                  <a:cubicBezTo>
                    <a:pt x="786010" y="-13789"/>
                    <a:pt x="936109" y="39567"/>
                    <a:pt x="1062032" y="165550"/>
                  </a:cubicBezTo>
                  <a:cubicBezTo>
                    <a:pt x="1124978" y="228543"/>
                    <a:pt x="1169193" y="299349"/>
                    <a:pt x="1195103" y="376635"/>
                  </a:cubicBezTo>
                  <a:lnTo>
                    <a:pt x="1210748" y="451555"/>
                  </a:lnTo>
                  <a:lnTo>
                    <a:pt x="0" y="451555"/>
                  </a:lnTo>
                  <a:lnTo>
                    <a:pt x="6778" y="440165"/>
                  </a:lnTo>
                  <a:cubicBezTo>
                    <a:pt x="49328" y="375948"/>
                    <a:pt x="98066" y="315975"/>
                    <a:pt x="152556" y="261436"/>
                  </a:cubicBezTo>
                  <a:cubicBezTo>
                    <a:pt x="307097" y="106782"/>
                    <a:pt x="471504" y="19819"/>
                    <a:pt x="628757" y="3015"/>
                  </a:cubicBezTo>
                  <a:close/>
                </a:path>
              </a:pathLst>
            </a:custGeom>
            <a:solidFill>
              <a:srgbClr val="6E63D6"/>
            </a:solidFill>
            <a:ln w="0" cap="flat">
              <a:noFill/>
              <a:prstDash val="solid"/>
              <a:miter/>
            </a:ln>
          </p:spPr>
          <p:txBody>
            <a:bodyPr rtlCol="0" anchor="ctr"/>
            <a:lstStyle/>
            <a:p>
              <a:endParaRPr lang="en-IS"/>
            </a:p>
          </p:txBody>
        </p:sp>
        <p:pic>
          <p:nvPicPr>
            <p:cNvPr id="29" name="Picture 28" descr="A black background with white text&#10;&#10;Description automatically generated">
              <a:extLst>
                <a:ext uri="{FF2B5EF4-FFF2-40B4-BE49-F238E27FC236}">
                  <a16:creationId xmlns:a16="http://schemas.microsoft.com/office/drawing/2014/main" id="{EDD9A45E-A685-4CE6-764E-CE87DEA1992E}"/>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0287008" y="5810307"/>
              <a:ext cx="1480989" cy="606708"/>
            </a:xfrm>
            <a:prstGeom prst="rect">
              <a:avLst/>
            </a:prstGeom>
          </p:spPr>
        </p:pic>
      </p:grpSp>
      <p:sp>
        <p:nvSpPr>
          <p:cNvPr id="7" name="Graphic 7">
            <a:extLst>
              <a:ext uri="{FF2B5EF4-FFF2-40B4-BE49-F238E27FC236}">
                <a16:creationId xmlns:a16="http://schemas.microsoft.com/office/drawing/2014/main" id="{BFBF9D6C-A74D-25E9-81DD-F27E7B5C85C8}"/>
              </a:ext>
            </a:extLst>
          </p:cNvPr>
          <p:cNvSpPr/>
          <p:nvPr userDrawn="1"/>
        </p:nvSpPr>
        <p:spPr>
          <a:xfrm>
            <a:off x="5453729" y="1108290"/>
            <a:ext cx="6390497" cy="4370977"/>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16" name="Picture Placeholder 15">
            <a:extLst>
              <a:ext uri="{FF2B5EF4-FFF2-40B4-BE49-F238E27FC236}">
                <a16:creationId xmlns:a16="http://schemas.microsoft.com/office/drawing/2014/main" id="{15A3BAAC-C17F-4E41-553B-78E0ED1FE0BD}"/>
              </a:ext>
            </a:extLst>
          </p:cNvPr>
          <p:cNvSpPr>
            <a:spLocks noGrp="1"/>
          </p:cNvSpPr>
          <p:nvPr>
            <p:ph type="pic" sz="quarter" idx="10" hasCustomPrompt="1"/>
          </p:nvPr>
        </p:nvSpPr>
        <p:spPr>
          <a:xfrm>
            <a:off x="5523980" y="1172845"/>
            <a:ext cx="6244017" cy="4236371"/>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lvl1pPr>
              <a:defRPr>
                <a:latin typeface="Aptos" panose="020B0004020202020204" pitchFamily="34" charset="0"/>
              </a:defRPr>
            </a:lvl1pPr>
          </a:lstStyle>
          <a:p>
            <a:r>
              <a:rPr lang="en-IS"/>
              <a:t>Click icon or drag and drop picture</a:t>
            </a:r>
          </a:p>
        </p:txBody>
      </p:sp>
      <p:sp>
        <p:nvSpPr>
          <p:cNvPr id="5" name="Title Placeholder 12">
            <a:extLst>
              <a:ext uri="{FF2B5EF4-FFF2-40B4-BE49-F238E27FC236}">
                <a16:creationId xmlns:a16="http://schemas.microsoft.com/office/drawing/2014/main" id="{81B7E3C5-9392-EDC5-6E1F-1AAB8D3007AA}"/>
              </a:ext>
            </a:extLst>
          </p:cNvPr>
          <p:cNvSpPr>
            <a:spLocks noGrp="1"/>
          </p:cNvSpPr>
          <p:nvPr>
            <p:ph type="title" hasCustomPrompt="1"/>
          </p:nvPr>
        </p:nvSpPr>
        <p:spPr>
          <a:xfrm>
            <a:off x="340291" y="212186"/>
            <a:ext cx="11503935" cy="588637"/>
          </a:xfrm>
          <a:prstGeom prst="rect">
            <a:avLst/>
          </a:prstGeom>
        </p:spPr>
        <p:txBody>
          <a:bodyPr vert="horz" lIns="91440" tIns="45720" rIns="91440" bIns="45720" rtlCol="0" anchor="t" anchorCtr="0">
            <a:noAutofit/>
          </a:bodyPr>
          <a:lstStyle>
            <a:lvl1pPr>
              <a:defRPr sz="4000" b="1" i="0">
                <a:solidFill>
                  <a:schemeClr val="bg1"/>
                </a:solidFill>
                <a:latin typeface="Aptos ExtraBold" panose="020B0004020202020204" pitchFamily="34" charset="0"/>
                <a:cs typeface="Segoe UI" panose="020B0502040204020203" pitchFamily="34" charset="0"/>
              </a:defRPr>
            </a:lvl1pPr>
          </a:lstStyle>
          <a:p>
            <a:r>
              <a:rPr lang="en-GB"/>
              <a:t>Insert slide title</a:t>
            </a:r>
            <a:endParaRPr lang="en-IS"/>
          </a:p>
        </p:txBody>
      </p:sp>
      <p:sp>
        <p:nvSpPr>
          <p:cNvPr id="48" name="Freeform 47">
            <a:extLst>
              <a:ext uri="{FF2B5EF4-FFF2-40B4-BE49-F238E27FC236}">
                <a16:creationId xmlns:a16="http://schemas.microsoft.com/office/drawing/2014/main" id="{AC83647A-A6F1-EE1C-6481-A970DFF41FAC}"/>
              </a:ext>
            </a:extLst>
          </p:cNvPr>
          <p:cNvSpPr/>
          <p:nvPr/>
        </p:nvSpPr>
        <p:spPr>
          <a:xfrm>
            <a:off x="11753284" y="5448236"/>
            <a:ext cx="329449" cy="329692"/>
          </a:xfrm>
          <a:custGeom>
            <a:avLst/>
            <a:gdLst>
              <a:gd name="connsiteX0" fmla="*/ 329450 w 329449"/>
              <a:gd name="connsiteY0" fmla="*/ 164846 h 329692"/>
              <a:gd name="connsiteX1" fmla="*/ 164725 w 329449"/>
              <a:gd name="connsiteY1" fmla="*/ 329692 h 329692"/>
              <a:gd name="connsiteX2" fmla="*/ 0 w 329449"/>
              <a:gd name="connsiteY2" fmla="*/ 164846 h 329692"/>
              <a:gd name="connsiteX3" fmla="*/ 164725 w 329449"/>
              <a:gd name="connsiteY3" fmla="*/ 0 h 329692"/>
              <a:gd name="connsiteX4" fmla="*/ 329450 w 329449"/>
              <a:gd name="connsiteY4" fmla="*/ 164846 h 3296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9449" h="329692">
                <a:moveTo>
                  <a:pt x="329450" y="164846"/>
                </a:moveTo>
                <a:cubicBezTo>
                  <a:pt x="329450" y="255888"/>
                  <a:pt x="255700" y="329692"/>
                  <a:pt x="164725" y="329692"/>
                </a:cubicBezTo>
                <a:cubicBezTo>
                  <a:pt x="73750" y="329692"/>
                  <a:pt x="0" y="255888"/>
                  <a:pt x="0" y="164846"/>
                </a:cubicBezTo>
                <a:cubicBezTo>
                  <a:pt x="0" y="73804"/>
                  <a:pt x="73750" y="0"/>
                  <a:pt x="164725" y="0"/>
                </a:cubicBezTo>
                <a:cubicBezTo>
                  <a:pt x="255700" y="0"/>
                  <a:pt x="329450" y="73804"/>
                  <a:pt x="329450" y="164846"/>
                </a:cubicBezTo>
                <a:close/>
              </a:path>
            </a:pathLst>
          </a:custGeom>
          <a:solidFill>
            <a:srgbClr val="361D5C"/>
          </a:solidFill>
          <a:ln w="0" cap="flat">
            <a:noFill/>
            <a:prstDash val="solid"/>
            <a:miter/>
          </a:ln>
        </p:spPr>
        <p:txBody>
          <a:bodyPr rtlCol="0" anchor="ctr"/>
          <a:lstStyle/>
          <a:p>
            <a:endParaRPr lang="en-IS"/>
          </a:p>
        </p:txBody>
      </p:sp>
      <p:sp>
        <p:nvSpPr>
          <p:cNvPr id="43" name="Text Placeholder 41">
            <a:extLst>
              <a:ext uri="{FF2B5EF4-FFF2-40B4-BE49-F238E27FC236}">
                <a16:creationId xmlns:a16="http://schemas.microsoft.com/office/drawing/2014/main" id="{71022DA7-09A2-01B2-EAC4-4D6E9AC993F6}"/>
              </a:ext>
            </a:extLst>
          </p:cNvPr>
          <p:cNvSpPr>
            <a:spLocks noGrp="1"/>
          </p:cNvSpPr>
          <p:nvPr>
            <p:ph type="body" sz="quarter" idx="12"/>
          </p:nvPr>
        </p:nvSpPr>
        <p:spPr>
          <a:xfrm>
            <a:off x="340291" y="962526"/>
            <a:ext cx="4874931"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76581908"/>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preserve="1" userDrawn="1">
  <p:cSld name="Text image 2">
    <p:spTree>
      <p:nvGrpSpPr>
        <p:cNvPr id="1" name=""/>
        <p:cNvGrpSpPr/>
        <p:nvPr/>
      </p:nvGrpSpPr>
      <p:grpSpPr>
        <a:xfrm>
          <a:off x="0" y="0"/>
          <a:ext cx="0" cy="0"/>
          <a:chOff x="0" y="0"/>
          <a:chExt cx="0" cy="0"/>
        </a:xfrm>
      </p:grpSpPr>
      <p:grpSp>
        <p:nvGrpSpPr>
          <p:cNvPr id="26" name="Group 25">
            <a:extLst>
              <a:ext uri="{FF2B5EF4-FFF2-40B4-BE49-F238E27FC236}">
                <a16:creationId xmlns:a16="http://schemas.microsoft.com/office/drawing/2014/main" id="{459FD41E-FE59-33FB-673F-CDF82EBE7A60}"/>
              </a:ext>
            </a:extLst>
          </p:cNvPr>
          <p:cNvGrpSpPr/>
          <p:nvPr userDrawn="1"/>
        </p:nvGrpSpPr>
        <p:grpSpPr>
          <a:xfrm>
            <a:off x="-1" y="1413959"/>
            <a:ext cx="6805878" cy="5439867"/>
            <a:chOff x="-1" y="1413959"/>
            <a:chExt cx="6805878" cy="5439867"/>
          </a:xfrm>
        </p:grpSpPr>
        <p:sp>
          <p:nvSpPr>
            <p:cNvPr id="54" name="Freeform 53">
              <a:extLst>
                <a:ext uri="{FF2B5EF4-FFF2-40B4-BE49-F238E27FC236}">
                  <a16:creationId xmlns:a16="http://schemas.microsoft.com/office/drawing/2014/main" id="{2F3B63BC-144C-E821-1D1E-EDFC68D4E171}"/>
                </a:ext>
              </a:extLst>
            </p:cNvPr>
            <p:cNvSpPr/>
            <p:nvPr/>
          </p:nvSpPr>
          <p:spPr>
            <a:xfrm rot="5400000">
              <a:off x="639359" y="1304190"/>
              <a:ext cx="4910276" cy="6188996"/>
            </a:xfrm>
            <a:custGeom>
              <a:avLst/>
              <a:gdLst>
                <a:gd name="connsiteX0" fmla="*/ 1093 w 4910276"/>
                <a:gd name="connsiteY0" fmla="*/ 5174086 h 6188996"/>
                <a:gd name="connsiteX1" fmla="*/ 688776 w 4910276"/>
                <a:gd name="connsiteY1" fmla="*/ 3667736 h 6188996"/>
                <a:gd name="connsiteX2" fmla="*/ 2088309 w 4910276"/>
                <a:gd name="connsiteY2" fmla="*/ 2267167 h 6188996"/>
                <a:gd name="connsiteX3" fmla="*/ 2949800 w 4910276"/>
                <a:gd name="connsiteY3" fmla="*/ 1405038 h 6188996"/>
                <a:gd name="connsiteX4" fmla="*/ 4353797 w 4910276"/>
                <a:gd name="connsiteY4" fmla="*/ 0 h 6188996"/>
                <a:gd name="connsiteX5" fmla="*/ 4687947 w 4910276"/>
                <a:gd name="connsiteY5" fmla="*/ 334398 h 6188996"/>
                <a:gd name="connsiteX6" fmla="*/ 4903513 w 4910276"/>
                <a:gd name="connsiteY6" fmla="*/ 598491 h 6188996"/>
                <a:gd name="connsiteX7" fmla="*/ 4910276 w 4910276"/>
                <a:gd name="connsiteY7" fmla="*/ 609945 h 6188996"/>
                <a:gd name="connsiteX8" fmla="*/ 4910276 w 4910276"/>
                <a:gd name="connsiteY8" fmla="*/ 2439635 h 6188996"/>
                <a:gd name="connsiteX9" fmla="*/ 4903513 w 4910276"/>
                <a:gd name="connsiteY9" fmla="*/ 2451088 h 6188996"/>
                <a:gd name="connsiteX10" fmla="*/ 4687947 w 4910276"/>
                <a:gd name="connsiteY10" fmla="*/ 2715181 h 6188996"/>
                <a:gd name="connsiteX11" fmla="*/ 4252879 w 4910276"/>
                <a:gd name="connsiteY11" fmla="*/ 3150572 h 6188996"/>
                <a:gd name="connsiteX12" fmla="*/ 2496093 w 4910276"/>
                <a:gd name="connsiteY12" fmla="*/ 4908660 h 6188996"/>
                <a:gd name="connsiteX13" fmla="*/ 2496093 w 4910276"/>
                <a:gd name="connsiteY13" fmla="*/ 4908589 h 6188996"/>
                <a:gd name="connsiteX14" fmla="*/ 1216635 w 4910276"/>
                <a:gd name="connsiteY14" fmla="*/ 6188996 h 6188996"/>
                <a:gd name="connsiteX15" fmla="*/ 362776 w 4910276"/>
                <a:gd name="connsiteY15" fmla="*/ 6188996 h 6188996"/>
                <a:gd name="connsiteX16" fmla="*/ 304788 w 4910276"/>
                <a:gd name="connsiteY16" fmla="*/ 6104156 h 6188996"/>
                <a:gd name="connsiteX17" fmla="*/ 1093 w 4910276"/>
                <a:gd name="connsiteY17" fmla="*/ 5174086 h 6188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910276" h="6188996">
                  <a:moveTo>
                    <a:pt x="1093" y="5174086"/>
                  </a:moveTo>
                  <a:cubicBezTo>
                    <a:pt x="-17492" y="4669120"/>
                    <a:pt x="200414" y="4156460"/>
                    <a:pt x="688776" y="3667736"/>
                  </a:cubicBezTo>
                  <a:lnTo>
                    <a:pt x="2088309" y="2267167"/>
                  </a:lnTo>
                  <a:lnTo>
                    <a:pt x="2949800" y="1405038"/>
                  </a:lnTo>
                  <a:lnTo>
                    <a:pt x="4353797" y="0"/>
                  </a:lnTo>
                  <a:lnTo>
                    <a:pt x="4687947" y="334398"/>
                  </a:lnTo>
                  <a:cubicBezTo>
                    <a:pt x="4770067" y="416579"/>
                    <a:pt x="4841922" y="505142"/>
                    <a:pt x="4903513" y="598491"/>
                  </a:cubicBezTo>
                  <a:lnTo>
                    <a:pt x="4910276" y="609945"/>
                  </a:lnTo>
                  <a:lnTo>
                    <a:pt x="4910276" y="2439635"/>
                  </a:lnTo>
                  <a:lnTo>
                    <a:pt x="4903513" y="2451088"/>
                  </a:lnTo>
                  <a:cubicBezTo>
                    <a:pt x="4841922" y="2544437"/>
                    <a:pt x="4770067" y="2633000"/>
                    <a:pt x="4687947" y="2715181"/>
                  </a:cubicBezTo>
                  <a:lnTo>
                    <a:pt x="4252879" y="3150572"/>
                  </a:lnTo>
                  <a:lnTo>
                    <a:pt x="2496093" y="4908660"/>
                  </a:lnTo>
                  <a:lnTo>
                    <a:pt x="2496093" y="4908589"/>
                  </a:lnTo>
                  <a:lnTo>
                    <a:pt x="1216635" y="6188996"/>
                  </a:lnTo>
                  <a:lnTo>
                    <a:pt x="362776" y="6188996"/>
                  </a:lnTo>
                  <a:lnTo>
                    <a:pt x="304788" y="6104156"/>
                  </a:lnTo>
                  <a:cubicBezTo>
                    <a:pt x="116705" y="5802287"/>
                    <a:pt x="12709" y="5489689"/>
                    <a:pt x="1093" y="5174086"/>
                  </a:cubicBezTo>
                  <a:close/>
                </a:path>
              </a:pathLst>
            </a:custGeom>
            <a:solidFill>
              <a:srgbClr val="403FA4"/>
            </a:solidFill>
            <a:ln w="0" cap="flat">
              <a:noFill/>
              <a:prstDash val="solid"/>
              <a:miter/>
            </a:ln>
          </p:spPr>
          <p:txBody>
            <a:bodyPr rtlCol="0" anchor="ctr"/>
            <a:lstStyle/>
            <a:p>
              <a:endParaRPr lang="en-IS"/>
            </a:p>
          </p:txBody>
        </p:sp>
        <p:sp>
          <p:nvSpPr>
            <p:cNvPr id="29" name="Freeform 28">
              <a:extLst>
                <a:ext uri="{FF2B5EF4-FFF2-40B4-BE49-F238E27FC236}">
                  <a16:creationId xmlns:a16="http://schemas.microsoft.com/office/drawing/2014/main" id="{03056FEF-AF2B-53ED-3898-BCC0CBD9E2C1}"/>
                </a:ext>
              </a:extLst>
            </p:cNvPr>
            <p:cNvSpPr/>
            <p:nvPr/>
          </p:nvSpPr>
          <p:spPr>
            <a:xfrm rot="5400000">
              <a:off x="5196162" y="4082063"/>
              <a:ext cx="2259216" cy="960214"/>
            </a:xfrm>
            <a:custGeom>
              <a:avLst/>
              <a:gdLst>
                <a:gd name="connsiteX0" fmla="*/ 2084794 w 2259216"/>
                <a:gd name="connsiteY0" fmla="*/ 960214 h 960214"/>
                <a:gd name="connsiteX1" fmla="*/ 1995286 w 2259216"/>
                <a:gd name="connsiteY1" fmla="*/ 935321 h 960214"/>
                <a:gd name="connsiteX2" fmla="*/ 171386 w 2259216"/>
                <a:gd name="connsiteY2" fmla="*/ 348653 h 960214"/>
                <a:gd name="connsiteX3" fmla="*/ 23 w 2259216"/>
                <a:gd name="connsiteY3" fmla="*/ 171561 h 960214"/>
                <a:gd name="connsiteX4" fmla="*/ 174150 w 2259216"/>
                <a:gd name="connsiteY4" fmla="*/ 0 h 960214"/>
                <a:gd name="connsiteX5" fmla="*/ 176985 w 2259216"/>
                <a:gd name="connsiteY5" fmla="*/ 0 h 960214"/>
                <a:gd name="connsiteX6" fmla="*/ 2174657 w 2259216"/>
                <a:gd name="connsiteY6" fmla="*/ 636384 h 960214"/>
                <a:gd name="connsiteX7" fmla="*/ 2234329 w 2259216"/>
                <a:gd name="connsiteY7" fmla="*/ 875604 h 960214"/>
                <a:gd name="connsiteX8" fmla="*/ 2084794 w 2259216"/>
                <a:gd name="connsiteY8" fmla="*/ 960214 h 960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59216" h="960214">
                  <a:moveTo>
                    <a:pt x="2084794" y="960214"/>
                  </a:moveTo>
                  <a:cubicBezTo>
                    <a:pt x="2054249" y="960214"/>
                    <a:pt x="2023350" y="952200"/>
                    <a:pt x="1995286" y="935321"/>
                  </a:cubicBezTo>
                  <a:cubicBezTo>
                    <a:pt x="1362916" y="555320"/>
                    <a:pt x="749257" y="357944"/>
                    <a:pt x="171386" y="348653"/>
                  </a:cubicBezTo>
                  <a:cubicBezTo>
                    <a:pt x="75216" y="347093"/>
                    <a:pt x="-1536" y="267802"/>
                    <a:pt x="23" y="171561"/>
                  </a:cubicBezTo>
                  <a:cubicBezTo>
                    <a:pt x="1512" y="76241"/>
                    <a:pt x="79256" y="0"/>
                    <a:pt x="174150" y="0"/>
                  </a:cubicBezTo>
                  <a:cubicBezTo>
                    <a:pt x="175071" y="0"/>
                    <a:pt x="176063" y="0"/>
                    <a:pt x="176985" y="0"/>
                  </a:cubicBezTo>
                  <a:cubicBezTo>
                    <a:pt x="816937" y="10284"/>
                    <a:pt x="1489064" y="224398"/>
                    <a:pt x="2174657" y="636384"/>
                  </a:cubicBezTo>
                  <a:cubicBezTo>
                    <a:pt x="2257149" y="685959"/>
                    <a:pt x="2283867" y="793051"/>
                    <a:pt x="2234329" y="875604"/>
                  </a:cubicBezTo>
                  <a:cubicBezTo>
                    <a:pt x="2201658" y="930072"/>
                    <a:pt x="2143970" y="960214"/>
                    <a:pt x="2084794" y="960214"/>
                  </a:cubicBezTo>
                  <a:close/>
                </a:path>
              </a:pathLst>
            </a:custGeom>
            <a:solidFill>
              <a:srgbClr val="BABAE6"/>
            </a:solidFill>
            <a:ln w="0" cap="flat">
              <a:noFill/>
              <a:prstDash val="solid"/>
              <a:miter/>
            </a:ln>
          </p:spPr>
          <p:txBody>
            <a:bodyPr rtlCol="0" anchor="ctr"/>
            <a:lstStyle/>
            <a:p>
              <a:endParaRPr lang="en-IS"/>
            </a:p>
          </p:txBody>
        </p:sp>
        <p:sp>
          <p:nvSpPr>
            <p:cNvPr id="45" name="Freeform 44">
              <a:extLst>
                <a:ext uri="{FF2B5EF4-FFF2-40B4-BE49-F238E27FC236}">
                  <a16:creationId xmlns:a16="http://schemas.microsoft.com/office/drawing/2014/main" id="{79B9BDAE-66D5-1C53-F6DD-87A79FD6F088}"/>
                </a:ext>
              </a:extLst>
            </p:cNvPr>
            <p:cNvSpPr/>
            <p:nvPr/>
          </p:nvSpPr>
          <p:spPr>
            <a:xfrm rot="5400000">
              <a:off x="1402668" y="1265576"/>
              <a:ext cx="4532938" cy="4829704"/>
            </a:xfrm>
            <a:custGeom>
              <a:avLst/>
              <a:gdLst>
                <a:gd name="connsiteX0" fmla="*/ 4532938 w 4532938"/>
                <a:gd name="connsiteY0" fmla="*/ 3295281 h 4829704"/>
                <a:gd name="connsiteX1" fmla="*/ 3024692 w 4532938"/>
                <a:gd name="connsiteY1" fmla="*/ 4804645 h 4829704"/>
                <a:gd name="connsiteX2" fmla="*/ 865295 w 4532938"/>
                <a:gd name="connsiteY2" fmla="*/ 4046133 h 4829704"/>
                <a:gd name="connsiteX3" fmla="*/ 801229 w 4532938"/>
                <a:gd name="connsiteY3" fmla="*/ 3980247 h 4829704"/>
                <a:gd name="connsiteX4" fmla="*/ 614913 w 4532938"/>
                <a:gd name="connsiteY4" fmla="*/ 658752 h 4829704"/>
                <a:gd name="connsiteX5" fmla="*/ 4080010 w 4532938"/>
                <a:gd name="connsiteY5" fmla="*/ 698965 h 4829704"/>
                <a:gd name="connsiteX6" fmla="*/ 2617900 w 4532938"/>
                <a:gd name="connsiteY6" fmla="*/ 2162159 h 4829704"/>
                <a:gd name="connsiteX7" fmla="*/ 2726472 w 4532938"/>
                <a:gd name="connsiteY7" fmla="*/ 3185778 h 4829704"/>
                <a:gd name="connsiteX8" fmla="*/ 4532938 w 4532938"/>
                <a:gd name="connsiteY8" fmla="*/ 3295281 h 4829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32938" h="4829704">
                  <a:moveTo>
                    <a:pt x="4532938" y="3295281"/>
                  </a:moveTo>
                  <a:lnTo>
                    <a:pt x="3024692" y="4804645"/>
                  </a:lnTo>
                  <a:cubicBezTo>
                    <a:pt x="2327406" y="4908972"/>
                    <a:pt x="1512122" y="4693510"/>
                    <a:pt x="865295" y="4046133"/>
                  </a:cubicBezTo>
                  <a:cubicBezTo>
                    <a:pt x="843042" y="4023864"/>
                    <a:pt x="821710" y="4002516"/>
                    <a:pt x="801229" y="3980247"/>
                  </a:cubicBezTo>
                  <a:cubicBezTo>
                    <a:pt x="-193426" y="2931806"/>
                    <a:pt x="-269469" y="1543860"/>
                    <a:pt x="614913" y="658752"/>
                  </a:cubicBezTo>
                  <a:cubicBezTo>
                    <a:pt x="1516445" y="-243448"/>
                    <a:pt x="2742701" y="-208341"/>
                    <a:pt x="4080010" y="698965"/>
                  </a:cubicBezTo>
                  <a:lnTo>
                    <a:pt x="2617900" y="2162159"/>
                  </a:lnTo>
                  <a:cubicBezTo>
                    <a:pt x="2335060" y="2445209"/>
                    <a:pt x="2378645" y="2837692"/>
                    <a:pt x="2726472" y="3185778"/>
                  </a:cubicBezTo>
                  <a:cubicBezTo>
                    <a:pt x="3175927" y="3635565"/>
                    <a:pt x="3953579" y="3734785"/>
                    <a:pt x="4532938" y="3295281"/>
                  </a:cubicBezTo>
                  <a:close/>
                </a:path>
              </a:pathLst>
            </a:custGeom>
            <a:solidFill>
              <a:srgbClr val="6E63D6"/>
            </a:solidFill>
            <a:ln w="0" cap="flat">
              <a:noFill/>
              <a:prstDash val="solid"/>
              <a:miter/>
            </a:ln>
          </p:spPr>
          <p:txBody>
            <a:bodyPr rtlCol="0" anchor="ctr"/>
            <a:lstStyle/>
            <a:p>
              <a:endParaRPr lang="en-IS"/>
            </a:p>
          </p:txBody>
        </p:sp>
        <p:sp>
          <p:nvSpPr>
            <p:cNvPr id="53" name="Freeform 52">
              <a:extLst>
                <a:ext uri="{FF2B5EF4-FFF2-40B4-BE49-F238E27FC236}">
                  <a16:creationId xmlns:a16="http://schemas.microsoft.com/office/drawing/2014/main" id="{F313E213-ACFA-6DFC-ED25-5BBD02114B64}"/>
                </a:ext>
              </a:extLst>
            </p:cNvPr>
            <p:cNvSpPr/>
            <p:nvPr/>
          </p:nvSpPr>
          <p:spPr>
            <a:xfrm rot="5400000">
              <a:off x="1311602" y="4408305"/>
              <a:ext cx="2414254" cy="2476786"/>
            </a:xfrm>
            <a:custGeom>
              <a:avLst/>
              <a:gdLst>
                <a:gd name="connsiteX0" fmla="*/ 0 w 2414254"/>
                <a:gd name="connsiteY0" fmla="*/ 2476786 h 2476786"/>
                <a:gd name="connsiteX1" fmla="*/ 1756786 w 2414254"/>
                <a:gd name="connsiteY1" fmla="*/ 718698 h 2476786"/>
                <a:gd name="connsiteX2" fmla="*/ 2191854 w 2414254"/>
                <a:gd name="connsiteY2" fmla="*/ 283307 h 2476786"/>
                <a:gd name="connsiteX3" fmla="*/ 2335215 w 2414254"/>
                <a:gd name="connsiteY3" fmla="*/ 118590 h 2476786"/>
                <a:gd name="connsiteX4" fmla="*/ 2414254 w 2414254"/>
                <a:gd name="connsiteY4" fmla="*/ 0 h 2476786"/>
                <a:gd name="connsiteX5" fmla="*/ 2414254 w 2414254"/>
                <a:gd name="connsiteY5" fmla="*/ 1669707 h 2476786"/>
                <a:gd name="connsiteX6" fmla="*/ 2309424 w 2414254"/>
                <a:gd name="connsiteY6" fmla="*/ 1660394 h 2476786"/>
                <a:gd name="connsiteX7" fmla="*/ 1373949 w 2414254"/>
                <a:gd name="connsiteY7" fmla="*/ 1981962 h 2476786"/>
                <a:gd name="connsiteX8" fmla="*/ 0 w 2414254"/>
                <a:gd name="connsiteY8" fmla="*/ 2476786 h 2476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4254" h="2476786">
                  <a:moveTo>
                    <a:pt x="0" y="2476786"/>
                  </a:moveTo>
                  <a:lnTo>
                    <a:pt x="1756786" y="718698"/>
                  </a:lnTo>
                  <a:lnTo>
                    <a:pt x="2191854" y="283307"/>
                  </a:lnTo>
                  <a:cubicBezTo>
                    <a:pt x="2244121" y="230967"/>
                    <a:pt x="2291745" y="175860"/>
                    <a:pt x="2335215" y="118590"/>
                  </a:cubicBezTo>
                  <a:lnTo>
                    <a:pt x="2414254" y="0"/>
                  </a:lnTo>
                  <a:lnTo>
                    <a:pt x="2414254" y="1669707"/>
                  </a:lnTo>
                  <a:lnTo>
                    <a:pt x="2309424" y="1660394"/>
                  </a:lnTo>
                  <a:cubicBezTo>
                    <a:pt x="2084195" y="1666076"/>
                    <a:pt x="1787429" y="1790649"/>
                    <a:pt x="1373949" y="1981962"/>
                  </a:cubicBezTo>
                  <a:cubicBezTo>
                    <a:pt x="943416" y="2173807"/>
                    <a:pt x="475393" y="2386289"/>
                    <a:pt x="0" y="2476786"/>
                  </a:cubicBezTo>
                  <a:close/>
                </a:path>
              </a:pathLst>
            </a:custGeom>
            <a:solidFill>
              <a:srgbClr val="BABAE6"/>
            </a:solidFill>
            <a:ln w="0" cap="flat">
              <a:noFill/>
              <a:prstDash val="solid"/>
              <a:miter/>
            </a:ln>
          </p:spPr>
          <p:txBody>
            <a:bodyPr rtlCol="0" anchor="ctr"/>
            <a:lstStyle/>
            <a:p>
              <a:endParaRPr lang="en-IS"/>
            </a:p>
          </p:txBody>
        </p:sp>
        <p:pic>
          <p:nvPicPr>
            <p:cNvPr id="24" name="Picture 23" descr="A black background with white text&#10;&#10;Description automatically generated">
              <a:extLst>
                <a:ext uri="{FF2B5EF4-FFF2-40B4-BE49-F238E27FC236}">
                  <a16:creationId xmlns:a16="http://schemas.microsoft.com/office/drawing/2014/main" id="{8A882875-546A-BEAF-D6C4-9D5718972B70}"/>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3845568" y="6042598"/>
              <a:ext cx="1480989" cy="606708"/>
            </a:xfrm>
            <a:prstGeom prst="rect">
              <a:avLst/>
            </a:prstGeom>
          </p:spPr>
        </p:pic>
      </p:grpSp>
      <p:sp>
        <p:nvSpPr>
          <p:cNvPr id="7" name="Graphic 7">
            <a:extLst>
              <a:ext uri="{FF2B5EF4-FFF2-40B4-BE49-F238E27FC236}">
                <a16:creationId xmlns:a16="http://schemas.microsoft.com/office/drawing/2014/main" id="{BFBF9D6C-A74D-25E9-81DD-F27E7B5C85C8}"/>
              </a:ext>
            </a:extLst>
          </p:cNvPr>
          <p:cNvSpPr/>
          <p:nvPr userDrawn="1"/>
        </p:nvSpPr>
        <p:spPr>
          <a:xfrm>
            <a:off x="372125" y="1645481"/>
            <a:ext cx="6129700" cy="4192597"/>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4" name="Title Placeholder 12">
            <a:extLst>
              <a:ext uri="{FF2B5EF4-FFF2-40B4-BE49-F238E27FC236}">
                <a16:creationId xmlns:a16="http://schemas.microsoft.com/office/drawing/2014/main" id="{256AAF1F-4A3A-FC44-448A-94BB90C7B0A3}"/>
              </a:ext>
            </a:extLst>
          </p:cNvPr>
          <p:cNvSpPr>
            <a:spLocks noGrp="1"/>
          </p:cNvSpPr>
          <p:nvPr>
            <p:ph type="title" hasCustomPrompt="1"/>
          </p:nvPr>
        </p:nvSpPr>
        <p:spPr>
          <a:xfrm>
            <a:off x="340291" y="212186"/>
            <a:ext cx="11511073" cy="588637"/>
          </a:xfrm>
          <a:prstGeom prst="rect">
            <a:avLst/>
          </a:prstGeom>
        </p:spPr>
        <p:txBody>
          <a:bodyPr vert="horz" lIns="91440" tIns="45720" rIns="91440" bIns="45720" rtlCol="0" anchor="t" anchorCtr="0">
            <a:noAutofit/>
          </a:bodyPr>
          <a:lstStyle>
            <a:lvl1pPr>
              <a:defRPr sz="4000" b="1" i="0">
                <a:solidFill>
                  <a:schemeClr val="bg1"/>
                </a:solidFill>
                <a:latin typeface="Aptos ExtraBold" panose="020B0004020202020204" pitchFamily="34" charset="0"/>
                <a:cs typeface="Segoe UI" panose="020B0502040204020203" pitchFamily="34" charset="0"/>
              </a:defRPr>
            </a:lvl1pPr>
          </a:lstStyle>
          <a:p>
            <a:r>
              <a:rPr lang="en-GB"/>
              <a:t>Insert slide title</a:t>
            </a:r>
            <a:endParaRPr lang="en-IS"/>
          </a:p>
        </p:txBody>
      </p:sp>
      <p:sp>
        <p:nvSpPr>
          <p:cNvPr id="28" name="Freeform 27">
            <a:extLst>
              <a:ext uri="{FF2B5EF4-FFF2-40B4-BE49-F238E27FC236}">
                <a16:creationId xmlns:a16="http://schemas.microsoft.com/office/drawing/2014/main" id="{CDD02804-9CB8-A811-777B-BD4B7B268E10}"/>
              </a:ext>
            </a:extLst>
          </p:cNvPr>
          <p:cNvSpPr/>
          <p:nvPr userDrawn="1"/>
        </p:nvSpPr>
        <p:spPr>
          <a:xfrm rot="5400000">
            <a:off x="-427708" y="4250622"/>
            <a:ext cx="1447269" cy="591854"/>
          </a:xfrm>
          <a:custGeom>
            <a:avLst/>
            <a:gdLst>
              <a:gd name="connsiteX0" fmla="*/ 0 w 1447269"/>
              <a:gd name="connsiteY0" fmla="*/ 591854 h 591854"/>
              <a:gd name="connsiteX1" fmla="*/ 44792 w 1447269"/>
              <a:gd name="connsiteY1" fmla="*/ 507819 h 591854"/>
              <a:gd name="connsiteX2" fmla="*/ 213267 w 1447269"/>
              <a:gd name="connsiteY2" fmla="*/ 301619 h 591854"/>
              <a:gd name="connsiteX3" fmla="*/ 1264365 w 1447269"/>
              <a:gd name="connsiteY3" fmla="*/ 190996 h 591854"/>
              <a:gd name="connsiteX4" fmla="*/ 1447269 w 1447269"/>
              <a:gd name="connsiteY4" fmla="*/ 573685 h 591854"/>
              <a:gd name="connsiteX5" fmla="*/ 1446995 w 1447269"/>
              <a:gd name="connsiteY5" fmla="*/ 591854 h 59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7269" h="591854">
                <a:moveTo>
                  <a:pt x="0" y="591854"/>
                </a:moveTo>
                <a:lnTo>
                  <a:pt x="44792" y="507819"/>
                </a:lnTo>
                <a:cubicBezTo>
                  <a:pt x="93966" y="433731"/>
                  <a:pt x="150292" y="364540"/>
                  <a:pt x="213267" y="301619"/>
                </a:cubicBezTo>
                <a:cubicBezTo>
                  <a:pt x="570478" y="-55231"/>
                  <a:pt x="973302" y="-99700"/>
                  <a:pt x="1264365" y="190996"/>
                </a:cubicBezTo>
                <a:cubicBezTo>
                  <a:pt x="1373487" y="300007"/>
                  <a:pt x="1433901" y="429304"/>
                  <a:pt x="1447269" y="573685"/>
                </a:cubicBezTo>
                <a:lnTo>
                  <a:pt x="1446995" y="591854"/>
                </a:lnTo>
                <a:close/>
              </a:path>
            </a:pathLst>
          </a:custGeom>
          <a:solidFill>
            <a:srgbClr val="6E63D6"/>
          </a:solidFill>
          <a:ln w="0" cap="flat">
            <a:noFill/>
            <a:prstDash val="solid"/>
            <a:miter/>
          </a:ln>
        </p:spPr>
        <p:txBody>
          <a:bodyPr wrap="square" rtlCol="0" anchor="ctr">
            <a:noAutofit/>
          </a:bodyPr>
          <a:lstStyle/>
          <a:p>
            <a:endParaRPr lang="en-IS"/>
          </a:p>
        </p:txBody>
      </p:sp>
      <p:sp>
        <p:nvSpPr>
          <p:cNvPr id="14" name="Picture Placeholder 13">
            <a:extLst>
              <a:ext uri="{FF2B5EF4-FFF2-40B4-BE49-F238E27FC236}">
                <a16:creationId xmlns:a16="http://schemas.microsoft.com/office/drawing/2014/main" id="{CF62C60D-C835-AFC6-3A32-8E8968494DCA}"/>
              </a:ext>
            </a:extLst>
          </p:cNvPr>
          <p:cNvSpPr>
            <a:spLocks noGrp="1"/>
          </p:cNvSpPr>
          <p:nvPr>
            <p:ph type="pic" sz="quarter" idx="10" hasCustomPrompt="1"/>
          </p:nvPr>
        </p:nvSpPr>
        <p:spPr>
          <a:xfrm>
            <a:off x="442376" y="1710037"/>
            <a:ext cx="5989198" cy="4063484"/>
          </a:xfrm>
          <a:custGeom>
            <a:avLst/>
            <a:gdLst>
              <a:gd name="connsiteX0" fmla="*/ 127031 w 5989198"/>
              <a:gd name="connsiteY0" fmla="*/ 0 h 4063484"/>
              <a:gd name="connsiteX1" fmla="*/ 5862167 w 5989198"/>
              <a:gd name="connsiteY1" fmla="*/ 0 h 4063484"/>
              <a:gd name="connsiteX2" fmla="*/ 5989198 w 5989198"/>
              <a:gd name="connsiteY2" fmla="*/ 127218 h 4063484"/>
              <a:gd name="connsiteX3" fmla="*/ 5989198 w 5989198"/>
              <a:gd name="connsiteY3" fmla="*/ 3936266 h 4063484"/>
              <a:gd name="connsiteX4" fmla="*/ 5862167 w 5989198"/>
              <a:gd name="connsiteY4" fmla="*/ 4063484 h 4063484"/>
              <a:gd name="connsiteX5" fmla="*/ 127031 w 5989198"/>
              <a:gd name="connsiteY5" fmla="*/ 4063484 h 4063484"/>
              <a:gd name="connsiteX6" fmla="*/ 0 w 5989198"/>
              <a:gd name="connsiteY6" fmla="*/ 3936266 h 4063484"/>
              <a:gd name="connsiteX7" fmla="*/ 0 w 5989198"/>
              <a:gd name="connsiteY7" fmla="*/ 3328791 h 4063484"/>
              <a:gd name="connsiteX8" fmla="*/ 45948 w 5989198"/>
              <a:gd name="connsiteY8" fmla="*/ 3272636 h 4063484"/>
              <a:gd name="connsiteX9" fmla="*/ 50690 w 5989198"/>
              <a:gd name="connsiteY9" fmla="*/ 2609620 h 4063484"/>
              <a:gd name="connsiteX10" fmla="*/ 0 w 5989198"/>
              <a:gd name="connsiteY10" fmla="*/ 2531407 h 4063484"/>
              <a:gd name="connsiteX11" fmla="*/ 0 w 5989198"/>
              <a:gd name="connsiteY11" fmla="*/ 127218 h 4063484"/>
              <a:gd name="connsiteX12" fmla="*/ 127031 w 5989198"/>
              <a:gd name="connsiteY12" fmla="*/ 0 h 4063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989198" h="4063484">
                <a:moveTo>
                  <a:pt x="127031" y="0"/>
                </a:moveTo>
                <a:lnTo>
                  <a:pt x="5862167" y="0"/>
                </a:lnTo>
                <a:cubicBezTo>
                  <a:pt x="5932325" y="0"/>
                  <a:pt x="5989198" y="56958"/>
                  <a:pt x="5989198" y="127218"/>
                </a:cubicBezTo>
                <a:lnTo>
                  <a:pt x="5989198" y="3936266"/>
                </a:lnTo>
                <a:cubicBezTo>
                  <a:pt x="5989198" y="4006527"/>
                  <a:pt x="5932325" y="4063484"/>
                  <a:pt x="5862167" y="4063484"/>
                </a:cubicBezTo>
                <a:lnTo>
                  <a:pt x="127031" y="4063484"/>
                </a:lnTo>
                <a:cubicBezTo>
                  <a:pt x="56874" y="4063484"/>
                  <a:pt x="0" y="4006527"/>
                  <a:pt x="0" y="3936266"/>
                </a:cubicBezTo>
                <a:lnTo>
                  <a:pt x="0" y="3328791"/>
                </a:lnTo>
                <a:lnTo>
                  <a:pt x="45948" y="3272636"/>
                </a:lnTo>
                <a:cubicBezTo>
                  <a:pt x="175486" y="3074796"/>
                  <a:pt x="175212" y="2840983"/>
                  <a:pt x="50690" y="2609620"/>
                </a:cubicBezTo>
                <a:lnTo>
                  <a:pt x="0" y="2531407"/>
                </a:lnTo>
                <a:lnTo>
                  <a:pt x="0" y="127218"/>
                </a:lnTo>
                <a:cubicBezTo>
                  <a:pt x="0" y="56958"/>
                  <a:pt x="56874" y="0"/>
                  <a:pt x="127031"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6" name="Text Placeholder 41">
            <a:extLst>
              <a:ext uri="{FF2B5EF4-FFF2-40B4-BE49-F238E27FC236}">
                <a16:creationId xmlns:a16="http://schemas.microsoft.com/office/drawing/2014/main" id="{45BFF3FC-A836-AA41-0FA5-3E32C9EDFD28}"/>
              </a:ext>
            </a:extLst>
          </p:cNvPr>
          <p:cNvSpPr>
            <a:spLocks noGrp="1"/>
          </p:cNvSpPr>
          <p:nvPr>
            <p:ph type="body" sz="quarter" idx="12"/>
          </p:nvPr>
        </p:nvSpPr>
        <p:spPr>
          <a:xfrm>
            <a:off x="6851425" y="962526"/>
            <a:ext cx="4999939"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64689986"/>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preserve="1" userDrawn="1">
  <p:cSld name="Text image 3">
    <p:spTree>
      <p:nvGrpSpPr>
        <p:cNvPr id="1" name=""/>
        <p:cNvGrpSpPr/>
        <p:nvPr/>
      </p:nvGrpSpPr>
      <p:grpSpPr>
        <a:xfrm>
          <a:off x="0" y="0"/>
          <a:ext cx="0" cy="0"/>
          <a:chOff x="0" y="0"/>
          <a:chExt cx="0" cy="0"/>
        </a:xfrm>
      </p:grpSpPr>
      <p:grpSp>
        <p:nvGrpSpPr>
          <p:cNvPr id="58" name="Group 57">
            <a:extLst>
              <a:ext uri="{FF2B5EF4-FFF2-40B4-BE49-F238E27FC236}">
                <a16:creationId xmlns:a16="http://schemas.microsoft.com/office/drawing/2014/main" id="{9E3851BF-2D16-0E23-B30A-0EF971E1864A}"/>
              </a:ext>
            </a:extLst>
          </p:cNvPr>
          <p:cNvGrpSpPr/>
          <p:nvPr userDrawn="1"/>
        </p:nvGrpSpPr>
        <p:grpSpPr>
          <a:xfrm>
            <a:off x="0" y="1079818"/>
            <a:ext cx="8037079" cy="5778183"/>
            <a:chOff x="0" y="1079818"/>
            <a:chExt cx="8037079" cy="5778183"/>
          </a:xfrm>
        </p:grpSpPr>
        <p:sp>
          <p:nvSpPr>
            <p:cNvPr id="49" name="Freeform 48">
              <a:extLst>
                <a:ext uri="{FF2B5EF4-FFF2-40B4-BE49-F238E27FC236}">
                  <a16:creationId xmlns:a16="http://schemas.microsoft.com/office/drawing/2014/main" id="{63080B94-0F66-1929-7550-A4D4DF9F7183}"/>
                </a:ext>
              </a:extLst>
            </p:cNvPr>
            <p:cNvSpPr/>
            <p:nvPr/>
          </p:nvSpPr>
          <p:spPr>
            <a:xfrm rot="5400000">
              <a:off x="3981436" y="2925661"/>
              <a:ext cx="436541" cy="436851"/>
            </a:xfrm>
            <a:custGeom>
              <a:avLst/>
              <a:gdLst>
                <a:gd name="connsiteX0" fmla="*/ 436542 w 436541"/>
                <a:gd name="connsiteY0" fmla="*/ 218426 h 436851"/>
                <a:gd name="connsiteX1" fmla="*/ 218271 w 436541"/>
                <a:gd name="connsiteY1" fmla="*/ 436851 h 436851"/>
                <a:gd name="connsiteX2" fmla="*/ 0 w 436541"/>
                <a:gd name="connsiteY2" fmla="*/ 218426 h 436851"/>
                <a:gd name="connsiteX3" fmla="*/ 218271 w 436541"/>
                <a:gd name="connsiteY3" fmla="*/ 0 h 436851"/>
                <a:gd name="connsiteX4" fmla="*/ 436542 w 436541"/>
                <a:gd name="connsiteY4" fmla="*/ 218426 h 4368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6541" h="436851">
                  <a:moveTo>
                    <a:pt x="436542" y="218426"/>
                  </a:moveTo>
                  <a:cubicBezTo>
                    <a:pt x="436542" y="339059"/>
                    <a:pt x="338818" y="436851"/>
                    <a:pt x="218271" y="436851"/>
                  </a:cubicBezTo>
                  <a:cubicBezTo>
                    <a:pt x="97723" y="436851"/>
                    <a:pt x="0" y="339059"/>
                    <a:pt x="0" y="218426"/>
                  </a:cubicBezTo>
                  <a:cubicBezTo>
                    <a:pt x="0" y="97793"/>
                    <a:pt x="97723" y="0"/>
                    <a:pt x="218271" y="0"/>
                  </a:cubicBezTo>
                  <a:cubicBezTo>
                    <a:pt x="338818" y="0"/>
                    <a:pt x="436542" y="97793"/>
                    <a:pt x="436542" y="218426"/>
                  </a:cubicBezTo>
                  <a:close/>
                </a:path>
              </a:pathLst>
            </a:custGeom>
            <a:solidFill>
              <a:srgbClr val="912B47"/>
            </a:solidFill>
            <a:ln w="0" cap="flat">
              <a:noFill/>
              <a:prstDash val="solid"/>
              <a:miter/>
            </a:ln>
          </p:spPr>
          <p:txBody>
            <a:bodyPr rtlCol="0" anchor="ctr"/>
            <a:lstStyle/>
            <a:p>
              <a:endParaRPr lang="en-US"/>
            </a:p>
          </p:txBody>
        </p:sp>
        <p:sp>
          <p:nvSpPr>
            <p:cNvPr id="50" name="Freeform 49">
              <a:extLst>
                <a:ext uri="{FF2B5EF4-FFF2-40B4-BE49-F238E27FC236}">
                  <a16:creationId xmlns:a16="http://schemas.microsoft.com/office/drawing/2014/main" id="{4DFA3AE6-AFBB-3970-273B-2526FA45A49F}"/>
                </a:ext>
              </a:extLst>
            </p:cNvPr>
            <p:cNvSpPr/>
            <p:nvPr/>
          </p:nvSpPr>
          <p:spPr>
            <a:xfrm rot="5400000">
              <a:off x="5702913" y="4286944"/>
              <a:ext cx="1882772" cy="2785561"/>
            </a:xfrm>
            <a:custGeom>
              <a:avLst/>
              <a:gdLst>
                <a:gd name="connsiteX0" fmla="*/ 1265421 w 1882772"/>
                <a:gd name="connsiteY0" fmla="*/ 0 h 2785561"/>
                <a:gd name="connsiteX1" fmla="*/ 1393607 w 1882772"/>
                <a:gd name="connsiteY1" fmla="*/ 128277 h 2785561"/>
                <a:gd name="connsiteX2" fmla="*/ 1418565 w 1882772"/>
                <a:gd name="connsiteY2" fmla="*/ 2439036 h 2785561"/>
                <a:gd name="connsiteX3" fmla="*/ 213054 w 1882772"/>
                <a:gd name="connsiteY3" fmla="*/ 2566131 h 2785561"/>
                <a:gd name="connsiteX4" fmla="*/ 367528 w 1882772"/>
                <a:gd name="connsiteY4" fmla="*/ 1180207 h 2785561"/>
                <a:gd name="connsiteX5" fmla="*/ 1265421 w 1882772"/>
                <a:gd name="connsiteY5" fmla="*/ 0 h 2785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82772" h="2785561">
                  <a:moveTo>
                    <a:pt x="1265421" y="0"/>
                  </a:moveTo>
                  <a:lnTo>
                    <a:pt x="1393607" y="128277"/>
                  </a:lnTo>
                  <a:cubicBezTo>
                    <a:pt x="2086078" y="821239"/>
                    <a:pt x="1996436" y="1860755"/>
                    <a:pt x="1418565" y="2439036"/>
                  </a:cubicBezTo>
                  <a:cubicBezTo>
                    <a:pt x="1008901" y="2848991"/>
                    <a:pt x="546811" y="2900124"/>
                    <a:pt x="213054" y="2566131"/>
                  </a:cubicBezTo>
                  <a:cubicBezTo>
                    <a:pt x="-120702" y="2232138"/>
                    <a:pt x="-57200" y="1732331"/>
                    <a:pt x="367528" y="1180207"/>
                  </a:cubicBezTo>
                  <a:lnTo>
                    <a:pt x="1265421" y="0"/>
                  </a:lnTo>
                  <a:close/>
                </a:path>
              </a:pathLst>
            </a:custGeom>
            <a:solidFill>
              <a:srgbClr val="912B47"/>
            </a:solidFill>
            <a:ln w="0" cap="flat">
              <a:noFill/>
              <a:prstDash val="solid"/>
              <a:miter/>
            </a:ln>
          </p:spPr>
          <p:txBody>
            <a:bodyPr rtlCol="0" anchor="ctr"/>
            <a:lstStyle/>
            <a:p>
              <a:endParaRPr lang="en-US"/>
            </a:p>
          </p:txBody>
        </p:sp>
        <p:sp>
          <p:nvSpPr>
            <p:cNvPr id="53" name="Freeform 52">
              <a:extLst>
                <a:ext uri="{FF2B5EF4-FFF2-40B4-BE49-F238E27FC236}">
                  <a16:creationId xmlns:a16="http://schemas.microsoft.com/office/drawing/2014/main" id="{0DD12867-FF04-663A-AEE6-AE9B761778D2}"/>
                </a:ext>
              </a:extLst>
            </p:cNvPr>
            <p:cNvSpPr/>
            <p:nvPr userDrawn="1"/>
          </p:nvSpPr>
          <p:spPr>
            <a:xfrm>
              <a:off x="0" y="2529444"/>
              <a:ext cx="2990286" cy="3890577"/>
            </a:xfrm>
            <a:custGeom>
              <a:avLst/>
              <a:gdLst>
                <a:gd name="connsiteX0" fmla="*/ 428097 w 2990286"/>
                <a:gd name="connsiteY0" fmla="*/ 0 h 3890577"/>
                <a:gd name="connsiteX1" fmla="*/ 1840918 w 2990286"/>
                <a:gd name="connsiteY1" fmla="*/ 584812 h 3890577"/>
                <a:gd name="connsiteX2" fmla="*/ 2357721 w 2990286"/>
                <a:gd name="connsiteY2" fmla="*/ 1101249 h 3890577"/>
                <a:gd name="connsiteX3" fmla="*/ 2654029 w 2990286"/>
                <a:gd name="connsiteY3" fmla="*/ 1397347 h 3890577"/>
                <a:gd name="connsiteX4" fmla="*/ 2524126 w 2990286"/>
                <a:gd name="connsiteY4" fmla="*/ 3541363 h 3890577"/>
                <a:gd name="connsiteX5" fmla="*/ 2524274 w 2990286"/>
                <a:gd name="connsiteY5" fmla="*/ 3541363 h 3890577"/>
                <a:gd name="connsiteX6" fmla="*/ 1309337 w 2990286"/>
                <a:gd name="connsiteY6" fmla="*/ 3670288 h 3890577"/>
                <a:gd name="connsiteX7" fmla="*/ 286077 w 2990286"/>
                <a:gd name="connsiteY7" fmla="*/ 2647752 h 3890577"/>
                <a:gd name="connsiteX8" fmla="*/ 0 w 2990286"/>
                <a:gd name="connsiteY8" fmla="*/ 2361878 h 3890577"/>
                <a:gd name="connsiteX9" fmla="*/ 0 w 2990286"/>
                <a:gd name="connsiteY9" fmla="*/ 47894 h 3890577"/>
                <a:gd name="connsiteX10" fmla="*/ 46490 w 2990286"/>
                <a:gd name="connsiteY10" fmla="*/ 36551 h 3890577"/>
                <a:gd name="connsiteX11" fmla="*/ 428097 w 2990286"/>
                <a:gd name="connsiteY11" fmla="*/ 0 h 3890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90286" h="3890577">
                  <a:moveTo>
                    <a:pt x="428097" y="0"/>
                  </a:moveTo>
                  <a:cubicBezTo>
                    <a:pt x="939432" y="0"/>
                    <a:pt x="1450766" y="194937"/>
                    <a:pt x="1840918" y="584812"/>
                  </a:cubicBezTo>
                  <a:lnTo>
                    <a:pt x="2357721" y="1101249"/>
                  </a:lnTo>
                  <a:lnTo>
                    <a:pt x="2654029" y="1397347"/>
                  </a:lnTo>
                  <a:cubicBezTo>
                    <a:pt x="3175708" y="2084944"/>
                    <a:pt x="3057924" y="3007944"/>
                    <a:pt x="2524126" y="3541363"/>
                  </a:cubicBezTo>
                  <a:lnTo>
                    <a:pt x="2524274" y="3541363"/>
                  </a:lnTo>
                  <a:cubicBezTo>
                    <a:pt x="2111068" y="3954128"/>
                    <a:pt x="1645251" y="4005964"/>
                    <a:pt x="1309337" y="3670288"/>
                  </a:cubicBezTo>
                  <a:lnTo>
                    <a:pt x="286077" y="2647752"/>
                  </a:lnTo>
                  <a:lnTo>
                    <a:pt x="0" y="2361878"/>
                  </a:lnTo>
                  <a:lnTo>
                    <a:pt x="0" y="47894"/>
                  </a:lnTo>
                  <a:lnTo>
                    <a:pt x="46490" y="36551"/>
                  </a:lnTo>
                  <a:cubicBezTo>
                    <a:pt x="172430" y="12184"/>
                    <a:pt x="300264" y="0"/>
                    <a:pt x="428097" y="0"/>
                  </a:cubicBezTo>
                  <a:close/>
                </a:path>
              </a:pathLst>
            </a:custGeom>
            <a:solidFill>
              <a:srgbClr val="D14B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5" name="Freeform 54">
              <a:extLst>
                <a:ext uri="{FF2B5EF4-FFF2-40B4-BE49-F238E27FC236}">
                  <a16:creationId xmlns:a16="http://schemas.microsoft.com/office/drawing/2014/main" id="{3F335D54-35EA-3E1E-821A-DA2E9908B357}"/>
                </a:ext>
              </a:extLst>
            </p:cNvPr>
            <p:cNvSpPr/>
            <p:nvPr userDrawn="1"/>
          </p:nvSpPr>
          <p:spPr>
            <a:xfrm>
              <a:off x="1" y="3926792"/>
              <a:ext cx="4475217" cy="2931209"/>
            </a:xfrm>
            <a:custGeom>
              <a:avLst/>
              <a:gdLst>
                <a:gd name="connsiteX0" fmla="*/ 2654029 w 4475217"/>
                <a:gd name="connsiteY0" fmla="*/ 0 h 2931209"/>
                <a:gd name="connsiteX1" fmla="*/ 4445473 w 4475217"/>
                <a:gd name="connsiteY1" fmla="*/ 1790176 h 2931209"/>
                <a:gd name="connsiteX2" fmla="*/ 4378885 w 4475217"/>
                <a:gd name="connsiteY2" fmla="*/ 2928333 h 2931209"/>
                <a:gd name="connsiteX3" fmla="*/ 4378034 w 4475217"/>
                <a:gd name="connsiteY3" fmla="*/ 2931209 h 2931209"/>
                <a:gd name="connsiteX4" fmla="*/ 0 w 4475217"/>
                <a:gd name="connsiteY4" fmla="*/ 2931209 h 2931209"/>
                <a:gd name="connsiteX5" fmla="*/ 0 w 4475217"/>
                <a:gd name="connsiteY5" fmla="*/ 964680 h 2931209"/>
                <a:gd name="connsiteX6" fmla="*/ 1309189 w 4475217"/>
                <a:gd name="connsiteY6" fmla="*/ 2272941 h 2931209"/>
                <a:gd name="connsiteX7" fmla="*/ 2524126 w 4475217"/>
                <a:gd name="connsiteY7" fmla="*/ 2144017 h 2931209"/>
                <a:gd name="connsiteX8" fmla="*/ 2654029 w 4475217"/>
                <a:gd name="connsiteY8" fmla="*/ 0 h 2931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75217" h="2931209">
                  <a:moveTo>
                    <a:pt x="2654029" y="0"/>
                  </a:moveTo>
                  <a:lnTo>
                    <a:pt x="4445473" y="1790176"/>
                  </a:lnTo>
                  <a:cubicBezTo>
                    <a:pt x="4499654" y="2152249"/>
                    <a:pt x="4481167" y="2541120"/>
                    <a:pt x="4378885" y="2928333"/>
                  </a:cubicBezTo>
                  <a:lnTo>
                    <a:pt x="4378034" y="2931209"/>
                  </a:lnTo>
                  <a:lnTo>
                    <a:pt x="0" y="2931209"/>
                  </a:lnTo>
                  <a:lnTo>
                    <a:pt x="0" y="964680"/>
                  </a:lnTo>
                  <a:lnTo>
                    <a:pt x="1309189" y="2272941"/>
                  </a:lnTo>
                  <a:cubicBezTo>
                    <a:pt x="1645104" y="2608617"/>
                    <a:pt x="2110920" y="2556929"/>
                    <a:pt x="2524126" y="2144017"/>
                  </a:cubicBezTo>
                  <a:cubicBezTo>
                    <a:pt x="3057924" y="1610597"/>
                    <a:pt x="3175708" y="687597"/>
                    <a:pt x="2654029" y="0"/>
                  </a:cubicBezTo>
                  <a:close/>
                </a:path>
              </a:pathLst>
            </a:custGeom>
            <a:solidFill>
              <a:srgbClr val="912B47"/>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44">
              <a:extLst>
                <a:ext uri="{FF2B5EF4-FFF2-40B4-BE49-F238E27FC236}">
                  <a16:creationId xmlns:a16="http://schemas.microsoft.com/office/drawing/2014/main" id="{821D40C2-CBFA-FB96-6EEC-24AF1865BD79}"/>
                </a:ext>
              </a:extLst>
            </p:cNvPr>
            <p:cNvSpPr/>
            <p:nvPr/>
          </p:nvSpPr>
          <p:spPr>
            <a:xfrm rot="5400000">
              <a:off x="619658" y="1891152"/>
              <a:ext cx="4635966" cy="3013297"/>
            </a:xfrm>
            <a:custGeom>
              <a:avLst/>
              <a:gdLst>
                <a:gd name="connsiteX0" fmla="*/ 1493782 w 4635966"/>
                <a:gd name="connsiteY0" fmla="*/ 815475 h 3013297"/>
                <a:gd name="connsiteX1" fmla="*/ 0 w 4635966"/>
                <a:gd name="connsiteY1" fmla="*/ 2310316 h 3013297"/>
                <a:gd name="connsiteX2" fmla="*/ 50063 w 4635966"/>
                <a:gd name="connsiteY2" fmla="*/ 2361745 h 3013297"/>
                <a:gd name="connsiteX3" fmla="*/ 1723719 w 4635966"/>
                <a:gd name="connsiteY3" fmla="*/ 3009780 h 3013297"/>
                <a:gd name="connsiteX4" fmla="*/ 2034438 w 4635966"/>
                <a:gd name="connsiteY4" fmla="*/ 2603373 h 3013297"/>
                <a:gd name="connsiteX5" fmla="*/ 2550874 w 4635966"/>
                <a:gd name="connsiteY5" fmla="*/ 2086570 h 3013297"/>
                <a:gd name="connsiteX6" fmla="*/ 4635967 w 4635966"/>
                <a:gd name="connsiteY6" fmla="*/ 0 h 3013297"/>
                <a:gd name="connsiteX7" fmla="*/ 3005285 w 4635966"/>
                <a:gd name="connsiteY7" fmla="*/ 587296 h 3013297"/>
                <a:gd name="connsiteX8" fmla="*/ 1493930 w 4635966"/>
                <a:gd name="connsiteY8" fmla="*/ 815327 h 3013297"/>
                <a:gd name="connsiteX9" fmla="*/ 1493930 w 4635966"/>
                <a:gd name="connsiteY9" fmla="*/ 815327 h 3013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35966" h="3013297">
                  <a:moveTo>
                    <a:pt x="1493782" y="815475"/>
                  </a:moveTo>
                  <a:lnTo>
                    <a:pt x="0" y="2310316"/>
                  </a:lnTo>
                  <a:cubicBezTo>
                    <a:pt x="16392" y="2327607"/>
                    <a:pt x="33080" y="2344750"/>
                    <a:pt x="50063" y="2361745"/>
                  </a:cubicBezTo>
                  <a:cubicBezTo>
                    <a:pt x="575656" y="2887710"/>
                    <a:pt x="1156481" y="3039337"/>
                    <a:pt x="1723719" y="3009780"/>
                  </a:cubicBezTo>
                  <a:cubicBezTo>
                    <a:pt x="1808340" y="2864951"/>
                    <a:pt x="1910387" y="2727659"/>
                    <a:pt x="2034438" y="2603373"/>
                  </a:cubicBezTo>
                  <a:lnTo>
                    <a:pt x="2550874" y="2086570"/>
                  </a:lnTo>
                  <a:lnTo>
                    <a:pt x="4635967" y="0"/>
                  </a:lnTo>
                  <a:cubicBezTo>
                    <a:pt x="4071682" y="107439"/>
                    <a:pt x="3516258" y="359560"/>
                    <a:pt x="3005285" y="587296"/>
                  </a:cubicBezTo>
                  <a:cubicBezTo>
                    <a:pt x="2220072" y="950550"/>
                    <a:pt x="1789437" y="1111044"/>
                    <a:pt x="1493930" y="815327"/>
                  </a:cubicBezTo>
                  <a:lnTo>
                    <a:pt x="1493930" y="815327"/>
                  </a:lnTo>
                  <a:close/>
                </a:path>
              </a:pathLst>
            </a:custGeom>
            <a:solidFill>
              <a:srgbClr val="EFBC6E"/>
            </a:solidFill>
            <a:ln w="8825" cap="flat">
              <a:noFill/>
              <a:prstDash val="solid"/>
              <a:miter/>
            </a:ln>
          </p:spPr>
          <p:txBody>
            <a:bodyPr rtlCol="0" anchor="ctr"/>
            <a:lstStyle/>
            <a:p>
              <a:endParaRPr lang="en-US"/>
            </a:p>
          </p:txBody>
        </p:sp>
        <p:sp>
          <p:nvSpPr>
            <p:cNvPr id="57" name="Freeform 56">
              <a:extLst>
                <a:ext uri="{FF2B5EF4-FFF2-40B4-BE49-F238E27FC236}">
                  <a16:creationId xmlns:a16="http://schemas.microsoft.com/office/drawing/2014/main" id="{333920F7-EB40-EADF-3AD7-EF9590E472D8}"/>
                </a:ext>
              </a:extLst>
            </p:cNvPr>
            <p:cNvSpPr/>
            <p:nvPr userDrawn="1"/>
          </p:nvSpPr>
          <p:spPr>
            <a:xfrm>
              <a:off x="4377843" y="5716818"/>
              <a:ext cx="1209474" cy="1141182"/>
            </a:xfrm>
            <a:custGeom>
              <a:avLst/>
              <a:gdLst>
                <a:gd name="connsiteX0" fmla="*/ 67482 w 1209474"/>
                <a:gd name="connsiteY0" fmla="*/ 0 h 1141182"/>
                <a:gd name="connsiteX1" fmla="*/ 1209474 w 1209474"/>
                <a:gd name="connsiteY1" fmla="*/ 1141182 h 1141182"/>
                <a:gd name="connsiteX2" fmla="*/ 0 w 1209474"/>
                <a:gd name="connsiteY2" fmla="*/ 1141182 h 1141182"/>
                <a:gd name="connsiteX3" fmla="*/ 894 w 1209474"/>
                <a:gd name="connsiteY3" fmla="*/ 1138158 h 1141182"/>
                <a:gd name="connsiteX4" fmla="*/ 67482 w 1209474"/>
                <a:gd name="connsiteY4" fmla="*/ 0 h 11411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9474" h="1141182">
                  <a:moveTo>
                    <a:pt x="67482" y="0"/>
                  </a:moveTo>
                  <a:lnTo>
                    <a:pt x="1209474" y="1141182"/>
                  </a:lnTo>
                  <a:lnTo>
                    <a:pt x="0" y="1141182"/>
                  </a:lnTo>
                  <a:lnTo>
                    <a:pt x="894" y="1138158"/>
                  </a:lnTo>
                  <a:cubicBezTo>
                    <a:pt x="103176" y="750946"/>
                    <a:pt x="121664" y="362074"/>
                    <a:pt x="67482" y="0"/>
                  </a:cubicBezTo>
                  <a:close/>
                </a:path>
              </a:pathLst>
            </a:custGeom>
            <a:solidFill>
              <a:srgbClr val="D14B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Graphic 7">
            <a:extLst>
              <a:ext uri="{FF2B5EF4-FFF2-40B4-BE49-F238E27FC236}">
                <a16:creationId xmlns:a16="http://schemas.microsoft.com/office/drawing/2014/main" id="{FFD46AD4-9D5C-55C1-888A-845C1C4ED0A2}"/>
              </a:ext>
            </a:extLst>
          </p:cNvPr>
          <p:cNvSpPr/>
          <p:nvPr userDrawn="1"/>
        </p:nvSpPr>
        <p:spPr>
          <a:xfrm>
            <a:off x="4530291" y="1178153"/>
            <a:ext cx="7314396" cy="5002906"/>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3" name="Picture Placeholder 15">
            <a:extLst>
              <a:ext uri="{FF2B5EF4-FFF2-40B4-BE49-F238E27FC236}">
                <a16:creationId xmlns:a16="http://schemas.microsoft.com/office/drawing/2014/main" id="{0EF9255F-11A6-8028-02ED-BD922B6D3D2E}"/>
              </a:ext>
            </a:extLst>
          </p:cNvPr>
          <p:cNvSpPr>
            <a:spLocks noGrp="1"/>
          </p:cNvSpPr>
          <p:nvPr>
            <p:ph type="pic" sz="quarter" idx="10" hasCustomPrompt="1"/>
          </p:nvPr>
        </p:nvSpPr>
        <p:spPr>
          <a:xfrm>
            <a:off x="4614120" y="1255187"/>
            <a:ext cx="7146738" cy="4848839"/>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17" name="Freeform 16">
            <a:extLst>
              <a:ext uri="{FF2B5EF4-FFF2-40B4-BE49-F238E27FC236}">
                <a16:creationId xmlns:a16="http://schemas.microsoft.com/office/drawing/2014/main" id="{F6E867C4-41D9-129D-B8A6-A0ED20758A98}"/>
              </a:ext>
            </a:extLst>
          </p:cNvPr>
          <p:cNvSpPr/>
          <p:nvPr userDrawn="1"/>
        </p:nvSpPr>
        <p:spPr>
          <a:xfrm>
            <a:off x="-6641" y="1178154"/>
            <a:ext cx="4140056" cy="2302847"/>
          </a:xfrm>
          <a:custGeom>
            <a:avLst/>
            <a:gdLst>
              <a:gd name="connsiteX0" fmla="*/ 0 w 4140056"/>
              <a:gd name="connsiteY0" fmla="*/ 0 h 2302847"/>
              <a:gd name="connsiteX1" fmla="*/ 877945 w 4140056"/>
              <a:gd name="connsiteY1" fmla="*/ 0 h 2302847"/>
              <a:gd name="connsiteX2" fmla="*/ 3008202 w 4140056"/>
              <a:gd name="connsiteY2" fmla="*/ 0 h 2302847"/>
              <a:gd name="connsiteX3" fmla="*/ 4035336 w 4140056"/>
              <a:gd name="connsiteY3" fmla="*/ 0 h 2302847"/>
              <a:gd name="connsiteX4" fmla="*/ 4140056 w 4140056"/>
              <a:gd name="connsiteY4" fmla="*/ 104775 h 2302847"/>
              <a:gd name="connsiteX5" fmla="*/ 4140056 w 4140056"/>
              <a:gd name="connsiteY5" fmla="*/ 2198072 h 2302847"/>
              <a:gd name="connsiteX6" fmla="*/ 4035336 w 4140056"/>
              <a:gd name="connsiteY6" fmla="*/ 2302847 h 2302847"/>
              <a:gd name="connsiteX7" fmla="*/ 3008202 w 4140056"/>
              <a:gd name="connsiteY7" fmla="*/ 2302847 h 2302847"/>
              <a:gd name="connsiteX8" fmla="*/ 877945 w 4140056"/>
              <a:gd name="connsiteY8" fmla="*/ 2302847 h 2302847"/>
              <a:gd name="connsiteX9" fmla="*/ 0 w 4140056"/>
              <a:gd name="connsiteY9" fmla="*/ 2302847 h 230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40056" h="2302847">
                <a:moveTo>
                  <a:pt x="0" y="0"/>
                </a:moveTo>
                <a:lnTo>
                  <a:pt x="877945" y="0"/>
                </a:lnTo>
                <a:lnTo>
                  <a:pt x="3008202" y="0"/>
                </a:lnTo>
                <a:lnTo>
                  <a:pt x="4035336" y="0"/>
                </a:lnTo>
                <a:cubicBezTo>
                  <a:pt x="4093171" y="0"/>
                  <a:pt x="4140056" y="46909"/>
                  <a:pt x="4140056" y="104775"/>
                </a:cubicBezTo>
                <a:lnTo>
                  <a:pt x="4140056" y="2198072"/>
                </a:lnTo>
                <a:cubicBezTo>
                  <a:pt x="4140056" y="2255937"/>
                  <a:pt x="4093171" y="2302847"/>
                  <a:pt x="4035336" y="2302847"/>
                </a:cubicBezTo>
                <a:lnTo>
                  <a:pt x="3008202" y="2302847"/>
                </a:lnTo>
                <a:lnTo>
                  <a:pt x="877945" y="2302847"/>
                </a:lnTo>
                <a:lnTo>
                  <a:pt x="0" y="2302847"/>
                </a:lnTo>
                <a:close/>
              </a:path>
            </a:pathLst>
          </a:custGeom>
          <a:solidFill>
            <a:srgbClr val="F5F6F8"/>
          </a:solidFill>
          <a:ln w="12700" cap="flat">
            <a:noFill/>
            <a:prstDash val="solid"/>
            <a:miter/>
          </a:ln>
          <a:effectLst>
            <a:outerShdw blurRad="165100" dist="127000" dir="5400000" algn="ctr" rotWithShape="0">
              <a:srgbClr val="000000">
                <a:alpha val="15000"/>
              </a:srgbClr>
            </a:outerShdw>
          </a:effectLst>
        </p:spPr>
        <p:txBody>
          <a:bodyPr wrap="square" rtlCol="0" anchor="ctr">
            <a:noAutofit/>
          </a:bodyPr>
          <a:lstStyle/>
          <a:p>
            <a:endParaRPr lang="en-IS"/>
          </a:p>
        </p:txBody>
      </p:sp>
      <p:sp>
        <p:nvSpPr>
          <p:cNvPr id="6" name="Text Placeholder 5">
            <a:extLst>
              <a:ext uri="{FF2B5EF4-FFF2-40B4-BE49-F238E27FC236}">
                <a16:creationId xmlns:a16="http://schemas.microsoft.com/office/drawing/2014/main" id="{AACE79D8-92ED-6BFA-92D7-F5F3AFD2FF51}"/>
              </a:ext>
            </a:extLst>
          </p:cNvPr>
          <p:cNvSpPr>
            <a:spLocks noGrp="1"/>
          </p:cNvSpPr>
          <p:nvPr>
            <p:ph type="body" sz="quarter" idx="12" hasCustomPrompt="1"/>
          </p:nvPr>
        </p:nvSpPr>
        <p:spPr>
          <a:xfrm>
            <a:off x="430815" y="1372902"/>
            <a:ext cx="3514123" cy="1913351"/>
          </a:xfrm>
          <a:prstGeom prst="rect">
            <a:avLst/>
          </a:prstGeom>
        </p:spPr>
        <p:txBody>
          <a:bodyPr/>
          <a:lstStyle>
            <a:lvl1pPr>
              <a:defRPr sz="2000" b="0" i="0">
                <a:solidFill>
                  <a:srgbClr val="19181A"/>
                </a:solidFill>
                <a:latin typeface="Aptos Light" panose="020B0004020202020204" pitchFamily="34" charset="0"/>
                <a:cs typeface="Segoe UI" panose="020B0502040204020203" pitchFamily="34" charset="0"/>
              </a:defRPr>
            </a:lvl1pPr>
          </a:lstStyle>
          <a:p>
            <a:pPr lvl="0"/>
            <a:r>
              <a:rPr lang="en-US"/>
              <a:t>Click to edit text</a:t>
            </a:r>
            <a:endParaRPr lang="en-IS"/>
          </a:p>
        </p:txBody>
      </p:sp>
      <p:sp>
        <p:nvSpPr>
          <p:cNvPr id="16" name="Freeform 15">
            <a:extLst>
              <a:ext uri="{FF2B5EF4-FFF2-40B4-BE49-F238E27FC236}">
                <a16:creationId xmlns:a16="http://schemas.microsoft.com/office/drawing/2014/main" id="{26C62B2D-6BBA-14CD-2D55-2DA905E8F99D}"/>
              </a:ext>
            </a:extLst>
          </p:cNvPr>
          <p:cNvSpPr/>
          <p:nvPr userDrawn="1"/>
        </p:nvSpPr>
        <p:spPr>
          <a:xfrm>
            <a:off x="0" y="3878213"/>
            <a:ext cx="4133416" cy="2302847"/>
          </a:xfrm>
          <a:custGeom>
            <a:avLst/>
            <a:gdLst>
              <a:gd name="connsiteX0" fmla="*/ 0 w 4133416"/>
              <a:gd name="connsiteY0" fmla="*/ 0 h 2302847"/>
              <a:gd name="connsiteX1" fmla="*/ 871305 w 4133416"/>
              <a:gd name="connsiteY1" fmla="*/ 0 h 2302847"/>
              <a:gd name="connsiteX2" fmla="*/ 3001562 w 4133416"/>
              <a:gd name="connsiteY2" fmla="*/ 0 h 2302847"/>
              <a:gd name="connsiteX3" fmla="*/ 4028696 w 4133416"/>
              <a:gd name="connsiteY3" fmla="*/ 0 h 2302847"/>
              <a:gd name="connsiteX4" fmla="*/ 4133416 w 4133416"/>
              <a:gd name="connsiteY4" fmla="*/ 104775 h 2302847"/>
              <a:gd name="connsiteX5" fmla="*/ 4133416 w 4133416"/>
              <a:gd name="connsiteY5" fmla="*/ 2198072 h 2302847"/>
              <a:gd name="connsiteX6" fmla="*/ 4028696 w 4133416"/>
              <a:gd name="connsiteY6" fmla="*/ 2302847 h 2302847"/>
              <a:gd name="connsiteX7" fmla="*/ 3001562 w 4133416"/>
              <a:gd name="connsiteY7" fmla="*/ 2302847 h 2302847"/>
              <a:gd name="connsiteX8" fmla="*/ 871305 w 4133416"/>
              <a:gd name="connsiteY8" fmla="*/ 2302847 h 2302847"/>
              <a:gd name="connsiteX9" fmla="*/ 0 w 4133416"/>
              <a:gd name="connsiteY9" fmla="*/ 2302847 h 230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33416" h="2302847">
                <a:moveTo>
                  <a:pt x="0" y="0"/>
                </a:moveTo>
                <a:lnTo>
                  <a:pt x="871305" y="0"/>
                </a:lnTo>
                <a:lnTo>
                  <a:pt x="3001562" y="0"/>
                </a:lnTo>
                <a:lnTo>
                  <a:pt x="4028696" y="0"/>
                </a:lnTo>
                <a:cubicBezTo>
                  <a:pt x="4086531" y="0"/>
                  <a:pt x="4133416" y="46909"/>
                  <a:pt x="4133416" y="104775"/>
                </a:cubicBezTo>
                <a:lnTo>
                  <a:pt x="4133416" y="2198072"/>
                </a:lnTo>
                <a:cubicBezTo>
                  <a:pt x="4133416" y="2255937"/>
                  <a:pt x="4086531" y="2302847"/>
                  <a:pt x="4028696" y="2302847"/>
                </a:cubicBezTo>
                <a:lnTo>
                  <a:pt x="3001562" y="2302847"/>
                </a:lnTo>
                <a:lnTo>
                  <a:pt x="871305" y="2302847"/>
                </a:lnTo>
                <a:lnTo>
                  <a:pt x="0" y="2302847"/>
                </a:lnTo>
                <a:close/>
              </a:path>
            </a:pathLst>
          </a:custGeom>
          <a:solidFill>
            <a:srgbClr val="B58214"/>
          </a:solidFill>
          <a:ln w="0" cap="flat">
            <a:noFill/>
            <a:prstDash val="solid"/>
            <a:miter/>
          </a:ln>
          <a:effectLst>
            <a:outerShdw blurRad="165100" dist="127000" dir="5400000" algn="ctr" rotWithShape="0">
              <a:srgbClr val="000000">
                <a:alpha val="15000"/>
              </a:srgbClr>
            </a:outerShdw>
          </a:effectLst>
        </p:spPr>
        <p:txBody>
          <a:bodyPr wrap="square" rtlCol="0" anchor="ctr">
            <a:noAutofit/>
          </a:bodyPr>
          <a:lstStyle/>
          <a:p>
            <a:endParaRPr lang="en-IS"/>
          </a:p>
        </p:txBody>
      </p:sp>
      <p:sp>
        <p:nvSpPr>
          <p:cNvPr id="19" name="Text Placeholder 5">
            <a:extLst>
              <a:ext uri="{FF2B5EF4-FFF2-40B4-BE49-F238E27FC236}">
                <a16:creationId xmlns:a16="http://schemas.microsoft.com/office/drawing/2014/main" id="{A1936782-4F52-E9AD-C276-E13F4BA184C1}"/>
              </a:ext>
            </a:extLst>
          </p:cNvPr>
          <p:cNvSpPr>
            <a:spLocks noGrp="1"/>
          </p:cNvSpPr>
          <p:nvPr>
            <p:ph type="body" sz="quarter" idx="14" hasCustomPrompt="1"/>
          </p:nvPr>
        </p:nvSpPr>
        <p:spPr>
          <a:xfrm>
            <a:off x="430815" y="4072960"/>
            <a:ext cx="3514123" cy="1913351"/>
          </a:xfrm>
          <a:prstGeom prst="rect">
            <a:avLst/>
          </a:prstGeom>
        </p:spPr>
        <p:txBody>
          <a:bodyPr/>
          <a:lstStyle>
            <a:lvl1pPr>
              <a:defRPr sz="2000" b="0" i="0">
                <a:solidFill>
                  <a:schemeClr val="bg1"/>
                </a:solidFill>
                <a:latin typeface="Aptos Light" panose="020B0004020202020204" pitchFamily="34" charset="0"/>
                <a:cs typeface="Segoe UI" panose="020B0502040204020203" pitchFamily="34" charset="0"/>
              </a:defRPr>
            </a:lvl1pPr>
          </a:lstStyle>
          <a:p>
            <a:pPr lvl="0"/>
            <a:r>
              <a:rPr lang="en-US"/>
              <a:t>Click to edit text</a:t>
            </a:r>
            <a:endParaRPr lang="en-IS"/>
          </a:p>
        </p:txBody>
      </p:sp>
      <p:sp>
        <p:nvSpPr>
          <p:cNvPr id="5" name="Title Placeholder 12">
            <a:extLst>
              <a:ext uri="{FF2B5EF4-FFF2-40B4-BE49-F238E27FC236}">
                <a16:creationId xmlns:a16="http://schemas.microsoft.com/office/drawing/2014/main" id="{32363DFE-F7A7-5903-6A28-9F0E5F86917A}"/>
              </a:ext>
            </a:extLst>
          </p:cNvPr>
          <p:cNvSpPr>
            <a:spLocks noGrp="1"/>
          </p:cNvSpPr>
          <p:nvPr>
            <p:ph type="title" hasCustomPrompt="1"/>
          </p:nvPr>
        </p:nvSpPr>
        <p:spPr>
          <a:xfrm>
            <a:off x="340291" y="212186"/>
            <a:ext cx="11504395" cy="588637"/>
          </a:xfrm>
          <a:prstGeom prst="rect">
            <a:avLst/>
          </a:prstGeom>
        </p:spPr>
        <p:txBody>
          <a:bodyPr vert="horz" lIns="91440" tIns="45720" rIns="91440" bIns="45720" rtlCol="0" anchor="t" anchorCtr="0">
            <a:noAutofit/>
          </a:bodyPr>
          <a:lstStyle>
            <a:lvl1pPr>
              <a:defRPr sz="4000" b="1" i="0">
                <a:solidFill>
                  <a:schemeClr val="bg1"/>
                </a:solidFill>
                <a:latin typeface="Aptos ExtraBold" panose="020B0004020202020204" pitchFamily="34" charset="0"/>
                <a:cs typeface="Segoe UI" panose="020B0502040204020203" pitchFamily="34" charset="0"/>
              </a:defRPr>
            </a:lvl1pPr>
          </a:lstStyle>
          <a:p>
            <a:r>
              <a:rPr lang="en-GB"/>
              <a:t>Insert slide title</a:t>
            </a:r>
            <a:endParaRPr lang="en-IS"/>
          </a:p>
        </p:txBody>
      </p:sp>
      <p:pic>
        <p:nvPicPr>
          <p:cNvPr id="60" name="Picture 59" descr="A black background with white text&#10;&#10;Description automatically generated">
            <a:extLst>
              <a:ext uri="{FF2B5EF4-FFF2-40B4-BE49-F238E27FC236}">
                <a16:creationId xmlns:a16="http://schemas.microsoft.com/office/drawing/2014/main" id="{A6443D8E-E81B-8187-CD41-582D5AD7B202}"/>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0468295" y="6213192"/>
            <a:ext cx="1480989" cy="606708"/>
          </a:xfrm>
          <a:prstGeom prst="rect">
            <a:avLst/>
          </a:prstGeom>
        </p:spPr>
      </p:pic>
    </p:spTree>
    <p:extLst>
      <p:ext uri="{BB962C8B-B14F-4D97-AF65-F5344CB8AC3E}">
        <p14:creationId xmlns:p14="http://schemas.microsoft.com/office/powerpoint/2010/main" val="231004284"/>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preserve="1" userDrawn="1">
  <p:cSld name="Text image 4">
    <p:spTree>
      <p:nvGrpSpPr>
        <p:cNvPr id="1" name=""/>
        <p:cNvGrpSpPr/>
        <p:nvPr/>
      </p:nvGrpSpPr>
      <p:grpSpPr>
        <a:xfrm>
          <a:off x="0" y="0"/>
          <a:ext cx="0" cy="0"/>
          <a:chOff x="0" y="0"/>
          <a:chExt cx="0" cy="0"/>
        </a:xfrm>
      </p:grpSpPr>
      <p:grpSp>
        <p:nvGrpSpPr>
          <p:cNvPr id="57" name="Group 56">
            <a:extLst>
              <a:ext uri="{FF2B5EF4-FFF2-40B4-BE49-F238E27FC236}">
                <a16:creationId xmlns:a16="http://schemas.microsoft.com/office/drawing/2014/main" id="{DE39308E-7310-C8E7-DE8E-4A56BAED84C3}"/>
              </a:ext>
            </a:extLst>
          </p:cNvPr>
          <p:cNvGrpSpPr/>
          <p:nvPr userDrawn="1"/>
        </p:nvGrpSpPr>
        <p:grpSpPr>
          <a:xfrm>
            <a:off x="0" y="144961"/>
            <a:ext cx="5075397" cy="6735610"/>
            <a:chOff x="0" y="144961"/>
            <a:chExt cx="5075397" cy="6735610"/>
          </a:xfrm>
        </p:grpSpPr>
        <p:sp>
          <p:nvSpPr>
            <p:cNvPr id="50" name="Freeform 49">
              <a:extLst>
                <a:ext uri="{FF2B5EF4-FFF2-40B4-BE49-F238E27FC236}">
                  <a16:creationId xmlns:a16="http://schemas.microsoft.com/office/drawing/2014/main" id="{6DD2E2E1-E7AF-68E8-F4EF-F513FF36A829}"/>
                </a:ext>
              </a:extLst>
            </p:cNvPr>
            <p:cNvSpPr/>
            <p:nvPr/>
          </p:nvSpPr>
          <p:spPr>
            <a:xfrm>
              <a:off x="3468844" y="2521575"/>
              <a:ext cx="1606553" cy="1606550"/>
            </a:xfrm>
            <a:custGeom>
              <a:avLst/>
              <a:gdLst>
                <a:gd name="connsiteX0" fmla="*/ 1606553 w 1606553"/>
                <a:gd name="connsiteY0" fmla="*/ 803275 h 1606550"/>
                <a:gd name="connsiteX1" fmla="*/ 803277 w 1606553"/>
                <a:gd name="connsiteY1" fmla="*/ 1606550 h 1606550"/>
                <a:gd name="connsiteX2" fmla="*/ 0 w 1606553"/>
                <a:gd name="connsiteY2" fmla="*/ 803275 h 1606550"/>
                <a:gd name="connsiteX3" fmla="*/ 803277 w 1606553"/>
                <a:gd name="connsiteY3" fmla="*/ 0 h 1606550"/>
                <a:gd name="connsiteX4" fmla="*/ 1606553 w 1606553"/>
                <a:gd name="connsiteY4" fmla="*/ 803275 h 1606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06553" h="1606550">
                  <a:moveTo>
                    <a:pt x="1606553" y="803275"/>
                  </a:moveTo>
                  <a:cubicBezTo>
                    <a:pt x="1606553" y="1246912"/>
                    <a:pt x="1246914" y="1606550"/>
                    <a:pt x="803277" y="1606550"/>
                  </a:cubicBezTo>
                  <a:cubicBezTo>
                    <a:pt x="359639" y="1606550"/>
                    <a:pt x="0" y="1246912"/>
                    <a:pt x="0" y="803275"/>
                  </a:cubicBezTo>
                  <a:cubicBezTo>
                    <a:pt x="0" y="359639"/>
                    <a:pt x="359639" y="0"/>
                    <a:pt x="803277" y="0"/>
                  </a:cubicBezTo>
                  <a:cubicBezTo>
                    <a:pt x="1246914" y="0"/>
                    <a:pt x="1606553" y="359639"/>
                    <a:pt x="1606553" y="803275"/>
                  </a:cubicBezTo>
                  <a:close/>
                </a:path>
              </a:pathLst>
            </a:custGeom>
            <a:solidFill>
              <a:srgbClr val="00706E"/>
            </a:solidFill>
            <a:ln w="0" cap="flat">
              <a:noFill/>
              <a:prstDash val="solid"/>
              <a:miter/>
            </a:ln>
          </p:spPr>
          <p:txBody>
            <a:bodyPr rtlCol="0" anchor="ctr"/>
            <a:lstStyle/>
            <a:p>
              <a:endParaRPr lang="en-US"/>
            </a:p>
          </p:txBody>
        </p:sp>
        <p:sp>
          <p:nvSpPr>
            <p:cNvPr id="56" name="Freeform 55">
              <a:extLst>
                <a:ext uri="{FF2B5EF4-FFF2-40B4-BE49-F238E27FC236}">
                  <a16:creationId xmlns:a16="http://schemas.microsoft.com/office/drawing/2014/main" id="{311E9F24-2EA7-D881-AE3C-CD9CBE100A00}"/>
                </a:ext>
              </a:extLst>
            </p:cNvPr>
            <p:cNvSpPr/>
            <p:nvPr userDrawn="1"/>
          </p:nvSpPr>
          <p:spPr>
            <a:xfrm>
              <a:off x="0" y="3683625"/>
              <a:ext cx="4695794" cy="3196946"/>
            </a:xfrm>
            <a:custGeom>
              <a:avLst/>
              <a:gdLst>
                <a:gd name="connsiteX0" fmla="*/ 274026 w 4695794"/>
                <a:gd name="connsiteY0" fmla="*/ 2521521 h 3196946"/>
                <a:gd name="connsiteX1" fmla="*/ 949452 w 4695794"/>
                <a:gd name="connsiteY1" fmla="*/ 3196946 h 3196946"/>
                <a:gd name="connsiteX2" fmla="*/ 0 w 4695794"/>
                <a:gd name="connsiteY2" fmla="*/ 3196946 h 3196946"/>
                <a:gd name="connsiteX3" fmla="*/ 0 w 4695794"/>
                <a:gd name="connsiteY3" fmla="*/ 2878139 h 3196946"/>
                <a:gd name="connsiteX4" fmla="*/ 1924458 w 4695794"/>
                <a:gd name="connsiteY4" fmla="*/ 690880 h 3196946"/>
                <a:gd name="connsiteX5" fmla="*/ 1924490 w 4695794"/>
                <a:gd name="connsiteY5" fmla="*/ 690912 h 3196946"/>
                <a:gd name="connsiteX6" fmla="*/ 1924458 w 4695794"/>
                <a:gd name="connsiteY6" fmla="*/ 690944 h 3196946"/>
                <a:gd name="connsiteX7" fmla="*/ 2615403 w 4695794"/>
                <a:gd name="connsiteY7" fmla="*/ 0 h 3196946"/>
                <a:gd name="connsiteX8" fmla="*/ 4695794 w 4695794"/>
                <a:gd name="connsiteY8" fmla="*/ 2080387 h 3196946"/>
                <a:gd name="connsiteX9" fmla="*/ 3980307 w 4695794"/>
                <a:gd name="connsiteY9" fmla="*/ 3196946 h 3196946"/>
                <a:gd name="connsiteX10" fmla="*/ 1137462 w 4695794"/>
                <a:gd name="connsiteY10" fmla="*/ 3196946 h 3196946"/>
                <a:gd name="connsiteX11" fmla="*/ 2783995 w 4695794"/>
                <a:gd name="connsiteY11" fmla="*/ 1550416 h 3196946"/>
                <a:gd name="connsiteX12" fmla="*/ 1924490 w 4695794"/>
                <a:gd name="connsiteY12" fmla="*/ 690912 h 3196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695794" h="3196946">
                  <a:moveTo>
                    <a:pt x="274026" y="2521521"/>
                  </a:moveTo>
                  <a:lnTo>
                    <a:pt x="949452" y="3196946"/>
                  </a:lnTo>
                  <a:lnTo>
                    <a:pt x="0" y="3196946"/>
                  </a:lnTo>
                  <a:lnTo>
                    <a:pt x="0" y="2878139"/>
                  </a:lnTo>
                  <a:close/>
                  <a:moveTo>
                    <a:pt x="1924458" y="690880"/>
                  </a:moveTo>
                  <a:lnTo>
                    <a:pt x="1924490" y="690912"/>
                  </a:lnTo>
                  <a:lnTo>
                    <a:pt x="1924458" y="690944"/>
                  </a:lnTo>
                  <a:close/>
                  <a:moveTo>
                    <a:pt x="2615403" y="0"/>
                  </a:moveTo>
                  <a:lnTo>
                    <a:pt x="4695794" y="2080387"/>
                  </a:lnTo>
                  <a:lnTo>
                    <a:pt x="3980307" y="3196946"/>
                  </a:lnTo>
                  <a:lnTo>
                    <a:pt x="1137462" y="3196946"/>
                  </a:lnTo>
                  <a:lnTo>
                    <a:pt x="2783995" y="1550416"/>
                  </a:lnTo>
                  <a:lnTo>
                    <a:pt x="1924490" y="690912"/>
                  </a:lnTo>
                  <a:close/>
                </a:path>
              </a:pathLst>
            </a:custGeom>
            <a:solidFill>
              <a:srgbClr val="5C3E8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Freeform 53">
              <a:extLst>
                <a:ext uri="{FF2B5EF4-FFF2-40B4-BE49-F238E27FC236}">
                  <a16:creationId xmlns:a16="http://schemas.microsoft.com/office/drawing/2014/main" id="{9EC48E79-3AD3-04FD-D1E1-CBDE963A137C}"/>
                </a:ext>
              </a:extLst>
            </p:cNvPr>
            <p:cNvSpPr/>
            <p:nvPr userDrawn="1"/>
          </p:nvSpPr>
          <p:spPr>
            <a:xfrm>
              <a:off x="1" y="1720714"/>
              <a:ext cx="3423373" cy="5137287"/>
            </a:xfrm>
            <a:custGeom>
              <a:avLst/>
              <a:gdLst>
                <a:gd name="connsiteX0" fmla="*/ 652487 w 3423373"/>
                <a:gd name="connsiteY0" fmla="*/ 0 h 5137287"/>
                <a:gd name="connsiteX1" fmla="*/ 2637756 w 3423373"/>
                <a:gd name="connsiteY1" fmla="*/ 1985264 h 5137287"/>
                <a:gd name="connsiteX2" fmla="*/ 2637692 w 3423373"/>
                <a:gd name="connsiteY2" fmla="*/ 1985264 h 5137287"/>
                <a:gd name="connsiteX3" fmla="*/ 2919008 w 3423373"/>
                <a:gd name="connsiteY3" fmla="*/ 5081858 h 5137287"/>
                <a:gd name="connsiteX4" fmla="*/ 2868533 w 3423373"/>
                <a:gd name="connsiteY4" fmla="*/ 5137287 h 5137287"/>
                <a:gd name="connsiteX5" fmla="*/ 0 w 3423373"/>
                <a:gd name="connsiteY5" fmla="*/ 5137287 h 5137287"/>
                <a:gd name="connsiteX6" fmla="*/ 0 w 3423373"/>
                <a:gd name="connsiteY6" fmla="*/ 3693010 h 5137287"/>
                <a:gd name="connsiteX7" fmla="*/ 337400 w 3423373"/>
                <a:gd name="connsiteY7" fmla="*/ 4030409 h 5137287"/>
                <a:gd name="connsiteX8" fmla="*/ 1356386 w 3423373"/>
                <a:gd name="connsiteY8" fmla="*/ 4192588 h 5137287"/>
                <a:gd name="connsiteX9" fmla="*/ 1538060 w 3423373"/>
                <a:gd name="connsiteY9" fmla="*/ 4051300 h 5137287"/>
                <a:gd name="connsiteX10" fmla="*/ 1511327 w 3423373"/>
                <a:gd name="connsiteY10" fmla="*/ 2856484 h 5137287"/>
                <a:gd name="connsiteX11" fmla="*/ 834161 w 3423373"/>
                <a:gd name="connsiteY11" fmla="*/ 2179320 h 5137287"/>
                <a:gd name="connsiteX12" fmla="*/ 0 w 3423373"/>
                <a:gd name="connsiteY12" fmla="*/ 3013480 h 5137287"/>
                <a:gd name="connsiteX13" fmla="*/ 0 w 3423373"/>
                <a:gd name="connsiteY13" fmla="*/ 652486 h 5137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23373" h="5137287">
                  <a:moveTo>
                    <a:pt x="652487" y="0"/>
                  </a:moveTo>
                  <a:lnTo>
                    <a:pt x="2637756" y="1985264"/>
                  </a:lnTo>
                  <a:lnTo>
                    <a:pt x="2637692" y="1985264"/>
                  </a:lnTo>
                  <a:cubicBezTo>
                    <a:pt x="3593051" y="2940563"/>
                    <a:pt x="3665319" y="4179155"/>
                    <a:pt x="2919008" y="5081858"/>
                  </a:cubicBezTo>
                  <a:lnTo>
                    <a:pt x="2868533" y="5137287"/>
                  </a:lnTo>
                  <a:lnTo>
                    <a:pt x="0" y="5137287"/>
                  </a:lnTo>
                  <a:lnTo>
                    <a:pt x="0" y="3693010"/>
                  </a:lnTo>
                  <a:lnTo>
                    <a:pt x="337400" y="4030409"/>
                  </a:lnTo>
                  <a:cubicBezTo>
                    <a:pt x="644740" y="4337749"/>
                    <a:pt x="1039267" y="4380738"/>
                    <a:pt x="1356386" y="4192588"/>
                  </a:cubicBezTo>
                  <a:cubicBezTo>
                    <a:pt x="1420204" y="4154805"/>
                    <a:pt x="1481418" y="4107942"/>
                    <a:pt x="1538060" y="4051300"/>
                  </a:cubicBezTo>
                  <a:cubicBezTo>
                    <a:pt x="1873405" y="3715957"/>
                    <a:pt x="1880516" y="3225673"/>
                    <a:pt x="1511327" y="2856484"/>
                  </a:cubicBezTo>
                  <a:lnTo>
                    <a:pt x="834161" y="2179320"/>
                  </a:lnTo>
                  <a:lnTo>
                    <a:pt x="0" y="3013480"/>
                  </a:lnTo>
                  <a:lnTo>
                    <a:pt x="0" y="652486"/>
                  </a:lnTo>
                  <a:close/>
                </a:path>
              </a:pathLst>
            </a:custGeom>
            <a:solidFill>
              <a:srgbClr val="BABAE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 name="Freeform 51">
              <a:extLst>
                <a:ext uri="{FF2B5EF4-FFF2-40B4-BE49-F238E27FC236}">
                  <a16:creationId xmlns:a16="http://schemas.microsoft.com/office/drawing/2014/main" id="{35B4F94E-DB33-9A3C-3F05-0AE084BEF0E7}"/>
                </a:ext>
              </a:extLst>
            </p:cNvPr>
            <p:cNvSpPr/>
            <p:nvPr userDrawn="1"/>
          </p:nvSpPr>
          <p:spPr>
            <a:xfrm>
              <a:off x="1" y="144961"/>
              <a:ext cx="2717211" cy="4589225"/>
            </a:xfrm>
            <a:custGeom>
              <a:avLst/>
              <a:gdLst>
                <a:gd name="connsiteX0" fmla="*/ 2228244 w 2717211"/>
                <a:gd name="connsiteY0" fmla="*/ 0 h 4589225"/>
                <a:gd name="connsiteX1" fmla="*/ 2228244 w 2717211"/>
                <a:gd name="connsiteY1" fmla="*/ 2360930 h 4589225"/>
                <a:gd name="connsiteX2" fmla="*/ 0 w 2717211"/>
                <a:gd name="connsiteY2" fmla="*/ 4589225 h 4589225"/>
                <a:gd name="connsiteX3" fmla="*/ 0 w 2717211"/>
                <a:gd name="connsiteY3" fmla="*/ 2228294 h 4589225"/>
              </a:gdLst>
              <a:ahLst/>
              <a:cxnLst>
                <a:cxn ang="0">
                  <a:pos x="connsiteX0" y="connsiteY0"/>
                </a:cxn>
                <a:cxn ang="0">
                  <a:pos x="connsiteX1" y="connsiteY1"/>
                </a:cxn>
                <a:cxn ang="0">
                  <a:pos x="connsiteX2" y="connsiteY2"/>
                </a:cxn>
                <a:cxn ang="0">
                  <a:pos x="connsiteX3" y="connsiteY3"/>
                </a:cxn>
              </a:cxnLst>
              <a:rect l="l" t="t" r="r" b="b"/>
              <a:pathLst>
                <a:path w="2717211" h="4589225">
                  <a:moveTo>
                    <a:pt x="2228244" y="0"/>
                  </a:moveTo>
                  <a:cubicBezTo>
                    <a:pt x="2880200" y="651955"/>
                    <a:pt x="2880200" y="1708976"/>
                    <a:pt x="2228244" y="2360930"/>
                  </a:cubicBezTo>
                  <a:lnTo>
                    <a:pt x="0" y="4589225"/>
                  </a:lnTo>
                  <a:lnTo>
                    <a:pt x="0" y="2228294"/>
                  </a:lnTo>
                  <a:close/>
                </a:path>
              </a:pathLst>
            </a:custGeom>
            <a:solidFill>
              <a:srgbClr val="5C3E8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8" name="Graphic 7">
            <a:extLst>
              <a:ext uri="{FF2B5EF4-FFF2-40B4-BE49-F238E27FC236}">
                <a16:creationId xmlns:a16="http://schemas.microsoft.com/office/drawing/2014/main" id="{C4636D1C-8DE4-F38F-1180-F7AC99A51F58}"/>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5400000">
            <a:off x="-532072" y="1330897"/>
            <a:ext cx="6034726" cy="4123312"/>
          </a:xfrm>
          <a:prstGeom prst="rect">
            <a:avLst/>
          </a:prstGeom>
          <a:effectLst>
            <a:outerShdw blurRad="165100" dist="127000" dir="5400000" algn="ctr" rotWithShape="0">
              <a:srgbClr val="000000">
                <a:alpha val="15230"/>
              </a:srgbClr>
            </a:outerShdw>
          </a:effectLst>
        </p:spPr>
      </p:pic>
      <p:sp>
        <p:nvSpPr>
          <p:cNvPr id="24" name="Text Placeholder 23">
            <a:extLst>
              <a:ext uri="{FF2B5EF4-FFF2-40B4-BE49-F238E27FC236}">
                <a16:creationId xmlns:a16="http://schemas.microsoft.com/office/drawing/2014/main" id="{B2CAD4F5-CA31-11D1-C9C3-39B5588E7589}"/>
              </a:ext>
            </a:extLst>
          </p:cNvPr>
          <p:cNvSpPr>
            <a:spLocks noGrp="1"/>
          </p:cNvSpPr>
          <p:nvPr>
            <p:ph type="body" sz="quarter" idx="11" hasCustomPrompt="1"/>
          </p:nvPr>
        </p:nvSpPr>
        <p:spPr>
          <a:xfrm>
            <a:off x="5285729" y="200026"/>
            <a:ext cx="6565636" cy="600798"/>
          </a:xfrm>
          <a:prstGeom prst="rect">
            <a:avLst/>
          </a:prstGeom>
        </p:spPr>
        <p:txBody>
          <a:bodyPr/>
          <a:lstStyle>
            <a:lvl1pPr marL="0" indent="0">
              <a:buNone/>
              <a:defRPr sz="4000" b="1" i="0">
                <a:solidFill>
                  <a:schemeClr val="bg1"/>
                </a:solidFill>
                <a:latin typeface="Aptos ExtraBold" panose="020B0004020202020204" pitchFamily="34" charset="0"/>
                <a:cs typeface="Segoe UI" panose="020B0502040204020203" pitchFamily="34" charset="0"/>
              </a:defRPr>
            </a:lvl1pPr>
          </a:lstStyle>
          <a:p>
            <a:pPr lvl="0"/>
            <a:r>
              <a:rPr lang="en-US"/>
              <a:t>Insert title here</a:t>
            </a:r>
            <a:endParaRPr lang="en-IS"/>
          </a:p>
        </p:txBody>
      </p:sp>
      <p:sp>
        <p:nvSpPr>
          <p:cNvPr id="44" name="Freeform 43">
            <a:extLst>
              <a:ext uri="{FF2B5EF4-FFF2-40B4-BE49-F238E27FC236}">
                <a16:creationId xmlns:a16="http://schemas.microsoft.com/office/drawing/2014/main" id="{0A31CFBA-FDEC-A0C1-2F76-48360820F346}"/>
              </a:ext>
            </a:extLst>
          </p:cNvPr>
          <p:cNvSpPr/>
          <p:nvPr/>
        </p:nvSpPr>
        <p:spPr>
          <a:xfrm>
            <a:off x="0" y="5386426"/>
            <a:ext cx="2300420" cy="1489862"/>
          </a:xfrm>
          <a:custGeom>
            <a:avLst/>
            <a:gdLst>
              <a:gd name="connsiteX0" fmla="*/ 82814 w 2300420"/>
              <a:gd name="connsiteY0" fmla="*/ 11 h 1489862"/>
              <a:gd name="connsiteX1" fmla="*/ 1400162 w 2300420"/>
              <a:gd name="connsiteY1" fmla="*/ 592141 h 1489862"/>
              <a:gd name="connsiteX2" fmla="*/ 1446716 w 2300420"/>
              <a:gd name="connsiteY2" fmla="*/ 637196 h 1489862"/>
              <a:gd name="connsiteX3" fmla="*/ 2300420 w 2300420"/>
              <a:gd name="connsiteY3" fmla="*/ 1489862 h 1489862"/>
              <a:gd name="connsiteX4" fmla="*/ 0 w 2300420"/>
              <a:gd name="connsiteY4" fmla="*/ 1489862 h 1489862"/>
              <a:gd name="connsiteX5" fmla="*/ 0 w 2300420"/>
              <a:gd name="connsiteY5" fmla="*/ 5445 h 1489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0420" h="1489862">
                <a:moveTo>
                  <a:pt x="82814" y="11"/>
                </a:moveTo>
                <a:cubicBezTo>
                  <a:pt x="529182" y="-1658"/>
                  <a:pt x="980598" y="190336"/>
                  <a:pt x="1400162" y="592141"/>
                </a:cubicBezTo>
                <a:cubicBezTo>
                  <a:pt x="1415702" y="606221"/>
                  <a:pt x="1431175" y="621674"/>
                  <a:pt x="1446716" y="637196"/>
                </a:cubicBezTo>
                <a:lnTo>
                  <a:pt x="2300420" y="1489862"/>
                </a:lnTo>
                <a:lnTo>
                  <a:pt x="0" y="1489862"/>
                </a:lnTo>
                <a:lnTo>
                  <a:pt x="0" y="5445"/>
                </a:lnTo>
                <a:close/>
              </a:path>
            </a:pathLst>
          </a:custGeom>
          <a:solidFill>
            <a:srgbClr val="00706E"/>
          </a:solidFill>
          <a:ln w="0" cap="flat">
            <a:noFill/>
            <a:prstDash val="solid"/>
            <a:miter/>
          </a:ln>
        </p:spPr>
        <p:txBody>
          <a:bodyPr rtlCol="0" anchor="ctr"/>
          <a:lstStyle/>
          <a:p>
            <a:endParaRPr lang="en-IS"/>
          </a:p>
        </p:txBody>
      </p:sp>
      <p:pic>
        <p:nvPicPr>
          <p:cNvPr id="43" name="Picture 42" descr="A black background with white text&#10;&#10;Description automatically generated">
            <a:extLst>
              <a:ext uri="{FF2B5EF4-FFF2-40B4-BE49-F238E27FC236}">
                <a16:creationId xmlns:a16="http://schemas.microsoft.com/office/drawing/2014/main" id="{C5BED2C1-77D4-1E0A-4DC9-667A9665A9EC}"/>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122613" y="6153002"/>
            <a:ext cx="1480989" cy="606708"/>
          </a:xfrm>
          <a:prstGeom prst="rect">
            <a:avLst/>
          </a:prstGeom>
        </p:spPr>
      </p:pic>
      <p:sp>
        <p:nvSpPr>
          <p:cNvPr id="40" name="Picture Placeholder 39">
            <a:extLst>
              <a:ext uri="{FF2B5EF4-FFF2-40B4-BE49-F238E27FC236}">
                <a16:creationId xmlns:a16="http://schemas.microsoft.com/office/drawing/2014/main" id="{EA5D42FA-5BDD-C47F-A1DE-B54AE61AD963}"/>
              </a:ext>
            </a:extLst>
          </p:cNvPr>
          <p:cNvSpPr>
            <a:spLocks noGrp="1"/>
          </p:cNvSpPr>
          <p:nvPr>
            <p:ph type="pic" sz="quarter" idx="10" hasCustomPrompt="1"/>
          </p:nvPr>
        </p:nvSpPr>
        <p:spPr>
          <a:xfrm>
            <a:off x="489297" y="445249"/>
            <a:ext cx="3991987" cy="5893486"/>
          </a:xfrm>
          <a:custGeom>
            <a:avLst/>
            <a:gdLst>
              <a:gd name="connsiteX0" fmla="*/ 124980 w 3991987"/>
              <a:gd name="connsiteY0" fmla="*/ 0 h 5893486"/>
              <a:gd name="connsiteX1" fmla="*/ 3867007 w 3991987"/>
              <a:gd name="connsiteY1" fmla="*/ 0 h 5893486"/>
              <a:gd name="connsiteX2" fmla="*/ 3991987 w 3991987"/>
              <a:gd name="connsiteY2" fmla="*/ 125001 h 5893486"/>
              <a:gd name="connsiteX3" fmla="*/ 3991987 w 3991987"/>
              <a:gd name="connsiteY3" fmla="*/ 5768485 h 5893486"/>
              <a:gd name="connsiteX4" fmla="*/ 3867007 w 3991987"/>
              <a:gd name="connsiteY4" fmla="*/ 5893486 h 5893486"/>
              <a:gd name="connsiteX5" fmla="*/ 1291226 w 3991987"/>
              <a:gd name="connsiteY5" fmla="*/ 5893486 h 5893486"/>
              <a:gd name="connsiteX6" fmla="*/ 957419 w 3991987"/>
              <a:gd name="connsiteY6" fmla="*/ 5560085 h 5893486"/>
              <a:gd name="connsiteX7" fmla="*/ 910865 w 3991987"/>
              <a:gd name="connsiteY7" fmla="*/ 5515030 h 5893486"/>
              <a:gd name="connsiteX8" fmla="*/ 167296 w 3991987"/>
              <a:gd name="connsiteY8" fmla="*/ 5028738 h 5893486"/>
              <a:gd name="connsiteX9" fmla="*/ 0 w 3991987"/>
              <a:gd name="connsiteY9" fmla="*/ 4976600 h 5893486"/>
              <a:gd name="connsiteX10" fmla="*/ 0 w 3991987"/>
              <a:gd name="connsiteY10" fmla="*/ 125001 h 5893486"/>
              <a:gd name="connsiteX11" fmla="*/ 124980 w 3991987"/>
              <a:gd name="connsiteY11" fmla="*/ 0 h 5893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91987" h="5893486">
                <a:moveTo>
                  <a:pt x="124980" y="0"/>
                </a:moveTo>
                <a:lnTo>
                  <a:pt x="3867007" y="0"/>
                </a:lnTo>
                <a:cubicBezTo>
                  <a:pt x="3936031" y="0"/>
                  <a:pt x="3991987" y="55965"/>
                  <a:pt x="3991987" y="125001"/>
                </a:cubicBezTo>
                <a:lnTo>
                  <a:pt x="3991987" y="5768485"/>
                </a:lnTo>
                <a:cubicBezTo>
                  <a:pt x="3991987" y="5837521"/>
                  <a:pt x="3936032" y="5893486"/>
                  <a:pt x="3867007" y="5893486"/>
                </a:cubicBezTo>
                <a:lnTo>
                  <a:pt x="1291226" y="5893486"/>
                </a:lnTo>
                <a:lnTo>
                  <a:pt x="957419" y="5560085"/>
                </a:lnTo>
                <a:cubicBezTo>
                  <a:pt x="941878" y="5544563"/>
                  <a:pt x="926405" y="5529110"/>
                  <a:pt x="910865" y="5515030"/>
                </a:cubicBezTo>
                <a:cubicBezTo>
                  <a:pt x="671114" y="5285427"/>
                  <a:pt x="420963" y="5124334"/>
                  <a:pt x="167296" y="5028738"/>
                </a:cubicBezTo>
                <a:lnTo>
                  <a:pt x="0" y="4976600"/>
                </a:lnTo>
                <a:lnTo>
                  <a:pt x="0" y="125001"/>
                </a:lnTo>
                <a:cubicBezTo>
                  <a:pt x="0" y="55965"/>
                  <a:pt x="55955" y="0"/>
                  <a:pt x="124980"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58" name="Text Placeholder 41">
            <a:extLst>
              <a:ext uri="{FF2B5EF4-FFF2-40B4-BE49-F238E27FC236}">
                <a16:creationId xmlns:a16="http://schemas.microsoft.com/office/drawing/2014/main" id="{B38F0916-A9F4-1F3A-5AA9-09DA95468340}"/>
              </a:ext>
            </a:extLst>
          </p:cNvPr>
          <p:cNvSpPr>
            <a:spLocks noGrp="1"/>
          </p:cNvSpPr>
          <p:nvPr>
            <p:ph type="body" sz="quarter" idx="13"/>
          </p:nvPr>
        </p:nvSpPr>
        <p:spPr>
          <a:xfrm>
            <a:off x="5285729" y="962526"/>
            <a:ext cx="6565636"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9689895"/>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preserve="1" userDrawn="1">
  <p:cSld name="Text image 5">
    <p:spTree>
      <p:nvGrpSpPr>
        <p:cNvPr id="1" name=""/>
        <p:cNvGrpSpPr/>
        <p:nvPr/>
      </p:nvGrpSpPr>
      <p:grpSpPr>
        <a:xfrm>
          <a:off x="0" y="0"/>
          <a:ext cx="0" cy="0"/>
          <a:chOff x="0" y="0"/>
          <a:chExt cx="0" cy="0"/>
        </a:xfrm>
      </p:grpSpPr>
      <p:grpSp>
        <p:nvGrpSpPr>
          <p:cNvPr id="56" name="Group 55">
            <a:extLst>
              <a:ext uri="{FF2B5EF4-FFF2-40B4-BE49-F238E27FC236}">
                <a16:creationId xmlns:a16="http://schemas.microsoft.com/office/drawing/2014/main" id="{EA51D2B0-FF79-57EA-6ACA-D34A87857BF1}"/>
              </a:ext>
            </a:extLst>
          </p:cNvPr>
          <p:cNvGrpSpPr/>
          <p:nvPr userDrawn="1"/>
        </p:nvGrpSpPr>
        <p:grpSpPr>
          <a:xfrm>
            <a:off x="6096026" y="1132900"/>
            <a:ext cx="6095975" cy="5725100"/>
            <a:chOff x="6096026" y="1132900"/>
            <a:chExt cx="6095975" cy="5725100"/>
          </a:xfrm>
        </p:grpSpPr>
        <p:sp>
          <p:nvSpPr>
            <p:cNvPr id="45" name="Freeform 44">
              <a:extLst>
                <a:ext uri="{FF2B5EF4-FFF2-40B4-BE49-F238E27FC236}">
                  <a16:creationId xmlns:a16="http://schemas.microsoft.com/office/drawing/2014/main" id="{111EDE78-36AF-2726-0027-93C9B263A2FC}"/>
                </a:ext>
              </a:extLst>
            </p:cNvPr>
            <p:cNvSpPr/>
            <p:nvPr/>
          </p:nvSpPr>
          <p:spPr>
            <a:xfrm>
              <a:off x="6096026" y="1132900"/>
              <a:ext cx="1855998" cy="1857962"/>
            </a:xfrm>
            <a:custGeom>
              <a:avLst/>
              <a:gdLst>
                <a:gd name="connsiteX0" fmla="*/ 1589562 w 1855998"/>
                <a:gd name="connsiteY0" fmla="*/ 270157 h 1857962"/>
                <a:gd name="connsiteX1" fmla="*/ 1561383 w 1855998"/>
                <a:gd name="connsiteY1" fmla="*/ 1569239 h 1857962"/>
                <a:gd name="connsiteX2" fmla="*/ 270701 w 1855998"/>
                <a:gd name="connsiteY2" fmla="*/ 1590430 h 1857962"/>
                <a:gd name="connsiteX3" fmla="*/ 284858 w 1855998"/>
                <a:gd name="connsiteY3" fmla="*/ 291347 h 1857962"/>
                <a:gd name="connsiteX4" fmla="*/ 1589562 w 1855998"/>
                <a:gd name="connsiteY4" fmla="*/ 270157 h 18579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5998" h="1857962">
                  <a:moveTo>
                    <a:pt x="1589562" y="270157"/>
                  </a:moveTo>
                  <a:cubicBezTo>
                    <a:pt x="1956286" y="637274"/>
                    <a:pt x="1942130" y="1187950"/>
                    <a:pt x="1561383" y="1569239"/>
                  </a:cubicBezTo>
                  <a:cubicBezTo>
                    <a:pt x="1187648" y="1943375"/>
                    <a:pt x="637561" y="1957547"/>
                    <a:pt x="270701" y="1590430"/>
                  </a:cubicBezTo>
                  <a:cubicBezTo>
                    <a:pt x="-96023" y="1223312"/>
                    <a:pt x="-89012" y="665618"/>
                    <a:pt x="284858" y="291347"/>
                  </a:cubicBezTo>
                  <a:cubicBezTo>
                    <a:pt x="665739" y="-89942"/>
                    <a:pt x="1222837" y="-96960"/>
                    <a:pt x="1589562" y="270157"/>
                  </a:cubicBezTo>
                  <a:close/>
                </a:path>
              </a:pathLst>
            </a:custGeom>
            <a:solidFill>
              <a:srgbClr val="BABAE6"/>
            </a:solidFill>
            <a:ln w="0" cap="flat">
              <a:noFill/>
              <a:prstDash val="solid"/>
              <a:miter/>
            </a:ln>
          </p:spPr>
          <p:txBody>
            <a:bodyPr rtlCol="0" anchor="ctr"/>
            <a:lstStyle/>
            <a:p>
              <a:endParaRPr lang="en-US"/>
            </a:p>
          </p:txBody>
        </p:sp>
        <p:sp>
          <p:nvSpPr>
            <p:cNvPr id="52" name="Freeform 51">
              <a:extLst>
                <a:ext uri="{FF2B5EF4-FFF2-40B4-BE49-F238E27FC236}">
                  <a16:creationId xmlns:a16="http://schemas.microsoft.com/office/drawing/2014/main" id="{C38860E5-7A5D-3F24-4188-F64A5DDA5CA2}"/>
                </a:ext>
              </a:extLst>
            </p:cNvPr>
            <p:cNvSpPr/>
            <p:nvPr userDrawn="1"/>
          </p:nvSpPr>
          <p:spPr>
            <a:xfrm>
              <a:off x="9306514" y="1766243"/>
              <a:ext cx="2885486" cy="4304873"/>
            </a:xfrm>
            <a:custGeom>
              <a:avLst/>
              <a:gdLst>
                <a:gd name="connsiteX0" fmla="*/ 2776135 w 2885486"/>
                <a:gd name="connsiteY0" fmla="*/ 564 h 4304873"/>
                <a:gd name="connsiteX1" fmla="*/ 2885486 w 2885486"/>
                <a:gd name="connsiteY1" fmla="*/ 8006 h 4304873"/>
                <a:gd name="connsiteX2" fmla="*/ 2885486 w 2885486"/>
                <a:gd name="connsiteY2" fmla="*/ 1684685 h 4304873"/>
                <a:gd name="connsiteX3" fmla="*/ 2848591 w 2885486"/>
                <a:gd name="connsiteY3" fmla="*/ 1668112 h 4304873"/>
                <a:gd name="connsiteX4" fmla="*/ 1911629 w 2885486"/>
                <a:gd name="connsiteY4" fmla="*/ 1913751 h 4304873"/>
                <a:gd name="connsiteX5" fmla="*/ 1911494 w 2885486"/>
                <a:gd name="connsiteY5" fmla="*/ 1913751 h 4304873"/>
                <a:gd name="connsiteX6" fmla="*/ 1723144 w 2885486"/>
                <a:gd name="connsiteY6" fmla="*/ 2984600 h 4304873"/>
                <a:gd name="connsiteX7" fmla="*/ 404283 w 2885486"/>
                <a:gd name="connsiteY7" fmla="*/ 4304873 h 4304873"/>
                <a:gd name="connsiteX8" fmla="*/ 855409 w 2885486"/>
                <a:gd name="connsiteY8" fmla="*/ 841687 h 4304873"/>
                <a:gd name="connsiteX9" fmla="*/ 2776135 w 2885486"/>
                <a:gd name="connsiteY9" fmla="*/ 564 h 4304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85486" h="4304873">
                  <a:moveTo>
                    <a:pt x="2776135" y="564"/>
                  </a:moveTo>
                  <a:lnTo>
                    <a:pt x="2885486" y="8006"/>
                  </a:lnTo>
                  <a:lnTo>
                    <a:pt x="2885486" y="1684685"/>
                  </a:lnTo>
                  <a:lnTo>
                    <a:pt x="2848591" y="1668112"/>
                  </a:lnTo>
                  <a:cubicBezTo>
                    <a:pt x="2538533" y="1556194"/>
                    <a:pt x="2201133" y="1623938"/>
                    <a:pt x="1911629" y="1913751"/>
                  </a:cubicBezTo>
                  <a:lnTo>
                    <a:pt x="1911494" y="1913751"/>
                  </a:lnTo>
                  <a:cubicBezTo>
                    <a:pt x="1593711" y="2231874"/>
                    <a:pt x="1548680" y="2629765"/>
                    <a:pt x="1723144" y="2984600"/>
                  </a:cubicBezTo>
                  <a:lnTo>
                    <a:pt x="404283" y="4304873"/>
                  </a:lnTo>
                  <a:cubicBezTo>
                    <a:pt x="-250158" y="3193803"/>
                    <a:pt x="-117221" y="1815358"/>
                    <a:pt x="855409" y="841687"/>
                  </a:cubicBezTo>
                  <a:cubicBezTo>
                    <a:pt x="1453477" y="243055"/>
                    <a:pt x="2125217" y="-13722"/>
                    <a:pt x="2776135" y="564"/>
                  </a:cubicBezTo>
                  <a:close/>
                </a:path>
              </a:pathLst>
            </a:custGeom>
            <a:solidFill>
              <a:srgbClr val="BABAE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5" name="Freeform 54">
              <a:extLst>
                <a:ext uri="{FF2B5EF4-FFF2-40B4-BE49-F238E27FC236}">
                  <a16:creationId xmlns:a16="http://schemas.microsoft.com/office/drawing/2014/main" id="{1FCFE441-808A-30A2-6AC0-47DB738B152A}"/>
                </a:ext>
              </a:extLst>
            </p:cNvPr>
            <p:cNvSpPr/>
            <p:nvPr userDrawn="1"/>
          </p:nvSpPr>
          <p:spPr>
            <a:xfrm>
              <a:off x="7427937" y="3238846"/>
              <a:ext cx="4764064" cy="3619154"/>
            </a:xfrm>
            <a:custGeom>
              <a:avLst/>
              <a:gdLst>
                <a:gd name="connsiteX0" fmla="*/ 1318911 w 4764064"/>
                <a:gd name="connsiteY0" fmla="*/ 0 h 3619154"/>
                <a:gd name="connsiteX1" fmla="*/ 2637721 w 4764064"/>
                <a:gd name="connsiteY1" fmla="*/ 546829 h 3619154"/>
                <a:gd name="connsiteX2" fmla="*/ 4608407 w 4764064"/>
                <a:gd name="connsiteY2" fmla="*/ 2519626 h 3619154"/>
                <a:gd name="connsiteX3" fmla="*/ 4764064 w 4764064"/>
                <a:gd name="connsiteY3" fmla="*/ 2675450 h 3619154"/>
                <a:gd name="connsiteX4" fmla="*/ 4764064 w 4764064"/>
                <a:gd name="connsiteY4" fmla="*/ 3619154 h 3619154"/>
                <a:gd name="connsiteX5" fmla="*/ 3103615 w 4764064"/>
                <a:gd name="connsiteY5" fmla="*/ 3619154 h 3619154"/>
                <a:gd name="connsiteX6" fmla="*/ 3024477 w 4764064"/>
                <a:gd name="connsiteY6" fmla="*/ 3560912 h 3619154"/>
                <a:gd name="connsiteX7" fmla="*/ 2882833 w 4764064"/>
                <a:gd name="connsiteY7" fmla="*/ 3432749 h 3619154"/>
                <a:gd name="connsiteX8" fmla="*/ 0 w 4764064"/>
                <a:gd name="connsiteY8" fmla="*/ 546829 h 3619154"/>
                <a:gd name="connsiteX9" fmla="*/ 1318911 w 4764064"/>
                <a:gd name="connsiteY9" fmla="*/ 0 h 3619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64064" h="3619154">
                  <a:moveTo>
                    <a:pt x="1318911" y="0"/>
                  </a:moveTo>
                  <a:cubicBezTo>
                    <a:pt x="1796243" y="0"/>
                    <a:pt x="2273558" y="182277"/>
                    <a:pt x="2637721" y="546829"/>
                  </a:cubicBezTo>
                  <a:cubicBezTo>
                    <a:pt x="2637721" y="546829"/>
                    <a:pt x="3763827" y="1674142"/>
                    <a:pt x="4608407" y="2519626"/>
                  </a:cubicBezTo>
                  <a:lnTo>
                    <a:pt x="4764064" y="2675450"/>
                  </a:lnTo>
                  <a:lnTo>
                    <a:pt x="4764064" y="3619154"/>
                  </a:lnTo>
                  <a:lnTo>
                    <a:pt x="3103615" y="3619154"/>
                  </a:lnTo>
                  <a:lnTo>
                    <a:pt x="3024477" y="3560912"/>
                  </a:lnTo>
                  <a:cubicBezTo>
                    <a:pt x="2975642" y="3521039"/>
                    <a:pt x="2928353" y="3478318"/>
                    <a:pt x="2882833" y="3432749"/>
                  </a:cubicBezTo>
                  <a:lnTo>
                    <a:pt x="0" y="546829"/>
                  </a:lnTo>
                  <a:cubicBezTo>
                    <a:pt x="364231" y="182277"/>
                    <a:pt x="841580" y="0"/>
                    <a:pt x="1318911" y="0"/>
                  </a:cubicBezTo>
                  <a:close/>
                </a:path>
              </a:pathLst>
            </a:custGeom>
            <a:solidFill>
              <a:srgbClr val="6E63D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52">
              <a:extLst>
                <a:ext uri="{FF2B5EF4-FFF2-40B4-BE49-F238E27FC236}">
                  <a16:creationId xmlns:a16="http://schemas.microsoft.com/office/drawing/2014/main" id="{0427C6AB-A032-9658-63F4-A44DEB7DC416}"/>
                </a:ext>
              </a:extLst>
            </p:cNvPr>
            <p:cNvSpPr/>
            <p:nvPr userDrawn="1"/>
          </p:nvSpPr>
          <p:spPr>
            <a:xfrm>
              <a:off x="9027791" y="3587392"/>
              <a:ext cx="3164209" cy="3270608"/>
            </a:xfrm>
            <a:custGeom>
              <a:avLst/>
              <a:gdLst>
                <a:gd name="connsiteX0" fmla="*/ 3164209 w 3164209"/>
                <a:gd name="connsiteY0" fmla="*/ 0 h 3270608"/>
                <a:gd name="connsiteX1" fmla="*/ 3164209 w 3164209"/>
                <a:gd name="connsiteY1" fmla="*/ 2129280 h 3270608"/>
                <a:gd name="connsiteX2" fmla="*/ 2981911 w 3164209"/>
                <a:gd name="connsiteY2" fmla="*/ 2311773 h 3270608"/>
                <a:gd name="connsiteX3" fmla="*/ 2024101 w 3164209"/>
                <a:gd name="connsiteY3" fmla="*/ 3270608 h 3270608"/>
                <a:gd name="connsiteX4" fmla="*/ 0 w 3164209"/>
                <a:gd name="connsiteY4" fmla="*/ 3270608 h 3270608"/>
                <a:gd name="connsiteX5" fmla="*/ 6292 w 3164209"/>
                <a:gd name="connsiteY5" fmla="*/ 3257037 h 3270608"/>
                <a:gd name="connsiteX6" fmla="*/ 274756 w 3164209"/>
                <a:gd name="connsiteY6" fmla="*/ 2892548 h 3270608"/>
                <a:gd name="connsiteX7" fmla="*/ 911535 w 3164209"/>
                <a:gd name="connsiteY7" fmla="*/ 2255086 h 3270608"/>
                <a:gd name="connsiteX8" fmla="*/ 1918410 w 3164209"/>
                <a:gd name="connsiteY8" fmla="*/ 1247133 h 327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64209" h="3270608">
                  <a:moveTo>
                    <a:pt x="3164209" y="0"/>
                  </a:moveTo>
                  <a:lnTo>
                    <a:pt x="3164209" y="2129280"/>
                  </a:lnTo>
                  <a:lnTo>
                    <a:pt x="2981911" y="2311773"/>
                  </a:lnTo>
                  <a:lnTo>
                    <a:pt x="2024101" y="3270608"/>
                  </a:lnTo>
                  <a:lnTo>
                    <a:pt x="0" y="3270608"/>
                  </a:lnTo>
                  <a:lnTo>
                    <a:pt x="6292" y="3257037"/>
                  </a:lnTo>
                  <a:cubicBezTo>
                    <a:pt x="75125" y="3125912"/>
                    <a:pt x="164612" y="3002810"/>
                    <a:pt x="274756" y="2892548"/>
                  </a:cubicBezTo>
                  <a:lnTo>
                    <a:pt x="911535" y="2255086"/>
                  </a:lnTo>
                  <a:lnTo>
                    <a:pt x="1918410" y="1247133"/>
                  </a:lnTo>
                  <a:close/>
                </a:path>
              </a:pathLst>
            </a:custGeom>
            <a:solidFill>
              <a:srgbClr val="EFBC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0" name="Freeform 19">
            <a:extLst>
              <a:ext uri="{FF2B5EF4-FFF2-40B4-BE49-F238E27FC236}">
                <a16:creationId xmlns:a16="http://schemas.microsoft.com/office/drawing/2014/main" id="{8FA3E15F-A38F-6E11-2161-604D7B076A3F}"/>
              </a:ext>
            </a:extLst>
          </p:cNvPr>
          <p:cNvSpPr/>
          <p:nvPr userDrawn="1"/>
        </p:nvSpPr>
        <p:spPr>
          <a:xfrm>
            <a:off x="6294401" y="1133139"/>
            <a:ext cx="5557308" cy="5233870"/>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29" name="Picture Placeholder 28">
            <a:extLst>
              <a:ext uri="{FF2B5EF4-FFF2-40B4-BE49-F238E27FC236}">
                <a16:creationId xmlns:a16="http://schemas.microsoft.com/office/drawing/2014/main" id="{2FA384D4-E2E7-C499-0C39-D30CCC968092}"/>
              </a:ext>
            </a:extLst>
          </p:cNvPr>
          <p:cNvSpPr>
            <a:spLocks noGrp="1"/>
          </p:cNvSpPr>
          <p:nvPr>
            <p:ph type="pic" sz="quarter" idx="11" hasCustomPrompt="1"/>
          </p:nvPr>
        </p:nvSpPr>
        <p:spPr>
          <a:xfrm>
            <a:off x="6358534" y="1197696"/>
            <a:ext cx="5428158" cy="5106617"/>
          </a:xfrm>
          <a:custGeom>
            <a:avLst/>
            <a:gdLst>
              <a:gd name="connsiteX0" fmla="*/ 83687 w 5428158"/>
              <a:gd name="connsiteY0" fmla="*/ 0 h 5106617"/>
              <a:gd name="connsiteX1" fmla="*/ 5345070 w 5428158"/>
              <a:gd name="connsiteY1" fmla="*/ 0 h 5106617"/>
              <a:gd name="connsiteX2" fmla="*/ 5358432 w 5428158"/>
              <a:gd name="connsiteY2" fmla="*/ 2697 h 5106617"/>
              <a:gd name="connsiteX3" fmla="*/ 5419708 w 5428158"/>
              <a:gd name="connsiteY3" fmla="*/ 63963 h 5106617"/>
              <a:gd name="connsiteX4" fmla="*/ 5428158 w 5428158"/>
              <a:gd name="connsiteY4" fmla="*/ 105813 h 5106617"/>
              <a:gd name="connsiteX5" fmla="*/ 5428158 w 5428158"/>
              <a:gd name="connsiteY5" fmla="*/ 4994454 h 5106617"/>
              <a:gd name="connsiteX6" fmla="*/ 5419708 w 5428158"/>
              <a:gd name="connsiteY6" fmla="*/ 5036304 h 5106617"/>
              <a:gd name="connsiteX7" fmla="*/ 5313612 w 5428158"/>
              <a:gd name="connsiteY7" fmla="*/ 5106617 h 5106617"/>
              <a:gd name="connsiteX8" fmla="*/ 115144 w 5428158"/>
              <a:gd name="connsiteY8" fmla="*/ 5106617 h 5106617"/>
              <a:gd name="connsiteX9" fmla="*/ 0 w 5428158"/>
              <a:gd name="connsiteY9" fmla="*/ 4991492 h 5106617"/>
              <a:gd name="connsiteX10" fmla="*/ 0 w 5428158"/>
              <a:gd name="connsiteY10" fmla="*/ 3555723 h 5106617"/>
              <a:gd name="connsiteX11" fmla="*/ 0 w 5428158"/>
              <a:gd name="connsiteY11" fmla="*/ 1544544 h 5106617"/>
              <a:gd name="connsiteX12" fmla="*/ 0 w 5428158"/>
              <a:gd name="connsiteY12" fmla="*/ 108775 h 5106617"/>
              <a:gd name="connsiteX13" fmla="*/ 70325 w 5428158"/>
              <a:gd name="connsiteY13" fmla="*/ 2697 h 5106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28158" h="5106617">
                <a:moveTo>
                  <a:pt x="83687" y="0"/>
                </a:moveTo>
                <a:lnTo>
                  <a:pt x="5345070" y="0"/>
                </a:lnTo>
                <a:lnTo>
                  <a:pt x="5358432" y="2697"/>
                </a:lnTo>
                <a:cubicBezTo>
                  <a:pt x="5385983" y="14348"/>
                  <a:pt x="5408054" y="36416"/>
                  <a:pt x="5419708" y="63963"/>
                </a:cubicBezTo>
                <a:lnTo>
                  <a:pt x="5428158" y="105813"/>
                </a:lnTo>
                <a:lnTo>
                  <a:pt x="5428158" y="4994454"/>
                </a:lnTo>
                <a:lnTo>
                  <a:pt x="5419708" y="5036304"/>
                </a:lnTo>
                <a:cubicBezTo>
                  <a:pt x="5402228" y="5077624"/>
                  <a:pt x="5361307" y="5106617"/>
                  <a:pt x="5313612" y="5106617"/>
                </a:cubicBezTo>
                <a:lnTo>
                  <a:pt x="115144" y="5106617"/>
                </a:lnTo>
                <a:cubicBezTo>
                  <a:pt x="51552" y="5106617"/>
                  <a:pt x="0" y="5055074"/>
                  <a:pt x="0" y="4991492"/>
                </a:cubicBezTo>
                <a:lnTo>
                  <a:pt x="0" y="3555723"/>
                </a:lnTo>
                <a:lnTo>
                  <a:pt x="0" y="1544544"/>
                </a:lnTo>
                <a:lnTo>
                  <a:pt x="0" y="108775"/>
                </a:lnTo>
                <a:cubicBezTo>
                  <a:pt x="0" y="61089"/>
                  <a:pt x="28998" y="20174"/>
                  <a:pt x="70325" y="2697"/>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 name="Title Placeholder 12">
            <a:extLst>
              <a:ext uri="{FF2B5EF4-FFF2-40B4-BE49-F238E27FC236}">
                <a16:creationId xmlns:a16="http://schemas.microsoft.com/office/drawing/2014/main" id="{F6C3888F-A0B8-C507-03DE-BA1CE4BCE507}"/>
              </a:ext>
            </a:extLst>
          </p:cNvPr>
          <p:cNvSpPr>
            <a:spLocks noGrp="1"/>
          </p:cNvSpPr>
          <p:nvPr>
            <p:ph type="title" hasCustomPrompt="1"/>
          </p:nvPr>
        </p:nvSpPr>
        <p:spPr>
          <a:xfrm>
            <a:off x="340291" y="212186"/>
            <a:ext cx="9911149" cy="588637"/>
          </a:xfrm>
          <a:prstGeom prst="rect">
            <a:avLst/>
          </a:prstGeom>
        </p:spPr>
        <p:txBody>
          <a:bodyPr vert="horz" lIns="91440" tIns="45720" rIns="91440" bIns="45720" rtlCol="0" anchor="t" anchorCtr="0">
            <a:normAutofit/>
          </a:bodyPr>
          <a:lstStyle>
            <a:lvl1pPr>
              <a:defRPr b="1" i="0">
                <a:solidFill>
                  <a:schemeClr val="bg1"/>
                </a:solidFill>
                <a:latin typeface="Aptos ExtraBold" panose="020B0004020202020204" pitchFamily="34" charset="0"/>
              </a:defRPr>
            </a:lvl1pPr>
          </a:lstStyle>
          <a:p>
            <a:r>
              <a:rPr lang="en-GB"/>
              <a:t>Insert slide title</a:t>
            </a:r>
            <a:endParaRPr lang="en-IS"/>
          </a:p>
        </p:txBody>
      </p:sp>
      <p:pic>
        <p:nvPicPr>
          <p:cNvPr id="3" name="Picture 2" descr="A black background with white text&#10;&#10;Description automatically generated">
            <a:extLst>
              <a:ext uri="{FF2B5EF4-FFF2-40B4-BE49-F238E27FC236}">
                <a16:creationId xmlns:a16="http://schemas.microsoft.com/office/drawing/2014/main" id="{8CF789CF-5A89-9503-0CDE-D9B57785D1E0}"/>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0487345" y="203150"/>
            <a:ext cx="1480989" cy="606708"/>
          </a:xfrm>
          <a:prstGeom prst="rect">
            <a:avLst/>
          </a:prstGeom>
        </p:spPr>
      </p:pic>
      <p:sp>
        <p:nvSpPr>
          <p:cNvPr id="57" name="Text Placeholder 41">
            <a:extLst>
              <a:ext uri="{FF2B5EF4-FFF2-40B4-BE49-F238E27FC236}">
                <a16:creationId xmlns:a16="http://schemas.microsoft.com/office/drawing/2014/main" id="{244BD30E-D216-7959-8F93-9F4D3FE369DA}"/>
              </a:ext>
            </a:extLst>
          </p:cNvPr>
          <p:cNvSpPr>
            <a:spLocks noGrp="1"/>
          </p:cNvSpPr>
          <p:nvPr>
            <p:ph type="body" sz="quarter" idx="12"/>
          </p:nvPr>
        </p:nvSpPr>
        <p:spPr>
          <a:xfrm>
            <a:off x="340290" y="962526"/>
            <a:ext cx="5613819"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1371142"/>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preserve="1" userDrawn="1">
  <p:cSld name="Text image 6">
    <p:spTree>
      <p:nvGrpSpPr>
        <p:cNvPr id="1" name=""/>
        <p:cNvGrpSpPr/>
        <p:nvPr/>
      </p:nvGrpSpPr>
      <p:grpSpPr>
        <a:xfrm>
          <a:off x="0" y="0"/>
          <a:ext cx="0" cy="0"/>
          <a:chOff x="0" y="0"/>
          <a:chExt cx="0" cy="0"/>
        </a:xfrm>
      </p:grpSpPr>
      <p:sp>
        <p:nvSpPr>
          <p:cNvPr id="20" name="Round Single Corner Rectangle 19">
            <a:extLst>
              <a:ext uri="{FF2B5EF4-FFF2-40B4-BE49-F238E27FC236}">
                <a16:creationId xmlns:a16="http://schemas.microsoft.com/office/drawing/2014/main" id="{0AB6023A-8741-7AA6-D37C-3BAE9A9304E1}"/>
              </a:ext>
            </a:extLst>
          </p:cNvPr>
          <p:cNvSpPr/>
          <p:nvPr userDrawn="1"/>
        </p:nvSpPr>
        <p:spPr>
          <a:xfrm>
            <a:off x="0" y="99202"/>
            <a:ext cx="4990381" cy="6758798"/>
          </a:xfrm>
          <a:prstGeom prst="round1Rect">
            <a:avLst/>
          </a:prstGeom>
          <a:solidFill>
            <a:srgbClr val="F5F6F8"/>
          </a:solidFill>
          <a:ln>
            <a:noFill/>
          </a:ln>
          <a:effectLst>
            <a:outerShdw blurRad="165100" dist="127000" dir="5400000" algn="ctr" rotWithShape="0">
              <a:srgbClr val="000000">
                <a:alpha val="1535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S"/>
          </a:p>
        </p:txBody>
      </p:sp>
      <p:sp>
        <p:nvSpPr>
          <p:cNvPr id="4" name="Title Placeholder 12">
            <a:extLst>
              <a:ext uri="{FF2B5EF4-FFF2-40B4-BE49-F238E27FC236}">
                <a16:creationId xmlns:a16="http://schemas.microsoft.com/office/drawing/2014/main" id="{131FEF91-1FE3-8E28-2764-76018A39BBE9}"/>
              </a:ext>
            </a:extLst>
          </p:cNvPr>
          <p:cNvSpPr>
            <a:spLocks noGrp="1"/>
          </p:cNvSpPr>
          <p:nvPr>
            <p:ph type="title" hasCustomPrompt="1"/>
          </p:nvPr>
        </p:nvSpPr>
        <p:spPr>
          <a:xfrm>
            <a:off x="5213445" y="212186"/>
            <a:ext cx="6638262" cy="588637"/>
          </a:xfrm>
          <a:prstGeom prst="rect">
            <a:avLst/>
          </a:prstGeom>
        </p:spPr>
        <p:txBody>
          <a:bodyPr vert="horz" lIns="91440" tIns="45720" rIns="91440" bIns="45720" rtlCol="0" anchor="t" anchorCtr="0">
            <a:normAutofit/>
          </a:bodyPr>
          <a:lstStyle>
            <a:lvl1pPr>
              <a:defRPr b="1" i="0">
                <a:solidFill>
                  <a:schemeClr val="bg1"/>
                </a:solidFill>
                <a:latin typeface="Aptos ExtraBold" panose="020B0004020202020204" pitchFamily="34" charset="0"/>
              </a:defRPr>
            </a:lvl1pPr>
          </a:lstStyle>
          <a:p>
            <a:r>
              <a:rPr lang="en-GB"/>
              <a:t>Insert slide title</a:t>
            </a:r>
            <a:endParaRPr lang="en-IS"/>
          </a:p>
        </p:txBody>
      </p:sp>
      <p:sp>
        <p:nvSpPr>
          <p:cNvPr id="45" name="Freeform 44">
            <a:extLst>
              <a:ext uri="{FF2B5EF4-FFF2-40B4-BE49-F238E27FC236}">
                <a16:creationId xmlns:a16="http://schemas.microsoft.com/office/drawing/2014/main" id="{8CF7E8DA-751E-2CDA-4C7A-2E2FF8C66561}"/>
              </a:ext>
            </a:extLst>
          </p:cNvPr>
          <p:cNvSpPr/>
          <p:nvPr/>
        </p:nvSpPr>
        <p:spPr>
          <a:xfrm rot="5400000">
            <a:off x="-359896" y="5285774"/>
            <a:ext cx="1034425" cy="333296"/>
          </a:xfrm>
          <a:custGeom>
            <a:avLst/>
            <a:gdLst>
              <a:gd name="connsiteX0" fmla="*/ 0 w 1034425"/>
              <a:gd name="connsiteY0" fmla="*/ 333296 h 333296"/>
              <a:gd name="connsiteX1" fmla="*/ 43998 w 1034425"/>
              <a:gd name="connsiteY1" fmla="*/ 252082 h 333296"/>
              <a:gd name="connsiteX2" fmla="*/ 517212 w 1034425"/>
              <a:gd name="connsiteY2" fmla="*/ 0 h 333296"/>
              <a:gd name="connsiteX3" fmla="*/ 990427 w 1034425"/>
              <a:gd name="connsiteY3" fmla="*/ 252082 h 333296"/>
              <a:gd name="connsiteX4" fmla="*/ 1034425 w 1034425"/>
              <a:gd name="connsiteY4" fmla="*/ 333296 h 3332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4425" h="333296">
                <a:moveTo>
                  <a:pt x="0" y="333296"/>
                </a:moveTo>
                <a:lnTo>
                  <a:pt x="43998" y="252082"/>
                </a:lnTo>
                <a:cubicBezTo>
                  <a:pt x="146553" y="99994"/>
                  <a:pt x="320227" y="0"/>
                  <a:pt x="517212" y="0"/>
                </a:cubicBezTo>
                <a:cubicBezTo>
                  <a:pt x="714198" y="0"/>
                  <a:pt x="887873" y="99994"/>
                  <a:pt x="990427" y="252082"/>
                </a:cubicBezTo>
                <a:lnTo>
                  <a:pt x="1034425" y="333296"/>
                </a:lnTo>
                <a:close/>
              </a:path>
            </a:pathLst>
          </a:custGeom>
          <a:solidFill>
            <a:srgbClr val="403FA4"/>
          </a:solidFill>
          <a:ln w="0" cap="flat">
            <a:noFill/>
            <a:prstDash val="solid"/>
            <a:miter/>
          </a:ln>
        </p:spPr>
        <p:txBody>
          <a:bodyPr rtlCol="0" anchor="ctr"/>
          <a:lstStyle/>
          <a:p>
            <a:endParaRPr lang="en-IS"/>
          </a:p>
        </p:txBody>
      </p:sp>
      <p:sp>
        <p:nvSpPr>
          <p:cNvPr id="51" name="Freeform 50">
            <a:extLst>
              <a:ext uri="{FF2B5EF4-FFF2-40B4-BE49-F238E27FC236}">
                <a16:creationId xmlns:a16="http://schemas.microsoft.com/office/drawing/2014/main" id="{15D27767-99A3-E036-6283-1B2982352351}"/>
              </a:ext>
            </a:extLst>
          </p:cNvPr>
          <p:cNvSpPr/>
          <p:nvPr/>
        </p:nvSpPr>
        <p:spPr>
          <a:xfrm rot="5400000">
            <a:off x="-94810" y="6127554"/>
            <a:ext cx="3256905" cy="2884347"/>
          </a:xfrm>
          <a:custGeom>
            <a:avLst/>
            <a:gdLst>
              <a:gd name="connsiteX0" fmla="*/ 3256841 w 3256905"/>
              <a:gd name="connsiteY0" fmla="*/ 1192835 h 2884347"/>
              <a:gd name="connsiteX1" fmla="*/ 3256841 w 3256905"/>
              <a:gd name="connsiteY1" fmla="*/ 1192824 h 2884347"/>
              <a:gd name="connsiteX2" fmla="*/ 3256905 w 3256905"/>
              <a:gd name="connsiteY2" fmla="*/ 1192888 h 2884347"/>
              <a:gd name="connsiteX3" fmla="*/ 497 w 3256905"/>
              <a:gd name="connsiteY3" fmla="*/ 1216107 h 2884347"/>
              <a:gd name="connsiteX4" fmla="*/ 358961 w 3256905"/>
              <a:gd name="connsiteY4" fmla="*/ 348461 h 2884347"/>
              <a:gd name="connsiteX5" fmla="*/ 692849 w 3256905"/>
              <a:gd name="connsiteY5" fmla="*/ 95984 h 2884347"/>
              <a:gd name="connsiteX6" fmla="*/ 909551 w 3256905"/>
              <a:gd name="connsiteY6" fmla="*/ 1681 h 2884347"/>
              <a:gd name="connsiteX7" fmla="*/ 916725 w 3256905"/>
              <a:gd name="connsiteY7" fmla="*/ 0 h 2884347"/>
              <a:gd name="connsiteX8" fmla="*/ 916725 w 3256905"/>
              <a:gd name="connsiteY8" fmla="*/ 1999169 h 2884347"/>
              <a:gd name="connsiteX9" fmla="*/ 843657 w 3256905"/>
              <a:gd name="connsiteY9" fmla="*/ 2078870 h 2884347"/>
              <a:gd name="connsiteX10" fmla="*/ 536616 w 3256905"/>
              <a:gd name="connsiteY10" fmla="*/ 2884347 h 2884347"/>
              <a:gd name="connsiteX11" fmla="*/ 337158 w 3256905"/>
              <a:gd name="connsiteY11" fmla="*/ 2320527 h 2884347"/>
              <a:gd name="connsiteX12" fmla="*/ 497 w 3256905"/>
              <a:gd name="connsiteY12" fmla="*/ 1216107 h 2884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56905" h="2884347">
                <a:moveTo>
                  <a:pt x="3256841" y="1192835"/>
                </a:moveTo>
                <a:lnTo>
                  <a:pt x="3256841" y="1192824"/>
                </a:lnTo>
                <a:lnTo>
                  <a:pt x="3256905" y="1192888"/>
                </a:lnTo>
                <a:close/>
                <a:moveTo>
                  <a:pt x="497" y="1216107"/>
                </a:moveTo>
                <a:cubicBezTo>
                  <a:pt x="-7638" y="920311"/>
                  <a:pt x="82947" y="624997"/>
                  <a:pt x="358961" y="348461"/>
                </a:cubicBezTo>
                <a:cubicBezTo>
                  <a:pt x="462271" y="244956"/>
                  <a:pt x="574454" y="160246"/>
                  <a:pt x="692849" y="95984"/>
                </a:cubicBezTo>
                <a:cubicBezTo>
                  <a:pt x="762687" y="57908"/>
                  <a:pt x="835085" y="26410"/>
                  <a:pt x="909551" y="1681"/>
                </a:cubicBezTo>
                <a:lnTo>
                  <a:pt x="916725" y="0"/>
                </a:lnTo>
                <a:lnTo>
                  <a:pt x="916725" y="1999169"/>
                </a:lnTo>
                <a:lnTo>
                  <a:pt x="843657" y="2078870"/>
                </a:lnTo>
                <a:cubicBezTo>
                  <a:pt x="628282" y="2335706"/>
                  <a:pt x="535064" y="2610367"/>
                  <a:pt x="536616" y="2884347"/>
                </a:cubicBezTo>
                <a:cubicBezTo>
                  <a:pt x="525905" y="2746043"/>
                  <a:pt x="450673" y="2566337"/>
                  <a:pt x="337158" y="2320527"/>
                </a:cubicBezTo>
                <a:cubicBezTo>
                  <a:pt x="184605" y="1977518"/>
                  <a:pt x="10956" y="1596415"/>
                  <a:pt x="497" y="1216107"/>
                </a:cubicBezTo>
                <a:close/>
              </a:path>
            </a:pathLst>
          </a:custGeom>
          <a:solidFill>
            <a:srgbClr val="6E63D6"/>
          </a:solidFill>
          <a:ln w="0" cap="flat">
            <a:noFill/>
            <a:prstDash val="solid"/>
            <a:miter/>
          </a:ln>
        </p:spPr>
        <p:txBody>
          <a:bodyPr rtlCol="0" anchor="ctr"/>
          <a:lstStyle/>
          <a:p>
            <a:endParaRPr lang="en-IS"/>
          </a:p>
        </p:txBody>
      </p:sp>
      <p:sp>
        <p:nvSpPr>
          <p:cNvPr id="55" name="Freeform 54">
            <a:extLst>
              <a:ext uri="{FF2B5EF4-FFF2-40B4-BE49-F238E27FC236}">
                <a16:creationId xmlns:a16="http://schemas.microsoft.com/office/drawing/2014/main" id="{8AA4C5B2-FC58-4EBB-0F29-D3ECDC7542B5}"/>
              </a:ext>
            </a:extLst>
          </p:cNvPr>
          <p:cNvSpPr/>
          <p:nvPr userDrawn="1"/>
        </p:nvSpPr>
        <p:spPr>
          <a:xfrm rot="5400000">
            <a:off x="298296" y="6179511"/>
            <a:ext cx="380191" cy="976788"/>
          </a:xfrm>
          <a:custGeom>
            <a:avLst/>
            <a:gdLst>
              <a:gd name="connsiteX0" fmla="*/ 19 w 380191"/>
              <a:gd name="connsiteY0" fmla="*/ 887983 h 976788"/>
              <a:gd name="connsiteX1" fmla="*/ 19 w 380191"/>
              <a:gd name="connsiteY1" fmla="*/ 885317 h 976788"/>
              <a:gd name="connsiteX2" fmla="*/ 19 w 380191"/>
              <a:gd name="connsiteY2" fmla="*/ 885253 h 976788"/>
              <a:gd name="connsiteX3" fmla="*/ 307041 w 380191"/>
              <a:gd name="connsiteY3" fmla="*/ 79776 h 976788"/>
              <a:gd name="connsiteX4" fmla="*/ 380191 w 380191"/>
              <a:gd name="connsiteY4" fmla="*/ 0 h 976788"/>
              <a:gd name="connsiteX5" fmla="*/ 380191 w 380191"/>
              <a:gd name="connsiteY5" fmla="*/ 976788 h 976788"/>
              <a:gd name="connsiteX6" fmla="*/ 6712 w 380191"/>
              <a:gd name="connsiteY6" fmla="*/ 976788 h 976788"/>
              <a:gd name="connsiteX7" fmla="*/ 906 w 380191"/>
              <a:gd name="connsiteY7" fmla="*/ 927227 h 976788"/>
              <a:gd name="connsiteX8" fmla="*/ 906 w 380191"/>
              <a:gd name="connsiteY8" fmla="*/ 925449 h 976788"/>
              <a:gd name="connsiteX9" fmla="*/ 19 w 380191"/>
              <a:gd name="connsiteY9" fmla="*/ 887983 h 97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0191" h="976788">
                <a:moveTo>
                  <a:pt x="19" y="887983"/>
                </a:moveTo>
                <a:lnTo>
                  <a:pt x="19" y="885317"/>
                </a:lnTo>
                <a:lnTo>
                  <a:pt x="19" y="885253"/>
                </a:lnTo>
                <a:cubicBezTo>
                  <a:pt x="-1534" y="611273"/>
                  <a:pt x="91635" y="336612"/>
                  <a:pt x="307041" y="79776"/>
                </a:cubicBezTo>
                <a:lnTo>
                  <a:pt x="380191" y="0"/>
                </a:lnTo>
                <a:lnTo>
                  <a:pt x="380191" y="976788"/>
                </a:lnTo>
                <a:lnTo>
                  <a:pt x="6712" y="976788"/>
                </a:lnTo>
                <a:lnTo>
                  <a:pt x="906" y="927227"/>
                </a:lnTo>
                <a:cubicBezTo>
                  <a:pt x="463" y="926783"/>
                  <a:pt x="906" y="926338"/>
                  <a:pt x="906" y="925449"/>
                </a:cubicBezTo>
                <a:cubicBezTo>
                  <a:pt x="19" y="912939"/>
                  <a:pt x="19" y="900494"/>
                  <a:pt x="19" y="887983"/>
                </a:cubicBezTo>
                <a:close/>
              </a:path>
            </a:pathLst>
          </a:custGeom>
          <a:solidFill>
            <a:srgbClr val="EFBC6E"/>
          </a:solidFill>
          <a:ln w="0" cap="flat">
            <a:noFill/>
            <a:prstDash val="solid"/>
            <a:miter/>
          </a:ln>
        </p:spPr>
        <p:txBody>
          <a:bodyPr rtlCol="0" anchor="ctr"/>
          <a:lstStyle/>
          <a:p>
            <a:endParaRPr lang="en-IS"/>
          </a:p>
        </p:txBody>
      </p:sp>
      <p:pic>
        <p:nvPicPr>
          <p:cNvPr id="2" name="Picture 1" descr="A black background with white text&#10;&#10;Description automatically generated">
            <a:extLst>
              <a:ext uri="{FF2B5EF4-FFF2-40B4-BE49-F238E27FC236}">
                <a16:creationId xmlns:a16="http://schemas.microsoft.com/office/drawing/2014/main" id="{EEEBAE2D-89C3-0D05-F5CE-BE24BBF2F7B2}"/>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976786" y="6153002"/>
            <a:ext cx="1480989" cy="606708"/>
          </a:xfrm>
          <a:prstGeom prst="rect">
            <a:avLst/>
          </a:prstGeom>
        </p:spPr>
      </p:pic>
      <p:sp>
        <p:nvSpPr>
          <p:cNvPr id="33" name="Picture Placeholder 32">
            <a:extLst>
              <a:ext uri="{FF2B5EF4-FFF2-40B4-BE49-F238E27FC236}">
                <a16:creationId xmlns:a16="http://schemas.microsoft.com/office/drawing/2014/main" id="{1478219C-D55C-D710-3833-42907EF40FCB}"/>
              </a:ext>
            </a:extLst>
          </p:cNvPr>
          <p:cNvSpPr>
            <a:spLocks noGrp="1"/>
          </p:cNvSpPr>
          <p:nvPr>
            <p:ph type="pic" sz="quarter" idx="11" hasCustomPrompt="1"/>
          </p:nvPr>
        </p:nvSpPr>
        <p:spPr>
          <a:xfrm>
            <a:off x="0" y="154546"/>
            <a:ext cx="4935828" cy="6703454"/>
          </a:xfrm>
          <a:custGeom>
            <a:avLst/>
            <a:gdLst>
              <a:gd name="connsiteX0" fmla="*/ 0 w 4935828"/>
              <a:gd name="connsiteY0" fmla="*/ 0 h 6703454"/>
              <a:gd name="connsiteX1" fmla="*/ 4113173 w 4935828"/>
              <a:gd name="connsiteY1" fmla="*/ 0 h 6703454"/>
              <a:gd name="connsiteX2" fmla="*/ 4935828 w 4935828"/>
              <a:gd name="connsiteY2" fmla="*/ 822655 h 6703454"/>
              <a:gd name="connsiteX3" fmla="*/ 4935828 w 4935828"/>
              <a:gd name="connsiteY3" fmla="*/ 6703454 h 6703454"/>
              <a:gd name="connsiteX4" fmla="*/ 2973249 w 4935828"/>
              <a:gd name="connsiteY4" fmla="*/ 6703454 h 6703454"/>
              <a:gd name="connsiteX5" fmla="*/ 2932837 w 4935828"/>
              <a:gd name="connsiteY5" fmla="*/ 6597898 h 6703454"/>
              <a:gd name="connsiteX6" fmla="*/ 2880680 w 4935828"/>
              <a:gd name="connsiteY6" fmla="*/ 6491283 h 6703454"/>
              <a:gd name="connsiteX7" fmla="*/ 2628203 w 4935828"/>
              <a:gd name="connsiteY7" fmla="*/ 6157395 h 6703454"/>
              <a:gd name="connsiteX8" fmla="*/ 1760557 w 4935828"/>
              <a:gd name="connsiteY8" fmla="*/ 5798930 h 6703454"/>
              <a:gd name="connsiteX9" fmla="*/ 656137 w 4935828"/>
              <a:gd name="connsiteY9" fmla="*/ 6135592 h 6703454"/>
              <a:gd name="connsiteX10" fmla="*/ 92317 w 4935828"/>
              <a:gd name="connsiteY10" fmla="*/ 6335050 h 6703454"/>
              <a:gd name="connsiteX11" fmla="*/ 92699 w 4935828"/>
              <a:gd name="connsiteY11" fmla="*/ 6335067 h 6703454"/>
              <a:gd name="connsiteX12" fmla="*/ 55908 w 4935828"/>
              <a:gd name="connsiteY12" fmla="*/ 6335938 h 6703454"/>
              <a:gd name="connsiteX13" fmla="*/ 54130 w 4935828"/>
              <a:gd name="connsiteY13" fmla="*/ 6335938 h 6703454"/>
              <a:gd name="connsiteX14" fmla="*/ 0 w 4935828"/>
              <a:gd name="connsiteY14" fmla="*/ 6342279 h 6703454"/>
              <a:gd name="connsiteX15" fmla="*/ 0 w 4935828"/>
              <a:gd name="connsiteY15" fmla="*/ 5804985 h 6703454"/>
              <a:gd name="connsiteX16" fmla="*/ 61725 w 4935828"/>
              <a:gd name="connsiteY16" fmla="*/ 5771545 h 6703454"/>
              <a:gd name="connsiteX17" fmla="*/ 313807 w 4935828"/>
              <a:gd name="connsiteY17" fmla="*/ 5298330 h 6703454"/>
              <a:gd name="connsiteX18" fmla="*/ 61725 w 4935828"/>
              <a:gd name="connsiteY18" fmla="*/ 4825115 h 6703454"/>
              <a:gd name="connsiteX19" fmla="*/ 0 w 4935828"/>
              <a:gd name="connsiteY19" fmla="*/ 4791676 h 6703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935828" h="6703454">
                <a:moveTo>
                  <a:pt x="0" y="0"/>
                </a:moveTo>
                <a:lnTo>
                  <a:pt x="4113173" y="0"/>
                </a:lnTo>
                <a:cubicBezTo>
                  <a:pt x="4567513" y="0"/>
                  <a:pt x="4935828" y="368315"/>
                  <a:pt x="4935828" y="822655"/>
                </a:cubicBezTo>
                <a:lnTo>
                  <a:pt x="4935828" y="6703454"/>
                </a:lnTo>
                <a:lnTo>
                  <a:pt x="2973249" y="6703454"/>
                </a:lnTo>
                <a:lnTo>
                  <a:pt x="2932837" y="6597898"/>
                </a:lnTo>
                <a:cubicBezTo>
                  <a:pt x="2917111" y="6561760"/>
                  <a:pt x="2899718" y="6526201"/>
                  <a:pt x="2880680" y="6491283"/>
                </a:cubicBezTo>
                <a:cubicBezTo>
                  <a:pt x="2816418" y="6372888"/>
                  <a:pt x="2731708" y="6260705"/>
                  <a:pt x="2628203" y="6157395"/>
                </a:cubicBezTo>
                <a:cubicBezTo>
                  <a:pt x="2351667" y="5881381"/>
                  <a:pt x="2056353" y="5790796"/>
                  <a:pt x="1760557" y="5798930"/>
                </a:cubicBezTo>
                <a:cubicBezTo>
                  <a:pt x="1380249" y="5809389"/>
                  <a:pt x="999146" y="5983039"/>
                  <a:pt x="656137" y="6135592"/>
                </a:cubicBezTo>
                <a:cubicBezTo>
                  <a:pt x="410327" y="6249107"/>
                  <a:pt x="230621" y="6324339"/>
                  <a:pt x="92317" y="6335050"/>
                </a:cubicBezTo>
                <a:lnTo>
                  <a:pt x="92699" y="6335067"/>
                </a:lnTo>
                <a:lnTo>
                  <a:pt x="55908" y="6335938"/>
                </a:lnTo>
                <a:cubicBezTo>
                  <a:pt x="55019" y="6335938"/>
                  <a:pt x="54574" y="6335495"/>
                  <a:pt x="54130" y="6335938"/>
                </a:cubicBezTo>
                <a:lnTo>
                  <a:pt x="0" y="6342279"/>
                </a:lnTo>
                <a:lnTo>
                  <a:pt x="0" y="5804985"/>
                </a:lnTo>
                <a:lnTo>
                  <a:pt x="61725" y="5771545"/>
                </a:lnTo>
                <a:cubicBezTo>
                  <a:pt x="213813" y="5668990"/>
                  <a:pt x="313807" y="5495315"/>
                  <a:pt x="313807" y="5298330"/>
                </a:cubicBezTo>
                <a:cubicBezTo>
                  <a:pt x="313807" y="5101345"/>
                  <a:pt x="213813" y="4927670"/>
                  <a:pt x="61725" y="4825115"/>
                </a:cubicBezTo>
                <a:lnTo>
                  <a:pt x="0" y="4791676"/>
                </a:lnTo>
                <a:close/>
              </a:path>
            </a:pathLst>
          </a:custGeom>
        </p:spPr>
        <p:txBody>
          <a:bodyPr wrap="square" anchor="ctr" anchorCtr="0">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1" name="Text Placeholder 41">
            <a:extLst>
              <a:ext uri="{FF2B5EF4-FFF2-40B4-BE49-F238E27FC236}">
                <a16:creationId xmlns:a16="http://schemas.microsoft.com/office/drawing/2014/main" id="{320AD8F2-4804-2216-6B88-7B4E7B74F8BA}"/>
              </a:ext>
            </a:extLst>
          </p:cNvPr>
          <p:cNvSpPr>
            <a:spLocks noGrp="1"/>
          </p:cNvSpPr>
          <p:nvPr>
            <p:ph type="body" sz="quarter" idx="12"/>
          </p:nvPr>
        </p:nvSpPr>
        <p:spPr>
          <a:xfrm>
            <a:off x="5213444" y="962526"/>
            <a:ext cx="6638261"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98440261"/>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preserve="1" userDrawn="1">
  <p:cSld name="Text image 7">
    <p:bg>
      <p:bgPr>
        <a:solidFill>
          <a:srgbClr val="351C5C"/>
        </a:solidFill>
        <a:effectLst/>
      </p:bgPr>
    </p:bg>
    <p:spTree>
      <p:nvGrpSpPr>
        <p:cNvPr id="1" name=""/>
        <p:cNvGrpSpPr/>
        <p:nvPr/>
      </p:nvGrpSpPr>
      <p:grpSpPr>
        <a:xfrm>
          <a:off x="0" y="0"/>
          <a:ext cx="0" cy="0"/>
          <a:chOff x="0" y="0"/>
          <a:chExt cx="0" cy="0"/>
        </a:xfrm>
      </p:grpSpPr>
      <p:grpSp>
        <p:nvGrpSpPr>
          <p:cNvPr id="42" name="Group 41">
            <a:extLst>
              <a:ext uri="{FF2B5EF4-FFF2-40B4-BE49-F238E27FC236}">
                <a16:creationId xmlns:a16="http://schemas.microsoft.com/office/drawing/2014/main" id="{8A731AAF-DEBF-ACA9-A33F-33F2A1EAE040}"/>
              </a:ext>
            </a:extLst>
          </p:cNvPr>
          <p:cNvGrpSpPr/>
          <p:nvPr userDrawn="1"/>
        </p:nvGrpSpPr>
        <p:grpSpPr>
          <a:xfrm>
            <a:off x="7901642" y="3045085"/>
            <a:ext cx="4334953" cy="3822854"/>
            <a:chOff x="7901642" y="3045085"/>
            <a:chExt cx="4334953" cy="3822854"/>
          </a:xfrm>
        </p:grpSpPr>
        <p:sp>
          <p:nvSpPr>
            <p:cNvPr id="58" name="Freeform 57">
              <a:extLst>
                <a:ext uri="{FF2B5EF4-FFF2-40B4-BE49-F238E27FC236}">
                  <a16:creationId xmlns:a16="http://schemas.microsoft.com/office/drawing/2014/main" id="{EB025952-AC3F-61E5-37A1-1351909FFCC3}"/>
                </a:ext>
              </a:extLst>
            </p:cNvPr>
            <p:cNvSpPr/>
            <p:nvPr/>
          </p:nvSpPr>
          <p:spPr>
            <a:xfrm rot="10800000">
              <a:off x="8298177" y="3045085"/>
              <a:ext cx="3938418" cy="3822854"/>
            </a:xfrm>
            <a:custGeom>
              <a:avLst/>
              <a:gdLst>
                <a:gd name="connsiteX0" fmla="*/ 629093 w 3938418"/>
                <a:gd name="connsiteY0" fmla="*/ 3822854 h 3822854"/>
                <a:gd name="connsiteX1" fmla="*/ 374900 w 3938418"/>
                <a:gd name="connsiteY1" fmla="*/ 3568325 h 3822854"/>
                <a:gd name="connsiteX2" fmla="*/ 374900 w 3938418"/>
                <a:gd name="connsiteY2" fmla="*/ 1755816 h 3822854"/>
                <a:gd name="connsiteX3" fmla="*/ 705967 w 3938418"/>
                <a:gd name="connsiteY3" fmla="*/ 1424313 h 3822854"/>
                <a:gd name="connsiteX4" fmla="*/ 2042636 w 3938418"/>
                <a:gd name="connsiteY4" fmla="*/ 85882 h 3822854"/>
                <a:gd name="connsiteX5" fmla="*/ 2042636 w 3938418"/>
                <a:gd name="connsiteY5" fmla="*/ 85976 h 3822854"/>
                <a:gd name="connsiteX6" fmla="*/ 2128499 w 3938418"/>
                <a:gd name="connsiteY6" fmla="*/ 0 h 3822854"/>
                <a:gd name="connsiteX7" fmla="*/ 3938418 w 3938418"/>
                <a:gd name="connsiteY7" fmla="*/ 0 h 3822854"/>
                <a:gd name="connsiteX8" fmla="*/ 3937799 w 3938418"/>
                <a:gd name="connsiteY8" fmla="*/ 28107 h 3822854"/>
                <a:gd name="connsiteX9" fmla="*/ 3417742 w 3938418"/>
                <a:gd name="connsiteY9" fmla="*/ 1030528 h 3822854"/>
                <a:gd name="connsiteX10" fmla="*/ 2352875 w 3938418"/>
                <a:gd name="connsiteY10" fmla="*/ 2096799 h 3822854"/>
                <a:gd name="connsiteX11" fmla="*/ 1697369 w 3938418"/>
                <a:gd name="connsiteY11" fmla="*/ 2753170 h 3822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38418" h="3822854">
                  <a:moveTo>
                    <a:pt x="629093" y="3822854"/>
                  </a:moveTo>
                  <a:lnTo>
                    <a:pt x="374900" y="3568325"/>
                  </a:lnTo>
                  <a:cubicBezTo>
                    <a:pt x="-124967" y="3067800"/>
                    <a:pt x="-124967" y="2256342"/>
                    <a:pt x="374900" y="1755816"/>
                  </a:cubicBezTo>
                  <a:lnTo>
                    <a:pt x="705967" y="1424313"/>
                  </a:lnTo>
                  <a:lnTo>
                    <a:pt x="2042636" y="85882"/>
                  </a:lnTo>
                  <a:lnTo>
                    <a:pt x="2042636" y="85976"/>
                  </a:lnTo>
                  <a:lnTo>
                    <a:pt x="2128499" y="0"/>
                  </a:lnTo>
                  <a:lnTo>
                    <a:pt x="3938418" y="0"/>
                  </a:lnTo>
                  <a:lnTo>
                    <a:pt x="3937799" y="28107"/>
                  </a:lnTo>
                  <a:cubicBezTo>
                    <a:pt x="3910458" y="365442"/>
                    <a:pt x="3742880" y="704962"/>
                    <a:pt x="3417742" y="1030528"/>
                  </a:cubicBezTo>
                  <a:lnTo>
                    <a:pt x="2352875" y="2096799"/>
                  </a:lnTo>
                  <a:lnTo>
                    <a:pt x="1697369" y="2753170"/>
                  </a:lnTo>
                  <a:close/>
                </a:path>
              </a:pathLst>
            </a:custGeom>
            <a:solidFill>
              <a:srgbClr val="D14B74"/>
            </a:solidFill>
            <a:ln w="12700" cap="flat">
              <a:noFill/>
              <a:prstDash val="solid"/>
              <a:miter/>
            </a:ln>
          </p:spPr>
          <p:txBody>
            <a:bodyPr rtlCol="0" anchor="ctr"/>
            <a:lstStyle/>
            <a:p>
              <a:endParaRPr lang="en-IS"/>
            </a:p>
          </p:txBody>
        </p:sp>
        <p:sp>
          <p:nvSpPr>
            <p:cNvPr id="53" name="Freeform 52">
              <a:extLst>
                <a:ext uri="{FF2B5EF4-FFF2-40B4-BE49-F238E27FC236}">
                  <a16:creationId xmlns:a16="http://schemas.microsoft.com/office/drawing/2014/main" id="{80712FA5-D901-FAF4-3514-16CB5F6F04E2}"/>
                </a:ext>
              </a:extLst>
            </p:cNvPr>
            <p:cNvSpPr/>
            <p:nvPr/>
          </p:nvSpPr>
          <p:spPr>
            <a:xfrm rot="10800000">
              <a:off x="7901642" y="3115122"/>
              <a:ext cx="3449014" cy="3676930"/>
            </a:xfrm>
            <a:custGeom>
              <a:avLst/>
              <a:gdLst>
                <a:gd name="connsiteX0" fmla="*/ 0 w 3449014"/>
                <a:gd name="connsiteY0" fmla="*/ 1168203 h 3676930"/>
                <a:gd name="connsiteX1" fmla="*/ 1147610 w 3449014"/>
                <a:gd name="connsiteY1" fmla="*/ 19080 h 3676930"/>
                <a:gd name="connsiteX2" fmla="*/ 2790637 w 3449014"/>
                <a:gd name="connsiteY2" fmla="*/ 596580 h 3676930"/>
                <a:gd name="connsiteX3" fmla="*/ 2839393 w 3449014"/>
                <a:gd name="connsiteY3" fmla="*/ 646727 h 3676930"/>
                <a:gd name="connsiteX4" fmla="*/ 2981117 w 3449014"/>
                <a:gd name="connsiteY4" fmla="*/ 3175423 h 3676930"/>
                <a:gd name="connsiteX5" fmla="*/ 344605 w 3449014"/>
                <a:gd name="connsiteY5" fmla="*/ 3144804 h 3676930"/>
                <a:gd name="connsiteX6" fmla="*/ 1457092 w 3449014"/>
                <a:gd name="connsiteY6" fmla="*/ 2030851 h 3676930"/>
                <a:gd name="connsiteX7" fmla="*/ 1374443 w 3449014"/>
                <a:gd name="connsiteY7" fmla="*/ 1251529 h 3676930"/>
                <a:gd name="connsiteX8" fmla="*/ 0 w 3449014"/>
                <a:gd name="connsiteY8" fmla="*/ 1168203 h 367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9014" h="3676930">
                  <a:moveTo>
                    <a:pt x="0" y="1168203"/>
                  </a:moveTo>
                  <a:lnTo>
                    <a:pt x="1147610" y="19080"/>
                  </a:lnTo>
                  <a:cubicBezTo>
                    <a:pt x="1678150" y="-60360"/>
                    <a:pt x="2298439" y="103733"/>
                    <a:pt x="2790637" y="596580"/>
                  </a:cubicBezTo>
                  <a:cubicBezTo>
                    <a:pt x="2807583" y="613549"/>
                    <a:pt x="2823772" y="629759"/>
                    <a:pt x="2839393" y="646727"/>
                  </a:cubicBezTo>
                  <a:cubicBezTo>
                    <a:pt x="3596199" y="1444914"/>
                    <a:pt x="3654043" y="2501515"/>
                    <a:pt x="2981117" y="3175423"/>
                  </a:cubicBezTo>
                  <a:cubicBezTo>
                    <a:pt x="2295220" y="3862224"/>
                    <a:pt x="1362136" y="3835586"/>
                    <a:pt x="344605" y="3144804"/>
                  </a:cubicBezTo>
                  <a:lnTo>
                    <a:pt x="1457092" y="2030851"/>
                  </a:lnTo>
                  <a:cubicBezTo>
                    <a:pt x="1672281" y="1815378"/>
                    <a:pt x="1639146" y="1516580"/>
                    <a:pt x="1374443" y="1251529"/>
                  </a:cubicBezTo>
                  <a:cubicBezTo>
                    <a:pt x="1032489" y="909124"/>
                    <a:pt x="440791" y="833571"/>
                    <a:pt x="0" y="1168203"/>
                  </a:cubicBezTo>
                  <a:close/>
                </a:path>
              </a:pathLst>
            </a:custGeom>
            <a:solidFill>
              <a:srgbClr val="912B47"/>
            </a:solidFill>
            <a:ln w="0" cap="flat">
              <a:noFill/>
              <a:prstDash val="solid"/>
              <a:miter/>
            </a:ln>
          </p:spPr>
          <p:txBody>
            <a:bodyPr rtlCol="0" anchor="ctr"/>
            <a:lstStyle/>
            <a:p>
              <a:endParaRPr lang="en-IS"/>
            </a:p>
          </p:txBody>
        </p:sp>
        <p:sp>
          <p:nvSpPr>
            <p:cNvPr id="60" name="Freeform 59">
              <a:extLst>
                <a:ext uri="{FF2B5EF4-FFF2-40B4-BE49-F238E27FC236}">
                  <a16:creationId xmlns:a16="http://schemas.microsoft.com/office/drawing/2014/main" id="{0269C64A-EE04-940D-ABAB-F7B101CCD1E2}"/>
                </a:ext>
              </a:extLst>
            </p:cNvPr>
            <p:cNvSpPr/>
            <p:nvPr/>
          </p:nvSpPr>
          <p:spPr>
            <a:xfrm rot="10800000">
              <a:off x="10203801" y="4840230"/>
              <a:ext cx="1997528" cy="1931982"/>
            </a:xfrm>
            <a:custGeom>
              <a:avLst/>
              <a:gdLst>
                <a:gd name="connsiteX0" fmla="*/ 0 w 1997528"/>
                <a:gd name="connsiteY0" fmla="*/ 1931982 h 1931982"/>
                <a:gd name="connsiteX1" fmla="*/ 0 w 1997528"/>
                <a:gd name="connsiteY1" fmla="*/ 535789 h 1931982"/>
                <a:gd name="connsiteX2" fmla="*/ 58667 w 1997528"/>
                <a:gd name="connsiteY2" fmla="*/ 580725 h 1931982"/>
                <a:gd name="connsiteX3" fmla="*/ 952163 w 1997528"/>
                <a:gd name="connsiteY3" fmla="*/ 376721 h 1931982"/>
                <a:gd name="connsiteX4" fmla="*/ 1997528 w 1997528"/>
                <a:gd name="connsiteY4" fmla="*/ 0 h 1931982"/>
                <a:gd name="connsiteX5" fmla="*/ 660858 w 1997528"/>
                <a:gd name="connsiteY5" fmla="*/ 1338431 h 1931982"/>
                <a:gd name="connsiteX6" fmla="*/ 329791 w 1997528"/>
                <a:gd name="connsiteY6" fmla="*/ 1669935 h 1931982"/>
                <a:gd name="connsiteX7" fmla="*/ 130602 w 1997528"/>
                <a:gd name="connsiteY7" fmla="*/ 1930625 h 1931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97528" h="1931982">
                  <a:moveTo>
                    <a:pt x="0" y="1931982"/>
                  </a:moveTo>
                  <a:lnTo>
                    <a:pt x="0" y="535789"/>
                  </a:lnTo>
                  <a:lnTo>
                    <a:pt x="58667" y="580725"/>
                  </a:lnTo>
                  <a:cubicBezTo>
                    <a:pt x="245298" y="684911"/>
                    <a:pt x="511714" y="580605"/>
                    <a:pt x="952163" y="376721"/>
                  </a:cubicBezTo>
                  <a:cubicBezTo>
                    <a:pt x="1279727" y="230640"/>
                    <a:pt x="1635787" y="68917"/>
                    <a:pt x="1997528" y="0"/>
                  </a:cubicBezTo>
                  <a:lnTo>
                    <a:pt x="660858" y="1338431"/>
                  </a:lnTo>
                  <a:lnTo>
                    <a:pt x="329791" y="1669935"/>
                  </a:lnTo>
                  <a:cubicBezTo>
                    <a:pt x="250267" y="1749659"/>
                    <a:pt x="184849" y="1837725"/>
                    <a:pt x="130602" y="1930625"/>
                  </a:cubicBezTo>
                  <a:close/>
                </a:path>
              </a:pathLst>
            </a:custGeom>
            <a:solidFill>
              <a:srgbClr val="EFBC6E"/>
            </a:solidFill>
            <a:ln w="0" cap="flat">
              <a:noFill/>
              <a:prstDash val="solid"/>
              <a:miter/>
            </a:ln>
          </p:spPr>
          <p:txBody>
            <a:bodyPr rtlCol="0" anchor="ctr"/>
            <a:lstStyle/>
            <a:p>
              <a:endParaRPr lang="en-IS"/>
            </a:p>
          </p:txBody>
        </p:sp>
        <p:sp>
          <p:nvSpPr>
            <p:cNvPr id="55" name="Freeform 54">
              <a:extLst>
                <a:ext uri="{FF2B5EF4-FFF2-40B4-BE49-F238E27FC236}">
                  <a16:creationId xmlns:a16="http://schemas.microsoft.com/office/drawing/2014/main" id="{C5701BC7-1111-0248-0C2A-0513969165E5}"/>
                </a:ext>
              </a:extLst>
            </p:cNvPr>
            <p:cNvSpPr/>
            <p:nvPr/>
          </p:nvSpPr>
          <p:spPr>
            <a:xfrm rot="10800000">
              <a:off x="11712492" y="6475216"/>
              <a:ext cx="279849" cy="280218"/>
            </a:xfrm>
            <a:custGeom>
              <a:avLst/>
              <a:gdLst>
                <a:gd name="connsiteX0" fmla="*/ 279849 w 279849"/>
                <a:gd name="connsiteY0" fmla="*/ 140109 h 280218"/>
                <a:gd name="connsiteX1" fmla="*/ 139925 w 279849"/>
                <a:gd name="connsiteY1" fmla="*/ 280218 h 280218"/>
                <a:gd name="connsiteX2" fmla="*/ 0 w 279849"/>
                <a:gd name="connsiteY2" fmla="*/ 140109 h 280218"/>
                <a:gd name="connsiteX3" fmla="*/ 139925 w 279849"/>
                <a:gd name="connsiteY3" fmla="*/ 0 h 280218"/>
                <a:gd name="connsiteX4" fmla="*/ 279849 w 279849"/>
                <a:gd name="connsiteY4" fmla="*/ 140109 h 2802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9849" h="280218">
                  <a:moveTo>
                    <a:pt x="279849" y="140109"/>
                  </a:moveTo>
                  <a:cubicBezTo>
                    <a:pt x="279849" y="217490"/>
                    <a:pt x="217203" y="280218"/>
                    <a:pt x="139925" y="280218"/>
                  </a:cubicBezTo>
                  <a:cubicBezTo>
                    <a:pt x="62646" y="280218"/>
                    <a:pt x="0" y="217490"/>
                    <a:pt x="0" y="140109"/>
                  </a:cubicBezTo>
                  <a:cubicBezTo>
                    <a:pt x="0" y="62729"/>
                    <a:pt x="62646" y="0"/>
                    <a:pt x="139925" y="0"/>
                  </a:cubicBezTo>
                  <a:cubicBezTo>
                    <a:pt x="217203" y="0"/>
                    <a:pt x="279849" y="62729"/>
                    <a:pt x="279849" y="140109"/>
                  </a:cubicBezTo>
                  <a:close/>
                </a:path>
              </a:pathLst>
            </a:custGeom>
            <a:solidFill>
              <a:srgbClr val="EFBC6E"/>
            </a:solidFill>
            <a:ln w="0" cap="flat">
              <a:noFill/>
              <a:prstDash val="solid"/>
              <a:miter/>
            </a:ln>
          </p:spPr>
          <p:txBody>
            <a:bodyPr rtlCol="0" anchor="ctr"/>
            <a:lstStyle/>
            <a:p>
              <a:endParaRPr lang="en-IS"/>
            </a:p>
          </p:txBody>
        </p:sp>
      </p:grpSp>
      <p:sp>
        <p:nvSpPr>
          <p:cNvPr id="3" name="Round Single Corner Rectangle 2">
            <a:extLst>
              <a:ext uri="{FF2B5EF4-FFF2-40B4-BE49-F238E27FC236}">
                <a16:creationId xmlns:a16="http://schemas.microsoft.com/office/drawing/2014/main" id="{ED58C790-3066-C0E0-D149-B876FA5F1F10}"/>
              </a:ext>
            </a:extLst>
          </p:cNvPr>
          <p:cNvSpPr/>
          <p:nvPr userDrawn="1"/>
        </p:nvSpPr>
        <p:spPr>
          <a:xfrm rot="10800000">
            <a:off x="6631618" y="-3"/>
            <a:ext cx="5560381" cy="5987909"/>
          </a:xfrm>
          <a:prstGeom prst="round1Rect">
            <a:avLst/>
          </a:prstGeom>
          <a:solidFill>
            <a:srgbClr val="F5F6F8"/>
          </a:solidFill>
          <a:ln>
            <a:noFill/>
          </a:ln>
          <a:effectLst>
            <a:outerShdw blurRad="165100" dist="127000" dir="5400000" algn="ctr" rotWithShape="0">
              <a:srgbClr val="000000">
                <a:alpha val="1535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S"/>
          </a:p>
        </p:txBody>
      </p:sp>
      <p:sp>
        <p:nvSpPr>
          <p:cNvPr id="5" name="Title Placeholder 12">
            <a:extLst>
              <a:ext uri="{FF2B5EF4-FFF2-40B4-BE49-F238E27FC236}">
                <a16:creationId xmlns:a16="http://schemas.microsoft.com/office/drawing/2014/main" id="{0C4AFBDD-99F6-A14E-8F31-12F8A7CC4557}"/>
              </a:ext>
            </a:extLst>
          </p:cNvPr>
          <p:cNvSpPr>
            <a:spLocks noGrp="1"/>
          </p:cNvSpPr>
          <p:nvPr>
            <p:ph type="title" hasCustomPrompt="1"/>
          </p:nvPr>
        </p:nvSpPr>
        <p:spPr>
          <a:xfrm>
            <a:off x="340291" y="212186"/>
            <a:ext cx="5953977" cy="588637"/>
          </a:xfrm>
          <a:prstGeom prst="rect">
            <a:avLst/>
          </a:prstGeom>
        </p:spPr>
        <p:txBody>
          <a:bodyPr vert="horz" lIns="91440" tIns="45720" rIns="91440" bIns="45720" rtlCol="0" anchor="t" anchorCtr="0">
            <a:normAutofit/>
          </a:bodyPr>
          <a:lstStyle>
            <a:lvl1pPr>
              <a:defRPr b="1" i="0">
                <a:solidFill>
                  <a:schemeClr val="bg1"/>
                </a:solidFill>
                <a:latin typeface="Aptos ExtraBold" panose="020B0004020202020204" pitchFamily="34" charset="0"/>
              </a:defRPr>
            </a:lvl1pPr>
          </a:lstStyle>
          <a:p>
            <a:r>
              <a:rPr lang="en-GB"/>
              <a:t>Insert slide title</a:t>
            </a:r>
            <a:endParaRPr lang="en-IS"/>
          </a:p>
        </p:txBody>
      </p:sp>
      <p:sp>
        <p:nvSpPr>
          <p:cNvPr id="7" name="Freeform 6">
            <a:extLst>
              <a:ext uri="{FF2B5EF4-FFF2-40B4-BE49-F238E27FC236}">
                <a16:creationId xmlns:a16="http://schemas.microsoft.com/office/drawing/2014/main" id="{CA47A809-FE8D-F848-8F70-8C123617E755}"/>
              </a:ext>
            </a:extLst>
          </p:cNvPr>
          <p:cNvSpPr/>
          <p:nvPr userDrawn="1"/>
        </p:nvSpPr>
        <p:spPr>
          <a:xfrm>
            <a:off x="9318013" y="-3"/>
            <a:ext cx="2883318" cy="1015982"/>
          </a:xfrm>
          <a:custGeom>
            <a:avLst/>
            <a:gdLst>
              <a:gd name="connsiteX0" fmla="*/ 76355 w 2883318"/>
              <a:gd name="connsiteY0" fmla="*/ 0 h 1015982"/>
              <a:gd name="connsiteX1" fmla="*/ 2872428 w 2883318"/>
              <a:gd name="connsiteY1" fmla="*/ 0 h 1015982"/>
              <a:gd name="connsiteX2" fmla="*/ 2872428 w 2883318"/>
              <a:gd name="connsiteY2" fmla="*/ 115 h 1015982"/>
              <a:gd name="connsiteX3" fmla="*/ 2883318 w 2883318"/>
              <a:gd name="connsiteY3" fmla="*/ 115 h 1015982"/>
              <a:gd name="connsiteX4" fmla="*/ 2883318 w 2883318"/>
              <a:gd name="connsiteY4" fmla="*/ 579012 h 1015982"/>
              <a:gd name="connsiteX5" fmla="*/ 2874479 w 2883318"/>
              <a:gd name="connsiteY5" fmla="*/ 582717 h 1015982"/>
              <a:gd name="connsiteX6" fmla="*/ 2685300 w 2883318"/>
              <a:gd name="connsiteY6" fmla="*/ 664817 h 1015982"/>
              <a:gd name="connsiteX7" fmla="*/ 1875023 w 2883318"/>
              <a:gd name="connsiteY7" fmla="*/ 960118 h 1015982"/>
              <a:gd name="connsiteX8" fmla="*/ 1875023 w 2883318"/>
              <a:gd name="connsiteY8" fmla="*/ 960257 h 1015982"/>
              <a:gd name="connsiteX9" fmla="*/ 380358 w 2883318"/>
              <a:gd name="connsiteY9" fmla="*/ 575219 h 1015982"/>
              <a:gd name="connsiteX10" fmla="*/ 14121 w 2883318"/>
              <a:gd name="connsiteY10" fmla="*/ 38781 h 1015982"/>
              <a:gd name="connsiteX11" fmla="*/ 0 w 2883318"/>
              <a:gd name="connsiteY11" fmla="*/ 115 h 1015982"/>
              <a:gd name="connsiteX12" fmla="*/ 76355 w 2883318"/>
              <a:gd name="connsiteY12" fmla="*/ 115 h 1015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883318" h="1015982">
                <a:moveTo>
                  <a:pt x="76355" y="0"/>
                </a:moveTo>
                <a:lnTo>
                  <a:pt x="2872428" y="0"/>
                </a:lnTo>
                <a:lnTo>
                  <a:pt x="2872428" y="115"/>
                </a:lnTo>
                <a:lnTo>
                  <a:pt x="2883318" y="115"/>
                </a:lnTo>
                <a:lnTo>
                  <a:pt x="2883318" y="579012"/>
                </a:lnTo>
                <a:lnTo>
                  <a:pt x="2874479" y="582717"/>
                </a:lnTo>
                <a:cubicBezTo>
                  <a:pt x="2813825" y="608797"/>
                  <a:pt x="2750789" y="636348"/>
                  <a:pt x="2685300" y="664817"/>
                </a:cubicBezTo>
                <a:cubicBezTo>
                  <a:pt x="2444931" y="773342"/>
                  <a:pt x="2167316" y="892352"/>
                  <a:pt x="1875023" y="960118"/>
                </a:cubicBezTo>
                <a:lnTo>
                  <a:pt x="1875023" y="960257"/>
                </a:lnTo>
                <a:cubicBezTo>
                  <a:pt x="1382915" y="1074389"/>
                  <a:pt x="848925" y="1043786"/>
                  <a:pt x="380358" y="575219"/>
                </a:cubicBezTo>
                <a:cubicBezTo>
                  <a:pt x="219349" y="414210"/>
                  <a:pt x="96532" y="233355"/>
                  <a:pt x="14121" y="38781"/>
                </a:cubicBezTo>
                <a:lnTo>
                  <a:pt x="0" y="115"/>
                </a:lnTo>
                <a:lnTo>
                  <a:pt x="76355" y="115"/>
                </a:lnTo>
                <a:close/>
              </a:path>
            </a:pathLst>
          </a:custGeom>
          <a:solidFill>
            <a:srgbClr val="361D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IS"/>
          </a:p>
        </p:txBody>
      </p:sp>
      <p:pic>
        <p:nvPicPr>
          <p:cNvPr id="2" name="Picture 1" descr="A black background with white text&#10;&#10;Description automatically generated">
            <a:extLst>
              <a:ext uri="{FF2B5EF4-FFF2-40B4-BE49-F238E27FC236}">
                <a16:creationId xmlns:a16="http://schemas.microsoft.com/office/drawing/2014/main" id="{E23D165E-E8A4-BF1E-2730-204D7CD36378}"/>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0019177" y="115837"/>
            <a:ext cx="1480989" cy="606708"/>
          </a:xfrm>
          <a:prstGeom prst="rect">
            <a:avLst/>
          </a:prstGeom>
        </p:spPr>
      </p:pic>
      <p:sp>
        <p:nvSpPr>
          <p:cNvPr id="6" name="Picture Placeholder 34">
            <a:extLst>
              <a:ext uri="{FF2B5EF4-FFF2-40B4-BE49-F238E27FC236}">
                <a16:creationId xmlns:a16="http://schemas.microsoft.com/office/drawing/2014/main" id="{59C55BF6-B3C8-3F92-6727-CE2FA5C21889}"/>
              </a:ext>
            </a:extLst>
          </p:cNvPr>
          <p:cNvSpPr>
            <a:spLocks noGrp="1"/>
          </p:cNvSpPr>
          <p:nvPr>
            <p:ph type="pic" sz="quarter" idx="12" hasCustomPrompt="1"/>
          </p:nvPr>
        </p:nvSpPr>
        <p:spPr>
          <a:xfrm>
            <a:off x="6696076" y="1"/>
            <a:ext cx="5495923" cy="5934076"/>
          </a:xfrm>
          <a:custGeom>
            <a:avLst/>
            <a:gdLst>
              <a:gd name="connsiteX0" fmla="*/ 5495922 w 5495923"/>
              <a:gd name="connsiteY0" fmla="*/ 0 h 5934076"/>
              <a:gd name="connsiteX1" fmla="*/ 5495923 w 5495923"/>
              <a:gd name="connsiteY1" fmla="*/ 0 h 5934076"/>
              <a:gd name="connsiteX2" fmla="*/ 5495923 w 5495923"/>
              <a:gd name="connsiteY2" fmla="*/ 111 h 5934076"/>
              <a:gd name="connsiteX3" fmla="*/ 5495922 w 5495923"/>
              <a:gd name="connsiteY3" fmla="*/ 111 h 5934076"/>
              <a:gd name="connsiteX4" fmla="*/ 0 w 5495923"/>
              <a:gd name="connsiteY4" fmla="*/ 0 h 5934076"/>
              <a:gd name="connsiteX5" fmla="*/ 2699849 w 5495923"/>
              <a:gd name="connsiteY5" fmla="*/ 0 h 5934076"/>
              <a:gd name="connsiteX6" fmla="*/ 2699849 w 5495923"/>
              <a:gd name="connsiteY6" fmla="*/ 111 h 5934076"/>
              <a:gd name="connsiteX7" fmla="*/ 2623494 w 5495923"/>
              <a:gd name="connsiteY7" fmla="*/ 111 h 5934076"/>
              <a:gd name="connsiteX8" fmla="*/ 2637615 w 5495923"/>
              <a:gd name="connsiteY8" fmla="*/ 38777 h 5934076"/>
              <a:gd name="connsiteX9" fmla="*/ 3003852 w 5495923"/>
              <a:gd name="connsiteY9" fmla="*/ 575215 h 5934076"/>
              <a:gd name="connsiteX10" fmla="*/ 4498517 w 5495923"/>
              <a:gd name="connsiteY10" fmla="*/ 960253 h 5934076"/>
              <a:gd name="connsiteX11" fmla="*/ 4498517 w 5495923"/>
              <a:gd name="connsiteY11" fmla="*/ 960114 h 5934076"/>
              <a:gd name="connsiteX12" fmla="*/ 4923127 w 5495923"/>
              <a:gd name="connsiteY12" fmla="*/ 827748 h 5934076"/>
              <a:gd name="connsiteX13" fmla="*/ 4933137 w 5495923"/>
              <a:gd name="connsiteY13" fmla="*/ 823692 h 5934076"/>
              <a:gd name="connsiteX14" fmla="*/ 4933151 w 5495923"/>
              <a:gd name="connsiteY14" fmla="*/ 823687 h 5934076"/>
              <a:gd name="connsiteX15" fmla="*/ 5305000 w 5495923"/>
              <a:gd name="connsiteY15" fmla="*/ 666590 h 5934076"/>
              <a:gd name="connsiteX16" fmla="*/ 5487401 w 5495923"/>
              <a:gd name="connsiteY16" fmla="*/ 587431 h 5934076"/>
              <a:gd name="connsiteX17" fmla="*/ 5495923 w 5495923"/>
              <a:gd name="connsiteY17" fmla="*/ 583860 h 5934076"/>
              <a:gd name="connsiteX18" fmla="*/ 5495923 w 5495923"/>
              <a:gd name="connsiteY18" fmla="*/ 5934076 h 5934076"/>
              <a:gd name="connsiteX19" fmla="*/ 916006 w 5495923"/>
              <a:gd name="connsiteY19" fmla="*/ 5934076 h 5934076"/>
              <a:gd name="connsiteX20" fmla="*/ 0 w 5495923"/>
              <a:gd name="connsiteY20" fmla="*/ 5018070 h 5934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495923" h="5934076">
                <a:moveTo>
                  <a:pt x="5495922" y="0"/>
                </a:moveTo>
                <a:lnTo>
                  <a:pt x="5495923" y="0"/>
                </a:lnTo>
                <a:lnTo>
                  <a:pt x="5495923" y="111"/>
                </a:lnTo>
                <a:lnTo>
                  <a:pt x="5495922" y="111"/>
                </a:lnTo>
                <a:close/>
                <a:moveTo>
                  <a:pt x="0" y="0"/>
                </a:moveTo>
                <a:lnTo>
                  <a:pt x="2699849" y="0"/>
                </a:lnTo>
                <a:lnTo>
                  <a:pt x="2699849" y="111"/>
                </a:lnTo>
                <a:lnTo>
                  <a:pt x="2623494" y="111"/>
                </a:lnTo>
                <a:lnTo>
                  <a:pt x="2637615" y="38777"/>
                </a:lnTo>
                <a:cubicBezTo>
                  <a:pt x="2720026" y="233351"/>
                  <a:pt x="2842843" y="414206"/>
                  <a:pt x="3003852" y="575215"/>
                </a:cubicBezTo>
                <a:cubicBezTo>
                  <a:pt x="3472419" y="1043782"/>
                  <a:pt x="4006409" y="1074385"/>
                  <a:pt x="4498517" y="960253"/>
                </a:cubicBezTo>
                <a:lnTo>
                  <a:pt x="4498517" y="960114"/>
                </a:lnTo>
                <a:cubicBezTo>
                  <a:pt x="4644664" y="926231"/>
                  <a:pt x="4787141" y="879537"/>
                  <a:pt x="4923127" y="827748"/>
                </a:cubicBezTo>
                <a:lnTo>
                  <a:pt x="4933137" y="823692"/>
                </a:lnTo>
                <a:lnTo>
                  <a:pt x="4933151" y="823687"/>
                </a:lnTo>
                <a:cubicBezTo>
                  <a:pt x="5064266" y="773754"/>
                  <a:pt x="5189122" y="718908"/>
                  <a:pt x="5305000" y="666590"/>
                </a:cubicBezTo>
                <a:cubicBezTo>
                  <a:pt x="5368142" y="639141"/>
                  <a:pt x="5428920" y="612577"/>
                  <a:pt x="5487401" y="587431"/>
                </a:cubicBezTo>
                <a:lnTo>
                  <a:pt x="5495923" y="583860"/>
                </a:lnTo>
                <a:lnTo>
                  <a:pt x="5495923" y="5934076"/>
                </a:lnTo>
                <a:lnTo>
                  <a:pt x="916006" y="5934076"/>
                </a:lnTo>
                <a:cubicBezTo>
                  <a:pt x="410110" y="5934076"/>
                  <a:pt x="0" y="5523966"/>
                  <a:pt x="0" y="5018070"/>
                </a:cubicBezTo>
                <a:close/>
              </a:path>
            </a:pathLst>
          </a:custGeom>
        </p:spPr>
        <p:txBody>
          <a:bodyPr wrap="square" anchor="ctr" anchorCtr="0">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3" name="Text Placeholder 41">
            <a:extLst>
              <a:ext uri="{FF2B5EF4-FFF2-40B4-BE49-F238E27FC236}">
                <a16:creationId xmlns:a16="http://schemas.microsoft.com/office/drawing/2014/main" id="{BEA19EE6-9E33-BB81-336C-A2B90220EFE9}"/>
              </a:ext>
            </a:extLst>
          </p:cNvPr>
          <p:cNvSpPr>
            <a:spLocks noGrp="1"/>
          </p:cNvSpPr>
          <p:nvPr>
            <p:ph type="body" sz="quarter" idx="13"/>
          </p:nvPr>
        </p:nvSpPr>
        <p:spPr>
          <a:xfrm>
            <a:off x="340290" y="962526"/>
            <a:ext cx="5953977"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38805823"/>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preserve="1" userDrawn="1">
  <p:cSld name="Text 2 images">
    <p:spTree>
      <p:nvGrpSpPr>
        <p:cNvPr id="1" name=""/>
        <p:cNvGrpSpPr/>
        <p:nvPr/>
      </p:nvGrpSpPr>
      <p:grpSpPr>
        <a:xfrm>
          <a:off x="0" y="0"/>
          <a:ext cx="0" cy="0"/>
          <a:chOff x="0" y="0"/>
          <a:chExt cx="0" cy="0"/>
        </a:xfrm>
      </p:grpSpPr>
      <p:grpSp>
        <p:nvGrpSpPr>
          <p:cNvPr id="54" name="Group 53">
            <a:extLst>
              <a:ext uri="{FF2B5EF4-FFF2-40B4-BE49-F238E27FC236}">
                <a16:creationId xmlns:a16="http://schemas.microsoft.com/office/drawing/2014/main" id="{3F8BEECD-1579-1607-CC11-5426D4431365}"/>
              </a:ext>
            </a:extLst>
          </p:cNvPr>
          <p:cNvGrpSpPr/>
          <p:nvPr userDrawn="1"/>
        </p:nvGrpSpPr>
        <p:grpSpPr>
          <a:xfrm>
            <a:off x="8431331" y="0"/>
            <a:ext cx="3770001" cy="6858000"/>
            <a:chOff x="8422000" y="0"/>
            <a:chExt cx="3770001" cy="6858000"/>
          </a:xfrm>
        </p:grpSpPr>
        <p:sp>
          <p:nvSpPr>
            <p:cNvPr id="49" name="Freeform 48">
              <a:extLst>
                <a:ext uri="{FF2B5EF4-FFF2-40B4-BE49-F238E27FC236}">
                  <a16:creationId xmlns:a16="http://schemas.microsoft.com/office/drawing/2014/main" id="{E00C70B1-BFFA-9408-6C58-2EC3D56CEB87}"/>
                </a:ext>
              </a:extLst>
            </p:cNvPr>
            <p:cNvSpPr/>
            <p:nvPr userDrawn="1"/>
          </p:nvSpPr>
          <p:spPr>
            <a:xfrm>
              <a:off x="9143568" y="0"/>
              <a:ext cx="2602364" cy="6858000"/>
            </a:xfrm>
            <a:custGeom>
              <a:avLst/>
              <a:gdLst>
                <a:gd name="connsiteX0" fmla="*/ 0 w 2602364"/>
                <a:gd name="connsiteY0" fmla="*/ 0 h 6858000"/>
                <a:gd name="connsiteX1" fmla="*/ 824121 w 2602364"/>
                <a:gd name="connsiteY1" fmla="*/ 0 h 6858000"/>
                <a:gd name="connsiteX2" fmla="*/ 869182 w 2602364"/>
                <a:gd name="connsiteY2" fmla="*/ 37248 h 6858000"/>
                <a:gd name="connsiteX3" fmla="*/ 1171916 w 2602364"/>
                <a:gd name="connsiteY3" fmla="*/ 768025 h 6858000"/>
                <a:gd name="connsiteX4" fmla="*/ 1171916 w 2602364"/>
                <a:gd name="connsiteY4" fmla="*/ 4915986 h 6858000"/>
                <a:gd name="connsiteX5" fmla="*/ 2598811 w 2602364"/>
                <a:gd name="connsiteY5" fmla="*/ 6857083 h 6858000"/>
                <a:gd name="connsiteX6" fmla="*/ 2602364 w 2602364"/>
                <a:gd name="connsiteY6" fmla="*/ 6858000 h 6858000"/>
                <a:gd name="connsiteX7" fmla="*/ 1839188 w 2602364"/>
                <a:gd name="connsiteY7" fmla="*/ 6858000 h 6858000"/>
                <a:gd name="connsiteX8" fmla="*/ 1693445 w 2602364"/>
                <a:gd name="connsiteY8" fmla="*/ 6748802 h 6858000"/>
                <a:gd name="connsiteX9" fmla="*/ 829134 w 2602364"/>
                <a:gd name="connsiteY9" fmla="*/ 4916110 h 6858000"/>
                <a:gd name="connsiteX10" fmla="*/ 829134 w 2602364"/>
                <a:gd name="connsiteY10" fmla="*/ 768025 h 6858000"/>
                <a:gd name="connsiteX11" fmla="*/ 139509 w 2602364"/>
                <a:gd name="connsiteY11" fmla="*/ 77458 h 6858000"/>
                <a:gd name="connsiteX12" fmla="*/ 18289 w 2602364"/>
                <a:gd name="connsiteY12" fmla="*/ 2715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02364" h="6858000">
                  <a:moveTo>
                    <a:pt x="0" y="0"/>
                  </a:moveTo>
                  <a:lnTo>
                    <a:pt x="824121" y="0"/>
                  </a:lnTo>
                  <a:lnTo>
                    <a:pt x="869182" y="37248"/>
                  </a:lnTo>
                  <a:cubicBezTo>
                    <a:pt x="1056127" y="224464"/>
                    <a:pt x="1171916" y="482949"/>
                    <a:pt x="1171916" y="768025"/>
                  </a:cubicBezTo>
                  <a:lnTo>
                    <a:pt x="1171916" y="4915986"/>
                  </a:lnTo>
                  <a:cubicBezTo>
                    <a:pt x="1171916" y="5826661"/>
                    <a:pt x="1773027" y="6599343"/>
                    <a:pt x="2598811" y="6857083"/>
                  </a:cubicBezTo>
                  <a:lnTo>
                    <a:pt x="2602364" y="6858000"/>
                  </a:lnTo>
                  <a:lnTo>
                    <a:pt x="1839188" y="6858000"/>
                  </a:lnTo>
                  <a:lnTo>
                    <a:pt x="1693445" y="6748802"/>
                  </a:lnTo>
                  <a:cubicBezTo>
                    <a:pt x="1165920" y="6312689"/>
                    <a:pt x="829134" y="5653065"/>
                    <a:pt x="829134" y="4916110"/>
                  </a:cubicBezTo>
                  <a:lnTo>
                    <a:pt x="829134" y="768025"/>
                  </a:lnTo>
                  <a:cubicBezTo>
                    <a:pt x="829134" y="387184"/>
                    <a:pt x="519707" y="77458"/>
                    <a:pt x="139509" y="77458"/>
                  </a:cubicBezTo>
                  <a:cubicBezTo>
                    <a:pt x="92184" y="77458"/>
                    <a:pt x="49321" y="58231"/>
                    <a:pt x="18289" y="27157"/>
                  </a:cubicBezTo>
                  <a:close/>
                </a:path>
              </a:pathLst>
            </a:custGeom>
            <a:solidFill>
              <a:srgbClr val="D14B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52">
              <a:extLst>
                <a:ext uri="{FF2B5EF4-FFF2-40B4-BE49-F238E27FC236}">
                  <a16:creationId xmlns:a16="http://schemas.microsoft.com/office/drawing/2014/main" id="{6709002E-045D-658C-925C-EBC9588FFCDB}"/>
                </a:ext>
              </a:extLst>
            </p:cNvPr>
            <p:cNvSpPr/>
            <p:nvPr userDrawn="1"/>
          </p:nvSpPr>
          <p:spPr>
            <a:xfrm>
              <a:off x="11085852" y="1213571"/>
              <a:ext cx="1106148" cy="4988400"/>
            </a:xfrm>
            <a:custGeom>
              <a:avLst/>
              <a:gdLst>
                <a:gd name="connsiteX0" fmla="*/ 0 w 1106148"/>
                <a:gd name="connsiteY0" fmla="*/ 0 h 4988400"/>
                <a:gd name="connsiteX1" fmla="*/ 329982 w 1106148"/>
                <a:gd name="connsiteY1" fmla="*/ 0 h 4988400"/>
                <a:gd name="connsiteX2" fmla="*/ 1100655 w 1106148"/>
                <a:gd name="connsiteY2" fmla="*/ 410527 h 4988400"/>
                <a:gd name="connsiteX3" fmla="*/ 1106148 w 1106148"/>
                <a:gd name="connsiteY3" fmla="*/ 419577 h 4988400"/>
                <a:gd name="connsiteX4" fmla="*/ 1106148 w 1106148"/>
                <a:gd name="connsiteY4" fmla="*/ 4988400 h 4988400"/>
                <a:gd name="connsiteX5" fmla="*/ 929512 w 1106148"/>
                <a:gd name="connsiteY5" fmla="*/ 4988400 h 4988400"/>
                <a:gd name="connsiteX6" fmla="*/ 0 w 1106148"/>
                <a:gd name="connsiteY6" fmla="*/ 4057620 h 498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06148" h="4988400">
                  <a:moveTo>
                    <a:pt x="0" y="0"/>
                  </a:moveTo>
                  <a:lnTo>
                    <a:pt x="329982" y="0"/>
                  </a:lnTo>
                  <a:cubicBezTo>
                    <a:pt x="650610" y="0"/>
                    <a:pt x="933543" y="162921"/>
                    <a:pt x="1100655" y="410527"/>
                  </a:cubicBezTo>
                  <a:lnTo>
                    <a:pt x="1106148" y="419577"/>
                  </a:lnTo>
                  <a:lnTo>
                    <a:pt x="1106148" y="4988400"/>
                  </a:lnTo>
                  <a:lnTo>
                    <a:pt x="929512" y="4988400"/>
                  </a:lnTo>
                  <a:cubicBezTo>
                    <a:pt x="416508" y="4988400"/>
                    <a:pt x="0" y="4571324"/>
                    <a:pt x="0" y="4057620"/>
                  </a:cubicBezTo>
                  <a:close/>
                </a:path>
              </a:pathLst>
            </a:custGeom>
            <a:solidFill>
              <a:srgbClr val="00BCB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Freeform 50">
              <a:extLst>
                <a:ext uri="{FF2B5EF4-FFF2-40B4-BE49-F238E27FC236}">
                  <a16:creationId xmlns:a16="http://schemas.microsoft.com/office/drawing/2014/main" id="{41407B18-1C7D-E8EC-E436-ADE99D0A5D5E}"/>
                </a:ext>
              </a:extLst>
            </p:cNvPr>
            <p:cNvSpPr/>
            <p:nvPr userDrawn="1"/>
          </p:nvSpPr>
          <p:spPr>
            <a:xfrm>
              <a:off x="8422000" y="1213572"/>
              <a:ext cx="3770001" cy="3158515"/>
            </a:xfrm>
            <a:custGeom>
              <a:avLst/>
              <a:gdLst>
                <a:gd name="connsiteX0" fmla="*/ 2663853 w 3770001"/>
                <a:gd name="connsiteY0" fmla="*/ 0 h 3158515"/>
                <a:gd name="connsiteX1" fmla="*/ 2663853 w 3770001"/>
                <a:gd name="connsiteY1" fmla="*/ 1662882 h 3158515"/>
                <a:gd name="connsiteX2" fmla="*/ 3770001 w 3770001"/>
                <a:gd name="connsiteY2" fmla="*/ 1662882 h 3158515"/>
                <a:gd name="connsiteX3" fmla="*/ 3770001 w 3770001"/>
                <a:gd name="connsiteY3" fmla="*/ 3158515 h 3158515"/>
                <a:gd name="connsiteX4" fmla="*/ 2663853 w 3770001"/>
                <a:gd name="connsiteY4" fmla="*/ 3158515 h 3158515"/>
                <a:gd name="connsiteX5" fmla="*/ 2663853 w 3770001"/>
                <a:gd name="connsiteY5" fmla="*/ 3158391 h 3158515"/>
                <a:gd name="connsiteX6" fmla="*/ 724458 w 3770001"/>
                <a:gd name="connsiteY6" fmla="*/ 3158391 h 3158515"/>
                <a:gd name="connsiteX7" fmla="*/ 0 w 3770001"/>
                <a:gd name="connsiteY7" fmla="*/ 2432945 h 3158515"/>
                <a:gd name="connsiteX8" fmla="*/ 0 w 3770001"/>
                <a:gd name="connsiteY8" fmla="*/ 1662882 h 3158515"/>
                <a:gd name="connsiteX9" fmla="*/ 780214 w 3770001"/>
                <a:gd name="connsiteY9" fmla="*/ 1662882 h 3158515"/>
                <a:gd name="connsiteX10" fmla="*/ 780214 w 3770001"/>
                <a:gd name="connsiteY10" fmla="*/ 412886 h 3158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770001" h="3158515">
                  <a:moveTo>
                    <a:pt x="2663853" y="0"/>
                  </a:moveTo>
                  <a:lnTo>
                    <a:pt x="2663853" y="1662882"/>
                  </a:lnTo>
                  <a:lnTo>
                    <a:pt x="3770001" y="1662882"/>
                  </a:lnTo>
                  <a:lnTo>
                    <a:pt x="3770001" y="3158515"/>
                  </a:lnTo>
                  <a:lnTo>
                    <a:pt x="2663853" y="3158515"/>
                  </a:lnTo>
                  <a:lnTo>
                    <a:pt x="2663853" y="3158391"/>
                  </a:lnTo>
                  <a:lnTo>
                    <a:pt x="724458" y="3158391"/>
                  </a:lnTo>
                  <a:cubicBezTo>
                    <a:pt x="324320" y="3158391"/>
                    <a:pt x="0" y="2833629"/>
                    <a:pt x="0" y="2432945"/>
                  </a:cubicBezTo>
                  <a:lnTo>
                    <a:pt x="0" y="1662882"/>
                  </a:lnTo>
                  <a:lnTo>
                    <a:pt x="780214" y="1662882"/>
                  </a:lnTo>
                  <a:lnTo>
                    <a:pt x="780214" y="412886"/>
                  </a:lnTo>
                  <a:close/>
                </a:path>
              </a:pathLst>
            </a:custGeom>
            <a:solidFill>
              <a:srgbClr val="0070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7" name="Graphic 7">
            <a:extLst>
              <a:ext uri="{FF2B5EF4-FFF2-40B4-BE49-F238E27FC236}">
                <a16:creationId xmlns:a16="http://schemas.microsoft.com/office/drawing/2014/main" id="{BFBF9D6C-A74D-25E9-81DD-F27E7B5C85C8}"/>
              </a:ext>
            </a:extLst>
          </p:cNvPr>
          <p:cNvSpPr/>
          <p:nvPr userDrawn="1"/>
        </p:nvSpPr>
        <p:spPr>
          <a:xfrm>
            <a:off x="7669379" y="851327"/>
            <a:ext cx="4091805" cy="2798716"/>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16" name="Picture Placeholder 15">
            <a:extLst>
              <a:ext uri="{FF2B5EF4-FFF2-40B4-BE49-F238E27FC236}">
                <a16:creationId xmlns:a16="http://schemas.microsoft.com/office/drawing/2014/main" id="{15A3BAAC-C17F-4E41-553B-78E0ED1FE0BD}"/>
              </a:ext>
            </a:extLst>
          </p:cNvPr>
          <p:cNvSpPr>
            <a:spLocks noGrp="1"/>
          </p:cNvSpPr>
          <p:nvPr>
            <p:ph type="pic" sz="quarter" idx="10" hasCustomPrompt="1"/>
          </p:nvPr>
        </p:nvSpPr>
        <p:spPr>
          <a:xfrm>
            <a:off x="7716274" y="894421"/>
            <a:ext cx="3998015" cy="2712528"/>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2" name="Graphic 7">
            <a:extLst>
              <a:ext uri="{FF2B5EF4-FFF2-40B4-BE49-F238E27FC236}">
                <a16:creationId xmlns:a16="http://schemas.microsoft.com/office/drawing/2014/main" id="{C3D85307-B89F-AC8A-7A39-88E45BF52DFF}"/>
              </a:ext>
            </a:extLst>
          </p:cNvPr>
          <p:cNvSpPr/>
          <p:nvPr userDrawn="1"/>
        </p:nvSpPr>
        <p:spPr>
          <a:xfrm>
            <a:off x="7669379" y="3854663"/>
            <a:ext cx="4091805" cy="2798716"/>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3" name="Picture Placeholder 15">
            <a:extLst>
              <a:ext uri="{FF2B5EF4-FFF2-40B4-BE49-F238E27FC236}">
                <a16:creationId xmlns:a16="http://schemas.microsoft.com/office/drawing/2014/main" id="{50CED50D-83F2-8E2F-E182-75032A832203}"/>
              </a:ext>
            </a:extLst>
          </p:cNvPr>
          <p:cNvSpPr>
            <a:spLocks noGrp="1"/>
          </p:cNvSpPr>
          <p:nvPr>
            <p:ph type="pic" sz="quarter" idx="13" hasCustomPrompt="1"/>
          </p:nvPr>
        </p:nvSpPr>
        <p:spPr>
          <a:xfrm>
            <a:off x="7716869" y="3897210"/>
            <a:ext cx="3998015" cy="2712528"/>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 name="Title Placeholder 12">
            <a:extLst>
              <a:ext uri="{FF2B5EF4-FFF2-40B4-BE49-F238E27FC236}">
                <a16:creationId xmlns:a16="http://schemas.microsoft.com/office/drawing/2014/main" id="{2ABB175A-7B59-DD0C-5DD5-D0263A726498}"/>
              </a:ext>
            </a:extLst>
          </p:cNvPr>
          <p:cNvSpPr>
            <a:spLocks noGrp="1"/>
          </p:cNvSpPr>
          <p:nvPr>
            <p:ph type="title" hasCustomPrompt="1"/>
          </p:nvPr>
        </p:nvSpPr>
        <p:spPr>
          <a:xfrm>
            <a:off x="340292" y="212186"/>
            <a:ext cx="9299364" cy="588637"/>
          </a:xfrm>
          <a:prstGeom prst="rect">
            <a:avLst/>
          </a:prstGeom>
        </p:spPr>
        <p:txBody>
          <a:bodyPr vert="horz" lIns="91440" tIns="45720" rIns="91440" bIns="45720" rtlCol="0" anchor="t" anchorCtr="0">
            <a:noAutofit/>
          </a:bodyPr>
          <a:lstStyle>
            <a:lvl1pPr>
              <a:defRPr sz="4000" b="1" i="0">
                <a:solidFill>
                  <a:schemeClr val="bg1"/>
                </a:solidFill>
                <a:latin typeface="Aptos ExtraBold" panose="020B0004020202020204" pitchFamily="34" charset="0"/>
                <a:cs typeface="Segoe UI" panose="020B0502040204020203" pitchFamily="34" charset="0"/>
              </a:defRPr>
            </a:lvl1pPr>
          </a:lstStyle>
          <a:p>
            <a:r>
              <a:rPr lang="en-GB"/>
              <a:t>Insert slide title</a:t>
            </a:r>
            <a:endParaRPr lang="en-IS"/>
          </a:p>
        </p:txBody>
      </p:sp>
      <p:grpSp>
        <p:nvGrpSpPr>
          <p:cNvPr id="8" name="Group 7">
            <a:extLst>
              <a:ext uri="{FF2B5EF4-FFF2-40B4-BE49-F238E27FC236}">
                <a16:creationId xmlns:a16="http://schemas.microsoft.com/office/drawing/2014/main" id="{7094F57E-2929-4C45-A809-9BB176B04472}"/>
              </a:ext>
            </a:extLst>
          </p:cNvPr>
          <p:cNvGrpSpPr/>
          <p:nvPr userDrawn="1"/>
        </p:nvGrpSpPr>
        <p:grpSpPr>
          <a:xfrm>
            <a:off x="10610584" y="331617"/>
            <a:ext cx="1231126" cy="378552"/>
            <a:chOff x="10610584" y="331617"/>
            <a:chExt cx="1231126" cy="378552"/>
          </a:xfrm>
        </p:grpSpPr>
        <p:grpSp>
          <p:nvGrpSpPr>
            <p:cNvPr id="9" name="Graphic 1">
              <a:extLst>
                <a:ext uri="{FF2B5EF4-FFF2-40B4-BE49-F238E27FC236}">
                  <a16:creationId xmlns:a16="http://schemas.microsoft.com/office/drawing/2014/main" id="{68845CDA-BA4C-582C-F437-70B8BCDE08CC}"/>
                </a:ext>
              </a:extLst>
            </p:cNvPr>
            <p:cNvGrpSpPr/>
            <p:nvPr/>
          </p:nvGrpSpPr>
          <p:grpSpPr>
            <a:xfrm>
              <a:off x="10610584" y="331617"/>
              <a:ext cx="1231126" cy="292096"/>
              <a:chOff x="10610584" y="331617"/>
              <a:chExt cx="1231126" cy="292096"/>
            </a:xfrm>
            <a:solidFill>
              <a:schemeClr val="bg1"/>
            </a:solidFill>
          </p:grpSpPr>
          <p:grpSp>
            <p:nvGrpSpPr>
              <p:cNvPr id="32" name="Graphic 1">
                <a:extLst>
                  <a:ext uri="{FF2B5EF4-FFF2-40B4-BE49-F238E27FC236}">
                    <a16:creationId xmlns:a16="http://schemas.microsoft.com/office/drawing/2014/main" id="{48D45F25-B0D5-2002-71F8-F9331AB780EB}"/>
                  </a:ext>
                </a:extLst>
              </p:cNvPr>
              <p:cNvGrpSpPr/>
              <p:nvPr/>
            </p:nvGrpSpPr>
            <p:grpSpPr>
              <a:xfrm>
                <a:off x="10977232" y="373442"/>
                <a:ext cx="864478" cy="163814"/>
                <a:chOff x="10977232" y="373442"/>
                <a:chExt cx="864478" cy="163814"/>
              </a:xfrm>
              <a:grpFill/>
            </p:grpSpPr>
            <p:sp>
              <p:nvSpPr>
                <p:cNvPr id="36" name="Freeform 35">
                  <a:extLst>
                    <a:ext uri="{FF2B5EF4-FFF2-40B4-BE49-F238E27FC236}">
                      <a16:creationId xmlns:a16="http://schemas.microsoft.com/office/drawing/2014/main" id="{0948F82C-BE41-8A87-4E6F-DEA5BBD5BF82}"/>
                    </a:ext>
                  </a:extLst>
                </p:cNvPr>
                <p:cNvSpPr/>
                <p:nvPr/>
              </p:nvSpPr>
              <p:spPr>
                <a:xfrm>
                  <a:off x="10977232" y="380752"/>
                  <a:ext cx="95570" cy="153913"/>
                </a:xfrm>
                <a:custGeom>
                  <a:avLst/>
                  <a:gdLst>
                    <a:gd name="connsiteX0" fmla="*/ 0 w 95570"/>
                    <a:gd name="connsiteY0" fmla="*/ 0 h 153913"/>
                    <a:gd name="connsiteX1" fmla="*/ 37797 w 95570"/>
                    <a:gd name="connsiteY1" fmla="*/ 0 h 153913"/>
                    <a:gd name="connsiteX2" fmla="*/ 37797 w 95570"/>
                    <a:gd name="connsiteY2" fmla="*/ 120324 h 153913"/>
                    <a:gd name="connsiteX3" fmla="*/ 95571 w 95570"/>
                    <a:gd name="connsiteY3" fmla="*/ 120324 h 153913"/>
                    <a:gd name="connsiteX4" fmla="*/ 95571 w 95570"/>
                    <a:gd name="connsiteY4" fmla="*/ 153913 h 153913"/>
                    <a:gd name="connsiteX5" fmla="*/ 0 w 95570"/>
                    <a:gd name="connsiteY5" fmla="*/ 153913 h 153913"/>
                    <a:gd name="connsiteX6" fmla="*/ 0 w 95570"/>
                    <a:gd name="connsiteY6" fmla="*/ 0 h 1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570" h="153913">
                      <a:moveTo>
                        <a:pt x="0" y="0"/>
                      </a:moveTo>
                      <a:lnTo>
                        <a:pt x="37797" y="0"/>
                      </a:lnTo>
                      <a:lnTo>
                        <a:pt x="37797" y="120324"/>
                      </a:lnTo>
                      <a:lnTo>
                        <a:pt x="95571" y="120324"/>
                      </a:lnTo>
                      <a:lnTo>
                        <a:pt x="95571" y="153913"/>
                      </a:lnTo>
                      <a:lnTo>
                        <a:pt x="0" y="153913"/>
                      </a:lnTo>
                      <a:lnTo>
                        <a:pt x="0" y="0"/>
                      </a:lnTo>
                      <a:close/>
                    </a:path>
                  </a:pathLst>
                </a:custGeom>
                <a:grpFill/>
                <a:ln w="3075" cap="flat">
                  <a:noFill/>
                  <a:prstDash val="solid"/>
                  <a:miter/>
                </a:ln>
              </p:spPr>
              <p:txBody>
                <a:bodyPr rtlCol="0" anchor="ctr"/>
                <a:lstStyle/>
                <a:p>
                  <a:endParaRPr lang="en-IS"/>
                </a:p>
              </p:txBody>
            </p:sp>
            <p:sp>
              <p:nvSpPr>
                <p:cNvPr id="37" name="Freeform 36">
                  <a:extLst>
                    <a:ext uri="{FF2B5EF4-FFF2-40B4-BE49-F238E27FC236}">
                      <a16:creationId xmlns:a16="http://schemas.microsoft.com/office/drawing/2014/main" id="{BB3F714C-0FF6-40EA-675D-355D25E7E288}"/>
                    </a:ext>
                  </a:extLst>
                </p:cNvPr>
                <p:cNvSpPr/>
                <p:nvPr/>
              </p:nvSpPr>
              <p:spPr>
                <a:xfrm>
                  <a:off x="11084623" y="378346"/>
                  <a:ext cx="107174" cy="158848"/>
                </a:xfrm>
                <a:custGeom>
                  <a:avLst/>
                  <a:gdLst>
                    <a:gd name="connsiteX0" fmla="*/ 97941 w 107174"/>
                    <a:gd name="connsiteY0" fmla="*/ 10364 h 158848"/>
                    <a:gd name="connsiteX1" fmla="*/ 97941 w 107174"/>
                    <a:gd name="connsiteY1" fmla="*/ 46513 h 158848"/>
                    <a:gd name="connsiteX2" fmla="*/ 58204 w 107174"/>
                    <a:gd name="connsiteY2" fmla="*/ 33590 h 158848"/>
                    <a:gd name="connsiteX3" fmla="*/ 38013 w 107174"/>
                    <a:gd name="connsiteY3" fmla="*/ 45434 h 158848"/>
                    <a:gd name="connsiteX4" fmla="*/ 60144 w 107174"/>
                    <a:gd name="connsiteY4" fmla="*/ 61781 h 158848"/>
                    <a:gd name="connsiteX5" fmla="*/ 107175 w 107174"/>
                    <a:gd name="connsiteY5" fmla="*/ 109991 h 158848"/>
                    <a:gd name="connsiteX6" fmla="*/ 48109 w 107174"/>
                    <a:gd name="connsiteY6" fmla="*/ 158849 h 158848"/>
                    <a:gd name="connsiteX7" fmla="*/ 646 w 107174"/>
                    <a:gd name="connsiteY7" fmla="*/ 145709 h 158848"/>
                    <a:gd name="connsiteX8" fmla="*/ 646 w 107174"/>
                    <a:gd name="connsiteY8" fmla="*/ 107184 h 158848"/>
                    <a:gd name="connsiteX9" fmla="*/ 45308 w 107174"/>
                    <a:gd name="connsiteY9" fmla="*/ 125043 h 158848"/>
                    <a:gd name="connsiteX10" fmla="*/ 67438 w 107174"/>
                    <a:gd name="connsiteY10" fmla="*/ 111040 h 158848"/>
                    <a:gd name="connsiteX11" fmla="*/ 41676 w 107174"/>
                    <a:gd name="connsiteY11" fmla="*/ 91885 h 158848"/>
                    <a:gd name="connsiteX12" fmla="*/ 0 w 107174"/>
                    <a:gd name="connsiteY12" fmla="*/ 46698 h 158848"/>
                    <a:gd name="connsiteX13" fmla="*/ 56912 w 107174"/>
                    <a:gd name="connsiteY13" fmla="*/ 0 h 158848"/>
                    <a:gd name="connsiteX14" fmla="*/ 97941 w 107174"/>
                    <a:gd name="connsiteY14" fmla="*/ 10333 h 15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7174" h="158848">
                      <a:moveTo>
                        <a:pt x="97941" y="10364"/>
                      </a:moveTo>
                      <a:lnTo>
                        <a:pt x="97941" y="46513"/>
                      </a:lnTo>
                      <a:cubicBezTo>
                        <a:pt x="87845" y="38771"/>
                        <a:pt x="72394" y="33590"/>
                        <a:pt x="58204" y="33590"/>
                      </a:cubicBezTo>
                      <a:cubicBezTo>
                        <a:pt x="45739" y="33590"/>
                        <a:pt x="38013" y="37692"/>
                        <a:pt x="38013" y="45434"/>
                      </a:cubicBezTo>
                      <a:cubicBezTo>
                        <a:pt x="38013" y="53176"/>
                        <a:pt x="45523" y="56414"/>
                        <a:pt x="60144" y="61781"/>
                      </a:cubicBezTo>
                      <a:cubicBezTo>
                        <a:pt x="81412" y="69955"/>
                        <a:pt x="107175" y="79424"/>
                        <a:pt x="107175" y="109991"/>
                      </a:cubicBezTo>
                      <a:cubicBezTo>
                        <a:pt x="107175" y="138615"/>
                        <a:pt x="85260" y="158849"/>
                        <a:pt x="48109" y="158849"/>
                      </a:cubicBezTo>
                      <a:cubicBezTo>
                        <a:pt x="29210" y="158849"/>
                        <a:pt x="11604" y="153266"/>
                        <a:pt x="646" y="145709"/>
                      </a:cubicBezTo>
                      <a:lnTo>
                        <a:pt x="646" y="107184"/>
                      </a:lnTo>
                      <a:cubicBezTo>
                        <a:pt x="11819" y="117301"/>
                        <a:pt x="28348" y="125043"/>
                        <a:pt x="45308" y="125043"/>
                      </a:cubicBezTo>
                      <a:cubicBezTo>
                        <a:pt x="59282" y="125043"/>
                        <a:pt x="67438" y="119460"/>
                        <a:pt x="67438" y="111040"/>
                      </a:cubicBezTo>
                      <a:cubicBezTo>
                        <a:pt x="67438" y="101786"/>
                        <a:pt x="56912" y="97900"/>
                        <a:pt x="41676" y="91885"/>
                      </a:cubicBezTo>
                      <a:cubicBezTo>
                        <a:pt x="24070" y="85223"/>
                        <a:pt x="0" y="74890"/>
                        <a:pt x="0" y="46698"/>
                      </a:cubicBezTo>
                      <a:cubicBezTo>
                        <a:pt x="0" y="20018"/>
                        <a:pt x="21053" y="0"/>
                        <a:pt x="56912" y="0"/>
                      </a:cubicBezTo>
                      <a:cubicBezTo>
                        <a:pt x="72579" y="0"/>
                        <a:pt x="87199" y="3886"/>
                        <a:pt x="97941" y="10333"/>
                      </a:cubicBezTo>
                      <a:close/>
                    </a:path>
                  </a:pathLst>
                </a:custGeom>
                <a:grpFill/>
                <a:ln w="3075" cap="flat">
                  <a:noFill/>
                  <a:prstDash val="solid"/>
                  <a:miter/>
                </a:ln>
              </p:spPr>
              <p:txBody>
                <a:bodyPr rtlCol="0" anchor="ctr"/>
                <a:lstStyle/>
                <a:p>
                  <a:endParaRPr lang="en-IS"/>
                </a:p>
              </p:txBody>
            </p:sp>
            <p:sp>
              <p:nvSpPr>
                <p:cNvPr id="38" name="Freeform 37">
                  <a:extLst>
                    <a:ext uri="{FF2B5EF4-FFF2-40B4-BE49-F238E27FC236}">
                      <a16:creationId xmlns:a16="http://schemas.microsoft.com/office/drawing/2014/main" id="{AC5D3518-3EB4-5D43-798D-D1CD7FB15ED7}"/>
                    </a:ext>
                  </a:extLst>
                </p:cNvPr>
                <p:cNvSpPr/>
                <p:nvPr/>
              </p:nvSpPr>
              <p:spPr>
                <a:xfrm>
                  <a:off x="11263914" y="380752"/>
                  <a:ext cx="127181" cy="153913"/>
                </a:xfrm>
                <a:custGeom>
                  <a:avLst/>
                  <a:gdLst>
                    <a:gd name="connsiteX0" fmla="*/ 62 w 127181"/>
                    <a:gd name="connsiteY0" fmla="*/ 0 h 153913"/>
                    <a:gd name="connsiteX1" fmla="*/ 63622 w 127181"/>
                    <a:gd name="connsiteY1" fmla="*/ 0 h 153913"/>
                    <a:gd name="connsiteX2" fmla="*/ 117948 w 127181"/>
                    <a:gd name="connsiteY2" fmla="*/ 50585 h 153913"/>
                    <a:gd name="connsiteX3" fmla="*/ 87445 w 127181"/>
                    <a:gd name="connsiteY3" fmla="*/ 93428 h 153913"/>
                    <a:gd name="connsiteX4" fmla="*/ 127182 w 127181"/>
                    <a:gd name="connsiteY4" fmla="*/ 153913 h 153913"/>
                    <a:gd name="connsiteX5" fmla="*/ 84860 w 127181"/>
                    <a:gd name="connsiteY5" fmla="*/ 153913 h 153913"/>
                    <a:gd name="connsiteX6" fmla="*/ 51771 w 127181"/>
                    <a:gd name="connsiteY6" fmla="*/ 100954 h 153913"/>
                    <a:gd name="connsiteX7" fmla="*/ 37797 w 127181"/>
                    <a:gd name="connsiteY7" fmla="*/ 100954 h 153913"/>
                    <a:gd name="connsiteX8" fmla="*/ 37797 w 127181"/>
                    <a:gd name="connsiteY8" fmla="*/ 153913 h 153913"/>
                    <a:gd name="connsiteX9" fmla="*/ 0 w 127181"/>
                    <a:gd name="connsiteY9" fmla="*/ 153913 h 153913"/>
                    <a:gd name="connsiteX10" fmla="*/ 0 w 127181"/>
                    <a:gd name="connsiteY10" fmla="*/ 0 h 153913"/>
                    <a:gd name="connsiteX11" fmla="*/ 59559 w 127181"/>
                    <a:gd name="connsiteY11" fmla="*/ 69739 h 153913"/>
                    <a:gd name="connsiteX12" fmla="*/ 79104 w 127181"/>
                    <a:gd name="connsiteY12" fmla="*/ 50801 h 153913"/>
                    <a:gd name="connsiteX13" fmla="*/ 59559 w 127181"/>
                    <a:gd name="connsiteY13" fmla="*/ 32078 h 153913"/>
                    <a:gd name="connsiteX14" fmla="*/ 37859 w 127181"/>
                    <a:gd name="connsiteY14" fmla="*/ 32078 h 153913"/>
                    <a:gd name="connsiteX15" fmla="*/ 37859 w 127181"/>
                    <a:gd name="connsiteY15" fmla="*/ 69739 h 153913"/>
                    <a:gd name="connsiteX16" fmla="*/ 59559 w 127181"/>
                    <a:gd name="connsiteY16" fmla="*/ 69739 h 1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7181" h="153913">
                      <a:moveTo>
                        <a:pt x="62" y="0"/>
                      </a:moveTo>
                      <a:lnTo>
                        <a:pt x="63622" y="0"/>
                      </a:lnTo>
                      <a:cubicBezTo>
                        <a:pt x="96279" y="0"/>
                        <a:pt x="117948" y="21313"/>
                        <a:pt x="117948" y="50585"/>
                      </a:cubicBezTo>
                      <a:cubicBezTo>
                        <a:pt x="117948" y="69307"/>
                        <a:pt x="105913" y="86519"/>
                        <a:pt x="87445" y="93428"/>
                      </a:cubicBezTo>
                      <a:lnTo>
                        <a:pt x="127182" y="153913"/>
                      </a:lnTo>
                      <a:lnTo>
                        <a:pt x="84860" y="153913"/>
                      </a:lnTo>
                      <a:lnTo>
                        <a:pt x="51771" y="100954"/>
                      </a:lnTo>
                      <a:lnTo>
                        <a:pt x="37797" y="100954"/>
                      </a:lnTo>
                      <a:lnTo>
                        <a:pt x="37797" y="153913"/>
                      </a:lnTo>
                      <a:lnTo>
                        <a:pt x="0" y="153913"/>
                      </a:lnTo>
                      <a:lnTo>
                        <a:pt x="0" y="0"/>
                      </a:lnTo>
                      <a:close/>
                      <a:moveTo>
                        <a:pt x="59559" y="69739"/>
                      </a:moveTo>
                      <a:cubicBezTo>
                        <a:pt x="71378" y="69739"/>
                        <a:pt x="79104" y="61565"/>
                        <a:pt x="79104" y="50801"/>
                      </a:cubicBezTo>
                      <a:cubicBezTo>
                        <a:pt x="79104" y="40036"/>
                        <a:pt x="71378" y="32078"/>
                        <a:pt x="59559" y="32078"/>
                      </a:cubicBezTo>
                      <a:lnTo>
                        <a:pt x="37859" y="32078"/>
                      </a:lnTo>
                      <a:lnTo>
                        <a:pt x="37859" y="69739"/>
                      </a:lnTo>
                      <a:lnTo>
                        <a:pt x="59559" y="69739"/>
                      </a:lnTo>
                      <a:close/>
                    </a:path>
                  </a:pathLst>
                </a:custGeom>
                <a:grpFill/>
                <a:ln w="3075" cap="flat">
                  <a:noFill/>
                  <a:prstDash val="solid"/>
                  <a:miter/>
                </a:ln>
              </p:spPr>
              <p:txBody>
                <a:bodyPr rtlCol="0" anchor="ctr"/>
                <a:lstStyle/>
                <a:p>
                  <a:endParaRPr lang="en-IS"/>
                </a:p>
              </p:txBody>
            </p:sp>
            <p:sp>
              <p:nvSpPr>
                <p:cNvPr id="39" name="Freeform 38">
                  <a:extLst>
                    <a:ext uri="{FF2B5EF4-FFF2-40B4-BE49-F238E27FC236}">
                      <a16:creationId xmlns:a16="http://schemas.microsoft.com/office/drawing/2014/main" id="{53C6DB90-3BF9-EB01-FD9F-ED4D4069DDA0}"/>
                    </a:ext>
                  </a:extLst>
                </p:cNvPr>
                <p:cNvSpPr/>
                <p:nvPr/>
              </p:nvSpPr>
              <p:spPr>
                <a:xfrm>
                  <a:off x="11392235" y="421467"/>
                  <a:ext cx="109114" cy="115789"/>
                </a:xfrm>
                <a:custGeom>
                  <a:avLst/>
                  <a:gdLst>
                    <a:gd name="connsiteX0" fmla="*/ 109083 w 109114"/>
                    <a:gd name="connsiteY0" fmla="*/ 53145 h 115789"/>
                    <a:gd name="connsiteX1" fmla="*/ 108006 w 109114"/>
                    <a:gd name="connsiteY1" fmla="*/ 65853 h 115789"/>
                    <a:gd name="connsiteX2" fmla="*/ 38198 w 109114"/>
                    <a:gd name="connsiteY2" fmla="*/ 65853 h 115789"/>
                    <a:gd name="connsiteX3" fmla="*/ 67839 w 109114"/>
                    <a:gd name="connsiteY3" fmla="*/ 84791 h 115789"/>
                    <a:gd name="connsiteX4" fmla="*/ 101142 w 109114"/>
                    <a:gd name="connsiteY4" fmla="*/ 75754 h 115789"/>
                    <a:gd name="connsiteX5" fmla="*/ 101142 w 109114"/>
                    <a:gd name="connsiteY5" fmla="*/ 108480 h 115789"/>
                    <a:gd name="connsiteX6" fmla="*/ 63129 w 109114"/>
                    <a:gd name="connsiteY6" fmla="*/ 115790 h 115789"/>
                    <a:gd name="connsiteX7" fmla="*/ 0 w 109114"/>
                    <a:gd name="connsiteY7" fmla="*/ 57895 h 115789"/>
                    <a:gd name="connsiteX8" fmla="*/ 56481 w 109114"/>
                    <a:gd name="connsiteY8" fmla="*/ 0 h 115789"/>
                    <a:gd name="connsiteX9" fmla="*/ 109114 w 109114"/>
                    <a:gd name="connsiteY9" fmla="*/ 53176 h 115789"/>
                    <a:gd name="connsiteX10" fmla="*/ 37767 w 109114"/>
                    <a:gd name="connsiteY10" fmla="*/ 45835 h 115789"/>
                    <a:gd name="connsiteX11" fmla="*/ 74487 w 109114"/>
                    <a:gd name="connsiteY11" fmla="*/ 45835 h 115789"/>
                    <a:gd name="connsiteX12" fmla="*/ 56235 w 109114"/>
                    <a:gd name="connsiteY12" fmla="*/ 29703 h 115789"/>
                    <a:gd name="connsiteX13" fmla="*/ 37767 w 109114"/>
                    <a:gd name="connsiteY13" fmla="*/ 45835 h 115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114" h="115789">
                      <a:moveTo>
                        <a:pt x="109083" y="53145"/>
                      </a:moveTo>
                      <a:cubicBezTo>
                        <a:pt x="109083" y="57247"/>
                        <a:pt x="108652" y="63046"/>
                        <a:pt x="108006" y="65853"/>
                      </a:cubicBezTo>
                      <a:lnTo>
                        <a:pt x="38198" y="65853"/>
                      </a:lnTo>
                      <a:cubicBezTo>
                        <a:pt x="40352" y="79640"/>
                        <a:pt x="53434" y="84791"/>
                        <a:pt x="67839" y="84791"/>
                      </a:cubicBezTo>
                      <a:cubicBezTo>
                        <a:pt x="81166" y="84791"/>
                        <a:pt x="94894" y="80257"/>
                        <a:pt x="101142" y="75754"/>
                      </a:cubicBezTo>
                      <a:lnTo>
                        <a:pt x="101142" y="108480"/>
                      </a:lnTo>
                      <a:cubicBezTo>
                        <a:pt x="91693" y="113415"/>
                        <a:pt x="76857" y="115790"/>
                        <a:pt x="63129" y="115790"/>
                      </a:cubicBezTo>
                      <a:cubicBezTo>
                        <a:pt x="27055" y="115790"/>
                        <a:pt x="0" y="95556"/>
                        <a:pt x="0" y="57895"/>
                      </a:cubicBezTo>
                      <a:cubicBezTo>
                        <a:pt x="0" y="25169"/>
                        <a:pt x="23854" y="0"/>
                        <a:pt x="56481" y="0"/>
                      </a:cubicBezTo>
                      <a:cubicBezTo>
                        <a:pt x="89107" y="0"/>
                        <a:pt x="109114" y="24305"/>
                        <a:pt x="109114" y="53176"/>
                      </a:cubicBezTo>
                      <a:close/>
                      <a:moveTo>
                        <a:pt x="37767" y="45835"/>
                      </a:moveTo>
                      <a:lnTo>
                        <a:pt x="74487" y="45835"/>
                      </a:lnTo>
                      <a:cubicBezTo>
                        <a:pt x="73410" y="36366"/>
                        <a:pt x="66977" y="29703"/>
                        <a:pt x="56235" y="29703"/>
                      </a:cubicBezTo>
                      <a:cubicBezTo>
                        <a:pt x="45492" y="29703"/>
                        <a:pt x="39275" y="36366"/>
                        <a:pt x="37767" y="45835"/>
                      </a:cubicBezTo>
                      <a:close/>
                    </a:path>
                  </a:pathLst>
                </a:custGeom>
                <a:grpFill/>
                <a:ln w="3075" cap="flat">
                  <a:noFill/>
                  <a:prstDash val="solid"/>
                  <a:miter/>
                </a:ln>
              </p:spPr>
              <p:txBody>
                <a:bodyPr rtlCol="0" anchor="ctr"/>
                <a:lstStyle/>
                <a:p>
                  <a:endParaRPr lang="en-IS"/>
                </a:p>
              </p:txBody>
            </p:sp>
            <p:sp>
              <p:nvSpPr>
                <p:cNvPr id="40" name="Freeform 39">
                  <a:extLst>
                    <a:ext uri="{FF2B5EF4-FFF2-40B4-BE49-F238E27FC236}">
                      <a16:creationId xmlns:a16="http://schemas.microsoft.com/office/drawing/2014/main" id="{A865375A-65C7-8B1F-7D42-4F19BF922EB7}"/>
                    </a:ext>
                  </a:extLst>
                </p:cNvPr>
                <p:cNvSpPr/>
                <p:nvPr/>
              </p:nvSpPr>
              <p:spPr>
                <a:xfrm>
                  <a:off x="11511383" y="391948"/>
                  <a:ext cx="78211" cy="145277"/>
                </a:xfrm>
                <a:custGeom>
                  <a:avLst/>
                  <a:gdLst>
                    <a:gd name="connsiteX0" fmla="*/ 78211 w 78211"/>
                    <a:gd name="connsiteY0" fmla="*/ 140342 h 145277"/>
                    <a:gd name="connsiteX1" fmla="*/ 53926 w 78211"/>
                    <a:gd name="connsiteY1" fmla="*/ 145277 h 145277"/>
                    <a:gd name="connsiteX2" fmla="*/ 13974 w 78211"/>
                    <a:gd name="connsiteY2" fmla="*/ 105025 h 145277"/>
                    <a:gd name="connsiteX3" fmla="*/ 13974 w 78211"/>
                    <a:gd name="connsiteY3" fmla="*/ 60918 h 145277"/>
                    <a:gd name="connsiteX4" fmla="*/ 0 w 78211"/>
                    <a:gd name="connsiteY4" fmla="*/ 60918 h 145277"/>
                    <a:gd name="connsiteX5" fmla="*/ 0 w 78211"/>
                    <a:gd name="connsiteY5" fmla="*/ 32078 h 145277"/>
                    <a:gd name="connsiteX6" fmla="*/ 15020 w 78211"/>
                    <a:gd name="connsiteY6" fmla="*/ 32078 h 145277"/>
                    <a:gd name="connsiteX7" fmla="*/ 15020 w 78211"/>
                    <a:gd name="connsiteY7" fmla="*/ 7958 h 145277"/>
                    <a:gd name="connsiteX8" fmla="*/ 51310 w 78211"/>
                    <a:gd name="connsiteY8" fmla="*/ 0 h 145277"/>
                    <a:gd name="connsiteX9" fmla="*/ 51310 w 78211"/>
                    <a:gd name="connsiteY9" fmla="*/ 32078 h 145277"/>
                    <a:gd name="connsiteX10" fmla="*/ 75564 w 78211"/>
                    <a:gd name="connsiteY10" fmla="*/ 32078 h 145277"/>
                    <a:gd name="connsiteX11" fmla="*/ 75564 w 78211"/>
                    <a:gd name="connsiteY11" fmla="*/ 60918 h 145277"/>
                    <a:gd name="connsiteX12" fmla="*/ 51310 w 78211"/>
                    <a:gd name="connsiteY12" fmla="*/ 60918 h 145277"/>
                    <a:gd name="connsiteX13" fmla="*/ 51310 w 78211"/>
                    <a:gd name="connsiteY13" fmla="*/ 99010 h 145277"/>
                    <a:gd name="connsiteX14" fmla="*/ 65499 w 78211"/>
                    <a:gd name="connsiteY14" fmla="*/ 112582 h 145277"/>
                    <a:gd name="connsiteX15" fmla="*/ 78180 w 78211"/>
                    <a:gd name="connsiteY15" fmla="*/ 108912 h 145277"/>
                    <a:gd name="connsiteX16" fmla="*/ 78180 w 78211"/>
                    <a:gd name="connsiteY16" fmla="*/ 140342 h 14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8211" h="145277">
                      <a:moveTo>
                        <a:pt x="78211" y="140342"/>
                      </a:moveTo>
                      <a:cubicBezTo>
                        <a:pt x="73256" y="142933"/>
                        <a:pt x="64884" y="145277"/>
                        <a:pt x="53926" y="145277"/>
                      </a:cubicBezTo>
                      <a:cubicBezTo>
                        <a:pt x="29641" y="145277"/>
                        <a:pt x="13974" y="130842"/>
                        <a:pt x="13974" y="105025"/>
                      </a:cubicBezTo>
                      <a:lnTo>
                        <a:pt x="13974" y="60918"/>
                      </a:lnTo>
                      <a:lnTo>
                        <a:pt x="0" y="60918"/>
                      </a:lnTo>
                      <a:lnTo>
                        <a:pt x="0" y="32078"/>
                      </a:lnTo>
                      <a:lnTo>
                        <a:pt x="15020" y="32078"/>
                      </a:lnTo>
                      <a:lnTo>
                        <a:pt x="15020" y="7958"/>
                      </a:lnTo>
                      <a:lnTo>
                        <a:pt x="51310" y="0"/>
                      </a:lnTo>
                      <a:lnTo>
                        <a:pt x="51310" y="32078"/>
                      </a:lnTo>
                      <a:lnTo>
                        <a:pt x="75564" y="32078"/>
                      </a:lnTo>
                      <a:lnTo>
                        <a:pt x="75564" y="60918"/>
                      </a:lnTo>
                      <a:lnTo>
                        <a:pt x="51310" y="60918"/>
                      </a:lnTo>
                      <a:lnTo>
                        <a:pt x="51310" y="99010"/>
                      </a:lnTo>
                      <a:cubicBezTo>
                        <a:pt x="51310" y="108696"/>
                        <a:pt x="57312" y="112582"/>
                        <a:pt x="65499" y="112582"/>
                      </a:cubicBezTo>
                      <a:cubicBezTo>
                        <a:pt x="69593" y="112582"/>
                        <a:pt x="74518" y="111287"/>
                        <a:pt x="78180" y="108912"/>
                      </a:cubicBezTo>
                      <a:lnTo>
                        <a:pt x="78180" y="140342"/>
                      </a:lnTo>
                      <a:close/>
                    </a:path>
                  </a:pathLst>
                </a:custGeom>
                <a:grpFill/>
                <a:ln w="3075" cap="flat">
                  <a:noFill/>
                  <a:prstDash val="solid"/>
                  <a:miter/>
                </a:ln>
              </p:spPr>
              <p:txBody>
                <a:bodyPr rtlCol="0" anchor="ctr"/>
                <a:lstStyle/>
                <a:p>
                  <a:endParaRPr lang="en-IS"/>
                </a:p>
              </p:txBody>
            </p:sp>
            <p:sp>
              <p:nvSpPr>
                <p:cNvPr id="41" name="Freeform 40">
                  <a:extLst>
                    <a:ext uri="{FF2B5EF4-FFF2-40B4-BE49-F238E27FC236}">
                      <a16:creationId xmlns:a16="http://schemas.microsoft.com/office/drawing/2014/main" id="{F4141053-4FDC-843A-F1B5-90899068734E}"/>
                    </a:ext>
                  </a:extLst>
                </p:cNvPr>
                <p:cNvSpPr/>
                <p:nvPr/>
              </p:nvSpPr>
              <p:spPr>
                <a:xfrm>
                  <a:off x="11601014" y="421374"/>
                  <a:ext cx="100711" cy="115820"/>
                </a:xfrm>
                <a:custGeom>
                  <a:avLst/>
                  <a:gdLst>
                    <a:gd name="connsiteX0" fmla="*/ 48078 w 100711"/>
                    <a:gd name="connsiteY0" fmla="*/ 62 h 115820"/>
                    <a:gd name="connsiteX1" fmla="*/ 100711 w 100711"/>
                    <a:gd name="connsiteY1" fmla="*/ 45249 h 115820"/>
                    <a:gd name="connsiteX2" fmla="*/ 100711 w 100711"/>
                    <a:gd name="connsiteY2" fmla="*/ 113261 h 115820"/>
                    <a:gd name="connsiteX3" fmla="*/ 65930 w 100711"/>
                    <a:gd name="connsiteY3" fmla="*/ 113261 h 115820"/>
                    <a:gd name="connsiteX4" fmla="*/ 65930 w 100711"/>
                    <a:gd name="connsiteY4" fmla="*/ 100121 h 115820"/>
                    <a:gd name="connsiteX5" fmla="*/ 35858 w 100711"/>
                    <a:gd name="connsiteY5" fmla="*/ 115821 h 115820"/>
                    <a:gd name="connsiteX6" fmla="*/ 0 w 100711"/>
                    <a:gd name="connsiteY6" fmla="*/ 84822 h 115820"/>
                    <a:gd name="connsiteX7" fmla="*/ 38013 w 100711"/>
                    <a:gd name="connsiteY7" fmla="*/ 50400 h 115820"/>
                    <a:gd name="connsiteX8" fmla="*/ 64637 w 100711"/>
                    <a:gd name="connsiteY8" fmla="*/ 46729 h 115820"/>
                    <a:gd name="connsiteX9" fmla="*/ 64637 w 100711"/>
                    <a:gd name="connsiteY9" fmla="*/ 45002 h 115820"/>
                    <a:gd name="connsiteX10" fmla="*/ 44877 w 100711"/>
                    <a:gd name="connsiteY10" fmla="*/ 31862 h 115820"/>
                    <a:gd name="connsiteX11" fmla="*/ 8157 w 100711"/>
                    <a:gd name="connsiteY11" fmla="*/ 43491 h 115820"/>
                    <a:gd name="connsiteX12" fmla="*/ 8157 w 100711"/>
                    <a:gd name="connsiteY12" fmla="*/ 9901 h 115820"/>
                    <a:gd name="connsiteX13" fmla="*/ 48109 w 100711"/>
                    <a:gd name="connsiteY13" fmla="*/ 0 h 115820"/>
                    <a:gd name="connsiteX14" fmla="*/ 64822 w 100711"/>
                    <a:gd name="connsiteY14" fmla="*/ 69369 h 115820"/>
                    <a:gd name="connsiteX15" fmla="*/ 64822 w 100711"/>
                    <a:gd name="connsiteY15" fmla="*/ 67210 h 115820"/>
                    <a:gd name="connsiteX16" fmla="*/ 47432 w 100711"/>
                    <a:gd name="connsiteY16" fmla="*/ 69585 h 115820"/>
                    <a:gd name="connsiteX17" fmla="*/ 34535 w 100711"/>
                    <a:gd name="connsiteY17" fmla="*/ 79918 h 115820"/>
                    <a:gd name="connsiteX18" fmla="*/ 45708 w 100711"/>
                    <a:gd name="connsiteY18" fmla="*/ 88955 h 115820"/>
                    <a:gd name="connsiteX19" fmla="*/ 64822 w 100711"/>
                    <a:gd name="connsiteY19" fmla="*/ 69369 h 115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0711" h="115820">
                      <a:moveTo>
                        <a:pt x="48078" y="62"/>
                      </a:moveTo>
                      <a:cubicBezTo>
                        <a:pt x="76210" y="62"/>
                        <a:pt x="100711" y="13849"/>
                        <a:pt x="100711" y="45249"/>
                      </a:cubicBezTo>
                      <a:lnTo>
                        <a:pt x="100711" y="113261"/>
                      </a:lnTo>
                      <a:lnTo>
                        <a:pt x="65930" y="113261"/>
                      </a:lnTo>
                      <a:lnTo>
                        <a:pt x="65930" y="100121"/>
                      </a:lnTo>
                      <a:cubicBezTo>
                        <a:pt x="60359" y="108942"/>
                        <a:pt x="49617" y="115821"/>
                        <a:pt x="35858" y="115821"/>
                      </a:cubicBezTo>
                      <a:cubicBezTo>
                        <a:pt x="15021" y="115821"/>
                        <a:pt x="0" y="102681"/>
                        <a:pt x="0" y="84822"/>
                      </a:cubicBezTo>
                      <a:cubicBezTo>
                        <a:pt x="0" y="66963"/>
                        <a:pt x="13759" y="54039"/>
                        <a:pt x="38013" y="50400"/>
                      </a:cubicBezTo>
                      <a:lnTo>
                        <a:pt x="64637" y="46729"/>
                      </a:lnTo>
                      <a:lnTo>
                        <a:pt x="64637" y="45002"/>
                      </a:lnTo>
                      <a:cubicBezTo>
                        <a:pt x="64637" y="36612"/>
                        <a:pt x="56696" y="31862"/>
                        <a:pt x="44877" y="31862"/>
                      </a:cubicBezTo>
                      <a:cubicBezTo>
                        <a:pt x="30041" y="31862"/>
                        <a:pt x="16313" y="37661"/>
                        <a:pt x="8157" y="43491"/>
                      </a:cubicBezTo>
                      <a:lnTo>
                        <a:pt x="8157" y="9901"/>
                      </a:lnTo>
                      <a:cubicBezTo>
                        <a:pt x="18252" y="3886"/>
                        <a:pt x="33273" y="0"/>
                        <a:pt x="48109" y="0"/>
                      </a:cubicBezTo>
                      <a:close/>
                      <a:moveTo>
                        <a:pt x="64822" y="69369"/>
                      </a:moveTo>
                      <a:lnTo>
                        <a:pt x="64822" y="67210"/>
                      </a:lnTo>
                      <a:lnTo>
                        <a:pt x="47432" y="69585"/>
                      </a:lnTo>
                      <a:cubicBezTo>
                        <a:pt x="39275" y="70664"/>
                        <a:pt x="34535" y="74304"/>
                        <a:pt x="34535" y="79918"/>
                      </a:cubicBezTo>
                      <a:cubicBezTo>
                        <a:pt x="34535" y="85531"/>
                        <a:pt x="38844" y="88955"/>
                        <a:pt x="45708" y="88955"/>
                      </a:cubicBezTo>
                      <a:cubicBezTo>
                        <a:pt x="55373" y="88955"/>
                        <a:pt x="64822" y="80997"/>
                        <a:pt x="64822" y="69369"/>
                      </a:cubicBezTo>
                      <a:close/>
                    </a:path>
                  </a:pathLst>
                </a:custGeom>
                <a:grpFill/>
                <a:ln w="3075" cap="flat">
                  <a:noFill/>
                  <a:prstDash val="solid"/>
                  <a:miter/>
                </a:ln>
              </p:spPr>
              <p:txBody>
                <a:bodyPr rtlCol="0" anchor="ctr"/>
                <a:lstStyle/>
                <a:p>
                  <a:endParaRPr lang="en-IS"/>
                </a:p>
              </p:txBody>
            </p:sp>
            <p:sp>
              <p:nvSpPr>
                <p:cNvPr id="42" name="Freeform 41">
                  <a:extLst>
                    <a:ext uri="{FF2B5EF4-FFF2-40B4-BE49-F238E27FC236}">
                      <a16:creationId xmlns:a16="http://schemas.microsoft.com/office/drawing/2014/main" id="{D7B4F0F7-27BB-4F79-EB1A-E2CF10BAEE47}"/>
                    </a:ext>
                  </a:extLst>
                </p:cNvPr>
                <p:cNvSpPr/>
                <p:nvPr/>
              </p:nvSpPr>
              <p:spPr>
                <a:xfrm>
                  <a:off x="11724471" y="373442"/>
                  <a:ext cx="40167" cy="161223"/>
                </a:xfrm>
                <a:custGeom>
                  <a:avLst/>
                  <a:gdLst>
                    <a:gd name="connsiteX0" fmla="*/ 40168 w 40167"/>
                    <a:gd name="connsiteY0" fmla="*/ 19586 h 161223"/>
                    <a:gd name="connsiteX1" fmla="*/ 19976 w 40167"/>
                    <a:gd name="connsiteY1" fmla="*/ 38956 h 161223"/>
                    <a:gd name="connsiteX2" fmla="*/ 0 w 40167"/>
                    <a:gd name="connsiteY2" fmla="*/ 19586 h 161223"/>
                    <a:gd name="connsiteX3" fmla="*/ 19976 w 40167"/>
                    <a:gd name="connsiteY3" fmla="*/ 0 h 161223"/>
                    <a:gd name="connsiteX4" fmla="*/ 40168 w 40167"/>
                    <a:gd name="connsiteY4" fmla="*/ 19586 h 161223"/>
                    <a:gd name="connsiteX5" fmla="*/ 1293 w 40167"/>
                    <a:gd name="connsiteY5" fmla="*/ 50585 h 161223"/>
                    <a:gd name="connsiteX6" fmla="*/ 38659 w 40167"/>
                    <a:gd name="connsiteY6" fmla="*/ 50585 h 161223"/>
                    <a:gd name="connsiteX7" fmla="*/ 38659 w 40167"/>
                    <a:gd name="connsiteY7" fmla="*/ 161224 h 161223"/>
                    <a:gd name="connsiteX8" fmla="*/ 1293 w 40167"/>
                    <a:gd name="connsiteY8" fmla="*/ 161224 h 161223"/>
                    <a:gd name="connsiteX9" fmla="*/ 1293 w 40167"/>
                    <a:gd name="connsiteY9" fmla="*/ 50585 h 161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167" h="161223">
                      <a:moveTo>
                        <a:pt x="40168" y="19586"/>
                      </a:moveTo>
                      <a:cubicBezTo>
                        <a:pt x="40168" y="30783"/>
                        <a:pt x="31580" y="38956"/>
                        <a:pt x="19976" y="38956"/>
                      </a:cubicBezTo>
                      <a:cubicBezTo>
                        <a:pt x="8372" y="38956"/>
                        <a:pt x="0" y="30783"/>
                        <a:pt x="0" y="19586"/>
                      </a:cubicBezTo>
                      <a:cubicBezTo>
                        <a:pt x="0" y="8390"/>
                        <a:pt x="8588" y="0"/>
                        <a:pt x="19976" y="0"/>
                      </a:cubicBezTo>
                      <a:cubicBezTo>
                        <a:pt x="31365" y="0"/>
                        <a:pt x="40168" y="8390"/>
                        <a:pt x="40168" y="19586"/>
                      </a:cubicBezTo>
                      <a:close/>
                      <a:moveTo>
                        <a:pt x="1293" y="50585"/>
                      </a:moveTo>
                      <a:lnTo>
                        <a:pt x="38659" y="50585"/>
                      </a:lnTo>
                      <a:lnTo>
                        <a:pt x="38659" y="161224"/>
                      </a:lnTo>
                      <a:lnTo>
                        <a:pt x="1293" y="161224"/>
                      </a:lnTo>
                      <a:lnTo>
                        <a:pt x="1293" y="50585"/>
                      </a:lnTo>
                      <a:close/>
                    </a:path>
                  </a:pathLst>
                </a:custGeom>
                <a:grpFill/>
                <a:ln w="3075" cap="flat">
                  <a:noFill/>
                  <a:prstDash val="solid"/>
                  <a:miter/>
                </a:ln>
              </p:spPr>
              <p:txBody>
                <a:bodyPr rtlCol="0" anchor="ctr"/>
                <a:lstStyle/>
                <a:p>
                  <a:endParaRPr lang="en-IS"/>
                </a:p>
              </p:txBody>
            </p:sp>
            <p:sp>
              <p:nvSpPr>
                <p:cNvPr id="43" name="Freeform 42">
                  <a:extLst>
                    <a:ext uri="{FF2B5EF4-FFF2-40B4-BE49-F238E27FC236}">
                      <a16:creationId xmlns:a16="http://schemas.microsoft.com/office/drawing/2014/main" id="{C7E59AAC-0ECB-D8B7-0CB2-DCBD76081B64}"/>
                    </a:ext>
                  </a:extLst>
                </p:cNvPr>
                <p:cNvSpPr/>
                <p:nvPr/>
              </p:nvSpPr>
              <p:spPr>
                <a:xfrm>
                  <a:off x="11787816" y="380968"/>
                  <a:ext cx="53895" cy="156257"/>
                </a:xfrm>
                <a:custGeom>
                  <a:avLst/>
                  <a:gdLst>
                    <a:gd name="connsiteX0" fmla="*/ 0 w 53895"/>
                    <a:gd name="connsiteY0" fmla="*/ 0 h 156257"/>
                    <a:gd name="connsiteX1" fmla="*/ 37367 w 53895"/>
                    <a:gd name="connsiteY1" fmla="*/ 0 h 156257"/>
                    <a:gd name="connsiteX2" fmla="*/ 37367 w 53895"/>
                    <a:gd name="connsiteY2" fmla="*/ 113631 h 156257"/>
                    <a:gd name="connsiteX3" fmla="*/ 46600 w 53895"/>
                    <a:gd name="connsiteY3" fmla="*/ 124180 h 156257"/>
                    <a:gd name="connsiteX4" fmla="*/ 53895 w 53895"/>
                    <a:gd name="connsiteY4" fmla="*/ 122884 h 156257"/>
                    <a:gd name="connsiteX5" fmla="*/ 53895 w 53895"/>
                    <a:gd name="connsiteY5" fmla="*/ 153451 h 156257"/>
                    <a:gd name="connsiteX6" fmla="*/ 36720 w 53895"/>
                    <a:gd name="connsiteY6" fmla="*/ 156258 h 156257"/>
                    <a:gd name="connsiteX7" fmla="*/ 0 w 53895"/>
                    <a:gd name="connsiteY7" fmla="*/ 120540 h 156257"/>
                    <a:gd name="connsiteX8" fmla="*/ 0 w 53895"/>
                    <a:gd name="connsiteY8" fmla="*/ 0 h 156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895" h="156257">
                      <a:moveTo>
                        <a:pt x="0" y="0"/>
                      </a:moveTo>
                      <a:lnTo>
                        <a:pt x="37367" y="0"/>
                      </a:lnTo>
                      <a:lnTo>
                        <a:pt x="37367" y="113631"/>
                      </a:lnTo>
                      <a:cubicBezTo>
                        <a:pt x="37367" y="120509"/>
                        <a:pt x="39737" y="124180"/>
                        <a:pt x="46600" y="124180"/>
                      </a:cubicBezTo>
                      <a:cubicBezTo>
                        <a:pt x="49186" y="124180"/>
                        <a:pt x="51741" y="123748"/>
                        <a:pt x="53895" y="122884"/>
                      </a:cubicBezTo>
                      <a:lnTo>
                        <a:pt x="53895" y="153451"/>
                      </a:lnTo>
                      <a:cubicBezTo>
                        <a:pt x="49802" y="155178"/>
                        <a:pt x="43799" y="156258"/>
                        <a:pt x="36720" y="156258"/>
                      </a:cubicBezTo>
                      <a:cubicBezTo>
                        <a:pt x="14374" y="156258"/>
                        <a:pt x="0" y="144413"/>
                        <a:pt x="0" y="120540"/>
                      </a:cubicBezTo>
                      <a:lnTo>
                        <a:pt x="0" y="0"/>
                      </a:lnTo>
                      <a:close/>
                    </a:path>
                  </a:pathLst>
                </a:custGeom>
                <a:grpFill/>
                <a:ln w="3075" cap="flat">
                  <a:noFill/>
                  <a:prstDash val="solid"/>
                  <a:miter/>
                </a:ln>
              </p:spPr>
              <p:txBody>
                <a:bodyPr rtlCol="0" anchor="ctr"/>
                <a:lstStyle/>
                <a:p>
                  <a:endParaRPr lang="en-IS"/>
                </a:p>
              </p:txBody>
            </p:sp>
          </p:grpSp>
          <p:grpSp>
            <p:nvGrpSpPr>
              <p:cNvPr id="33" name="Graphic 1">
                <a:extLst>
                  <a:ext uri="{FF2B5EF4-FFF2-40B4-BE49-F238E27FC236}">
                    <a16:creationId xmlns:a16="http://schemas.microsoft.com/office/drawing/2014/main" id="{B63E1739-7AD2-E483-FBD6-704251390A6B}"/>
                  </a:ext>
                </a:extLst>
              </p:cNvPr>
              <p:cNvGrpSpPr/>
              <p:nvPr/>
            </p:nvGrpSpPr>
            <p:grpSpPr>
              <a:xfrm>
                <a:off x="10610584" y="331617"/>
                <a:ext cx="291422" cy="292096"/>
                <a:chOff x="10610584" y="331617"/>
                <a:chExt cx="291422" cy="292096"/>
              </a:xfrm>
              <a:grpFill/>
            </p:grpSpPr>
            <p:sp>
              <p:nvSpPr>
                <p:cNvPr id="34" name="Freeform 33">
                  <a:extLst>
                    <a:ext uri="{FF2B5EF4-FFF2-40B4-BE49-F238E27FC236}">
                      <a16:creationId xmlns:a16="http://schemas.microsoft.com/office/drawing/2014/main" id="{577176C6-07F3-255D-0EA1-E550B01CEC70}"/>
                    </a:ext>
                  </a:extLst>
                </p:cNvPr>
                <p:cNvSpPr/>
                <p:nvPr/>
              </p:nvSpPr>
              <p:spPr>
                <a:xfrm>
                  <a:off x="10610584" y="353300"/>
                  <a:ext cx="291422" cy="270412"/>
                </a:xfrm>
                <a:custGeom>
                  <a:avLst/>
                  <a:gdLst>
                    <a:gd name="connsiteX0" fmla="*/ 192065 w 291422"/>
                    <a:gd name="connsiteY0" fmla="*/ 59468 h 270412"/>
                    <a:gd name="connsiteX1" fmla="*/ 160824 w 291422"/>
                    <a:gd name="connsiteY1" fmla="*/ 84791 h 270412"/>
                    <a:gd name="connsiteX2" fmla="*/ 192189 w 291422"/>
                    <a:gd name="connsiteY2" fmla="*/ 104408 h 270412"/>
                    <a:gd name="connsiteX3" fmla="*/ 231679 w 291422"/>
                    <a:gd name="connsiteY3" fmla="*/ 114772 h 270412"/>
                    <a:gd name="connsiteX4" fmla="*/ 250670 w 291422"/>
                    <a:gd name="connsiteY4" fmla="*/ 152741 h 270412"/>
                    <a:gd name="connsiteX5" fmla="*/ 210533 w 291422"/>
                    <a:gd name="connsiteY5" fmla="*/ 204622 h 270412"/>
                    <a:gd name="connsiteX6" fmla="*/ 149189 w 291422"/>
                    <a:gd name="connsiteY6" fmla="*/ 211346 h 270412"/>
                    <a:gd name="connsiteX7" fmla="*/ 141187 w 291422"/>
                    <a:gd name="connsiteY7" fmla="*/ 211130 h 270412"/>
                    <a:gd name="connsiteX8" fmla="*/ 104251 w 291422"/>
                    <a:gd name="connsiteY8" fmla="*/ 206966 h 270412"/>
                    <a:gd name="connsiteX9" fmla="*/ 57743 w 291422"/>
                    <a:gd name="connsiteY9" fmla="*/ 182044 h 270412"/>
                    <a:gd name="connsiteX10" fmla="*/ 38321 w 291422"/>
                    <a:gd name="connsiteY10" fmla="*/ 104717 h 270412"/>
                    <a:gd name="connsiteX11" fmla="*/ 39152 w 291422"/>
                    <a:gd name="connsiteY11" fmla="*/ 91762 h 270412"/>
                    <a:gd name="connsiteX12" fmla="*/ 69408 w 291422"/>
                    <a:gd name="connsiteY12" fmla="*/ 0 h 270412"/>
                    <a:gd name="connsiteX13" fmla="*/ 0 w 291422"/>
                    <a:gd name="connsiteY13" fmla="*/ 124395 h 270412"/>
                    <a:gd name="connsiteX14" fmla="*/ 145711 w 291422"/>
                    <a:gd name="connsiteY14" fmla="*/ 270413 h 270412"/>
                    <a:gd name="connsiteX15" fmla="*/ 291422 w 291422"/>
                    <a:gd name="connsiteY15" fmla="*/ 124395 h 270412"/>
                    <a:gd name="connsiteX16" fmla="*/ 288036 w 291422"/>
                    <a:gd name="connsiteY16" fmla="*/ 93027 h 270412"/>
                    <a:gd name="connsiteX17" fmla="*/ 192127 w 291422"/>
                    <a:gd name="connsiteY17" fmla="*/ 59499 h 270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91422" h="270412">
                      <a:moveTo>
                        <a:pt x="192065" y="59468"/>
                      </a:moveTo>
                      <a:cubicBezTo>
                        <a:pt x="173167" y="59468"/>
                        <a:pt x="160824" y="65421"/>
                        <a:pt x="160824" y="84791"/>
                      </a:cubicBezTo>
                      <a:cubicBezTo>
                        <a:pt x="160824" y="95433"/>
                        <a:pt x="166457" y="103360"/>
                        <a:pt x="192189" y="104408"/>
                      </a:cubicBezTo>
                      <a:cubicBezTo>
                        <a:pt x="207794" y="105056"/>
                        <a:pt x="220937" y="107400"/>
                        <a:pt x="231679" y="114772"/>
                      </a:cubicBezTo>
                      <a:cubicBezTo>
                        <a:pt x="244914" y="123840"/>
                        <a:pt x="250485" y="138769"/>
                        <a:pt x="250670" y="152741"/>
                      </a:cubicBezTo>
                      <a:cubicBezTo>
                        <a:pt x="250947" y="170816"/>
                        <a:pt x="242852" y="193641"/>
                        <a:pt x="210533" y="204622"/>
                      </a:cubicBezTo>
                      <a:cubicBezTo>
                        <a:pt x="192250" y="210821"/>
                        <a:pt x="171074" y="211346"/>
                        <a:pt x="149189" y="211346"/>
                      </a:cubicBezTo>
                      <a:cubicBezTo>
                        <a:pt x="146511" y="211346"/>
                        <a:pt x="143864" y="211130"/>
                        <a:pt x="141187" y="211130"/>
                      </a:cubicBezTo>
                      <a:cubicBezTo>
                        <a:pt x="119241" y="211037"/>
                        <a:pt x="104251" y="206966"/>
                        <a:pt x="104251" y="206966"/>
                      </a:cubicBezTo>
                      <a:cubicBezTo>
                        <a:pt x="89415" y="203974"/>
                        <a:pt x="69624" y="197373"/>
                        <a:pt x="57743" y="182044"/>
                      </a:cubicBezTo>
                      <a:cubicBezTo>
                        <a:pt x="38290" y="156936"/>
                        <a:pt x="37767" y="122915"/>
                        <a:pt x="38321" y="104717"/>
                      </a:cubicBezTo>
                      <a:cubicBezTo>
                        <a:pt x="38444" y="100522"/>
                        <a:pt x="38721" y="96204"/>
                        <a:pt x="39152" y="91762"/>
                      </a:cubicBezTo>
                      <a:cubicBezTo>
                        <a:pt x="42199" y="61442"/>
                        <a:pt x="53434" y="27143"/>
                        <a:pt x="69408" y="0"/>
                      </a:cubicBezTo>
                      <a:cubicBezTo>
                        <a:pt x="27763" y="25693"/>
                        <a:pt x="0" y="71806"/>
                        <a:pt x="0" y="124395"/>
                      </a:cubicBezTo>
                      <a:cubicBezTo>
                        <a:pt x="0" y="205023"/>
                        <a:pt x="65222" y="270413"/>
                        <a:pt x="145711" y="270413"/>
                      </a:cubicBezTo>
                      <a:cubicBezTo>
                        <a:pt x="226200" y="270413"/>
                        <a:pt x="291422" y="205053"/>
                        <a:pt x="291422" y="124395"/>
                      </a:cubicBezTo>
                      <a:cubicBezTo>
                        <a:pt x="291422" y="113631"/>
                        <a:pt x="290253" y="103144"/>
                        <a:pt x="288036" y="93027"/>
                      </a:cubicBezTo>
                      <a:cubicBezTo>
                        <a:pt x="286374" y="91947"/>
                        <a:pt x="239312" y="59499"/>
                        <a:pt x="192127" y="59499"/>
                      </a:cubicBezTo>
                      <a:close/>
                    </a:path>
                  </a:pathLst>
                </a:custGeom>
                <a:grpFill/>
                <a:ln w="3075" cap="flat">
                  <a:noFill/>
                  <a:prstDash val="solid"/>
                  <a:miter/>
                </a:ln>
              </p:spPr>
              <p:txBody>
                <a:bodyPr rtlCol="0" anchor="ctr"/>
                <a:lstStyle/>
                <a:p>
                  <a:endParaRPr lang="en-IS"/>
                </a:p>
              </p:txBody>
            </p:sp>
            <p:sp>
              <p:nvSpPr>
                <p:cNvPr id="35" name="Freeform 34">
                  <a:extLst>
                    <a:ext uri="{FF2B5EF4-FFF2-40B4-BE49-F238E27FC236}">
                      <a16:creationId xmlns:a16="http://schemas.microsoft.com/office/drawing/2014/main" id="{91B13EFF-3956-AE67-9660-A7648012DED6}"/>
                    </a:ext>
                  </a:extLst>
                </p:cNvPr>
                <p:cNvSpPr/>
                <p:nvPr/>
              </p:nvSpPr>
              <p:spPr>
                <a:xfrm>
                  <a:off x="10676964" y="331617"/>
                  <a:ext cx="214146" cy="202061"/>
                </a:xfrm>
                <a:custGeom>
                  <a:avLst/>
                  <a:gdLst>
                    <a:gd name="connsiteX0" fmla="*/ 20388 w 214146"/>
                    <a:gd name="connsiteY0" fmla="*/ 35039 h 202061"/>
                    <a:gd name="connsiteX1" fmla="*/ 2043 w 214146"/>
                    <a:gd name="connsiteY1" fmla="*/ 102187 h 202061"/>
                    <a:gd name="connsiteX2" fmla="*/ 2474 w 214146"/>
                    <a:gd name="connsiteY2" fmla="*/ 154777 h 202061"/>
                    <a:gd name="connsiteX3" fmla="*/ 82840 w 214146"/>
                    <a:gd name="connsiteY3" fmla="*/ 202062 h 202061"/>
                    <a:gd name="connsiteX4" fmla="*/ 153480 w 214146"/>
                    <a:gd name="connsiteY4" fmla="*/ 173315 h 202061"/>
                    <a:gd name="connsiteX5" fmla="*/ 120022 w 214146"/>
                    <a:gd name="connsiteY5" fmla="*/ 154870 h 202061"/>
                    <a:gd name="connsiteX6" fmla="*/ 63634 w 214146"/>
                    <a:gd name="connsiteY6" fmla="*/ 102311 h 202061"/>
                    <a:gd name="connsiteX7" fmla="*/ 114543 w 214146"/>
                    <a:gd name="connsiteY7" fmla="*/ 55057 h 202061"/>
                    <a:gd name="connsiteX8" fmla="*/ 214146 w 214146"/>
                    <a:gd name="connsiteY8" fmla="*/ 90590 h 202061"/>
                    <a:gd name="connsiteX9" fmla="*/ 79331 w 214146"/>
                    <a:gd name="connsiteY9" fmla="*/ 0 h 202061"/>
                    <a:gd name="connsiteX10" fmla="*/ 34639 w 214146"/>
                    <a:gd name="connsiteY10" fmla="*/ 7002 h 202061"/>
                    <a:gd name="connsiteX11" fmla="*/ 20419 w 214146"/>
                    <a:gd name="connsiteY11" fmla="*/ 35008 h 202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4146" h="202061">
                      <a:moveTo>
                        <a:pt x="20388" y="35039"/>
                      </a:moveTo>
                      <a:cubicBezTo>
                        <a:pt x="11431" y="57525"/>
                        <a:pt x="5337" y="78221"/>
                        <a:pt x="2043" y="102187"/>
                      </a:cubicBezTo>
                      <a:cubicBezTo>
                        <a:pt x="-1558" y="128374"/>
                        <a:pt x="258" y="146727"/>
                        <a:pt x="2474" y="154777"/>
                      </a:cubicBezTo>
                      <a:cubicBezTo>
                        <a:pt x="12755" y="192376"/>
                        <a:pt x="27252" y="202062"/>
                        <a:pt x="82840" y="202062"/>
                      </a:cubicBezTo>
                      <a:cubicBezTo>
                        <a:pt x="138428" y="202062"/>
                        <a:pt x="153480" y="195091"/>
                        <a:pt x="153480" y="173315"/>
                      </a:cubicBezTo>
                      <a:cubicBezTo>
                        <a:pt x="153480" y="167393"/>
                        <a:pt x="149232" y="155024"/>
                        <a:pt x="120022" y="154870"/>
                      </a:cubicBezTo>
                      <a:cubicBezTo>
                        <a:pt x="101523" y="154777"/>
                        <a:pt x="60925" y="149441"/>
                        <a:pt x="63634" y="102311"/>
                      </a:cubicBezTo>
                      <a:cubicBezTo>
                        <a:pt x="65265" y="73780"/>
                        <a:pt x="88042" y="54934"/>
                        <a:pt x="114543" y="55057"/>
                      </a:cubicBezTo>
                      <a:cubicBezTo>
                        <a:pt x="172409" y="55304"/>
                        <a:pt x="209837" y="87197"/>
                        <a:pt x="214146" y="90590"/>
                      </a:cubicBezTo>
                      <a:cubicBezTo>
                        <a:pt x="192354" y="37445"/>
                        <a:pt x="140213" y="0"/>
                        <a:pt x="79331" y="0"/>
                      </a:cubicBezTo>
                      <a:cubicBezTo>
                        <a:pt x="63757" y="0"/>
                        <a:pt x="48736" y="2468"/>
                        <a:pt x="34639" y="7002"/>
                      </a:cubicBezTo>
                      <a:cubicBezTo>
                        <a:pt x="33254" y="8976"/>
                        <a:pt x="27283" y="17705"/>
                        <a:pt x="20419" y="35008"/>
                      </a:cubicBezTo>
                      <a:close/>
                    </a:path>
                  </a:pathLst>
                </a:custGeom>
                <a:grpFill/>
                <a:ln w="3075" cap="flat">
                  <a:noFill/>
                  <a:prstDash val="solid"/>
                  <a:miter/>
                </a:ln>
              </p:spPr>
              <p:txBody>
                <a:bodyPr rtlCol="0" anchor="ctr"/>
                <a:lstStyle/>
                <a:p>
                  <a:endParaRPr lang="en-IS"/>
                </a:p>
              </p:txBody>
            </p:sp>
          </p:grpSp>
        </p:grpSp>
        <p:grpSp>
          <p:nvGrpSpPr>
            <p:cNvPr id="10" name="Graphic 1">
              <a:extLst>
                <a:ext uri="{FF2B5EF4-FFF2-40B4-BE49-F238E27FC236}">
                  <a16:creationId xmlns:a16="http://schemas.microsoft.com/office/drawing/2014/main" id="{B814CA24-0A03-1B32-DB9C-7D78A15638B4}"/>
                </a:ext>
              </a:extLst>
            </p:cNvPr>
            <p:cNvGrpSpPr/>
            <p:nvPr/>
          </p:nvGrpSpPr>
          <p:grpSpPr>
            <a:xfrm>
              <a:off x="10977294" y="598174"/>
              <a:ext cx="847919" cy="111995"/>
              <a:chOff x="10977294" y="598174"/>
              <a:chExt cx="847919" cy="111995"/>
            </a:xfrm>
            <a:solidFill>
              <a:schemeClr val="bg1"/>
            </a:solidFill>
          </p:grpSpPr>
          <p:grpSp>
            <p:nvGrpSpPr>
              <p:cNvPr id="11" name="Graphic 1">
                <a:extLst>
                  <a:ext uri="{FF2B5EF4-FFF2-40B4-BE49-F238E27FC236}">
                    <a16:creationId xmlns:a16="http://schemas.microsoft.com/office/drawing/2014/main" id="{B5396E74-A811-7C2B-735B-89A982624288}"/>
                  </a:ext>
                </a:extLst>
              </p:cNvPr>
              <p:cNvGrpSpPr/>
              <p:nvPr/>
            </p:nvGrpSpPr>
            <p:grpSpPr>
              <a:xfrm>
                <a:off x="10977294" y="623621"/>
                <a:ext cx="847919" cy="75291"/>
                <a:chOff x="10977294" y="623621"/>
                <a:chExt cx="847919" cy="75291"/>
              </a:xfrm>
              <a:grpFill/>
            </p:grpSpPr>
            <p:sp>
              <p:nvSpPr>
                <p:cNvPr id="21" name="Freeform 20">
                  <a:extLst>
                    <a:ext uri="{FF2B5EF4-FFF2-40B4-BE49-F238E27FC236}">
                      <a16:creationId xmlns:a16="http://schemas.microsoft.com/office/drawing/2014/main" id="{5A46A7EE-37DA-012F-77BD-0F05019EAA27}"/>
                    </a:ext>
                  </a:extLst>
                </p:cNvPr>
                <p:cNvSpPr/>
                <p:nvPr/>
              </p:nvSpPr>
              <p:spPr>
                <a:xfrm>
                  <a:off x="11421476" y="623713"/>
                  <a:ext cx="44476" cy="54810"/>
                </a:xfrm>
                <a:custGeom>
                  <a:avLst/>
                  <a:gdLst>
                    <a:gd name="connsiteX0" fmla="*/ 23516 w 44476"/>
                    <a:gd name="connsiteY0" fmla="*/ 47408 h 54810"/>
                    <a:gd name="connsiteX1" fmla="*/ 28102 w 44476"/>
                    <a:gd name="connsiteY1" fmla="*/ 46637 h 54810"/>
                    <a:gd name="connsiteX2" fmla="*/ 31980 w 44476"/>
                    <a:gd name="connsiteY2" fmla="*/ 44478 h 54810"/>
                    <a:gd name="connsiteX3" fmla="*/ 34720 w 44476"/>
                    <a:gd name="connsiteY3" fmla="*/ 41239 h 54810"/>
                    <a:gd name="connsiteX4" fmla="*/ 35951 w 44476"/>
                    <a:gd name="connsiteY4" fmla="*/ 37167 h 54810"/>
                    <a:gd name="connsiteX5" fmla="*/ 44477 w 44476"/>
                    <a:gd name="connsiteY5" fmla="*/ 37167 h 54810"/>
                    <a:gd name="connsiteX6" fmla="*/ 42538 w 44476"/>
                    <a:gd name="connsiteY6" fmla="*/ 43892 h 54810"/>
                    <a:gd name="connsiteX7" fmla="*/ 37982 w 44476"/>
                    <a:gd name="connsiteY7" fmla="*/ 49505 h 54810"/>
                    <a:gd name="connsiteX8" fmla="*/ 31426 w 44476"/>
                    <a:gd name="connsiteY8" fmla="*/ 53361 h 54810"/>
                    <a:gd name="connsiteX9" fmla="*/ 23516 w 44476"/>
                    <a:gd name="connsiteY9" fmla="*/ 54810 h 54810"/>
                    <a:gd name="connsiteX10" fmla="*/ 13143 w 44476"/>
                    <a:gd name="connsiteY10" fmla="*/ 52682 h 54810"/>
                    <a:gd name="connsiteX11" fmla="*/ 5817 w 44476"/>
                    <a:gd name="connsiteY11" fmla="*/ 46945 h 54810"/>
                    <a:gd name="connsiteX12" fmla="*/ 1447 w 44476"/>
                    <a:gd name="connsiteY12" fmla="*/ 38555 h 54810"/>
                    <a:gd name="connsiteX13" fmla="*/ 0 w 44476"/>
                    <a:gd name="connsiteY13" fmla="*/ 28439 h 54810"/>
                    <a:gd name="connsiteX14" fmla="*/ 0 w 44476"/>
                    <a:gd name="connsiteY14" fmla="*/ 26372 h 54810"/>
                    <a:gd name="connsiteX15" fmla="*/ 1447 w 44476"/>
                    <a:gd name="connsiteY15" fmla="*/ 16255 h 54810"/>
                    <a:gd name="connsiteX16" fmla="*/ 5817 w 44476"/>
                    <a:gd name="connsiteY16" fmla="*/ 7865 h 54810"/>
                    <a:gd name="connsiteX17" fmla="*/ 13143 w 44476"/>
                    <a:gd name="connsiteY17" fmla="*/ 2128 h 54810"/>
                    <a:gd name="connsiteX18" fmla="*/ 23485 w 44476"/>
                    <a:gd name="connsiteY18" fmla="*/ 0 h 54810"/>
                    <a:gd name="connsiteX19" fmla="*/ 31888 w 44476"/>
                    <a:gd name="connsiteY19" fmla="*/ 1481 h 54810"/>
                    <a:gd name="connsiteX20" fmla="*/ 38413 w 44476"/>
                    <a:gd name="connsiteY20" fmla="*/ 5521 h 54810"/>
                    <a:gd name="connsiteX21" fmla="*/ 42722 w 44476"/>
                    <a:gd name="connsiteY21" fmla="*/ 11597 h 54810"/>
                    <a:gd name="connsiteX22" fmla="*/ 44477 w 44476"/>
                    <a:gd name="connsiteY22" fmla="*/ 19185 h 54810"/>
                    <a:gd name="connsiteX23" fmla="*/ 35951 w 44476"/>
                    <a:gd name="connsiteY23" fmla="*/ 19185 h 54810"/>
                    <a:gd name="connsiteX24" fmla="*/ 34812 w 44476"/>
                    <a:gd name="connsiteY24" fmla="*/ 14620 h 54810"/>
                    <a:gd name="connsiteX25" fmla="*/ 32257 w 44476"/>
                    <a:gd name="connsiteY25" fmla="*/ 10919 h 54810"/>
                    <a:gd name="connsiteX26" fmla="*/ 28441 w 44476"/>
                    <a:gd name="connsiteY26" fmla="*/ 8390 h 54810"/>
                    <a:gd name="connsiteX27" fmla="*/ 23485 w 44476"/>
                    <a:gd name="connsiteY27" fmla="*/ 7464 h 54810"/>
                    <a:gd name="connsiteX28" fmla="*/ 16529 w 44476"/>
                    <a:gd name="connsiteY28" fmla="*/ 9130 h 54810"/>
                    <a:gd name="connsiteX29" fmla="*/ 12096 w 44476"/>
                    <a:gd name="connsiteY29" fmla="*/ 13510 h 54810"/>
                    <a:gd name="connsiteX30" fmla="*/ 9726 w 44476"/>
                    <a:gd name="connsiteY30" fmla="*/ 19617 h 54810"/>
                    <a:gd name="connsiteX31" fmla="*/ 9049 w 44476"/>
                    <a:gd name="connsiteY31" fmla="*/ 26434 h 54810"/>
                    <a:gd name="connsiteX32" fmla="*/ 9049 w 44476"/>
                    <a:gd name="connsiteY32" fmla="*/ 28500 h 54810"/>
                    <a:gd name="connsiteX33" fmla="*/ 9726 w 44476"/>
                    <a:gd name="connsiteY33" fmla="*/ 35409 h 54810"/>
                    <a:gd name="connsiteX34" fmla="*/ 12066 w 44476"/>
                    <a:gd name="connsiteY34" fmla="*/ 41486 h 54810"/>
                    <a:gd name="connsiteX35" fmla="*/ 16498 w 44476"/>
                    <a:gd name="connsiteY35" fmla="*/ 45835 h 54810"/>
                    <a:gd name="connsiteX36" fmla="*/ 23516 w 44476"/>
                    <a:gd name="connsiteY36" fmla="*/ 47500 h 54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4476" h="54810">
                      <a:moveTo>
                        <a:pt x="23516" y="47408"/>
                      </a:moveTo>
                      <a:cubicBezTo>
                        <a:pt x="25116" y="47408"/>
                        <a:pt x="26625" y="47161"/>
                        <a:pt x="28102" y="46637"/>
                      </a:cubicBezTo>
                      <a:cubicBezTo>
                        <a:pt x="29579" y="46112"/>
                        <a:pt x="30872" y="45403"/>
                        <a:pt x="31980" y="44478"/>
                      </a:cubicBezTo>
                      <a:cubicBezTo>
                        <a:pt x="33088" y="43552"/>
                        <a:pt x="34012" y="42473"/>
                        <a:pt x="34720" y="41239"/>
                      </a:cubicBezTo>
                      <a:cubicBezTo>
                        <a:pt x="35427" y="39974"/>
                        <a:pt x="35828" y="38617"/>
                        <a:pt x="35951" y="37167"/>
                      </a:cubicBezTo>
                      <a:lnTo>
                        <a:pt x="44477" y="37167"/>
                      </a:lnTo>
                      <a:cubicBezTo>
                        <a:pt x="44354" y="39512"/>
                        <a:pt x="43707" y="41763"/>
                        <a:pt x="42538" y="43892"/>
                      </a:cubicBezTo>
                      <a:cubicBezTo>
                        <a:pt x="41368" y="46020"/>
                        <a:pt x="39860" y="47901"/>
                        <a:pt x="37982" y="49505"/>
                      </a:cubicBezTo>
                      <a:cubicBezTo>
                        <a:pt x="36105" y="51109"/>
                        <a:pt x="33919" y="52405"/>
                        <a:pt x="31426" y="53361"/>
                      </a:cubicBezTo>
                      <a:cubicBezTo>
                        <a:pt x="28933" y="54317"/>
                        <a:pt x="26286" y="54810"/>
                        <a:pt x="23516" y="54810"/>
                      </a:cubicBezTo>
                      <a:cubicBezTo>
                        <a:pt x="19545" y="54810"/>
                        <a:pt x="16098" y="54101"/>
                        <a:pt x="13143" y="52682"/>
                      </a:cubicBezTo>
                      <a:cubicBezTo>
                        <a:pt x="10188" y="51263"/>
                        <a:pt x="7757" y="49351"/>
                        <a:pt x="5817" y="46945"/>
                      </a:cubicBezTo>
                      <a:cubicBezTo>
                        <a:pt x="3878" y="44539"/>
                        <a:pt x="2401" y="41732"/>
                        <a:pt x="1447" y="38555"/>
                      </a:cubicBezTo>
                      <a:cubicBezTo>
                        <a:pt x="492" y="35348"/>
                        <a:pt x="0" y="31986"/>
                        <a:pt x="0" y="28439"/>
                      </a:cubicBezTo>
                      <a:lnTo>
                        <a:pt x="0" y="26372"/>
                      </a:lnTo>
                      <a:cubicBezTo>
                        <a:pt x="0" y="22825"/>
                        <a:pt x="492" y="19463"/>
                        <a:pt x="1447" y="16255"/>
                      </a:cubicBezTo>
                      <a:cubicBezTo>
                        <a:pt x="2401" y="13047"/>
                        <a:pt x="3847" y="10271"/>
                        <a:pt x="5817" y="7865"/>
                      </a:cubicBezTo>
                      <a:cubicBezTo>
                        <a:pt x="7787" y="5459"/>
                        <a:pt x="10219" y="3547"/>
                        <a:pt x="13143" y="2128"/>
                      </a:cubicBezTo>
                      <a:cubicBezTo>
                        <a:pt x="16067" y="709"/>
                        <a:pt x="19514" y="0"/>
                        <a:pt x="23485" y="0"/>
                      </a:cubicBezTo>
                      <a:cubicBezTo>
                        <a:pt x="26563" y="0"/>
                        <a:pt x="29364" y="494"/>
                        <a:pt x="31888" y="1481"/>
                      </a:cubicBezTo>
                      <a:cubicBezTo>
                        <a:pt x="34412" y="2468"/>
                        <a:pt x="36597" y="3794"/>
                        <a:pt x="38413" y="5521"/>
                      </a:cubicBezTo>
                      <a:cubicBezTo>
                        <a:pt x="40229" y="7248"/>
                        <a:pt x="41676" y="9253"/>
                        <a:pt x="42722" y="11597"/>
                      </a:cubicBezTo>
                      <a:cubicBezTo>
                        <a:pt x="43769" y="13942"/>
                        <a:pt x="44354" y="16471"/>
                        <a:pt x="44477" y="19185"/>
                      </a:cubicBezTo>
                      <a:lnTo>
                        <a:pt x="35951" y="19185"/>
                      </a:lnTo>
                      <a:cubicBezTo>
                        <a:pt x="35828" y="17550"/>
                        <a:pt x="35427" y="16039"/>
                        <a:pt x="34812" y="14620"/>
                      </a:cubicBezTo>
                      <a:cubicBezTo>
                        <a:pt x="34165" y="13201"/>
                        <a:pt x="33334" y="11968"/>
                        <a:pt x="32257" y="10919"/>
                      </a:cubicBezTo>
                      <a:cubicBezTo>
                        <a:pt x="31180" y="9870"/>
                        <a:pt x="29918" y="9007"/>
                        <a:pt x="28441" y="8390"/>
                      </a:cubicBezTo>
                      <a:cubicBezTo>
                        <a:pt x="26963" y="7773"/>
                        <a:pt x="25301" y="7464"/>
                        <a:pt x="23485" y="7464"/>
                      </a:cubicBezTo>
                      <a:cubicBezTo>
                        <a:pt x="20684" y="7464"/>
                        <a:pt x="18375" y="8020"/>
                        <a:pt x="16529" y="9130"/>
                      </a:cubicBezTo>
                      <a:cubicBezTo>
                        <a:pt x="14682" y="10240"/>
                        <a:pt x="13205" y="11690"/>
                        <a:pt x="12096" y="13510"/>
                      </a:cubicBezTo>
                      <a:cubicBezTo>
                        <a:pt x="10988" y="15330"/>
                        <a:pt x="10188" y="17365"/>
                        <a:pt x="9726" y="19617"/>
                      </a:cubicBezTo>
                      <a:cubicBezTo>
                        <a:pt x="9265" y="21869"/>
                        <a:pt x="9049" y="24151"/>
                        <a:pt x="9049" y="26434"/>
                      </a:cubicBezTo>
                      <a:lnTo>
                        <a:pt x="9049" y="28500"/>
                      </a:lnTo>
                      <a:cubicBezTo>
                        <a:pt x="9049" y="30844"/>
                        <a:pt x="9265" y="33158"/>
                        <a:pt x="9726" y="35409"/>
                      </a:cubicBezTo>
                      <a:cubicBezTo>
                        <a:pt x="10188" y="37661"/>
                        <a:pt x="10958" y="39697"/>
                        <a:pt x="12066" y="41486"/>
                      </a:cubicBezTo>
                      <a:cubicBezTo>
                        <a:pt x="13174" y="43275"/>
                        <a:pt x="14651" y="44724"/>
                        <a:pt x="16498" y="45835"/>
                      </a:cubicBezTo>
                      <a:cubicBezTo>
                        <a:pt x="18345" y="46945"/>
                        <a:pt x="20684" y="47500"/>
                        <a:pt x="23516" y="47500"/>
                      </a:cubicBezTo>
                      <a:close/>
                    </a:path>
                  </a:pathLst>
                </a:custGeom>
                <a:grpFill/>
                <a:ln w="3075" cap="flat">
                  <a:noFill/>
                  <a:prstDash val="solid"/>
                  <a:miter/>
                </a:ln>
              </p:spPr>
              <p:txBody>
                <a:bodyPr rtlCol="0" anchor="ctr"/>
                <a:lstStyle/>
                <a:p>
                  <a:endParaRPr lang="en-IS"/>
                </a:p>
              </p:txBody>
            </p:sp>
            <p:sp>
              <p:nvSpPr>
                <p:cNvPr id="22" name="Freeform 21">
                  <a:extLst>
                    <a:ext uri="{FF2B5EF4-FFF2-40B4-BE49-F238E27FC236}">
                      <a16:creationId xmlns:a16="http://schemas.microsoft.com/office/drawing/2014/main" id="{4F97ADEF-B8F7-94C6-BAB3-FD9F9D18519D}"/>
                    </a:ext>
                  </a:extLst>
                </p:cNvPr>
                <p:cNvSpPr/>
                <p:nvPr/>
              </p:nvSpPr>
              <p:spPr>
                <a:xfrm>
                  <a:off x="11473647" y="623651"/>
                  <a:ext cx="48077" cy="54841"/>
                </a:xfrm>
                <a:custGeom>
                  <a:avLst/>
                  <a:gdLst>
                    <a:gd name="connsiteX0" fmla="*/ 62 w 48077"/>
                    <a:gd name="connsiteY0" fmla="*/ 26927 h 54841"/>
                    <a:gd name="connsiteX1" fmla="*/ 1754 w 48077"/>
                    <a:gd name="connsiteY1" fmla="*/ 16255 h 54841"/>
                    <a:gd name="connsiteX2" fmla="*/ 6525 w 48077"/>
                    <a:gd name="connsiteY2" fmla="*/ 7742 h 54841"/>
                    <a:gd name="connsiteX3" fmla="*/ 14066 w 48077"/>
                    <a:gd name="connsiteY3" fmla="*/ 2067 h 54841"/>
                    <a:gd name="connsiteX4" fmla="*/ 24008 w 48077"/>
                    <a:gd name="connsiteY4" fmla="*/ 0 h 54841"/>
                    <a:gd name="connsiteX5" fmla="*/ 34073 w 48077"/>
                    <a:gd name="connsiteY5" fmla="*/ 2067 h 54841"/>
                    <a:gd name="connsiteX6" fmla="*/ 41645 w 48077"/>
                    <a:gd name="connsiteY6" fmla="*/ 7742 h 54841"/>
                    <a:gd name="connsiteX7" fmla="*/ 46416 w 48077"/>
                    <a:gd name="connsiteY7" fmla="*/ 16255 h 54841"/>
                    <a:gd name="connsiteX8" fmla="*/ 48078 w 48077"/>
                    <a:gd name="connsiteY8" fmla="*/ 26927 h 54841"/>
                    <a:gd name="connsiteX9" fmla="*/ 48078 w 48077"/>
                    <a:gd name="connsiteY9" fmla="*/ 28007 h 54841"/>
                    <a:gd name="connsiteX10" fmla="*/ 46416 w 48077"/>
                    <a:gd name="connsiteY10" fmla="*/ 38679 h 54841"/>
                    <a:gd name="connsiteX11" fmla="*/ 41645 w 48077"/>
                    <a:gd name="connsiteY11" fmla="*/ 47192 h 54841"/>
                    <a:gd name="connsiteX12" fmla="*/ 34073 w 48077"/>
                    <a:gd name="connsiteY12" fmla="*/ 52806 h 54841"/>
                    <a:gd name="connsiteX13" fmla="*/ 24070 w 48077"/>
                    <a:gd name="connsiteY13" fmla="*/ 54841 h 54841"/>
                    <a:gd name="connsiteX14" fmla="*/ 14066 w 48077"/>
                    <a:gd name="connsiteY14" fmla="*/ 52806 h 54841"/>
                    <a:gd name="connsiteX15" fmla="*/ 6494 w 48077"/>
                    <a:gd name="connsiteY15" fmla="*/ 47192 h 54841"/>
                    <a:gd name="connsiteX16" fmla="*/ 1693 w 48077"/>
                    <a:gd name="connsiteY16" fmla="*/ 38679 h 54841"/>
                    <a:gd name="connsiteX17" fmla="*/ 0 w 48077"/>
                    <a:gd name="connsiteY17" fmla="*/ 28007 h 54841"/>
                    <a:gd name="connsiteX18" fmla="*/ 0 w 48077"/>
                    <a:gd name="connsiteY18" fmla="*/ 26927 h 54841"/>
                    <a:gd name="connsiteX19" fmla="*/ 9142 w 48077"/>
                    <a:gd name="connsiteY19" fmla="*/ 28007 h 54841"/>
                    <a:gd name="connsiteX20" fmla="*/ 10065 w 48077"/>
                    <a:gd name="connsiteY20" fmla="*/ 35471 h 54841"/>
                    <a:gd name="connsiteX21" fmla="*/ 12866 w 48077"/>
                    <a:gd name="connsiteY21" fmla="*/ 41640 h 54841"/>
                    <a:gd name="connsiteX22" fmla="*/ 17544 w 48077"/>
                    <a:gd name="connsiteY22" fmla="*/ 45866 h 54841"/>
                    <a:gd name="connsiteX23" fmla="*/ 24100 w 48077"/>
                    <a:gd name="connsiteY23" fmla="*/ 47439 h 54841"/>
                    <a:gd name="connsiteX24" fmla="*/ 30626 w 48077"/>
                    <a:gd name="connsiteY24" fmla="*/ 45866 h 54841"/>
                    <a:gd name="connsiteX25" fmla="*/ 35304 w 48077"/>
                    <a:gd name="connsiteY25" fmla="*/ 41640 h 54841"/>
                    <a:gd name="connsiteX26" fmla="*/ 38105 w 48077"/>
                    <a:gd name="connsiteY26" fmla="*/ 35471 h 54841"/>
                    <a:gd name="connsiteX27" fmla="*/ 39059 w 48077"/>
                    <a:gd name="connsiteY27" fmla="*/ 28007 h 54841"/>
                    <a:gd name="connsiteX28" fmla="*/ 39059 w 48077"/>
                    <a:gd name="connsiteY28" fmla="*/ 26927 h 54841"/>
                    <a:gd name="connsiteX29" fmla="*/ 38105 w 48077"/>
                    <a:gd name="connsiteY29" fmla="*/ 19463 h 54841"/>
                    <a:gd name="connsiteX30" fmla="*/ 35274 w 48077"/>
                    <a:gd name="connsiteY30" fmla="*/ 13263 h 54841"/>
                    <a:gd name="connsiteX31" fmla="*/ 30564 w 48077"/>
                    <a:gd name="connsiteY31" fmla="*/ 9007 h 54841"/>
                    <a:gd name="connsiteX32" fmla="*/ 23977 w 48077"/>
                    <a:gd name="connsiteY32" fmla="*/ 7434 h 54841"/>
                    <a:gd name="connsiteX33" fmla="*/ 17483 w 48077"/>
                    <a:gd name="connsiteY33" fmla="*/ 9007 h 54841"/>
                    <a:gd name="connsiteX34" fmla="*/ 12835 w 48077"/>
                    <a:gd name="connsiteY34" fmla="*/ 13263 h 54841"/>
                    <a:gd name="connsiteX35" fmla="*/ 10034 w 48077"/>
                    <a:gd name="connsiteY35" fmla="*/ 19463 h 54841"/>
                    <a:gd name="connsiteX36" fmla="*/ 9111 w 48077"/>
                    <a:gd name="connsiteY36" fmla="*/ 26927 h 54841"/>
                    <a:gd name="connsiteX37" fmla="*/ 9111 w 48077"/>
                    <a:gd name="connsiteY37" fmla="*/ 28007 h 54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8077" h="54841">
                      <a:moveTo>
                        <a:pt x="62" y="26927"/>
                      </a:moveTo>
                      <a:cubicBezTo>
                        <a:pt x="62" y="23072"/>
                        <a:pt x="616" y="19525"/>
                        <a:pt x="1754" y="16255"/>
                      </a:cubicBezTo>
                      <a:cubicBezTo>
                        <a:pt x="2862" y="12986"/>
                        <a:pt x="4463" y="10148"/>
                        <a:pt x="6525" y="7742"/>
                      </a:cubicBezTo>
                      <a:cubicBezTo>
                        <a:pt x="8588" y="5336"/>
                        <a:pt x="11111" y="3455"/>
                        <a:pt x="14066" y="2067"/>
                      </a:cubicBezTo>
                      <a:cubicBezTo>
                        <a:pt x="17021" y="679"/>
                        <a:pt x="20345" y="0"/>
                        <a:pt x="24008" y="0"/>
                      </a:cubicBezTo>
                      <a:cubicBezTo>
                        <a:pt x="27671" y="0"/>
                        <a:pt x="31088" y="679"/>
                        <a:pt x="34073" y="2067"/>
                      </a:cubicBezTo>
                      <a:cubicBezTo>
                        <a:pt x="37059" y="3455"/>
                        <a:pt x="39583" y="5336"/>
                        <a:pt x="41645" y="7742"/>
                      </a:cubicBezTo>
                      <a:cubicBezTo>
                        <a:pt x="43738" y="10148"/>
                        <a:pt x="45308" y="12986"/>
                        <a:pt x="46416" y="16255"/>
                      </a:cubicBezTo>
                      <a:cubicBezTo>
                        <a:pt x="47524" y="19525"/>
                        <a:pt x="48078" y="23102"/>
                        <a:pt x="48078" y="26927"/>
                      </a:cubicBezTo>
                      <a:lnTo>
                        <a:pt x="48078" y="28007"/>
                      </a:lnTo>
                      <a:cubicBezTo>
                        <a:pt x="48078" y="31862"/>
                        <a:pt x="47524" y="35409"/>
                        <a:pt x="46416" y="38679"/>
                      </a:cubicBezTo>
                      <a:cubicBezTo>
                        <a:pt x="45308" y="41948"/>
                        <a:pt x="43707" y="44786"/>
                        <a:pt x="41645" y="47192"/>
                      </a:cubicBezTo>
                      <a:cubicBezTo>
                        <a:pt x="39552" y="49598"/>
                        <a:pt x="37059" y="51448"/>
                        <a:pt x="34073" y="52806"/>
                      </a:cubicBezTo>
                      <a:cubicBezTo>
                        <a:pt x="31088" y="54163"/>
                        <a:pt x="27794" y="54841"/>
                        <a:pt x="24070" y="54841"/>
                      </a:cubicBezTo>
                      <a:cubicBezTo>
                        <a:pt x="20345" y="54841"/>
                        <a:pt x="17021" y="54163"/>
                        <a:pt x="14066" y="52806"/>
                      </a:cubicBezTo>
                      <a:cubicBezTo>
                        <a:pt x="11111" y="51448"/>
                        <a:pt x="8588" y="49567"/>
                        <a:pt x="6494" y="47192"/>
                      </a:cubicBezTo>
                      <a:cubicBezTo>
                        <a:pt x="4401" y="44786"/>
                        <a:pt x="2801" y="41979"/>
                        <a:pt x="1693" y="38679"/>
                      </a:cubicBezTo>
                      <a:cubicBezTo>
                        <a:pt x="585" y="35409"/>
                        <a:pt x="0" y="31831"/>
                        <a:pt x="0" y="28007"/>
                      </a:cubicBezTo>
                      <a:lnTo>
                        <a:pt x="0" y="26927"/>
                      </a:lnTo>
                      <a:close/>
                      <a:moveTo>
                        <a:pt x="9142" y="28007"/>
                      </a:moveTo>
                      <a:cubicBezTo>
                        <a:pt x="9142" y="30659"/>
                        <a:pt x="9449" y="33127"/>
                        <a:pt x="10065" y="35471"/>
                      </a:cubicBezTo>
                      <a:cubicBezTo>
                        <a:pt x="10681" y="37815"/>
                        <a:pt x="11604" y="39882"/>
                        <a:pt x="12866" y="41640"/>
                      </a:cubicBezTo>
                      <a:cubicBezTo>
                        <a:pt x="14128" y="43429"/>
                        <a:pt x="15667" y="44817"/>
                        <a:pt x="17544" y="45866"/>
                      </a:cubicBezTo>
                      <a:cubicBezTo>
                        <a:pt x="19422" y="46914"/>
                        <a:pt x="21607" y="47439"/>
                        <a:pt x="24100" y="47439"/>
                      </a:cubicBezTo>
                      <a:cubicBezTo>
                        <a:pt x="26594" y="47439"/>
                        <a:pt x="28748" y="46914"/>
                        <a:pt x="30626" y="45866"/>
                      </a:cubicBezTo>
                      <a:cubicBezTo>
                        <a:pt x="32503" y="44817"/>
                        <a:pt x="34073" y="43429"/>
                        <a:pt x="35304" y="41640"/>
                      </a:cubicBezTo>
                      <a:cubicBezTo>
                        <a:pt x="36535" y="39851"/>
                        <a:pt x="37459" y="37815"/>
                        <a:pt x="38105" y="35471"/>
                      </a:cubicBezTo>
                      <a:cubicBezTo>
                        <a:pt x="38752" y="33127"/>
                        <a:pt x="39059" y="30629"/>
                        <a:pt x="39059" y="28007"/>
                      </a:cubicBezTo>
                      <a:lnTo>
                        <a:pt x="39059" y="26927"/>
                      </a:lnTo>
                      <a:cubicBezTo>
                        <a:pt x="39059" y="24305"/>
                        <a:pt x="38752" y="21838"/>
                        <a:pt x="38105" y="19463"/>
                      </a:cubicBezTo>
                      <a:cubicBezTo>
                        <a:pt x="37459" y="17088"/>
                        <a:pt x="36535" y="15021"/>
                        <a:pt x="35274" y="13263"/>
                      </a:cubicBezTo>
                      <a:cubicBezTo>
                        <a:pt x="34012" y="11505"/>
                        <a:pt x="32442" y="10055"/>
                        <a:pt x="30564" y="9007"/>
                      </a:cubicBezTo>
                      <a:cubicBezTo>
                        <a:pt x="28687" y="7958"/>
                        <a:pt x="26471" y="7434"/>
                        <a:pt x="23977" y="7434"/>
                      </a:cubicBezTo>
                      <a:cubicBezTo>
                        <a:pt x="21484" y="7434"/>
                        <a:pt x="19360" y="7958"/>
                        <a:pt x="17483" y="9007"/>
                      </a:cubicBezTo>
                      <a:cubicBezTo>
                        <a:pt x="15605" y="10055"/>
                        <a:pt x="14066" y="11474"/>
                        <a:pt x="12835" y="13263"/>
                      </a:cubicBezTo>
                      <a:cubicBezTo>
                        <a:pt x="11604" y="15052"/>
                        <a:pt x="10650" y="17119"/>
                        <a:pt x="10034" y="19463"/>
                      </a:cubicBezTo>
                      <a:cubicBezTo>
                        <a:pt x="9419" y="21838"/>
                        <a:pt x="9111" y="24305"/>
                        <a:pt x="9111" y="26927"/>
                      </a:cubicBezTo>
                      <a:lnTo>
                        <a:pt x="9111" y="28007"/>
                      </a:lnTo>
                      <a:close/>
                    </a:path>
                  </a:pathLst>
                </a:custGeom>
                <a:grpFill/>
                <a:ln w="3075" cap="flat">
                  <a:noFill/>
                  <a:prstDash val="solid"/>
                  <a:miter/>
                </a:ln>
              </p:spPr>
              <p:txBody>
                <a:bodyPr rtlCol="0" anchor="ctr"/>
                <a:lstStyle/>
                <a:p>
                  <a:endParaRPr lang="en-IS"/>
                </a:p>
              </p:txBody>
            </p:sp>
            <p:sp>
              <p:nvSpPr>
                <p:cNvPr id="23" name="Freeform 22">
                  <a:extLst>
                    <a:ext uri="{FF2B5EF4-FFF2-40B4-BE49-F238E27FC236}">
                      <a16:creationId xmlns:a16="http://schemas.microsoft.com/office/drawing/2014/main" id="{1DE07C2F-2B47-0863-BA3C-4B791A05F8C7}"/>
                    </a:ext>
                  </a:extLst>
                </p:cNvPr>
                <p:cNvSpPr/>
                <p:nvPr/>
              </p:nvSpPr>
              <p:spPr>
                <a:xfrm>
                  <a:off x="11533021" y="623651"/>
                  <a:ext cx="73994" cy="53854"/>
                </a:xfrm>
                <a:custGeom>
                  <a:avLst/>
                  <a:gdLst>
                    <a:gd name="connsiteX0" fmla="*/ 8495 w 73994"/>
                    <a:gd name="connsiteY0" fmla="*/ 987 h 53854"/>
                    <a:gd name="connsiteX1" fmla="*/ 8741 w 73994"/>
                    <a:gd name="connsiteY1" fmla="*/ 6847 h 53854"/>
                    <a:gd name="connsiteX2" fmla="*/ 15359 w 73994"/>
                    <a:gd name="connsiteY2" fmla="*/ 1820 h 53854"/>
                    <a:gd name="connsiteX3" fmla="*/ 24408 w 73994"/>
                    <a:gd name="connsiteY3" fmla="*/ 0 h 53854"/>
                    <a:gd name="connsiteX4" fmla="*/ 33458 w 73994"/>
                    <a:gd name="connsiteY4" fmla="*/ 2036 h 53854"/>
                    <a:gd name="connsiteX5" fmla="*/ 39490 w 73994"/>
                    <a:gd name="connsiteY5" fmla="*/ 8513 h 53854"/>
                    <a:gd name="connsiteX6" fmla="*/ 46354 w 73994"/>
                    <a:gd name="connsiteY6" fmla="*/ 2344 h 53854"/>
                    <a:gd name="connsiteX7" fmla="*/ 56327 w 73994"/>
                    <a:gd name="connsiteY7" fmla="*/ 0 h 53854"/>
                    <a:gd name="connsiteX8" fmla="*/ 63837 w 73994"/>
                    <a:gd name="connsiteY8" fmla="*/ 1110 h 53854"/>
                    <a:gd name="connsiteX9" fmla="*/ 69377 w 73994"/>
                    <a:gd name="connsiteY9" fmla="*/ 4565 h 53854"/>
                    <a:gd name="connsiteX10" fmla="*/ 72825 w 73994"/>
                    <a:gd name="connsiteY10" fmla="*/ 10518 h 53854"/>
                    <a:gd name="connsiteX11" fmla="*/ 73994 w 73994"/>
                    <a:gd name="connsiteY11" fmla="*/ 19124 h 53854"/>
                    <a:gd name="connsiteX12" fmla="*/ 73994 w 73994"/>
                    <a:gd name="connsiteY12" fmla="*/ 53854 h 53854"/>
                    <a:gd name="connsiteX13" fmla="*/ 64976 w 73994"/>
                    <a:gd name="connsiteY13" fmla="*/ 53854 h 53854"/>
                    <a:gd name="connsiteX14" fmla="*/ 64976 w 73994"/>
                    <a:gd name="connsiteY14" fmla="*/ 19062 h 53854"/>
                    <a:gd name="connsiteX15" fmla="*/ 64176 w 73994"/>
                    <a:gd name="connsiteY15" fmla="*/ 13541 h 53854"/>
                    <a:gd name="connsiteX16" fmla="*/ 61898 w 73994"/>
                    <a:gd name="connsiteY16" fmla="*/ 10024 h 53854"/>
                    <a:gd name="connsiteX17" fmla="*/ 58327 w 73994"/>
                    <a:gd name="connsiteY17" fmla="*/ 8205 h 53854"/>
                    <a:gd name="connsiteX18" fmla="*/ 53711 w 73994"/>
                    <a:gd name="connsiteY18" fmla="*/ 7680 h 53854"/>
                    <a:gd name="connsiteX19" fmla="*/ 48786 w 73994"/>
                    <a:gd name="connsiteY19" fmla="*/ 8575 h 53854"/>
                    <a:gd name="connsiteX20" fmla="*/ 45092 w 73994"/>
                    <a:gd name="connsiteY20" fmla="*/ 10950 h 53854"/>
                    <a:gd name="connsiteX21" fmla="*/ 42661 w 73994"/>
                    <a:gd name="connsiteY21" fmla="*/ 14466 h 53854"/>
                    <a:gd name="connsiteX22" fmla="*/ 41522 w 73994"/>
                    <a:gd name="connsiteY22" fmla="*/ 18784 h 53854"/>
                    <a:gd name="connsiteX23" fmla="*/ 41522 w 73994"/>
                    <a:gd name="connsiteY23" fmla="*/ 53854 h 53854"/>
                    <a:gd name="connsiteX24" fmla="*/ 32442 w 73994"/>
                    <a:gd name="connsiteY24" fmla="*/ 53854 h 53854"/>
                    <a:gd name="connsiteX25" fmla="*/ 32442 w 73994"/>
                    <a:gd name="connsiteY25" fmla="*/ 19124 h 53854"/>
                    <a:gd name="connsiteX26" fmla="*/ 31642 w 73994"/>
                    <a:gd name="connsiteY26" fmla="*/ 13880 h 53854"/>
                    <a:gd name="connsiteX27" fmla="*/ 29364 w 73994"/>
                    <a:gd name="connsiteY27" fmla="*/ 10333 h 53854"/>
                    <a:gd name="connsiteX28" fmla="*/ 25824 w 73994"/>
                    <a:gd name="connsiteY28" fmla="*/ 8328 h 53854"/>
                    <a:gd name="connsiteX29" fmla="*/ 21176 w 73994"/>
                    <a:gd name="connsiteY29" fmla="*/ 7680 h 53854"/>
                    <a:gd name="connsiteX30" fmla="*/ 13420 w 73994"/>
                    <a:gd name="connsiteY30" fmla="*/ 9778 h 53854"/>
                    <a:gd name="connsiteX31" fmla="*/ 9018 w 73994"/>
                    <a:gd name="connsiteY31" fmla="*/ 15237 h 53854"/>
                    <a:gd name="connsiteX32" fmla="*/ 9018 w 73994"/>
                    <a:gd name="connsiteY32" fmla="*/ 53823 h 53854"/>
                    <a:gd name="connsiteX33" fmla="*/ 0 w 73994"/>
                    <a:gd name="connsiteY33" fmla="*/ 53823 h 53854"/>
                    <a:gd name="connsiteX34" fmla="*/ 0 w 73994"/>
                    <a:gd name="connsiteY34" fmla="*/ 956 h 53854"/>
                    <a:gd name="connsiteX35" fmla="*/ 8526 w 73994"/>
                    <a:gd name="connsiteY35" fmla="*/ 956 h 53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3994" h="53854">
                      <a:moveTo>
                        <a:pt x="8495" y="987"/>
                      </a:moveTo>
                      <a:lnTo>
                        <a:pt x="8741" y="6847"/>
                      </a:lnTo>
                      <a:cubicBezTo>
                        <a:pt x="10557" y="4688"/>
                        <a:pt x="12774" y="3023"/>
                        <a:pt x="15359" y="1820"/>
                      </a:cubicBezTo>
                      <a:cubicBezTo>
                        <a:pt x="17945" y="617"/>
                        <a:pt x="20961" y="0"/>
                        <a:pt x="24408" y="0"/>
                      </a:cubicBezTo>
                      <a:cubicBezTo>
                        <a:pt x="27856" y="0"/>
                        <a:pt x="30841" y="679"/>
                        <a:pt x="33458" y="2036"/>
                      </a:cubicBezTo>
                      <a:cubicBezTo>
                        <a:pt x="36074" y="3393"/>
                        <a:pt x="38074" y="5552"/>
                        <a:pt x="39490" y="8513"/>
                      </a:cubicBezTo>
                      <a:cubicBezTo>
                        <a:pt x="41245" y="5984"/>
                        <a:pt x="43522" y="3917"/>
                        <a:pt x="46354" y="2344"/>
                      </a:cubicBezTo>
                      <a:cubicBezTo>
                        <a:pt x="49186" y="771"/>
                        <a:pt x="52479" y="0"/>
                        <a:pt x="56327" y="0"/>
                      </a:cubicBezTo>
                      <a:cubicBezTo>
                        <a:pt x="59159" y="0"/>
                        <a:pt x="61652" y="370"/>
                        <a:pt x="63837" y="1110"/>
                      </a:cubicBezTo>
                      <a:cubicBezTo>
                        <a:pt x="66022" y="1851"/>
                        <a:pt x="67869" y="2992"/>
                        <a:pt x="69377" y="4565"/>
                      </a:cubicBezTo>
                      <a:cubicBezTo>
                        <a:pt x="70886" y="6138"/>
                        <a:pt x="72024" y="8112"/>
                        <a:pt x="72825" y="10518"/>
                      </a:cubicBezTo>
                      <a:cubicBezTo>
                        <a:pt x="73625" y="12924"/>
                        <a:pt x="73994" y="15792"/>
                        <a:pt x="73994" y="19124"/>
                      </a:cubicBezTo>
                      <a:lnTo>
                        <a:pt x="73994" y="53854"/>
                      </a:lnTo>
                      <a:lnTo>
                        <a:pt x="64976" y="53854"/>
                      </a:lnTo>
                      <a:lnTo>
                        <a:pt x="64976" y="19062"/>
                      </a:lnTo>
                      <a:cubicBezTo>
                        <a:pt x="64976" y="16841"/>
                        <a:pt x="64699" y="15021"/>
                        <a:pt x="64176" y="13541"/>
                      </a:cubicBezTo>
                      <a:cubicBezTo>
                        <a:pt x="63652" y="12060"/>
                        <a:pt x="62883" y="10888"/>
                        <a:pt x="61898" y="10024"/>
                      </a:cubicBezTo>
                      <a:cubicBezTo>
                        <a:pt x="60913" y="9130"/>
                        <a:pt x="59743" y="8544"/>
                        <a:pt x="58327" y="8205"/>
                      </a:cubicBezTo>
                      <a:cubicBezTo>
                        <a:pt x="56912" y="7865"/>
                        <a:pt x="55373" y="7680"/>
                        <a:pt x="53711" y="7680"/>
                      </a:cubicBezTo>
                      <a:cubicBezTo>
                        <a:pt x="51864" y="7680"/>
                        <a:pt x="50202" y="7989"/>
                        <a:pt x="48786" y="8575"/>
                      </a:cubicBezTo>
                      <a:cubicBezTo>
                        <a:pt x="47370" y="9161"/>
                        <a:pt x="46139" y="9963"/>
                        <a:pt x="45092" y="10950"/>
                      </a:cubicBezTo>
                      <a:cubicBezTo>
                        <a:pt x="44076" y="11937"/>
                        <a:pt x="43245" y="13109"/>
                        <a:pt x="42661" y="14466"/>
                      </a:cubicBezTo>
                      <a:cubicBezTo>
                        <a:pt x="42076" y="15823"/>
                        <a:pt x="41676" y="17273"/>
                        <a:pt x="41522" y="18784"/>
                      </a:cubicBezTo>
                      <a:lnTo>
                        <a:pt x="41522" y="53854"/>
                      </a:lnTo>
                      <a:lnTo>
                        <a:pt x="32442" y="53854"/>
                      </a:lnTo>
                      <a:lnTo>
                        <a:pt x="32442" y="19124"/>
                      </a:lnTo>
                      <a:cubicBezTo>
                        <a:pt x="32442" y="17057"/>
                        <a:pt x="32165" y="15330"/>
                        <a:pt x="31642" y="13880"/>
                      </a:cubicBezTo>
                      <a:cubicBezTo>
                        <a:pt x="31118" y="12430"/>
                        <a:pt x="30349" y="11258"/>
                        <a:pt x="29364" y="10333"/>
                      </a:cubicBezTo>
                      <a:cubicBezTo>
                        <a:pt x="28379" y="9408"/>
                        <a:pt x="27209" y="8760"/>
                        <a:pt x="25824" y="8328"/>
                      </a:cubicBezTo>
                      <a:cubicBezTo>
                        <a:pt x="24439" y="7896"/>
                        <a:pt x="22900" y="7680"/>
                        <a:pt x="21176" y="7680"/>
                      </a:cubicBezTo>
                      <a:cubicBezTo>
                        <a:pt x="17945" y="7680"/>
                        <a:pt x="15359" y="8390"/>
                        <a:pt x="13420" y="9778"/>
                      </a:cubicBezTo>
                      <a:cubicBezTo>
                        <a:pt x="11481" y="11166"/>
                        <a:pt x="10003" y="13016"/>
                        <a:pt x="9018" y="15237"/>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p>
              </p:txBody>
            </p:sp>
            <p:sp>
              <p:nvSpPr>
                <p:cNvPr id="24" name="Freeform 23">
                  <a:extLst>
                    <a:ext uri="{FF2B5EF4-FFF2-40B4-BE49-F238E27FC236}">
                      <a16:creationId xmlns:a16="http://schemas.microsoft.com/office/drawing/2014/main" id="{14194F09-BAAB-A55C-B17F-8846A8B5BACA}"/>
                    </a:ext>
                  </a:extLst>
                </p:cNvPr>
                <p:cNvSpPr/>
                <p:nvPr/>
              </p:nvSpPr>
              <p:spPr>
                <a:xfrm>
                  <a:off x="11620590" y="623651"/>
                  <a:ext cx="44599" cy="74180"/>
                </a:xfrm>
                <a:custGeom>
                  <a:avLst/>
                  <a:gdLst>
                    <a:gd name="connsiteX0" fmla="*/ 44538 w 44599"/>
                    <a:gd name="connsiteY0" fmla="*/ 28007 h 74180"/>
                    <a:gd name="connsiteX1" fmla="*/ 43184 w 44599"/>
                    <a:gd name="connsiteY1" fmla="*/ 38741 h 74180"/>
                    <a:gd name="connsiteX2" fmla="*/ 39213 w 44599"/>
                    <a:gd name="connsiteY2" fmla="*/ 47254 h 74180"/>
                    <a:gd name="connsiteX3" fmla="*/ 32811 w 44599"/>
                    <a:gd name="connsiteY3" fmla="*/ 52836 h 74180"/>
                    <a:gd name="connsiteX4" fmla="*/ 24131 w 44599"/>
                    <a:gd name="connsiteY4" fmla="*/ 54841 h 74180"/>
                    <a:gd name="connsiteX5" fmla="*/ 15421 w 44599"/>
                    <a:gd name="connsiteY5" fmla="*/ 53268 h 74180"/>
                    <a:gd name="connsiteX6" fmla="*/ 9019 w 44599"/>
                    <a:gd name="connsiteY6" fmla="*/ 48734 h 74180"/>
                    <a:gd name="connsiteX7" fmla="*/ 9019 w 44599"/>
                    <a:gd name="connsiteY7" fmla="*/ 74181 h 74180"/>
                    <a:gd name="connsiteX8" fmla="*/ 0 w 44599"/>
                    <a:gd name="connsiteY8" fmla="*/ 74181 h 74180"/>
                    <a:gd name="connsiteX9" fmla="*/ 0 w 44599"/>
                    <a:gd name="connsiteY9" fmla="*/ 987 h 74180"/>
                    <a:gd name="connsiteX10" fmla="*/ 8249 w 44599"/>
                    <a:gd name="connsiteY10" fmla="*/ 987 h 74180"/>
                    <a:gd name="connsiteX11" fmla="*/ 8680 w 44599"/>
                    <a:gd name="connsiteY11" fmla="*/ 6847 h 74180"/>
                    <a:gd name="connsiteX12" fmla="*/ 15174 w 44599"/>
                    <a:gd name="connsiteY12" fmla="*/ 1758 h 74180"/>
                    <a:gd name="connsiteX13" fmla="*/ 24008 w 44599"/>
                    <a:gd name="connsiteY13" fmla="*/ 0 h 74180"/>
                    <a:gd name="connsiteX14" fmla="*/ 32811 w 44599"/>
                    <a:gd name="connsiteY14" fmla="*/ 1943 h 74180"/>
                    <a:gd name="connsiteX15" fmla="*/ 39275 w 44599"/>
                    <a:gd name="connsiteY15" fmla="*/ 7434 h 74180"/>
                    <a:gd name="connsiteX16" fmla="*/ 43246 w 44599"/>
                    <a:gd name="connsiteY16" fmla="*/ 15947 h 74180"/>
                    <a:gd name="connsiteX17" fmla="*/ 44600 w 44599"/>
                    <a:gd name="connsiteY17" fmla="*/ 26958 h 74180"/>
                    <a:gd name="connsiteX18" fmla="*/ 44600 w 44599"/>
                    <a:gd name="connsiteY18" fmla="*/ 27976 h 74180"/>
                    <a:gd name="connsiteX19" fmla="*/ 35520 w 44599"/>
                    <a:gd name="connsiteY19" fmla="*/ 26989 h 74180"/>
                    <a:gd name="connsiteX20" fmla="*/ 34689 w 44599"/>
                    <a:gd name="connsiteY20" fmla="*/ 19525 h 74180"/>
                    <a:gd name="connsiteX21" fmla="*/ 32103 w 44599"/>
                    <a:gd name="connsiteY21" fmla="*/ 13387 h 74180"/>
                    <a:gd name="connsiteX22" fmla="*/ 27671 w 44599"/>
                    <a:gd name="connsiteY22" fmla="*/ 9222 h 74180"/>
                    <a:gd name="connsiteX23" fmla="*/ 21269 w 44599"/>
                    <a:gd name="connsiteY23" fmla="*/ 7680 h 74180"/>
                    <a:gd name="connsiteX24" fmla="*/ 17114 w 44599"/>
                    <a:gd name="connsiteY24" fmla="*/ 8205 h 74180"/>
                    <a:gd name="connsiteX25" fmla="*/ 13728 w 44599"/>
                    <a:gd name="connsiteY25" fmla="*/ 9716 h 74180"/>
                    <a:gd name="connsiteX26" fmla="*/ 11050 w 44599"/>
                    <a:gd name="connsiteY26" fmla="*/ 12029 h 74180"/>
                    <a:gd name="connsiteX27" fmla="*/ 8988 w 44599"/>
                    <a:gd name="connsiteY27" fmla="*/ 14929 h 74180"/>
                    <a:gd name="connsiteX28" fmla="*/ 8988 w 44599"/>
                    <a:gd name="connsiteY28" fmla="*/ 40190 h 74180"/>
                    <a:gd name="connsiteX29" fmla="*/ 11050 w 44599"/>
                    <a:gd name="connsiteY29" fmla="*/ 43090 h 74180"/>
                    <a:gd name="connsiteX30" fmla="*/ 13728 w 44599"/>
                    <a:gd name="connsiteY30" fmla="*/ 45372 h 74180"/>
                    <a:gd name="connsiteX31" fmla="*/ 17144 w 44599"/>
                    <a:gd name="connsiteY31" fmla="*/ 46853 h 74180"/>
                    <a:gd name="connsiteX32" fmla="*/ 21392 w 44599"/>
                    <a:gd name="connsiteY32" fmla="*/ 47377 h 74180"/>
                    <a:gd name="connsiteX33" fmla="*/ 27702 w 44599"/>
                    <a:gd name="connsiteY33" fmla="*/ 45804 h 74180"/>
                    <a:gd name="connsiteX34" fmla="*/ 32103 w 44599"/>
                    <a:gd name="connsiteY34" fmla="*/ 41609 h 74180"/>
                    <a:gd name="connsiteX35" fmla="*/ 34689 w 44599"/>
                    <a:gd name="connsiteY35" fmla="*/ 35440 h 74180"/>
                    <a:gd name="connsiteX36" fmla="*/ 35520 w 44599"/>
                    <a:gd name="connsiteY36" fmla="*/ 27945 h 74180"/>
                    <a:gd name="connsiteX37" fmla="*/ 35520 w 44599"/>
                    <a:gd name="connsiteY37" fmla="*/ 26927 h 74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4599" h="74180">
                      <a:moveTo>
                        <a:pt x="44538" y="28007"/>
                      </a:moveTo>
                      <a:cubicBezTo>
                        <a:pt x="44538" y="31893"/>
                        <a:pt x="44077" y="35471"/>
                        <a:pt x="43184" y="38741"/>
                      </a:cubicBezTo>
                      <a:cubicBezTo>
                        <a:pt x="42261" y="42010"/>
                        <a:pt x="40937" y="44848"/>
                        <a:pt x="39213" y="47254"/>
                      </a:cubicBezTo>
                      <a:cubicBezTo>
                        <a:pt x="37490" y="49659"/>
                        <a:pt x="35335" y="51510"/>
                        <a:pt x="32811" y="52836"/>
                      </a:cubicBezTo>
                      <a:cubicBezTo>
                        <a:pt x="30287" y="54163"/>
                        <a:pt x="27394" y="54841"/>
                        <a:pt x="24131" y="54841"/>
                      </a:cubicBezTo>
                      <a:cubicBezTo>
                        <a:pt x="20869" y="54841"/>
                        <a:pt x="17914" y="54317"/>
                        <a:pt x="15421" y="53268"/>
                      </a:cubicBezTo>
                      <a:cubicBezTo>
                        <a:pt x="12928" y="52220"/>
                        <a:pt x="10804" y="50708"/>
                        <a:pt x="9019" y="48734"/>
                      </a:cubicBezTo>
                      <a:lnTo>
                        <a:pt x="9019" y="74181"/>
                      </a:lnTo>
                      <a:lnTo>
                        <a:pt x="0" y="74181"/>
                      </a:lnTo>
                      <a:lnTo>
                        <a:pt x="0" y="987"/>
                      </a:lnTo>
                      <a:lnTo>
                        <a:pt x="8249" y="987"/>
                      </a:lnTo>
                      <a:lnTo>
                        <a:pt x="8680" y="6847"/>
                      </a:lnTo>
                      <a:cubicBezTo>
                        <a:pt x="10465" y="4627"/>
                        <a:pt x="12620" y="2930"/>
                        <a:pt x="15174" y="1758"/>
                      </a:cubicBezTo>
                      <a:cubicBezTo>
                        <a:pt x="17729" y="586"/>
                        <a:pt x="20653" y="0"/>
                        <a:pt x="24008" y="0"/>
                      </a:cubicBezTo>
                      <a:cubicBezTo>
                        <a:pt x="27363" y="0"/>
                        <a:pt x="30257" y="648"/>
                        <a:pt x="32811" y="1943"/>
                      </a:cubicBezTo>
                      <a:cubicBezTo>
                        <a:pt x="35366" y="3239"/>
                        <a:pt x="37520" y="5089"/>
                        <a:pt x="39275" y="7434"/>
                      </a:cubicBezTo>
                      <a:cubicBezTo>
                        <a:pt x="41029" y="9778"/>
                        <a:pt x="42353" y="12615"/>
                        <a:pt x="43246" y="15947"/>
                      </a:cubicBezTo>
                      <a:cubicBezTo>
                        <a:pt x="44138" y="19247"/>
                        <a:pt x="44600" y="22917"/>
                        <a:pt x="44600" y="26958"/>
                      </a:cubicBezTo>
                      <a:lnTo>
                        <a:pt x="44600" y="27976"/>
                      </a:lnTo>
                      <a:close/>
                      <a:moveTo>
                        <a:pt x="35520" y="26989"/>
                      </a:moveTo>
                      <a:cubicBezTo>
                        <a:pt x="35520" y="24336"/>
                        <a:pt x="35243" y="21869"/>
                        <a:pt x="34689" y="19525"/>
                      </a:cubicBezTo>
                      <a:cubicBezTo>
                        <a:pt x="34135" y="17211"/>
                        <a:pt x="33273" y="15145"/>
                        <a:pt x="32103" y="13387"/>
                      </a:cubicBezTo>
                      <a:cubicBezTo>
                        <a:pt x="30934" y="11628"/>
                        <a:pt x="29456" y="10240"/>
                        <a:pt x="27671" y="9222"/>
                      </a:cubicBezTo>
                      <a:cubicBezTo>
                        <a:pt x="25886" y="8205"/>
                        <a:pt x="23762" y="7680"/>
                        <a:pt x="21269" y="7680"/>
                      </a:cubicBezTo>
                      <a:cubicBezTo>
                        <a:pt x="19730" y="7680"/>
                        <a:pt x="18345" y="7865"/>
                        <a:pt x="17114" y="8205"/>
                      </a:cubicBezTo>
                      <a:cubicBezTo>
                        <a:pt x="15882" y="8544"/>
                        <a:pt x="14744" y="9068"/>
                        <a:pt x="13728" y="9716"/>
                      </a:cubicBezTo>
                      <a:cubicBezTo>
                        <a:pt x="12712" y="10364"/>
                        <a:pt x="11819" y="11135"/>
                        <a:pt x="11050" y="12029"/>
                      </a:cubicBezTo>
                      <a:cubicBezTo>
                        <a:pt x="10280" y="12924"/>
                        <a:pt x="9573" y="13880"/>
                        <a:pt x="8988" y="14929"/>
                      </a:cubicBezTo>
                      <a:lnTo>
                        <a:pt x="8988" y="40190"/>
                      </a:lnTo>
                      <a:cubicBezTo>
                        <a:pt x="9573" y="41239"/>
                        <a:pt x="10250" y="42195"/>
                        <a:pt x="11050" y="43090"/>
                      </a:cubicBezTo>
                      <a:cubicBezTo>
                        <a:pt x="11850" y="43984"/>
                        <a:pt x="12712" y="44755"/>
                        <a:pt x="13728" y="45372"/>
                      </a:cubicBezTo>
                      <a:cubicBezTo>
                        <a:pt x="14744" y="46020"/>
                        <a:pt x="15882" y="46513"/>
                        <a:pt x="17144" y="46853"/>
                      </a:cubicBezTo>
                      <a:cubicBezTo>
                        <a:pt x="18406" y="47192"/>
                        <a:pt x="19822" y="47377"/>
                        <a:pt x="21392" y="47377"/>
                      </a:cubicBezTo>
                      <a:cubicBezTo>
                        <a:pt x="23824" y="47377"/>
                        <a:pt x="25947" y="46853"/>
                        <a:pt x="27702" y="45804"/>
                      </a:cubicBezTo>
                      <a:cubicBezTo>
                        <a:pt x="29487" y="44755"/>
                        <a:pt x="30934" y="43367"/>
                        <a:pt x="32103" y="41609"/>
                      </a:cubicBezTo>
                      <a:cubicBezTo>
                        <a:pt x="33273" y="39851"/>
                        <a:pt x="34135" y="37784"/>
                        <a:pt x="34689" y="35440"/>
                      </a:cubicBezTo>
                      <a:cubicBezTo>
                        <a:pt x="35243" y="33065"/>
                        <a:pt x="35520" y="30567"/>
                        <a:pt x="35520" y="27945"/>
                      </a:cubicBezTo>
                      <a:lnTo>
                        <a:pt x="35520" y="26927"/>
                      </a:lnTo>
                      <a:close/>
                    </a:path>
                  </a:pathLst>
                </a:custGeom>
                <a:grpFill/>
                <a:ln w="3075" cap="flat">
                  <a:noFill/>
                  <a:prstDash val="solid"/>
                  <a:miter/>
                </a:ln>
              </p:spPr>
              <p:txBody>
                <a:bodyPr rtlCol="0" anchor="ctr"/>
                <a:lstStyle/>
                <a:p>
                  <a:endParaRPr lang="en-IS"/>
                </a:p>
              </p:txBody>
            </p:sp>
            <p:sp>
              <p:nvSpPr>
                <p:cNvPr id="25" name="Freeform 24">
                  <a:extLst>
                    <a:ext uri="{FF2B5EF4-FFF2-40B4-BE49-F238E27FC236}">
                      <a16:creationId xmlns:a16="http://schemas.microsoft.com/office/drawing/2014/main" id="{32CAC856-4C60-C3C9-4315-5F9DBD82F362}"/>
                    </a:ext>
                  </a:extLst>
                </p:cNvPr>
                <p:cNvSpPr/>
                <p:nvPr/>
              </p:nvSpPr>
              <p:spPr>
                <a:xfrm>
                  <a:off x="11675162" y="623621"/>
                  <a:ext cx="43491" cy="54872"/>
                </a:xfrm>
                <a:custGeom>
                  <a:avLst/>
                  <a:gdLst>
                    <a:gd name="connsiteX0" fmla="*/ 34012 w 43491"/>
                    <a:gd name="connsiteY0" fmla="*/ 53885 h 54872"/>
                    <a:gd name="connsiteX1" fmla="*/ 33242 w 43491"/>
                    <a:gd name="connsiteY1" fmla="*/ 51418 h 54872"/>
                    <a:gd name="connsiteX2" fmla="*/ 32750 w 43491"/>
                    <a:gd name="connsiteY2" fmla="*/ 48302 h 54872"/>
                    <a:gd name="connsiteX3" fmla="*/ 29887 w 43491"/>
                    <a:gd name="connsiteY3" fmla="*/ 50832 h 54872"/>
                    <a:gd name="connsiteX4" fmla="*/ 26440 w 43491"/>
                    <a:gd name="connsiteY4" fmla="*/ 52929 h 54872"/>
                    <a:gd name="connsiteX5" fmla="*/ 22377 w 43491"/>
                    <a:gd name="connsiteY5" fmla="*/ 54348 h 54872"/>
                    <a:gd name="connsiteX6" fmla="*/ 17760 w 43491"/>
                    <a:gd name="connsiteY6" fmla="*/ 54872 h 54872"/>
                    <a:gd name="connsiteX7" fmla="*/ 10434 w 43491"/>
                    <a:gd name="connsiteY7" fmla="*/ 53638 h 54872"/>
                    <a:gd name="connsiteX8" fmla="*/ 4832 w 43491"/>
                    <a:gd name="connsiteY8" fmla="*/ 50307 h 54872"/>
                    <a:gd name="connsiteX9" fmla="*/ 1262 w 43491"/>
                    <a:gd name="connsiteY9" fmla="*/ 45341 h 54872"/>
                    <a:gd name="connsiteX10" fmla="*/ 0 w 43491"/>
                    <a:gd name="connsiteY10" fmla="*/ 39203 h 54872"/>
                    <a:gd name="connsiteX11" fmla="*/ 1662 w 43491"/>
                    <a:gd name="connsiteY11" fmla="*/ 31708 h 54872"/>
                    <a:gd name="connsiteX12" fmla="*/ 6402 w 43491"/>
                    <a:gd name="connsiteY12" fmla="*/ 26249 h 54872"/>
                    <a:gd name="connsiteX13" fmla="*/ 13882 w 43491"/>
                    <a:gd name="connsiteY13" fmla="*/ 22917 h 54872"/>
                    <a:gd name="connsiteX14" fmla="*/ 23670 w 43491"/>
                    <a:gd name="connsiteY14" fmla="*/ 21807 h 54872"/>
                    <a:gd name="connsiteX15" fmla="*/ 32627 w 43491"/>
                    <a:gd name="connsiteY15" fmla="*/ 21807 h 54872"/>
                    <a:gd name="connsiteX16" fmla="*/ 32627 w 43491"/>
                    <a:gd name="connsiteY16" fmla="*/ 17643 h 54872"/>
                    <a:gd name="connsiteX17" fmla="*/ 29795 w 43491"/>
                    <a:gd name="connsiteY17" fmla="*/ 10086 h 54872"/>
                    <a:gd name="connsiteX18" fmla="*/ 21453 w 43491"/>
                    <a:gd name="connsiteY18" fmla="*/ 7279 h 54872"/>
                    <a:gd name="connsiteX19" fmla="*/ 16837 w 43491"/>
                    <a:gd name="connsiteY19" fmla="*/ 7958 h 54872"/>
                    <a:gd name="connsiteX20" fmla="*/ 13266 w 43491"/>
                    <a:gd name="connsiteY20" fmla="*/ 9778 h 54872"/>
                    <a:gd name="connsiteX21" fmla="*/ 10958 w 43491"/>
                    <a:gd name="connsiteY21" fmla="*/ 12430 h 54872"/>
                    <a:gd name="connsiteX22" fmla="*/ 10127 w 43491"/>
                    <a:gd name="connsiteY22" fmla="*/ 15607 h 54872"/>
                    <a:gd name="connsiteX23" fmla="*/ 1046 w 43491"/>
                    <a:gd name="connsiteY23" fmla="*/ 15607 h 54872"/>
                    <a:gd name="connsiteX24" fmla="*/ 2524 w 43491"/>
                    <a:gd name="connsiteY24" fmla="*/ 9994 h 54872"/>
                    <a:gd name="connsiteX25" fmla="*/ 6741 w 43491"/>
                    <a:gd name="connsiteY25" fmla="*/ 4997 h 54872"/>
                    <a:gd name="connsiteX26" fmla="*/ 13358 w 43491"/>
                    <a:gd name="connsiteY26" fmla="*/ 1388 h 54872"/>
                    <a:gd name="connsiteX27" fmla="*/ 22007 w 43491"/>
                    <a:gd name="connsiteY27" fmla="*/ 0 h 54872"/>
                    <a:gd name="connsiteX28" fmla="*/ 29918 w 43491"/>
                    <a:gd name="connsiteY28" fmla="*/ 1110 h 54872"/>
                    <a:gd name="connsiteX29" fmla="*/ 36135 w 43491"/>
                    <a:gd name="connsiteY29" fmla="*/ 4442 h 54872"/>
                    <a:gd name="connsiteX30" fmla="*/ 40167 w 43491"/>
                    <a:gd name="connsiteY30" fmla="*/ 9994 h 54872"/>
                    <a:gd name="connsiteX31" fmla="*/ 41645 w 43491"/>
                    <a:gd name="connsiteY31" fmla="*/ 17766 h 54872"/>
                    <a:gd name="connsiteX32" fmla="*/ 41645 w 43491"/>
                    <a:gd name="connsiteY32" fmla="*/ 42349 h 54872"/>
                    <a:gd name="connsiteX33" fmla="*/ 42107 w 43491"/>
                    <a:gd name="connsiteY33" fmla="*/ 47994 h 54872"/>
                    <a:gd name="connsiteX34" fmla="*/ 43492 w 43491"/>
                    <a:gd name="connsiteY34" fmla="*/ 53114 h 54872"/>
                    <a:gd name="connsiteX35" fmla="*/ 43492 w 43491"/>
                    <a:gd name="connsiteY35" fmla="*/ 53885 h 54872"/>
                    <a:gd name="connsiteX36" fmla="*/ 34042 w 43491"/>
                    <a:gd name="connsiteY36" fmla="*/ 53885 h 54872"/>
                    <a:gd name="connsiteX37" fmla="*/ 19053 w 43491"/>
                    <a:gd name="connsiteY37" fmla="*/ 47007 h 54872"/>
                    <a:gd name="connsiteX38" fmla="*/ 23639 w 43491"/>
                    <a:gd name="connsiteY38" fmla="*/ 46328 h 54872"/>
                    <a:gd name="connsiteX39" fmla="*/ 27548 w 43491"/>
                    <a:gd name="connsiteY39" fmla="*/ 44539 h 54872"/>
                    <a:gd name="connsiteX40" fmla="*/ 30595 w 43491"/>
                    <a:gd name="connsiteY40" fmla="*/ 42010 h 54872"/>
                    <a:gd name="connsiteX41" fmla="*/ 32627 w 43491"/>
                    <a:gd name="connsiteY41" fmla="*/ 39080 h 54872"/>
                    <a:gd name="connsiteX42" fmla="*/ 32627 w 43491"/>
                    <a:gd name="connsiteY42" fmla="*/ 28223 h 54872"/>
                    <a:gd name="connsiteX43" fmla="*/ 25116 w 43491"/>
                    <a:gd name="connsiteY43" fmla="*/ 28223 h 54872"/>
                    <a:gd name="connsiteX44" fmla="*/ 13174 w 43491"/>
                    <a:gd name="connsiteY44" fmla="*/ 30628 h 54872"/>
                    <a:gd name="connsiteX45" fmla="*/ 8988 w 43491"/>
                    <a:gd name="connsiteY45" fmla="*/ 37939 h 54872"/>
                    <a:gd name="connsiteX46" fmla="*/ 9634 w 43491"/>
                    <a:gd name="connsiteY46" fmla="*/ 41517 h 54872"/>
                    <a:gd name="connsiteX47" fmla="*/ 11573 w 43491"/>
                    <a:gd name="connsiteY47" fmla="*/ 44385 h 54872"/>
                    <a:gd name="connsiteX48" fmla="*/ 14744 w 43491"/>
                    <a:gd name="connsiteY48" fmla="*/ 46297 h 54872"/>
                    <a:gd name="connsiteX49" fmla="*/ 19114 w 43491"/>
                    <a:gd name="connsiteY49" fmla="*/ 47007 h 5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43491" h="54872">
                      <a:moveTo>
                        <a:pt x="34012" y="53885"/>
                      </a:moveTo>
                      <a:cubicBezTo>
                        <a:pt x="33673" y="53237"/>
                        <a:pt x="33427" y="52405"/>
                        <a:pt x="33242" y="51418"/>
                      </a:cubicBezTo>
                      <a:cubicBezTo>
                        <a:pt x="33057" y="50431"/>
                        <a:pt x="32873" y="49382"/>
                        <a:pt x="32750" y="48302"/>
                      </a:cubicBezTo>
                      <a:cubicBezTo>
                        <a:pt x="31919" y="49197"/>
                        <a:pt x="30964" y="50030"/>
                        <a:pt x="29887" y="50832"/>
                      </a:cubicBezTo>
                      <a:cubicBezTo>
                        <a:pt x="28810" y="51634"/>
                        <a:pt x="27671" y="52343"/>
                        <a:pt x="26440" y="52929"/>
                      </a:cubicBezTo>
                      <a:cubicBezTo>
                        <a:pt x="25209" y="53515"/>
                        <a:pt x="23823" y="54009"/>
                        <a:pt x="22377" y="54348"/>
                      </a:cubicBezTo>
                      <a:cubicBezTo>
                        <a:pt x="20899" y="54687"/>
                        <a:pt x="19360" y="54872"/>
                        <a:pt x="17760" y="54872"/>
                      </a:cubicBezTo>
                      <a:cubicBezTo>
                        <a:pt x="15051" y="54872"/>
                        <a:pt x="12620" y="54471"/>
                        <a:pt x="10434" y="53638"/>
                      </a:cubicBezTo>
                      <a:cubicBezTo>
                        <a:pt x="8249" y="52806"/>
                        <a:pt x="6371" y="51726"/>
                        <a:pt x="4832" y="50307"/>
                      </a:cubicBezTo>
                      <a:cubicBezTo>
                        <a:pt x="3293" y="48888"/>
                        <a:pt x="2093" y="47254"/>
                        <a:pt x="1262" y="45341"/>
                      </a:cubicBezTo>
                      <a:cubicBezTo>
                        <a:pt x="431" y="43429"/>
                        <a:pt x="0" y="41393"/>
                        <a:pt x="0" y="39203"/>
                      </a:cubicBezTo>
                      <a:cubicBezTo>
                        <a:pt x="0" y="36366"/>
                        <a:pt x="554" y="33867"/>
                        <a:pt x="1662" y="31708"/>
                      </a:cubicBezTo>
                      <a:cubicBezTo>
                        <a:pt x="2770" y="29549"/>
                        <a:pt x="4340" y="27729"/>
                        <a:pt x="6402" y="26249"/>
                      </a:cubicBezTo>
                      <a:cubicBezTo>
                        <a:pt x="8464" y="24768"/>
                        <a:pt x="10958" y="23688"/>
                        <a:pt x="13882" y="22917"/>
                      </a:cubicBezTo>
                      <a:cubicBezTo>
                        <a:pt x="16806" y="22146"/>
                        <a:pt x="20068" y="21807"/>
                        <a:pt x="23670" y="21807"/>
                      </a:cubicBezTo>
                      <a:lnTo>
                        <a:pt x="32627" y="21807"/>
                      </a:lnTo>
                      <a:lnTo>
                        <a:pt x="32627" y="17643"/>
                      </a:lnTo>
                      <a:cubicBezTo>
                        <a:pt x="32627" y="14497"/>
                        <a:pt x="31672" y="11968"/>
                        <a:pt x="29795" y="10086"/>
                      </a:cubicBezTo>
                      <a:cubicBezTo>
                        <a:pt x="27917" y="8205"/>
                        <a:pt x="25116" y="7279"/>
                        <a:pt x="21453" y="7279"/>
                      </a:cubicBezTo>
                      <a:cubicBezTo>
                        <a:pt x="19761" y="7279"/>
                        <a:pt x="18222" y="7495"/>
                        <a:pt x="16837" y="7958"/>
                      </a:cubicBezTo>
                      <a:cubicBezTo>
                        <a:pt x="15451" y="8421"/>
                        <a:pt x="14251" y="9037"/>
                        <a:pt x="13266" y="9778"/>
                      </a:cubicBezTo>
                      <a:cubicBezTo>
                        <a:pt x="12281" y="10518"/>
                        <a:pt x="11512" y="11443"/>
                        <a:pt x="10958" y="12430"/>
                      </a:cubicBezTo>
                      <a:cubicBezTo>
                        <a:pt x="10404" y="13417"/>
                        <a:pt x="10127" y="14497"/>
                        <a:pt x="10127" y="15607"/>
                      </a:cubicBezTo>
                      <a:lnTo>
                        <a:pt x="1046" y="15607"/>
                      </a:lnTo>
                      <a:cubicBezTo>
                        <a:pt x="1046" y="13726"/>
                        <a:pt x="1539" y="11844"/>
                        <a:pt x="2524" y="9994"/>
                      </a:cubicBezTo>
                      <a:cubicBezTo>
                        <a:pt x="3509" y="8143"/>
                        <a:pt x="4925" y="6477"/>
                        <a:pt x="6741" y="4997"/>
                      </a:cubicBezTo>
                      <a:cubicBezTo>
                        <a:pt x="8557" y="3516"/>
                        <a:pt x="10773" y="2313"/>
                        <a:pt x="13358" y="1388"/>
                      </a:cubicBezTo>
                      <a:cubicBezTo>
                        <a:pt x="15944" y="463"/>
                        <a:pt x="18837" y="0"/>
                        <a:pt x="22007" y="0"/>
                      </a:cubicBezTo>
                      <a:cubicBezTo>
                        <a:pt x="24870" y="0"/>
                        <a:pt x="27517" y="370"/>
                        <a:pt x="29918" y="1110"/>
                      </a:cubicBezTo>
                      <a:cubicBezTo>
                        <a:pt x="32350" y="1851"/>
                        <a:pt x="34412" y="2961"/>
                        <a:pt x="36135" y="4442"/>
                      </a:cubicBezTo>
                      <a:cubicBezTo>
                        <a:pt x="37859" y="5922"/>
                        <a:pt x="39213" y="7773"/>
                        <a:pt x="40167" y="9994"/>
                      </a:cubicBezTo>
                      <a:cubicBezTo>
                        <a:pt x="41122" y="12214"/>
                        <a:pt x="41645" y="14805"/>
                        <a:pt x="41645" y="17766"/>
                      </a:cubicBezTo>
                      <a:lnTo>
                        <a:pt x="41645" y="42349"/>
                      </a:lnTo>
                      <a:cubicBezTo>
                        <a:pt x="41645" y="44138"/>
                        <a:pt x="41799" y="46020"/>
                        <a:pt x="42107" y="47994"/>
                      </a:cubicBezTo>
                      <a:cubicBezTo>
                        <a:pt x="42414" y="49968"/>
                        <a:pt x="42876" y="51664"/>
                        <a:pt x="43492" y="53114"/>
                      </a:cubicBezTo>
                      <a:lnTo>
                        <a:pt x="43492" y="53885"/>
                      </a:lnTo>
                      <a:lnTo>
                        <a:pt x="34042" y="53885"/>
                      </a:lnTo>
                      <a:close/>
                      <a:moveTo>
                        <a:pt x="19053" y="47007"/>
                      </a:moveTo>
                      <a:cubicBezTo>
                        <a:pt x="20684" y="47007"/>
                        <a:pt x="22192" y="46791"/>
                        <a:pt x="23639" y="46328"/>
                      </a:cubicBezTo>
                      <a:cubicBezTo>
                        <a:pt x="25055" y="45866"/>
                        <a:pt x="26378" y="45280"/>
                        <a:pt x="27548" y="44539"/>
                      </a:cubicBezTo>
                      <a:cubicBezTo>
                        <a:pt x="28717" y="43799"/>
                        <a:pt x="29733" y="42966"/>
                        <a:pt x="30595" y="42010"/>
                      </a:cubicBezTo>
                      <a:cubicBezTo>
                        <a:pt x="31457" y="41054"/>
                        <a:pt x="32134" y="40098"/>
                        <a:pt x="32627" y="39080"/>
                      </a:cubicBezTo>
                      <a:lnTo>
                        <a:pt x="32627" y="28223"/>
                      </a:lnTo>
                      <a:lnTo>
                        <a:pt x="25116" y="28223"/>
                      </a:lnTo>
                      <a:cubicBezTo>
                        <a:pt x="19945" y="28223"/>
                        <a:pt x="15975" y="29025"/>
                        <a:pt x="13174" y="30628"/>
                      </a:cubicBezTo>
                      <a:cubicBezTo>
                        <a:pt x="10373" y="32232"/>
                        <a:pt x="8988" y="34669"/>
                        <a:pt x="8988" y="37939"/>
                      </a:cubicBezTo>
                      <a:cubicBezTo>
                        <a:pt x="8988" y="39203"/>
                        <a:pt x="9203" y="40406"/>
                        <a:pt x="9634" y="41517"/>
                      </a:cubicBezTo>
                      <a:cubicBezTo>
                        <a:pt x="10065" y="42627"/>
                        <a:pt x="10711" y="43583"/>
                        <a:pt x="11573" y="44385"/>
                      </a:cubicBezTo>
                      <a:cubicBezTo>
                        <a:pt x="12435" y="45187"/>
                        <a:pt x="13482" y="45804"/>
                        <a:pt x="14744" y="46297"/>
                      </a:cubicBezTo>
                      <a:cubicBezTo>
                        <a:pt x="16005" y="46791"/>
                        <a:pt x="17452" y="47007"/>
                        <a:pt x="19114" y="47007"/>
                      </a:cubicBezTo>
                      <a:close/>
                    </a:path>
                  </a:pathLst>
                </a:custGeom>
                <a:grpFill/>
                <a:ln w="3075" cap="flat">
                  <a:noFill/>
                  <a:prstDash val="solid"/>
                  <a:miter/>
                </a:ln>
              </p:spPr>
              <p:txBody>
                <a:bodyPr rtlCol="0" anchor="ctr"/>
                <a:lstStyle/>
                <a:p>
                  <a:endParaRPr lang="en-IS"/>
                </a:p>
              </p:txBody>
            </p:sp>
            <p:sp>
              <p:nvSpPr>
                <p:cNvPr id="26" name="Freeform 25">
                  <a:extLst>
                    <a:ext uri="{FF2B5EF4-FFF2-40B4-BE49-F238E27FC236}">
                      <a16:creationId xmlns:a16="http://schemas.microsoft.com/office/drawing/2014/main" id="{BF724224-1A85-9229-8F8B-ED5B34568099}"/>
                    </a:ext>
                  </a:extLst>
                </p:cNvPr>
                <p:cNvSpPr/>
                <p:nvPr/>
              </p:nvSpPr>
              <p:spPr>
                <a:xfrm>
                  <a:off x="11730935" y="623651"/>
                  <a:ext cx="41491" cy="53823"/>
                </a:xfrm>
                <a:custGeom>
                  <a:avLst/>
                  <a:gdLst>
                    <a:gd name="connsiteX0" fmla="*/ 8495 w 41491"/>
                    <a:gd name="connsiteY0" fmla="*/ 987 h 53823"/>
                    <a:gd name="connsiteX1" fmla="*/ 8803 w 41491"/>
                    <a:gd name="connsiteY1" fmla="*/ 7619 h 53823"/>
                    <a:gd name="connsiteX2" fmla="*/ 15636 w 41491"/>
                    <a:gd name="connsiteY2" fmla="*/ 2036 h 53823"/>
                    <a:gd name="connsiteX3" fmla="*/ 24593 w 41491"/>
                    <a:gd name="connsiteY3" fmla="*/ 0 h 53823"/>
                    <a:gd name="connsiteX4" fmla="*/ 31580 w 41491"/>
                    <a:gd name="connsiteY4" fmla="*/ 1049 h 53823"/>
                    <a:gd name="connsiteX5" fmla="*/ 36905 w 41491"/>
                    <a:gd name="connsiteY5" fmla="*/ 4411 h 53823"/>
                    <a:gd name="connsiteX6" fmla="*/ 40291 w 41491"/>
                    <a:gd name="connsiteY6" fmla="*/ 10364 h 53823"/>
                    <a:gd name="connsiteX7" fmla="*/ 41491 w 41491"/>
                    <a:gd name="connsiteY7" fmla="*/ 19185 h 53823"/>
                    <a:gd name="connsiteX8" fmla="*/ 41491 w 41491"/>
                    <a:gd name="connsiteY8" fmla="*/ 53823 h 53823"/>
                    <a:gd name="connsiteX9" fmla="*/ 32473 w 41491"/>
                    <a:gd name="connsiteY9" fmla="*/ 53823 h 53823"/>
                    <a:gd name="connsiteX10" fmla="*/ 32473 w 41491"/>
                    <a:gd name="connsiteY10" fmla="*/ 19093 h 53823"/>
                    <a:gd name="connsiteX11" fmla="*/ 31795 w 41491"/>
                    <a:gd name="connsiteY11" fmla="*/ 13849 h 53823"/>
                    <a:gd name="connsiteX12" fmla="*/ 29764 w 41491"/>
                    <a:gd name="connsiteY12" fmla="*/ 10302 h 53823"/>
                    <a:gd name="connsiteX13" fmla="*/ 26440 w 41491"/>
                    <a:gd name="connsiteY13" fmla="*/ 8297 h 53823"/>
                    <a:gd name="connsiteX14" fmla="*/ 21884 w 41491"/>
                    <a:gd name="connsiteY14" fmla="*/ 7649 h 53823"/>
                    <a:gd name="connsiteX15" fmla="*/ 14189 w 41491"/>
                    <a:gd name="connsiteY15" fmla="*/ 9994 h 53823"/>
                    <a:gd name="connsiteX16" fmla="*/ 9018 w 41491"/>
                    <a:gd name="connsiteY16" fmla="*/ 16162 h 53823"/>
                    <a:gd name="connsiteX17" fmla="*/ 9018 w 41491"/>
                    <a:gd name="connsiteY17" fmla="*/ 53823 h 53823"/>
                    <a:gd name="connsiteX18" fmla="*/ 0 w 41491"/>
                    <a:gd name="connsiteY18" fmla="*/ 53823 h 53823"/>
                    <a:gd name="connsiteX19" fmla="*/ 0 w 41491"/>
                    <a:gd name="connsiteY19" fmla="*/ 956 h 53823"/>
                    <a:gd name="connsiteX20" fmla="*/ 8526 w 41491"/>
                    <a:gd name="connsiteY20" fmla="*/ 956 h 53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491" h="53823">
                      <a:moveTo>
                        <a:pt x="8495" y="987"/>
                      </a:moveTo>
                      <a:lnTo>
                        <a:pt x="8803" y="7619"/>
                      </a:lnTo>
                      <a:cubicBezTo>
                        <a:pt x="10681" y="5244"/>
                        <a:pt x="12958" y="3362"/>
                        <a:pt x="15636" y="2036"/>
                      </a:cubicBezTo>
                      <a:cubicBezTo>
                        <a:pt x="18314" y="679"/>
                        <a:pt x="21300" y="0"/>
                        <a:pt x="24593" y="0"/>
                      </a:cubicBezTo>
                      <a:cubicBezTo>
                        <a:pt x="27148" y="0"/>
                        <a:pt x="29487" y="339"/>
                        <a:pt x="31580" y="1049"/>
                      </a:cubicBezTo>
                      <a:cubicBezTo>
                        <a:pt x="33673" y="1758"/>
                        <a:pt x="35427" y="2869"/>
                        <a:pt x="36905" y="4411"/>
                      </a:cubicBezTo>
                      <a:cubicBezTo>
                        <a:pt x="38382" y="5953"/>
                        <a:pt x="39490" y="7958"/>
                        <a:pt x="40291" y="10364"/>
                      </a:cubicBezTo>
                      <a:cubicBezTo>
                        <a:pt x="41091" y="12770"/>
                        <a:pt x="41491" y="15731"/>
                        <a:pt x="41491" y="19185"/>
                      </a:cubicBezTo>
                      <a:lnTo>
                        <a:pt x="41491" y="53823"/>
                      </a:lnTo>
                      <a:lnTo>
                        <a:pt x="32473" y="53823"/>
                      </a:lnTo>
                      <a:lnTo>
                        <a:pt x="32473" y="19093"/>
                      </a:lnTo>
                      <a:cubicBezTo>
                        <a:pt x="32473" y="17026"/>
                        <a:pt x="32257" y="15299"/>
                        <a:pt x="31795" y="13849"/>
                      </a:cubicBezTo>
                      <a:cubicBezTo>
                        <a:pt x="31334" y="12399"/>
                        <a:pt x="30657" y="11227"/>
                        <a:pt x="29764" y="10302"/>
                      </a:cubicBezTo>
                      <a:cubicBezTo>
                        <a:pt x="28871" y="9377"/>
                        <a:pt x="27763" y="8729"/>
                        <a:pt x="26440" y="8297"/>
                      </a:cubicBezTo>
                      <a:cubicBezTo>
                        <a:pt x="25116" y="7865"/>
                        <a:pt x="23608" y="7649"/>
                        <a:pt x="21884" y="7649"/>
                      </a:cubicBezTo>
                      <a:cubicBezTo>
                        <a:pt x="18960" y="7649"/>
                        <a:pt x="16375" y="8421"/>
                        <a:pt x="14189" y="9994"/>
                      </a:cubicBezTo>
                      <a:cubicBezTo>
                        <a:pt x="12004" y="11567"/>
                        <a:pt x="10250" y="13602"/>
                        <a:pt x="9018" y="16162"/>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p>
              </p:txBody>
            </p:sp>
            <p:grpSp>
              <p:nvGrpSpPr>
                <p:cNvPr id="27" name="Graphic 1">
                  <a:extLst>
                    <a:ext uri="{FF2B5EF4-FFF2-40B4-BE49-F238E27FC236}">
                      <a16:creationId xmlns:a16="http://schemas.microsoft.com/office/drawing/2014/main" id="{F5B994E1-EEBF-0DD8-4D84-5E22DE67EFF1}"/>
                    </a:ext>
                  </a:extLst>
                </p:cNvPr>
                <p:cNvGrpSpPr/>
                <p:nvPr/>
              </p:nvGrpSpPr>
              <p:grpSpPr>
                <a:xfrm>
                  <a:off x="10977294" y="623621"/>
                  <a:ext cx="97294" cy="54872"/>
                  <a:chOff x="10977294" y="623621"/>
                  <a:chExt cx="97294" cy="54872"/>
                </a:xfrm>
                <a:grpFill/>
              </p:grpSpPr>
              <p:sp>
                <p:nvSpPr>
                  <p:cNvPr id="30" name="Freeform 29">
                    <a:extLst>
                      <a:ext uri="{FF2B5EF4-FFF2-40B4-BE49-F238E27FC236}">
                        <a16:creationId xmlns:a16="http://schemas.microsoft.com/office/drawing/2014/main" id="{06D81DDA-5BA8-AE58-9F4B-833E96740BC3}"/>
                      </a:ext>
                    </a:extLst>
                  </p:cNvPr>
                  <p:cNvSpPr/>
                  <p:nvPr/>
                </p:nvSpPr>
                <p:spPr>
                  <a:xfrm>
                    <a:off x="10977294" y="623621"/>
                    <a:ext cx="43491" cy="54872"/>
                  </a:xfrm>
                  <a:custGeom>
                    <a:avLst/>
                    <a:gdLst>
                      <a:gd name="connsiteX0" fmla="*/ 34012 w 43491"/>
                      <a:gd name="connsiteY0" fmla="*/ 53885 h 54872"/>
                      <a:gd name="connsiteX1" fmla="*/ 33242 w 43491"/>
                      <a:gd name="connsiteY1" fmla="*/ 51418 h 54872"/>
                      <a:gd name="connsiteX2" fmla="*/ 32750 w 43491"/>
                      <a:gd name="connsiteY2" fmla="*/ 48302 h 54872"/>
                      <a:gd name="connsiteX3" fmla="*/ 29887 w 43491"/>
                      <a:gd name="connsiteY3" fmla="*/ 50832 h 54872"/>
                      <a:gd name="connsiteX4" fmla="*/ 26440 w 43491"/>
                      <a:gd name="connsiteY4" fmla="*/ 52929 h 54872"/>
                      <a:gd name="connsiteX5" fmla="*/ 22377 w 43491"/>
                      <a:gd name="connsiteY5" fmla="*/ 54348 h 54872"/>
                      <a:gd name="connsiteX6" fmla="*/ 17760 w 43491"/>
                      <a:gd name="connsiteY6" fmla="*/ 54872 h 54872"/>
                      <a:gd name="connsiteX7" fmla="*/ 10434 w 43491"/>
                      <a:gd name="connsiteY7" fmla="*/ 53638 h 54872"/>
                      <a:gd name="connsiteX8" fmla="*/ 4832 w 43491"/>
                      <a:gd name="connsiteY8" fmla="*/ 50307 h 54872"/>
                      <a:gd name="connsiteX9" fmla="*/ 1262 w 43491"/>
                      <a:gd name="connsiteY9" fmla="*/ 45341 h 54872"/>
                      <a:gd name="connsiteX10" fmla="*/ 0 w 43491"/>
                      <a:gd name="connsiteY10" fmla="*/ 39203 h 54872"/>
                      <a:gd name="connsiteX11" fmla="*/ 1662 w 43491"/>
                      <a:gd name="connsiteY11" fmla="*/ 31708 h 54872"/>
                      <a:gd name="connsiteX12" fmla="*/ 6402 w 43491"/>
                      <a:gd name="connsiteY12" fmla="*/ 26249 h 54872"/>
                      <a:gd name="connsiteX13" fmla="*/ 13882 w 43491"/>
                      <a:gd name="connsiteY13" fmla="*/ 22917 h 54872"/>
                      <a:gd name="connsiteX14" fmla="*/ 23670 w 43491"/>
                      <a:gd name="connsiteY14" fmla="*/ 21807 h 54872"/>
                      <a:gd name="connsiteX15" fmla="*/ 32626 w 43491"/>
                      <a:gd name="connsiteY15" fmla="*/ 21807 h 54872"/>
                      <a:gd name="connsiteX16" fmla="*/ 32626 w 43491"/>
                      <a:gd name="connsiteY16" fmla="*/ 17643 h 54872"/>
                      <a:gd name="connsiteX17" fmla="*/ 29795 w 43491"/>
                      <a:gd name="connsiteY17" fmla="*/ 10086 h 54872"/>
                      <a:gd name="connsiteX18" fmla="*/ 21453 w 43491"/>
                      <a:gd name="connsiteY18" fmla="*/ 7279 h 54872"/>
                      <a:gd name="connsiteX19" fmla="*/ 16836 w 43491"/>
                      <a:gd name="connsiteY19" fmla="*/ 7958 h 54872"/>
                      <a:gd name="connsiteX20" fmla="*/ 13266 w 43491"/>
                      <a:gd name="connsiteY20" fmla="*/ 9778 h 54872"/>
                      <a:gd name="connsiteX21" fmla="*/ 10958 w 43491"/>
                      <a:gd name="connsiteY21" fmla="*/ 12430 h 54872"/>
                      <a:gd name="connsiteX22" fmla="*/ 10127 w 43491"/>
                      <a:gd name="connsiteY22" fmla="*/ 15607 h 54872"/>
                      <a:gd name="connsiteX23" fmla="*/ 1046 w 43491"/>
                      <a:gd name="connsiteY23" fmla="*/ 15607 h 54872"/>
                      <a:gd name="connsiteX24" fmla="*/ 2524 w 43491"/>
                      <a:gd name="connsiteY24" fmla="*/ 9994 h 54872"/>
                      <a:gd name="connsiteX25" fmla="*/ 6741 w 43491"/>
                      <a:gd name="connsiteY25" fmla="*/ 4997 h 54872"/>
                      <a:gd name="connsiteX26" fmla="*/ 13358 w 43491"/>
                      <a:gd name="connsiteY26" fmla="*/ 1388 h 54872"/>
                      <a:gd name="connsiteX27" fmla="*/ 22007 w 43491"/>
                      <a:gd name="connsiteY27" fmla="*/ 0 h 54872"/>
                      <a:gd name="connsiteX28" fmla="*/ 29918 w 43491"/>
                      <a:gd name="connsiteY28" fmla="*/ 1110 h 54872"/>
                      <a:gd name="connsiteX29" fmla="*/ 36135 w 43491"/>
                      <a:gd name="connsiteY29" fmla="*/ 4442 h 54872"/>
                      <a:gd name="connsiteX30" fmla="*/ 40167 w 43491"/>
                      <a:gd name="connsiteY30" fmla="*/ 9994 h 54872"/>
                      <a:gd name="connsiteX31" fmla="*/ 41645 w 43491"/>
                      <a:gd name="connsiteY31" fmla="*/ 17766 h 54872"/>
                      <a:gd name="connsiteX32" fmla="*/ 41645 w 43491"/>
                      <a:gd name="connsiteY32" fmla="*/ 42349 h 54872"/>
                      <a:gd name="connsiteX33" fmla="*/ 42107 w 43491"/>
                      <a:gd name="connsiteY33" fmla="*/ 47994 h 54872"/>
                      <a:gd name="connsiteX34" fmla="*/ 43492 w 43491"/>
                      <a:gd name="connsiteY34" fmla="*/ 53114 h 54872"/>
                      <a:gd name="connsiteX35" fmla="*/ 43492 w 43491"/>
                      <a:gd name="connsiteY35" fmla="*/ 53885 h 54872"/>
                      <a:gd name="connsiteX36" fmla="*/ 34042 w 43491"/>
                      <a:gd name="connsiteY36" fmla="*/ 53885 h 54872"/>
                      <a:gd name="connsiteX37" fmla="*/ 19053 w 43491"/>
                      <a:gd name="connsiteY37" fmla="*/ 47007 h 54872"/>
                      <a:gd name="connsiteX38" fmla="*/ 23639 w 43491"/>
                      <a:gd name="connsiteY38" fmla="*/ 46328 h 54872"/>
                      <a:gd name="connsiteX39" fmla="*/ 27548 w 43491"/>
                      <a:gd name="connsiteY39" fmla="*/ 44539 h 54872"/>
                      <a:gd name="connsiteX40" fmla="*/ 30595 w 43491"/>
                      <a:gd name="connsiteY40" fmla="*/ 42010 h 54872"/>
                      <a:gd name="connsiteX41" fmla="*/ 32626 w 43491"/>
                      <a:gd name="connsiteY41" fmla="*/ 39080 h 54872"/>
                      <a:gd name="connsiteX42" fmla="*/ 32626 w 43491"/>
                      <a:gd name="connsiteY42" fmla="*/ 28223 h 54872"/>
                      <a:gd name="connsiteX43" fmla="*/ 25116 w 43491"/>
                      <a:gd name="connsiteY43" fmla="*/ 28223 h 54872"/>
                      <a:gd name="connsiteX44" fmla="*/ 13174 w 43491"/>
                      <a:gd name="connsiteY44" fmla="*/ 30628 h 54872"/>
                      <a:gd name="connsiteX45" fmla="*/ 8988 w 43491"/>
                      <a:gd name="connsiteY45" fmla="*/ 37939 h 54872"/>
                      <a:gd name="connsiteX46" fmla="*/ 9634 w 43491"/>
                      <a:gd name="connsiteY46" fmla="*/ 41517 h 54872"/>
                      <a:gd name="connsiteX47" fmla="*/ 11573 w 43491"/>
                      <a:gd name="connsiteY47" fmla="*/ 44385 h 54872"/>
                      <a:gd name="connsiteX48" fmla="*/ 14743 w 43491"/>
                      <a:gd name="connsiteY48" fmla="*/ 46297 h 54872"/>
                      <a:gd name="connsiteX49" fmla="*/ 19114 w 43491"/>
                      <a:gd name="connsiteY49" fmla="*/ 47007 h 5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43491" h="54872">
                        <a:moveTo>
                          <a:pt x="34012" y="53885"/>
                        </a:moveTo>
                        <a:cubicBezTo>
                          <a:pt x="33673" y="53237"/>
                          <a:pt x="33427" y="52405"/>
                          <a:pt x="33242" y="51418"/>
                        </a:cubicBezTo>
                        <a:cubicBezTo>
                          <a:pt x="33057" y="50431"/>
                          <a:pt x="32873" y="49382"/>
                          <a:pt x="32750" y="48302"/>
                        </a:cubicBezTo>
                        <a:cubicBezTo>
                          <a:pt x="31919" y="49197"/>
                          <a:pt x="30964" y="50030"/>
                          <a:pt x="29887" y="50832"/>
                        </a:cubicBezTo>
                        <a:cubicBezTo>
                          <a:pt x="28810" y="51634"/>
                          <a:pt x="27671" y="52343"/>
                          <a:pt x="26440" y="52929"/>
                        </a:cubicBezTo>
                        <a:cubicBezTo>
                          <a:pt x="25209" y="53515"/>
                          <a:pt x="23823" y="54009"/>
                          <a:pt x="22377" y="54348"/>
                        </a:cubicBezTo>
                        <a:cubicBezTo>
                          <a:pt x="20899" y="54687"/>
                          <a:pt x="19360" y="54872"/>
                          <a:pt x="17760" y="54872"/>
                        </a:cubicBezTo>
                        <a:cubicBezTo>
                          <a:pt x="15051" y="54872"/>
                          <a:pt x="12620" y="54471"/>
                          <a:pt x="10434" y="53638"/>
                        </a:cubicBezTo>
                        <a:cubicBezTo>
                          <a:pt x="8249" y="52806"/>
                          <a:pt x="6371" y="51726"/>
                          <a:pt x="4832" y="50307"/>
                        </a:cubicBezTo>
                        <a:cubicBezTo>
                          <a:pt x="3293" y="48888"/>
                          <a:pt x="2093" y="47254"/>
                          <a:pt x="1262" y="45341"/>
                        </a:cubicBezTo>
                        <a:cubicBezTo>
                          <a:pt x="431" y="43429"/>
                          <a:pt x="0" y="41393"/>
                          <a:pt x="0" y="39203"/>
                        </a:cubicBezTo>
                        <a:cubicBezTo>
                          <a:pt x="0" y="36366"/>
                          <a:pt x="554" y="33867"/>
                          <a:pt x="1662" y="31708"/>
                        </a:cubicBezTo>
                        <a:cubicBezTo>
                          <a:pt x="2770" y="29549"/>
                          <a:pt x="4340" y="27729"/>
                          <a:pt x="6402" y="26249"/>
                        </a:cubicBezTo>
                        <a:cubicBezTo>
                          <a:pt x="8464" y="24768"/>
                          <a:pt x="10958" y="23688"/>
                          <a:pt x="13882" y="22917"/>
                        </a:cubicBezTo>
                        <a:cubicBezTo>
                          <a:pt x="16806" y="22146"/>
                          <a:pt x="20068" y="21807"/>
                          <a:pt x="23670" y="21807"/>
                        </a:cubicBezTo>
                        <a:lnTo>
                          <a:pt x="32626" y="21807"/>
                        </a:lnTo>
                        <a:lnTo>
                          <a:pt x="32626" y="17643"/>
                        </a:lnTo>
                        <a:cubicBezTo>
                          <a:pt x="32626" y="14497"/>
                          <a:pt x="31672" y="11968"/>
                          <a:pt x="29795" y="10086"/>
                        </a:cubicBezTo>
                        <a:cubicBezTo>
                          <a:pt x="27917" y="8205"/>
                          <a:pt x="25116" y="7279"/>
                          <a:pt x="21453" y="7279"/>
                        </a:cubicBezTo>
                        <a:cubicBezTo>
                          <a:pt x="19761" y="7279"/>
                          <a:pt x="18222" y="7495"/>
                          <a:pt x="16836" y="7958"/>
                        </a:cubicBezTo>
                        <a:cubicBezTo>
                          <a:pt x="15451" y="8421"/>
                          <a:pt x="14251" y="9037"/>
                          <a:pt x="13266" y="9778"/>
                        </a:cubicBezTo>
                        <a:cubicBezTo>
                          <a:pt x="12281" y="10518"/>
                          <a:pt x="11512" y="11443"/>
                          <a:pt x="10958" y="12430"/>
                        </a:cubicBezTo>
                        <a:cubicBezTo>
                          <a:pt x="10404" y="13417"/>
                          <a:pt x="10127" y="14497"/>
                          <a:pt x="10127" y="15607"/>
                        </a:cubicBezTo>
                        <a:lnTo>
                          <a:pt x="1046" y="15607"/>
                        </a:lnTo>
                        <a:cubicBezTo>
                          <a:pt x="1046" y="13726"/>
                          <a:pt x="1539" y="11844"/>
                          <a:pt x="2524" y="9994"/>
                        </a:cubicBezTo>
                        <a:cubicBezTo>
                          <a:pt x="3509" y="8143"/>
                          <a:pt x="4925" y="6477"/>
                          <a:pt x="6741" y="4997"/>
                        </a:cubicBezTo>
                        <a:cubicBezTo>
                          <a:pt x="8557" y="3516"/>
                          <a:pt x="10773" y="2313"/>
                          <a:pt x="13358" y="1388"/>
                        </a:cubicBezTo>
                        <a:cubicBezTo>
                          <a:pt x="15944" y="463"/>
                          <a:pt x="18837" y="0"/>
                          <a:pt x="22007" y="0"/>
                        </a:cubicBezTo>
                        <a:cubicBezTo>
                          <a:pt x="24870" y="0"/>
                          <a:pt x="27517" y="370"/>
                          <a:pt x="29918" y="1110"/>
                        </a:cubicBezTo>
                        <a:cubicBezTo>
                          <a:pt x="32319" y="1851"/>
                          <a:pt x="34412" y="2961"/>
                          <a:pt x="36135" y="4442"/>
                        </a:cubicBezTo>
                        <a:cubicBezTo>
                          <a:pt x="37859" y="5922"/>
                          <a:pt x="39213" y="7773"/>
                          <a:pt x="40167" y="9994"/>
                        </a:cubicBezTo>
                        <a:cubicBezTo>
                          <a:pt x="41152" y="12214"/>
                          <a:pt x="41645" y="14805"/>
                          <a:pt x="41645" y="17766"/>
                        </a:cubicBezTo>
                        <a:lnTo>
                          <a:pt x="41645" y="42349"/>
                        </a:lnTo>
                        <a:cubicBezTo>
                          <a:pt x="41645" y="44138"/>
                          <a:pt x="41799" y="46020"/>
                          <a:pt x="42107" y="47994"/>
                        </a:cubicBezTo>
                        <a:cubicBezTo>
                          <a:pt x="42414" y="49968"/>
                          <a:pt x="42876" y="51664"/>
                          <a:pt x="43492" y="53114"/>
                        </a:cubicBezTo>
                        <a:lnTo>
                          <a:pt x="43492" y="53885"/>
                        </a:lnTo>
                        <a:lnTo>
                          <a:pt x="34042" y="53885"/>
                        </a:lnTo>
                        <a:close/>
                        <a:moveTo>
                          <a:pt x="19053" y="47007"/>
                        </a:moveTo>
                        <a:cubicBezTo>
                          <a:pt x="20684" y="47007"/>
                          <a:pt x="22192" y="46791"/>
                          <a:pt x="23639" y="46328"/>
                        </a:cubicBezTo>
                        <a:cubicBezTo>
                          <a:pt x="25055" y="45866"/>
                          <a:pt x="26378" y="45280"/>
                          <a:pt x="27548" y="44539"/>
                        </a:cubicBezTo>
                        <a:cubicBezTo>
                          <a:pt x="28717" y="43799"/>
                          <a:pt x="29733" y="42966"/>
                          <a:pt x="30595" y="42010"/>
                        </a:cubicBezTo>
                        <a:cubicBezTo>
                          <a:pt x="31457" y="41054"/>
                          <a:pt x="32134" y="40098"/>
                          <a:pt x="32626" y="39080"/>
                        </a:cubicBezTo>
                        <a:lnTo>
                          <a:pt x="32626" y="28223"/>
                        </a:lnTo>
                        <a:lnTo>
                          <a:pt x="25116" y="28223"/>
                        </a:lnTo>
                        <a:cubicBezTo>
                          <a:pt x="19945" y="28223"/>
                          <a:pt x="15975" y="29025"/>
                          <a:pt x="13174" y="30628"/>
                        </a:cubicBezTo>
                        <a:cubicBezTo>
                          <a:pt x="10373" y="32232"/>
                          <a:pt x="8988" y="34669"/>
                          <a:pt x="8988" y="37939"/>
                        </a:cubicBezTo>
                        <a:cubicBezTo>
                          <a:pt x="8988" y="39203"/>
                          <a:pt x="9203" y="40406"/>
                          <a:pt x="9634" y="41517"/>
                        </a:cubicBezTo>
                        <a:cubicBezTo>
                          <a:pt x="10065" y="42627"/>
                          <a:pt x="10711" y="43583"/>
                          <a:pt x="11573" y="44385"/>
                        </a:cubicBezTo>
                        <a:cubicBezTo>
                          <a:pt x="12435" y="45187"/>
                          <a:pt x="13481" y="45804"/>
                          <a:pt x="14743" y="46297"/>
                        </a:cubicBezTo>
                        <a:cubicBezTo>
                          <a:pt x="16005" y="46791"/>
                          <a:pt x="17452" y="47007"/>
                          <a:pt x="19114" y="47007"/>
                        </a:cubicBezTo>
                        <a:close/>
                      </a:path>
                    </a:pathLst>
                  </a:custGeom>
                  <a:grpFill/>
                  <a:ln w="3075" cap="flat">
                    <a:noFill/>
                    <a:prstDash val="solid"/>
                    <a:miter/>
                  </a:ln>
                </p:spPr>
                <p:txBody>
                  <a:bodyPr rtlCol="0" anchor="ctr"/>
                  <a:lstStyle/>
                  <a:p>
                    <a:endParaRPr lang="en-IS"/>
                  </a:p>
                </p:txBody>
              </p:sp>
              <p:sp>
                <p:nvSpPr>
                  <p:cNvPr id="31" name="Freeform 30">
                    <a:extLst>
                      <a:ext uri="{FF2B5EF4-FFF2-40B4-BE49-F238E27FC236}">
                        <a16:creationId xmlns:a16="http://schemas.microsoft.com/office/drawing/2014/main" id="{EBD5B849-EC04-9364-9E17-4429AB96D745}"/>
                      </a:ext>
                    </a:extLst>
                  </p:cNvPr>
                  <p:cNvSpPr/>
                  <p:nvPr/>
                </p:nvSpPr>
                <p:spPr>
                  <a:xfrm>
                    <a:off x="11033097" y="623651"/>
                    <a:ext cx="41491" cy="53823"/>
                  </a:xfrm>
                  <a:custGeom>
                    <a:avLst/>
                    <a:gdLst>
                      <a:gd name="connsiteX0" fmla="*/ 8495 w 41491"/>
                      <a:gd name="connsiteY0" fmla="*/ 987 h 53823"/>
                      <a:gd name="connsiteX1" fmla="*/ 8803 w 41491"/>
                      <a:gd name="connsiteY1" fmla="*/ 7619 h 53823"/>
                      <a:gd name="connsiteX2" fmla="*/ 15636 w 41491"/>
                      <a:gd name="connsiteY2" fmla="*/ 2036 h 53823"/>
                      <a:gd name="connsiteX3" fmla="*/ 24593 w 41491"/>
                      <a:gd name="connsiteY3" fmla="*/ 0 h 53823"/>
                      <a:gd name="connsiteX4" fmla="*/ 31580 w 41491"/>
                      <a:gd name="connsiteY4" fmla="*/ 1049 h 53823"/>
                      <a:gd name="connsiteX5" fmla="*/ 36905 w 41491"/>
                      <a:gd name="connsiteY5" fmla="*/ 4411 h 53823"/>
                      <a:gd name="connsiteX6" fmla="*/ 40291 w 41491"/>
                      <a:gd name="connsiteY6" fmla="*/ 10364 h 53823"/>
                      <a:gd name="connsiteX7" fmla="*/ 41491 w 41491"/>
                      <a:gd name="connsiteY7" fmla="*/ 19185 h 53823"/>
                      <a:gd name="connsiteX8" fmla="*/ 41491 w 41491"/>
                      <a:gd name="connsiteY8" fmla="*/ 53823 h 53823"/>
                      <a:gd name="connsiteX9" fmla="*/ 32473 w 41491"/>
                      <a:gd name="connsiteY9" fmla="*/ 53823 h 53823"/>
                      <a:gd name="connsiteX10" fmla="*/ 32473 w 41491"/>
                      <a:gd name="connsiteY10" fmla="*/ 19093 h 53823"/>
                      <a:gd name="connsiteX11" fmla="*/ 31795 w 41491"/>
                      <a:gd name="connsiteY11" fmla="*/ 13849 h 53823"/>
                      <a:gd name="connsiteX12" fmla="*/ 29764 w 41491"/>
                      <a:gd name="connsiteY12" fmla="*/ 10302 h 53823"/>
                      <a:gd name="connsiteX13" fmla="*/ 26440 w 41491"/>
                      <a:gd name="connsiteY13" fmla="*/ 8297 h 53823"/>
                      <a:gd name="connsiteX14" fmla="*/ 21884 w 41491"/>
                      <a:gd name="connsiteY14" fmla="*/ 7649 h 53823"/>
                      <a:gd name="connsiteX15" fmla="*/ 14189 w 41491"/>
                      <a:gd name="connsiteY15" fmla="*/ 9994 h 53823"/>
                      <a:gd name="connsiteX16" fmla="*/ 9018 w 41491"/>
                      <a:gd name="connsiteY16" fmla="*/ 16162 h 53823"/>
                      <a:gd name="connsiteX17" fmla="*/ 9018 w 41491"/>
                      <a:gd name="connsiteY17" fmla="*/ 53823 h 53823"/>
                      <a:gd name="connsiteX18" fmla="*/ 0 w 41491"/>
                      <a:gd name="connsiteY18" fmla="*/ 53823 h 53823"/>
                      <a:gd name="connsiteX19" fmla="*/ 0 w 41491"/>
                      <a:gd name="connsiteY19" fmla="*/ 956 h 53823"/>
                      <a:gd name="connsiteX20" fmla="*/ 8526 w 41491"/>
                      <a:gd name="connsiteY20" fmla="*/ 956 h 53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491" h="53823">
                        <a:moveTo>
                          <a:pt x="8495" y="987"/>
                        </a:moveTo>
                        <a:lnTo>
                          <a:pt x="8803" y="7619"/>
                        </a:lnTo>
                        <a:cubicBezTo>
                          <a:pt x="10681" y="5244"/>
                          <a:pt x="12958" y="3362"/>
                          <a:pt x="15636" y="2036"/>
                        </a:cubicBezTo>
                        <a:cubicBezTo>
                          <a:pt x="18314" y="679"/>
                          <a:pt x="21300" y="0"/>
                          <a:pt x="24593" y="0"/>
                        </a:cubicBezTo>
                        <a:cubicBezTo>
                          <a:pt x="27148" y="0"/>
                          <a:pt x="29487" y="339"/>
                          <a:pt x="31580" y="1049"/>
                        </a:cubicBezTo>
                        <a:cubicBezTo>
                          <a:pt x="33673" y="1758"/>
                          <a:pt x="35427" y="2869"/>
                          <a:pt x="36905" y="4411"/>
                        </a:cubicBezTo>
                        <a:cubicBezTo>
                          <a:pt x="38382" y="5953"/>
                          <a:pt x="39490" y="7958"/>
                          <a:pt x="40291" y="10364"/>
                        </a:cubicBezTo>
                        <a:cubicBezTo>
                          <a:pt x="41091" y="12800"/>
                          <a:pt x="41491" y="15731"/>
                          <a:pt x="41491" y="19185"/>
                        </a:cubicBezTo>
                        <a:lnTo>
                          <a:pt x="41491" y="53823"/>
                        </a:lnTo>
                        <a:lnTo>
                          <a:pt x="32473" y="53823"/>
                        </a:lnTo>
                        <a:lnTo>
                          <a:pt x="32473" y="19093"/>
                        </a:lnTo>
                        <a:cubicBezTo>
                          <a:pt x="32473" y="17026"/>
                          <a:pt x="32257" y="15299"/>
                          <a:pt x="31795" y="13849"/>
                        </a:cubicBezTo>
                        <a:cubicBezTo>
                          <a:pt x="31334" y="12399"/>
                          <a:pt x="30657" y="11227"/>
                          <a:pt x="29764" y="10302"/>
                        </a:cubicBezTo>
                        <a:cubicBezTo>
                          <a:pt x="28871" y="9377"/>
                          <a:pt x="27763" y="8729"/>
                          <a:pt x="26440" y="8297"/>
                        </a:cubicBezTo>
                        <a:cubicBezTo>
                          <a:pt x="25116" y="7865"/>
                          <a:pt x="23608" y="7649"/>
                          <a:pt x="21884" y="7649"/>
                        </a:cubicBezTo>
                        <a:cubicBezTo>
                          <a:pt x="18960" y="7649"/>
                          <a:pt x="16375" y="8421"/>
                          <a:pt x="14189" y="9994"/>
                        </a:cubicBezTo>
                        <a:cubicBezTo>
                          <a:pt x="11973" y="11567"/>
                          <a:pt x="10250" y="13602"/>
                          <a:pt x="9018" y="16162"/>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p>
                </p:txBody>
              </p:sp>
            </p:grpSp>
            <p:sp>
              <p:nvSpPr>
                <p:cNvPr id="28" name="Freeform 27">
                  <a:extLst>
                    <a:ext uri="{FF2B5EF4-FFF2-40B4-BE49-F238E27FC236}">
                      <a16:creationId xmlns:a16="http://schemas.microsoft.com/office/drawing/2014/main" id="{5F3D9C78-75D4-528C-56E7-02CD8BB9EC90}"/>
                    </a:ext>
                  </a:extLst>
                </p:cNvPr>
                <p:cNvSpPr/>
                <p:nvPr/>
              </p:nvSpPr>
              <p:spPr>
                <a:xfrm>
                  <a:off x="11780213" y="624639"/>
                  <a:ext cx="44999" cy="74273"/>
                </a:xfrm>
                <a:custGeom>
                  <a:avLst/>
                  <a:gdLst>
                    <a:gd name="connsiteX0" fmla="*/ 23054 w 44999"/>
                    <a:gd name="connsiteY0" fmla="*/ 39635 h 74273"/>
                    <a:gd name="connsiteX1" fmla="*/ 35335 w 44999"/>
                    <a:gd name="connsiteY1" fmla="*/ 0 h 74273"/>
                    <a:gd name="connsiteX2" fmla="*/ 45000 w 44999"/>
                    <a:gd name="connsiteY2" fmla="*/ 0 h 74273"/>
                    <a:gd name="connsiteX3" fmla="*/ 23793 w 44999"/>
                    <a:gd name="connsiteY3" fmla="*/ 61041 h 74273"/>
                    <a:gd name="connsiteX4" fmla="*/ 21884 w 44999"/>
                    <a:gd name="connsiteY4" fmla="*/ 65298 h 74273"/>
                    <a:gd name="connsiteX5" fmla="*/ 18837 w 44999"/>
                    <a:gd name="connsiteY5" fmla="*/ 69585 h 74273"/>
                    <a:gd name="connsiteX6" fmla="*/ 14313 w 44999"/>
                    <a:gd name="connsiteY6" fmla="*/ 72916 h 74273"/>
                    <a:gd name="connsiteX7" fmla="*/ 8126 w 44999"/>
                    <a:gd name="connsiteY7" fmla="*/ 74273 h 74273"/>
                    <a:gd name="connsiteX8" fmla="*/ 6864 w 44999"/>
                    <a:gd name="connsiteY8" fmla="*/ 74181 h 74273"/>
                    <a:gd name="connsiteX9" fmla="*/ 5386 w 44999"/>
                    <a:gd name="connsiteY9" fmla="*/ 73965 h 74273"/>
                    <a:gd name="connsiteX10" fmla="*/ 4032 w 44999"/>
                    <a:gd name="connsiteY10" fmla="*/ 73718 h 74273"/>
                    <a:gd name="connsiteX11" fmla="*/ 3047 w 44999"/>
                    <a:gd name="connsiteY11" fmla="*/ 73502 h 74273"/>
                    <a:gd name="connsiteX12" fmla="*/ 3047 w 44999"/>
                    <a:gd name="connsiteY12" fmla="*/ 66161 h 74273"/>
                    <a:gd name="connsiteX13" fmla="*/ 3570 w 44999"/>
                    <a:gd name="connsiteY13" fmla="*/ 66223 h 74273"/>
                    <a:gd name="connsiteX14" fmla="*/ 4278 w 44999"/>
                    <a:gd name="connsiteY14" fmla="*/ 66285 h 74273"/>
                    <a:gd name="connsiteX15" fmla="*/ 4955 w 44999"/>
                    <a:gd name="connsiteY15" fmla="*/ 66346 h 74273"/>
                    <a:gd name="connsiteX16" fmla="*/ 5479 w 44999"/>
                    <a:gd name="connsiteY16" fmla="*/ 66346 h 74273"/>
                    <a:gd name="connsiteX17" fmla="*/ 9511 w 44999"/>
                    <a:gd name="connsiteY17" fmla="*/ 65914 h 74273"/>
                    <a:gd name="connsiteX18" fmla="*/ 12620 w 44999"/>
                    <a:gd name="connsiteY18" fmla="*/ 64465 h 74273"/>
                    <a:gd name="connsiteX19" fmla="*/ 14990 w 44999"/>
                    <a:gd name="connsiteY19" fmla="*/ 61812 h 74273"/>
                    <a:gd name="connsiteX20" fmla="*/ 16806 w 44999"/>
                    <a:gd name="connsiteY20" fmla="*/ 57710 h 74273"/>
                    <a:gd name="connsiteX21" fmla="*/ 18806 w 44999"/>
                    <a:gd name="connsiteY21" fmla="*/ 52343 h 74273"/>
                    <a:gd name="connsiteX22" fmla="*/ 0 w 44999"/>
                    <a:gd name="connsiteY22" fmla="*/ 62 h 74273"/>
                    <a:gd name="connsiteX23" fmla="*/ 9849 w 44999"/>
                    <a:gd name="connsiteY23" fmla="*/ 62 h 74273"/>
                    <a:gd name="connsiteX24" fmla="*/ 23023 w 44999"/>
                    <a:gd name="connsiteY24" fmla="*/ 39697 h 74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4999" h="74273">
                      <a:moveTo>
                        <a:pt x="23054" y="39635"/>
                      </a:moveTo>
                      <a:lnTo>
                        <a:pt x="35335" y="0"/>
                      </a:lnTo>
                      <a:lnTo>
                        <a:pt x="45000" y="0"/>
                      </a:lnTo>
                      <a:lnTo>
                        <a:pt x="23793" y="61041"/>
                      </a:lnTo>
                      <a:cubicBezTo>
                        <a:pt x="23300" y="62336"/>
                        <a:pt x="22685" y="63755"/>
                        <a:pt x="21884" y="65298"/>
                      </a:cubicBezTo>
                      <a:cubicBezTo>
                        <a:pt x="21115" y="66840"/>
                        <a:pt x="20099" y="68259"/>
                        <a:pt x="18837" y="69585"/>
                      </a:cubicBezTo>
                      <a:cubicBezTo>
                        <a:pt x="17575" y="70911"/>
                        <a:pt x="16067" y="72022"/>
                        <a:pt x="14313" y="72916"/>
                      </a:cubicBezTo>
                      <a:cubicBezTo>
                        <a:pt x="12558" y="73811"/>
                        <a:pt x="10496" y="74273"/>
                        <a:pt x="8126" y="74273"/>
                      </a:cubicBezTo>
                      <a:cubicBezTo>
                        <a:pt x="7756" y="74273"/>
                        <a:pt x="7356" y="74242"/>
                        <a:pt x="6864" y="74181"/>
                      </a:cubicBezTo>
                      <a:cubicBezTo>
                        <a:pt x="6371" y="74119"/>
                        <a:pt x="5879" y="74027"/>
                        <a:pt x="5386" y="73965"/>
                      </a:cubicBezTo>
                      <a:cubicBezTo>
                        <a:pt x="4894" y="73903"/>
                        <a:pt x="4432" y="73811"/>
                        <a:pt x="4032" y="73718"/>
                      </a:cubicBezTo>
                      <a:cubicBezTo>
                        <a:pt x="3632" y="73626"/>
                        <a:pt x="3293" y="73564"/>
                        <a:pt x="3047" y="73502"/>
                      </a:cubicBezTo>
                      <a:lnTo>
                        <a:pt x="3047" y="66161"/>
                      </a:lnTo>
                      <a:cubicBezTo>
                        <a:pt x="3047" y="66161"/>
                        <a:pt x="3355" y="66223"/>
                        <a:pt x="3570" y="66223"/>
                      </a:cubicBezTo>
                      <a:cubicBezTo>
                        <a:pt x="3786" y="66223"/>
                        <a:pt x="4032" y="66254"/>
                        <a:pt x="4278" y="66285"/>
                      </a:cubicBezTo>
                      <a:cubicBezTo>
                        <a:pt x="4525" y="66315"/>
                        <a:pt x="4740" y="66315"/>
                        <a:pt x="4955" y="66346"/>
                      </a:cubicBezTo>
                      <a:cubicBezTo>
                        <a:pt x="5171" y="66377"/>
                        <a:pt x="5325" y="66346"/>
                        <a:pt x="5479" y="66346"/>
                      </a:cubicBezTo>
                      <a:cubicBezTo>
                        <a:pt x="7018" y="66346"/>
                        <a:pt x="8341" y="66192"/>
                        <a:pt x="9511" y="65914"/>
                      </a:cubicBezTo>
                      <a:cubicBezTo>
                        <a:pt x="10681" y="65637"/>
                        <a:pt x="11727" y="65143"/>
                        <a:pt x="12620" y="64465"/>
                      </a:cubicBezTo>
                      <a:cubicBezTo>
                        <a:pt x="13512" y="63786"/>
                        <a:pt x="14313" y="62923"/>
                        <a:pt x="14990" y="61812"/>
                      </a:cubicBezTo>
                      <a:cubicBezTo>
                        <a:pt x="15667" y="60702"/>
                        <a:pt x="16282" y="59345"/>
                        <a:pt x="16806" y="57710"/>
                      </a:cubicBezTo>
                      <a:lnTo>
                        <a:pt x="18806" y="52343"/>
                      </a:lnTo>
                      <a:lnTo>
                        <a:pt x="0" y="62"/>
                      </a:lnTo>
                      <a:lnTo>
                        <a:pt x="9849" y="62"/>
                      </a:lnTo>
                      <a:lnTo>
                        <a:pt x="23023" y="39697"/>
                      </a:lnTo>
                      <a:close/>
                    </a:path>
                  </a:pathLst>
                </a:custGeom>
                <a:grpFill/>
                <a:ln w="3075" cap="flat">
                  <a:noFill/>
                  <a:prstDash val="solid"/>
                  <a:miter/>
                </a:ln>
              </p:spPr>
              <p:txBody>
                <a:bodyPr rtlCol="0" anchor="ctr"/>
                <a:lstStyle/>
                <a:p>
                  <a:endParaRPr lang="en-IS"/>
                </a:p>
              </p:txBody>
            </p:sp>
          </p:grpSp>
          <p:grpSp>
            <p:nvGrpSpPr>
              <p:cNvPr id="12" name="Graphic 1">
                <a:extLst>
                  <a:ext uri="{FF2B5EF4-FFF2-40B4-BE49-F238E27FC236}">
                    <a16:creationId xmlns:a16="http://schemas.microsoft.com/office/drawing/2014/main" id="{53887327-303B-FE04-EB1A-26EA271D9E37}"/>
                  </a:ext>
                </a:extLst>
              </p:cNvPr>
              <p:cNvGrpSpPr/>
              <p:nvPr/>
            </p:nvGrpSpPr>
            <p:grpSpPr>
              <a:xfrm>
                <a:off x="11115341" y="598174"/>
                <a:ext cx="267660" cy="111995"/>
                <a:chOff x="11115341" y="598174"/>
                <a:chExt cx="267660" cy="111995"/>
              </a:xfrm>
              <a:grpFill/>
            </p:grpSpPr>
            <p:grpSp>
              <p:nvGrpSpPr>
                <p:cNvPr id="13" name="Graphic 1">
                  <a:extLst>
                    <a:ext uri="{FF2B5EF4-FFF2-40B4-BE49-F238E27FC236}">
                      <a16:creationId xmlns:a16="http://schemas.microsoft.com/office/drawing/2014/main" id="{8AE6ADBB-4912-B14F-42FF-E06401303D6B}"/>
                    </a:ext>
                  </a:extLst>
                </p:cNvPr>
                <p:cNvGrpSpPr/>
                <p:nvPr/>
              </p:nvGrpSpPr>
              <p:grpSpPr>
                <a:xfrm>
                  <a:off x="11115341" y="598174"/>
                  <a:ext cx="267660" cy="111995"/>
                  <a:chOff x="11115341" y="598174"/>
                  <a:chExt cx="267660" cy="111995"/>
                </a:xfrm>
                <a:grpFill/>
              </p:grpSpPr>
              <p:sp>
                <p:nvSpPr>
                  <p:cNvPr id="15" name="Freeform 14">
                    <a:extLst>
                      <a:ext uri="{FF2B5EF4-FFF2-40B4-BE49-F238E27FC236}">
                        <a16:creationId xmlns:a16="http://schemas.microsoft.com/office/drawing/2014/main" id="{D9B350F7-7C07-6020-9A09-9DA7ED00921A}"/>
                      </a:ext>
                    </a:extLst>
                  </p:cNvPr>
                  <p:cNvSpPr/>
                  <p:nvPr/>
                </p:nvSpPr>
                <p:spPr>
                  <a:xfrm>
                    <a:off x="11115341" y="619457"/>
                    <a:ext cx="48508" cy="62182"/>
                  </a:xfrm>
                  <a:custGeom>
                    <a:avLst/>
                    <a:gdLst>
                      <a:gd name="connsiteX0" fmla="*/ 35674 w 48508"/>
                      <a:gd name="connsiteY0" fmla="*/ 43336 h 62182"/>
                      <a:gd name="connsiteX1" fmla="*/ 30472 w 48508"/>
                      <a:gd name="connsiteY1" fmla="*/ 47932 h 62182"/>
                      <a:gd name="connsiteX2" fmla="*/ 22685 w 48508"/>
                      <a:gd name="connsiteY2" fmla="*/ 50122 h 62182"/>
                      <a:gd name="connsiteX3" fmla="*/ 14990 w 48508"/>
                      <a:gd name="connsiteY3" fmla="*/ 47716 h 62182"/>
                      <a:gd name="connsiteX4" fmla="*/ 12527 w 48508"/>
                      <a:gd name="connsiteY4" fmla="*/ 41424 h 62182"/>
                      <a:gd name="connsiteX5" fmla="*/ 15328 w 48508"/>
                      <a:gd name="connsiteY5" fmla="*/ 35872 h 62182"/>
                      <a:gd name="connsiteX6" fmla="*/ 23454 w 48508"/>
                      <a:gd name="connsiteY6" fmla="*/ 33713 h 62182"/>
                      <a:gd name="connsiteX7" fmla="*/ 30995 w 48508"/>
                      <a:gd name="connsiteY7" fmla="*/ 34361 h 62182"/>
                      <a:gd name="connsiteX8" fmla="*/ 35704 w 48508"/>
                      <a:gd name="connsiteY8" fmla="*/ 35903 h 62182"/>
                      <a:gd name="connsiteX9" fmla="*/ 35704 w 48508"/>
                      <a:gd name="connsiteY9" fmla="*/ 43306 h 62182"/>
                      <a:gd name="connsiteX10" fmla="*/ 42230 w 48508"/>
                      <a:gd name="connsiteY10" fmla="*/ 4997 h 62182"/>
                      <a:gd name="connsiteX11" fmla="*/ 26070 w 48508"/>
                      <a:gd name="connsiteY11" fmla="*/ 0 h 62182"/>
                      <a:gd name="connsiteX12" fmla="*/ 14990 w 48508"/>
                      <a:gd name="connsiteY12" fmla="*/ 1357 h 62182"/>
                      <a:gd name="connsiteX13" fmla="*/ 5910 w 48508"/>
                      <a:gd name="connsiteY13" fmla="*/ 5305 h 62182"/>
                      <a:gd name="connsiteX14" fmla="*/ 5571 w 48508"/>
                      <a:gd name="connsiteY14" fmla="*/ 6508 h 62182"/>
                      <a:gd name="connsiteX15" fmla="*/ 9942 w 48508"/>
                      <a:gd name="connsiteY15" fmla="*/ 15114 h 62182"/>
                      <a:gd name="connsiteX16" fmla="*/ 10496 w 48508"/>
                      <a:gd name="connsiteY16" fmla="*/ 15576 h 62182"/>
                      <a:gd name="connsiteX17" fmla="*/ 10773 w 48508"/>
                      <a:gd name="connsiteY17" fmla="*/ 15607 h 62182"/>
                      <a:gd name="connsiteX18" fmla="*/ 11204 w 48508"/>
                      <a:gd name="connsiteY18" fmla="*/ 15484 h 62182"/>
                      <a:gd name="connsiteX19" fmla="*/ 17945 w 48508"/>
                      <a:gd name="connsiteY19" fmla="*/ 12800 h 62182"/>
                      <a:gd name="connsiteX20" fmla="*/ 25763 w 48508"/>
                      <a:gd name="connsiteY20" fmla="*/ 11937 h 62182"/>
                      <a:gd name="connsiteX21" fmla="*/ 33211 w 48508"/>
                      <a:gd name="connsiteY21" fmla="*/ 14250 h 62182"/>
                      <a:gd name="connsiteX22" fmla="*/ 35704 w 48508"/>
                      <a:gd name="connsiteY22" fmla="*/ 20851 h 62182"/>
                      <a:gd name="connsiteX23" fmla="*/ 35704 w 48508"/>
                      <a:gd name="connsiteY23" fmla="*/ 23812 h 62182"/>
                      <a:gd name="connsiteX24" fmla="*/ 23793 w 48508"/>
                      <a:gd name="connsiteY24" fmla="*/ 22054 h 62182"/>
                      <a:gd name="connsiteX25" fmla="*/ 14466 w 48508"/>
                      <a:gd name="connsiteY25" fmla="*/ 23195 h 62182"/>
                      <a:gd name="connsiteX26" fmla="*/ 6925 w 48508"/>
                      <a:gd name="connsiteY26" fmla="*/ 26773 h 62182"/>
                      <a:gd name="connsiteX27" fmla="*/ 1847 w 48508"/>
                      <a:gd name="connsiteY27" fmla="*/ 32942 h 62182"/>
                      <a:gd name="connsiteX28" fmla="*/ 0 w 48508"/>
                      <a:gd name="connsiteY28" fmla="*/ 41732 h 62182"/>
                      <a:gd name="connsiteX29" fmla="*/ 1908 w 48508"/>
                      <a:gd name="connsiteY29" fmla="*/ 51171 h 62182"/>
                      <a:gd name="connsiteX30" fmla="*/ 6802 w 48508"/>
                      <a:gd name="connsiteY30" fmla="*/ 57556 h 62182"/>
                      <a:gd name="connsiteX31" fmla="*/ 13512 w 48508"/>
                      <a:gd name="connsiteY31" fmla="*/ 61103 h 62182"/>
                      <a:gd name="connsiteX32" fmla="*/ 20838 w 48508"/>
                      <a:gd name="connsiteY32" fmla="*/ 62182 h 62182"/>
                      <a:gd name="connsiteX33" fmla="*/ 29979 w 48508"/>
                      <a:gd name="connsiteY33" fmla="*/ 60116 h 62182"/>
                      <a:gd name="connsiteX34" fmla="*/ 35674 w 48508"/>
                      <a:gd name="connsiteY34" fmla="*/ 56414 h 62182"/>
                      <a:gd name="connsiteX35" fmla="*/ 35674 w 48508"/>
                      <a:gd name="connsiteY35" fmla="*/ 60085 h 62182"/>
                      <a:gd name="connsiteX36" fmla="*/ 36566 w 48508"/>
                      <a:gd name="connsiteY36" fmla="*/ 61010 h 62182"/>
                      <a:gd name="connsiteX37" fmla="*/ 47616 w 48508"/>
                      <a:gd name="connsiteY37" fmla="*/ 61010 h 62182"/>
                      <a:gd name="connsiteX38" fmla="*/ 48509 w 48508"/>
                      <a:gd name="connsiteY38" fmla="*/ 60085 h 62182"/>
                      <a:gd name="connsiteX39" fmla="*/ 48509 w 48508"/>
                      <a:gd name="connsiteY39" fmla="*/ 20326 h 62182"/>
                      <a:gd name="connsiteX40" fmla="*/ 42199 w 48508"/>
                      <a:gd name="connsiteY40" fmla="*/ 4997 h 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48508" h="62182">
                        <a:moveTo>
                          <a:pt x="35674" y="43336"/>
                        </a:moveTo>
                        <a:cubicBezTo>
                          <a:pt x="34443" y="44971"/>
                          <a:pt x="32688" y="46544"/>
                          <a:pt x="30472" y="47932"/>
                        </a:cubicBezTo>
                        <a:cubicBezTo>
                          <a:pt x="28194" y="49382"/>
                          <a:pt x="25578" y="50122"/>
                          <a:pt x="22685" y="50122"/>
                        </a:cubicBezTo>
                        <a:cubicBezTo>
                          <a:pt x="19207" y="50122"/>
                          <a:pt x="16621" y="49320"/>
                          <a:pt x="14990" y="47716"/>
                        </a:cubicBezTo>
                        <a:cubicBezTo>
                          <a:pt x="13328" y="46112"/>
                          <a:pt x="12527" y="44046"/>
                          <a:pt x="12527" y="41424"/>
                        </a:cubicBezTo>
                        <a:cubicBezTo>
                          <a:pt x="12527" y="39049"/>
                          <a:pt x="13451" y="37260"/>
                          <a:pt x="15328" y="35872"/>
                        </a:cubicBezTo>
                        <a:cubicBezTo>
                          <a:pt x="17267" y="34453"/>
                          <a:pt x="20007" y="33713"/>
                          <a:pt x="23454" y="33713"/>
                        </a:cubicBezTo>
                        <a:cubicBezTo>
                          <a:pt x="26440" y="33713"/>
                          <a:pt x="28964" y="33929"/>
                          <a:pt x="30995" y="34361"/>
                        </a:cubicBezTo>
                        <a:cubicBezTo>
                          <a:pt x="32780" y="34731"/>
                          <a:pt x="34350" y="35255"/>
                          <a:pt x="35704" y="35903"/>
                        </a:cubicBezTo>
                        <a:lnTo>
                          <a:pt x="35704" y="43306"/>
                        </a:lnTo>
                        <a:close/>
                        <a:moveTo>
                          <a:pt x="42230" y="4997"/>
                        </a:moveTo>
                        <a:cubicBezTo>
                          <a:pt x="38105" y="1666"/>
                          <a:pt x="32657" y="0"/>
                          <a:pt x="26070" y="0"/>
                        </a:cubicBezTo>
                        <a:cubicBezTo>
                          <a:pt x="21915" y="0"/>
                          <a:pt x="18191" y="463"/>
                          <a:pt x="14990" y="1357"/>
                        </a:cubicBezTo>
                        <a:cubicBezTo>
                          <a:pt x="11789" y="2252"/>
                          <a:pt x="8741" y="3578"/>
                          <a:pt x="5910" y="5305"/>
                        </a:cubicBezTo>
                        <a:cubicBezTo>
                          <a:pt x="5510" y="5552"/>
                          <a:pt x="5356" y="6076"/>
                          <a:pt x="5571" y="6508"/>
                        </a:cubicBezTo>
                        <a:lnTo>
                          <a:pt x="9942" y="15114"/>
                        </a:lnTo>
                        <a:cubicBezTo>
                          <a:pt x="10065" y="15330"/>
                          <a:pt x="10250" y="15484"/>
                          <a:pt x="10496" y="15576"/>
                        </a:cubicBezTo>
                        <a:cubicBezTo>
                          <a:pt x="10588" y="15576"/>
                          <a:pt x="10681" y="15607"/>
                          <a:pt x="10773" y="15607"/>
                        </a:cubicBezTo>
                        <a:cubicBezTo>
                          <a:pt x="10927" y="15607"/>
                          <a:pt x="11081" y="15576"/>
                          <a:pt x="11204" y="15484"/>
                        </a:cubicBezTo>
                        <a:cubicBezTo>
                          <a:pt x="13389" y="14281"/>
                          <a:pt x="15636" y="13387"/>
                          <a:pt x="17945" y="12800"/>
                        </a:cubicBezTo>
                        <a:cubicBezTo>
                          <a:pt x="20222" y="12245"/>
                          <a:pt x="22869" y="11937"/>
                          <a:pt x="25763" y="11937"/>
                        </a:cubicBezTo>
                        <a:cubicBezTo>
                          <a:pt x="29025" y="11937"/>
                          <a:pt x="31518" y="12708"/>
                          <a:pt x="33211" y="14250"/>
                        </a:cubicBezTo>
                        <a:cubicBezTo>
                          <a:pt x="34873" y="15761"/>
                          <a:pt x="35704" y="17951"/>
                          <a:pt x="35704" y="20851"/>
                        </a:cubicBezTo>
                        <a:lnTo>
                          <a:pt x="35704" y="23812"/>
                        </a:lnTo>
                        <a:cubicBezTo>
                          <a:pt x="32503" y="22640"/>
                          <a:pt x="28502" y="22054"/>
                          <a:pt x="23793" y="22054"/>
                        </a:cubicBezTo>
                        <a:cubicBezTo>
                          <a:pt x="20438" y="22054"/>
                          <a:pt x="17329" y="22424"/>
                          <a:pt x="14466" y="23195"/>
                        </a:cubicBezTo>
                        <a:cubicBezTo>
                          <a:pt x="11604" y="23966"/>
                          <a:pt x="9049" y="25169"/>
                          <a:pt x="6925" y="26773"/>
                        </a:cubicBezTo>
                        <a:cubicBezTo>
                          <a:pt x="4771" y="28408"/>
                          <a:pt x="3078" y="30474"/>
                          <a:pt x="1847" y="32942"/>
                        </a:cubicBezTo>
                        <a:cubicBezTo>
                          <a:pt x="616" y="35409"/>
                          <a:pt x="0" y="38370"/>
                          <a:pt x="0" y="41732"/>
                        </a:cubicBezTo>
                        <a:cubicBezTo>
                          <a:pt x="0" y="45372"/>
                          <a:pt x="646" y="48580"/>
                          <a:pt x="1908" y="51171"/>
                        </a:cubicBezTo>
                        <a:cubicBezTo>
                          <a:pt x="3170" y="53793"/>
                          <a:pt x="4832" y="55921"/>
                          <a:pt x="6802" y="57556"/>
                        </a:cubicBezTo>
                        <a:cubicBezTo>
                          <a:pt x="8803" y="59160"/>
                          <a:pt x="11050" y="60362"/>
                          <a:pt x="13512" y="61103"/>
                        </a:cubicBezTo>
                        <a:cubicBezTo>
                          <a:pt x="15944" y="61812"/>
                          <a:pt x="18406" y="62182"/>
                          <a:pt x="20838" y="62182"/>
                        </a:cubicBezTo>
                        <a:cubicBezTo>
                          <a:pt x="24101" y="62182"/>
                          <a:pt x="27178" y="61473"/>
                          <a:pt x="29979" y="60116"/>
                        </a:cubicBezTo>
                        <a:cubicBezTo>
                          <a:pt x="32072" y="59098"/>
                          <a:pt x="34012" y="57833"/>
                          <a:pt x="35674" y="56414"/>
                        </a:cubicBezTo>
                        <a:lnTo>
                          <a:pt x="35674" y="60085"/>
                        </a:lnTo>
                        <a:cubicBezTo>
                          <a:pt x="35674" y="60578"/>
                          <a:pt x="36074" y="61010"/>
                          <a:pt x="36566" y="61010"/>
                        </a:cubicBezTo>
                        <a:lnTo>
                          <a:pt x="47616" y="61010"/>
                        </a:lnTo>
                        <a:cubicBezTo>
                          <a:pt x="48109" y="61010"/>
                          <a:pt x="48509" y="60609"/>
                          <a:pt x="48509" y="60085"/>
                        </a:cubicBezTo>
                        <a:lnTo>
                          <a:pt x="48509" y="20326"/>
                        </a:lnTo>
                        <a:cubicBezTo>
                          <a:pt x="48509" y="13510"/>
                          <a:pt x="46385" y="8359"/>
                          <a:pt x="42199" y="4997"/>
                        </a:cubicBezTo>
                      </a:path>
                    </a:pathLst>
                  </a:custGeom>
                  <a:grpFill/>
                  <a:ln w="3075" cap="flat">
                    <a:noFill/>
                    <a:prstDash val="solid"/>
                    <a:miter/>
                  </a:ln>
                </p:spPr>
                <p:txBody>
                  <a:bodyPr rtlCol="0" anchor="ctr"/>
                  <a:lstStyle/>
                  <a:p>
                    <a:endParaRPr lang="en-IS"/>
                  </a:p>
                </p:txBody>
              </p:sp>
              <p:sp>
                <p:nvSpPr>
                  <p:cNvPr id="17" name="Freeform 16">
                    <a:extLst>
                      <a:ext uri="{FF2B5EF4-FFF2-40B4-BE49-F238E27FC236}">
                        <a16:creationId xmlns:a16="http://schemas.microsoft.com/office/drawing/2014/main" id="{65D2CD03-C433-FDA6-68BD-E2B1B69449A7}"/>
                      </a:ext>
                    </a:extLst>
                  </p:cNvPr>
                  <p:cNvSpPr/>
                  <p:nvPr/>
                </p:nvSpPr>
                <p:spPr>
                  <a:xfrm>
                    <a:off x="11177762" y="619457"/>
                    <a:ext cx="50078" cy="90713"/>
                  </a:xfrm>
                  <a:custGeom>
                    <a:avLst/>
                    <a:gdLst>
                      <a:gd name="connsiteX0" fmla="*/ 33858 w 50078"/>
                      <a:gd name="connsiteY0" fmla="*/ 45650 h 90713"/>
                      <a:gd name="connsiteX1" fmla="*/ 25332 w 50078"/>
                      <a:gd name="connsiteY1" fmla="*/ 49814 h 90713"/>
                      <a:gd name="connsiteX2" fmla="*/ 21515 w 50078"/>
                      <a:gd name="connsiteY2" fmla="*/ 49166 h 90713"/>
                      <a:gd name="connsiteX3" fmla="*/ 17975 w 50078"/>
                      <a:gd name="connsiteY3" fmla="*/ 47439 h 90713"/>
                      <a:gd name="connsiteX4" fmla="*/ 14959 w 50078"/>
                      <a:gd name="connsiteY4" fmla="*/ 45125 h 90713"/>
                      <a:gd name="connsiteX5" fmla="*/ 12866 w 50078"/>
                      <a:gd name="connsiteY5" fmla="*/ 42843 h 90713"/>
                      <a:gd name="connsiteX6" fmla="*/ 12866 w 50078"/>
                      <a:gd name="connsiteY6" fmla="*/ 19216 h 90713"/>
                      <a:gd name="connsiteX7" fmla="*/ 18006 w 50078"/>
                      <a:gd name="connsiteY7" fmla="*/ 14559 h 90713"/>
                      <a:gd name="connsiteX8" fmla="*/ 24932 w 50078"/>
                      <a:gd name="connsiteY8" fmla="*/ 12461 h 90713"/>
                      <a:gd name="connsiteX9" fmla="*/ 33704 w 50078"/>
                      <a:gd name="connsiteY9" fmla="*/ 16995 h 90713"/>
                      <a:gd name="connsiteX10" fmla="*/ 36874 w 50078"/>
                      <a:gd name="connsiteY10" fmla="*/ 32387 h 90713"/>
                      <a:gd name="connsiteX11" fmla="*/ 33888 w 50078"/>
                      <a:gd name="connsiteY11" fmla="*/ 45650 h 90713"/>
                      <a:gd name="connsiteX12" fmla="*/ 43492 w 50078"/>
                      <a:gd name="connsiteY12" fmla="*/ 7649 h 90713"/>
                      <a:gd name="connsiteX13" fmla="*/ 36074 w 50078"/>
                      <a:gd name="connsiteY13" fmla="*/ 1851 h 90713"/>
                      <a:gd name="connsiteX14" fmla="*/ 27055 w 50078"/>
                      <a:gd name="connsiteY14" fmla="*/ 0 h 90713"/>
                      <a:gd name="connsiteX15" fmla="*/ 18406 w 50078"/>
                      <a:gd name="connsiteY15" fmla="*/ 2067 h 90713"/>
                      <a:gd name="connsiteX16" fmla="*/ 12958 w 50078"/>
                      <a:gd name="connsiteY16" fmla="*/ 5737 h 90713"/>
                      <a:gd name="connsiteX17" fmla="*/ 12958 w 50078"/>
                      <a:gd name="connsiteY17" fmla="*/ 2128 h 90713"/>
                      <a:gd name="connsiteX18" fmla="*/ 12066 w 50078"/>
                      <a:gd name="connsiteY18" fmla="*/ 1203 h 90713"/>
                      <a:gd name="connsiteX19" fmla="*/ 893 w 50078"/>
                      <a:gd name="connsiteY19" fmla="*/ 1203 h 90713"/>
                      <a:gd name="connsiteX20" fmla="*/ 0 w 50078"/>
                      <a:gd name="connsiteY20" fmla="*/ 2128 h 90713"/>
                      <a:gd name="connsiteX21" fmla="*/ 0 w 50078"/>
                      <a:gd name="connsiteY21" fmla="*/ 89819 h 90713"/>
                      <a:gd name="connsiteX22" fmla="*/ 431 w 50078"/>
                      <a:gd name="connsiteY22" fmla="*/ 90590 h 90713"/>
                      <a:gd name="connsiteX23" fmla="*/ 893 w 50078"/>
                      <a:gd name="connsiteY23" fmla="*/ 90713 h 90713"/>
                      <a:gd name="connsiteX24" fmla="*/ 1324 w 50078"/>
                      <a:gd name="connsiteY24" fmla="*/ 90621 h 90713"/>
                      <a:gd name="connsiteX25" fmla="*/ 12497 w 50078"/>
                      <a:gd name="connsiteY25" fmla="*/ 84760 h 90713"/>
                      <a:gd name="connsiteX26" fmla="*/ 12989 w 50078"/>
                      <a:gd name="connsiteY26" fmla="*/ 83958 h 90713"/>
                      <a:gd name="connsiteX27" fmla="*/ 12989 w 50078"/>
                      <a:gd name="connsiteY27" fmla="*/ 56785 h 90713"/>
                      <a:gd name="connsiteX28" fmla="*/ 17914 w 50078"/>
                      <a:gd name="connsiteY28" fmla="*/ 60116 h 90713"/>
                      <a:gd name="connsiteX29" fmla="*/ 26532 w 50078"/>
                      <a:gd name="connsiteY29" fmla="*/ 62213 h 90713"/>
                      <a:gd name="connsiteX30" fmla="*/ 35489 w 50078"/>
                      <a:gd name="connsiteY30" fmla="*/ 60362 h 90713"/>
                      <a:gd name="connsiteX31" fmla="*/ 43030 w 50078"/>
                      <a:gd name="connsiteY31" fmla="*/ 54718 h 90713"/>
                      <a:gd name="connsiteX32" fmla="*/ 48170 w 50078"/>
                      <a:gd name="connsiteY32" fmla="*/ 45310 h 90713"/>
                      <a:gd name="connsiteX33" fmla="*/ 50079 w 50078"/>
                      <a:gd name="connsiteY33" fmla="*/ 32047 h 90713"/>
                      <a:gd name="connsiteX34" fmla="*/ 48355 w 50078"/>
                      <a:gd name="connsiteY34" fmla="*/ 17612 h 90713"/>
                      <a:gd name="connsiteX35" fmla="*/ 43492 w 50078"/>
                      <a:gd name="connsiteY35" fmla="*/ 7619 h 9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0078" h="90713">
                        <a:moveTo>
                          <a:pt x="33858" y="45650"/>
                        </a:moveTo>
                        <a:cubicBezTo>
                          <a:pt x="31919" y="48457"/>
                          <a:pt x="29118" y="49814"/>
                          <a:pt x="25332" y="49814"/>
                        </a:cubicBezTo>
                        <a:cubicBezTo>
                          <a:pt x="23977" y="49814"/>
                          <a:pt x="22685" y="49598"/>
                          <a:pt x="21515" y="49166"/>
                        </a:cubicBezTo>
                        <a:cubicBezTo>
                          <a:pt x="20284" y="48703"/>
                          <a:pt x="19083" y="48117"/>
                          <a:pt x="17975" y="47439"/>
                        </a:cubicBezTo>
                        <a:cubicBezTo>
                          <a:pt x="16867" y="46729"/>
                          <a:pt x="15852" y="45958"/>
                          <a:pt x="14959" y="45125"/>
                        </a:cubicBezTo>
                        <a:cubicBezTo>
                          <a:pt x="14128" y="44354"/>
                          <a:pt x="13420" y="43614"/>
                          <a:pt x="12866" y="42843"/>
                        </a:cubicBezTo>
                        <a:lnTo>
                          <a:pt x="12866" y="19216"/>
                        </a:lnTo>
                        <a:cubicBezTo>
                          <a:pt x="14220" y="17489"/>
                          <a:pt x="15975" y="15916"/>
                          <a:pt x="18006" y="14559"/>
                        </a:cubicBezTo>
                        <a:cubicBezTo>
                          <a:pt x="20099" y="13171"/>
                          <a:pt x="22408" y="12461"/>
                          <a:pt x="24932" y="12461"/>
                        </a:cubicBezTo>
                        <a:cubicBezTo>
                          <a:pt x="28779" y="12461"/>
                          <a:pt x="31672" y="13942"/>
                          <a:pt x="33704" y="16995"/>
                        </a:cubicBezTo>
                        <a:cubicBezTo>
                          <a:pt x="35797" y="20111"/>
                          <a:pt x="36874" y="25292"/>
                          <a:pt x="36874" y="32387"/>
                        </a:cubicBezTo>
                        <a:cubicBezTo>
                          <a:pt x="36874" y="38309"/>
                          <a:pt x="35858" y="42781"/>
                          <a:pt x="33888" y="45650"/>
                        </a:cubicBezTo>
                        <a:moveTo>
                          <a:pt x="43492" y="7649"/>
                        </a:moveTo>
                        <a:cubicBezTo>
                          <a:pt x="41399" y="5058"/>
                          <a:pt x="38906" y="3084"/>
                          <a:pt x="36074" y="1851"/>
                        </a:cubicBezTo>
                        <a:cubicBezTo>
                          <a:pt x="33273" y="617"/>
                          <a:pt x="30226" y="0"/>
                          <a:pt x="27055" y="0"/>
                        </a:cubicBezTo>
                        <a:cubicBezTo>
                          <a:pt x="23885" y="0"/>
                          <a:pt x="20961" y="679"/>
                          <a:pt x="18406" y="2067"/>
                        </a:cubicBezTo>
                        <a:cubicBezTo>
                          <a:pt x="16498" y="3084"/>
                          <a:pt x="14682" y="4318"/>
                          <a:pt x="12958" y="5737"/>
                        </a:cubicBezTo>
                        <a:lnTo>
                          <a:pt x="12958" y="2128"/>
                        </a:lnTo>
                        <a:cubicBezTo>
                          <a:pt x="12958" y="1635"/>
                          <a:pt x="12558" y="1203"/>
                          <a:pt x="12066" y="1203"/>
                        </a:cubicBezTo>
                        <a:lnTo>
                          <a:pt x="893" y="1203"/>
                        </a:lnTo>
                        <a:cubicBezTo>
                          <a:pt x="400" y="1203"/>
                          <a:pt x="0" y="1604"/>
                          <a:pt x="0" y="2128"/>
                        </a:cubicBezTo>
                        <a:lnTo>
                          <a:pt x="0" y="89819"/>
                        </a:lnTo>
                        <a:cubicBezTo>
                          <a:pt x="0" y="90127"/>
                          <a:pt x="154" y="90436"/>
                          <a:pt x="431" y="90590"/>
                        </a:cubicBezTo>
                        <a:cubicBezTo>
                          <a:pt x="585" y="90683"/>
                          <a:pt x="739" y="90713"/>
                          <a:pt x="893" y="90713"/>
                        </a:cubicBezTo>
                        <a:cubicBezTo>
                          <a:pt x="1046" y="90713"/>
                          <a:pt x="1170" y="90683"/>
                          <a:pt x="1324" y="90621"/>
                        </a:cubicBezTo>
                        <a:lnTo>
                          <a:pt x="12497" y="84760"/>
                        </a:lnTo>
                        <a:cubicBezTo>
                          <a:pt x="12804" y="84606"/>
                          <a:pt x="12989" y="84298"/>
                          <a:pt x="12989" y="83958"/>
                        </a:cubicBezTo>
                        <a:lnTo>
                          <a:pt x="12989" y="56785"/>
                        </a:lnTo>
                        <a:cubicBezTo>
                          <a:pt x="14374" y="58018"/>
                          <a:pt x="16036" y="59129"/>
                          <a:pt x="17914" y="60116"/>
                        </a:cubicBezTo>
                        <a:cubicBezTo>
                          <a:pt x="20592" y="61504"/>
                          <a:pt x="23485" y="62213"/>
                          <a:pt x="26532" y="62213"/>
                        </a:cubicBezTo>
                        <a:cubicBezTo>
                          <a:pt x="29579" y="62213"/>
                          <a:pt x="32627" y="61596"/>
                          <a:pt x="35489" y="60362"/>
                        </a:cubicBezTo>
                        <a:cubicBezTo>
                          <a:pt x="38352" y="59129"/>
                          <a:pt x="40875" y="57247"/>
                          <a:pt x="43030" y="54718"/>
                        </a:cubicBezTo>
                        <a:cubicBezTo>
                          <a:pt x="45185" y="52220"/>
                          <a:pt x="46908" y="49043"/>
                          <a:pt x="48170" y="45310"/>
                        </a:cubicBezTo>
                        <a:cubicBezTo>
                          <a:pt x="49432" y="41578"/>
                          <a:pt x="50079" y="37137"/>
                          <a:pt x="50079" y="32047"/>
                        </a:cubicBezTo>
                        <a:cubicBezTo>
                          <a:pt x="50079" y="26464"/>
                          <a:pt x="49494" y="21622"/>
                          <a:pt x="48355" y="17612"/>
                        </a:cubicBezTo>
                        <a:cubicBezTo>
                          <a:pt x="47185" y="13572"/>
                          <a:pt x="45554" y="10209"/>
                          <a:pt x="43492" y="7619"/>
                        </a:cubicBezTo>
                      </a:path>
                    </a:pathLst>
                  </a:custGeom>
                  <a:grpFill/>
                  <a:ln w="3075" cap="flat">
                    <a:noFill/>
                    <a:prstDash val="solid"/>
                    <a:miter/>
                  </a:ln>
                </p:spPr>
                <p:txBody>
                  <a:bodyPr rtlCol="0" anchor="ctr"/>
                  <a:lstStyle/>
                  <a:p>
                    <a:endParaRPr lang="en-IS"/>
                  </a:p>
                </p:txBody>
              </p:sp>
              <p:sp>
                <p:nvSpPr>
                  <p:cNvPr id="18" name="Freeform 17">
                    <a:extLst>
                      <a:ext uri="{FF2B5EF4-FFF2-40B4-BE49-F238E27FC236}">
                        <a16:creationId xmlns:a16="http://schemas.microsoft.com/office/drawing/2014/main" id="{8A38AD86-0BB1-13A0-89F1-B97C4DD1EE46}"/>
                      </a:ext>
                    </a:extLst>
                  </p:cNvPr>
                  <p:cNvSpPr/>
                  <p:nvPr/>
                </p:nvSpPr>
                <p:spPr>
                  <a:xfrm>
                    <a:off x="11234335" y="598174"/>
                    <a:ext cx="35304" cy="83495"/>
                  </a:xfrm>
                  <a:custGeom>
                    <a:avLst/>
                    <a:gdLst>
                      <a:gd name="connsiteX0" fmla="*/ 34381 w 35304"/>
                      <a:gd name="connsiteY0" fmla="*/ 22516 h 83495"/>
                      <a:gd name="connsiteX1" fmla="*/ 21053 w 35304"/>
                      <a:gd name="connsiteY1" fmla="*/ 22516 h 83495"/>
                      <a:gd name="connsiteX2" fmla="*/ 21053 w 35304"/>
                      <a:gd name="connsiteY2" fmla="*/ 894 h 83495"/>
                      <a:gd name="connsiteX3" fmla="*/ 20622 w 35304"/>
                      <a:gd name="connsiteY3" fmla="*/ 123 h 83495"/>
                      <a:gd name="connsiteX4" fmla="*/ 20161 w 35304"/>
                      <a:gd name="connsiteY4" fmla="*/ 0 h 83495"/>
                      <a:gd name="connsiteX5" fmla="*/ 19730 w 35304"/>
                      <a:gd name="connsiteY5" fmla="*/ 93 h 83495"/>
                      <a:gd name="connsiteX6" fmla="*/ 8680 w 35304"/>
                      <a:gd name="connsiteY6" fmla="*/ 6045 h 83495"/>
                      <a:gd name="connsiteX7" fmla="*/ 8187 w 35304"/>
                      <a:gd name="connsiteY7" fmla="*/ 6847 h 83495"/>
                      <a:gd name="connsiteX8" fmla="*/ 8187 w 35304"/>
                      <a:gd name="connsiteY8" fmla="*/ 22486 h 83495"/>
                      <a:gd name="connsiteX9" fmla="*/ 893 w 35304"/>
                      <a:gd name="connsiteY9" fmla="*/ 22486 h 83495"/>
                      <a:gd name="connsiteX10" fmla="*/ 0 w 35304"/>
                      <a:gd name="connsiteY10" fmla="*/ 23411 h 83495"/>
                      <a:gd name="connsiteX11" fmla="*/ 0 w 35304"/>
                      <a:gd name="connsiteY11" fmla="*/ 33775 h 83495"/>
                      <a:gd name="connsiteX12" fmla="*/ 893 w 35304"/>
                      <a:gd name="connsiteY12" fmla="*/ 34700 h 83495"/>
                      <a:gd name="connsiteX13" fmla="*/ 8187 w 35304"/>
                      <a:gd name="connsiteY13" fmla="*/ 34700 h 83495"/>
                      <a:gd name="connsiteX14" fmla="*/ 8187 w 35304"/>
                      <a:gd name="connsiteY14" fmla="*/ 67241 h 83495"/>
                      <a:gd name="connsiteX15" fmla="*/ 11881 w 35304"/>
                      <a:gd name="connsiteY15" fmla="*/ 79455 h 83495"/>
                      <a:gd name="connsiteX16" fmla="*/ 22007 w 35304"/>
                      <a:gd name="connsiteY16" fmla="*/ 83496 h 83495"/>
                      <a:gd name="connsiteX17" fmla="*/ 28410 w 35304"/>
                      <a:gd name="connsiteY17" fmla="*/ 82756 h 83495"/>
                      <a:gd name="connsiteX18" fmla="*/ 33519 w 35304"/>
                      <a:gd name="connsiteY18" fmla="*/ 80720 h 83495"/>
                      <a:gd name="connsiteX19" fmla="*/ 33950 w 35304"/>
                      <a:gd name="connsiteY19" fmla="*/ 80041 h 83495"/>
                      <a:gd name="connsiteX20" fmla="*/ 35274 w 35304"/>
                      <a:gd name="connsiteY20" fmla="*/ 69986 h 83495"/>
                      <a:gd name="connsiteX21" fmla="*/ 34873 w 35304"/>
                      <a:gd name="connsiteY21" fmla="*/ 69091 h 83495"/>
                      <a:gd name="connsiteX22" fmla="*/ 34381 w 35304"/>
                      <a:gd name="connsiteY22" fmla="*/ 68937 h 83495"/>
                      <a:gd name="connsiteX23" fmla="*/ 33919 w 35304"/>
                      <a:gd name="connsiteY23" fmla="*/ 69061 h 83495"/>
                      <a:gd name="connsiteX24" fmla="*/ 30287 w 35304"/>
                      <a:gd name="connsiteY24" fmla="*/ 70572 h 83495"/>
                      <a:gd name="connsiteX25" fmla="*/ 26070 w 35304"/>
                      <a:gd name="connsiteY25" fmla="*/ 71251 h 83495"/>
                      <a:gd name="connsiteX26" fmla="*/ 22192 w 35304"/>
                      <a:gd name="connsiteY26" fmla="*/ 70078 h 83495"/>
                      <a:gd name="connsiteX27" fmla="*/ 21084 w 35304"/>
                      <a:gd name="connsiteY27" fmla="*/ 65205 h 83495"/>
                      <a:gd name="connsiteX28" fmla="*/ 21084 w 35304"/>
                      <a:gd name="connsiteY28" fmla="*/ 34669 h 83495"/>
                      <a:gd name="connsiteX29" fmla="*/ 34412 w 35304"/>
                      <a:gd name="connsiteY29" fmla="*/ 34669 h 83495"/>
                      <a:gd name="connsiteX30" fmla="*/ 35304 w 35304"/>
                      <a:gd name="connsiteY30" fmla="*/ 33744 h 83495"/>
                      <a:gd name="connsiteX31" fmla="*/ 35304 w 35304"/>
                      <a:gd name="connsiteY31" fmla="*/ 23380 h 83495"/>
                      <a:gd name="connsiteX32" fmla="*/ 34412 w 35304"/>
                      <a:gd name="connsiteY32" fmla="*/ 22455 h 83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5304" h="83495">
                        <a:moveTo>
                          <a:pt x="34381" y="22516"/>
                        </a:moveTo>
                        <a:lnTo>
                          <a:pt x="21053" y="22516"/>
                        </a:lnTo>
                        <a:lnTo>
                          <a:pt x="21053" y="894"/>
                        </a:lnTo>
                        <a:cubicBezTo>
                          <a:pt x="21053" y="586"/>
                          <a:pt x="20899" y="278"/>
                          <a:pt x="20622" y="123"/>
                        </a:cubicBezTo>
                        <a:cubicBezTo>
                          <a:pt x="20468" y="31"/>
                          <a:pt x="20315" y="0"/>
                          <a:pt x="20161" y="0"/>
                        </a:cubicBezTo>
                        <a:cubicBezTo>
                          <a:pt x="20007" y="0"/>
                          <a:pt x="19853" y="31"/>
                          <a:pt x="19730" y="93"/>
                        </a:cubicBezTo>
                        <a:lnTo>
                          <a:pt x="8680" y="6045"/>
                        </a:lnTo>
                        <a:cubicBezTo>
                          <a:pt x="8372" y="6200"/>
                          <a:pt x="8187" y="6508"/>
                          <a:pt x="8187" y="6847"/>
                        </a:cubicBezTo>
                        <a:lnTo>
                          <a:pt x="8187" y="22486"/>
                        </a:lnTo>
                        <a:lnTo>
                          <a:pt x="893" y="22486"/>
                        </a:lnTo>
                        <a:cubicBezTo>
                          <a:pt x="400" y="22486"/>
                          <a:pt x="0" y="22887"/>
                          <a:pt x="0" y="23411"/>
                        </a:cubicBezTo>
                        <a:lnTo>
                          <a:pt x="0" y="33775"/>
                        </a:lnTo>
                        <a:cubicBezTo>
                          <a:pt x="0" y="34268"/>
                          <a:pt x="400" y="34700"/>
                          <a:pt x="893" y="34700"/>
                        </a:cubicBezTo>
                        <a:lnTo>
                          <a:pt x="8187" y="34700"/>
                        </a:lnTo>
                        <a:lnTo>
                          <a:pt x="8187" y="67241"/>
                        </a:lnTo>
                        <a:cubicBezTo>
                          <a:pt x="8187" y="72669"/>
                          <a:pt x="9419" y="76803"/>
                          <a:pt x="11881" y="79455"/>
                        </a:cubicBezTo>
                        <a:cubicBezTo>
                          <a:pt x="14343" y="82139"/>
                          <a:pt x="17760" y="83496"/>
                          <a:pt x="22007" y="83496"/>
                        </a:cubicBezTo>
                        <a:cubicBezTo>
                          <a:pt x="24347" y="83496"/>
                          <a:pt x="26501" y="83249"/>
                          <a:pt x="28410" y="82756"/>
                        </a:cubicBezTo>
                        <a:cubicBezTo>
                          <a:pt x="30349" y="82262"/>
                          <a:pt x="32072" y="81583"/>
                          <a:pt x="33519" y="80720"/>
                        </a:cubicBezTo>
                        <a:cubicBezTo>
                          <a:pt x="33765" y="80566"/>
                          <a:pt x="33919" y="80319"/>
                          <a:pt x="33950" y="80041"/>
                        </a:cubicBezTo>
                        <a:lnTo>
                          <a:pt x="35274" y="69986"/>
                        </a:lnTo>
                        <a:cubicBezTo>
                          <a:pt x="35304" y="69647"/>
                          <a:pt x="35181" y="69307"/>
                          <a:pt x="34873" y="69091"/>
                        </a:cubicBezTo>
                        <a:cubicBezTo>
                          <a:pt x="34720" y="68999"/>
                          <a:pt x="34535" y="68937"/>
                          <a:pt x="34381" y="68937"/>
                        </a:cubicBezTo>
                        <a:cubicBezTo>
                          <a:pt x="34227" y="68937"/>
                          <a:pt x="34073" y="68968"/>
                          <a:pt x="33919" y="69061"/>
                        </a:cubicBezTo>
                        <a:cubicBezTo>
                          <a:pt x="32965" y="69616"/>
                          <a:pt x="31734" y="70109"/>
                          <a:pt x="30287" y="70572"/>
                        </a:cubicBezTo>
                        <a:cubicBezTo>
                          <a:pt x="28841" y="71035"/>
                          <a:pt x="27425" y="71251"/>
                          <a:pt x="26070" y="71251"/>
                        </a:cubicBezTo>
                        <a:cubicBezTo>
                          <a:pt x="24224" y="71251"/>
                          <a:pt x="22900" y="70850"/>
                          <a:pt x="22192" y="70078"/>
                        </a:cubicBezTo>
                        <a:cubicBezTo>
                          <a:pt x="21669" y="69554"/>
                          <a:pt x="21084" y="68259"/>
                          <a:pt x="21084" y="65205"/>
                        </a:cubicBezTo>
                        <a:lnTo>
                          <a:pt x="21084" y="34669"/>
                        </a:lnTo>
                        <a:lnTo>
                          <a:pt x="34412" y="34669"/>
                        </a:lnTo>
                        <a:cubicBezTo>
                          <a:pt x="34904" y="34669"/>
                          <a:pt x="35304" y="34268"/>
                          <a:pt x="35304" y="33744"/>
                        </a:cubicBezTo>
                        <a:lnTo>
                          <a:pt x="35304" y="23380"/>
                        </a:lnTo>
                        <a:cubicBezTo>
                          <a:pt x="35304" y="22887"/>
                          <a:pt x="34904" y="22455"/>
                          <a:pt x="34412" y="22455"/>
                        </a:cubicBezTo>
                      </a:path>
                    </a:pathLst>
                  </a:custGeom>
                  <a:grpFill/>
                  <a:ln w="3075" cap="flat">
                    <a:noFill/>
                    <a:prstDash val="solid"/>
                    <a:miter/>
                  </a:ln>
                </p:spPr>
                <p:txBody>
                  <a:bodyPr rtlCol="0" anchor="ctr"/>
                  <a:lstStyle/>
                  <a:p>
                    <a:endParaRPr lang="en-IS"/>
                  </a:p>
                </p:txBody>
              </p:sp>
              <p:sp>
                <p:nvSpPr>
                  <p:cNvPr id="19" name="Freeform 18">
                    <a:extLst>
                      <a:ext uri="{FF2B5EF4-FFF2-40B4-BE49-F238E27FC236}">
                        <a16:creationId xmlns:a16="http://schemas.microsoft.com/office/drawing/2014/main" id="{8BCDAB47-F07B-CA0E-678A-CB13A33F9E43}"/>
                      </a:ext>
                    </a:extLst>
                  </p:cNvPr>
                  <p:cNvSpPr/>
                  <p:nvPr/>
                </p:nvSpPr>
                <p:spPr>
                  <a:xfrm>
                    <a:off x="11337657" y="619457"/>
                    <a:ext cx="45343" cy="62182"/>
                  </a:xfrm>
                  <a:custGeom>
                    <a:avLst/>
                    <a:gdLst>
                      <a:gd name="connsiteX0" fmla="*/ 44174 w 45343"/>
                      <a:gd name="connsiteY0" fmla="*/ 36890 h 62182"/>
                      <a:gd name="connsiteX1" fmla="*/ 40265 w 45343"/>
                      <a:gd name="connsiteY1" fmla="*/ 31523 h 62182"/>
                      <a:gd name="connsiteX2" fmla="*/ 33986 w 45343"/>
                      <a:gd name="connsiteY2" fmla="*/ 27513 h 62182"/>
                      <a:gd name="connsiteX3" fmla="*/ 25491 w 45343"/>
                      <a:gd name="connsiteY3" fmla="*/ 23904 h 62182"/>
                      <a:gd name="connsiteX4" fmla="*/ 20258 w 45343"/>
                      <a:gd name="connsiteY4" fmla="*/ 21560 h 62182"/>
                      <a:gd name="connsiteX5" fmla="*/ 17180 w 45343"/>
                      <a:gd name="connsiteY5" fmla="*/ 19617 h 62182"/>
                      <a:gd name="connsiteX6" fmla="*/ 15795 w 45343"/>
                      <a:gd name="connsiteY6" fmla="*/ 18013 h 62182"/>
                      <a:gd name="connsiteX7" fmla="*/ 15456 w 45343"/>
                      <a:gd name="connsiteY7" fmla="*/ 16348 h 62182"/>
                      <a:gd name="connsiteX8" fmla="*/ 16965 w 45343"/>
                      <a:gd name="connsiteY8" fmla="*/ 13263 h 62182"/>
                      <a:gd name="connsiteX9" fmla="*/ 22413 w 45343"/>
                      <a:gd name="connsiteY9" fmla="*/ 11968 h 62182"/>
                      <a:gd name="connsiteX10" fmla="*/ 29892 w 45343"/>
                      <a:gd name="connsiteY10" fmla="*/ 13140 h 62182"/>
                      <a:gd name="connsiteX11" fmla="*/ 36756 w 45343"/>
                      <a:gd name="connsiteY11" fmla="*/ 16779 h 62182"/>
                      <a:gd name="connsiteX12" fmla="*/ 37464 w 45343"/>
                      <a:gd name="connsiteY12" fmla="*/ 16934 h 62182"/>
                      <a:gd name="connsiteX13" fmla="*/ 38049 w 45343"/>
                      <a:gd name="connsiteY13" fmla="*/ 16502 h 62182"/>
                      <a:gd name="connsiteX14" fmla="*/ 42973 w 45343"/>
                      <a:gd name="connsiteY14" fmla="*/ 7773 h 62182"/>
                      <a:gd name="connsiteX15" fmla="*/ 42727 w 45343"/>
                      <a:gd name="connsiteY15" fmla="*/ 6601 h 62182"/>
                      <a:gd name="connsiteX16" fmla="*/ 33555 w 45343"/>
                      <a:gd name="connsiteY16" fmla="*/ 1820 h 62182"/>
                      <a:gd name="connsiteX17" fmla="*/ 22690 w 45343"/>
                      <a:gd name="connsiteY17" fmla="*/ 0 h 62182"/>
                      <a:gd name="connsiteX18" fmla="*/ 14564 w 45343"/>
                      <a:gd name="connsiteY18" fmla="*/ 1018 h 62182"/>
                      <a:gd name="connsiteX19" fmla="*/ 8008 w 45343"/>
                      <a:gd name="connsiteY19" fmla="*/ 4133 h 62182"/>
                      <a:gd name="connsiteX20" fmla="*/ 3699 w 45343"/>
                      <a:gd name="connsiteY20" fmla="*/ 9438 h 62182"/>
                      <a:gd name="connsiteX21" fmla="*/ 2190 w 45343"/>
                      <a:gd name="connsiteY21" fmla="*/ 16687 h 62182"/>
                      <a:gd name="connsiteX22" fmla="*/ 3114 w 45343"/>
                      <a:gd name="connsiteY22" fmla="*/ 23010 h 62182"/>
                      <a:gd name="connsiteX23" fmla="*/ 6222 w 45343"/>
                      <a:gd name="connsiteY23" fmla="*/ 28038 h 62182"/>
                      <a:gd name="connsiteX24" fmla="*/ 11670 w 45343"/>
                      <a:gd name="connsiteY24" fmla="*/ 32109 h 62182"/>
                      <a:gd name="connsiteX25" fmla="*/ 19612 w 45343"/>
                      <a:gd name="connsiteY25" fmla="*/ 35749 h 62182"/>
                      <a:gd name="connsiteX26" fmla="*/ 29307 w 45343"/>
                      <a:gd name="connsiteY26" fmla="*/ 40098 h 62182"/>
                      <a:gd name="connsiteX27" fmla="*/ 32385 w 45343"/>
                      <a:gd name="connsiteY27" fmla="*/ 44601 h 62182"/>
                      <a:gd name="connsiteX28" fmla="*/ 22782 w 45343"/>
                      <a:gd name="connsiteY28" fmla="*/ 50091 h 62182"/>
                      <a:gd name="connsiteX29" fmla="*/ 14687 w 45343"/>
                      <a:gd name="connsiteY29" fmla="*/ 48703 h 62182"/>
                      <a:gd name="connsiteX30" fmla="*/ 6561 w 45343"/>
                      <a:gd name="connsiteY30" fmla="*/ 44508 h 62182"/>
                      <a:gd name="connsiteX31" fmla="*/ 5853 w 45343"/>
                      <a:gd name="connsiteY31" fmla="*/ 44354 h 62182"/>
                      <a:gd name="connsiteX32" fmla="*/ 5268 w 45343"/>
                      <a:gd name="connsiteY32" fmla="*/ 44786 h 62182"/>
                      <a:gd name="connsiteX33" fmla="*/ 128 w 45343"/>
                      <a:gd name="connsiteY33" fmla="*/ 53392 h 62182"/>
                      <a:gd name="connsiteX34" fmla="*/ 374 w 45343"/>
                      <a:gd name="connsiteY34" fmla="*/ 54595 h 62182"/>
                      <a:gd name="connsiteX35" fmla="*/ 10839 w 45343"/>
                      <a:gd name="connsiteY35" fmla="*/ 60023 h 62182"/>
                      <a:gd name="connsiteX36" fmla="*/ 22905 w 45343"/>
                      <a:gd name="connsiteY36" fmla="*/ 62182 h 62182"/>
                      <a:gd name="connsiteX37" fmla="*/ 31246 w 45343"/>
                      <a:gd name="connsiteY37" fmla="*/ 61288 h 62182"/>
                      <a:gd name="connsiteX38" fmla="*/ 38387 w 45343"/>
                      <a:gd name="connsiteY38" fmla="*/ 58296 h 62182"/>
                      <a:gd name="connsiteX39" fmla="*/ 43435 w 45343"/>
                      <a:gd name="connsiteY39" fmla="*/ 52744 h 62182"/>
                      <a:gd name="connsiteX40" fmla="*/ 45343 w 45343"/>
                      <a:gd name="connsiteY40" fmla="*/ 44200 h 62182"/>
                      <a:gd name="connsiteX41" fmla="*/ 44081 w 45343"/>
                      <a:gd name="connsiteY41" fmla="*/ 36890 h 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45343" h="62182">
                        <a:moveTo>
                          <a:pt x="44174" y="36890"/>
                        </a:moveTo>
                        <a:cubicBezTo>
                          <a:pt x="43312" y="34854"/>
                          <a:pt x="41988" y="33065"/>
                          <a:pt x="40265" y="31523"/>
                        </a:cubicBezTo>
                        <a:cubicBezTo>
                          <a:pt x="38572" y="30042"/>
                          <a:pt x="36448" y="28685"/>
                          <a:pt x="33986" y="27513"/>
                        </a:cubicBezTo>
                        <a:cubicBezTo>
                          <a:pt x="31554" y="26372"/>
                          <a:pt x="28692" y="25138"/>
                          <a:pt x="25491" y="23904"/>
                        </a:cubicBezTo>
                        <a:cubicBezTo>
                          <a:pt x="23336" y="23041"/>
                          <a:pt x="21551" y="22239"/>
                          <a:pt x="20258" y="21560"/>
                        </a:cubicBezTo>
                        <a:cubicBezTo>
                          <a:pt x="18965" y="20882"/>
                          <a:pt x="17950" y="20234"/>
                          <a:pt x="17180" y="19617"/>
                        </a:cubicBezTo>
                        <a:cubicBezTo>
                          <a:pt x="16472" y="19062"/>
                          <a:pt x="16010" y="18507"/>
                          <a:pt x="15795" y="18013"/>
                        </a:cubicBezTo>
                        <a:cubicBezTo>
                          <a:pt x="15549" y="17520"/>
                          <a:pt x="15456" y="16964"/>
                          <a:pt x="15456" y="16348"/>
                        </a:cubicBezTo>
                        <a:cubicBezTo>
                          <a:pt x="15456" y="15083"/>
                          <a:pt x="15949" y="14065"/>
                          <a:pt x="16965" y="13263"/>
                        </a:cubicBezTo>
                        <a:cubicBezTo>
                          <a:pt x="18042" y="12399"/>
                          <a:pt x="19889" y="11968"/>
                          <a:pt x="22413" y="11968"/>
                        </a:cubicBezTo>
                        <a:cubicBezTo>
                          <a:pt x="24937" y="11968"/>
                          <a:pt x="27584" y="12369"/>
                          <a:pt x="29892" y="13140"/>
                        </a:cubicBezTo>
                        <a:cubicBezTo>
                          <a:pt x="32201" y="13911"/>
                          <a:pt x="34509" y="15145"/>
                          <a:pt x="36756" y="16779"/>
                        </a:cubicBezTo>
                        <a:cubicBezTo>
                          <a:pt x="36971" y="16934"/>
                          <a:pt x="37218" y="16995"/>
                          <a:pt x="37464" y="16934"/>
                        </a:cubicBezTo>
                        <a:cubicBezTo>
                          <a:pt x="37710" y="16872"/>
                          <a:pt x="37926" y="16718"/>
                          <a:pt x="38049" y="16502"/>
                        </a:cubicBezTo>
                        <a:lnTo>
                          <a:pt x="42973" y="7773"/>
                        </a:lnTo>
                        <a:cubicBezTo>
                          <a:pt x="43189" y="7372"/>
                          <a:pt x="43097" y="6878"/>
                          <a:pt x="42727" y="6601"/>
                        </a:cubicBezTo>
                        <a:cubicBezTo>
                          <a:pt x="40111" y="4627"/>
                          <a:pt x="37033" y="3023"/>
                          <a:pt x="33555" y="1820"/>
                        </a:cubicBezTo>
                        <a:cubicBezTo>
                          <a:pt x="30077" y="617"/>
                          <a:pt x="26414" y="0"/>
                          <a:pt x="22690" y="0"/>
                        </a:cubicBezTo>
                        <a:cubicBezTo>
                          <a:pt x="19766" y="0"/>
                          <a:pt x="17057" y="339"/>
                          <a:pt x="14564" y="1018"/>
                        </a:cubicBezTo>
                        <a:cubicBezTo>
                          <a:pt x="12071" y="1696"/>
                          <a:pt x="9854" y="2776"/>
                          <a:pt x="8008" y="4133"/>
                        </a:cubicBezTo>
                        <a:cubicBezTo>
                          <a:pt x="6161" y="5552"/>
                          <a:pt x="4684" y="7341"/>
                          <a:pt x="3699" y="9438"/>
                        </a:cubicBezTo>
                        <a:cubicBezTo>
                          <a:pt x="2683" y="11536"/>
                          <a:pt x="2190" y="13973"/>
                          <a:pt x="2190" y="16687"/>
                        </a:cubicBezTo>
                        <a:cubicBezTo>
                          <a:pt x="2190" y="19062"/>
                          <a:pt x="2498" y="21190"/>
                          <a:pt x="3114" y="23010"/>
                        </a:cubicBezTo>
                        <a:cubicBezTo>
                          <a:pt x="3729" y="24861"/>
                          <a:pt x="4776" y="26557"/>
                          <a:pt x="6222" y="28038"/>
                        </a:cubicBezTo>
                        <a:cubicBezTo>
                          <a:pt x="7638" y="29487"/>
                          <a:pt x="9454" y="30875"/>
                          <a:pt x="11670" y="32109"/>
                        </a:cubicBezTo>
                        <a:cubicBezTo>
                          <a:pt x="13856" y="33343"/>
                          <a:pt x="16534" y="34577"/>
                          <a:pt x="19612" y="35749"/>
                        </a:cubicBezTo>
                        <a:cubicBezTo>
                          <a:pt x="23705" y="37353"/>
                          <a:pt x="26968" y="38802"/>
                          <a:pt x="29307" y="40098"/>
                        </a:cubicBezTo>
                        <a:cubicBezTo>
                          <a:pt x="31400" y="41270"/>
                          <a:pt x="32385" y="42719"/>
                          <a:pt x="32385" y="44601"/>
                        </a:cubicBezTo>
                        <a:cubicBezTo>
                          <a:pt x="32385" y="45958"/>
                          <a:pt x="32385" y="50091"/>
                          <a:pt x="22782" y="50091"/>
                        </a:cubicBezTo>
                        <a:cubicBezTo>
                          <a:pt x="20197" y="50091"/>
                          <a:pt x="17457" y="49629"/>
                          <a:pt x="14687" y="48703"/>
                        </a:cubicBezTo>
                        <a:cubicBezTo>
                          <a:pt x="11886" y="47778"/>
                          <a:pt x="9147" y="46359"/>
                          <a:pt x="6561" y="44508"/>
                        </a:cubicBezTo>
                        <a:cubicBezTo>
                          <a:pt x="6346" y="44354"/>
                          <a:pt x="6099" y="44293"/>
                          <a:pt x="5853" y="44354"/>
                        </a:cubicBezTo>
                        <a:cubicBezTo>
                          <a:pt x="5607" y="44416"/>
                          <a:pt x="5391" y="44570"/>
                          <a:pt x="5268" y="44786"/>
                        </a:cubicBezTo>
                        <a:lnTo>
                          <a:pt x="128" y="53392"/>
                        </a:lnTo>
                        <a:cubicBezTo>
                          <a:pt x="-118" y="53793"/>
                          <a:pt x="5" y="54317"/>
                          <a:pt x="374" y="54595"/>
                        </a:cubicBezTo>
                        <a:cubicBezTo>
                          <a:pt x="3360" y="56785"/>
                          <a:pt x="6869" y="58604"/>
                          <a:pt x="10839" y="60023"/>
                        </a:cubicBezTo>
                        <a:cubicBezTo>
                          <a:pt x="14810" y="61442"/>
                          <a:pt x="18873" y="62182"/>
                          <a:pt x="22905" y="62182"/>
                        </a:cubicBezTo>
                        <a:cubicBezTo>
                          <a:pt x="25798" y="62182"/>
                          <a:pt x="28599" y="61874"/>
                          <a:pt x="31246" y="61288"/>
                        </a:cubicBezTo>
                        <a:cubicBezTo>
                          <a:pt x="33924" y="60671"/>
                          <a:pt x="36325" y="59684"/>
                          <a:pt x="38387" y="58296"/>
                        </a:cubicBezTo>
                        <a:cubicBezTo>
                          <a:pt x="40480" y="56908"/>
                          <a:pt x="42173" y="55026"/>
                          <a:pt x="43435" y="52744"/>
                        </a:cubicBezTo>
                        <a:cubicBezTo>
                          <a:pt x="44697" y="50461"/>
                          <a:pt x="45343" y="47562"/>
                          <a:pt x="45343" y="44200"/>
                        </a:cubicBezTo>
                        <a:cubicBezTo>
                          <a:pt x="45343" y="41362"/>
                          <a:pt x="44913" y="38926"/>
                          <a:pt x="44081" y="36890"/>
                        </a:cubicBezTo>
                      </a:path>
                    </a:pathLst>
                  </a:custGeom>
                  <a:grpFill/>
                  <a:ln w="3075" cap="flat">
                    <a:noFill/>
                    <a:prstDash val="solid"/>
                    <a:miter/>
                  </a:ln>
                </p:spPr>
                <p:txBody>
                  <a:bodyPr rtlCol="0" anchor="ctr"/>
                  <a:lstStyle/>
                  <a:p>
                    <a:endParaRPr lang="en-IS"/>
                  </a:p>
                </p:txBody>
              </p:sp>
              <p:sp>
                <p:nvSpPr>
                  <p:cNvPr id="20" name="Freeform 19">
                    <a:extLst>
                      <a:ext uri="{FF2B5EF4-FFF2-40B4-BE49-F238E27FC236}">
                        <a16:creationId xmlns:a16="http://schemas.microsoft.com/office/drawing/2014/main" id="{70C6D38D-8DB4-566A-80EA-740D77D1BA42}"/>
                      </a:ext>
                    </a:extLst>
                  </p:cNvPr>
                  <p:cNvSpPr/>
                  <p:nvPr/>
                </p:nvSpPr>
                <p:spPr>
                  <a:xfrm>
                    <a:off x="11277673" y="619518"/>
                    <a:ext cx="53033" cy="62243"/>
                  </a:xfrm>
                  <a:custGeom>
                    <a:avLst/>
                    <a:gdLst>
                      <a:gd name="connsiteX0" fmla="*/ 37090 w 53033"/>
                      <a:gd name="connsiteY0" fmla="*/ 43429 h 62243"/>
                      <a:gd name="connsiteX1" fmla="*/ 26501 w 53033"/>
                      <a:gd name="connsiteY1" fmla="*/ 49598 h 62243"/>
                      <a:gd name="connsiteX2" fmla="*/ 17052 w 53033"/>
                      <a:gd name="connsiteY2" fmla="*/ 45033 h 62243"/>
                      <a:gd name="connsiteX3" fmla="*/ 12804 w 53033"/>
                      <a:gd name="connsiteY3" fmla="*/ 31091 h 62243"/>
                      <a:gd name="connsiteX4" fmla="*/ 16744 w 53033"/>
                      <a:gd name="connsiteY4" fmla="*/ 17520 h 62243"/>
                      <a:gd name="connsiteX5" fmla="*/ 26501 w 53033"/>
                      <a:gd name="connsiteY5" fmla="*/ 12585 h 62243"/>
                      <a:gd name="connsiteX6" fmla="*/ 36628 w 53033"/>
                      <a:gd name="connsiteY6" fmla="*/ 18044 h 62243"/>
                      <a:gd name="connsiteX7" fmla="*/ 40198 w 53033"/>
                      <a:gd name="connsiteY7" fmla="*/ 31091 h 62243"/>
                      <a:gd name="connsiteX8" fmla="*/ 37090 w 53033"/>
                      <a:gd name="connsiteY8" fmla="*/ 43460 h 62243"/>
                      <a:gd name="connsiteX9" fmla="*/ 26501 w 53033"/>
                      <a:gd name="connsiteY9" fmla="*/ 0 h 62243"/>
                      <a:gd name="connsiteX10" fmla="*/ 7603 w 53033"/>
                      <a:gd name="connsiteY10" fmla="*/ 8328 h 62243"/>
                      <a:gd name="connsiteX11" fmla="*/ 0 w 53033"/>
                      <a:gd name="connsiteY11" fmla="*/ 31122 h 62243"/>
                      <a:gd name="connsiteX12" fmla="*/ 8218 w 53033"/>
                      <a:gd name="connsiteY12" fmla="*/ 54564 h 62243"/>
                      <a:gd name="connsiteX13" fmla="*/ 26532 w 53033"/>
                      <a:gd name="connsiteY13" fmla="*/ 62244 h 62243"/>
                      <a:gd name="connsiteX14" fmla="*/ 47031 w 53033"/>
                      <a:gd name="connsiteY14" fmla="*/ 51911 h 62243"/>
                      <a:gd name="connsiteX15" fmla="*/ 53033 w 53033"/>
                      <a:gd name="connsiteY15" fmla="*/ 31153 h 62243"/>
                      <a:gd name="connsiteX16" fmla="*/ 46139 w 53033"/>
                      <a:gd name="connsiteY16" fmla="*/ 9222 h 62243"/>
                      <a:gd name="connsiteX17" fmla="*/ 26501 w 53033"/>
                      <a:gd name="connsiteY17" fmla="*/ 31 h 62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3033" h="62243">
                        <a:moveTo>
                          <a:pt x="37090" y="43429"/>
                        </a:moveTo>
                        <a:cubicBezTo>
                          <a:pt x="34566" y="47315"/>
                          <a:pt x="30626" y="49598"/>
                          <a:pt x="26501" y="49598"/>
                        </a:cubicBezTo>
                        <a:cubicBezTo>
                          <a:pt x="22931" y="49598"/>
                          <a:pt x="19484" y="48056"/>
                          <a:pt x="17052" y="45033"/>
                        </a:cubicBezTo>
                        <a:cubicBezTo>
                          <a:pt x="14313" y="41640"/>
                          <a:pt x="12804" y="36489"/>
                          <a:pt x="12804" y="31091"/>
                        </a:cubicBezTo>
                        <a:cubicBezTo>
                          <a:pt x="12804" y="25693"/>
                          <a:pt x="14128" y="20882"/>
                          <a:pt x="16744" y="17520"/>
                        </a:cubicBezTo>
                        <a:cubicBezTo>
                          <a:pt x="19207" y="14312"/>
                          <a:pt x="22839" y="12585"/>
                          <a:pt x="26501" y="12585"/>
                        </a:cubicBezTo>
                        <a:cubicBezTo>
                          <a:pt x="30410" y="12585"/>
                          <a:pt x="34135" y="14528"/>
                          <a:pt x="36628" y="18044"/>
                        </a:cubicBezTo>
                        <a:cubicBezTo>
                          <a:pt x="38967" y="21375"/>
                          <a:pt x="40198" y="26156"/>
                          <a:pt x="40198" y="31091"/>
                        </a:cubicBezTo>
                        <a:cubicBezTo>
                          <a:pt x="40198" y="35749"/>
                          <a:pt x="39183" y="40190"/>
                          <a:pt x="37090" y="43460"/>
                        </a:cubicBezTo>
                        <a:moveTo>
                          <a:pt x="26501" y="0"/>
                        </a:moveTo>
                        <a:cubicBezTo>
                          <a:pt x="19360" y="0"/>
                          <a:pt x="12374" y="2961"/>
                          <a:pt x="7603" y="8328"/>
                        </a:cubicBezTo>
                        <a:cubicBezTo>
                          <a:pt x="2586" y="14003"/>
                          <a:pt x="0" y="22300"/>
                          <a:pt x="0" y="31122"/>
                        </a:cubicBezTo>
                        <a:cubicBezTo>
                          <a:pt x="0" y="39943"/>
                          <a:pt x="2924" y="48858"/>
                          <a:pt x="8218" y="54564"/>
                        </a:cubicBezTo>
                        <a:cubicBezTo>
                          <a:pt x="12928" y="59653"/>
                          <a:pt x="19607" y="62244"/>
                          <a:pt x="26532" y="62244"/>
                        </a:cubicBezTo>
                        <a:cubicBezTo>
                          <a:pt x="34504" y="62244"/>
                          <a:pt x="42168" y="58450"/>
                          <a:pt x="47031" y="51911"/>
                        </a:cubicBezTo>
                        <a:cubicBezTo>
                          <a:pt x="51094" y="46452"/>
                          <a:pt x="53033" y="38956"/>
                          <a:pt x="53033" y="31153"/>
                        </a:cubicBezTo>
                        <a:cubicBezTo>
                          <a:pt x="53033" y="22825"/>
                          <a:pt x="50694" y="14805"/>
                          <a:pt x="46139" y="9222"/>
                        </a:cubicBezTo>
                        <a:cubicBezTo>
                          <a:pt x="41306" y="3269"/>
                          <a:pt x="34073" y="31"/>
                          <a:pt x="26501" y="31"/>
                        </a:cubicBezTo>
                      </a:path>
                    </a:pathLst>
                  </a:custGeom>
                  <a:grpFill/>
                  <a:ln w="3075" cap="flat">
                    <a:noFill/>
                    <a:prstDash val="solid"/>
                    <a:miter/>
                  </a:ln>
                </p:spPr>
                <p:txBody>
                  <a:bodyPr rtlCol="0" anchor="ctr"/>
                  <a:lstStyle/>
                  <a:p>
                    <a:endParaRPr lang="en-IS"/>
                  </a:p>
                </p:txBody>
              </p:sp>
            </p:grpSp>
            <p:sp>
              <p:nvSpPr>
                <p:cNvPr id="14" name="Freeform 13">
                  <a:extLst>
                    <a:ext uri="{FF2B5EF4-FFF2-40B4-BE49-F238E27FC236}">
                      <a16:creationId xmlns:a16="http://schemas.microsoft.com/office/drawing/2014/main" id="{415786AB-B2CD-A730-A954-3C250DF144B7}"/>
                    </a:ext>
                  </a:extLst>
                </p:cNvPr>
                <p:cNvSpPr/>
                <p:nvPr/>
              </p:nvSpPr>
              <p:spPr>
                <a:xfrm>
                  <a:off x="11291955" y="598359"/>
                  <a:ext cx="24439" cy="12337"/>
                </a:xfrm>
                <a:custGeom>
                  <a:avLst/>
                  <a:gdLst>
                    <a:gd name="connsiteX0" fmla="*/ 12220 w 24439"/>
                    <a:gd name="connsiteY0" fmla="*/ 0 h 12337"/>
                    <a:gd name="connsiteX1" fmla="*/ 0 w 24439"/>
                    <a:gd name="connsiteY1" fmla="*/ 12338 h 12337"/>
                    <a:gd name="connsiteX2" fmla="*/ 24439 w 24439"/>
                    <a:gd name="connsiteY2" fmla="*/ 12338 h 12337"/>
                    <a:gd name="connsiteX3" fmla="*/ 12220 w 24439"/>
                    <a:gd name="connsiteY3" fmla="*/ 0 h 12337"/>
                  </a:gdLst>
                  <a:ahLst/>
                  <a:cxnLst>
                    <a:cxn ang="0">
                      <a:pos x="connsiteX0" y="connsiteY0"/>
                    </a:cxn>
                    <a:cxn ang="0">
                      <a:pos x="connsiteX1" y="connsiteY1"/>
                    </a:cxn>
                    <a:cxn ang="0">
                      <a:pos x="connsiteX2" y="connsiteY2"/>
                    </a:cxn>
                    <a:cxn ang="0">
                      <a:pos x="connsiteX3" y="connsiteY3"/>
                    </a:cxn>
                  </a:cxnLst>
                  <a:rect l="l" t="t" r="r" b="b"/>
                  <a:pathLst>
                    <a:path w="24439" h="12337">
                      <a:moveTo>
                        <a:pt x="12220" y="0"/>
                      </a:moveTo>
                      <a:lnTo>
                        <a:pt x="0" y="12338"/>
                      </a:lnTo>
                      <a:lnTo>
                        <a:pt x="24439" y="12338"/>
                      </a:lnTo>
                      <a:lnTo>
                        <a:pt x="12220" y="0"/>
                      </a:lnTo>
                      <a:close/>
                    </a:path>
                  </a:pathLst>
                </a:custGeom>
                <a:solidFill>
                  <a:srgbClr val="BED900"/>
                </a:solidFill>
                <a:ln w="3075" cap="flat">
                  <a:noFill/>
                  <a:prstDash val="solid"/>
                  <a:miter/>
                </a:ln>
              </p:spPr>
              <p:txBody>
                <a:bodyPr rtlCol="0" anchor="ctr"/>
                <a:lstStyle/>
                <a:p>
                  <a:endParaRPr lang="en-IS"/>
                </a:p>
              </p:txBody>
            </p:sp>
          </p:grpSp>
        </p:grpSp>
      </p:grpSp>
      <p:sp>
        <p:nvSpPr>
          <p:cNvPr id="55" name="Text Placeholder 41">
            <a:extLst>
              <a:ext uri="{FF2B5EF4-FFF2-40B4-BE49-F238E27FC236}">
                <a16:creationId xmlns:a16="http://schemas.microsoft.com/office/drawing/2014/main" id="{0EFE012E-5265-5F5B-0822-05E4CCAE0E65}"/>
              </a:ext>
            </a:extLst>
          </p:cNvPr>
          <p:cNvSpPr>
            <a:spLocks noGrp="1"/>
          </p:cNvSpPr>
          <p:nvPr>
            <p:ph type="body" sz="quarter" idx="14"/>
          </p:nvPr>
        </p:nvSpPr>
        <p:spPr>
          <a:xfrm>
            <a:off x="340291" y="962526"/>
            <a:ext cx="7042286"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91092761"/>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userDrawn="1">
  <p:cSld name="Emtpy with logo">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10051723-3E5A-3144-2C83-925E39737246}"/>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0483403" y="204230"/>
            <a:ext cx="1468192" cy="604550"/>
          </a:xfrm>
          <a:prstGeom prst="rect">
            <a:avLst/>
          </a:prstGeom>
        </p:spPr>
      </p:pic>
    </p:spTree>
    <p:extLst>
      <p:ext uri="{BB962C8B-B14F-4D97-AF65-F5344CB8AC3E}">
        <p14:creationId xmlns:p14="http://schemas.microsoft.com/office/powerpoint/2010/main" val="729540130"/>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userDrawn="1">
  <p:cSld name="Red 3">
    <p:bg>
      <p:bgPr>
        <a:solidFill>
          <a:srgbClr val="D24A74"/>
        </a:solidFill>
        <a:effectLst/>
      </p:bgPr>
    </p:bg>
    <p:spTree>
      <p:nvGrpSpPr>
        <p:cNvPr id="1" name=""/>
        <p:cNvGrpSpPr/>
        <p:nvPr/>
      </p:nvGrpSpPr>
      <p:grpSpPr>
        <a:xfrm>
          <a:off x="0" y="0"/>
          <a:ext cx="0" cy="0"/>
          <a:chOff x="0" y="0"/>
          <a:chExt cx="0" cy="0"/>
        </a:xfrm>
      </p:grpSpPr>
      <p:pic>
        <p:nvPicPr>
          <p:cNvPr id="9" name="Graphic 8">
            <a:extLst>
              <a:ext uri="{FF2B5EF4-FFF2-40B4-BE49-F238E27FC236}">
                <a16:creationId xmlns:a16="http://schemas.microsoft.com/office/drawing/2014/main" id="{4FD29B4A-9D28-404B-38A4-9F4FC7741589}"/>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0" y="0"/>
            <a:ext cx="12192000" cy="6858000"/>
          </a:xfrm>
          <a:prstGeom prst="rect">
            <a:avLst/>
          </a:prstGeom>
        </p:spPr>
      </p:pic>
      <p:sp>
        <p:nvSpPr>
          <p:cNvPr id="10" name="Title Placeholder 12">
            <a:extLst>
              <a:ext uri="{FF2B5EF4-FFF2-40B4-BE49-F238E27FC236}">
                <a16:creationId xmlns:a16="http://schemas.microsoft.com/office/drawing/2014/main" id="{3F6D553C-ACC2-BAA3-01FF-C7F9D965CE98}"/>
              </a:ext>
            </a:extLst>
          </p:cNvPr>
          <p:cNvSpPr>
            <a:spLocks noGrp="1"/>
          </p:cNvSpPr>
          <p:nvPr>
            <p:ph type="title" hasCustomPrompt="1"/>
          </p:nvPr>
        </p:nvSpPr>
        <p:spPr>
          <a:xfrm>
            <a:off x="836463" y="760396"/>
            <a:ext cx="4979271" cy="5337208"/>
          </a:xfrm>
          <a:prstGeom prst="rect">
            <a:avLst/>
          </a:prstGeom>
          <a:effectLst>
            <a:outerShdw blurRad="165100" dist="127000" dir="5400000" algn="ctr" rotWithShape="0">
              <a:srgbClr val="000000">
                <a:alpha val="20000"/>
              </a:srgbClr>
            </a:outerShdw>
          </a:effectLst>
        </p:spPr>
        <p:txBody>
          <a:bodyPr vert="horz" lIns="91440" tIns="45720" rIns="91440" bIns="45720" rtlCol="0" anchor="ctr" anchorCtr="0">
            <a:noAutofit/>
          </a:bodyPr>
          <a:lstStyle>
            <a:lvl1pPr>
              <a:defRPr sz="8000" b="1" i="0">
                <a:solidFill>
                  <a:schemeClr val="bg1"/>
                </a:solidFill>
                <a:latin typeface="Aptos Black" panose="020B0004020202020204" pitchFamily="34" charset="0"/>
              </a:defRPr>
            </a:lvl1pPr>
          </a:lstStyle>
          <a:p>
            <a:r>
              <a:rPr lang="en-GB"/>
              <a:t>Insert short title and keep it big</a:t>
            </a:r>
            <a:endParaRPr lang="en-IS"/>
          </a:p>
        </p:txBody>
      </p:sp>
      <p:sp>
        <p:nvSpPr>
          <p:cNvPr id="11" name="Freeform 10">
            <a:extLst>
              <a:ext uri="{FF2B5EF4-FFF2-40B4-BE49-F238E27FC236}">
                <a16:creationId xmlns:a16="http://schemas.microsoft.com/office/drawing/2014/main" id="{8A55D476-7587-ED36-3CE5-168726EF1DC8}"/>
              </a:ext>
            </a:extLst>
          </p:cNvPr>
          <p:cNvSpPr/>
          <p:nvPr userDrawn="1"/>
        </p:nvSpPr>
        <p:spPr>
          <a:xfrm>
            <a:off x="6020003" y="760396"/>
            <a:ext cx="5760000" cy="5337208"/>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F2AAB6"/>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12" name="Text Placeholder 12">
            <a:extLst>
              <a:ext uri="{FF2B5EF4-FFF2-40B4-BE49-F238E27FC236}">
                <a16:creationId xmlns:a16="http://schemas.microsoft.com/office/drawing/2014/main" id="{F3B6B2F8-22AA-D4C8-E7B0-470DD9A4DDC0}"/>
              </a:ext>
            </a:extLst>
          </p:cNvPr>
          <p:cNvSpPr>
            <a:spLocks noGrp="1"/>
          </p:cNvSpPr>
          <p:nvPr>
            <p:ph type="body" sz="quarter" idx="10"/>
          </p:nvPr>
        </p:nvSpPr>
        <p:spPr>
          <a:xfrm>
            <a:off x="6224272" y="954931"/>
            <a:ext cx="5351462" cy="4948138"/>
          </a:xfrm>
          <a:prstGeom prst="rect">
            <a:avLst/>
          </a:prstGeom>
        </p:spPr>
        <p:txBody>
          <a:bodyPr/>
          <a:lstStyle>
            <a:lvl1pPr>
              <a:defRPr b="0" i="0">
                <a:solidFill>
                  <a:srgbClr val="19181A"/>
                </a:solidFill>
                <a:latin typeface="Aptos" panose="020B0004020202020204" pitchFamily="34" charset="0"/>
              </a:defRPr>
            </a:lvl1pPr>
            <a:lvl2pPr>
              <a:defRPr b="0" i="0">
                <a:solidFill>
                  <a:srgbClr val="19181A"/>
                </a:solidFill>
                <a:latin typeface="Aptos" panose="020B0004020202020204" pitchFamily="34" charset="0"/>
              </a:defRPr>
            </a:lvl2pPr>
            <a:lvl3pPr>
              <a:defRPr b="0" i="0">
                <a:solidFill>
                  <a:srgbClr val="19181A"/>
                </a:solidFill>
                <a:latin typeface="Aptos" panose="020B0004020202020204" pitchFamily="34" charset="0"/>
              </a:defRPr>
            </a:lvl3pPr>
            <a:lvl4pPr>
              <a:defRPr b="0" i="0">
                <a:solidFill>
                  <a:srgbClr val="19181A"/>
                </a:solidFill>
                <a:latin typeface="Aptos" panose="020B0004020202020204" pitchFamily="34" charset="0"/>
              </a:defRPr>
            </a:lvl4pPr>
            <a:lvl5pPr>
              <a:defRPr b="0" i="0">
                <a:solidFill>
                  <a:srgbClr val="19181A"/>
                </a:solidFill>
                <a:latin typeface="Aptos"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13" name="Picture 12" descr="A black background with white text&#10;&#10;Description automatically generated">
            <a:extLst>
              <a:ext uri="{FF2B5EF4-FFF2-40B4-BE49-F238E27FC236}">
                <a16:creationId xmlns:a16="http://schemas.microsoft.com/office/drawing/2014/main" id="{F8BD0102-E40D-35BA-CBAC-39AD5069A3D3}"/>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8266039" y="122958"/>
            <a:ext cx="1255859" cy="514480"/>
          </a:xfrm>
          <a:prstGeom prst="rect">
            <a:avLst/>
          </a:prstGeom>
        </p:spPr>
      </p:pic>
    </p:spTree>
    <p:extLst>
      <p:ext uri="{BB962C8B-B14F-4D97-AF65-F5344CB8AC3E}">
        <p14:creationId xmlns:p14="http://schemas.microsoft.com/office/powerpoint/2010/main" val="3015153604"/>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preserve="1" userDrawn="1">
  <p:cSld name="Empty">
    <p:spTree>
      <p:nvGrpSpPr>
        <p:cNvPr id="1" name=""/>
        <p:cNvGrpSpPr/>
        <p:nvPr/>
      </p:nvGrpSpPr>
      <p:grpSpPr>
        <a:xfrm>
          <a:off x="0" y="0"/>
          <a:ext cx="0" cy="0"/>
          <a:chOff x="0" y="0"/>
          <a:chExt cx="0" cy="0"/>
        </a:xfrm>
      </p:grpSpPr>
    </p:spTree>
    <p:extLst>
      <p:ext uri="{BB962C8B-B14F-4D97-AF65-F5344CB8AC3E}">
        <p14:creationId xmlns:p14="http://schemas.microsoft.com/office/powerpoint/2010/main" val="1176864618"/>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preserve="1" userDrawn="1">
  <p:cSld name="Empty with logo">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FD4203B-6840-4A3D-6576-AD42541270DE}"/>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10487345" y="203150"/>
            <a:ext cx="1480989" cy="606707"/>
          </a:xfrm>
          <a:prstGeom prst="rect">
            <a:avLst/>
          </a:prstGeom>
        </p:spPr>
      </p:pic>
    </p:spTree>
    <p:extLst>
      <p:ext uri="{BB962C8B-B14F-4D97-AF65-F5344CB8AC3E}">
        <p14:creationId xmlns:p14="http://schemas.microsoft.com/office/powerpoint/2010/main" val="673104589"/>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preserve="1" userDrawn="1">
  <p:cSld name="Fullscreen image">
    <p:spTree>
      <p:nvGrpSpPr>
        <p:cNvPr id="1" name=""/>
        <p:cNvGrpSpPr/>
        <p:nvPr/>
      </p:nvGrpSpPr>
      <p:grpSpPr>
        <a:xfrm>
          <a:off x="0" y="0"/>
          <a:ext cx="0" cy="0"/>
          <a:chOff x="0" y="0"/>
          <a:chExt cx="0" cy="0"/>
        </a:xfrm>
      </p:grpSpPr>
      <p:sp>
        <p:nvSpPr>
          <p:cNvPr id="2" name="Picture Placeholder 2">
            <a:extLst>
              <a:ext uri="{FF2B5EF4-FFF2-40B4-BE49-F238E27FC236}">
                <a16:creationId xmlns:a16="http://schemas.microsoft.com/office/drawing/2014/main" id="{D0E6F514-AD5B-6612-C124-93B9DB5CB050}"/>
              </a:ext>
            </a:extLst>
          </p:cNvPr>
          <p:cNvSpPr>
            <a:spLocks noGrp="1"/>
          </p:cNvSpPr>
          <p:nvPr>
            <p:ph type="pic" sz="quarter" idx="10" hasCustomPrompt="1"/>
          </p:nvPr>
        </p:nvSpPr>
        <p:spPr>
          <a:xfrm>
            <a:off x="0" y="0"/>
            <a:ext cx="12192000" cy="6858000"/>
          </a:xfrm>
          <a:prstGeom prst="rect">
            <a:avLst/>
          </a:prstGeom>
        </p:spPr>
        <p:txBody>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Tree>
    <p:extLst>
      <p:ext uri="{BB962C8B-B14F-4D97-AF65-F5344CB8AC3E}">
        <p14:creationId xmlns:p14="http://schemas.microsoft.com/office/powerpoint/2010/main" val="2859599593"/>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preserve="1" userDrawn="1">
  <p:cSld name="Text 1">
    <p:spTree>
      <p:nvGrpSpPr>
        <p:cNvPr id="1" name=""/>
        <p:cNvGrpSpPr/>
        <p:nvPr/>
      </p:nvGrpSpPr>
      <p:grpSpPr>
        <a:xfrm>
          <a:off x="0" y="0"/>
          <a:ext cx="0" cy="0"/>
          <a:chOff x="0" y="0"/>
          <a:chExt cx="0" cy="0"/>
        </a:xfrm>
      </p:grpSpPr>
      <p:sp>
        <p:nvSpPr>
          <p:cNvPr id="5" name="Title Placeholder 12">
            <a:extLst>
              <a:ext uri="{FF2B5EF4-FFF2-40B4-BE49-F238E27FC236}">
                <a16:creationId xmlns:a16="http://schemas.microsoft.com/office/drawing/2014/main" id="{88FDF10D-631E-7B13-6EF4-FE3C27C1FF31}"/>
              </a:ext>
            </a:extLst>
          </p:cNvPr>
          <p:cNvSpPr>
            <a:spLocks noGrp="1"/>
          </p:cNvSpPr>
          <p:nvPr>
            <p:ph type="title" hasCustomPrompt="1"/>
          </p:nvPr>
        </p:nvSpPr>
        <p:spPr>
          <a:xfrm>
            <a:off x="340291" y="212186"/>
            <a:ext cx="9983029" cy="588637"/>
          </a:xfrm>
          <a:prstGeom prst="rect">
            <a:avLst/>
          </a:prstGeom>
        </p:spPr>
        <p:txBody>
          <a:bodyPr vert="horz" lIns="91440" tIns="45720" rIns="91440" bIns="45720" rtlCol="0" anchor="t" anchorCtr="0">
            <a:noAutofit/>
          </a:bodyPr>
          <a:lstStyle>
            <a:lvl1pPr>
              <a:defRPr sz="4000" b="1" i="0">
                <a:solidFill>
                  <a:srgbClr val="361D5C"/>
                </a:solidFill>
                <a:latin typeface="Aptos ExtraBold" panose="020B0004020202020204" pitchFamily="34" charset="0"/>
                <a:cs typeface="Segoe UI" panose="020B0502040204020203" pitchFamily="34" charset="0"/>
              </a:defRPr>
            </a:lvl1pPr>
          </a:lstStyle>
          <a:p>
            <a:r>
              <a:rPr lang="en-GB"/>
              <a:t>Insert slide title</a:t>
            </a:r>
            <a:endParaRPr lang="en-IS"/>
          </a:p>
        </p:txBody>
      </p:sp>
      <p:pic>
        <p:nvPicPr>
          <p:cNvPr id="6" name="Picture 5">
            <a:extLst>
              <a:ext uri="{FF2B5EF4-FFF2-40B4-BE49-F238E27FC236}">
                <a16:creationId xmlns:a16="http://schemas.microsoft.com/office/drawing/2014/main" id="{8E6B1280-70EA-78D2-BA11-44FC442C003C}"/>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10487345" y="203150"/>
            <a:ext cx="1480989" cy="606707"/>
          </a:xfrm>
          <a:prstGeom prst="rect">
            <a:avLst/>
          </a:prstGeom>
        </p:spPr>
      </p:pic>
      <p:grpSp>
        <p:nvGrpSpPr>
          <p:cNvPr id="7" name="Group 6">
            <a:extLst>
              <a:ext uri="{FF2B5EF4-FFF2-40B4-BE49-F238E27FC236}">
                <a16:creationId xmlns:a16="http://schemas.microsoft.com/office/drawing/2014/main" id="{9D3D3A1B-DF99-75B9-44B6-8F10B9CB1F96}"/>
              </a:ext>
            </a:extLst>
          </p:cNvPr>
          <p:cNvGrpSpPr/>
          <p:nvPr userDrawn="1"/>
        </p:nvGrpSpPr>
        <p:grpSpPr>
          <a:xfrm>
            <a:off x="10223653" y="3709107"/>
            <a:ext cx="1968347" cy="3148894"/>
            <a:chOff x="10223653" y="3709107"/>
            <a:chExt cx="1968347" cy="3148894"/>
          </a:xfrm>
        </p:grpSpPr>
        <p:sp>
          <p:nvSpPr>
            <p:cNvPr id="8" name="Freeform 7">
              <a:extLst>
                <a:ext uri="{FF2B5EF4-FFF2-40B4-BE49-F238E27FC236}">
                  <a16:creationId xmlns:a16="http://schemas.microsoft.com/office/drawing/2014/main" id="{1AF995DF-DE3A-C6C0-2E1D-32B9C0FD25D4}"/>
                </a:ext>
              </a:extLst>
            </p:cNvPr>
            <p:cNvSpPr/>
            <p:nvPr/>
          </p:nvSpPr>
          <p:spPr>
            <a:xfrm>
              <a:off x="10223653" y="6366827"/>
              <a:ext cx="1125139" cy="491173"/>
            </a:xfrm>
            <a:custGeom>
              <a:avLst/>
              <a:gdLst>
                <a:gd name="connsiteX0" fmla="*/ 562569 w 1125139"/>
                <a:gd name="connsiteY0" fmla="*/ 0 h 491173"/>
                <a:gd name="connsiteX1" fmla="*/ 1121653 w 1125139"/>
                <a:gd name="connsiteY1" fmla="*/ 456526 h 491173"/>
                <a:gd name="connsiteX2" fmla="*/ 1125139 w 1125139"/>
                <a:gd name="connsiteY2" fmla="*/ 491173 h 491173"/>
                <a:gd name="connsiteX3" fmla="*/ 0 w 1125139"/>
                <a:gd name="connsiteY3" fmla="*/ 491173 h 491173"/>
                <a:gd name="connsiteX4" fmla="*/ 3486 w 1125139"/>
                <a:gd name="connsiteY4" fmla="*/ 456526 h 491173"/>
                <a:gd name="connsiteX5" fmla="*/ 562569 w 1125139"/>
                <a:gd name="connsiteY5" fmla="*/ 0 h 4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25139" h="491173">
                  <a:moveTo>
                    <a:pt x="562569" y="0"/>
                  </a:moveTo>
                  <a:cubicBezTo>
                    <a:pt x="838349" y="0"/>
                    <a:pt x="1068439" y="195987"/>
                    <a:pt x="1121653" y="456526"/>
                  </a:cubicBezTo>
                  <a:lnTo>
                    <a:pt x="1125139" y="491173"/>
                  </a:lnTo>
                  <a:lnTo>
                    <a:pt x="0" y="491173"/>
                  </a:lnTo>
                  <a:lnTo>
                    <a:pt x="3486" y="456526"/>
                  </a:lnTo>
                  <a:cubicBezTo>
                    <a:pt x="56700" y="195987"/>
                    <a:pt x="286790" y="0"/>
                    <a:pt x="562569" y="0"/>
                  </a:cubicBezTo>
                  <a:close/>
                </a:path>
              </a:pathLst>
            </a:custGeom>
            <a:solidFill>
              <a:srgbClr val="351C5C"/>
            </a:solidFill>
            <a:ln w="0" cap="flat">
              <a:noFill/>
              <a:prstDash val="solid"/>
              <a:miter/>
            </a:ln>
          </p:spPr>
          <p:txBody>
            <a:bodyPr rtlCol="0" anchor="ctr"/>
            <a:lstStyle/>
            <a:p>
              <a:endParaRPr lang="en-IS"/>
            </a:p>
          </p:txBody>
        </p:sp>
        <p:sp>
          <p:nvSpPr>
            <p:cNvPr id="9" name="Freeform 8">
              <a:extLst>
                <a:ext uri="{FF2B5EF4-FFF2-40B4-BE49-F238E27FC236}">
                  <a16:creationId xmlns:a16="http://schemas.microsoft.com/office/drawing/2014/main" id="{48F865A1-A1C4-173F-2883-08E633703FE1}"/>
                </a:ext>
              </a:extLst>
            </p:cNvPr>
            <p:cNvSpPr/>
            <p:nvPr/>
          </p:nvSpPr>
          <p:spPr>
            <a:xfrm>
              <a:off x="11283150" y="3709107"/>
              <a:ext cx="908850" cy="2882384"/>
            </a:xfrm>
            <a:custGeom>
              <a:avLst/>
              <a:gdLst>
                <a:gd name="connsiteX0" fmla="*/ 908850 w 908850"/>
                <a:gd name="connsiteY0" fmla="*/ 0 h 2882384"/>
                <a:gd name="connsiteX1" fmla="*/ 908850 w 908850"/>
                <a:gd name="connsiteY1" fmla="*/ 2005800 h 2882384"/>
                <a:gd name="connsiteX2" fmla="*/ 843657 w 908850"/>
                <a:gd name="connsiteY2" fmla="*/ 2076911 h 2882384"/>
                <a:gd name="connsiteX3" fmla="*/ 536616 w 908850"/>
                <a:gd name="connsiteY3" fmla="*/ 2882384 h 2882384"/>
                <a:gd name="connsiteX4" fmla="*/ 337158 w 908850"/>
                <a:gd name="connsiteY4" fmla="*/ 2318567 h 2882384"/>
                <a:gd name="connsiteX5" fmla="*/ 358961 w 908850"/>
                <a:gd name="connsiteY5" fmla="*/ 346511 h 2882384"/>
                <a:gd name="connsiteX6" fmla="*/ 692849 w 908850"/>
                <a:gd name="connsiteY6" fmla="*/ 94035 h 2882384"/>
                <a:gd name="connsiteX7" fmla="*/ 799464 w 908850"/>
                <a:gd name="connsiteY7" fmla="*/ 41878 h 2882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08850" h="2882384">
                  <a:moveTo>
                    <a:pt x="908850" y="0"/>
                  </a:moveTo>
                  <a:lnTo>
                    <a:pt x="908850" y="2005800"/>
                  </a:lnTo>
                  <a:lnTo>
                    <a:pt x="843657" y="2076911"/>
                  </a:lnTo>
                  <a:cubicBezTo>
                    <a:pt x="628281" y="2333746"/>
                    <a:pt x="535064" y="2608405"/>
                    <a:pt x="536616" y="2882384"/>
                  </a:cubicBezTo>
                  <a:cubicBezTo>
                    <a:pt x="525905" y="2744081"/>
                    <a:pt x="450673" y="2564376"/>
                    <a:pt x="337158" y="2318567"/>
                  </a:cubicBezTo>
                  <a:cubicBezTo>
                    <a:pt x="65953" y="1708777"/>
                    <a:pt x="-271928" y="978590"/>
                    <a:pt x="358961" y="346511"/>
                  </a:cubicBezTo>
                  <a:cubicBezTo>
                    <a:pt x="462271" y="243006"/>
                    <a:pt x="574454" y="158297"/>
                    <a:pt x="692849" y="94035"/>
                  </a:cubicBezTo>
                  <a:cubicBezTo>
                    <a:pt x="727768" y="74997"/>
                    <a:pt x="763327" y="57604"/>
                    <a:pt x="799464" y="41878"/>
                  </a:cubicBezTo>
                  <a:close/>
                </a:path>
              </a:pathLst>
            </a:custGeom>
            <a:solidFill>
              <a:srgbClr val="351C5C"/>
            </a:solidFill>
            <a:ln w="0" cap="flat">
              <a:noFill/>
              <a:prstDash val="solid"/>
              <a:miter/>
            </a:ln>
          </p:spPr>
          <p:txBody>
            <a:bodyPr rtlCol="0" anchor="ctr"/>
            <a:lstStyle/>
            <a:p>
              <a:endParaRPr lang="en-IS"/>
            </a:p>
          </p:txBody>
        </p:sp>
        <p:sp>
          <p:nvSpPr>
            <p:cNvPr id="10" name="Freeform 9">
              <a:extLst>
                <a:ext uri="{FF2B5EF4-FFF2-40B4-BE49-F238E27FC236}">
                  <a16:creationId xmlns:a16="http://schemas.microsoft.com/office/drawing/2014/main" id="{0C195BA2-B1EE-5946-DC5F-27088305DE50}"/>
                </a:ext>
              </a:extLst>
            </p:cNvPr>
            <p:cNvSpPr/>
            <p:nvPr/>
          </p:nvSpPr>
          <p:spPr>
            <a:xfrm>
              <a:off x="11819684" y="5714767"/>
              <a:ext cx="372316" cy="1143234"/>
            </a:xfrm>
            <a:custGeom>
              <a:avLst/>
              <a:gdLst>
                <a:gd name="connsiteX0" fmla="*/ 372316 w 372316"/>
                <a:gd name="connsiteY0" fmla="*/ 0 h 1143234"/>
                <a:gd name="connsiteX1" fmla="*/ 372316 w 372316"/>
                <a:gd name="connsiteY1" fmla="*/ 1143234 h 1143234"/>
                <a:gd name="connsiteX2" fmla="*/ 32474 w 372316"/>
                <a:gd name="connsiteY2" fmla="*/ 1143234 h 1143234"/>
                <a:gd name="connsiteX3" fmla="*/ 23170 w 372316"/>
                <a:gd name="connsiteY3" fmla="*/ 1108671 h 1143234"/>
                <a:gd name="connsiteX4" fmla="*/ 906 w 372316"/>
                <a:gd name="connsiteY4" fmla="*/ 918634 h 1143234"/>
                <a:gd name="connsiteX5" fmla="*/ 906 w 372316"/>
                <a:gd name="connsiteY5" fmla="*/ 916856 h 1143234"/>
                <a:gd name="connsiteX6" fmla="*/ 19 w 372316"/>
                <a:gd name="connsiteY6" fmla="*/ 879391 h 1143234"/>
                <a:gd name="connsiteX7" fmla="*/ 19 w 372316"/>
                <a:gd name="connsiteY7" fmla="*/ 876724 h 1143234"/>
                <a:gd name="connsiteX8" fmla="*/ 19 w 372316"/>
                <a:gd name="connsiteY8" fmla="*/ 876661 h 1143234"/>
                <a:gd name="connsiteX9" fmla="*/ 307040 w 372316"/>
                <a:gd name="connsiteY9" fmla="*/ 71188 h 1143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2316" h="1143234">
                  <a:moveTo>
                    <a:pt x="372316" y="0"/>
                  </a:moveTo>
                  <a:lnTo>
                    <a:pt x="372316" y="1143234"/>
                  </a:lnTo>
                  <a:lnTo>
                    <a:pt x="32474" y="1143234"/>
                  </a:lnTo>
                  <a:lnTo>
                    <a:pt x="23170" y="1108671"/>
                  </a:lnTo>
                  <a:cubicBezTo>
                    <a:pt x="10908" y="1045622"/>
                    <a:pt x="3362" y="982198"/>
                    <a:pt x="906" y="918634"/>
                  </a:cubicBezTo>
                  <a:cubicBezTo>
                    <a:pt x="463" y="918190"/>
                    <a:pt x="906" y="917745"/>
                    <a:pt x="906" y="916856"/>
                  </a:cubicBezTo>
                  <a:cubicBezTo>
                    <a:pt x="19" y="904347"/>
                    <a:pt x="19" y="891901"/>
                    <a:pt x="19" y="879391"/>
                  </a:cubicBezTo>
                  <a:lnTo>
                    <a:pt x="19" y="876724"/>
                  </a:lnTo>
                  <a:lnTo>
                    <a:pt x="19" y="876661"/>
                  </a:lnTo>
                  <a:cubicBezTo>
                    <a:pt x="-1534" y="602682"/>
                    <a:pt x="91635" y="328023"/>
                    <a:pt x="307040" y="71188"/>
                  </a:cubicBezTo>
                  <a:close/>
                </a:path>
              </a:pathLst>
            </a:custGeom>
            <a:solidFill>
              <a:srgbClr val="00BCB5"/>
            </a:solidFill>
            <a:ln w="0" cap="flat">
              <a:noFill/>
              <a:prstDash val="solid"/>
              <a:miter/>
            </a:ln>
          </p:spPr>
          <p:txBody>
            <a:bodyPr rtlCol="0" anchor="ctr"/>
            <a:lstStyle/>
            <a:p>
              <a:endParaRPr lang="en-IS"/>
            </a:p>
          </p:txBody>
        </p:sp>
      </p:grpSp>
      <p:sp>
        <p:nvSpPr>
          <p:cNvPr id="11" name="Text Placeholder 41">
            <a:extLst>
              <a:ext uri="{FF2B5EF4-FFF2-40B4-BE49-F238E27FC236}">
                <a16:creationId xmlns:a16="http://schemas.microsoft.com/office/drawing/2014/main" id="{6CE61189-26C8-F1FB-42D9-D4295675023A}"/>
              </a:ext>
            </a:extLst>
          </p:cNvPr>
          <p:cNvSpPr>
            <a:spLocks noGrp="1"/>
          </p:cNvSpPr>
          <p:nvPr>
            <p:ph type="body" sz="quarter" idx="11"/>
          </p:nvPr>
        </p:nvSpPr>
        <p:spPr>
          <a:xfrm>
            <a:off x="340291" y="962526"/>
            <a:ext cx="10680134"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4014133"/>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preserve="1" userDrawn="1">
  <p:cSld name="Text 2">
    <p:spTree>
      <p:nvGrpSpPr>
        <p:cNvPr id="1" name=""/>
        <p:cNvGrpSpPr/>
        <p:nvPr/>
      </p:nvGrpSpPr>
      <p:grpSpPr>
        <a:xfrm>
          <a:off x="0" y="0"/>
          <a:ext cx="0" cy="0"/>
          <a:chOff x="0" y="0"/>
          <a:chExt cx="0" cy="0"/>
        </a:xfrm>
      </p:grpSpPr>
      <p:sp>
        <p:nvSpPr>
          <p:cNvPr id="3" name="Title Placeholder 12">
            <a:extLst>
              <a:ext uri="{FF2B5EF4-FFF2-40B4-BE49-F238E27FC236}">
                <a16:creationId xmlns:a16="http://schemas.microsoft.com/office/drawing/2014/main" id="{9A4B56D3-D4AF-29EA-5DD2-9D8E7F6433AD}"/>
              </a:ext>
            </a:extLst>
          </p:cNvPr>
          <p:cNvSpPr>
            <a:spLocks noGrp="1"/>
          </p:cNvSpPr>
          <p:nvPr>
            <p:ph type="title" hasCustomPrompt="1"/>
          </p:nvPr>
        </p:nvSpPr>
        <p:spPr>
          <a:xfrm>
            <a:off x="340291" y="212186"/>
            <a:ext cx="11484279" cy="588637"/>
          </a:xfrm>
          <a:prstGeom prst="rect">
            <a:avLst/>
          </a:prstGeom>
        </p:spPr>
        <p:txBody>
          <a:bodyPr vert="horz" lIns="91440" tIns="45720" rIns="91440" bIns="45720" rtlCol="0" anchor="t" anchorCtr="0">
            <a:noAutofit/>
          </a:bodyPr>
          <a:lstStyle>
            <a:lvl1pPr>
              <a:defRPr sz="4000" b="1" i="0">
                <a:solidFill>
                  <a:srgbClr val="361D5C"/>
                </a:solidFill>
                <a:latin typeface="Aptos ExtraBold" panose="020B0004020202020204" pitchFamily="34" charset="0"/>
                <a:cs typeface="Segoe UI" panose="020B0502040204020203" pitchFamily="34" charset="0"/>
              </a:defRPr>
            </a:lvl1pPr>
          </a:lstStyle>
          <a:p>
            <a:r>
              <a:rPr lang="en-GB"/>
              <a:t>Insert slide title</a:t>
            </a:r>
            <a:endParaRPr lang="en-IS"/>
          </a:p>
        </p:txBody>
      </p:sp>
      <p:sp>
        <p:nvSpPr>
          <p:cNvPr id="43" name="Freeform 42">
            <a:extLst>
              <a:ext uri="{FF2B5EF4-FFF2-40B4-BE49-F238E27FC236}">
                <a16:creationId xmlns:a16="http://schemas.microsoft.com/office/drawing/2014/main" id="{7438DB5E-741B-70E2-CC78-4EA376373B7D}"/>
              </a:ext>
            </a:extLst>
          </p:cNvPr>
          <p:cNvSpPr/>
          <p:nvPr userDrawn="1"/>
        </p:nvSpPr>
        <p:spPr>
          <a:xfrm>
            <a:off x="11023366" y="6080647"/>
            <a:ext cx="1168634" cy="777352"/>
          </a:xfrm>
          <a:custGeom>
            <a:avLst/>
            <a:gdLst>
              <a:gd name="connsiteX0" fmla="*/ 1168634 w 1168634"/>
              <a:gd name="connsiteY0" fmla="*/ 0 h 777352"/>
              <a:gd name="connsiteX1" fmla="*/ 1168634 w 1168634"/>
              <a:gd name="connsiteY1" fmla="*/ 777352 h 777352"/>
              <a:gd name="connsiteX2" fmla="*/ 0 w 1168634"/>
              <a:gd name="connsiteY2" fmla="*/ 777352 h 777352"/>
              <a:gd name="connsiteX3" fmla="*/ 433726 w 1168634"/>
              <a:gd name="connsiteY3" fmla="*/ 343517 h 777352"/>
              <a:gd name="connsiteX4" fmla="*/ 1160851 w 1168634"/>
              <a:gd name="connsiteY4" fmla="*/ 374 h 7773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68634" h="777352">
                <a:moveTo>
                  <a:pt x="1168634" y="0"/>
                </a:moveTo>
                <a:lnTo>
                  <a:pt x="1168634" y="777352"/>
                </a:lnTo>
                <a:lnTo>
                  <a:pt x="0" y="777352"/>
                </a:lnTo>
                <a:lnTo>
                  <a:pt x="433726" y="343517"/>
                </a:lnTo>
                <a:cubicBezTo>
                  <a:pt x="637009" y="140184"/>
                  <a:pt x="895481" y="25845"/>
                  <a:pt x="1160851" y="374"/>
                </a:cubicBezTo>
                <a:close/>
              </a:path>
            </a:pathLst>
          </a:custGeom>
          <a:solidFill>
            <a:srgbClr val="EFBC6E"/>
          </a:solidFill>
          <a:ln w="0" cap="flat">
            <a:noFill/>
            <a:prstDash val="solid"/>
            <a:miter/>
          </a:ln>
        </p:spPr>
        <p:txBody>
          <a:bodyPr rtlCol="0" anchor="ctr"/>
          <a:lstStyle/>
          <a:p>
            <a:endParaRPr lang="en-IS"/>
          </a:p>
        </p:txBody>
      </p:sp>
      <p:sp>
        <p:nvSpPr>
          <p:cNvPr id="44" name="Freeform 43">
            <a:extLst>
              <a:ext uri="{FF2B5EF4-FFF2-40B4-BE49-F238E27FC236}">
                <a16:creationId xmlns:a16="http://schemas.microsoft.com/office/drawing/2014/main" id="{F1A7C4D3-1E92-1019-72C9-A784F302475F}"/>
              </a:ext>
            </a:extLst>
          </p:cNvPr>
          <p:cNvSpPr/>
          <p:nvPr userDrawn="1"/>
        </p:nvSpPr>
        <p:spPr>
          <a:xfrm>
            <a:off x="8688223" y="5993583"/>
            <a:ext cx="2686611" cy="864416"/>
          </a:xfrm>
          <a:custGeom>
            <a:avLst/>
            <a:gdLst>
              <a:gd name="connsiteX0" fmla="*/ 1397388 w 2686611"/>
              <a:gd name="connsiteY0" fmla="*/ 4 h 864416"/>
              <a:gd name="connsiteX1" fmla="*/ 2686611 w 2686611"/>
              <a:gd name="connsiteY1" fmla="*/ 513052 h 864416"/>
              <a:gd name="connsiteX2" fmla="*/ 2335335 w 2686611"/>
              <a:gd name="connsiteY2" fmla="*/ 864416 h 864416"/>
              <a:gd name="connsiteX3" fmla="*/ 0 w 2686611"/>
              <a:gd name="connsiteY3" fmla="*/ 864416 h 864416"/>
              <a:gd name="connsiteX4" fmla="*/ 18749 w 2686611"/>
              <a:gd name="connsiteY4" fmla="*/ 822676 h 864416"/>
              <a:gd name="connsiteX5" fmla="*/ 283120 w 2686611"/>
              <a:gd name="connsiteY5" fmla="*/ 473291 h 864416"/>
              <a:gd name="connsiteX6" fmla="*/ 283120 w 2686611"/>
              <a:gd name="connsiteY6" fmla="*/ 473386 h 864416"/>
              <a:gd name="connsiteX7" fmla="*/ 1397388 w 2686611"/>
              <a:gd name="connsiteY7" fmla="*/ 4 h 86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86611" h="864416">
                <a:moveTo>
                  <a:pt x="1397388" y="4"/>
                </a:moveTo>
                <a:cubicBezTo>
                  <a:pt x="1813736" y="896"/>
                  <a:pt x="2259243" y="166193"/>
                  <a:pt x="2686611" y="513052"/>
                </a:cubicBezTo>
                <a:lnTo>
                  <a:pt x="2335335" y="864416"/>
                </a:lnTo>
                <a:lnTo>
                  <a:pt x="0" y="864416"/>
                </a:lnTo>
                <a:lnTo>
                  <a:pt x="18749" y="822676"/>
                </a:lnTo>
                <a:cubicBezTo>
                  <a:pt x="83422" y="703366"/>
                  <a:pt x="170073" y="586367"/>
                  <a:pt x="283120" y="473291"/>
                </a:cubicBezTo>
                <a:lnTo>
                  <a:pt x="283120" y="473386"/>
                </a:lnTo>
                <a:cubicBezTo>
                  <a:pt x="593851" y="162625"/>
                  <a:pt x="981039" y="-888"/>
                  <a:pt x="1397388" y="4"/>
                </a:cubicBezTo>
                <a:close/>
              </a:path>
            </a:pathLst>
          </a:custGeom>
          <a:solidFill>
            <a:srgbClr val="351C5C"/>
          </a:solidFill>
          <a:ln w="0" cap="flat">
            <a:noFill/>
            <a:prstDash val="solid"/>
            <a:miter/>
          </a:ln>
        </p:spPr>
        <p:txBody>
          <a:bodyPr rtlCol="0" anchor="ctr"/>
          <a:lstStyle/>
          <a:p>
            <a:endParaRPr lang="en-IS"/>
          </a:p>
        </p:txBody>
      </p:sp>
      <p:pic>
        <p:nvPicPr>
          <p:cNvPr id="45" name="Picture 44" descr="A black background with white text&#10;&#10;Description automatically generated">
            <a:extLst>
              <a:ext uri="{FF2B5EF4-FFF2-40B4-BE49-F238E27FC236}">
                <a16:creationId xmlns:a16="http://schemas.microsoft.com/office/drawing/2014/main" id="{F1508C17-63E1-97C6-6743-7F587B0BB190}"/>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9331825" y="6165969"/>
            <a:ext cx="1480989" cy="606708"/>
          </a:xfrm>
          <a:prstGeom prst="rect">
            <a:avLst/>
          </a:prstGeom>
        </p:spPr>
      </p:pic>
      <p:sp>
        <p:nvSpPr>
          <p:cNvPr id="46" name="Text Placeholder 41">
            <a:extLst>
              <a:ext uri="{FF2B5EF4-FFF2-40B4-BE49-F238E27FC236}">
                <a16:creationId xmlns:a16="http://schemas.microsoft.com/office/drawing/2014/main" id="{CA448D42-3E54-5B8F-9F82-ADEDFA2EB16C}"/>
              </a:ext>
            </a:extLst>
          </p:cNvPr>
          <p:cNvSpPr>
            <a:spLocks noGrp="1"/>
          </p:cNvSpPr>
          <p:nvPr>
            <p:ph type="body" sz="quarter" idx="11"/>
          </p:nvPr>
        </p:nvSpPr>
        <p:spPr>
          <a:xfrm>
            <a:off x="340291" y="962526"/>
            <a:ext cx="11484278"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99435602"/>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preserve="1" userDrawn="1">
  <p:cSld name="Text 3">
    <p:spTree>
      <p:nvGrpSpPr>
        <p:cNvPr id="1" name=""/>
        <p:cNvGrpSpPr/>
        <p:nvPr/>
      </p:nvGrpSpPr>
      <p:grpSpPr>
        <a:xfrm>
          <a:off x="0" y="0"/>
          <a:ext cx="0" cy="0"/>
          <a:chOff x="0" y="0"/>
          <a:chExt cx="0" cy="0"/>
        </a:xfrm>
      </p:grpSpPr>
      <p:sp>
        <p:nvSpPr>
          <p:cNvPr id="33" name="Freeform 32">
            <a:extLst>
              <a:ext uri="{FF2B5EF4-FFF2-40B4-BE49-F238E27FC236}">
                <a16:creationId xmlns:a16="http://schemas.microsoft.com/office/drawing/2014/main" id="{415E5872-73FA-15FE-4080-43F2E0AD6385}"/>
              </a:ext>
            </a:extLst>
          </p:cNvPr>
          <p:cNvSpPr/>
          <p:nvPr userDrawn="1"/>
        </p:nvSpPr>
        <p:spPr>
          <a:xfrm rot="5400000">
            <a:off x="6641945" y="1648581"/>
            <a:ext cx="5868430" cy="4550407"/>
          </a:xfrm>
          <a:custGeom>
            <a:avLst/>
            <a:gdLst>
              <a:gd name="connsiteX0" fmla="*/ 0 w 5868430"/>
              <a:gd name="connsiteY0" fmla="*/ 4343372 h 4550407"/>
              <a:gd name="connsiteX1" fmla="*/ 0 w 5868430"/>
              <a:gd name="connsiteY1" fmla="*/ 207034 h 4550407"/>
              <a:gd name="connsiteX2" fmla="*/ 206925 w 5868430"/>
              <a:gd name="connsiteY2" fmla="*/ 0 h 4550407"/>
              <a:gd name="connsiteX3" fmla="*/ 572802 w 5868430"/>
              <a:gd name="connsiteY3" fmla="*/ 0 h 4550407"/>
              <a:gd name="connsiteX4" fmla="*/ 5502553 w 5868430"/>
              <a:gd name="connsiteY4" fmla="*/ 0 h 4550407"/>
              <a:gd name="connsiteX5" fmla="*/ 5868430 w 5868430"/>
              <a:gd name="connsiteY5" fmla="*/ 0 h 4550407"/>
              <a:gd name="connsiteX6" fmla="*/ 5868429 w 5868430"/>
              <a:gd name="connsiteY6" fmla="*/ 4550407 h 4550407"/>
              <a:gd name="connsiteX7" fmla="*/ 5502552 w 5868430"/>
              <a:gd name="connsiteY7" fmla="*/ 4550407 h 4550407"/>
              <a:gd name="connsiteX8" fmla="*/ 572802 w 5868430"/>
              <a:gd name="connsiteY8" fmla="*/ 4550407 h 4550407"/>
              <a:gd name="connsiteX9" fmla="*/ 206925 w 5868430"/>
              <a:gd name="connsiteY9" fmla="*/ 4550407 h 4550407"/>
              <a:gd name="connsiteX10" fmla="*/ 0 w 5868430"/>
              <a:gd name="connsiteY10" fmla="*/ 4343372 h 4550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68430" h="4550407">
                <a:moveTo>
                  <a:pt x="0" y="4343372"/>
                </a:moveTo>
                <a:lnTo>
                  <a:pt x="0" y="207034"/>
                </a:lnTo>
                <a:cubicBezTo>
                  <a:pt x="0" y="92692"/>
                  <a:pt x="92643" y="0"/>
                  <a:pt x="206925" y="0"/>
                </a:cubicBezTo>
                <a:lnTo>
                  <a:pt x="572802" y="0"/>
                </a:lnTo>
                <a:lnTo>
                  <a:pt x="5502553" y="0"/>
                </a:lnTo>
                <a:lnTo>
                  <a:pt x="5868430" y="0"/>
                </a:lnTo>
                <a:lnTo>
                  <a:pt x="5868429" y="4550407"/>
                </a:lnTo>
                <a:lnTo>
                  <a:pt x="5502552" y="4550407"/>
                </a:lnTo>
                <a:lnTo>
                  <a:pt x="572802" y="4550407"/>
                </a:lnTo>
                <a:lnTo>
                  <a:pt x="206925" y="4550407"/>
                </a:lnTo>
                <a:cubicBezTo>
                  <a:pt x="92643" y="4550407"/>
                  <a:pt x="0" y="4457714"/>
                  <a:pt x="0" y="4343372"/>
                </a:cubicBezTo>
                <a:close/>
              </a:path>
            </a:pathLst>
          </a:custGeom>
          <a:solidFill>
            <a:schemeClr val="bg1"/>
          </a:solidFill>
          <a:ln w="12700" cap="flat">
            <a:noFill/>
            <a:prstDash val="solid"/>
            <a:miter/>
          </a:ln>
          <a:effectLst>
            <a:outerShdw blurRad="165100" dist="165100" dir="5400000" algn="ctr" rotWithShape="0">
              <a:srgbClr val="000000">
                <a:alpha val="14720"/>
              </a:srgbClr>
            </a:outerShdw>
          </a:effectLst>
        </p:spPr>
        <p:txBody>
          <a:bodyPr rtlCol="0" anchor="ctr"/>
          <a:lstStyle/>
          <a:p>
            <a:endParaRPr lang="en-IS"/>
          </a:p>
        </p:txBody>
      </p:sp>
      <p:sp>
        <p:nvSpPr>
          <p:cNvPr id="27" name="Text Placeholder 8">
            <a:extLst>
              <a:ext uri="{FF2B5EF4-FFF2-40B4-BE49-F238E27FC236}">
                <a16:creationId xmlns:a16="http://schemas.microsoft.com/office/drawing/2014/main" id="{A83F39A0-32C9-BA62-1FE4-8D3886A53051}"/>
              </a:ext>
            </a:extLst>
          </p:cNvPr>
          <p:cNvSpPr>
            <a:spLocks noGrp="1"/>
          </p:cNvSpPr>
          <p:nvPr>
            <p:ph type="body" sz="quarter" idx="11" hasCustomPrompt="1"/>
          </p:nvPr>
        </p:nvSpPr>
        <p:spPr>
          <a:xfrm>
            <a:off x="7526399" y="1201824"/>
            <a:ext cx="4111419" cy="5323667"/>
          </a:xfrm>
          <a:prstGeom prst="rect">
            <a:avLst/>
          </a:prstGeom>
        </p:spPr>
        <p:txBody>
          <a:bodyPr/>
          <a:lstStyle>
            <a:lvl1pPr>
              <a:defRPr sz="2000" b="0" i="0">
                <a:solidFill>
                  <a:srgbClr val="351C5C"/>
                </a:solidFill>
                <a:latin typeface="Aptos Light" panose="020B0004020202020204"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a:t>Click to edit text</a:t>
            </a:r>
          </a:p>
        </p:txBody>
      </p:sp>
      <p:sp>
        <p:nvSpPr>
          <p:cNvPr id="28" name="Title Placeholder 12">
            <a:extLst>
              <a:ext uri="{FF2B5EF4-FFF2-40B4-BE49-F238E27FC236}">
                <a16:creationId xmlns:a16="http://schemas.microsoft.com/office/drawing/2014/main" id="{EA64A310-8E4A-0B0F-5EEE-90ED080B24E2}"/>
              </a:ext>
            </a:extLst>
          </p:cNvPr>
          <p:cNvSpPr>
            <a:spLocks noGrp="1"/>
          </p:cNvSpPr>
          <p:nvPr>
            <p:ph type="title" hasCustomPrompt="1"/>
          </p:nvPr>
        </p:nvSpPr>
        <p:spPr>
          <a:xfrm>
            <a:off x="340291" y="212186"/>
            <a:ext cx="11511073" cy="588637"/>
          </a:xfrm>
          <a:prstGeom prst="rect">
            <a:avLst/>
          </a:prstGeom>
        </p:spPr>
        <p:txBody>
          <a:bodyPr vert="horz" lIns="91440" tIns="45720" rIns="91440" bIns="45720" rtlCol="0" anchor="t" anchorCtr="0">
            <a:noAutofit/>
          </a:bodyPr>
          <a:lstStyle>
            <a:lvl1pPr>
              <a:defRPr sz="4000" b="1" i="0">
                <a:solidFill>
                  <a:srgbClr val="361D5C"/>
                </a:solidFill>
                <a:latin typeface="Aptos ExtraBold" panose="020B0004020202020204" pitchFamily="34" charset="0"/>
                <a:cs typeface="Segoe UI" panose="020B0502040204020203" pitchFamily="34" charset="0"/>
              </a:defRPr>
            </a:lvl1pPr>
          </a:lstStyle>
          <a:p>
            <a:r>
              <a:rPr lang="en-GB"/>
              <a:t>Insert slide title</a:t>
            </a:r>
            <a:endParaRPr lang="en-IS"/>
          </a:p>
        </p:txBody>
      </p:sp>
      <p:grpSp>
        <p:nvGrpSpPr>
          <p:cNvPr id="2" name="Group 1">
            <a:extLst>
              <a:ext uri="{FF2B5EF4-FFF2-40B4-BE49-F238E27FC236}">
                <a16:creationId xmlns:a16="http://schemas.microsoft.com/office/drawing/2014/main" id="{7E29EAC8-9B01-B483-DD59-7D0DD8B47C5D}"/>
              </a:ext>
            </a:extLst>
          </p:cNvPr>
          <p:cNvGrpSpPr/>
          <p:nvPr userDrawn="1"/>
        </p:nvGrpSpPr>
        <p:grpSpPr>
          <a:xfrm>
            <a:off x="0" y="4956384"/>
            <a:ext cx="2921093" cy="1901616"/>
            <a:chOff x="0" y="4956384"/>
            <a:chExt cx="2921093" cy="1901616"/>
          </a:xfrm>
        </p:grpSpPr>
        <p:sp>
          <p:nvSpPr>
            <p:cNvPr id="3" name="Freeform 2">
              <a:extLst>
                <a:ext uri="{FF2B5EF4-FFF2-40B4-BE49-F238E27FC236}">
                  <a16:creationId xmlns:a16="http://schemas.microsoft.com/office/drawing/2014/main" id="{E6BF83E9-B5A1-3141-03F3-7CFC3367D156}"/>
                </a:ext>
              </a:extLst>
            </p:cNvPr>
            <p:cNvSpPr/>
            <p:nvPr userDrawn="1"/>
          </p:nvSpPr>
          <p:spPr>
            <a:xfrm>
              <a:off x="33101" y="5929605"/>
              <a:ext cx="2887992" cy="928395"/>
            </a:xfrm>
            <a:custGeom>
              <a:avLst/>
              <a:gdLst>
                <a:gd name="connsiteX0" fmla="*/ 1668240 w 2887992"/>
                <a:gd name="connsiteY0" fmla="*/ 497 h 928395"/>
                <a:gd name="connsiteX1" fmla="*/ 2535886 w 2887992"/>
                <a:gd name="connsiteY1" fmla="*/ 358962 h 928395"/>
                <a:gd name="connsiteX2" fmla="*/ 2788363 w 2887992"/>
                <a:gd name="connsiteY2" fmla="*/ 692850 h 928395"/>
                <a:gd name="connsiteX3" fmla="*/ 2882666 w 2887992"/>
                <a:gd name="connsiteY3" fmla="*/ 909552 h 928395"/>
                <a:gd name="connsiteX4" fmla="*/ 2887992 w 2887992"/>
                <a:gd name="connsiteY4" fmla="*/ 928395 h 928395"/>
                <a:gd name="connsiteX5" fmla="*/ 897907 w 2887992"/>
                <a:gd name="connsiteY5" fmla="*/ 928395 h 928395"/>
                <a:gd name="connsiteX6" fmla="*/ 805477 w 2887992"/>
                <a:gd name="connsiteY6" fmla="*/ 843657 h 928395"/>
                <a:gd name="connsiteX7" fmla="*/ 0 w 2887992"/>
                <a:gd name="connsiteY7" fmla="*/ 536617 h 928395"/>
                <a:gd name="connsiteX8" fmla="*/ 563820 w 2887992"/>
                <a:gd name="connsiteY8" fmla="*/ 337159 h 928395"/>
                <a:gd name="connsiteX9" fmla="*/ 1668240 w 2887992"/>
                <a:gd name="connsiteY9" fmla="*/ 497 h 928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87992" h="928395">
                  <a:moveTo>
                    <a:pt x="1668240" y="497"/>
                  </a:moveTo>
                  <a:cubicBezTo>
                    <a:pt x="1964035" y="-7637"/>
                    <a:pt x="2259350" y="82948"/>
                    <a:pt x="2535886" y="358962"/>
                  </a:cubicBezTo>
                  <a:cubicBezTo>
                    <a:pt x="2639391" y="462272"/>
                    <a:pt x="2724101" y="574455"/>
                    <a:pt x="2788363" y="692850"/>
                  </a:cubicBezTo>
                  <a:cubicBezTo>
                    <a:pt x="2826439" y="762687"/>
                    <a:pt x="2857937" y="835085"/>
                    <a:pt x="2882666" y="909552"/>
                  </a:cubicBezTo>
                  <a:lnTo>
                    <a:pt x="2887992" y="928395"/>
                  </a:lnTo>
                  <a:lnTo>
                    <a:pt x="897907" y="928395"/>
                  </a:lnTo>
                  <a:lnTo>
                    <a:pt x="805477" y="843657"/>
                  </a:lnTo>
                  <a:cubicBezTo>
                    <a:pt x="548640" y="628282"/>
                    <a:pt x="273980" y="535065"/>
                    <a:pt x="0" y="536617"/>
                  </a:cubicBezTo>
                  <a:cubicBezTo>
                    <a:pt x="138304" y="525906"/>
                    <a:pt x="318010" y="450674"/>
                    <a:pt x="563820" y="337159"/>
                  </a:cubicBezTo>
                  <a:cubicBezTo>
                    <a:pt x="906828" y="184606"/>
                    <a:pt x="1287931" y="10956"/>
                    <a:pt x="1668240" y="497"/>
                  </a:cubicBez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Freeform 4">
              <a:extLst>
                <a:ext uri="{FF2B5EF4-FFF2-40B4-BE49-F238E27FC236}">
                  <a16:creationId xmlns:a16="http://schemas.microsoft.com/office/drawing/2014/main" id="{98705114-9563-4857-24D6-40FD088808BB}"/>
                </a:ext>
              </a:extLst>
            </p:cNvPr>
            <p:cNvSpPr/>
            <p:nvPr userDrawn="1"/>
          </p:nvSpPr>
          <p:spPr>
            <a:xfrm>
              <a:off x="0" y="6466140"/>
              <a:ext cx="931144" cy="391860"/>
            </a:xfrm>
            <a:custGeom>
              <a:avLst/>
              <a:gdLst>
                <a:gd name="connsiteX0" fmla="*/ 30435 w 931144"/>
                <a:gd name="connsiteY0" fmla="*/ 20 h 391860"/>
                <a:gd name="connsiteX1" fmla="*/ 33101 w 931144"/>
                <a:gd name="connsiteY1" fmla="*/ 20 h 391860"/>
                <a:gd name="connsiteX2" fmla="*/ 33165 w 931144"/>
                <a:gd name="connsiteY2" fmla="*/ 20 h 391860"/>
                <a:gd name="connsiteX3" fmla="*/ 838642 w 931144"/>
                <a:gd name="connsiteY3" fmla="*/ 307041 h 391860"/>
                <a:gd name="connsiteX4" fmla="*/ 931144 w 931144"/>
                <a:gd name="connsiteY4" fmla="*/ 391860 h 391860"/>
                <a:gd name="connsiteX5" fmla="*/ 0 w 931144"/>
                <a:gd name="connsiteY5" fmla="*/ 391860 h 391860"/>
                <a:gd name="connsiteX6" fmla="*/ 0 w 931144"/>
                <a:gd name="connsiteY6" fmla="*/ 740 h 391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1144" h="391860">
                  <a:moveTo>
                    <a:pt x="30435" y="20"/>
                  </a:moveTo>
                  <a:lnTo>
                    <a:pt x="33101" y="20"/>
                  </a:lnTo>
                  <a:lnTo>
                    <a:pt x="33165" y="20"/>
                  </a:lnTo>
                  <a:cubicBezTo>
                    <a:pt x="307145" y="-1533"/>
                    <a:pt x="581805" y="91636"/>
                    <a:pt x="838642" y="307041"/>
                  </a:cubicBezTo>
                  <a:lnTo>
                    <a:pt x="931144" y="391860"/>
                  </a:lnTo>
                  <a:lnTo>
                    <a:pt x="0" y="391860"/>
                  </a:lnTo>
                  <a:lnTo>
                    <a:pt x="0" y="740"/>
                  </a:lnTo>
                  <a:close/>
                </a:path>
              </a:pathLst>
            </a:custGeom>
            <a:solidFill>
              <a:srgbClr val="00BCB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43">
              <a:extLst>
                <a:ext uri="{FF2B5EF4-FFF2-40B4-BE49-F238E27FC236}">
                  <a16:creationId xmlns:a16="http://schemas.microsoft.com/office/drawing/2014/main" id="{5B5CC63E-A21B-BAB0-6F35-7011F6AC96F0}"/>
                </a:ext>
              </a:extLst>
            </p:cNvPr>
            <p:cNvSpPr/>
            <p:nvPr userDrawn="1"/>
          </p:nvSpPr>
          <p:spPr>
            <a:xfrm>
              <a:off x="0" y="4956384"/>
              <a:ext cx="257766" cy="952588"/>
            </a:xfrm>
            <a:custGeom>
              <a:avLst/>
              <a:gdLst>
                <a:gd name="connsiteX0" fmla="*/ 0 w 257766"/>
                <a:gd name="connsiteY0" fmla="*/ 0 h 952588"/>
                <a:gd name="connsiteX1" fmla="*/ 5683 w 257766"/>
                <a:gd name="connsiteY1" fmla="*/ 3079 h 952588"/>
                <a:gd name="connsiteX2" fmla="*/ 257766 w 257766"/>
                <a:gd name="connsiteY2" fmla="*/ 476294 h 952588"/>
                <a:gd name="connsiteX3" fmla="*/ 5683 w 257766"/>
                <a:gd name="connsiteY3" fmla="*/ 949509 h 952588"/>
                <a:gd name="connsiteX4" fmla="*/ 0 w 257766"/>
                <a:gd name="connsiteY4" fmla="*/ 952588 h 9525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7766" h="952588">
                  <a:moveTo>
                    <a:pt x="0" y="0"/>
                  </a:moveTo>
                  <a:lnTo>
                    <a:pt x="5683" y="3079"/>
                  </a:lnTo>
                  <a:cubicBezTo>
                    <a:pt x="157772" y="105634"/>
                    <a:pt x="257766" y="279309"/>
                    <a:pt x="257766" y="476294"/>
                  </a:cubicBezTo>
                  <a:cubicBezTo>
                    <a:pt x="257766" y="673279"/>
                    <a:pt x="157772" y="846954"/>
                    <a:pt x="5683" y="949509"/>
                  </a:cubicBezTo>
                  <a:lnTo>
                    <a:pt x="0" y="952588"/>
                  </a:ln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5" name="Picture 44" descr="A black background with white text&#10;&#10;Description automatically generated">
              <a:extLst>
                <a:ext uri="{FF2B5EF4-FFF2-40B4-BE49-F238E27FC236}">
                  <a16:creationId xmlns:a16="http://schemas.microsoft.com/office/drawing/2014/main" id="{5DC7433E-DCCA-2F84-82FE-34357F45A8BE}"/>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932069" y="6128121"/>
              <a:ext cx="1480989" cy="606708"/>
            </a:xfrm>
            <a:prstGeom prst="rect">
              <a:avLst/>
            </a:prstGeom>
          </p:spPr>
        </p:pic>
      </p:grpSp>
      <p:sp>
        <p:nvSpPr>
          <p:cNvPr id="46" name="Text Placeholder 41">
            <a:extLst>
              <a:ext uri="{FF2B5EF4-FFF2-40B4-BE49-F238E27FC236}">
                <a16:creationId xmlns:a16="http://schemas.microsoft.com/office/drawing/2014/main" id="{C6A88B59-08E0-1FF8-6D74-4C75F2398C52}"/>
              </a:ext>
            </a:extLst>
          </p:cNvPr>
          <p:cNvSpPr>
            <a:spLocks noGrp="1"/>
          </p:cNvSpPr>
          <p:nvPr>
            <p:ph type="body" sz="quarter" idx="12"/>
          </p:nvPr>
        </p:nvSpPr>
        <p:spPr>
          <a:xfrm>
            <a:off x="340290" y="962526"/>
            <a:ext cx="6747119"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91093713"/>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preserve="1" userDrawn="1">
  <p:cSld name="1_Text 3">
    <p:spTree>
      <p:nvGrpSpPr>
        <p:cNvPr id="1" name=""/>
        <p:cNvGrpSpPr/>
        <p:nvPr/>
      </p:nvGrpSpPr>
      <p:grpSpPr>
        <a:xfrm>
          <a:off x="0" y="0"/>
          <a:ext cx="0" cy="0"/>
          <a:chOff x="0" y="0"/>
          <a:chExt cx="0" cy="0"/>
        </a:xfrm>
      </p:grpSpPr>
      <p:sp>
        <p:nvSpPr>
          <p:cNvPr id="33" name="Freeform 32">
            <a:extLst>
              <a:ext uri="{FF2B5EF4-FFF2-40B4-BE49-F238E27FC236}">
                <a16:creationId xmlns:a16="http://schemas.microsoft.com/office/drawing/2014/main" id="{415E5872-73FA-15FE-4080-43F2E0AD6385}"/>
              </a:ext>
            </a:extLst>
          </p:cNvPr>
          <p:cNvSpPr/>
          <p:nvPr userDrawn="1"/>
        </p:nvSpPr>
        <p:spPr>
          <a:xfrm rot="5400000">
            <a:off x="-318722" y="1648582"/>
            <a:ext cx="5868430" cy="4550407"/>
          </a:xfrm>
          <a:custGeom>
            <a:avLst/>
            <a:gdLst>
              <a:gd name="connsiteX0" fmla="*/ 0 w 5868430"/>
              <a:gd name="connsiteY0" fmla="*/ 4343372 h 4550407"/>
              <a:gd name="connsiteX1" fmla="*/ 0 w 5868430"/>
              <a:gd name="connsiteY1" fmla="*/ 207034 h 4550407"/>
              <a:gd name="connsiteX2" fmla="*/ 206925 w 5868430"/>
              <a:gd name="connsiteY2" fmla="*/ 0 h 4550407"/>
              <a:gd name="connsiteX3" fmla="*/ 572802 w 5868430"/>
              <a:gd name="connsiteY3" fmla="*/ 0 h 4550407"/>
              <a:gd name="connsiteX4" fmla="*/ 5502553 w 5868430"/>
              <a:gd name="connsiteY4" fmla="*/ 0 h 4550407"/>
              <a:gd name="connsiteX5" fmla="*/ 5868430 w 5868430"/>
              <a:gd name="connsiteY5" fmla="*/ 0 h 4550407"/>
              <a:gd name="connsiteX6" fmla="*/ 5868429 w 5868430"/>
              <a:gd name="connsiteY6" fmla="*/ 4550407 h 4550407"/>
              <a:gd name="connsiteX7" fmla="*/ 5502552 w 5868430"/>
              <a:gd name="connsiteY7" fmla="*/ 4550407 h 4550407"/>
              <a:gd name="connsiteX8" fmla="*/ 572802 w 5868430"/>
              <a:gd name="connsiteY8" fmla="*/ 4550407 h 4550407"/>
              <a:gd name="connsiteX9" fmla="*/ 206925 w 5868430"/>
              <a:gd name="connsiteY9" fmla="*/ 4550407 h 4550407"/>
              <a:gd name="connsiteX10" fmla="*/ 0 w 5868430"/>
              <a:gd name="connsiteY10" fmla="*/ 4343372 h 4550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68430" h="4550407">
                <a:moveTo>
                  <a:pt x="0" y="4343372"/>
                </a:moveTo>
                <a:lnTo>
                  <a:pt x="0" y="207034"/>
                </a:lnTo>
                <a:cubicBezTo>
                  <a:pt x="0" y="92692"/>
                  <a:pt x="92643" y="0"/>
                  <a:pt x="206925" y="0"/>
                </a:cubicBezTo>
                <a:lnTo>
                  <a:pt x="572802" y="0"/>
                </a:lnTo>
                <a:lnTo>
                  <a:pt x="5502553" y="0"/>
                </a:lnTo>
                <a:lnTo>
                  <a:pt x="5868430" y="0"/>
                </a:lnTo>
                <a:lnTo>
                  <a:pt x="5868429" y="4550407"/>
                </a:lnTo>
                <a:lnTo>
                  <a:pt x="5502552" y="4550407"/>
                </a:lnTo>
                <a:lnTo>
                  <a:pt x="572802" y="4550407"/>
                </a:lnTo>
                <a:lnTo>
                  <a:pt x="206925" y="4550407"/>
                </a:lnTo>
                <a:cubicBezTo>
                  <a:pt x="92643" y="4550407"/>
                  <a:pt x="0" y="4457714"/>
                  <a:pt x="0" y="4343372"/>
                </a:cubicBezTo>
                <a:close/>
              </a:path>
            </a:pathLst>
          </a:custGeom>
          <a:solidFill>
            <a:schemeClr val="bg1"/>
          </a:solidFill>
          <a:ln w="12700" cap="flat">
            <a:noFill/>
            <a:prstDash val="solid"/>
            <a:miter/>
          </a:ln>
          <a:effectLst>
            <a:outerShdw blurRad="165100" dist="165100" dir="5400000" algn="ctr" rotWithShape="0">
              <a:srgbClr val="000000">
                <a:alpha val="14720"/>
              </a:srgbClr>
            </a:outerShdw>
          </a:effectLst>
        </p:spPr>
        <p:txBody>
          <a:bodyPr rtlCol="0" anchor="ctr"/>
          <a:lstStyle/>
          <a:p>
            <a:endParaRPr lang="en-IS"/>
          </a:p>
        </p:txBody>
      </p:sp>
      <p:sp>
        <p:nvSpPr>
          <p:cNvPr id="27" name="Text Placeholder 8">
            <a:extLst>
              <a:ext uri="{FF2B5EF4-FFF2-40B4-BE49-F238E27FC236}">
                <a16:creationId xmlns:a16="http://schemas.microsoft.com/office/drawing/2014/main" id="{A83F39A0-32C9-BA62-1FE4-8D3886A53051}"/>
              </a:ext>
            </a:extLst>
          </p:cNvPr>
          <p:cNvSpPr>
            <a:spLocks noGrp="1"/>
          </p:cNvSpPr>
          <p:nvPr>
            <p:ph type="body" sz="quarter" idx="11" hasCustomPrompt="1"/>
          </p:nvPr>
        </p:nvSpPr>
        <p:spPr>
          <a:xfrm>
            <a:off x="565732" y="1201826"/>
            <a:ext cx="4111419" cy="4675012"/>
          </a:xfrm>
          <a:prstGeom prst="rect">
            <a:avLst/>
          </a:prstGeom>
        </p:spPr>
        <p:txBody>
          <a:bodyPr/>
          <a:lstStyle>
            <a:lvl1pPr>
              <a:defRPr sz="2000" b="0" i="0">
                <a:solidFill>
                  <a:srgbClr val="351C5C"/>
                </a:solidFill>
                <a:latin typeface="Aptos Light" panose="020B0004020202020204"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a:t>Click to edit text</a:t>
            </a:r>
          </a:p>
        </p:txBody>
      </p:sp>
      <p:sp>
        <p:nvSpPr>
          <p:cNvPr id="28" name="Title Placeholder 12">
            <a:extLst>
              <a:ext uri="{FF2B5EF4-FFF2-40B4-BE49-F238E27FC236}">
                <a16:creationId xmlns:a16="http://schemas.microsoft.com/office/drawing/2014/main" id="{EA64A310-8E4A-0B0F-5EEE-90ED080B24E2}"/>
              </a:ext>
            </a:extLst>
          </p:cNvPr>
          <p:cNvSpPr>
            <a:spLocks noGrp="1"/>
          </p:cNvSpPr>
          <p:nvPr>
            <p:ph type="title" hasCustomPrompt="1"/>
          </p:nvPr>
        </p:nvSpPr>
        <p:spPr>
          <a:xfrm>
            <a:off x="340291" y="212186"/>
            <a:ext cx="11511073" cy="588637"/>
          </a:xfrm>
          <a:prstGeom prst="rect">
            <a:avLst/>
          </a:prstGeom>
        </p:spPr>
        <p:txBody>
          <a:bodyPr vert="horz" lIns="91440" tIns="45720" rIns="91440" bIns="45720" rtlCol="0" anchor="t" anchorCtr="0">
            <a:noAutofit/>
          </a:bodyPr>
          <a:lstStyle>
            <a:lvl1pPr>
              <a:defRPr sz="4000" b="1" i="0">
                <a:solidFill>
                  <a:srgbClr val="361D5C"/>
                </a:solidFill>
                <a:latin typeface="Aptos ExtraBold" panose="020B0004020202020204" pitchFamily="34" charset="0"/>
                <a:cs typeface="Segoe UI" panose="020B0502040204020203" pitchFamily="34" charset="0"/>
              </a:defRPr>
            </a:lvl1pPr>
          </a:lstStyle>
          <a:p>
            <a:r>
              <a:rPr lang="en-GB"/>
              <a:t>Insert slide title</a:t>
            </a:r>
            <a:endParaRPr lang="en-IS"/>
          </a:p>
        </p:txBody>
      </p:sp>
      <p:grpSp>
        <p:nvGrpSpPr>
          <p:cNvPr id="4" name="Group 3">
            <a:extLst>
              <a:ext uri="{FF2B5EF4-FFF2-40B4-BE49-F238E27FC236}">
                <a16:creationId xmlns:a16="http://schemas.microsoft.com/office/drawing/2014/main" id="{88412FD2-AF23-CE96-143A-6F461EE44507}"/>
              </a:ext>
            </a:extLst>
          </p:cNvPr>
          <p:cNvGrpSpPr/>
          <p:nvPr userDrawn="1"/>
        </p:nvGrpSpPr>
        <p:grpSpPr>
          <a:xfrm>
            <a:off x="1080781" y="6253789"/>
            <a:ext cx="1231126" cy="378552"/>
            <a:chOff x="10610584" y="331617"/>
            <a:chExt cx="1231126" cy="378552"/>
          </a:xfrm>
        </p:grpSpPr>
        <p:grpSp>
          <p:nvGrpSpPr>
            <p:cNvPr id="7" name="Graphic 1">
              <a:extLst>
                <a:ext uri="{FF2B5EF4-FFF2-40B4-BE49-F238E27FC236}">
                  <a16:creationId xmlns:a16="http://schemas.microsoft.com/office/drawing/2014/main" id="{E9E41508-11FA-C194-4674-C402BBB85E6C}"/>
                </a:ext>
              </a:extLst>
            </p:cNvPr>
            <p:cNvGrpSpPr/>
            <p:nvPr/>
          </p:nvGrpSpPr>
          <p:grpSpPr>
            <a:xfrm>
              <a:off x="10610584" y="331617"/>
              <a:ext cx="1231126" cy="292096"/>
              <a:chOff x="10610584" y="331617"/>
              <a:chExt cx="1231126" cy="292096"/>
            </a:xfrm>
            <a:solidFill>
              <a:schemeClr val="bg1"/>
            </a:solidFill>
          </p:grpSpPr>
          <p:grpSp>
            <p:nvGrpSpPr>
              <p:cNvPr id="30" name="Graphic 1">
                <a:extLst>
                  <a:ext uri="{FF2B5EF4-FFF2-40B4-BE49-F238E27FC236}">
                    <a16:creationId xmlns:a16="http://schemas.microsoft.com/office/drawing/2014/main" id="{6992B49A-05A1-2648-42C6-5FEB3215CE0A}"/>
                  </a:ext>
                </a:extLst>
              </p:cNvPr>
              <p:cNvGrpSpPr/>
              <p:nvPr/>
            </p:nvGrpSpPr>
            <p:grpSpPr>
              <a:xfrm>
                <a:off x="10977232" y="373442"/>
                <a:ext cx="864478" cy="163814"/>
                <a:chOff x="10977232" y="373442"/>
                <a:chExt cx="864478" cy="163814"/>
              </a:xfrm>
              <a:grpFill/>
            </p:grpSpPr>
            <p:sp>
              <p:nvSpPr>
                <p:cNvPr id="35" name="Freeform 34">
                  <a:extLst>
                    <a:ext uri="{FF2B5EF4-FFF2-40B4-BE49-F238E27FC236}">
                      <a16:creationId xmlns:a16="http://schemas.microsoft.com/office/drawing/2014/main" id="{152E8F99-6D98-AAD9-B712-C9739A2D6BED}"/>
                    </a:ext>
                  </a:extLst>
                </p:cNvPr>
                <p:cNvSpPr/>
                <p:nvPr/>
              </p:nvSpPr>
              <p:spPr>
                <a:xfrm>
                  <a:off x="10977232" y="380752"/>
                  <a:ext cx="95570" cy="153913"/>
                </a:xfrm>
                <a:custGeom>
                  <a:avLst/>
                  <a:gdLst>
                    <a:gd name="connsiteX0" fmla="*/ 0 w 95570"/>
                    <a:gd name="connsiteY0" fmla="*/ 0 h 153913"/>
                    <a:gd name="connsiteX1" fmla="*/ 37797 w 95570"/>
                    <a:gd name="connsiteY1" fmla="*/ 0 h 153913"/>
                    <a:gd name="connsiteX2" fmla="*/ 37797 w 95570"/>
                    <a:gd name="connsiteY2" fmla="*/ 120324 h 153913"/>
                    <a:gd name="connsiteX3" fmla="*/ 95571 w 95570"/>
                    <a:gd name="connsiteY3" fmla="*/ 120324 h 153913"/>
                    <a:gd name="connsiteX4" fmla="*/ 95571 w 95570"/>
                    <a:gd name="connsiteY4" fmla="*/ 153913 h 153913"/>
                    <a:gd name="connsiteX5" fmla="*/ 0 w 95570"/>
                    <a:gd name="connsiteY5" fmla="*/ 153913 h 153913"/>
                    <a:gd name="connsiteX6" fmla="*/ 0 w 95570"/>
                    <a:gd name="connsiteY6" fmla="*/ 0 h 1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570" h="153913">
                      <a:moveTo>
                        <a:pt x="0" y="0"/>
                      </a:moveTo>
                      <a:lnTo>
                        <a:pt x="37797" y="0"/>
                      </a:lnTo>
                      <a:lnTo>
                        <a:pt x="37797" y="120324"/>
                      </a:lnTo>
                      <a:lnTo>
                        <a:pt x="95571" y="120324"/>
                      </a:lnTo>
                      <a:lnTo>
                        <a:pt x="95571" y="153913"/>
                      </a:lnTo>
                      <a:lnTo>
                        <a:pt x="0" y="153913"/>
                      </a:lnTo>
                      <a:lnTo>
                        <a:pt x="0" y="0"/>
                      </a:lnTo>
                      <a:close/>
                    </a:path>
                  </a:pathLst>
                </a:custGeom>
                <a:grpFill/>
                <a:ln w="3075" cap="flat">
                  <a:noFill/>
                  <a:prstDash val="solid"/>
                  <a:miter/>
                </a:ln>
              </p:spPr>
              <p:txBody>
                <a:bodyPr rtlCol="0" anchor="ctr"/>
                <a:lstStyle/>
                <a:p>
                  <a:endParaRPr lang="en-IS">
                    <a:solidFill>
                      <a:schemeClr val="bg1"/>
                    </a:solidFill>
                  </a:endParaRPr>
                </a:p>
              </p:txBody>
            </p:sp>
            <p:sp>
              <p:nvSpPr>
                <p:cNvPr id="36" name="Freeform 35">
                  <a:extLst>
                    <a:ext uri="{FF2B5EF4-FFF2-40B4-BE49-F238E27FC236}">
                      <a16:creationId xmlns:a16="http://schemas.microsoft.com/office/drawing/2014/main" id="{856D1EFF-BDB3-0BFD-FA83-5E40F4D20516}"/>
                    </a:ext>
                  </a:extLst>
                </p:cNvPr>
                <p:cNvSpPr/>
                <p:nvPr/>
              </p:nvSpPr>
              <p:spPr>
                <a:xfrm>
                  <a:off x="11084623" y="378346"/>
                  <a:ext cx="107174" cy="158848"/>
                </a:xfrm>
                <a:custGeom>
                  <a:avLst/>
                  <a:gdLst>
                    <a:gd name="connsiteX0" fmla="*/ 97941 w 107174"/>
                    <a:gd name="connsiteY0" fmla="*/ 10364 h 158848"/>
                    <a:gd name="connsiteX1" fmla="*/ 97941 w 107174"/>
                    <a:gd name="connsiteY1" fmla="*/ 46513 h 158848"/>
                    <a:gd name="connsiteX2" fmla="*/ 58204 w 107174"/>
                    <a:gd name="connsiteY2" fmla="*/ 33590 h 158848"/>
                    <a:gd name="connsiteX3" fmla="*/ 38013 w 107174"/>
                    <a:gd name="connsiteY3" fmla="*/ 45434 h 158848"/>
                    <a:gd name="connsiteX4" fmla="*/ 60144 w 107174"/>
                    <a:gd name="connsiteY4" fmla="*/ 61781 h 158848"/>
                    <a:gd name="connsiteX5" fmla="*/ 107175 w 107174"/>
                    <a:gd name="connsiteY5" fmla="*/ 109991 h 158848"/>
                    <a:gd name="connsiteX6" fmla="*/ 48109 w 107174"/>
                    <a:gd name="connsiteY6" fmla="*/ 158849 h 158848"/>
                    <a:gd name="connsiteX7" fmla="*/ 646 w 107174"/>
                    <a:gd name="connsiteY7" fmla="*/ 145709 h 158848"/>
                    <a:gd name="connsiteX8" fmla="*/ 646 w 107174"/>
                    <a:gd name="connsiteY8" fmla="*/ 107184 h 158848"/>
                    <a:gd name="connsiteX9" fmla="*/ 45308 w 107174"/>
                    <a:gd name="connsiteY9" fmla="*/ 125043 h 158848"/>
                    <a:gd name="connsiteX10" fmla="*/ 67438 w 107174"/>
                    <a:gd name="connsiteY10" fmla="*/ 111040 h 158848"/>
                    <a:gd name="connsiteX11" fmla="*/ 41676 w 107174"/>
                    <a:gd name="connsiteY11" fmla="*/ 91885 h 158848"/>
                    <a:gd name="connsiteX12" fmla="*/ 0 w 107174"/>
                    <a:gd name="connsiteY12" fmla="*/ 46698 h 158848"/>
                    <a:gd name="connsiteX13" fmla="*/ 56912 w 107174"/>
                    <a:gd name="connsiteY13" fmla="*/ 0 h 158848"/>
                    <a:gd name="connsiteX14" fmla="*/ 97941 w 107174"/>
                    <a:gd name="connsiteY14" fmla="*/ 10333 h 15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7174" h="158848">
                      <a:moveTo>
                        <a:pt x="97941" y="10364"/>
                      </a:moveTo>
                      <a:lnTo>
                        <a:pt x="97941" y="46513"/>
                      </a:lnTo>
                      <a:cubicBezTo>
                        <a:pt x="87845" y="38771"/>
                        <a:pt x="72394" y="33590"/>
                        <a:pt x="58204" y="33590"/>
                      </a:cubicBezTo>
                      <a:cubicBezTo>
                        <a:pt x="45739" y="33590"/>
                        <a:pt x="38013" y="37692"/>
                        <a:pt x="38013" y="45434"/>
                      </a:cubicBezTo>
                      <a:cubicBezTo>
                        <a:pt x="38013" y="53176"/>
                        <a:pt x="45523" y="56414"/>
                        <a:pt x="60144" y="61781"/>
                      </a:cubicBezTo>
                      <a:cubicBezTo>
                        <a:pt x="81412" y="69955"/>
                        <a:pt x="107175" y="79424"/>
                        <a:pt x="107175" y="109991"/>
                      </a:cubicBezTo>
                      <a:cubicBezTo>
                        <a:pt x="107175" y="138615"/>
                        <a:pt x="85260" y="158849"/>
                        <a:pt x="48109" y="158849"/>
                      </a:cubicBezTo>
                      <a:cubicBezTo>
                        <a:pt x="29210" y="158849"/>
                        <a:pt x="11604" y="153266"/>
                        <a:pt x="646" y="145709"/>
                      </a:cubicBezTo>
                      <a:lnTo>
                        <a:pt x="646" y="107184"/>
                      </a:lnTo>
                      <a:cubicBezTo>
                        <a:pt x="11819" y="117301"/>
                        <a:pt x="28348" y="125043"/>
                        <a:pt x="45308" y="125043"/>
                      </a:cubicBezTo>
                      <a:cubicBezTo>
                        <a:pt x="59282" y="125043"/>
                        <a:pt x="67438" y="119460"/>
                        <a:pt x="67438" y="111040"/>
                      </a:cubicBezTo>
                      <a:cubicBezTo>
                        <a:pt x="67438" y="101786"/>
                        <a:pt x="56912" y="97900"/>
                        <a:pt x="41676" y="91885"/>
                      </a:cubicBezTo>
                      <a:cubicBezTo>
                        <a:pt x="24070" y="85223"/>
                        <a:pt x="0" y="74890"/>
                        <a:pt x="0" y="46698"/>
                      </a:cubicBezTo>
                      <a:cubicBezTo>
                        <a:pt x="0" y="20018"/>
                        <a:pt x="21053" y="0"/>
                        <a:pt x="56912" y="0"/>
                      </a:cubicBezTo>
                      <a:cubicBezTo>
                        <a:pt x="72579" y="0"/>
                        <a:pt x="87199" y="3886"/>
                        <a:pt x="97941" y="10333"/>
                      </a:cubicBezTo>
                      <a:close/>
                    </a:path>
                  </a:pathLst>
                </a:custGeom>
                <a:grpFill/>
                <a:ln w="3075" cap="flat">
                  <a:noFill/>
                  <a:prstDash val="solid"/>
                  <a:miter/>
                </a:ln>
              </p:spPr>
              <p:txBody>
                <a:bodyPr rtlCol="0" anchor="ctr"/>
                <a:lstStyle/>
                <a:p>
                  <a:endParaRPr lang="en-IS">
                    <a:solidFill>
                      <a:schemeClr val="bg1"/>
                    </a:solidFill>
                  </a:endParaRPr>
                </a:p>
              </p:txBody>
            </p:sp>
            <p:sp>
              <p:nvSpPr>
                <p:cNvPr id="37" name="Freeform 36">
                  <a:extLst>
                    <a:ext uri="{FF2B5EF4-FFF2-40B4-BE49-F238E27FC236}">
                      <a16:creationId xmlns:a16="http://schemas.microsoft.com/office/drawing/2014/main" id="{2683DB5C-55ED-2501-72B4-D28B2E936740}"/>
                    </a:ext>
                  </a:extLst>
                </p:cNvPr>
                <p:cNvSpPr/>
                <p:nvPr/>
              </p:nvSpPr>
              <p:spPr>
                <a:xfrm>
                  <a:off x="11263914" y="380752"/>
                  <a:ext cx="127181" cy="153913"/>
                </a:xfrm>
                <a:custGeom>
                  <a:avLst/>
                  <a:gdLst>
                    <a:gd name="connsiteX0" fmla="*/ 62 w 127181"/>
                    <a:gd name="connsiteY0" fmla="*/ 0 h 153913"/>
                    <a:gd name="connsiteX1" fmla="*/ 63622 w 127181"/>
                    <a:gd name="connsiteY1" fmla="*/ 0 h 153913"/>
                    <a:gd name="connsiteX2" fmla="*/ 117948 w 127181"/>
                    <a:gd name="connsiteY2" fmla="*/ 50585 h 153913"/>
                    <a:gd name="connsiteX3" fmla="*/ 87445 w 127181"/>
                    <a:gd name="connsiteY3" fmla="*/ 93428 h 153913"/>
                    <a:gd name="connsiteX4" fmla="*/ 127182 w 127181"/>
                    <a:gd name="connsiteY4" fmla="*/ 153913 h 153913"/>
                    <a:gd name="connsiteX5" fmla="*/ 84860 w 127181"/>
                    <a:gd name="connsiteY5" fmla="*/ 153913 h 153913"/>
                    <a:gd name="connsiteX6" fmla="*/ 51771 w 127181"/>
                    <a:gd name="connsiteY6" fmla="*/ 100954 h 153913"/>
                    <a:gd name="connsiteX7" fmla="*/ 37797 w 127181"/>
                    <a:gd name="connsiteY7" fmla="*/ 100954 h 153913"/>
                    <a:gd name="connsiteX8" fmla="*/ 37797 w 127181"/>
                    <a:gd name="connsiteY8" fmla="*/ 153913 h 153913"/>
                    <a:gd name="connsiteX9" fmla="*/ 0 w 127181"/>
                    <a:gd name="connsiteY9" fmla="*/ 153913 h 153913"/>
                    <a:gd name="connsiteX10" fmla="*/ 0 w 127181"/>
                    <a:gd name="connsiteY10" fmla="*/ 0 h 153913"/>
                    <a:gd name="connsiteX11" fmla="*/ 59559 w 127181"/>
                    <a:gd name="connsiteY11" fmla="*/ 69739 h 153913"/>
                    <a:gd name="connsiteX12" fmla="*/ 79104 w 127181"/>
                    <a:gd name="connsiteY12" fmla="*/ 50801 h 153913"/>
                    <a:gd name="connsiteX13" fmla="*/ 59559 w 127181"/>
                    <a:gd name="connsiteY13" fmla="*/ 32078 h 153913"/>
                    <a:gd name="connsiteX14" fmla="*/ 37859 w 127181"/>
                    <a:gd name="connsiteY14" fmla="*/ 32078 h 153913"/>
                    <a:gd name="connsiteX15" fmla="*/ 37859 w 127181"/>
                    <a:gd name="connsiteY15" fmla="*/ 69739 h 153913"/>
                    <a:gd name="connsiteX16" fmla="*/ 59559 w 127181"/>
                    <a:gd name="connsiteY16" fmla="*/ 69739 h 1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7181" h="153913">
                      <a:moveTo>
                        <a:pt x="62" y="0"/>
                      </a:moveTo>
                      <a:lnTo>
                        <a:pt x="63622" y="0"/>
                      </a:lnTo>
                      <a:cubicBezTo>
                        <a:pt x="96279" y="0"/>
                        <a:pt x="117948" y="21313"/>
                        <a:pt x="117948" y="50585"/>
                      </a:cubicBezTo>
                      <a:cubicBezTo>
                        <a:pt x="117948" y="69307"/>
                        <a:pt x="105913" y="86519"/>
                        <a:pt x="87445" y="93428"/>
                      </a:cubicBezTo>
                      <a:lnTo>
                        <a:pt x="127182" y="153913"/>
                      </a:lnTo>
                      <a:lnTo>
                        <a:pt x="84860" y="153913"/>
                      </a:lnTo>
                      <a:lnTo>
                        <a:pt x="51771" y="100954"/>
                      </a:lnTo>
                      <a:lnTo>
                        <a:pt x="37797" y="100954"/>
                      </a:lnTo>
                      <a:lnTo>
                        <a:pt x="37797" y="153913"/>
                      </a:lnTo>
                      <a:lnTo>
                        <a:pt x="0" y="153913"/>
                      </a:lnTo>
                      <a:lnTo>
                        <a:pt x="0" y="0"/>
                      </a:lnTo>
                      <a:close/>
                      <a:moveTo>
                        <a:pt x="59559" y="69739"/>
                      </a:moveTo>
                      <a:cubicBezTo>
                        <a:pt x="71378" y="69739"/>
                        <a:pt x="79104" y="61565"/>
                        <a:pt x="79104" y="50801"/>
                      </a:cubicBezTo>
                      <a:cubicBezTo>
                        <a:pt x="79104" y="40036"/>
                        <a:pt x="71378" y="32078"/>
                        <a:pt x="59559" y="32078"/>
                      </a:cubicBezTo>
                      <a:lnTo>
                        <a:pt x="37859" y="32078"/>
                      </a:lnTo>
                      <a:lnTo>
                        <a:pt x="37859" y="69739"/>
                      </a:lnTo>
                      <a:lnTo>
                        <a:pt x="59559" y="69739"/>
                      </a:lnTo>
                      <a:close/>
                    </a:path>
                  </a:pathLst>
                </a:custGeom>
                <a:grpFill/>
                <a:ln w="3075" cap="flat">
                  <a:noFill/>
                  <a:prstDash val="solid"/>
                  <a:miter/>
                </a:ln>
              </p:spPr>
              <p:txBody>
                <a:bodyPr rtlCol="0" anchor="ctr"/>
                <a:lstStyle/>
                <a:p>
                  <a:endParaRPr lang="en-IS">
                    <a:solidFill>
                      <a:schemeClr val="bg1"/>
                    </a:solidFill>
                  </a:endParaRPr>
                </a:p>
              </p:txBody>
            </p:sp>
            <p:sp>
              <p:nvSpPr>
                <p:cNvPr id="38" name="Freeform 37">
                  <a:extLst>
                    <a:ext uri="{FF2B5EF4-FFF2-40B4-BE49-F238E27FC236}">
                      <a16:creationId xmlns:a16="http://schemas.microsoft.com/office/drawing/2014/main" id="{691D7742-EF34-E4D6-53B9-CF1DADFC6534}"/>
                    </a:ext>
                  </a:extLst>
                </p:cNvPr>
                <p:cNvSpPr/>
                <p:nvPr/>
              </p:nvSpPr>
              <p:spPr>
                <a:xfrm>
                  <a:off x="11392235" y="421467"/>
                  <a:ext cx="109114" cy="115789"/>
                </a:xfrm>
                <a:custGeom>
                  <a:avLst/>
                  <a:gdLst>
                    <a:gd name="connsiteX0" fmla="*/ 109083 w 109114"/>
                    <a:gd name="connsiteY0" fmla="*/ 53145 h 115789"/>
                    <a:gd name="connsiteX1" fmla="*/ 108006 w 109114"/>
                    <a:gd name="connsiteY1" fmla="*/ 65853 h 115789"/>
                    <a:gd name="connsiteX2" fmla="*/ 38198 w 109114"/>
                    <a:gd name="connsiteY2" fmla="*/ 65853 h 115789"/>
                    <a:gd name="connsiteX3" fmla="*/ 67839 w 109114"/>
                    <a:gd name="connsiteY3" fmla="*/ 84791 h 115789"/>
                    <a:gd name="connsiteX4" fmla="*/ 101142 w 109114"/>
                    <a:gd name="connsiteY4" fmla="*/ 75754 h 115789"/>
                    <a:gd name="connsiteX5" fmla="*/ 101142 w 109114"/>
                    <a:gd name="connsiteY5" fmla="*/ 108480 h 115789"/>
                    <a:gd name="connsiteX6" fmla="*/ 63129 w 109114"/>
                    <a:gd name="connsiteY6" fmla="*/ 115790 h 115789"/>
                    <a:gd name="connsiteX7" fmla="*/ 0 w 109114"/>
                    <a:gd name="connsiteY7" fmla="*/ 57895 h 115789"/>
                    <a:gd name="connsiteX8" fmla="*/ 56481 w 109114"/>
                    <a:gd name="connsiteY8" fmla="*/ 0 h 115789"/>
                    <a:gd name="connsiteX9" fmla="*/ 109114 w 109114"/>
                    <a:gd name="connsiteY9" fmla="*/ 53176 h 115789"/>
                    <a:gd name="connsiteX10" fmla="*/ 37767 w 109114"/>
                    <a:gd name="connsiteY10" fmla="*/ 45835 h 115789"/>
                    <a:gd name="connsiteX11" fmla="*/ 74487 w 109114"/>
                    <a:gd name="connsiteY11" fmla="*/ 45835 h 115789"/>
                    <a:gd name="connsiteX12" fmla="*/ 56235 w 109114"/>
                    <a:gd name="connsiteY12" fmla="*/ 29703 h 115789"/>
                    <a:gd name="connsiteX13" fmla="*/ 37767 w 109114"/>
                    <a:gd name="connsiteY13" fmla="*/ 45835 h 115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114" h="115789">
                      <a:moveTo>
                        <a:pt x="109083" y="53145"/>
                      </a:moveTo>
                      <a:cubicBezTo>
                        <a:pt x="109083" y="57247"/>
                        <a:pt x="108652" y="63046"/>
                        <a:pt x="108006" y="65853"/>
                      </a:cubicBezTo>
                      <a:lnTo>
                        <a:pt x="38198" y="65853"/>
                      </a:lnTo>
                      <a:cubicBezTo>
                        <a:pt x="40352" y="79640"/>
                        <a:pt x="53434" y="84791"/>
                        <a:pt x="67839" y="84791"/>
                      </a:cubicBezTo>
                      <a:cubicBezTo>
                        <a:pt x="81166" y="84791"/>
                        <a:pt x="94894" y="80257"/>
                        <a:pt x="101142" y="75754"/>
                      </a:cubicBezTo>
                      <a:lnTo>
                        <a:pt x="101142" y="108480"/>
                      </a:lnTo>
                      <a:cubicBezTo>
                        <a:pt x="91693" y="113415"/>
                        <a:pt x="76857" y="115790"/>
                        <a:pt x="63129" y="115790"/>
                      </a:cubicBezTo>
                      <a:cubicBezTo>
                        <a:pt x="27055" y="115790"/>
                        <a:pt x="0" y="95556"/>
                        <a:pt x="0" y="57895"/>
                      </a:cubicBezTo>
                      <a:cubicBezTo>
                        <a:pt x="0" y="25169"/>
                        <a:pt x="23854" y="0"/>
                        <a:pt x="56481" y="0"/>
                      </a:cubicBezTo>
                      <a:cubicBezTo>
                        <a:pt x="89107" y="0"/>
                        <a:pt x="109114" y="24305"/>
                        <a:pt x="109114" y="53176"/>
                      </a:cubicBezTo>
                      <a:close/>
                      <a:moveTo>
                        <a:pt x="37767" y="45835"/>
                      </a:moveTo>
                      <a:lnTo>
                        <a:pt x="74487" y="45835"/>
                      </a:lnTo>
                      <a:cubicBezTo>
                        <a:pt x="73410" y="36366"/>
                        <a:pt x="66977" y="29703"/>
                        <a:pt x="56235" y="29703"/>
                      </a:cubicBezTo>
                      <a:cubicBezTo>
                        <a:pt x="45492" y="29703"/>
                        <a:pt x="39275" y="36366"/>
                        <a:pt x="37767" y="45835"/>
                      </a:cubicBezTo>
                      <a:close/>
                    </a:path>
                  </a:pathLst>
                </a:custGeom>
                <a:grpFill/>
                <a:ln w="3075" cap="flat">
                  <a:noFill/>
                  <a:prstDash val="solid"/>
                  <a:miter/>
                </a:ln>
              </p:spPr>
              <p:txBody>
                <a:bodyPr rtlCol="0" anchor="ctr"/>
                <a:lstStyle/>
                <a:p>
                  <a:endParaRPr lang="en-IS">
                    <a:solidFill>
                      <a:schemeClr val="bg1"/>
                    </a:solidFill>
                  </a:endParaRPr>
                </a:p>
              </p:txBody>
            </p:sp>
            <p:sp>
              <p:nvSpPr>
                <p:cNvPr id="39" name="Freeform 38">
                  <a:extLst>
                    <a:ext uri="{FF2B5EF4-FFF2-40B4-BE49-F238E27FC236}">
                      <a16:creationId xmlns:a16="http://schemas.microsoft.com/office/drawing/2014/main" id="{BC46B98D-D916-3C54-63AF-D2B4C2A503D0}"/>
                    </a:ext>
                  </a:extLst>
                </p:cNvPr>
                <p:cNvSpPr/>
                <p:nvPr/>
              </p:nvSpPr>
              <p:spPr>
                <a:xfrm>
                  <a:off x="11511383" y="391948"/>
                  <a:ext cx="78211" cy="145277"/>
                </a:xfrm>
                <a:custGeom>
                  <a:avLst/>
                  <a:gdLst>
                    <a:gd name="connsiteX0" fmla="*/ 78211 w 78211"/>
                    <a:gd name="connsiteY0" fmla="*/ 140342 h 145277"/>
                    <a:gd name="connsiteX1" fmla="*/ 53926 w 78211"/>
                    <a:gd name="connsiteY1" fmla="*/ 145277 h 145277"/>
                    <a:gd name="connsiteX2" fmla="*/ 13974 w 78211"/>
                    <a:gd name="connsiteY2" fmla="*/ 105025 h 145277"/>
                    <a:gd name="connsiteX3" fmla="*/ 13974 w 78211"/>
                    <a:gd name="connsiteY3" fmla="*/ 60918 h 145277"/>
                    <a:gd name="connsiteX4" fmla="*/ 0 w 78211"/>
                    <a:gd name="connsiteY4" fmla="*/ 60918 h 145277"/>
                    <a:gd name="connsiteX5" fmla="*/ 0 w 78211"/>
                    <a:gd name="connsiteY5" fmla="*/ 32078 h 145277"/>
                    <a:gd name="connsiteX6" fmla="*/ 15020 w 78211"/>
                    <a:gd name="connsiteY6" fmla="*/ 32078 h 145277"/>
                    <a:gd name="connsiteX7" fmla="*/ 15020 w 78211"/>
                    <a:gd name="connsiteY7" fmla="*/ 7958 h 145277"/>
                    <a:gd name="connsiteX8" fmla="*/ 51310 w 78211"/>
                    <a:gd name="connsiteY8" fmla="*/ 0 h 145277"/>
                    <a:gd name="connsiteX9" fmla="*/ 51310 w 78211"/>
                    <a:gd name="connsiteY9" fmla="*/ 32078 h 145277"/>
                    <a:gd name="connsiteX10" fmla="*/ 75564 w 78211"/>
                    <a:gd name="connsiteY10" fmla="*/ 32078 h 145277"/>
                    <a:gd name="connsiteX11" fmla="*/ 75564 w 78211"/>
                    <a:gd name="connsiteY11" fmla="*/ 60918 h 145277"/>
                    <a:gd name="connsiteX12" fmla="*/ 51310 w 78211"/>
                    <a:gd name="connsiteY12" fmla="*/ 60918 h 145277"/>
                    <a:gd name="connsiteX13" fmla="*/ 51310 w 78211"/>
                    <a:gd name="connsiteY13" fmla="*/ 99010 h 145277"/>
                    <a:gd name="connsiteX14" fmla="*/ 65499 w 78211"/>
                    <a:gd name="connsiteY14" fmla="*/ 112582 h 145277"/>
                    <a:gd name="connsiteX15" fmla="*/ 78180 w 78211"/>
                    <a:gd name="connsiteY15" fmla="*/ 108912 h 145277"/>
                    <a:gd name="connsiteX16" fmla="*/ 78180 w 78211"/>
                    <a:gd name="connsiteY16" fmla="*/ 140342 h 14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8211" h="145277">
                      <a:moveTo>
                        <a:pt x="78211" y="140342"/>
                      </a:moveTo>
                      <a:cubicBezTo>
                        <a:pt x="73256" y="142933"/>
                        <a:pt x="64884" y="145277"/>
                        <a:pt x="53926" y="145277"/>
                      </a:cubicBezTo>
                      <a:cubicBezTo>
                        <a:pt x="29641" y="145277"/>
                        <a:pt x="13974" y="130842"/>
                        <a:pt x="13974" y="105025"/>
                      </a:cubicBezTo>
                      <a:lnTo>
                        <a:pt x="13974" y="60918"/>
                      </a:lnTo>
                      <a:lnTo>
                        <a:pt x="0" y="60918"/>
                      </a:lnTo>
                      <a:lnTo>
                        <a:pt x="0" y="32078"/>
                      </a:lnTo>
                      <a:lnTo>
                        <a:pt x="15020" y="32078"/>
                      </a:lnTo>
                      <a:lnTo>
                        <a:pt x="15020" y="7958"/>
                      </a:lnTo>
                      <a:lnTo>
                        <a:pt x="51310" y="0"/>
                      </a:lnTo>
                      <a:lnTo>
                        <a:pt x="51310" y="32078"/>
                      </a:lnTo>
                      <a:lnTo>
                        <a:pt x="75564" y="32078"/>
                      </a:lnTo>
                      <a:lnTo>
                        <a:pt x="75564" y="60918"/>
                      </a:lnTo>
                      <a:lnTo>
                        <a:pt x="51310" y="60918"/>
                      </a:lnTo>
                      <a:lnTo>
                        <a:pt x="51310" y="99010"/>
                      </a:lnTo>
                      <a:cubicBezTo>
                        <a:pt x="51310" y="108696"/>
                        <a:pt x="57312" y="112582"/>
                        <a:pt x="65499" y="112582"/>
                      </a:cubicBezTo>
                      <a:cubicBezTo>
                        <a:pt x="69593" y="112582"/>
                        <a:pt x="74518" y="111287"/>
                        <a:pt x="78180" y="108912"/>
                      </a:cubicBezTo>
                      <a:lnTo>
                        <a:pt x="78180" y="140342"/>
                      </a:lnTo>
                      <a:close/>
                    </a:path>
                  </a:pathLst>
                </a:custGeom>
                <a:grpFill/>
                <a:ln w="3075" cap="flat">
                  <a:noFill/>
                  <a:prstDash val="solid"/>
                  <a:miter/>
                </a:ln>
              </p:spPr>
              <p:txBody>
                <a:bodyPr rtlCol="0" anchor="ctr"/>
                <a:lstStyle/>
                <a:p>
                  <a:endParaRPr lang="en-IS">
                    <a:solidFill>
                      <a:schemeClr val="bg1"/>
                    </a:solidFill>
                  </a:endParaRPr>
                </a:p>
              </p:txBody>
            </p:sp>
            <p:sp>
              <p:nvSpPr>
                <p:cNvPr id="40" name="Freeform 39">
                  <a:extLst>
                    <a:ext uri="{FF2B5EF4-FFF2-40B4-BE49-F238E27FC236}">
                      <a16:creationId xmlns:a16="http://schemas.microsoft.com/office/drawing/2014/main" id="{D276FF8F-168B-6C04-ACFD-24D6B1353A4B}"/>
                    </a:ext>
                  </a:extLst>
                </p:cNvPr>
                <p:cNvSpPr/>
                <p:nvPr/>
              </p:nvSpPr>
              <p:spPr>
                <a:xfrm>
                  <a:off x="11601014" y="421374"/>
                  <a:ext cx="100711" cy="115820"/>
                </a:xfrm>
                <a:custGeom>
                  <a:avLst/>
                  <a:gdLst>
                    <a:gd name="connsiteX0" fmla="*/ 48078 w 100711"/>
                    <a:gd name="connsiteY0" fmla="*/ 62 h 115820"/>
                    <a:gd name="connsiteX1" fmla="*/ 100711 w 100711"/>
                    <a:gd name="connsiteY1" fmla="*/ 45249 h 115820"/>
                    <a:gd name="connsiteX2" fmla="*/ 100711 w 100711"/>
                    <a:gd name="connsiteY2" fmla="*/ 113261 h 115820"/>
                    <a:gd name="connsiteX3" fmla="*/ 65930 w 100711"/>
                    <a:gd name="connsiteY3" fmla="*/ 113261 h 115820"/>
                    <a:gd name="connsiteX4" fmla="*/ 65930 w 100711"/>
                    <a:gd name="connsiteY4" fmla="*/ 100121 h 115820"/>
                    <a:gd name="connsiteX5" fmla="*/ 35858 w 100711"/>
                    <a:gd name="connsiteY5" fmla="*/ 115821 h 115820"/>
                    <a:gd name="connsiteX6" fmla="*/ 0 w 100711"/>
                    <a:gd name="connsiteY6" fmla="*/ 84822 h 115820"/>
                    <a:gd name="connsiteX7" fmla="*/ 38013 w 100711"/>
                    <a:gd name="connsiteY7" fmla="*/ 50400 h 115820"/>
                    <a:gd name="connsiteX8" fmla="*/ 64637 w 100711"/>
                    <a:gd name="connsiteY8" fmla="*/ 46729 h 115820"/>
                    <a:gd name="connsiteX9" fmla="*/ 64637 w 100711"/>
                    <a:gd name="connsiteY9" fmla="*/ 45002 h 115820"/>
                    <a:gd name="connsiteX10" fmla="*/ 44877 w 100711"/>
                    <a:gd name="connsiteY10" fmla="*/ 31862 h 115820"/>
                    <a:gd name="connsiteX11" fmla="*/ 8157 w 100711"/>
                    <a:gd name="connsiteY11" fmla="*/ 43491 h 115820"/>
                    <a:gd name="connsiteX12" fmla="*/ 8157 w 100711"/>
                    <a:gd name="connsiteY12" fmla="*/ 9901 h 115820"/>
                    <a:gd name="connsiteX13" fmla="*/ 48109 w 100711"/>
                    <a:gd name="connsiteY13" fmla="*/ 0 h 115820"/>
                    <a:gd name="connsiteX14" fmla="*/ 64822 w 100711"/>
                    <a:gd name="connsiteY14" fmla="*/ 69369 h 115820"/>
                    <a:gd name="connsiteX15" fmla="*/ 64822 w 100711"/>
                    <a:gd name="connsiteY15" fmla="*/ 67210 h 115820"/>
                    <a:gd name="connsiteX16" fmla="*/ 47432 w 100711"/>
                    <a:gd name="connsiteY16" fmla="*/ 69585 h 115820"/>
                    <a:gd name="connsiteX17" fmla="*/ 34535 w 100711"/>
                    <a:gd name="connsiteY17" fmla="*/ 79918 h 115820"/>
                    <a:gd name="connsiteX18" fmla="*/ 45708 w 100711"/>
                    <a:gd name="connsiteY18" fmla="*/ 88955 h 115820"/>
                    <a:gd name="connsiteX19" fmla="*/ 64822 w 100711"/>
                    <a:gd name="connsiteY19" fmla="*/ 69369 h 115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0711" h="115820">
                      <a:moveTo>
                        <a:pt x="48078" y="62"/>
                      </a:moveTo>
                      <a:cubicBezTo>
                        <a:pt x="76210" y="62"/>
                        <a:pt x="100711" y="13849"/>
                        <a:pt x="100711" y="45249"/>
                      </a:cubicBezTo>
                      <a:lnTo>
                        <a:pt x="100711" y="113261"/>
                      </a:lnTo>
                      <a:lnTo>
                        <a:pt x="65930" y="113261"/>
                      </a:lnTo>
                      <a:lnTo>
                        <a:pt x="65930" y="100121"/>
                      </a:lnTo>
                      <a:cubicBezTo>
                        <a:pt x="60359" y="108942"/>
                        <a:pt x="49617" y="115821"/>
                        <a:pt x="35858" y="115821"/>
                      </a:cubicBezTo>
                      <a:cubicBezTo>
                        <a:pt x="15021" y="115821"/>
                        <a:pt x="0" y="102681"/>
                        <a:pt x="0" y="84822"/>
                      </a:cubicBezTo>
                      <a:cubicBezTo>
                        <a:pt x="0" y="66963"/>
                        <a:pt x="13759" y="54039"/>
                        <a:pt x="38013" y="50400"/>
                      </a:cubicBezTo>
                      <a:lnTo>
                        <a:pt x="64637" y="46729"/>
                      </a:lnTo>
                      <a:lnTo>
                        <a:pt x="64637" y="45002"/>
                      </a:lnTo>
                      <a:cubicBezTo>
                        <a:pt x="64637" y="36612"/>
                        <a:pt x="56696" y="31862"/>
                        <a:pt x="44877" y="31862"/>
                      </a:cubicBezTo>
                      <a:cubicBezTo>
                        <a:pt x="30041" y="31862"/>
                        <a:pt x="16313" y="37661"/>
                        <a:pt x="8157" y="43491"/>
                      </a:cubicBezTo>
                      <a:lnTo>
                        <a:pt x="8157" y="9901"/>
                      </a:lnTo>
                      <a:cubicBezTo>
                        <a:pt x="18252" y="3886"/>
                        <a:pt x="33273" y="0"/>
                        <a:pt x="48109" y="0"/>
                      </a:cubicBezTo>
                      <a:close/>
                      <a:moveTo>
                        <a:pt x="64822" y="69369"/>
                      </a:moveTo>
                      <a:lnTo>
                        <a:pt x="64822" y="67210"/>
                      </a:lnTo>
                      <a:lnTo>
                        <a:pt x="47432" y="69585"/>
                      </a:lnTo>
                      <a:cubicBezTo>
                        <a:pt x="39275" y="70664"/>
                        <a:pt x="34535" y="74304"/>
                        <a:pt x="34535" y="79918"/>
                      </a:cubicBezTo>
                      <a:cubicBezTo>
                        <a:pt x="34535" y="85531"/>
                        <a:pt x="38844" y="88955"/>
                        <a:pt x="45708" y="88955"/>
                      </a:cubicBezTo>
                      <a:cubicBezTo>
                        <a:pt x="55373" y="88955"/>
                        <a:pt x="64822" y="80997"/>
                        <a:pt x="64822" y="69369"/>
                      </a:cubicBezTo>
                      <a:close/>
                    </a:path>
                  </a:pathLst>
                </a:custGeom>
                <a:grpFill/>
                <a:ln w="3075" cap="flat">
                  <a:noFill/>
                  <a:prstDash val="solid"/>
                  <a:miter/>
                </a:ln>
              </p:spPr>
              <p:txBody>
                <a:bodyPr rtlCol="0" anchor="ctr"/>
                <a:lstStyle/>
                <a:p>
                  <a:endParaRPr lang="en-IS">
                    <a:solidFill>
                      <a:schemeClr val="bg1"/>
                    </a:solidFill>
                  </a:endParaRPr>
                </a:p>
              </p:txBody>
            </p:sp>
            <p:sp>
              <p:nvSpPr>
                <p:cNvPr id="41" name="Freeform 40">
                  <a:extLst>
                    <a:ext uri="{FF2B5EF4-FFF2-40B4-BE49-F238E27FC236}">
                      <a16:creationId xmlns:a16="http://schemas.microsoft.com/office/drawing/2014/main" id="{2442139A-E246-D2B1-62BC-FA321AC7DC95}"/>
                    </a:ext>
                  </a:extLst>
                </p:cNvPr>
                <p:cNvSpPr/>
                <p:nvPr/>
              </p:nvSpPr>
              <p:spPr>
                <a:xfrm>
                  <a:off x="11724471" y="373442"/>
                  <a:ext cx="40167" cy="161223"/>
                </a:xfrm>
                <a:custGeom>
                  <a:avLst/>
                  <a:gdLst>
                    <a:gd name="connsiteX0" fmla="*/ 40168 w 40167"/>
                    <a:gd name="connsiteY0" fmla="*/ 19586 h 161223"/>
                    <a:gd name="connsiteX1" fmla="*/ 19976 w 40167"/>
                    <a:gd name="connsiteY1" fmla="*/ 38956 h 161223"/>
                    <a:gd name="connsiteX2" fmla="*/ 0 w 40167"/>
                    <a:gd name="connsiteY2" fmla="*/ 19586 h 161223"/>
                    <a:gd name="connsiteX3" fmla="*/ 19976 w 40167"/>
                    <a:gd name="connsiteY3" fmla="*/ 0 h 161223"/>
                    <a:gd name="connsiteX4" fmla="*/ 40168 w 40167"/>
                    <a:gd name="connsiteY4" fmla="*/ 19586 h 161223"/>
                    <a:gd name="connsiteX5" fmla="*/ 1293 w 40167"/>
                    <a:gd name="connsiteY5" fmla="*/ 50585 h 161223"/>
                    <a:gd name="connsiteX6" fmla="*/ 38659 w 40167"/>
                    <a:gd name="connsiteY6" fmla="*/ 50585 h 161223"/>
                    <a:gd name="connsiteX7" fmla="*/ 38659 w 40167"/>
                    <a:gd name="connsiteY7" fmla="*/ 161224 h 161223"/>
                    <a:gd name="connsiteX8" fmla="*/ 1293 w 40167"/>
                    <a:gd name="connsiteY8" fmla="*/ 161224 h 161223"/>
                    <a:gd name="connsiteX9" fmla="*/ 1293 w 40167"/>
                    <a:gd name="connsiteY9" fmla="*/ 50585 h 161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167" h="161223">
                      <a:moveTo>
                        <a:pt x="40168" y="19586"/>
                      </a:moveTo>
                      <a:cubicBezTo>
                        <a:pt x="40168" y="30783"/>
                        <a:pt x="31580" y="38956"/>
                        <a:pt x="19976" y="38956"/>
                      </a:cubicBezTo>
                      <a:cubicBezTo>
                        <a:pt x="8372" y="38956"/>
                        <a:pt x="0" y="30783"/>
                        <a:pt x="0" y="19586"/>
                      </a:cubicBezTo>
                      <a:cubicBezTo>
                        <a:pt x="0" y="8390"/>
                        <a:pt x="8588" y="0"/>
                        <a:pt x="19976" y="0"/>
                      </a:cubicBezTo>
                      <a:cubicBezTo>
                        <a:pt x="31365" y="0"/>
                        <a:pt x="40168" y="8390"/>
                        <a:pt x="40168" y="19586"/>
                      </a:cubicBezTo>
                      <a:close/>
                      <a:moveTo>
                        <a:pt x="1293" y="50585"/>
                      </a:moveTo>
                      <a:lnTo>
                        <a:pt x="38659" y="50585"/>
                      </a:lnTo>
                      <a:lnTo>
                        <a:pt x="38659" y="161224"/>
                      </a:lnTo>
                      <a:lnTo>
                        <a:pt x="1293" y="161224"/>
                      </a:lnTo>
                      <a:lnTo>
                        <a:pt x="1293" y="50585"/>
                      </a:lnTo>
                      <a:close/>
                    </a:path>
                  </a:pathLst>
                </a:custGeom>
                <a:grpFill/>
                <a:ln w="3075" cap="flat">
                  <a:noFill/>
                  <a:prstDash val="solid"/>
                  <a:miter/>
                </a:ln>
              </p:spPr>
              <p:txBody>
                <a:bodyPr rtlCol="0" anchor="ctr"/>
                <a:lstStyle/>
                <a:p>
                  <a:endParaRPr lang="en-IS">
                    <a:solidFill>
                      <a:schemeClr val="bg1"/>
                    </a:solidFill>
                  </a:endParaRPr>
                </a:p>
              </p:txBody>
            </p:sp>
            <p:sp>
              <p:nvSpPr>
                <p:cNvPr id="42" name="Freeform 41">
                  <a:extLst>
                    <a:ext uri="{FF2B5EF4-FFF2-40B4-BE49-F238E27FC236}">
                      <a16:creationId xmlns:a16="http://schemas.microsoft.com/office/drawing/2014/main" id="{15D4D365-72C4-8B9D-C4F7-818D5658DB0C}"/>
                    </a:ext>
                  </a:extLst>
                </p:cNvPr>
                <p:cNvSpPr/>
                <p:nvPr/>
              </p:nvSpPr>
              <p:spPr>
                <a:xfrm>
                  <a:off x="11787816" y="380968"/>
                  <a:ext cx="53895" cy="156257"/>
                </a:xfrm>
                <a:custGeom>
                  <a:avLst/>
                  <a:gdLst>
                    <a:gd name="connsiteX0" fmla="*/ 0 w 53895"/>
                    <a:gd name="connsiteY0" fmla="*/ 0 h 156257"/>
                    <a:gd name="connsiteX1" fmla="*/ 37367 w 53895"/>
                    <a:gd name="connsiteY1" fmla="*/ 0 h 156257"/>
                    <a:gd name="connsiteX2" fmla="*/ 37367 w 53895"/>
                    <a:gd name="connsiteY2" fmla="*/ 113631 h 156257"/>
                    <a:gd name="connsiteX3" fmla="*/ 46600 w 53895"/>
                    <a:gd name="connsiteY3" fmla="*/ 124180 h 156257"/>
                    <a:gd name="connsiteX4" fmla="*/ 53895 w 53895"/>
                    <a:gd name="connsiteY4" fmla="*/ 122884 h 156257"/>
                    <a:gd name="connsiteX5" fmla="*/ 53895 w 53895"/>
                    <a:gd name="connsiteY5" fmla="*/ 153451 h 156257"/>
                    <a:gd name="connsiteX6" fmla="*/ 36720 w 53895"/>
                    <a:gd name="connsiteY6" fmla="*/ 156258 h 156257"/>
                    <a:gd name="connsiteX7" fmla="*/ 0 w 53895"/>
                    <a:gd name="connsiteY7" fmla="*/ 120540 h 156257"/>
                    <a:gd name="connsiteX8" fmla="*/ 0 w 53895"/>
                    <a:gd name="connsiteY8" fmla="*/ 0 h 156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895" h="156257">
                      <a:moveTo>
                        <a:pt x="0" y="0"/>
                      </a:moveTo>
                      <a:lnTo>
                        <a:pt x="37367" y="0"/>
                      </a:lnTo>
                      <a:lnTo>
                        <a:pt x="37367" y="113631"/>
                      </a:lnTo>
                      <a:cubicBezTo>
                        <a:pt x="37367" y="120509"/>
                        <a:pt x="39737" y="124180"/>
                        <a:pt x="46600" y="124180"/>
                      </a:cubicBezTo>
                      <a:cubicBezTo>
                        <a:pt x="49186" y="124180"/>
                        <a:pt x="51741" y="123748"/>
                        <a:pt x="53895" y="122884"/>
                      </a:cubicBezTo>
                      <a:lnTo>
                        <a:pt x="53895" y="153451"/>
                      </a:lnTo>
                      <a:cubicBezTo>
                        <a:pt x="49802" y="155178"/>
                        <a:pt x="43799" y="156258"/>
                        <a:pt x="36720" y="156258"/>
                      </a:cubicBezTo>
                      <a:cubicBezTo>
                        <a:pt x="14374" y="156258"/>
                        <a:pt x="0" y="144413"/>
                        <a:pt x="0" y="120540"/>
                      </a:cubicBezTo>
                      <a:lnTo>
                        <a:pt x="0" y="0"/>
                      </a:lnTo>
                      <a:close/>
                    </a:path>
                  </a:pathLst>
                </a:custGeom>
                <a:grpFill/>
                <a:ln w="3075" cap="flat">
                  <a:noFill/>
                  <a:prstDash val="solid"/>
                  <a:miter/>
                </a:ln>
              </p:spPr>
              <p:txBody>
                <a:bodyPr rtlCol="0" anchor="ctr"/>
                <a:lstStyle/>
                <a:p>
                  <a:endParaRPr lang="en-IS">
                    <a:solidFill>
                      <a:schemeClr val="bg1"/>
                    </a:solidFill>
                  </a:endParaRPr>
                </a:p>
              </p:txBody>
            </p:sp>
          </p:grpSp>
          <p:grpSp>
            <p:nvGrpSpPr>
              <p:cNvPr id="31" name="Graphic 1">
                <a:extLst>
                  <a:ext uri="{FF2B5EF4-FFF2-40B4-BE49-F238E27FC236}">
                    <a16:creationId xmlns:a16="http://schemas.microsoft.com/office/drawing/2014/main" id="{12B6D933-517D-3217-2DB3-9B49C4FE5DC9}"/>
                  </a:ext>
                </a:extLst>
              </p:cNvPr>
              <p:cNvGrpSpPr/>
              <p:nvPr/>
            </p:nvGrpSpPr>
            <p:grpSpPr>
              <a:xfrm>
                <a:off x="10610584" y="331617"/>
                <a:ext cx="291422" cy="292096"/>
                <a:chOff x="10610584" y="331617"/>
                <a:chExt cx="291422" cy="292096"/>
              </a:xfrm>
              <a:grpFill/>
            </p:grpSpPr>
            <p:sp>
              <p:nvSpPr>
                <p:cNvPr id="32" name="Freeform 31">
                  <a:extLst>
                    <a:ext uri="{FF2B5EF4-FFF2-40B4-BE49-F238E27FC236}">
                      <a16:creationId xmlns:a16="http://schemas.microsoft.com/office/drawing/2014/main" id="{A0605D34-6B7D-0496-76F0-076D0C208E9F}"/>
                    </a:ext>
                  </a:extLst>
                </p:cNvPr>
                <p:cNvSpPr/>
                <p:nvPr/>
              </p:nvSpPr>
              <p:spPr>
                <a:xfrm>
                  <a:off x="10610584" y="353300"/>
                  <a:ext cx="291422" cy="270412"/>
                </a:xfrm>
                <a:custGeom>
                  <a:avLst/>
                  <a:gdLst>
                    <a:gd name="connsiteX0" fmla="*/ 192065 w 291422"/>
                    <a:gd name="connsiteY0" fmla="*/ 59468 h 270412"/>
                    <a:gd name="connsiteX1" fmla="*/ 160824 w 291422"/>
                    <a:gd name="connsiteY1" fmla="*/ 84791 h 270412"/>
                    <a:gd name="connsiteX2" fmla="*/ 192189 w 291422"/>
                    <a:gd name="connsiteY2" fmla="*/ 104408 h 270412"/>
                    <a:gd name="connsiteX3" fmla="*/ 231679 w 291422"/>
                    <a:gd name="connsiteY3" fmla="*/ 114772 h 270412"/>
                    <a:gd name="connsiteX4" fmla="*/ 250670 w 291422"/>
                    <a:gd name="connsiteY4" fmla="*/ 152741 h 270412"/>
                    <a:gd name="connsiteX5" fmla="*/ 210533 w 291422"/>
                    <a:gd name="connsiteY5" fmla="*/ 204622 h 270412"/>
                    <a:gd name="connsiteX6" fmla="*/ 149189 w 291422"/>
                    <a:gd name="connsiteY6" fmla="*/ 211346 h 270412"/>
                    <a:gd name="connsiteX7" fmla="*/ 141187 w 291422"/>
                    <a:gd name="connsiteY7" fmla="*/ 211130 h 270412"/>
                    <a:gd name="connsiteX8" fmla="*/ 104251 w 291422"/>
                    <a:gd name="connsiteY8" fmla="*/ 206966 h 270412"/>
                    <a:gd name="connsiteX9" fmla="*/ 57743 w 291422"/>
                    <a:gd name="connsiteY9" fmla="*/ 182044 h 270412"/>
                    <a:gd name="connsiteX10" fmla="*/ 38321 w 291422"/>
                    <a:gd name="connsiteY10" fmla="*/ 104717 h 270412"/>
                    <a:gd name="connsiteX11" fmla="*/ 39152 w 291422"/>
                    <a:gd name="connsiteY11" fmla="*/ 91762 h 270412"/>
                    <a:gd name="connsiteX12" fmla="*/ 69408 w 291422"/>
                    <a:gd name="connsiteY12" fmla="*/ 0 h 270412"/>
                    <a:gd name="connsiteX13" fmla="*/ 0 w 291422"/>
                    <a:gd name="connsiteY13" fmla="*/ 124395 h 270412"/>
                    <a:gd name="connsiteX14" fmla="*/ 145711 w 291422"/>
                    <a:gd name="connsiteY14" fmla="*/ 270413 h 270412"/>
                    <a:gd name="connsiteX15" fmla="*/ 291422 w 291422"/>
                    <a:gd name="connsiteY15" fmla="*/ 124395 h 270412"/>
                    <a:gd name="connsiteX16" fmla="*/ 288036 w 291422"/>
                    <a:gd name="connsiteY16" fmla="*/ 93027 h 270412"/>
                    <a:gd name="connsiteX17" fmla="*/ 192127 w 291422"/>
                    <a:gd name="connsiteY17" fmla="*/ 59499 h 270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91422" h="270412">
                      <a:moveTo>
                        <a:pt x="192065" y="59468"/>
                      </a:moveTo>
                      <a:cubicBezTo>
                        <a:pt x="173167" y="59468"/>
                        <a:pt x="160824" y="65421"/>
                        <a:pt x="160824" y="84791"/>
                      </a:cubicBezTo>
                      <a:cubicBezTo>
                        <a:pt x="160824" y="95433"/>
                        <a:pt x="166457" y="103360"/>
                        <a:pt x="192189" y="104408"/>
                      </a:cubicBezTo>
                      <a:cubicBezTo>
                        <a:pt x="207794" y="105056"/>
                        <a:pt x="220937" y="107400"/>
                        <a:pt x="231679" y="114772"/>
                      </a:cubicBezTo>
                      <a:cubicBezTo>
                        <a:pt x="244914" y="123840"/>
                        <a:pt x="250485" y="138769"/>
                        <a:pt x="250670" y="152741"/>
                      </a:cubicBezTo>
                      <a:cubicBezTo>
                        <a:pt x="250947" y="170816"/>
                        <a:pt x="242852" y="193641"/>
                        <a:pt x="210533" y="204622"/>
                      </a:cubicBezTo>
                      <a:cubicBezTo>
                        <a:pt x="192250" y="210821"/>
                        <a:pt x="171074" y="211346"/>
                        <a:pt x="149189" y="211346"/>
                      </a:cubicBezTo>
                      <a:cubicBezTo>
                        <a:pt x="146511" y="211346"/>
                        <a:pt x="143864" y="211130"/>
                        <a:pt x="141187" y="211130"/>
                      </a:cubicBezTo>
                      <a:cubicBezTo>
                        <a:pt x="119241" y="211037"/>
                        <a:pt x="104251" y="206966"/>
                        <a:pt x="104251" y="206966"/>
                      </a:cubicBezTo>
                      <a:cubicBezTo>
                        <a:pt x="89415" y="203974"/>
                        <a:pt x="69624" y="197373"/>
                        <a:pt x="57743" y="182044"/>
                      </a:cubicBezTo>
                      <a:cubicBezTo>
                        <a:pt x="38290" y="156936"/>
                        <a:pt x="37767" y="122915"/>
                        <a:pt x="38321" y="104717"/>
                      </a:cubicBezTo>
                      <a:cubicBezTo>
                        <a:pt x="38444" y="100522"/>
                        <a:pt x="38721" y="96204"/>
                        <a:pt x="39152" y="91762"/>
                      </a:cubicBezTo>
                      <a:cubicBezTo>
                        <a:pt x="42199" y="61442"/>
                        <a:pt x="53434" y="27143"/>
                        <a:pt x="69408" y="0"/>
                      </a:cubicBezTo>
                      <a:cubicBezTo>
                        <a:pt x="27763" y="25693"/>
                        <a:pt x="0" y="71806"/>
                        <a:pt x="0" y="124395"/>
                      </a:cubicBezTo>
                      <a:cubicBezTo>
                        <a:pt x="0" y="205023"/>
                        <a:pt x="65222" y="270413"/>
                        <a:pt x="145711" y="270413"/>
                      </a:cubicBezTo>
                      <a:cubicBezTo>
                        <a:pt x="226200" y="270413"/>
                        <a:pt x="291422" y="205053"/>
                        <a:pt x="291422" y="124395"/>
                      </a:cubicBezTo>
                      <a:cubicBezTo>
                        <a:pt x="291422" y="113631"/>
                        <a:pt x="290253" y="103144"/>
                        <a:pt x="288036" y="93027"/>
                      </a:cubicBezTo>
                      <a:cubicBezTo>
                        <a:pt x="286374" y="91947"/>
                        <a:pt x="239312" y="59499"/>
                        <a:pt x="192127" y="59499"/>
                      </a:cubicBezTo>
                      <a:close/>
                    </a:path>
                  </a:pathLst>
                </a:custGeom>
                <a:grpFill/>
                <a:ln w="3075" cap="flat">
                  <a:noFill/>
                  <a:prstDash val="solid"/>
                  <a:miter/>
                </a:ln>
              </p:spPr>
              <p:txBody>
                <a:bodyPr rtlCol="0" anchor="ctr"/>
                <a:lstStyle/>
                <a:p>
                  <a:endParaRPr lang="en-IS">
                    <a:solidFill>
                      <a:schemeClr val="bg1"/>
                    </a:solidFill>
                  </a:endParaRPr>
                </a:p>
              </p:txBody>
            </p:sp>
            <p:sp>
              <p:nvSpPr>
                <p:cNvPr id="34" name="Freeform 33">
                  <a:extLst>
                    <a:ext uri="{FF2B5EF4-FFF2-40B4-BE49-F238E27FC236}">
                      <a16:creationId xmlns:a16="http://schemas.microsoft.com/office/drawing/2014/main" id="{45CCAA40-CF79-E407-39FA-010B13A3AB4E}"/>
                    </a:ext>
                  </a:extLst>
                </p:cNvPr>
                <p:cNvSpPr/>
                <p:nvPr/>
              </p:nvSpPr>
              <p:spPr>
                <a:xfrm>
                  <a:off x="10676964" y="331617"/>
                  <a:ext cx="214146" cy="202061"/>
                </a:xfrm>
                <a:custGeom>
                  <a:avLst/>
                  <a:gdLst>
                    <a:gd name="connsiteX0" fmla="*/ 20388 w 214146"/>
                    <a:gd name="connsiteY0" fmla="*/ 35039 h 202061"/>
                    <a:gd name="connsiteX1" fmla="*/ 2043 w 214146"/>
                    <a:gd name="connsiteY1" fmla="*/ 102187 h 202061"/>
                    <a:gd name="connsiteX2" fmla="*/ 2474 w 214146"/>
                    <a:gd name="connsiteY2" fmla="*/ 154777 h 202061"/>
                    <a:gd name="connsiteX3" fmla="*/ 82840 w 214146"/>
                    <a:gd name="connsiteY3" fmla="*/ 202062 h 202061"/>
                    <a:gd name="connsiteX4" fmla="*/ 153480 w 214146"/>
                    <a:gd name="connsiteY4" fmla="*/ 173315 h 202061"/>
                    <a:gd name="connsiteX5" fmla="*/ 120022 w 214146"/>
                    <a:gd name="connsiteY5" fmla="*/ 154870 h 202061"/>
                    <a:gd name="connsiteX6" fmla="*/ 63634 w 214146"/>
                    <a:gd name="connsiteY6" fmla="*/ 102311 h 202061"/>
                    <a:gd name="connsiteX7" fmla="*/ 114543 w 214146"/>
                    <a:gd name="connsiteY7" fmla="*/ 55057 h 202061"/>
                    <a:gd name="connsiteX8" fmla="*/ 214146 w 214146"/>
                    <a:gd name="connsiteY8" fmla="*/ 90590 h 202061"/>
                    <a:gd name="connsiteX9" fmla="*/ 79331 w 214146"/>
                    <a:gd name="connsiteY9" fmla="*/ 0 h 202061"/>
                    <a:gd name="connsiteX10" fmla="*/ 34639 w 214146"/>
                    <a:gd name="connsiteY10" fmla="*/ 7002 h 202061"/>
                    <a:gd name="connsiteX11" fmla="*/ 20419 w 214146"/>
                    <a:gd name="connsiteY11" fmla="*/ 35008 h 202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4146" h="202061">
                      <a:moveTo>
                        <a:pt x="20388" y="35039"/>
                      </a:moveTo>
                      <a:cubicBezTo>
                        <a:pt x="11431" y="57525"/>
                        <a:pt x="5337" y="78221"/>
                        <a:pt x="2043" y="102187"/>
                      </a:cubicBezTo>
                      <a:cubicBezTo>
                        <a:pt x="-1558" y="128374"/>
                        <a:pt x="258" y="146727"/>
                        <a:pt x="2474" y="154777"/>
                      </a:cubicBezTo>
                      <a:cubicBezTo>
                        <a:pt x="12755" y="192376"/>
                        <a:pt x="27252" y="202062"/>
                        <a:pt x="82840" y="202062"/>
                      </a:cubicBezTo>
                      <a:cubicBezTo>
                        <a:pt x="138428" y="202062"/>
                        <a:pt x="153480" y="195091"/>
                        <a:pt x="153480" y="173315"/>
                      </a:cubicBezTo>
                      <a:cubicBezTo>
                        <a:pt x="153480" y="167393"/>
                        <a:pt x="149232" y="155024"/>
                        <a:pt x="120022" y="154870"/>
                      </a:cubicBezTo>
                      <a:cubicBezTo>
                        <a:pt x="101523" y="154777"/>
                        <a:pt x="60925" y="149441"/>
                        <a:pt x="63634" y="102311"/>
                      </a:cubicBezTo>
                      <a:cubicBezTo>
                        <a:pt x="65265" y="73780"/>
                        <a:pt x="88042" y="54934"/>
                        <a:pt x="114543" y="55057"/>
                      </a:cubicBezTo>
                      <a:cubicBezTo>
                        <a:pt x="172409" y="55304"/>
                        <a:pt x="209837" y="87197"/>
                        <a:pt x="214146" y="90590"/>
                      </a:cubicBezTo>
                      <a:cubicBezTo>
                        <a:pt x="192354" y="37445"/>
                        <a:pt x="140213" y="0"/>
                        <a:pt x="79331" y="0"/>
                      </a:cubicBezTo>
                      <a:cubicBezTo>
                        <a:pt x="63757" y="0"/>
                        <a:pt x="48736" y="2468"/>
                        <a:pt x="34639" y="7002"/>
                      </a:cubicBezTo>
                      <a:cubicBezTo>
                        <a:pt x="33254" y="8976"/>
                        <a:pt x="27283" y="17705"/>
                        <a:pt x="20419" y="35008"/>
                      </a:cubicBezTo>
                      <a:close/>
                    </a:path>
                  </a:pathLst>
                </a:custGeom>
                <a:grpFill/>
                <a:ln w="3075" cap="flat">
                  <a:noFill/>
                  <a:prstDash val="solid"/>
                  <a:miter/>
                </a:ln>
              </p:spPr>
              <p:txBody>
                <a:bodyPr rtlCol="0" anchor="ctr"/>
                <a:lstStyle/>
                <a:p>
                  <a:endParaRPr lang="en-IS">
                    <a:solidFill>
                      <a:schemeClr val="bg1"/>
                    </a:solidFill>
                  </a:endParaRPr>
                </a:p>
              </p:txBody>
            </p:sp>
          </p:grpSp>
        </p:grpSp>
        <p:grpSp>
          <p:nvGrpSpPr>
            <p:cNvPr id="8" name="Graphic 1">
              <a:extLst>
                <a:ext uri="{FF2B5EF4-FFF2-40B4-BE49-F238E27FC236}">
                  <a16:creationId xmlns:a16="http://schemas.microsoft.com/office/drawing/2014/main" id="{281BA16C-FA01-AEFC-BC7D-1FC7C27C5E95}"/>
                </a:ext>
              </a:extLst>
            </p:cNvPr>
            <p:cNvGrpSpPr/>
            <p:nvPr/>
          </p:nvGrpSpPr>
          <p:grpSpPr>
            <a:xfrm>
              <a:off x="10977294" y="598174"/>
              <a:ext cx="847919" cy="111995"/>
              <a:chOff x="10977294" y="598174"/>
              <a:chExt cx="847919" cy="111995"/>
            </a:xfrm>
            <a:solidFill>
              <a:schemeClr val="bg1"/>
            </a:solidFill>
          </p:grpSpPr>
          <p:grpSp>
            <p:nvGrpSpPr>
              <p:cNvPr id="9" name="Graphic 1">
                <a:extLst>
                  <a:ext uri="{FF2B5EF4-FFF2-40B4-BE49-F238E27FC236}">
                    <a16:creationId xmlns:a16="http://schemas.microsoft.com/office/drawing/2014/main" id="{643974D0-C823-BE8F-F8F1-5199C73CBA65}"/>
                  </a:ext>
                </a:extLst>
              </p:cNvPr>
              <p:cNvGrpSpPr/>
              <p:nvPr/>
            </p:nvGrpSpPr>
            <p:grpSpPr>
              <a:xfrm>
                <a:off x="10977294" y="623621"/>
                <a:ext cx="847919" cy="75291"/>
                <a:chOff x="10977294" y="623621"/>
                <a:chExt cx="847919" cy="75291"/>
              </a:xfrm>
              <a:grpFill/>
            </p:grpSpPr>
            <p:sp>
              <p:nvSpPr>
                <p:cNvPr id="18" name="Freeform 17">
                  <a:extLst>
                    <a:ext uri="{FF2B5EF4-FFF2-40B4-BE49-F238E27FC236}">
                      <a16:creationId xmlns:a16="http://schemas.microsoft.com/office/drawing/2014/main" id="{C3C09514-9C43-FBC0-BA9A-B39651A6C870}"/>
                    </a:ext>
                  </a:extLst>
                </p:cNvPr>
                <p:cNvSpPr/>
                <p:nvPr/>
              </p:nvSpPr>
              <p:spPr>
                <a:xfrm>
                  <a:off x="11421476" y="623713"/>
                  <a:ext cx="44476" cy="54810"/>
                </a:xfrm>
                <a:custGeom>
                  <a:avLst/>
                  <a:gdLst>
                    <a:gd name="connsiteX0" fmla="*/ 23516 w 44476"/>
                    <a:gd name="connsiteY0" fmla="*/ 47408 h 54810"/>
                    <a:gd name="connsiteX1" fmla="*/ 28102 w 44476"/>
                    <a:gd name="connsiteY1" fmla="*/ 46637 h 54810"/>
                    <a:gd name="connsiteX2" fmla="*/ 31980 w 44476"/>
                    <a:gd name="connsiteY2" fmla="*/ 44478 h 54810"/>
                    <a:gd name="connsiteX3" fmla="*/ 34720 w 44476"/>
                    <a:gd name="connsiteY3" fmla="*/ 41239 h 54810"/>
                    <a:gd name="connsiteX4" fmla="*/ 35951 w 44476"/>
                    <a:gd name="connsiteY4" fmla="*/ 37167 h 54810"/>
                    <a:gd name="connsiteX5" fmla="*/ 44477 w 44476"/>
                    <a:gd name="connsiteY5" fmla="*/ 37167 h 54810"/>
                    <a:gd name="connsiteX6" fmla="*/ 42538 w 44476"/>
                    <a:gd name="connsiteY6" fmla="*/ 43892 h 54810"/>
                    <a:gd name="connsiteX7" fmla="*/ 37982 w 44476"/>
                    <a:gd name="connsiteY7" fmla="*/ 49505 h 54810"/>
                    <a:gd name="connsiteX8" fmla="*/ 31426 w 44476"/>
                    <a:gd name="connsiteY8" fmla="*/ 53361 h 54810"/>
                    <a:gd name="connsiteX9" fmla="*/ 23516 w 44476"/>
                    <a:gd name="connsiteY9" fmla="*/ 54810 h 54810"/>
                    <a:gd name="connsiteX10" fmla="*/ 13143 w 44476"/>
                    <a:gd name="connsiteY10" fmla="*/ 52682 h 54810"/>
                    <a:gd name="connsiteX11" fmla="*/ 5817 w 44476"/>
                    <a:gd name="connsiteY11" fmla="*/ 46945 h 54810"/>
                    <a:gd name="connsiteX12" fmla="*/ 1447 w 44476"/>
                    <a:gd name="connsiteY12" fmla="*/ 38555 h 54810"/>
                    <a:gd name="connsiteX13" fmla="*/ 0 w 44476"/>
                    <a:gd name="connsiteY13" fmla="*/ 28439 h 54810"/>
                    <a:gd name="connsiteX14" fmla="*/ 0 w 44476"/>
                    <a:gd name="connsiteY14" fmla="*/ 26372 h 54810"/>
                    <a:gd name="connsiteX15" fmla="*/ 1447 w 44476"/>
                    <a:gd name="connsiteY15" fmla="*/ 16255 h 54810"/>
                    <a:gd name="connsiteX16" fmla="*/ 5817 w 44476"/>
                    <a:gd name="connsiteY16" fmla="*/ 7865 h 54810"/>
                    <a:gd name="connsiteX17" fmla="*/ 13143 w 44476"/>
                    <a:gd name="connsiteY17" fmla="*/ 2128 h 54810"/>
                    <a:gd name="connsiteX18" fmla="*/ 23485 w 44476"/>
                    <a:gd name="connsiteY18" fmla="*/ 0 h 54810"/>
                    <a:gd name="connsiteX19" fmla="*/ 31888 w 44476"/>
                    <a:gd name="connsiteY19" fmla="*/ 1481 h 54810"/>
                    <a:gd name="connsiteX20" fmla="*/ 38413 w 44476"/>
                    <a:gd name="connsiteY20" fmla="*/ 5521 h 54810"/>
                    <a:gd name="connsiteX21" fmla="*/ 42722 w 44476"/>
                    <a:gd name="connsiteY21" fmla="*/ 11597 h 54810"/>
                    <a:gd name="connsiteX22" fmla="*/ 44477 w 44476"/>
                    <a:gd name="connsiteY22" fmla="*/ 19185 h 54810"/>
                    <a:gd name="connsiteX23" fmla="*/ 35951 w 44476"/>
                    <a:gd name="connsiteY23" fmla="*/ 19185 h 54810"/>
                    <a:gd name="connsiteX24" fmla="*/ 34812 w 44476"/>
                    <a:gd name="connsiteY24" fmla="*/ 14620 h 54810"/>
                    <a:gd name="connsiteX25" fmla="*/ 32257 w 44476"/>
                    <a:gd name="connsiteY25" fmla="*/ 10919 h 54810"/>
                    <a:gd name="connsiteX26" fmla="*/ 28441 w 44476"/>
                    <a:gd name="connsiteY26" fmla="*/ 8390 h 54810"/>
                    <a:gd name="connsiteX27" fmla="*/ 23485 w 44476"/>
                    <a:gd name="connsiteY27" fmla="*/ 7464 h 54810"/>
                    <a:gd name="connsiteX28" fmla="*/ 16529 w 44476"/>
                    <a:gd name="connsiteY28" fmla="*/ 9130 h 54810"/>
                    <a:gd name="connsiteX29" fmla="*/ 12096 w 44476"/>
                    <a:gd name="connsiteY29" fmla="*/ 13510 h 54810"/>
                    <a:gd name="connsiteX30" fmla="*/ 9726 w 44476"/>
                    <a:gd name="connsiteY30" fmla="*/ 19617 h 54810"/>
                    <a:gd name="connsiteX31" fmla="*/ 9049 w 44476"/>
                    <a:gd name="connsiteY31" fmla="*/ 26434 h 54810"/>
                    <a:gd name="connsiteX32" fmla="*/ 9049 w 44476"/>
                    <a:gd name="connsiteY32" fmla="*/ 28500 h 54810"/>
                    <a:gd name="connsiteX33" fmla="*/ 9726 w 44476"/>
                    <a:gd name="connsiteY33" fmla="*/ 35409 h 54810"/>
                    <a:gd name="connsiteX34" fmla="*/ 12066 w 44476"/>
                    <a:gd name="connsiteY34" fmla="*/ 41486 h 54810"/>
                    <a:gd name="connsiteX35" fmla="*/ 16498 w 44476"/>
                    <a:gd name="connsiteY35" fmla="*/ 45835 h 54810"/>
                    <a:gd name="connsiteX36" fmla="*/ 23516 w 44476"/>
                    <a:gd name="connsiteY36" fmla="*/ 47500 h 54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4476" h="54810">
                      <a:moveTo>
                        <a:pt x="23516" y="47408"/>
                      </a:moveTo>
                      <a:cubicBezTo>
                        <a:pt x="25116" y="47408"/>
                        <a:pt x="26625" y="47161"/>
                        <a:pt x="28102" y="46637"/>
                      </a:cubicBezTo>
                      <a:cubicBezTo>
                        <a:pt x="29579" y="46112"/>
                        <a:pt x="30872" y="45403"/>
                        <a:pt x="31980" y="44478"/>
                      </a:cubicBezTo>
                      <a:cubicBezTo>
                        <a:pt x="33088" y="43552"/>
                        <a:pt x="34012" y="42473"/>
                        <a:pt x="34720" y="41239"/>
                      </a:cubicBezTo>
                      <a:cubicBezTo>
                        <a:pt x="35427" y="39974"/>
                        <a:pt x="35828" y="38617"/>
                        <a:pt x="35951" y="37167"/>
                      </a:cubicBezTo>
                      <a:lnTo>
                        <a:pt x="44477" y="37167"/>
                      </a:lnTo>
                      <a:cubicBezTo>
                        <a:pt x="44354" y="39512"/>
                        <a:pt x="43707" y="41763"/>
                        <a:pt x="42538" y="43892"/>
                      </a:cubicBezTo>
                      <a:cubicBezTo>
                        <a:pt x="41368" y="46020"/>
                        <a:pt x="39860" y="47901"/>
                        <a:pt x="37982" y="49505"/>
                      </a:cubicBezTo>
                      <a:cubicBezTo>
                        <a:pt x="36105" y="51109"/>
                        <a:pt x="33919" y="52405"/>
                        <a:pt x="31426" y="53361"/>
                      </a:cubicBezTo>
                      <a:cubicBezTo>
                        <a:pt x="28933" y="54317"/>
                        <a:pt x="26286" y="54810"/>
                        <a:pt x="23516" y="54810"/>
                      </a:cubicBezTo>
                      <a:cubicBezTo>
                        <a:pt x="19545" y="54810"/>
                        <a:pt x="16098" y="54101"/>
                        <a:pt x="13143" y="52682"/>
                      </a:cubicBezTo>
                      <a:cubicBezTo>
                        <a:pt x="10188" y="51263"/>
                        <a:pt x="7757" y="49351"/>
                        <a:pt x="5817" y="46945"/>
                      </a:cubicBezTo>
                      <a:cubicBezTo>
                        <a:pt x="3878" y="44539"/>
                        <a:pt x="2401" y="41732"/>
                        <a:pt x="1447" y="38555"/>
                      </a:cubicBezTo>
                      <a:cubicBezTo>
                        <a:pt x="492" y="35348"/>
                        <a:pt x="0" y="31986"/>
                        <a:pt x="0" y="28439"/>
                      </a:cubicBezTo>
                      <a:lnTo>
                        <a:pt x="0" y="26372"/>
                      </a:lnTo>
                      <a:cubicBezTo>
                        <a:pt x="0" y="22825"/>
                        <a:pt x="492" y="19463"/>
                        <a:pt x="1447" y="16255"/>
                      </a:cubicBezTo>
                      <a:cubicBezTo>
                        <a:pt x="2401" y="13047"/>
                        <a:pt x="3847" y="10271"/>
                        <a:pt x="5817" y="7865"/>
                      </a:cubicBezTo>
                      <a:cubicBezTo>
                        <a:pt x="7787" y="5459"/>
                        <a:pt x="10219" y="3547"/>
                        <a:pt x="13143" y="2128"/>
                      </a:cubicBezTo>
                      <a:cubicBezTo>
                        <a:pt x="16067" y="709"/>
                        <a:pt x="19514" y="0"/>
                        <a:pt x="23485" y="0"/>
                      </a:cubicBezTo>
                      <a:cubicBezTo>
                        <a:pt x="26563" y="0"/>
                        <a:pt x="29364" y="494"/>
                        <a:pt x="31888" y="1481"/>
                      </a:cubicBezTo>
                      <a:cubicBezTo>
                        <a:pt x="34412" y="2468"/>
                        <a:pt x="36597" y="3794"/>
                        <a:pt x="38413" y="5521"/>
                      </a:cubicBezTo>
                      <a:cubicBezTo>
                        <a:pt x="40229" y="7248"/>
                        <a:pt x="41676" y="9253"/>
                        <a:pt x="42722" y="11597"/>
                      </a:cubicBezTo>
                      <a:cubicBezTo>
                        <a:pt x="43769" y="13942"/>
                        <a:pt x="44354" y="16471"/>
                        <a:pt x="44477" y="19185"/>
                      </a:cubicBezTo>
                      <a:lnTo>
                        <a:pt x="35951" y="19185"/>
                      </a:lnTo>
                      <a:cubicBezTo>
                        <a:pt x="35828" y="17550"/>
                        <a:pt x="35427" y="16039"/>
                        <a:pt x="34812" y="14620"/>
                      </a:cubicBezTo>
                      <a:cubicBezTo>
                        <a:pt x="34165" y="13201"/>
                        <a:pt x="33334" y="11968"/>
                        <a:pt x="32257" y="10919"/>
                      </a:cubicBezTo>
                      <a:cubicBezTo>
                        <a:pt x="31180" y="9870"/>
                        <a:pt x="29918" y="9007"/>
                        <a:pt x="28441" y="8390"/>
                      </a:cubicBezTo>
                      <a:cubicBezTo>
                        <a:pt x="26963" y="7773"/>
                        <a:pt x="25301" y="7464"/>
                        <a:pt x="23485" y="7464"/>
                      </a:cubicBezTo>
                      <a:cubicBezTo>
                        <a:pt x="20684" y="7464"/>
                        <a:pt x="18375" y="8020"/>
                        <a:pt x="16529" y="9130"/>
                      </a:cubicBezTo>
                      <a:cubicBezTo>
                        <a:pt x="14682" y="10240"/>
                        <a:pt x="13205" y="11690"/>
                        <a:pt x="12096" y="13510"/>
                      </a:cubicBezTo>
                      <a:cubicBezTo>
                        <a:pt x="10988" y="15330"/>
                        <a:pt x="10188" y="17365"/>
                        <a:pt x="9726" y="19617"/>
                      </a:cubicBezTo>
                      <a:cubicBezTo>
                        <a:pt x="9265" y="21869"/>
                        <a:pt x="9049" y="24151"/>
                        <a:pt x="9049" y="26434"/>
                      </a:cubicBezTo>
                      <a:lnTo>
                        <a:pt x="9049" y="28500"/>
                      </a:lnTo>
                      <a:cubicBezTo>
                        <a:pt x="9049" y="30844"/>
                        <a:pt x="9265" y="33158"/>
                        <a:pt x="9726" y="35409"/>
                      </a:cubicBezTo>
                      <a:cubicBezTo>
                        <a:pt x="10188" y="37661"/>
                        <a:pt x="10958" y="39697"/>
                        <a:pt x="12066" y="41486"/>
                      </a:cubicBezTo>
                      <a:cubicBezTo>
                        <a:pt x="13174" y="43275"/>
                        <a:pt x="14651" y="44724"/>
                        <a:pt x="16498" y="45835"/>
                      </a:cubicBezTo>
                      <a:cubicBezTo>
                        <a:pt x="18345" y="46945"/>
                        <a:pt x="20684" y="47500"/>
                        <a:pt x="23516" y="47500"/>
                      </a:cubicBezTo>
                      <a:close/>
                    </a:path>
                  </a:pathLst>
                </a:custGeom>
                <a:grpFill/>
                <a:ln w="3075" cap="flat">
                  <a:noFill/>
                  <a:prstDash val="solid"/>
                  <a:miter/>
                </a:ln>
              </p:spPr>
              <p:txBody>
                <a:bodyPr rtlCol="0" anchor="ctr"/>
                <a:lstStyle/>
                <a:p>
                  <a:endParaRPr lang="en-IS">
                    <a:solidFill>
                      <a:schemeClr val="bg1"/>
                    </a:solidFill>
                  </a:endParaRPr>
                </a:p>
              </p:txBody>
            </p:sp>
            <p:sp>
              <p:nvSpPr>
                <p:cNvPr id="19" name="Freeform 18">
                  <a:extLst>
                    <a:ext uri="{FF2B5EF4-FFF2-40B4-BE49-F238E27FC236}">
                      <a16:creationId xmlns:a16="http://schemas.microsoft.com/office/drawing/2014/main" id="{EA42E3B6-85F2-9FDA-C989-327F06410980}"/>
                    </a:ext>
                  </a:extLst>
                </p:cNvPr>
                <p:cNvSpPr/>
                <p:nvPr/>
              </p:nvSpPr>
              <p:spPr>
                <a:xfrm>
                  <a:off x="11473647" y="623651"/>
                  <a:ext cx="48077" cy="54841"/>
                </a:xfrm>
                <a:custGeom>
                  <a:avLst/>
                  <a:gdLst>
                    <a:gd name="connsiteX0" fmla="*/ 62 w 48077"/>
                    <a:gd name="connsiteY0" fmla="*/ 26927 h 54841"/>
                    <a:gd name="connsiteX1" fmla="*/ 1754 w 48077"/>
                    <a:gd name="connsiteY1" fmla="*/ 16255 h 54841"/>
                    <a:gd name="connsiteX2" fmla="*/ 6525 w 48077"/>
                    <a:gd name="connsiteY2" fmla="*/ 7742 h 54841"/>
                    <a:gd name="connsiteX3" fmla="*/ 14066 w 48077"/>
                    <a:gd name="connsiteY3" fmla="*/ 2067 h 54841"/>
                    <a:gd name="connsiteX4" fmla="*/ 24008 w 48077"/>
                    <a:gd name="connsiteY4" fmla="*/ 0 h 54841"/>
                    <a:gd name="connsiteX5" fmla="*/ 34073 w 48077"/>
                    <a:gd name="connsiteY5" fmla="*/ 2067 h 54841"/>
                    <a:gd name="connsiteX6" fmla="*/ 41645 w 48077"/>
                    <a:gd name="connsiteY6" fmla="*/ 7742 h 54841"/>
                    <a:gd name="connsiteX7" fmla="*/ 46416 w 48077"/>
                    <a:gd name="connsiteY7" fmla="*/ 16255 h 54841"/>
                    <a:gd name="connsiteX8" fmla="*/ 48078 w 48077"/>
                    <a:gd name="connsiteY8" fmla="*/ 26927 h 54841"/>
                    <a:gd name="connsiteX9" fmla="*/ 48078 w 48077"/>
                    <a:gd name="connsiteY9" fmla="*/ 28007 h 54841"/>
                    <a:gd name="connsiteX10" fmla="*/ 46416 w 48077"/>
                    <a:gd name="connsiteY10" fmla="*/ 38679 h 54841"/>
                    <a:gd name="connsiteX11" fmla="*/ 41645 w 48077"/>
                    <a:gd name="connsiteY11" fmla="*/ 47192 h 54841"/>
                    <a:gd name="connsiteX12" fmla="*/ 34073 w 48077"/>
                    <a:gd name="connsiteY12" fmla="*/ 52806 h 54841"/>
                    <a:gd name="connsiteX13" fmla="*/ 24070 w 48077"/>
                    <a:gd name="connsiteY13" fmla="*/ 54841 h 54841"/>
                    <a:gd name="connsiteX14" fmla="*/ 14066 w 48077"/>
                    <a:gd name="connsiteY14" fmla="*/ 52806 h 54841"/>
                    <a:gd name="connsiteX15" fmla="*/ 6494 w 48077"/>
                    <a:gd name="connsiteY15" fmla="*/ 47192 h 54841"/>
                    <a:gd name="connsiteX16" fmla="*/ 1693 w 48077"/>
                    <a:gd name="connsiteY16" fmla="*/ 38679 h 54841"/>
                    <a:gd name="connsiteX17" fmla="*/ 0 w 48077"/>
                    <a:gd name="connsiteY17" fmla="*/ 28007 h 54841"/>
                    <a:gd name="connsiteX18" fmla="*/ 0 w 48077"/>
                    <a:gd name="connsiteY18" fmla="*/ 26927 h 54841"/>
                    <a:gd name="connsiteX19" fmla="*/ 9142 w 48077"/>
                    <a:gd name="connsiteY19" fmla="*/ 28007 h 54841"/>
                    <a:gd name="connsiteX20" fmla="*/ 10065 w 48077"/>
                    <a:gd name="connsiteY20" fmla="*/ 35471 h 54841"/>
                    <a:gd name="connsiteX21" fmla="*/ 12866 w 48077"/>
                    <a:gd name="connsiteY21" fmla="*/ 41640 h 54841"/>
                    <a:gd name="connsiteX22" fmla="*/ 17544 w 48077"/>
                    <a:gd name="connsiteY22" fmla="*/ 45866 h 54841"/>
                    <a:gd name="connsiteX23" fmla="*/ 24100 w 48077"/>
                    <a:gd name="connsiteY23" fmla="*/ 47439 h 54841"/>
                    <a:gd name="connsiteX24" fmla="*/ 30626 w 48077"/>
                    <a:gd name="connsiteY24" fmla="*/ 45866 h 54841"/>
                    <a:gd name="connsiteX25" fmla="*/ 35304 w 48077"/>
                    <a:gd name="connsiteY25" fmla="*/ 41640 h 54841"/>
                    <a:gd name="connsiteX26" fmla="*/ 38105 w 48077"/>
                    <a:gd name="connsiteY26" fmla="*/ 35471 h 54841"/>
                    <a:gd name="connsiteX27" fmla="*/ 39059 w 48077"/>
                    <a:gd name="connsiteY27" fmla="*/ 28007 h 54841"/>
                    <a:gd name="connsiteX28" fmla="*/ 39059 w 48077"/>
                    <a:gd name="connsiteY28" fmla="*/ 26927 h 54841"/>
                    <a:gd name="connsiteX29" fmla="*/ 38105 w 48077"/>
                    <a:gd name="connsiteY29" fmla="*/ 19463 h 54841"/>
                    <a:gd name="connsiteX30" fmla="*/ 35274 w 48077"/>
                    <a:gd name="connsiteY30" fmla="*/ 13263 h 54841"/>
                    <a:gd name="connsiteX31" fmla="*/ 30564 w 48077"/>
                    <a:gd name="connsiteY31" fmla="*/ 9007 h 54841"/>
                    <a:gd name="connsiteX32" fmla="*/ 23977 w 48077"/>
                    <a:gd name="connsiteY32" fmla="*/ 7434 h 54841"/>
                    <a:gd name="connsiteX33" fmla="*/ 17483 w 48077"/>
                    <a:gd name="connsiteY33" fmla="*/ 9007 h 54841"/>
                    <a:gd name="connsiteX34" fmla="*/ 12835 w 48077"/>
                    <a:gd name="connsiteY34" fmla="*/ 13263 h 54841"/>
                    <a:gd name="connsiteX35" fmla="*/ 10034 w 48077"/>
                    <a:gd name="connsiteY35" fmla="*/ 19463 h 54841"/>
                    <a:gd name="connsiteX36" fmla="*/ 9111 w 48077"/>
                    <a:gd name="connsiteY36" fmla="*/ 26927 h 54841"/>
                    <a:gd name="connsiteX37" fmla="*/ 9111 w 48077"/>
                    <a:gd name="connsiteY37" fmla="*/ 28007 h 54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8077" h="54841">
                      <a:moveTo>
                        <a:pt x="62" y="26927"/>
                      </a:moveTo>
                      <a:cubicBezTo>
                        <a:pt x="62" y="23072"/>
                        <a:pt x="616" y="19525"/>
                        <a:pt x="1754" y="16255"/>
                      </a:cubicBezTo>
                      <a:cubicBezTo>
                        <a:pt x="2862" y="12986"/>
                        <a:pt x="4463" y="10148"/>
                        <a:pt x="6525" y="7742"/>
                      </a:cubicBezTo>
                      <a:cubicBezTo>
                        <a:pt x="8588" y="5336"/>
                        <a:pt x="11111" y="3455"/>
                        <a:pt x="14066" y="2067"/>
                      </a:cubicBezTo>
                      <a:cubicBezTo>
                        <a:pt x="17021" y="679"/>
                        <a:pt x="20345" y="0"/>
                        <a:pt x="24008" y="0"/>
                      </a:cubicBezTo>
                      <a:cubicBezTo>
                        <a:pt x="27671" y="0"/>
                        <a:pt x="31088" y="679"/>
                        <a:pt x="34073" y="2067"/>
                      </a:cubicBezTo>
                      <a:cubicBezTo>
                        <a:pt x="37059" y="3455"/>
                        <a:pt x="39583" y="5336"/>
                        <a:pt x="41645" y="7742"/>
                      </a:cubicBezTo>
                      <a:cubicBezTo>
                        <a:pt x="43738" y="10148"/>
                        <a:pt x="45308" y="12986"/>
                        <a:pt x="46416" y="16255"/>
                      </a:cubicBezTo>
                      <a:cubicBezTo>
                        <a:pt x="47524" y="19525"/>
                        <a:pt x="48078" y="23102"/>
                        <a:pt x="48078" y="26927"/>
                      </a:cubicBezTo>
                      <a:lnTo>
                        <a:pt x="48078" y="28007"/>
                      </a:lnTo>
                      <a:cubicBezTo>
                        <a:pt x="48078" y="31862"/>
                        <a:pt x="47524" y="35409"/>
                        <a:pt x="46416" y="38679"/>
                      </a:cubicBezTo>
                      <a:cubicBezTo>
                        <a:pt x="45308" y="41948"/>
                        <a:pt x="43707" y="44786"/>
                        <a:pt x="41645" y="47192"/>
                      </a:cubicBezTo>
                      <a:cubicBezTo>
                        <a:pt x="39552" y="49598"/>
                        <a:pt x="37059" y="51448"/>
                        <a:pt x="34073" y="52806"/>
                      </a:cubicBezTo>
                      <a:cubicBezTo>
                        <a:pt x="31088" y="54163"/>
                        <a:pt x="27794" y="54841"/>
                        <a:pt x="24070" y="54841"/>
                      </a:cubicBezTo>
                      <a:cubicBezTo>
                        <a:pt x="20345" y="54841"/>
                        <a:pt x="17021" y="54163"/>
                        <a:pt x="14066" y="52806"/>
                      </a:cubicBezTo>
                      <a:cubicBezTo>
                        <a:pt x="11111" y="51448"/>
                        <a:pt x="8588" y="49567"/>
                        <a:pt x="6494" y="47192"/>
                      </a:cubicBezTo>
                      <a:cubicBezTo>
                        <a:pt x="4401" y="44786"/>
                        <a:pt x="2801" y="41979"/>
                        <a:pt x="1693" y="38679"/>
                      </a:cubicBezTo>
                      <a:cubicBezTo>
                        <a:pt x="585" y="35409"/>
                        <a:pt x="0" y="31831"/>
                        <a:pt x="0" y="28007"/>
                      </a:cubicBezTo>
                      <a:lnTo>
                        <a:pt x="0" y="26927"/>
                      </a:lnTo>
                      <a:close/>
                      <a:moveTo>
                        <a:pt x="9142" y="28007"/>
                      </a:moveTo>
                      <a:cubicBezTo>
                        <a:pt x="9142" y="30659"/>
                        <a:pt x="9449" y="33127"/>
                        <a:pt x="10065" y="35471"/>
                      </a:cubicBezTo>
                      <a:cubicBezTo>
                        <a:pt x="10681" y="37815"/>
                        <a:pt x="11604" y="39882"/>
                        <a:pt x="12866" y="41640"/>
                      </a:cubicBezTo>
                      <a:cubicBezTo>
                        <a:pt x="14128" y="43429"/>
                        <a:pt x="15667" y="44817"/>
                        <a:pt x="17544" y="45866"/>
                      </a:cubicBezTo>
                      <a:cubicBezTo>
                        <a:pt x="19422" y="46914"/>
                        <a:pt x="21607" y="47439"/>
                        <a:pt x="24100" y="47439"/>
                      </a:cubicBezTo>
                      <a:cubicBezTo>
                        <a:pt x="26594" y="47439"/>
                        <a:pt x="28748" y="46914"/>
                        <a:pt x="30626" y="45866"/>
                      </a:cubicBezTo>
                      <a:cubicBezTo>
                        <a:pt x="32503" y="44817"/>
                        <a:pt x="34073" y="43429"/>
                        <a:pt x="35304" y="41640"/>
                      </a:cubicBezTo>
                      <a:cubicBezTo>
                        <a:pt x="36535" y="39851"/>
                        <a:pt x="37459" y="37815"/>
                        <a:pt x="38105" y="35471"/>
                      </a:cubicBezTo>
                      <a:cubicBezTo>
                        <a:pt x="38752" y="33127"/>
                        <a:pt x="39059" y="30629"/>
                        <a:pt x="39059" y="28007"/>
                      </a:cubicBezTo>
                      <a:lnTo>
                        <a:pt x="39059" y="26927"/>
                      </a:lnTo>
                      <a:cubicBezTo>
                        <a:pt x="39059" y="24305"/>
                        <a:pt x="38752" y="21838"/>
                        <a:pt x="38105" y="19463"/>
                      </a:cubicBezTo>
                      <a:cubicBezTo>
                        <a:pt x="37459" y="17088"/>
                        <a:pt x="36535" y="15021"/>
                        <a:pt x="35274" y="13263"/>
                      </a:cubicBezTo>
                      <a:cubicBezTo>
                        <a:pt x="34012" y="11505"/>
                        <a:pt x="32442" y="10055"/>
                        <a:pt x="30564" y="9007"/>
                      </a:cubicBezTo>
                      <a:cubicBezTo>
                        <a:pt x="28687" y="7958"/>
                        <a:pt x="26471" y="7434"/>
                        <a:pt x="23977" y="7434"/>
                      </a:cubicBezTo>
                      <a:cubicBezTo>
                        <a:pt x="21484" y="7434"/>
                        <a:pt x="19360" y="7958"/>
                        <a:pt x="17483" y="9007"/>
                      </a:cubicBezTo>
                      <a:cubicBezTo>
                        <a:pt x="15605" y="10055"/>
                        <a:pt x="14066" y="11474"/>
                        <a:pt x="12835" y="13263"/>
                      </a:cubicBezTo>
                      <a:cubicBezTo>
                        <a:pt x="11604" y="15052"/>
                        <a:pt x="10650" y="17119"/>
                        <a:pt x="10034" y="19463"/>
                      </a:cubicBezTo>
                      <a:cubicBezTo>
                        <a:pt x="9419" y="21838"/>
                        <a:pt x="9111" y="24305"/>
                        <a:pt x="9111" y="26927"/>
                      </a:cubicBezTo>
                      <a:lnTo>
                        <a:pt x="9111" y="28007"/>
                      </a:lnTo>
                      <a:close/>
                    </a:path>
                  </a:pathLst>
                </a:custGeom>
                <a:grpFill/>
                <a:ln w="3075" cap="flat">
                  <a:noFill/>
                  <a:prstDash val="solid"/>
                  <a:miter/>
                </a:ln>
              </p:spPr>
              <p:txBody>
                <a:bodyPr rtlCol="0" anchor="ctr"/>
                <a:lstStyle/>
                <a:p>
                  <a:endParaRPr lang="en-IS">
                    <a:solidFill>
                      <a:schemeClr val="bg1"/>
                    </a:solidFill>
                  </a:endParaRPr>
                </a:p>
              </p:txBody>
            </p:sp>
            <p:sp>
              <p:nvSpPr>
                <p:cNvPr id="20" name="Freeform 19">
                  <a:extLst>
                    <a:ext uri="{FF2B5EF4-FFF2-40B4-BE49-F238E27FC236}">
                      <a16:creationId xmlns:a16="http://schemas.microsoft.com/office/drawing/2014/main" id="{11818688-399C-B32E-3CBA-825F94F7C228}"/>
                    </a:ext>
                  </a:extLst>
                </p:cNvPr>
                <p:cNvSpPr/>
                <p:nvPr/>
              </p:nvSpPr>
              <p:spPr>
                <a:xfrm>
                  <a:off x="11533021" y="623651"/>
                  <a:ext cx="73994" cy="53854"/>
                </a:xfrm>
                <a:custGeom>
                  <a:avLst/>
                  <a:gdLst>
                    <a:gd name="connsiteX0" fmla="*/ 8495 w 73994"/>
                    <a:gd name="connsiteY0" fmla="*/ 987 h 53854"/>
                    <a:gd name="connsiteX1" fmla="*/ 8741 w 73994"/>
                    <a:gd name="connsiteY1" fmla="*/ 6847 h 53854"/>
                    <a:gd name="connsiteX2" fmla="*/ 15359 w 73994"/>
                    <a:gd name="connsiteY2" fmla="*/ 1820 h 53854"/>
                    <a:gd name="connsiteX3" fmla="*/ 24408 w 73994"/>
                    <a:gd name="connsiteY3" fmla="*/ 0 h 53854"/>
                    <a:gd name="connsiteX4" fmla="*/ 33458 w 73994"/>
                    <a:gd name="connsiteY4" fmla="*/ 2036 h 53854"/>
                    <a:gd name="connsiteX5" fmla="*/ 39490 w 73994"/>
                    <a:gd name="connsiteY5" fmla="*/ 8513 h 53854"/>
                    <a:gd name="connsiteX6" fmla="*/ 46354 w 73994"/>
                    <a:gd name="connsiteY6" fmla="*/ 2344 h 53854"/>
                    <a:gd name="connsiteX7" fmla="*/ 56327 w 73994"/>
                    <a:gd name="connsiteY7" fmla="*/ 0 h 53854"/>
                    <a:gd name="connsiteX8" fmla="*/ 63837 w 73994"/>
                    <a:gd name="connsiteY8" fmla="*/ 1110 h 53854"/>
                    <a:gd name="connsiteX9" fmla="*/ 69377 w 73994"/>
                    <a:gd name="connsiteY9" fmla="*/ 4565 h 53854"/>
                    <a:gd name="connsiteX10" fmla="*/ 72825 w 73994"/>
                    <a:gd name="connsiteY10" fmla="*/ 10518 h 53854"/>
                    <a:gd name="connsiteX11" fmla="*/ 73994 w 73994"/>
                    <a:gd name="connsiteY11" fmla="*/ 19124 h 53854"/>
                    <a:gd name="connsiteX12" fmla="*/ 73994 w 73994"/>
                    <a:gd name="connsiteY12" fmla="*/ 53854 h 53854"/>
                    <a:gd name="connsiteX13" fmla="*/ 64976 w 73994"/>
                    <a:gd name="connsiteY13" fmla="*/ 53854 h 53854"/>
                    <a:gd name="connsiteX14" fmla="*/ 64976 w 73994"/>
                    <a:gd name="connsiteY14" fmla="*/ 19062 h 53854"/>
                    <a:gd name="connsiteX15" fmla="*/ 64176 w 73994"/>
                    <a:gd name="connsiteY15" fmla="*/ 13541 h 53854"/>
                    <a:gd name="connsiteX16" fmla="*/ 61898 w 73994"/>
                    <a:gd name="connsiteY16" fmla="*/ 10024 h 53854"/>
                    <a:gd name="connsiteX17" fmla="*/ 58327 w 73994"/>
                    <a:gd name="connsiteY17" fmla="*/ 8205 h 53854"/>
                    <a:gd name="connsiteX18" fmla="*/ 53711 w 73994"/>
                    <a:gd name="connsiteY18" fmla="*/ 7680 h 53854"/>
                    <a:gd name="connsiteX19" fmla="*/ 48786 w 73994"/>
                    <a:gd name="connsiteY19" fmla="*/ 8575 h 53854"/>
                    <a:gd name="connsiteX20" fmla="*/ 45092 w 73994"/>
                    <a:gd name="connsiteY20" fmla="*/ 10950 h 53854"/>
                    <a:gd name="connsiteX21" fmla="*/ 42661 w 73994"/>
                    <a:gd name="connsiteY21" fmla="*/ 14466 h 53854"/>
                    <a:gd name="connsiteX22" fmla="*/ 41522 w 73994"/>
                    <a:gd name="connsiteY22" fmla="*/ 18784 h 53854"/>
                    <a:gd name="connsiteX23" fmla="*/ 41522 w 73994"/>
                    <a:gd name="connsiteY23" fmla="*/ 53854 h 53854"/>
                    <a:gd name="connsiteX24" fmla="*/ 32442 w 73994"/>
                    <a:gd name="connsiteY24" fmla="*/ 53854 h 53854"/>
                    <a:gd name="connsiteX25" fmla="*/ 32442 w 73994"/>
                    <a:gd name="connsiteY25" fmla="*/ 19124 h 53854"/>
                    <a:gd name="connsiteX26" fmla="*/ 31642 w 73994"/>
                    <a:gd name="connsiteY26" fmla="*/ 13880 h 53854"/>
                    <a:gd name="connsiteX27" fmla="*/ 29364 w 73994"/>
                    <a:gd name="connsiteY27" fmla="*/ 10333 h 53854"/>
                    <a:gd name="connsiteX28" fmla="*/ 25824 w 73994"/>
                    <a:gd name="connsiteY28" fmla="*/ 8328 h 53854"/>
                    <a:gd name="connsiteX29" fmla="*/ 21176 w 73994"/>
                    <a:gd name="connsiteY29" fmla="*/ 7680 h 53854"/>
                    <a:gd name="connsiteX30" fmla="*/ 13420 w 73994"/>
                    <a:gd name="connsiteY30" fmla="*/ 9778 h 53854"/>
                    <a:gd name="connsiteX31" fmla="*/ 9018 w 73994"/>
                    <a:gd name="connsiteY31" fmla="*/ 15237 h 53854"/>
                    <a:gd name="connsiteX32" fmla="*/ 9018 w 73994"/>
                    <a:gd name="connsiteY32" fmla="*/ 53823 h 53854"/>
                    <a:gd name="connsiteX33" fmla="*/ 0 w 73994"/>
                    <a:gd name="connsiteY33" fmla="*/ 53823 h 53854"/>
                    <a:gd name="connsiteX34" fmla="*/ 0 w 73994"/>
                    <a:gd name="connsiteY34" fmla="*/ 956 h 53854"/>
                    <a:gd name="connsiteX35" fmla="*/ 8526 w 73994"/>
                    <a:gd name="connsiteY35" fmla="*/ 956 h 53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3994" h="53854">
                      <a:moveTo>
                        <a:pt x="8495" y="987"/>
                      </a:moveTo>
                      <a:lnTo>
                        <a:pt x="8741" y="6847"/>
                      </a:lnTo>
                      <a:cubicBezTo>
                        <a:pt x="10557" y="4688"/>
                        <a:pt x="12774" y="3023"/>
                        <a:pt x="15359" y="1820"/>
                      </a:cubicBezTo>
                      <a:cubicBezTo>
                        <a:pt x="17945" y="617"/>
                        <a:pt x="20961" y="0"/>
                        <a:pt x="24408" y="0"/>
                      </a:cubicBezTo>
                      <a:cubicBezTo>
                        <a:pt x="27856" y="0"/>
                        <a:pt x="30841" y="679"/>
                        <a:pt x="33458" y="2036"/>
                      </a:cubicBezTo>
                      <a:cubicBezTo>
                        <a:pt x="36074" y="3393"/>
                        <a:pt x="38074" y="5552"/>
                        <a:pt x="39490" y="8513"/>
                      </a:cubicBezTo>
                      <a:cubicBezTo>
                        <a:pt x="41245" y="5984"/>
                        <a:pt x="43522" y="3917"/>
                        <a:pt x="46354" y="2344"/>
                      </a:cubicBezTo>
                      <a:cubicBezTo>
                        <a:pt x="49186" y="771"/>
                        <a:pt x="52479" y="0"/>
                        <a:pt x="56327" y="0"/>
                      </a:cubicBezTo>
                      <a:cubicBezTo>
                        <a:pt x="59159" y="0"/>
                        <a:pt x="61652" y="370"/>
                        <a:pt x="63837" y="1110"/>
                      </a:cubicBezTo>
                      <a:cubicBezTo>
                        <a:pt x="66022" y="1851"/>
                        <a:pt x="67869" y="2992"/>
                        <a:pt x="69377" y="4565"/>
                      </a:cubicBezTo>
                      <a:cubicBezTo>
                        <a:pt x="70886" y="6138"/>
                        <a:pt x="72024" y="8112"/>
                        <a:pt x="72825" y="10518"/>
                      </a:cubicBezTo>
                      <a:cubicBezTo>
                        <a:pt x="73625" y="12924"/>
                        <a:pt x="73994" y="15792"/>
                        <a:pt x="73994" y="19124"/>
                      </a:cubicBezTo>
                      <a:lnTo>
                        <a:pt x="73994" y="53854"/>
                      </a:lnTo>
                      <a:lnTo>
                        <a:pt x="64976" y="53854"/>
                      </a:lnTo>
                      <a:lnTo>
                        <a:pt x="64976" y="19062"/>
                      </a:lnTo>
                      <a:cubicBezTo>
                        <a:pt x="64976" y="16841"/>
                        <a:pt x="64699" y="15021"/>
                        <a:pt x="64176" y="13541"/>
                      </a:cubicBezTo>
                      <a:cubicBezTo>
                        <a:pt x="63652" y="12060"/>
                        <a:pt x="62883" y="10888"/>
                        <a:pt x="61898" y="10024"/>
                      </a:cubicBezTo>
                      <a:cubicBezTo>
                        <a:pt x="60913" y="9130"/>
                        <a:pt x="59743" y="8544"/>
                        <a:pt x="58327" y="8205"/>
                      </a:cubicBezTo>
                      <a:cubicBezTo>
                        <a:pt x="56912" y="7865"/>
                        <a:pt x="55373" y="7680"/>
                        <a:pt x="53711" y="7680"/>
                      </a:cubicBezTo>
                      <a:cubicBezTo>
                        <a:pt x="51864" y="7680"/>
                        <a:pt x="50202" y="7989"/>
                        <a:pt x="48786" y="8575"/>
                      </a:cubicBezTo>
                      <a:cubicBezTo>
                        <a:pt x="47370" y="9161"/>
                        <a:pt x="46139" y="9963"/>
                        <a:pt x="45092" y="10950"/>
                      </a:cubicBezTo>
                      <a:cubicBezTo>
                        <a:pt x="44076" y="11937"/>
                        <a:pt x="43245" y="13109"/>
                        <a:pt x="42661" y="14466"/>
                      </a:cubicBezTo>
                      <a:cubicBezTo>
                        <a:pt x="42076" y="15823"/>
                        <a:pt x="41676" y="17273"/>
                        <a:pt x="41522" y="18784"/>
                      </a:cubicBezTo>
                      <a:lnTo>
                        <a:pt x="41522" y="53854"/>
                      </a:lnTo>
                      <a:lnTo>
                        <a:pt x="32442" y="53854"/>
                      </a:lnTo>
                      <a:lnTo>
                        <a:pt x="32442" y="19124"/>
                      </a:lnTo>
                      <a:cubicBezTo>
                        <a:pt x="32442" y="17057"/>
                        <a:pt x="32165" y="15330"/>
                        <a:pt x="31642" y="13880"/>
                      </a:cubicBezTo>
                      <a:cubicBezTo>
                        <a:pt x="31118" y="12430"/>
                        <a:pt x="30349" y="11258"/>
                        <a:pt x="29364" y="10333"/>
                      </a:cubicBezTo>
                      <a:cubicBezTo>
                        <a:pt x="28379" y="9408"/>
                        <a:pt x="27209" y="8760"/>
                        <a:pt x="25824" y="8328"/>
                      </a:cubicBezTo>
                      <a:cubicBezTo>
                        <a:pt x="24439" y="7896"/>
                        <a:pt x="22900" y="7680"/>
                        <a:pt x="21176" y="7680"/>
                      </a:cubicBezTo>
                      <a:cubicBezTo>
                        <a:pt x="17945" y="7680"/>
                        <a:pt x="15359" y="8390"/>
                        <a:pt x="13420" y="9778"/>
                      </a:cubicBezTo>
                      <a:cubicBezTo>
                        <a:pt x="11481" y="11166"/>
                        <a:pt x="10003" y="13016"/>
                        <a:pt x="9018" y="15237"/>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sp>
              <p:nvSpPr>
                <p:cNvPr id="21" name="Freeform 20">
                  <a:extLst>
                    <a:ext uri="{FF2B5EF4-FFF2-40B4-BE49-F238E27FC236}">
                      <a16:creationId xmlns:a16="http://schemas.microsoft.com/office/drawing/2014/main" id="{6D18B461-2D94-7A81-9026-4B3A78EAB655}"/>
                    </a:ext>
                  </a:extLst>
                </p:cNvPr>
                <p:cNvSpPr/>
                <p:nvPr/>
              </p:nvSpPr>
              <p:spPr>
                <a:xfrm>
                  <a:off x="11620590" y="623651"/>
                  <a:ext cx="44599" cy="74180"/>
                </a:xfrm>
                <a:custGeom>
                  <a:avLst/>
                  <a:gdLst>
                    <a:gd name="connsiteX0" fmla="*/ 44538 w 44599"/>
                    <a:gd name="connsiteY0" fmla="*/ 28007 h 74180"/>
                    <a:gd name="connsiteX1" fmla="*/ 43184 w 44599"/>
                    <a:gd name="connsiteY1" fmla="*/ 38741 h 74180"/>
                    <a:gd name="connsiteX2" fmla="*/ 39213 w 44599"/>
                    <a:gd name="connsiteY2" fmla="*/ 47254 h 74180"/>
                    <a:gd name="connsiteX3" fmla="*/ 32811 w 44599"/>
                    <a:gd name="connsiteY3" fmla="*/ 52836 h 74180"/>
                    <a:gd name="connsiteX4" fmla="*/ 24131 w 44599"/>
                    <a:gd name="connsiteY4" fmla="*/ 54841 h 74180"/>
                    <a:gd name="connsiteX5" fmla="*/ 15421 w 44599"/>
                    <a:gd name="connsiteY5" fmla="*/ 53268 h 74180"/>
                    <a:gd name="connsiteX6" fmla="*/ 9019 w 44599"/>
                    <a:gd name="connsiteY6" fmla="*/ 48734 h 74180"/>
                    <a:gd name="connsiteX7" fmla="*/ 9019 w 44599"/>
                    <a:gd name="connsiteY7" fmla="*/ 74181 h 74180"/>
                    <a:gd name="connsiteX8" fmla="*/ 0 w 44599"/>
                    <a:gd name="connsiteY8" fmla="*/ 74181 h 74180"/>
                    <a:gd name="connsiteX9" fmla="*/ 0 w 44599"/>
                    <a:gd name="connsiteY9" fmla="*/ 987 h 74180"/>
                    <a:gd name="connsiteX10" fmla="*/ 8249 w 44599"/>
                    <a:gd name="connsiteY10" fmla="*/ 987 h 74180"/>
                    <a:gd name="connsiteX11" fmla="*/ 8680 w 44599"/>
                    <a:gd name="connsiteY11" fmla="*/ 6847 h 74180"/>
                    <a:gd name="connsiteX12" fmla="*/ 15174 w 44599"/>
                    <a:gd name="connsiteY12" fmla="*/ 1758 h 74180"/>
                    <a:gd name="connsiteX13" fmla="*/ 24008 w 44599"/>
                    <a:gd name="connsiteY13" fmla="*/ 0 h 74180"/>
                    <a:gd name="connsiteX14" fmla="*/ 32811 w 44599"/>
                    <a:gd name="connsiteY14" fmla="*/ 1943 h 74180"/>
                    <a:gd name="connsiteX15" fmla="*/ 39275 w 44599"/>
                    <a:gd name="connsiteY15" fmla="*/ 7434 h 74180"/>
                    <a:gd name="connsiteX16" fmla="*/ 43246 w 44599"/>
                    <a:gd name="connsiteY16" fmla="*/ 15947 h 74180"/>
                    <a:gd name="connsiteX17" fmla="*/ 44600 w 44599"/>
                    <a:gd name="connsiteY17" fmla="*/ 26958 h 74180"/>
                    <a:gd name="connsiteX18" fmla="*/ 44600 w 44599"/>
                    <a:gd name="connsiteY18" fmla="*/ 27976 h 74180"/>
                    <a:gd name="connsiteX19" fmla="*/ 35520 w 44599"/>
                    <a:gd name="connsiteY19" fmla="*/ 26989 h 74180"/>
                    <a:gd name="connsiteX20" fmla="*/ 34689 w 44599"/>
                    <a:gd name="connsiteY20" fmla="*/ 19525 h 74180"/>
                    <a:gd name="connsiteX21" fmla="*/ 32103 w 44599"/>
                    <a:gd name="connsiteY21" fmla="*/ 13387 h 74180"/>
                    <a:gd name="connsiteX22" fmla="*/ 27671 w 44599"/>
                    <a:gd name="connsiteY22" fmla="*/ 9222 h 74180"/>
                    <a:gd name="connsiteX23" fmla="*/ 21269 w 44599"/>
                    <a:gd name="connsiteY23" fmla="*/ 7680 h 74180"/>
                    <a:gd name="connsiteX24" fmla="*/ 17114 w 44599"/>
                    <a:gd name="connsiteY24" fmla="*/ 8205 h 74180"/>
                    <a:gd name="connsiteX25" fmla="*/ 13728 w 44599"/>
                    <a:gd name="connsiteY25" fmla="*/ 9716 h 74180"/>
                    <a:gd name="connsiteX26" fmla="*/ 11050 w 44599"/>
                    <a:gd name="connsiteY26" fmla="*/ 12029 h 74180"/>
                    <a:gd name="connsiteX27" fmla="*/ 8988 w 44599"/>
                    <a:gd name="connsiteY27" fmla="*/ 14929 h 74180"/>
                    <a:gd name="connsiteX28" fmla="*/ 8988 w 44599"/>
                    <a:gd name="connsiteY28" fmla="*/ 40190 h 74180"/>
                    <a:gd name="connsiteX29" fmla="*/ 11050 w 44599"/>
                    <a:gd name="connsiteY29" fmla="*/ 43090 h 74180"/>
                    <a:gd name="connsiteX30" fmla="*/ 13728 w 44599"/>
                    <a:gd name="connsiteY30" fmla="*/ 45372 h 74180"/>
                    <a:gd name="connsiteX31" fmla="*/ 17144 w 44599"/>
                    <a:gd name="connsiteY31" fmla="*/ 46853 h 74180"/>
                    <a:gd name="connsiteX32" fmla="*/ 21392 w 44599"/>
                    <a:gd name="connsiteY32" fmla="*/ 47377 h 74180"/>
                    <a:gd name="connsiteX33" fmla="*/ 27702 w 44599"/>
                    <a:gd name="connsiteY33" fmla="*/ 45804 h 74180"/>
                    <a:gd name="connsiteX34" fmla="*/ 32103 w 44599"/>
                    <a:gd name="connsiteY34" fmla="*/ 41609 h 74180"/>
                    <a:gd name="connsiteX35" fmla="*/ 34689 w 44599"/>
                    <a:gd name="connsiteY35" fmla="*/ 35440 h 74180"/>
                    <a:gd name="connsiteX36" fmla="*/ 35520 w 44599"/>
                    <a:gd name="connsiteY36" fmla="*/ 27945 h 74180"/>
                    <a:gd name="connsiteX37" fmla="*/ 35520 w 44599"/>
                    <a:gd name="connsiteY37" fmla="*/ 26927 h 74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4599" h="74180">
                      <a:moveTo>
                        <a:pt x="44538" y="28007"/>
                      </a:moveTo>
                      <a:cubicBezTo>
                        <a:pt x="44538" y="31893"/>
                        <a:pt x="44077" y="35471"/>
                        <a:pt x="43184" y="38741"/>
                      </a:cubicBezTo>
                      <a:cubicBezTo>
                        <a:pt x="42261" y="42010"/>
                        <a:pt x="40937" y="44848"/>
                        <a:pt x="39213" y="47254"/>
                      </a:cubicBezTo>
                      <a:cubicBezTo>
                        <a:pt x="37490" y="49659"/>
                        <a:pt x="35335" y="51510"/>
                        <a:pt x="32811" y="52836"/>
                      </a:cubicBezTo>
                      <a:cubicBezTo>
                        <a:pt x="30287" y="54163"/>
                        <a:pt x="27394" y="54841"/>
                        <a:pt x="24131" y="54841"/>
                      </a:cubicBezTo>
                      <a:cubicBezTo>
                        <a:pt x="20869" y="54841"/>
                        <a:pt x="17914" y="54317"/>
                        <a:pt x="15421" y="53268"/>
                      </a:cubicBezTo>
                      <a:cubicBezTo>
                        <a:pt x="12928" y="52220"/>
                        <a:pt x="10804" y="50708"/>
                        <a:pt x="9019" y="48734"/>
                      </a:cubicBezTo>
                      <a:lnTo>
                        <a:pt x="9019" y="74181"/>
                      </a:lnTo>
                      <a:lnTo>
                        <a:pt x="0" y="74181"/>
                      </a:lnTo>
                      <a:lnTo>
                        <a:pt x="0" y="987"/>
                      </a:lnTo>
                      <a:lnTo>
                        <a:pt x="8249" y="987"/>
                      </a:lnTo>
                      <a:lnTo>
                        <a:pt x="8680" y="6847"/>
                      </a:lnTo>
                      <a:cubicBezTo>
                        <a:pt x="10465" y="4627"/>
                        <a:pt x="12620" y="2930"/>
                        <a:pt x="15174" y="1758"/>
                      </a:cubicBezTo>
                      <a:cubicBezTo>
                        <a:pt x="17729" y="586"/>
                        <a:pt x="20653" y="0"/>
                        <a:pt x="24008" y="0"/>
                      </a:cubicBezTo>
                      <a:cubicBezTo>
                        <a:pt x="27363" y="0"/>
                        <a:pt x="30257" y="648"/>
                        <a:pt x="32811" y="1943"/>
                      </a:cubicBezTo>
                      <a:cubicBezTo>
                        <a:pt x="35366" y="3239"/>
                        <a:pt x="37520" y="5089"/>
                        <a:pt x="39275" y="7434"/>
                      </a:cubicBezTo>
                      <a:cubicBezTo>
                        <a:pt x="41029" y="9778"/>
                        <a:pt x="42353" y="12615"/>
                        <a:pt x="43246" y="15947"/>
                      </a:cubicBezTo>
                      <a:cubicBezTo>
                        <a:pt x="44138" y="19247"/>
                        <a:pt x="44600" y="22917"/>
                        <a:pt x="44600" y="26958"/>
                      </a:cubicBezTo>
                      <a:lnTo>
                        <a:pt x="44600" y="27976"/>
                      </a:lnTo>
                      <a:close/>
                      <a:moveTo>
                        <a:pt x="35520" y="26989"/>
                      </a:moveTo>
                      <a:cubicBezTo>
                        <a:pt x="35520" y="24336"/>
                        <a:pt x="35243" y="21869"/>
                        <a:pt x="34689" y="19525"/>
                      </a:cubicBezTo>
                      <a:cubicBezTo>
                        <a:pt x="34135" y="17211"/>
                        <a:pt x="33273" y="15145"/>
                        <a:pt x="32103" y="13387"/>
                      </a:cubicBezTo>
                      <a:cubicBezTo>
                        <a:pt x="30934" y="11628"/>
                        <a:pt x="29456" y="10240"/>
                        <a:pt x="27671" y="9222"/>
                      </a:cubicBezTo>
                      <a:cubicBezTo>
                        <a:pt x="25886" y="8205"/>
                        <a:pt x="23762" y="7680"/>
                        <a:pt x="21269" y="7680"/>
                      </a:cubicBezTo>
                      <a:cubicBezTo>
                        <a:pt x="19730" y="7680"/>
                        <a:pt x="18345" y="7865"/>
                        <a:pt x="17114" y="8205"/>
                      </a:cubicBezTo>
                      <a:cubicBezTo>
                        <a:pt x="15882" y="8544"/>
                        <a:pt x="14744" y="9068"/>
                        <a:pt x="13728" y="9716"/>
                      </a:cubicBezTo>
                      <a:cubicBezTo>
                        <a:pt x="12712" y="10364"/>
                        <a:pt x="11819" y="11135"/>
                        <a:pt x="11050" y="12029"/>
                      </a:cubicBezTo>
                      <a:cubicBezTo>
                        <a:pt x="10280" y="12924"/>
                        <a:pt x="9573" y="13880"/>
                        <a:pt x="8988" y="14929"/>
                      </a:cubicBezTo>
                      <a:lnTo>
                        <a:pt x="8988" y="40190"/>
                      </a:lnTo>
                      <a:cubicBezTo>
                        <a:pt x="9573" y="41239"/>
                        <a:pt x="10250" y="42195"/>
                        <a:pt x="11050" y="43090"/>
                      </a:cubicBezTo>
                      <a:cubicBezTo>
                        <a:pt x="11850" y="43984"/>
                        <a:pt x="12712" y="44755"/>
                        <a:pt x="13728" y="45372"/>
                      </a:cubicBezTo>
                      <a:cubicBezTo>
                        <a:pt x="14744" y="46020"/>
                        <a:pt x="15882" y="46513"/>
                        <a:pt x="17144" y="46853"/>
                      </a:cubicBezTo>
                      <a:cubicBezTo>
                        <a:pt x="18406" y="47192"/>
                        <a:pt x="19822" y="47377"/>
                        <a:pt x="21392" y="47377"/>
                      </a:cubicBezTo>
                      <a:cubicBezTo>
                        <a:pt x="23824" y="47377"/>
                        <a:pt x="25947" y="46853"/>
                        <a:pt x="27702" y="45804"/>
                      </a:cubicBezTo>
                      <a:cubicBezTo>
                        <a:pt x="29487" y="44755"/>
                        <a:pt x="30934" y="43367"/>
                        <a:pt x="32103" y="41609"/>
                      </a:cubicBezTo>
                      <a:cubicBezTo>
                        <a:pt x="33273" y="39851"/>
                        <a:pt x="34135" y="37784"/>
                        <a:pt x="34689" y="35440"/>
                      </a:cubicBezTo>
                      <a:cubicBezTo>
                        <a:pt x="35243" y="33065"/>
                        <a:pt x="35520" y="30567"/>
                        <a:pt x="35520" y="27945"/>
                      </a:cubicBezTo>
                      <a:lnTo>
                        <a:pt x="35520" y="26927"/>
                      </a:lnTo>
                      <a:close/>
                    </a:path>
                  </a:pathLst>
                </a:custGeom>
                <a:grpFill/>
                <a:ln w="3075" cap="flat">
                  <a:noFill/>
                  <a:prstDash val="solid"/>
                  <a:miter/>
                </a:ln>
              </p:spPr>
              <p:txBody>
                <a:bodyPr rtlCol="0" anchor="ctr"/>
                <a:lstStyle/>
                <a:p>
                  <a:endParaRPr lang="en-IS">
                    <a:solidFill>
                      <a:schemeClr val="bg1"/>
                    </a:solidFill>
                  </a:endParaRPr>
                </a:p>
              </p:txBody>
            </p:sp>
            <p:sp>
              <p:nvSpPr>
                <p:cNvPr id="22" name="Freeform 21">
                  <a:extLst>
                    <a:ext uri="{FF2B5EF4-FFF2-40B4-BE49-F238E27FC236}">
                      <a16:creationId xmlns:a16="http://schemas.microsoft.com/office/drawing/2014/main" id="{438508B0-948F-E0DA-4449-10493D69D899}"/>
                    </a:ext>
                  </a:extLst>
                </p:cNvPr>
                <p:cNvSpPr/>
                <p:nvPr/>
              </p:nvSpPr>
              <p:spPr>
                <a:xfrm>
                  <a:off x="11675162" y="623621"/>
                  <a:ext cx="43491" cy="54872"/>
                </a:xfrm>
                <a:custGeom>
                  <a:avLst/>
                  <a:gdLst>
                    <a:gd name="connsiteX0" fmla="*/ 34012 w 43491"/>
                    <a:gd name="connsiteY0" fmla="*/ 53885 h 54872"/>
                    <a:gd name="connsiteX1" fmla="*/ 33242 w 43491"/>
                    <a:gd name="connsiteY1" fmla="*/ 51418 h 54872"/>
                    <a:gd name="connsiteX2" fmla="*/ 32750 w 43491"/>
                    <a:gd name="connsiteY2" fmla="*/ 48302 h 54872"/>
                    <a:gd name="connsiteX3" fmla="*/ 29887 w 43491"/>
                    <a:gd name="connsiteY3" fmla="*/ 50832 h 54872"/>
                    <a:gd name="connsiteX4" fmla="*/ 26440 w 43491"/>
                    <a:gd name="connsiteY4" fmla="*/ 52929 h 54872"/>
                    <a:gd name="connsiteX5" fmla="*/ 22377 w 43491"/>
                    <a:gd name="connsiteY5" fmla="*/ 54348 h 54872"/>
                    <a:gd name="connsiteX6" fmla="*/ 17760 w 43491"/>
                    <a:gd name="connsiteY6" fmla="*/ 54872 h 54872"/>
                    <a:gd name="connsiteX7" fmla="*/ 10434 w 43491"/>
                    <a:gd name="connsiteY7" fmla="*/ 53638 h 54872"/>
                    <a:gd name="connsiteX8" fmla="*/ 4832 w 43491"/>
                    <a:gd name="connsiteY8" fmla="*/ 50307 h 54872"/>
                    <a:gd name="connsiteX9" fmla="*/ 1262 w 43491"/>
                    <a:gd name="connsiteY9" fmla="*/ 45341 h 54872"/>
                    <a:gd name="connsiteX10" fmla="*/ 0 w 43491"/>
                    <a:gd name="connsiteY10" fmla="*/ 39203 h 54872"/>
                    <a:gd name="connsiteX11" fmla="*/ 1662 w 43491"/>
                    <a:gd name="connsiteY11" fmla="*/ 31708 h 54872"/>
                    <a:gd name="connsiteX12" fmla="*/ 6402 w 43491"/>
                    <a:gd name="connsiteY12" fmla="*/ 26249 h 54872"/>
                    <a:gd name="connsiteX13" fmla="*/ 13882 w 43491"/>
                    <a:gd name="connsiteY13" fmla="*/ 22917 h 54872"/>
                    <a:gd name="connsiteX14" fmla="*/ 23670 w 43491"/>
                    <a:gd name="connsiteY14" fmla="*/ 21807 h 54872"/>
                    <a:gd name="connsiteX15" fmla="*/ 32627 w 43491"/>
                    <a:gd name="connsiteY15" fmla="*/ 21807 h 54872"/>
                    <a:gd name="connsiteX16" fmla="*/ 32627 w 43491"/>
                    <a:gd name="connsiteY16" fmla="*/ 17643 h 54872"/>
                    <a:gd name="connsiteX17" fmla="*/ 29795 w 43491"/>
                    <a:gd name="connsiteY17" fmla="*/ 10086 h 54872"/>
                    <a:gd name="connsiteX18" fmla="*/ 21453 w 43491"/>
                    <a:gd name="connsiteY18" fmla="*/ 7279 h 54872"/>
                    <a:gd name="connsiteX19" fmla="*/ 16837 w 43491"/>
                    <a:gd name="connsiteY19" fmla="*/ 7958 h 54872"/>
                    <a:gd name="connsiteX20" fmla="*/ 13266 w 43491"/>
                    <a:gd name="connsiteY20" fmla="*/ 9778 h 54872"/>
                    <a:gd name="connsiteX21" fmla="*/ 10958 w 43491"/>
                    <a:gd name="connsiteY21" fmla="*/ 12430 h 54872"/>
                    <a:gd name="connsiteX22" fmla="*/ 10127 w 43491"/>
                    <a:gd name="connsiteY22" fmla="*/ 15607 h 54872"/>
                    <a:gd name="connsiteX23" fmla="*/ 1046 w 43491"/>
                    <a:gd name="connsiteY23" fmla="*/ 15607 h 54872"/>
                    <a:gd name="connsiteX24" fmla="*/ 2524 w 43491"/>
                    <a:gd name="connsiteY24" fmla="*/ 9994 h 54872"/>
                    <a:gd name="connsiteX25" fmla="*/ 6741 w 43491"/>
                    <a:gd name="connsiteY25" fmla="*/ 4997 h 54872"/>
                    <a:gd name="connsiteX26" fmla="*/ 13358 w 43491"/>
                    <a:gd name="connsiteY26" fmla="*/ 1388 h 54872"/>
                    <a:gd name="connsiteX27" fmla="*/ 22007 w 43491"/>
                    <a:gd name="connsiteY27" fmla="*/ 0 h 54872"/>
                    <a:gd name="connsiteX28" fmla="*/ 29918 w 43491"/>
                    <a:gd name="connsiteY28" fmla="*/ 1110 h 54872"/>
                    <a:gd name="connsiteX29" fmla="*/ 36135 w 43491"/>
                    <a:gd name="connsiteY29" fmla="*/ 4442 h 54872"/>
                    <a:gd name="connsiteX30" fmla="*/ 40167 w 43491"/>
                    <a:gd name="connsiteY30" fmla="*/ 9994 h 54872"/>
                    <a:gd name="connsiteX31" fmla="*/ 41645 w 43491"/>
                    <a:gd name="connsiteY31" fmla="*/ 17766 h 54872"/>
                    <a:gd name="connsiteX32" fmla="*/ 41645 w 43491"/>
                    <a:gd name="connsiteY32" fmla="*/ 42349 h 54872"/>
                    <a:gd name="connsiteX33" fmla="*/ 42107 w 43491"/>
                    <a:gd name="connsiteY33" fmla="*/ 47994 h 54872"/>
                    <a:gd name="connsiteX34" fmla="*/ 43492 w 43491"/>
                    <a:gd name="connsiteY34" fmla="*/ 53114 h 54872"/>
                    <a:gd name="connsiteX35" fmla="*/ 43492 w 43491"/>
                    <a:gd name="connsiteY35" fmla="*/ 53885 h 54872"/>
                    <a:gd name="connsiteX36" fmla="*/ 34042 w 43491"/>
                    <a:gd name="connsiteY36" fmla="*/ 53885 h 54872"/>
                    <a:gd name="connsiteX37" fmla="*/ 19053 w 43491"/>
                    <a:gd name="connsiteY37" fmla="*/ 47007 h 54872"/>
                    <a:gd name="connsiteX38" fmla="*/ 23639 w 43491"/>
                    <a:gd name="connsiteY38" fmla="*/ 46328 h 54872"/>
                    <a:gd name="connsiteX39" fmla="*/ 27548 w 43491"/>
                    <a:gd name="connsiteY39" fmla="*/ 44539 h 54872"/>
                    <a:gd name="connsiteX40" fmla="*/ 30595 w 43491"/>
                    <a:gd name="connsiteY40" fmla="*/ 42010 h 54872"/>
                    <a:gd name="connsiteX41" fmla="*/ 32627 w 43491"/>
                    <a:gd name="connsiteY41" fmla="*/ 39080 h 54872"/>
                    <a:gd name="connsiteX42" fmla="*/ 32627 w 43491"/>
                    <a:gd name="connsiteY42" fmla="*/ 28223 h 54872"/>
                    <a:gd name="connsiteX43" fmla="*/ 25116 w 43491"/>
                    <a:gd name="connsiteY43" fmla="*/ 28223 h 54872"/>
                    <a:gd name="connsiteX44" fmla="*/ 13174 w 43491"/>
                    <a:gd name="connsiteY44" fmla="*/ 30628 h 54872"/>
                    <a:gd name="connsiteX45" fmla="*/ 8988 w 43491"/>
                    <a:gd name="connsiteY45" fmla="*/ 37939 h 54872"/>
                    <a:gd name="connsiteX46" fmla="*/ 9634 w 43491"/>
                    <a:gd name="connsiteY46" fmla="*/ 41517 h 54872"/>
                    <a:gd name="connsiteX47" fmla="*/ 11573 w 43491"/>
                    <a:gd name="connsiteY47" fmla="*/ 44385 h 54872"/>
                    <a:gd name="connsiteX48" fmla="*/ 14744 w 43491"/>
                    <a:gd name="connsiteY48" fmla="*/ 46297 h 54872"/>
                    <a:gd name="connsiteX49" fmla="*/ 19114 w 43491"/>
                    <a:gd name="connsiteY49" fmla="*/ 47007 h 5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43491" h="54872">
                      <a:moveTo>
                        <a:pt x="34012" y="53885"/>
                      </a:moveTo>
                      <a:cubicBezTo>
                        <a:pt x="33673" y="53237"/>
                        <a:pt x="33427" y="52405"/>
                        <a:pt x="33242" y="51418"/>
                      </a:cubicBezTo>
                      <a:cubicBezTo>
                        <a:pt x="33057" y="50431"/>
                        <a:pt x="32873" y="49382"/>
                        <a:pt x="32750" y="48302"/>
                      </a:cubicBezTo>
                      <a:cubicBezTo>
                        <a:pt x="31919" y="49197"/>
                        <a:pt x="30964" y="50030"/>
                        <a:pt x="29887" y="50832"/>
                      </a:cubicBezTo>
                      <a:cubicBezTo>
                        <a:pt x="28810" y="51634"/>
                        <a:pt x="27671" y="52343"/>
                        <a:pt x="26440" y="52929"/>
                      </a:cubicBezTo>
                      <a:cubicBezTo>
                        <a:pt x="25209" y="53515"/>
                        <a:pt x="23823" y="54009"/>
                        <a:pt x="22377" y="54348"/>
                      </a:cubicBezTo>
                      <a:cubicBezTo>
                        <a:pt x="20899" y="54687"/>
                        <a:pt x="19360" y="54872"/>
                        <a:pt x="17760" y="54872"/>
                      </a:cubicBezTo>
                      <a:cubicBezTo>
                        <a:pt x="15051" y="54872"/>
                        <a:pt x="12620" y="54471"/>
                        <a:pt x="10434" y="53638"/>
                      </a:cubicBezTo>
                      <a:cubicBezTo>
                        <a:pt x="8249" y="52806"/>
                        <a:pt x="6371" y="51726"/>
                        <a:pt x="4832" y="50307"/>
                      </a:cubicBezTo>
                      <a:cubicBezTo>
                        <a:pt x="3293" y="48888"/>
                        <a:pt x="2093" y="47254"/>
                        <a:pt x="1262" y="45341"/>
                      </a:cubicBezTo>
                      <a:cubicBezTo>
                        <a:pt x="431" y="43429"/>
                        <a:pt x="0" y="41393"/>
                        <a:pt x="0" y="39203"/>
                      </a:cubicBezTo>
                      <a:cubicBezTo>
                        <a:pt x="0" y="36366"/>
                        <a:pt x="554" y="33867"/>
                        <a:pt x="1662" y="31708"/>
                      </a:cubicBezTo>
                      <a:cubicBezTo>
                        <a:pt x="2770" y="29549"/>
                        <a:pt x="4340" y="27729"/>
                        <a:pt x="6402" y="26249"/>
                      </a:cubicBezTo>
                      <a:cubicBezTo>
                        <a:pt x="8464" y="24768"/>
                        <a:pt x="10958" y="23688"/>
                        <a:pt x="13882" y="22917"/>
                      </a:cubicBezTo>
                      <a:cubicBezTo>
                        <a:pt x="16806" y="22146"/>
                        <a:pt x="20068" y="21807"/>
                        <a:pt x="23670" y="21807"/>
                      </a:cubicBezTo>
                      <a:lnTo>
                        <a:pt x="32627" y="21807"/>
                      </a:lnTo>
                      <a:lnTo>
                        <a:pt x="32627" y="17643"/>
                      </a:lnTo>
                      <a:cubicBezTo>
                        <a:pt x="32627" y="14497"/>
                        <a:pt x="31672" y="11968"/>
                        <a:pt x="29795" y="10086"/>
                      </a:cubicBezTo>
                      <a:cubicBezTo>
                        <a:pt x="27917" y="8205"/>
                        <a:pt x="25116" y="7279"/>
                        <a:pt x="21453" y="7279"/>
                      </a:cubicBezTo>
                      <a:cubicBezTo>
                        <a:pt x="19761" y="7279"/>
                        <a:pt x="18222" y="7495"/>
                        <a:pt x="16837" y="7958"/>
                      </a:cubicBezTo>
                      <a:cubicBezTo>
                        <a:pt x="15451" y="8421"/>
                        <a:pt x="14251" y="9037"/>
                        <a:pt x="13266" y="9778"/>
                      </a:cubicBezTo>
                      <a:cubicBezTo>
                        <a:pt x="12281" y="10518"/>
                        <a:pt x="11512" y="11443"/>
                        <a:pt x="10958" y="12430"/>
                      </a:cubicBezTo>
                      <a:cubicBezTo>
                        <a:pt x="10404" y="13417"/>
                        <a:pt x="10127" y="14497"/>
                        <a:pt x="10127" y="15607"/>
                      </a:cubicBezTo>
                      <a:lnTo>
                        <a:pt x="1046" y="15607"/>
                      </a:lnTo>
                      <a:cubicBezTo>
                        <a:pt x="1046" y="13726"/>
                        <a:pt x="1539" y="11844"/>
                        <a:pt x="2524" y="9994"/>
                      </a:cubicBezTo>
                      <a:cubicBezTo>
                        <a:pt x="3509" y="8143"/>
                        <a:pt x="4925" y="6477"/>
                        <a:pt x="6741" y="4997"/>
                      </a:cubicBezTo>
                      <a:cubicBezTo>
                        <a:pt x="8557" y="3516"/>
                        <a:pt x="10773" y="2313"/>
                        <a:pt x="13358" y="1388"/>
                      </a:cubicBezTo>
                      <a:cubicBezTo>
                        <a:pt x="15944" y="463"/>
                        <a:pt x="18837" y="0"/>
                        <a:pt x="22007" y="0"/>
                      </a:cubicBezTo>
                      <a:cubicBezTo>
                        <a:pt x="24870" y="0"/>
                        <a:pt x="27517" y="370"/>
                        <a:pt x="29918" y="1110"/>
                      </a:cubicBezTo>
                      <a:cubicBezTo>
                        <a:pt x="32350" y="1851"/>
                        <a:pt x="34412" y="2961"/>
                        <a:pt x="36135" y="4442"/>
                      </a:cubicBezTo>
                      <a:cubicBezTo>
                        <a:pt x="37859" y="5922"/>
                        <a:pt x="39213" y="7773"/>
                        <a:pt x="40167" y="9994"/>
                      </a:cubicBezTo>
                      <a:cubicBezTo>
                        <a:pt x="41122" y="12214"/>
                        <a:pt x="41645" y="14805"/>
                        <a:pt x="41645" y="17766"/>
                      </a:cubicBezTo>
                      <a:lnTo>
                        <a:pt x="41645" y="42349"/>
                      </a:lnTo>
                      <a:cubicBezTo>
                        <a:pt x="41645" y="44138"/>
                        <a:pt x="41799" y="46020"/>
                        <a:pt x="42107" y="47994"/>
                      </a:cubicBezTo>
                      <a:cubicBezTo>
                        <a:pt x="42414" y="49968"/>
                        <a:pt x="42876" y="51664"/>
                        <a:pt x="43492" y="53114"/>
                      </a:cubicBezTo>
                      <a:lnTo>
                        <a:pt x="43492" y="53885"/>
                      </a:lnTo>
                      <a:lnTo>
                        <a:pt x="34042" y="53885"/>
                      </a:lnTo>
                      <a:close/>
                      <a:moveTo>
                        <a:pt x="19053" y="47007"/>
                      </a:moveTo>
                      <a:cubicBezTo>
                        <a:pt x="20684" y="47007"/>
                        <a:pt x="22192" y="46791"/>
                        <a:pt x="23639" y="46328"/>
                      </a:cubicBezTo>
                      <a:cubicBezTo>
                        <a:pt x="25055" y="45866"/>
                        <a:pt x="26378" y="45280"/>
                        <a:pt x="27548" y="44539"/>
                      </a:cubicBezTo>
                      <a:cubicBezTo>
                        <a:pt x="28717" y="43799"/>
                        <a:pt x="29733" y="42966"/>
                        <a:pt x="30595" y="42010"/>
                      </a:cubicBezTo>
                      <a:cubicBezTo>
                        <a:pt x="31457" y="41054"/>
                        <a:pt x="32134" y="40098"/>
                        <a:pt x="32627" y="39080"/>
                      </a:cubicBezTo>
                      <a:lnTo>
                        <a:pt x="32627" y="28223"/>
                      </a:lnTo>
                      <a:lnTo>
                        <a:pt x="25116" y="28223"/>
                      </a:lnTo>
                      <a:cubicBezTo>
                        <a:pt x="19945" y="28223"/>
                        <a:pt x="15975" y="29025"/>
                        <a:pt x="13174" y="30628"/>
                      </a:cubicBezTo>
                      <a:cubicBezTo>
                        <a:pt x="10373" y="32232"/>
                        <a:pt x="8988" y="34669"/>
                        <a:pt x="8988" y="37939"/>
                      </a:cubicBezTo>
                      <a:cubicBezTo>
                        <a:pt x="8988" y="39203"/>
                        <a:pt x="9203" y="40406"/>
                        <a:pt x="9634" y="41517"/>
                      </a:cubicBezTo>
                      <a:cubicBezTo>
                        <a:pt x="10065" y="42627"/>
                        <a:pt x="10711" y="43583"/>
                        <a:pt x="11573" y="44385"/>
                      </a:cubicBezTo>
                      <a:cubicBezTo>
                        <a:pt x="12435" y="45187"/>
                        <a:pt x="13482" y="45804"/>
                        <a:pt x="14744" y="46297"/>
                      </a:cubicBezTo>
                      <a:cubicBezTo>
                        <a:pt x="16005" y="46791"/>
                        <a:pt x="17452" y="47007"/>
                        <a:pt x="19114" y="47007"/>
                      </a:cubicBezTo>
                      <a:close/>
                    </a:path>
                  </a:pathLst>
                </a:custGeom>
                <a:grpFill/>
                <a:ln w="3075" cap="flat">
                  <a:noFill/>
                  <a:prstDash val="solid"/>
                  <a:miter/>
                </a:ln>
              </p:spPr>
              <p:txBody>
                <a:bodyPr rtlCol="0" anchor="ctr"/>
                <a:lstStyle/>
                <a:p>
                  <a:endParaRPr lang="en-IS">
                    <a:solidFill>
                      <a:schemeClr val="bg1"/>
                    </a:solidFill>
                  </a:endParaRPr>
                </a:p>
              </p:txBody>
            </p:sp>
            <p:sp>
              <p:nvSpPr>
                <p:cNvPr id="23" name="Freeform 22">
                  <a:extLst>
                    <a:ext uri="{FF2B5EF4-FFF2-40B4-BE49-F238E27FC236}">
                      <a16:creationId xmlns:a16="http://schemas.microsoft.com/office/drawing/2014/main" id="{9CF26FED-41F7-CE0C-E453-899BC7A32357}"/>
                    </a:ext>
                  </a:extLst>
                </p:cNvPr>
                <p:cNvSpPr/>
                <p:nvPr/>
              </p:nvSpPr>
              <p:spPr>
                <a:xfrm>
                  <a:off x="11730935" y="623651"/>
                  <a:ext cx="41491" cy="53823"/>
                </a:xfrm>
                <a:custGeom>
                  <a:avLst/>
                  <a:gdLst>
                    <a:gd name="connsiteX0" fmla="*/ 8495 w 41491"/>
                    <a:gd name="connsiteY0" fmla="*/ 987 h 53823"/>
                    <a:gd name="connsiteX1" fmla="*/ 8803 w 41491"/>
                    <a:gd name="connsiteY1" fmla="*/ 7619 h 53823"/>
                    <a:gd name="connsiteX2" fmla="*/ 15636 w 41491"/>
                    <a:gd name="connsiteY2" fmla="*/ 2036 h 53823"/>
                    <a:gd name="connsiteX3" fmla="*/ 24593 w 41491"/>
                    <a:gd name="connsiteY3" fmla="*/ 0 h 53823"/>
                    <a:gd name="connsiteX4" fmla="*/ 31580 w 41491"/>
                    <a:gd name="connsiteY4" fmla="*/ 1049 h 53823"/>
                    <a:gd name="connsiteX5" fmla="*/ 36905 w 41491"/>
                    <a:gd name="connsiteY5" fmla="*/ 4411 h 53823"/>
                    <a:gd name="connsiteX6" fmla="*/ 40291 w 41491"/>
                    <a:gd name="connsiteY6" fmla="*/ 10364 h 53823"/>
                    <a:gd name="connsiteX7" fmla="*/ 41491 w 41491"/>
                    <a:gd name="connsiteY7" fmla="*/ 19185 h 53823"/>
                    <a:gd name="connsiteX8" fmla="*/ 41491 w 41491"/>
                    <a:gd name="connsiteY8" fmla="*/ 53823 h 53823"/>
                    <a:gd name="connsiteX9" fmla="*/ 32473 w 41491"/>
                    <a:gd name="connsiteY9" fmla="*/ 53823 h 53823"/>
                    <a:gd name="connsiteX10" fmla="*/ 32473 w 41491"/>
                    <a:gd name="connsiteY10" fmla="*/ 19093 h 53823"/>
                    <a:gd name="connsiteX11" fmla="*/ 31795 w 41491"/>
                    <a:gd name="connsiteY11" fmla="*/ 13849 h 53823"/>
                    <a:gd name="connsiteX12" fmla="*/ 29764 w 41491"/>
                    <a:gd name="connsiteY12" fmla="*/ 10302 h 53823"/>
                    <a:gd name="connsiteX13" fmla="*/ 26440 w 41491"/>
                    <a:gd name="connsiteY13" fmla="*/ 8297 h 53823"/>
                    <a:gd name="connsiteX14" fmla="*/ 21884 w 41491"/>
                    <a:gd name="connsiteY14" fmla="*/ 7649 h 53823"/>
                    <a:gd name="connsiteX15" fmla="*/ 14189 w 41491"/>
                    <a:gd name="connsiteY15" fmla="*/ 9994 h 53823"/>
                    <a:gd name="connsiteX16" fmla="*/ 9018 w 41491"/>
                    <a:gd name="connsiteY16" fmla="*/ 16162 h 53823"/>
                    <a:gd name="connsiteX17" fmla="*/ 9018 w 41491"/>
                    <a:gd name="connsiteY17" fmla="*/ 53823 h 53823"/>
                    <a:gd name="connsiteX18" fmla="*/ 0 w 41491"/>
                    <a:gd name="connsiteY18" fmla="*/ 53823 h 53823"/>
                    <a:gd name="connsiteX19" fmla="*/ 0 w 41491"/>
                    <a:gd name="connsiteY19" fmla="*/ 956 h 53823"/>
                    <a:gd name="connsiteX20" fmla="*/ 8526 w 41491"/>
                    <a:gd name="connsiteY20" fmla="*/ 956 h 53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491" h="53823">
                      <a:moveTo>
                        <a:pt x="8495" y="987"/>
                      </a:moveTo>
                      <a:lnTo>
                        <a:pt x="8803" y="7619"/>
                      </a:lnTo>
                      <a:cubicBezTo>
                        <a:pt x="10681" y="5244"/>
                        <a:pt x="12958" y="3362"/>
                        <a:pt x="15636" y="2036"/>
                      </a:cubicBezTo>
                      <a:cubicBezTo>
                        <a:pt x="18314" y="679"/>
                        <a:pt x="21300" y="0"/>
                        <a:pt x="24593" y="0"/>
                      </a:cubicBezTo>
                      <a:cubicBezTo>
                        <a:pt x="27148" y="0"/>
                        <a:pt x="29487" y="339"/>
                        <a:pt x="31580" y="1049"/>
                      </a:cubicBezTo>
                      <a:cubicBezTo>
                        <a:pt x="33673" y="1758"/>
                        <a:pt x="35427" y="2869"/>
                        <a:pt x="36905" y="4411"/>
                      </a:cubicBezTo>
                      <a:cubicBezTo>
                        <a:pt x="38382" y="5953"/>
                        <a:pt x="39490" y="7958"/>
                        <a:pt x="40291" y="10364"/>
                      </a:cubicBezTo>
                      <a:cubicBezTo>
                        <a:pt x="41091" y="12770"/>
                        <a:pt x="41491" y="15731"/>
                        <a:pt x="41491" y="19185"/>
                      </a:cubicBezTo>
                      <a:lnTo>
                        <a:pt x="41491" y="53823"/>
                      </a:lnTo>
                      <a:lnTo>
                        <a:pt x="32473" y="53823"/>
                      </a:lnTo>
                      <a:lnTo>
                        <a:pt x="32473" y="19093"/>
                      </a:lnTo>
                      <a:cubicBezTo>
                        <a:pt x="32473" y="17026"/>
                        <a:pt x="32257" y="15299"/>
                        <a:pt x="31795" y="13849"/>
                      </a:cubicBezTo>
                      <a:cubicBezTo>
                        <a:pt x="31334" y="12399"/>
                        <a:pt x="30657" y="11227"/>
                        <a:pt x="29764" y="10302"/>
                      </a:cubicBezTo>
                      <a:cubicBezTo>
                        <a:pt x="28871" y="9377"/>
                        <a:pt x="27763" y="8729"/>
                        <a:pt x="26440" y="8297"/>
                      </a:cubicBezTo>
                      <a:cubicBezTo>
                        <a:pt x="25116" y="7865"/>
                        <a:pt x="23608" y="7649"/>
                        <a:pt x="21884" y="7649"/>
                      </a:cubicBezTo>
                      <a:cubicBezTo>
                        <a:pt x="18960" y="7649"/>
                        <a:pt x="16375" y="8421"/>
                        <a:pt x="14189" y="9994"/>
                      </a:cubicBezTo>
                      <a:cubicBezTo>
                        <a:pt x="12004" y="11567"/>
                        <a:pt x="10250" y="13602"/>
                        <a:pt x="9018" y="16162"/>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grpSp>
              <p:nvGrpSpPr>
                <p:cNvPr id="24" name="Graphic 1">
                  <a:extLst>
                    <a:ext uri="{FF2B5EF4-FFF2-40B4-BE49-F238E27FC236}">
                      <a16:creationId xmlns:a16="http://schemas.microsoft.com/office/drawing/2014/main" id="{45590FB2-BBAB-E34B-6571-AE1828E1361C}"/>
                    </a:ext>
                  </a:extLst>
                </p:cNvPr>
                <p:cNvGrpSpPr/>
                <p:nvPr/>
              </p:nvGrpSpPr>
              <p:grpSpPr>
                <a:xfrm>
                  <a:off x="10977294" y="623621"/>
                  <a:ext cx="97294" cy="54872"/>
                  <a:chOff x="10977294" y="623621"/>
                  <a:chExt cx="97294" cy="54872"/>
                </a:xfrm>
                <a:grpFill/>
              </p:grpSpPr>
              <p:sp>
                <p:nvSpPr>
                  <p:cNvPr id="26" name="Freeform 25">
                    <a:extLst>
                      <a:ext uri="{FF2B5EF4-FFF2-40B4-BE49-F238E27FC236}">
                        <a16:creationId xmlns:a16="http://schemas.microsoft.com/office/drawing/2014/main" id="{CA2F70A4-2CA3-2560-70E6-8274A42E5130}"/>
                      </a:ext>
                    </a:extLst>
                  </p:cNvPr>
                  <p:cNvSpPr/>
                  <p:nvPr/>
                </p:nvSpPr>
                <p:spPr>
                  <a:xfrm>
                    <a:off x="10977294" y="623621"/>
                    <a:ext cx="43491" cy="54872"/>
                  </a:xfrm>
                  <a:custGeom>
                    <a:avLst/>
                    <a:gdLst>
                      <a:gd name="connsiteX0" fmla="*/ 34012 w 43491"/>
                      <a:gd name="connsiteY0" fmla="*/ 53885 h 54872"/>
                      <a:gd name="connsiteX1" fmla="*/ 33242 w 43491"/>
                      <a:gd name="connsiteY1" fmla="*/ 51418 h 54872"/>
                      <a:gd name="connsiteX2" fmla="*/ 32750 w 43491"/>
                      <a:gd name="connsiteY2" fmla="*/ 48302 h 54872"/>
                      <a:gd name="connsiteX3" fmla="*/ 29887 w 43491"/>
                      <a:gd name="connsiteY3" fmla="*/ 50832 h 54872"/>
                      <a:gd name="connsiteX4" fmla="*/ 26440 w 43491"/>
                      <a:gd name="connsiteY4" fmla="*/ 52929 h 54872"/>
                      <a:gd name="connsiteX5" fmla="*/ 22377 w 43491"/>
                      <a:gd name="connsiteY5" fmla="*/ 54348 h 54872"/>
                      <a:gd name="connsiteX6" fmla="*/ 17760 w 43491"/>
                      <a:gd name="connsiteY6" fmla="*/ 54872 h 54872"/>
                      <a:gd name="connsiteX7" fmla="*/ 10434 w 43491"/>
                      <a:gd name="connsiteY7" fmla="*/ 53638 h 54872"/>
                      <a:gd name="connsiteX8" fmla="*/ 4832 w 43491"/>
                      <a:gd name="connsiteY8" fmla="*/ 50307 h 54872"/>
                      <a:gd name="connsiteX9" fmla="*/ 1262 w 43491"/>
                      <a:gd name="connsiteY9" fmla="*/ 45341 h 54872"/>
                      <a:gd name="connsiteX10" fmla="*/ 0 w 43491"/>
                      <a:gd name="connsiteY10" fmla="*/ 39203 h 54872"/>
                      <a:gd name="connsiteX11" fmla="*/ 1662 w 43491"/>
                      <a:gd name="connsiteY11" fmla="*/ 31708 h 54872"/>
                      <a:gd name="connsiteX12" fmla="*/ 6402 w 43491"/>
                      <a:gd name="connsiteY12" fmla="*/ 26249 h 54872"/>
                      <a:gd name="connsiteX13" fmla="*/ 13882 w 43491"/>
                      <a:gd name="connsiteY13" fmla="*/ 22917 h 54872"/>
                      <a:gd name="connsiteX14" fmla="*/ 23670 w 43491"/>
                      <a:gd name="connsiteY14" fmla="*/ 21807 h 54872"/>
                      <a:gd name="connsiteX15" fmla="*/ 32626 w 43491"/>
                      <a:gd name="connsiteY15" fmla="*/ 21807 h 54872"/>
                      <a:gd name="connsiteX16" fmla="*/ 32626 w 43491"/>
                      <a:gd name="connsiteY16" fmla="*/ 17643 h 54872"/>
                      <a:gd name="connsiteX17" fmla="*/ 29795 w 43491"/>
                      <a:gd name="connsiteY17" fmla="*/ 10086 h 54872"/>
                      <a:gd name="connsiteX18" fmla="*/ 21453 w 43491"/>
                      <a:gd name="connsiteY18" fmla="*/ 7279 h 54872"/>
                      <a:gd name="connsiteX19" fmla="*/ 16836 w 43491"/>
                      <a:gd name="connsiteY19" fmla="*/ 7958 h 54872"/>
                      <a:gd name="connsiteX20" fmla="*/ 13266 w 43491"/>
                      <a:gd name="connsiteY20" fmla="*/ 9778 h 54872"/>
                      <a:gd name="connsiteX21" fmla="*/ 10958 w 43491"/>
                      <a:gd name="connsiteY21" fmla="*/ 12430 h 54872"/>
                      <a:gd name="connsiteX22" fmla="*/ 10127 w 43491"/>
                      <a:gd name="connsiteY22" fmla="*/ 15607 h 54872"/>
                      <a:gd name="connsiteX23" fmla="*/ 1046 w 43491"/>
                      <a:gd name="connsiteY23" fmla="*/ 15607 h 54872"/>
                      <a:gd name="connsiteX24" fmla="*/ 2524 w 43491"/>
                      <a:gd name="connsiteY24" fmla="*/ 9994 h 54872"/>
                      <a:gd name="connsiteX25" fmla="*/ 6741 w 43491"/>
                      <a:gd name="connsiteY25" fmla="*/ 4997 h 54872"/>
                      <a:gd name="connsiteX26" fmla="*/ 13358 w 43491"/>
                      <a:gd name="connsiteY26" fmla="*/ 1388 h 54872"/>
                      <a:gd name="connsiteX27" fmla="*/ 22007 w 43491"/>
                      <a:gd name="connsiteY27" fmla="*/ 0 h 54872"/>
                      <a:gd name="connsiteX28" fmla="*/ 29918 w 43491"/>
                      <a:gd name="connsiteY28" fmla="*/ 1110 h 54872"/>
                      <a:gd name="connsiteX29" fmla="*/ 36135 w 43491"/>
                      <a:gd name="connsiteY29" fmla="*/ 4442 h 54872"/>
                      <a:gd name="connsiteX30" fmla="*/ 40167 w 43491"/>
                      <a:gd name="connsiteY30" fmla="*/ 9994 h 54872"/>
                      <a:gd name="connsiteX31" fmla="*/ 41645 w 43491"/>
                      <a:gd name="connsiteY31" fmla="*/ 17766 h 54872"/>
                      <a:gd name="connsiteX32" fmla="*/ 41645 w 43491"/>
                      <a:gd name="connsiteY32" fmla="*/ 42349 h 54872"/>
                      <a:gd name="connsiteX33" fmla="*/ 42107 w 43491"/>
                      <a:gd name="connsiteY33" fmla="*/ 47994 h 54872"/>
                      <a:gd name="connsiteX34" fmla="*/ 43492 w 43491"/>
                      <a:gd name="connsiteY34" fmla="*/ 53114 h 54872"/>
                      <a:gd name="connsiteX35" fmla="*/ 43492 w 43491"/>
                      <a:gd name="connsiteY35" fmla="*/ 53885 h 54872"/>
                      <a:gd name="connsiteX36" fmla="*/ 34042 w 43491"/>
                      <a:gd name="connsiteY36" fmla="*/ 53885 h 54872"/>
                      <a:gd name="connsiteX37" fmla="*/ 19053 w 43491"/>
                      <a:gd name="connsiteY37" fmla="*/ 47007 h 54872"/>
                      <a:gd name="connsiteX38" fmla="*/ 23639 w 43491"/>
                      <a:gd name="connsiteY38" fmla="*/ 46328 h 54872"/>
                      <a:gd name="connsiteX39" fmla="*/ 27548 w 43491"/>
                      <a:gd name="connsiteY39" fmla="*/ 44539 h 54872"/>
                      <a:gd name="connsiteX40" fmla="*/ 30595 w 43491"/>
                      <a:gd name="connsiteY40" fmla="*/ 42010 h 54872"/>
                      <a:gd name="connsiteX41" fmla="*/ 32626 w 43491"/>
                      <a:gd name="connsiteY41" fmla="*/ 39080 h 54872"/>
                      <a:gd name="connsiteX42" fmla="*/ 32626 w 43491"/>
                      <a:gd name="connsiteY42" fmla="*/ 28223 h 54872"/>
                      <a:gd name="connsiteX43" fmla="*/ 25116 w 43491"/>
                      <a:gd name="connsiteY43" fmla="*/ 28223 h 54872"/>
                      <a:gd name="connsiteX44" fmla="*/ 13174 w 43491"/>
                      <a:gd name="connsiteY44" fmla="*/ 30628 h 54872"/>
                      <a:gd name="connsiteX45" fmla="*/ 8988 w 43491"/>
                      <a:gd name="connsiteY45" fmla="*/ 37939 h 54872"/>
                      <a:gd name="connsiteX46" fmla="*/ 9634 w 43491"/>
                      <a:gd name="connsiteY46" fmla="*/ 41517 h 54872"/>
                      <a:gd name="connsiteX47" fmla="*/ 11573 w 43491"/>
                      <a:gd name="connsiteY47" fmla="*/ 44385 h 54872"/>
                      <a:gd name="connsiteX48" fmla="*/ 14743 w 43491"/>
                      <a:gd name="connsiteY48" fmla="*/ 46297 h 54872"/>
                      <a:gd name="connsiteX49" fmla="*/ 19114 w 43491"/>
                      <a:gd name="connsiteY49" fmla="*/ 47007 h 5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43491" h="54872">
                        <a:moveTo>
                          <a:pt x="34012" y="53885"/>
                        </a:moveTo>
                        <a:cubicBezTo>
                          <a:pt x="33673" y="53237"/>
                          <a:pt x="33427" y="52405"/>
                          <a:pt x="33242" y="51418"/>
                        </a:cubicBezTo>
                        <a:cubicBezTo>
                          <a:pt x="33057" y="50431"/>
                          <a:pt x="32873" y="49382"/>
                          <a:pt x="32750" y="48302"/>
                        </a:cubicBezTo>
                        <a:cubicBezTo>
                          <a:pt x="31919" y="49197"/>
                          <a:pt x="30964" y="50030"/>
                          <a:pt x="29887" y="50832"/>
                        </a:cubicBezTo>
                        <a:cubicBezTo>
                          <a:pt x="28810" y="51634"/>
                          <a:pt x="27671" y="52343"/>
                          <a:pt x="26440" y="52929"/>
                        </a:cubicBezTo>
                        <a:cubicBezTo>
                          <a:pt x="25209" y="53515"/>
                          <a:pt x="23823" y="54009"/>
                          <a:pt x="22377" y="54348"/>
                        </a:cubicBezTo>
                        <a:cubicBezTo>
                          <a:pt x="20899" y="54687"/>
                          <a:pt x="19360" y="54872"/>
                          <a:pt x="17760" y="54872"/>
                        </a:cubicBezTo>
                        <a:cubicBezTo>
                          <a:pt x="15051" y="54872"/>
                          <a:pt x="12620" y="54471"/>
                          <a:pt x="10434" y="53638"/>
                        </a:cubicBezTo>
                        <a:cubicBezTo>
                          <a:pt x="8249" y="52806"/>
                          <a:pt x="6371" y="51726"/>
                          <a:pt x="4832" y="50307"/>
                        </a:cubicBezTo>
                        <a:cubicBezTo>
                          <a:pt x="3293" y="48888"/>
                          <a:pt x="2093" y="47254"/>
                          <a:pt x="1262" y="45341"/>
                        </a:cubicBezTo>
                        <a:cubicBezTo>
                          <a:pt x="431" y="43429"/>
                          <a:pt x="0" y="41393"/>
                          <a:pt x="0" y="39203"/>
                        </a:cubicBezTo>
                        <a:cubicBezTo>
                          <a:pt x="0" y="36366"/>
                          <a:pt x="554" y="33867"/>
                          <a:pt x="1662" y="31708"/>
                        </a:cubicBezTo>
                        <a:cubicBezTo>
                          <a:pt x="2770" y="29549"/>
                          <a:pt x="4340" y="27729"/>
                          <a:pt x="6402" y="26249"/>
                        </a:cubicBezTo>
                        <a:cubicBezTo>
                          <a:pt x="8464" y="24768"/>
                          <a:pt x="10958" y="23688"/>
                          <a:pt x="13882" y="22917"/>
                        </a:cubicBezTo>
                        <a:cubicBezTo>
                          <a:pt x="16806" y="22146"/>
                          <a:pt x="20068" y="21807"/>
                          <a:pt x="23670" y="21807"/>
                        </a:cubicBezTo>
                        <a:lnTo>
                          <a:pt x="32626" y="21807"/>
                        </a:lnTo>
                        <a:lnTo>
                          <a:pt x="32626" y="17643"/>
                        </a:lnTo>
                        <a:cubicBezTo>
                          <a:pt x="32626" y="14497"/>
                          <a:pt x="31672" y="11968"/>
                          <a:pt x="29795" y="10086"/>
                        </a:cubicBezTo>
                        <a:cubicBezTo>
                          <a:pt x="27917" y="8205"/>
                          <a:pt x="25116" y="7279"/>
                          <a:pt x="21453" y="7279"/>
                        </a:cubicBezTo>
                        <a:cubicBezTo>
                          <a:pt x="19761" y="7279"/>
                          <a:pt x="18222" y="7495"/>
                          <a:pt x="16836" y="7958"/>
                        </a:cubicBezTo>
                        <a:cubicBezTo>
                          <a:pt x="15451" y="8421"/>
                          <a:pt x="14251" y="9037"/>
                          <a:pt x="13266" y="9778"/>
                        </a:cubicBezTo>
                        <a:cubicBezTo>
                          <a:pt x="12281" y="10518"/>
                          <a:pt x="11512" y="11443"/>
                          <a:pt x="10958" y="12430"/>
                        </a:cubicBezTo>
                        <a:cubicBezTo>
                          <a:pt x="10404" y="13417"/>
                          <a:pt x="10127" y="14497"/>
                          <a:pt x="10127" y="15607"/>
                        </a:cubicBezTo>
                        <a:lnTo>
                          <a:pt x="1046" y="15607"/>
                        </a:lnTo>
                        <a:cubicBezTo>
                          <a:pt x="1046" y="13726"/>
                          <a:pt x="1539" y="11844"/>
                          <a:pt x="2524" y="9994"/>
                        </a:cubicBezTo>
                        <a:cubicBezTo>
                          <a:pt x="3509" y="8143"/>
                          <a:pt x="4925" y="6477"/>
                          <a:pt x="6741" y="4997"/>
                        </a:cubicBezTo>
                        <a:cubicBezTo>
                          <a:pt x="8557" y="3516"/>
                          <a:pt x="10773" y="2313"/>
                          <a:pt x="13358" y="1388"/>
                        </a:cubicBezTo>
                        <a:cubicBezTo>
                          <a:pt x="15944" y="463"/>
                          <a:pt x="18837" y="0"/>
                          <a:pt x="22007" y="0"/>
                        </a:cubicBezTo>
                        <a:cubicBezTo>
                          <a:pt x="24870" y="0"/>
                          <a:pt x="27517" y="370"/>
                          <a:pt x="29918" y="1110"/>
                        </a:cubicBezTo>
                        <a:cubicBezTo>
                          <a:pt x="32319" y="1851"/>
                          <a:pt x="34412" y="2961"/>
                          <a:pt x="36135" y="4442"/>
                        </a:cubicBezTo>
                        <a:cubicBezTo>
                          <a:pt x="37859" y="5922"/>
                          <a:pt x="39213" y="7773"/>
                          <a:pt x="40167" y="9994"/>
                        </a:cubicBezTo>
                        <a:cubicBezTo>
                          <a:pt x="41152" y="12214"/>
                          <a:pt x="41645" y="14805"/>
                          <a:pt x="41645" y="17766"/>
                        </a:cubicBezTo>
                        <a:lnTo>
                          <a:pt x="41645" y="42349"/>
                        </a:lnTo>
                        <a:cubicBezTo>
                          <a:pt x="41645" y="44138"/>
                          <a:pt x="41799" y="46020"/>
                          <a:pt x="42107" y="47994"/>
                        </a:cubicBezTo>
                        <a:cubicBezTo>
                          <a:pt x="42414" y="49968"/>
                          <a:pt x="42876" y="51664"/>
                          <a:pt x="43492" y="53114"/>
                        </a:cubicBezTo>
                        <a:lnTo>
                          <a:pt x="43492" y="53885"/>
                        </a:lnTo>
                        <a:lnTo>
                          <a:pt x="34042" y="53885"/>
                        </a:lnTo>
                        <a:close/>
                        <a:moveTo>
                          <a:pt x="19053" y="47007"/>
                        </a:moveTo>
                        <a:cubicBezTo>
                          <a:pt x="20684" y="47007"/>
                          <a:pt x="22192" y="46791"/>
                          <a:pt x="23639" y="46328"/>
                        </a:cubicBezTo>
                        <a:cubicBezTo>
                          <a:pt x="25055" y="45866"/>
                          <a:pt x="26378" y="45280"/>
                          <a:pt x="27548" y="44539"/>
                        </a:cubicBezTo>
                        <a:cubicBezTo>
                          <a:pt x="28717" y="43799"/>
                          <a:pt x="29733" y="42966"/>
                          <a:pt x="30595" y="42010"/>
                        </a:cubicBezTo>
                        <a:cubicBezTo>
                          <a:pt x="31457" y="41054"/>
                          <a:pt x="32134" y="40098"/>
                          <a:pt x="32626" y="39080"/>
                        </a:cubicBezTo>
                        <a:lnTo>
                          <a:pt x="32626" y="28223"/>
                        </a:lnTo>
                        <a:lnTo>
                          <a:pt x="25116" y="28223"/>
                        </a:lnTo>
                        <a:cubicBezTo>
                          <a:pt x="19945" y="28223"/>
                          <a:pt x="15975" y="29025"/>
                          <a:pt x="13174" y="30628"/>
                        </a:cubicBezTo>
                        <a:cubicBezTo>
                          <a:pt x="10373" y="32232"/>
                          <a:pt x="8988" y="34669"/>
                          <a:pt x="8988" y="37939"/>
                        </a:cubicBezTo>
                        <a:cubicBezTo>
                          <a:pt x="8988" y="39203"/>
                          <a:pt x="9203" y="40406"/>
                          <a:pt x="9634" y="41517"/>
                        </a:cubicBezTo>
                        <a:cubicBezTo>
                          <a:pt x="10065" y="42627"/>
                          <a:pt x="10711" y="43583"/>
                          <a:pt x="11573" y="44385"/>
                        </a:cubicBezTo>
                        <a:cubicBezTo>
                          <a:pt x="12435" y="45187"/>
                          <a:pt x="13481" y="45804"/>
                          <a:pt x="14743" y="46297"/>
                        </a:cubicBezTo>
                        <a:cubicBezTo>
                          <a:pt x="16005" y="46791"/>
                          <a:pt x="17452" y="47007"/>
                          <a:pt x="19114" y="47007"/>
                        </a:cubicBezTo>
                        <a:close/>
                      </a:path>
                    </a:pathLst>
                  </a:custGeom>
                  <a:grpFill/>
                  <a:ln w="3075" cap="flat">
                    <a:noFill/>
                    <a:prstDash val="solid"/>
                    <a:miter/>
                  </a:ln>
                </p:spPr>
                <p:txBody>
                  <a:bodyPr rtlCol="0" anchor="ctr"/>
                  <a:lstStyle/>
                  <a:p>
                    <a:endParaRPr lang="en-IS">
                      <a:solidFill>
                        <a:schemeClr val="bg1"/>
                      </a:solidFill>
                    </a:endParaRPr>
                  </a:p>
                </p:txBody>
              </p:sp>
              <p:sp>
                <p:nvSpPr>
                  <p:cNvPr id="29" name="Freeform 28">
                    <a:extLst>
                      <a:ext uri="{FF2B5EF4-FFF2-40B4-BE49-F238E27FC236}">
                        <a16:creationId xmlns:a16="http://schemas.microsoft.com/office/drawing/2014/main" id="{42C78574-6756-E0C8-BA30-35E84B091460}"/>
                      </a:ext>
                    </a:extLst>
                  </p:cNvPr>
                  <p:cNvSpPr/>
                  <p:nvPr/>
                </p:nvSpPr>
                <p:spPr>
                  <a:xfrm>
                    <a:off x="11033097" y="623651"/>
                    <a:ext cx="41491" cy="53823"/>
                  </a:xfrm>
                  <a:custGeom>
                    <a:avLst/>
                    <a:gdLst>
                      <a:gd name="connsiteX0" fmla="*/ 8495 w 41491"/>
                      <a:gd name="connsiteY0" fmla="*/ 987 h 53823"/>
                      <a:gd name="connsiteX1" fmla="*/ 8803 w 41491"/>
                      <a:gd name="connsiteY1" fmla="*/ 7619 h 53823"/>
                      <a:gd name="connsiteX2" fmla="*/ 15636 w 41491"/>
                      <a:gd name="connsiteY2" fmla="*/ 2036 h 53823"/>
                      <a:gd name="connsiteX3" fmla="*/ 24593 w 41491"/>
                      <a:gd name="connsiteY3" fmla="*/ 0 h 53823"/>
                      <a:gd name="connsiteX4" fmla="*/ 31580 w 41491"/>
                      <a:gd name="connsiteY4" fmla="*/ 1049 h 53823"/>
                      <a:gd name="connsiteX5" fmla="*/ 36905 w 41491"/>
                      <a:gd name="connsiteY5" fmla="*/ 4411 h 53823"/>
                      <a:gd name="connsiteX6" fmla="*/ 40291 w 41491"/>
                      <a:gd name="connsiteY6" fmla="*/ 10364 h 53823"/>
                      <a:gd name="connsiteX7" fmla="*/ 41491 w 41491"/>
                      <a:gd name="connsiteY7" fmla="*/ 19185 h 53823"/>
                      <a:gd name="connsiteX8" fmla="*/ 41491 w 41491"/>
                      <a:gd name="connsiteY8" fmla="*/ 53823 h 53823"/>
                      <a:gd name="connsiteX9" fmla="*/ 32473 w 41491"/>
                      <a:gd name="connsiteY9" fmla="*/ 53823 h 53823"/>
                      <a:gd name="connsiteX10" fmla="*/ 32473 w 41491"/>
                      <a:gd name="connsiteY10" fmla="*/ 19093 h 53823"/>
                      <a:gd name="connsiteX11" fmla="*/ 31795 w 41491"/>
                      <a:gd name="connsiteY11" fmla="*/ 13849 h 53823"/>
                      <a:gd name="connsiteX12" fmla="*/ 29764 w 41491"/>
                      <a:gd name="connsiteY12" fmla="*/ 10302 h 53823"/>
                      <a:gd name="connsiteX13" fmla="*/ 26440 w 41491"/>
                      <a:gd name="connsiteY13" fmla="*/ 8297 h 53823"/>
                      <a:gd name="connsiteX14" fmla="*/ 21884 w 41491"/>
                      <a:gd name="connsiteY14" fmla="*/ 7649 h 53823"/>
                      <a:gd name="connsiteX15" fmla="*/ 14189 w 41491"/>
                      <a:gd name="connsiteY15" fmla="*/ 9994 h 53823"/>
                      <a:gd name="connsiteX16" fmla="*/ 9018 w 41491"/>
                      <a:gd name="connsiteY16" fmla="*/ 16162 h 53823"/>
                      <a:gd name="connsiteX17" fmla="*/ 9018 w 41491"/>
                      <a:gd name="connsiteY17" fmla="*/ 53823 h 53823"/>
                      <a:gd name="connsiteX18" fmla="*/ 0 w 41491"/>
                      <a:gd name="connsiteY18" fmla="*/ 53823 h 53823"/>
                      <a:gd name="connsiteX19" fmla="*/ 0 w 41491"/>
                      <a:gd name="connsiteY19" fmla="*/ 956 h 53823"/>
                      <a:gd name="connsiteX20" fmla="*/ 8526 w 41491"/>
                      <a:gd name="connsiteY20" fmla="*/ 956 h 53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491" h="53823">
                        <a:moveTo>
                          <a:pt x="8495" y="987"/>
                        </a:moveTo>
                        <a:lnTo>
                          <a:pt x="8803" y="7619"/>
                        </a:lnTo>
                        <a:cubicBezTo>
                          <a:pt x="10681" y="5244"/>
                          <a:pt x="12958" y="3362"/>
                          <a:pt x="15636" y="2036"/>
                        </a:cubicBezTo>
                        <a:cubicBezTo>
                          <a:pt x="18314" y="679"/>
                          <a:pt x="21300" y="0"/>
                          <a:pt x="24593" y="0"/>
                        </a:cubicBezTo>
                        <a:cubicBezTo>
                          <a:pt x="27148" y="0"/>
                          <a:pt x="29487" y="339"/>
                          <a:pt x="31580" y="1049"/>
                        </a:cubicBezTo>
                        <a:cubicBezTo>
                          <a:pt x="33673" y="1758"/>
                          <a:pt x="35427" y="2869"/>
                          <a:pt x="36905" y="4411"/>
                        </a:cubicBezTo>
                        <a:cubicBezTo>
                          <a:pt x="38382" y="5953"/>
                          <a:pt x="39490" y="7958"/>
                          <a:pt x="40291" y="10364"/>
                        </a:cubicBezTo>
                        <a:cubicBezTo>
                          <a:pt x="41091" y="12800"/>
                          <a:pt x="41491" y="15731"/>
                          <a:pt x="41491" y="19185"/>
                        </a:cubicBezTo>
                        <a:lnTo>
                          <a:pt x="41491" y="53823"/>
                        </a:lnTo>
                        <a:lnTo>
                          <a:pt x="32473" y="53823"/>
                        </a:lnTo>
                        <a:lnTo>
                          <a:pt x="32473" y="19093"/>
                        </a:lnTo>
                        <a:cubicBezTo>
                          <a:pt x="32473" y="17026"/>
                          <a:pt x="32257" y="15299"/>
                          <a:pt x="31795" y="13849"/>
                        </a:cubicBezTo>
                        <a:cubicBezTo>
                          <a:pt x="31334" y="12399"/>
                          <a:pt x="30657" y="11227"/>
                          <a:pt x="29764" y="10302"/>
                        </a:cubicBezTo>
                        <a:cubicBezTo>
                          <a:pt x="28871" y="9377"/>
                          <a:pt x="27763" y="8729"/>
                          <a:pt x="26440" y="8297"/>
                        </a:cubicBezTo>
                        <a:cubicBezTo>
                          <a:pt x="25116" y="7865"/>
                          <a:pt x="23608" y="7649"/>
                          <a:pt x="21884" y="7649"/>
                        </a:cubicBezTo>
                        <a:cubicBezTo>
                          <a:pt x="18960" y="7649"/>
                          <a:pt x="16375" y="8421"/>
                          <a:pt x="14189" y="9994"/>
                        </a:cubicBezTo>
                        <a:cubicBezTo>
                          <a:pt x="11973" y="11567"/>
                          <a:pt x="10250" y="13602"/>
                          <a:pt x="9018" y="16162"/>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grpSp>
            <p:sp>
              <p:nvSpPr>
                <p:cNvPr id="25" name="Freeform 24">
                  <a:extLst>
                    <a:ext uri="{FF2B5EF4-FFF2-40B4-BE49-F238E27FC236}">
                      <a16:creationId xmlns:a16="http://schemas.microsoft.com/office/drawing/2014/main" id="{E305A71D-4379-D54B-92E6-CA279B386EA2}"/>
                    </a:ext>
                  </a:extLst>
                </p:cNvPr>
                <p:cNvSpPr/>
                <p:nvPr/>
              </p:nvSpPr>
              <p:spPr>
                <a:xfrm>
                  <a:off x="11780213" y="624639"/>
                  <a:ext cx="44999" cy="74273"/>
                </a:xfrm>
                <a:custGeom>
                  <a:avLst/>
                  <a:gdLst>
                    <a:gd name="connsiteX0" fmla="*/ 23054 w 44999"/>
                    <a:gd name="connsiteY0" fmla="*/ 39635 h 74273"/>
                    <a:gd name="connsiteX1" fmla="*/ 35335 w 44999"/>
                    <a:gd name="connsiteY1" fmla="*/ 0 h 74273"/>
                    <a:gd name="connsiteX2" fmla="*/ 45000 w 44999"/>
                    <a:gd name="connsiteY2" fmla="*/ 0 h 74273"/>
                    <a:gd name="connsiteX3" fmla="*/ 23793 w 44999"/>
                    <a:gd name="connsiteY3" fmla="*/ 61041 h 74273"/>
                    <a:gd name="connsiteX4" fmla="*/ 21884 w 44999"/>
                    <a:gd name="connsiteY4" fmla="*/ 65298 h 74273"/>
                    <a:gd name="connsiteX5" fmla="*/ 18837 w 44999"/>
                    <a:gd name="connsiteY5" fmla="*/ 69585 h 74273"/>
                    <a:gd name="connsiteX6" fmla="*/ 14313 w 44999"/>
                    <a:gd name="connsiteY6" fmla="*/ 72916 h 74273"/>
                    <a:gd name="connsiteX7" fmla="*/ 8126 w 44999"/>
                    <a:gd name="connsiteY7" fmla="*/ 74273 h 74273"/>
                    <a:gd name="connsiteX8" fmla="*/ 6864 w 44999"/>
                    <a:gd name="connsiteY8" fmla="*/ 74181 h 74273"/>
                    <a:gd name="connsiteX9" fmla="*/ 5386 w 44999"/>
                    <a:gd name="connsiteY9" fmla="*/ 73965 h 74273"/>
                    <a:gd name="connsiteX10" fmla="*/ 4032 w 44999"/>
                    <a:gd name="connsiteY10" fmla="*/ 73718 h 74273"/>
                    <a:gd name="connsiteX11" fmla="*/ 3047 w 44999"/>
                    <a:gd name="connsiteY11" fmla="*/ 73502 h 74273"/>
                    <a:gd name="connsiteX12" fmla="*/ 3047 w 44999"/>
                    <a:gd name="connsiteY12" fmla="*/ 66161 h 74273"/>
                    <a:gd name="connsiteX13" fmla="*/ 3570 w 44999"/>
                    <a:gd name="connsiteY13" fmla="*/ 66223 h 74273"/>
                    <a:gd name="connsiteX14" fmla="*/ 4278 w 44999"/>
                    <a:gd name="connsiteY14" fmla="*/ 66285 h 74273"/>
                    <a:gd name="connsiteX15" fmla="*/ 4955 w 44999"/>
                    <a:gd name="connsiteY15" fmla="*/ 66346 h 74273"/>
                    <a:gd name="connsiteX16" fmla="*/ 5479 w 44999"/>
                    <a:gd name="connsiteY16" fmla="*/ 66346 h 74273"/>
                    <a:gd name="connsiteX17" fmla="*/ 9511 w 44999"/>
                    <a:gd name="connsiteY17" fmla="*/ 65914 h 74273"/>
                    <a:gd name="connsiteX18" fmla="*/ 12620 w 44999"/>
                    <a:gd name="connsiteY18" fmla="*/ 64465 h 74273"/>
                    <a:gd name="connsiteX19" fmla="*/ 14990 w 44999"/>
                    <a:gd name="connsiteY19" fmla="*/ 61812 h 74273"/>
                    <a:gd name="connsiteX20" fmla="*/ 16806 w 44999"/>
                    <a:gd name="connsiteY20" fmla="*/ 57710 h 74273"/>
                    <a:gd name="connsiteX21" fmla="*/ 18806 w 44999"/>
                    <a:gd name="connsiteY21" fmla="*/ 52343 h 74273"/>
                    <a:gd name="connsiteX22" fmla="*/ 0 w 44999"/>
                    <a:gd name="connsiteY22" fmla="*/ 62 h 74273"/>
                    <a:gd name="connsiteX23" fmla="*/ 9849 w 44999"/>
                    <a:gd name="connsiteY23" fmla="*/ 62 h 74273"/>
                    <a:gd name="connsiteX24" fmla="*/ 23023 w 44999"/>
                    <a:gd name="connsiteY24" fmla="*/ 39697 h 74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4999" h="74273">
                      <a:moveTo>
                        <a:pt x="23054" y="39635"/>
                      </a:moveTo>
                      <a:lnTo>
                        <a:pt x="35335" y="0"/>
                      </a:lnTo>
                      <a:lnTo>
                        <a:pt x="45000" y="0"/>
                      </a:lnTo>
                      <a:lnTo>
                        <a:pt x="23793" y="61041"/>
                      </a:lnTo>
                      <a:cubicBezTo>
                        <a:pt x="23300" y="62336"/>
                        <a:pt x="22685" y="63755"/>
                        <a:pt x="21884" y="65298"/>
                      </a:cubicBezTo>
                      <a:cubicBezTo>
                        <a:pt x="21115" y="66840"/>
                        <a:pt x="20099" y="68259"/>
                        <a:pt x="18837" y="69585"/>
                      </a:cubicBezTo>
                      <a:cubicBezTo>
                        <a:pt x="17575" y="70911"/>
                        <a:pt x="16067" y="72022"/>
                        <a:pt x="14313" y="72916"/>
                      </a:cubicBezTo>
                      <a:cubicBezTo>
                        <a:pt x="12558" y="73811"/>
                        <a:pt x="10496" y="74273"/>
                        <a:pt x="8126" y="74273"/>
                      </a:cubicBezTo>
                      <a:cubicBezTo>
                        <a:pt x="7756" y="74273"/>
                        <a:pt x="7356" y="74242"/>
                        <a:pt x="6864" y="74181"/>
                      </a:cubicBezTo>
                      <a:cubicBezTo>
                        <a:pt x="6371" y="74119"/>
                        <a:pt x="5879" y="74027"/>
                        <a:pt x="5386" y="73965"/>
                      </a:cubicBezTo>
                      <a:cubicBezTo>
                        <a:pt x="4894" y="73903"/>
                        <a:pt x="4432" y="73811"/>
                        <a:pt x="4032" y="73718"/>
                      </a:cubicBezTo>
                      <a:cubicBezTo>
                        <a:pt x="3632" y="73626"/>
                        <a:pt x="3293" y="73564"/>
                        <a:pt x="3047" y="73502"/>
                      </a:cubicBezTo>
                      <a:lnTo>
                        <a:pt x="3047" y="66161"/>
                      </a:lnTo>
                      <a:cubicBezTo>
                        <a:pt x="3047" y="66161"/>
                        <a:pt x="3355" y="66223"/>
                        <a:pt x="3570" y="66223"/>
                      </a:cubicBezTo>
                      <a:cubicBezTo>
                        <a:pt x="3786" y="66223"/>
                        <a:pt x="4032" y="66254"/>
                        <a:pt x="4278" y="66285"/>
                      </a:cubicBezTo>
                      <a:cubicBezTo>
                        <a:pt x="4525" y="66315"/>
                        <a:pt x="4740" y="66315"/>
                        <a:pt x="4955" y="66346"/>
                      </a:cubicBezTo>
                      <a:cubicBezTo>
                        <a:pt x="5171" y="66377"/>
                        <a:pt x="5325" y="66346"/>
                        <a:pt x="5479" y="66346"/>
                      </a:cubicBezTo>
                      <a:cubicBezTo>
                        <a:pt x="7018" y="66346"/>
                        <a:pt x="8341" y="66192"/>
                        <a:pt x="9511" y="65914"/>
                      </a:cubicBezTo>
                      <a:cubicBezTo>
                        <a:pt x="10681" y="65637"/>
                        <a:pt x="11727" y="65143"/>
                        <a:pt x="12620" y="64465"/>
                      </a:cubicBezTo>
                      <a:cubicBezTo>
                        <a:pt x="13512" y="63786"/>
                        <a:pt x="14313" y="62923"/>
                        <a:pt x="14990" y="61812"/>
                      </a:cubicBezTo>
                      <a:cubicBezTo>
                        <a:pt x="15667" y="60702"/>
                        <a:pt x="16282" y="59345"/>
                        <a:pt x="16806" y="57710"/>
                      </a:cubicBezTo>
                      <a:lnTo>
                        <a:pt x="18806" y="52343"/>
                      </a:lnTo>
                      <a:lnTo>
                        <a:pt x="0" y="62"/>
                      </a:lnTo>
                      <a:lnTo>
                        <a:pt x="9849" y="62"/>
                      </a:lnTo>
                      <a:lnTo>
                        <a:pt x="23023" y="39697"/>
                      </a:lnTo>
                      <a:close/>
                    </a:path>
                  </a:pathLst>
                </a:custGeom>
                <a:grpFill/>
                <a:ln w="3075" cap="flat">
                  <a:noFill/>
                  <a:prstDash val="solid"/>
                  <a:miter/>
                </a:ln>
              </p:spPr>
              <p:txBody>
                <a:bodyPr rtlCol="0" anchor="ctr"/>
                <a:lstStyle/>
                <a:p>
                  <a:endParaRPr lang="en-IS">
                    <a:solidFill>
                      <a:schemeClr val="bg1"/>
                    </a:solidFill>
                  </a:endParaRPr>
                </a:p>
              </p:txBody>
            </p:sp>
          </p:grpSp>
          <p:grpSp>
            <p:nvGrpSpPr>
              <p:cNvPr id="10" name="Graphic 1">
                <a:extLst>
                  <a:ext uri="{FF2B5EF4-FFF2-40B4-BE49-F238E27FC236}">
                    <a16:creationId xmlns:a16="http://schemas.microsoft.com/office/drawing/2014/main" id="{54F1E7AA-4095-CECD-CA04-14D4F22F4988}"/>
                  </a:ext>
                </a:extLst>
              </p:cNvPr>
              <p:cNvGrpSpPr/>
              <p:nvPr/>
            </p:nvGrpSpPr>
            <p:grpSpPr>
              <a:xfrm>
                <a:off x="11115341" y="598174"/>
                <a:ext cx="267660" cy="111995"/>
                <a:chOff x="11115341" y="598174"/>
                <a:chExt cx="267660" cy="111995"/>
              </a:xfrm>
              <a:grpFill/>
            </p:grpSpPr>
            <p:grpSp>
              <p:nvGrpSpPr>
                <p:cNvPr id="11" name="Graphic 1">
                  <a:extLst>
                    <a:ext uri="{FF2B5EF4-FFF2-40B4-BE49-F238E27FC236}">
                      <a16:creationId xmlns:a16="http://schemas.microsoft.com/office/drawing/2014/main" id="{525EA327-04D8-98EC-9334-54B1EFD9E067}"/>
                    </a:ext>
                  </a:extLst>
                </p:cNvPr>
                <p:cNvGrpSpPr/>
                <p:nvPr/>
              </p:nvGrpSpPr>
              <p:grpSpPr>
                <a:xfrm>
                  <a:off x="11115341" y="598174"/>
                  <a:ext cx="267660" cy="111995"/>
                  <a:chOff x="11115341" y="598174"/>
                  <a:chExt cx="267660" cy="111995"/>
                </a:xfrm>
                <a:grpFill/>
              </p:grpSpPr>
              <p:sp>
                <p:nvSpPr>
                  <p:cNvPr id="13" name="Freeform 12">
                    <a:extLst>
                      <a:ext uri="{FF2B5EF4-FFF2-40B4-BE49-F238E27FC236}">
                        <a16:creationId xmlns:a16="http://schemas.microsoft.com/office/drawing/2014/main" id="{D354A361-C8D6-E429-7F3E-967309691577}"/>
                      </a:ext>
                    </a:extLst>
                  </p:cNvPr>
                  <p:cNvSpPr/>
                  <p:nvPr/>
                </p:nvSpPr>
                <p:spPr>
                  <a:xfrm>
                    <a:off x="11115341" y="619457"/>
                    <a:ext cx="48508" cy="62182"/>
                  </a:xfrm>
                  <a:custGeom>
                    <a:avLst/>
                    <a:gdLst>
                      <a:gd name="connsiteX0" fmla="*/ 35674 w 48508"/>
                      <a:gd name="connsiteY0" fmla="*/ 43336 h 62182"/>
                      <a:gd name="connsiteX1" fmla="*/ 30472 w 48508"/>
                      <a:gd name="connsiteY1" fmla="*/ 47932 h 62182"/>
                      <a:gd name="connsiteX2" fmla="*/ 22685 w 48508"/>
                      <a:gd name="connsiteY2" fmla="*/ 50122 h 62182"/>
                      <a:gd name="connsiteX3" fmla="*/ 14990 w 48508"/>
                      <a:gd name="connsiteY3" fmla="*/ 47716 h 62182"/>
                      <a:gd name="connsiteX4" fmla="*/ 12527 w 48508"/>
                      <a:gd name="connsiteY4" fmla="*/ 41424 h 62182"/>
                      <a:gd name="connsiteX5" fmla="*/ 15328 w 48508"/>
                      <a:gd name="connsiteY5" fmla="*/ 35872 h 62182"/>
                      <a:gd name="connsiteX6" fmla="*/ 23454 w 48508"/>
                      <a:gd name="connsiteY6" fmla="*/ 33713 h 62182"/>
                      <a:gd name="connsiteX7" fmla="*/ 30995 w 48508"/>
                      <a:gd name="connsiteY7" fmla="*/ 34361 h 62182"/>
                      <a:gd name="connsiteX8" fmla="*/ 35704 w 48508"/>
                      <a:gd name="connsiteY8" fmla="*/ 35903 h 62182"/>
                      <a:gd name="connsiteX9" fmla="*/ 35704 w 48508"/>
                      <a:gd name="connsiteY9" fmla="*/ 43306 h 62182"/>
                      <a:gd name="connsiteX10" fmla="*/ 42230 w 48508"/>
                      <a:gd name="connsiteY10" fmla="*/ 4997 h 62182"/>
                      <a:gd name="connsiteX11" fmla="*/ 26070 w 48508"/>
                      <a:gd name="connsiteY11" fmla="*/ 0 h 62182"/>
                      <a:gd name="connsiteX12" fmla="*/ 14990 w 48508"/>
                      <a:gd name="connsiteY12" fmla="*/ 1357 h 62182"/>
                      <a:gd name="connsiteX13" fmla="*/ 5910 w 48508"/>
                      <a:gd name="connsiteY13" fmla="*/ 5305 h 62182"/>
                      <a:gd name="connsiteX14" fmla="*/ 5571 w 48508"/>
                      <a:gd name="connsiteY14" fmla="*/ 6508 h 62182"/>
                      <a:gd name="connsiteX15" fmla="*/ 9942 w 48508"/>
                      <a:gd name="connsiteY15" fmla="*/ 15114 h 62182"/>
                      <a:gd name="connsiteX16" fmla="*/ 10496 w 48508"/>
                      <a:gd name="connsiteY16" fmla="*/ 15576 h 62182"/>
                      <a:gd name="connsiteX17" fmla="*/ 10773 w 48508"/>
                      <a:gd name="connsiteY17" fmla="*/ 15607 h 62182"/>
                      <a:gd name="connsiteX18" fmla="*/ 11204 w 48508"/>
                      <a:gd name="connsiteY18" fmla="*/ 15484 h 62182"/>
                      <a:gd name="connsiteX19" fmla="*/ 17945 w 48508"/>
                      <a:gd name="connsiteY19" fmla="*/ 12800 h 62182"/>
                      <a:gd name="connsiteX20" fmla="*/ 25763 w 48508"/>
                      <a:gd name="connsiteY20" fmla="*/ 11937 h 62182"/>
                      <a:gd name="connsiteX21" fmla="*/ 33211 w 48508"/>
                      <a:gd name="connsiteY21" fmla="*/ 14250 h 62182"/>
                      <a:gd name="connsiteX22" fmla="*/ 35704 w 48508"/>
                      <a:gd name="connsiteY22" fmla="*/ 20851 h 62182"/>
                      <a:gd name="connsiteX23" fmla="*/ 35704 w 48508"/>
                      <a:gd name="connsiteY23" fmla="*/ 23812 h 62182"/>
                      <a:gd name="connsiteX24" fmla="*/ 23793 w 48508"/>
                      <a:gd name="connsiteY24" fmla="*/ 22054 h 62182"/>
                      <a:gd name="connsiteX25" fmla="*/ 14466 w 48508"/>
                      <a:gd name="connsiteY25" fmla="*/ 23195 h 62182"/>
                      <a:gd name="connsiteX26" fmla="*/ 6925 w 48508"/>
                      <a:gd name="connsiteY26" fmla="*/ 26773 h 62182"/>
                      <a:gd name="connsiteX27" fmla="*/ 1847 w 48508"/>
                      <a:gd name="connsiteY27" fmla="*/ 32942 h 62182"/>
                      <a:gd name="connsiteX28" fmla="*/ 0 w 48508"/>
                      <a:gd name="connsiteY28" fmla="*/ 41732 h 62182"/>
                      <a:gd name="connsiteX29" fmla="*/ 1908 w 48508"/>
                      <a:gd name="connsiteY29" fmla="*/ 51171 h 62182"/>
                      <a:gd name="connsiteX30" fmla="*/ 6802 w 48508"/>
                      <a:gd name="connsiteY30" fmla="*/ 57556 h 62182"/>
                      <a:gd name="connsiteX31" fmla="*/ 13512 w 48508"/>
                      <a:gd name="connsiteY31" fmla="*/ 61103 h 62182"/>
                      <a:gd name="connsiteX32" fmla="*/ 20838 w 48508"/>
                      <a:gd name="connsiteY32" fmla="*/ 62182 h 62182"/>
                      <a:gd name="connsiteX33" fmla="*/ 29979 w 48508"/>
                      <a:gd name="connsiteY33" fmla="*/ 60116 h 62182"/>
                      <a:gd name="connsiteX34" fmla="*/ 35674 w 48508"/>
                      <a:gd name="connsiteY34" fmla="*/ 56414 h 62182"/>
                      <a:gd name="connsiteX35" fmla="*/ 35674 w 48508"/>
                      <a:gd name="connsiteY35" fmla="*/ 60085 h 62182"/>
                      <a:gd name="connsiteX36" fmla="*/ 36566 w 48508"/>
                      <a:gd name="connsiteY36" fmla="*/ 61010 h 62182"/>
                      <a:gd name="connsiteX37" fmla="*/ 47616 w 48508"/>
                      <a:gd name="connsiteY37" fmla="*/ 61010 h 62182"/>
                      <a:gd name="connsiteX38" fmla="*/ 48509 w 48508"/>
                      <a:gd name="connsiteY38" fmla="*/ 60085 h 62182"/>
                      <a:gd name="connsiteX39" fmla="*/ 48509 w 48508"/>
                      <a:gd name="connsiteY39" fmla="*/ 20326 h 62182"/>
                      <a:gd name="connsiteX40" fmla="*/ 42199 w 48508"/>
                      <a:gd name="connsiteY40" fmla="*/ 4997 h 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48508" h="62182">
                        <a:moveTo>
                          <a:pt x="35674" y="43336"/>
                        </a:moveTo>
                        <a:cubicBezTo>
                          <a:pt x="34443" y="44971"/>
                          <a:pt x="32688" y="46544"/>
                          <a:pt x="30472" y="47932"/>
                        </a:cubicBezTo>
                        <a:cubicBezTo>
                          <a:pt x="28194" y="49382"/>
                          <a:pt x="25578" y="50122"/>
                          <a:pt x="22685" y="50122"/>
                        </a:cubicBezTo>
                        <a:cubicBezTo>
                          <a:pt x="19207" y="50122"/>
                          <a:pt x="16621" y="49320"/>
                          <a:pt x="14990" y="47716"/>
                        </a:cubicBezTo>
                        <a:cubicBezTo>
                          <a:pt x="13328" y="46112"/>
                          <a:pt x="12527" y="44046"/>
                          <a:pt x="12527" y="41424"/>
                        </a:cubicBezTo>
                        <a:cubicBezTo>
                          <a:pt x="12527" y="39049"/>
                          <a:pt x="13451" y="37260"/>
                          <a:pt x="15328" y="35872"/>
                        </a:cubicBezTo>
                        <a:cubicBezTo>
                          <a:pt x="17267" y="34453"/>
                          <a:pt x="20007" y="33713"/>
                          <a:pt x="23454" y="33713"/>
                        </a:cubicBezTo>
                        <a:cubicBezTo>
                          <a:pt x="26440" y="33713"/>
                          <a:pt x="28964" y="33929"/>
                          <a:pt x="30995" y="34361"/>
                        </a:cubicBezTo>
                        <a:cubicBezTo>
                          <a:pt x="32780" y="34731"/>
                          <a:pt x="34350" y="35255"/>
                          <a:pt x="35704" y="35903"/>
                        </a:cubicBezTo>
                        <a:lnTo>
                          <a:pt x="35704" y="43306"/>
                        </a:lnTo>
                        <a:close/>
                        <a:moveTo>
                          <a:pt x="42230" y="4997"/>
                        </a:moveTo>
                        <a:cubicBezTo>
                          <a:pt x="38105" y="1666"/>
                          <a:pt x="32657" y="0"/>
                          <a:pt x="26070" y="0"/>
                        </a:cubicBezTo>
                        <a:cubicBezTo>
                          <a:pt x="21915" y="0"/>
                          <a:pt x="18191" y="463"/>
                          <a:pt x="14990" y="1357"/>
                        </a:cubicBezTo>
                        <a:cubicBezTo>
                          <a:pt x="11789" y="2252"/>
                          <a:pt x="8741" y="3578"/>
                          <a:pt x="5910" y="5305"/>
                        </a:cubicBezTo>
                        <a:cubicBezTo>
                          <a:pt x="5510" y="5552"/>
                          <a:pt x="5356" y="6076"/>
                          <a:pt x="5571" y="6508"/>
                        </a:cubicBezTo>
                        <a:lnTo>
                          <a:pt x="9942" y="15114"/>
                        </a:lnTo>
                        <a:cubicBezTo>
                          <a:pt x="10065" y="15330"/>
                          <a:pt x="10250" y="15484"/>
                          <a:pt x="10496" y="15576"/>
                        </a:cubicBezTo>
                        <a:cubicBezTo>
                          <a:pt x="10588" y="15576"/>
                          <a:pt x="10681" y="15607"/>
                          <a:pt x="10773" y="15607"/>
                        </a:cubicBezTo>
                        <a:cubicBezTo>
                          <a:pt x="10927" y="15607"/>
                          <a:pt x="11081" y="15576"/>
                          <a:pt x="11204" y="15484"/>
                        </a:cubicBezTo>
                        <a:cubicBezTo>
                          <a:pt x="13389" y="14281"/>
                          <a:pt x="15636" y="13387"/>
                          <a:pt x="17945" y="12800"/>
                        </a:cubicBezTo>
                        <a:cubicBezTo>
                          <a:pt x="20222" y="12245"/>
                          <a:pt x="22869" y="11937"/>
                          <a:pt x="25763" y="11937"/>
                        </a:cubicBezTo>
                        <a:cubicBezTo>
                          <a:pt x="29025" y="11937"/>
                          <a:pt x="31518" y="12708"/>
                          <a:pt x="33211" y="14250"/>
                        </a:cubicBezTo>
                        <a:cubicBezTo>
                          <a:pt x="34873" y="15761"/>
                          <a:pt x="35704" y="17951"/>
                          <a:pt x="35704" y="20851"/>
                        </a:cubicBezTo>
                        <a:lnTo>
                          <a:pt x="35704" y="23812"/>
                        </a:lnTo>
                        <a:cubicBezTo>
                          <a:pt x="32503" y="22640"/>
                          <a:pt x="28502" y="22054"/>
                          <a:pt x="23793" y="22054"/>
                        </a:cubicBezTo>
                        <a:cubicBezTo>
                          <a:pt x="20438" y="22054"/>
                          <a:pt x="17329" y="22424"/>
                          <a:pt x="14466" y="23195"/>
                        </a:cubicBezTo>
                        <a:cubicBezTo>
                          <a:pt x="11604" y="23966"/>
                          <a:pt x="9049" y="25169"/>
                          <a:pt x="6925" y="26773"/>
                        </a:cubicBezTo>
                        <a:cubicBezTo>
                          <a:pt x="4771" y="28408"/>
                          <a:pt x="3078" y="30474"/>
                          <a:pt x="1847" y="32942"/>
                        </a:cubicBezTo>
                        <a:cubicBezTo>
                          <a:pt x="616" y="35409"/>
                          <a:pt x="0" y="38370"/>
                          <a:pt x="0" y="41732"/>
                        </a:cubicBezTo>
                        <a:cubicBezTo>
                          <a:pt x="0" y="45372"/>
                          <a:pt x="646" y="48580"/>
                          <a:pt x="1908" y="51171"/>
                        </a:cubicBezTo>
                        <a:cubicBezTo>
                          <a:pt x="3170" y="53793"/>
                          <a:pt x="4832" y="55921"/>
                          <a:pt x="6802" y="57556"/>
                        </a:cubicBezTo>
                        <a:cubicBezTo>
                          <a:pt x="8803" y="59160"/>
                          <a:pt x="11050" y="60362"/>
                          <a:pt x="13512" y="61103"/>
                        </a:cubicBezTo>
                        <a:cubicBezTo>
                          <a:pt x="15944" y="61812"/>
                          <a:pt x="18406" y="62182"/>
                          <a:pt x="20838" y="62182"/>
                        </a:cubicBezTo>
                        <a:cubicBezTo>
                          <a:pt x="24101" y="62182"/>
                          <a:pt x="27178" y="61473"/>
                          <a:pt x="29979" y="60116"/>
                        </a:cubicBezTo>
                        <a:cubicBezTo>
                          <a:pt x="32072" y="59098"/>
                          <a:pt x="34012" y="57833"/>
                          <a:pt x="35674" y="56414"/>
                        </a:cubicBezTo>
                        <a:lnTo>
                          <a:pt x="35674" y="60085"/>
                        </a:lnTo>
                        <a:cubicBezTo>
                          <a:pt x="35674" y="60578"/>
                          <a:pt x="36074" y="61010"/>
                          <a:pt x="36566" y="61010"/>
                        </a:cubicBezTo>
                        <a:lnTo>
                          <a:pt x="47616" y="61010"/>
                        </a:lnTo>
                        <a:cubicBezTo>
                          <a:pt x="48109" y="61010"/>
                          <a:pt x="48509" y="60609"/>
                          <a:pt x="48509" y="60085"/>
                        </a:cubicBezTo>
                        <a:lnTo>
                          <a:pt x="48509" y="20326"/>
                        </a:lnTo>
                        <a:cubicBezTo>
                          <a:pt x="48509" y="13510"/>
                          <a:pt x="46385" y="8359"/>
                          <a:pt x="42199" y="4997"/>
                        </a:cubicBezTo>
                      </a:path>
                    </a:pathLst>
                  </a:custGeom>
                  <a:grpFill/>
                  <a:ln w="3075" cap="flat">
                    <a:noFill/>
                    <a:prstDash val="solid"/>
                    <a:miter/>
                  </a:ln>
                </p:spPr>
                <p:txBody>
                  <a:bodyPr rtlCol="0" anchor="ctr"/>
                  <a:lstStyle/>
                  <a:p>
                    <a:endParaRPr lang="en-IS">
                      <a:solidFill>
                        <a:schemeClr val="bg1"/>
                      </a:solidFill>
                    </a:endParaRPr>
                  </a:p>
                </p:txBody>
              </p:sp>
              <p:sp>
                <p:nvSpPr>
                  <p:cNvPr id="14" name="Freeform 13">
                    <a:extLst>
                      <a:ext uri="{FF2B5EF4-FFF2-40B4-BE49-F238E27FC236}">
                        <a16:creationId xmlns:a16="http://schemas.microsoft.com/office/drawing/2014/main" id="{55521698-86E4-D9A3-89D9-04C938B9F953}"/>
                      </a:ext>
                    </a:extLst>
                  </p:cNvPr>
                  <p:cNvSpPr/>
                  <p:nvPr/>
                </p:nvSpPr>
                <p:spPr>
                  <a:xfrm>
                    <a:off x="11177762" y="619457"/>
                    <a:ext cx="50078" cy="90713"/>
                  </a:xfrm>
                  <a:custGeom>
                    <a:avLst/>
                    <a:gdLst>
                      <a:gd name="connsiteX0" fmla="*/ 33858 w 50078"/>
                      <a:gd name="connsiteY0" fmla="*/ 45650 h 90713"/>
                      <a:gd name="connsiteX1" fmla="*/ 25332 w 50078"/>
                      <a:gd name="connsiteY1" fmla="*/ 49814 h 90713"/>
                      <a:gd name="connsiteX2" fmla="*/ 21515 w 50078"/>
                      <a:gd name="connsiteY2" fmla="*/ 49166 h 90713"/>
                      <a:gd name="connsiteX3" fmla="*/ 17975 w 50078"/>
                      <a:gd name="connsiteY3" fmla="*/ 47439 h 90713"/>
                      <a:gd name="connsiteX4" fmla="*/ 14959 w 50078"/>
                      <a:gd name="connsiteY4" fmla="*/ 45125 h 90713"/>
                      <a:gd name="connsiteX5" fmla="*/ 12866 w 50078"/>
                      <a:gd name="connsiteY5" fmla="*/ 42843 h 90713"/>
                      <a:gd name="connsiteX6" fmla="*/ 12866 w 50078"/>
                      <a:gd name="connsiteY6" fmla="*/ 19216 h 90713"/>
                      <a:gd name="connsiteX7" fmla="*/ 18006 w 50078"/>
                      <a:gd name="connsiteY7" fmla="*/ 14559 h 90713"/>
                      <a:gd name="connsiteX8" fmla="*/ 24932 w 50078"/>
                      <a:gd name="connsiteY8" fmla="*/ 12461 h 90713"/>
                      <a:gd name="connsiteX9" fmla="*/ 33704 w 50078"/>
                      <a:gd name="connsiteY9" fmla="*/ 16995 h 90713"/>
                      <a:gd name="connsiteX10" fmla="*/ 36874 w 50078"/>
                      <a:gd name="connsiteY10" fmla="*/ 32387 h 90713"/>
                      <a:gd name="connsiteX11" fmla="*/ 33888 w 50078"/>
                      <a:gd name="connsiteY11" fmla="*/ 45650 h 90713"/>
                      <a:gd name="connsiteX12" fmla="*/ 43492 w 50078"/>
                      <a:gd name="connsiteY12" fmla="*/ 7649 h 90713"/>
                      <a:gd name="connsiteX13" fmla="*/ 36074 w 50078"/>
                      <a:gd name="connsiteY13" fmla="*/ 1851 h 90713"/>
                      <a:gd name="connsiteX14" fmla="*/ 27055 w 50078"/>
                      <a:gd name="connsiteY14" fmla="*/ 0 h 90713"/>
                      <a:gd name="connsiteX15" fmla="*/ 18406 w 50078"/>
                      <a:gd name="connsiteY15" fmla="*/ 2067 h 90713"/>
                      <a:gd name="connsiteX16" fmla="*/ 12958 w 50078"/>
                      <a:gd name="connsiteY16" fmla="*/ 5737 h 90713"/>
                      <a:gd name="connsiteX17" fmla="*/ 12958 w 50078"/>
                      <a:gd name="connsiteY17" fmla="*/ 2128 h 90713"/>
                      <a:gd name="connsiteX18" fmla="*/ 12066 w 50078"/>
                      <a:gd name="connsiteY18" fmla="*/ 1203 h 90713"/>
                      <a:gd name="connsiteX19" fmla="*/ 893 w 50078"/>
                      <a:gd name="connsiteY19" fmla="*/ 1203 h 90713"/>
                      <a:gd name="connsiteX20" fmla="*/ 0 w 50078"/>
                      <a:gd name="connsiteY20" fmla="*/ 2128 h 90713"/>
                      <a:gd name="connsiteX21" fmla="*/ 0 w 50078"/>
                      <a:gd name="connsiteY21" fmla="*/ 89819 h 90713"/>
                      <a:gd name="connsiteX22" fmla="*/ 431 w 50078"/>
                      <a:gd name="connsiteY22" fmla="*/ 90590 h 90713"/>
                      <a:gd name="connsiteX23" fmla="*/ 893 w 50078"/>
                      <a:gd name="connsiteY23" fmla="*/ 90713 h 90713"/>
                      <a:gd name="connsiteX24" fmla="*/ 1324 w 50078"/>
                      <a:gd name="connsiteY24" fmla="*/ 90621 h 90713"/>
                      <a:gd name="connsiteX25" fmla="*/ 12497 w 50078"/>
                      <a:gd name="connsiteY25" fmla="*/ 84760 h 90713"/>
                      <a:gd name="connsiteX26" fmla="*/ 12989 w 50078"/>
                      <a:gd name="connsiteY26" fmla="*/ 83958 h 90713"/>
                      <a:gd name="connsiteX27" fmla="*/ 12989 w 50078"/>
                      <a:gd name="connsiteY27" fmla="*/ 56785 h 90713"/>
                      <a:gd name="connsiteX28" fmla="*/ 17914 w 50078"/>
                      <a:gd name="connsiteY28" fmla="*/ 60116 h 90713"/>
                      <a:gd name="connsiteX29" fmla="*/ 26532 w 50078"/>
                      <a:gd name="connsiteY29" fmla="*/ 62213 h 90713"/>
                      <a:gd name="connsiteX30" fmla="*/ 35489 w 50078"/>
                      <a:gd name="connsiteY30" fmla="*/ 60362 h 90713"/>
                      <a:gd name="connsiteX31" fmla="*/ 43030 w 50078"/>
                      <a:gd name="connsiteY31" fmla="*/ 54718 h 90713"/>
                      <a:gd name="connsiteX32" fmla="*/ 48170 w 50078"/>
                      <a:gd name="connsiteY32" fmla="*/ 45310 h 90713"/>
                      <a:gd name="connsiteX33" fmla="*/ 50079 w 50078"/>
                      <a:gd name="connsiteY33" fmla="*/ 32047 h 90713"/>
                      <a:gd name="connsiteX34" fmla="*/ 48355 w 50078"/>
                      <a:gd name="connsiteY34" fmla="*/ 17612 h 90713"/>
                      <a:gd name="connsiteX35" fmla="*/ 43492 w 50078"/>
                      <a:gd name="connsiteY35" fmla="*/ 7619 h 9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0078" h="90713">
                        <a:moveTo>
                          <a:pt x="33858" y="45650"/>
                        </a:moveTo>
                        <a:cubicBezTo>
                          <a:pt x="31919" y="48457"/>
                          <a:pt x="29118" y="49814"/>
                          <a:pt x="25332" y="49814"/>
                        </a:cubicBezTo>
                        <a:cubicBezTo>
                          <a:pt x="23977" y="49814"/>
                          <a:pt x="22685" y="49598"/>
                          <a:pt x="21515" y="49166"/>
                        </a:cubicBezTo>
                        <a:cubicBezTo>
                          <a:pt x="20284" y="48703"/>
                          <a:pt x="19083" y="48117"/>
                          <a:pt x="17975" y="47439"/>
                        </a:cubicBezTo>
                        <a:cubicBezTo>
                          <a:pt x="16867" y="46729"/>
                          <a:pt x="15852" y="45958"/>
                          <a:pt x="14959" y="45125"/>
                        </a:cubicBezTo>
                        <a:cubicBezTo>
                          <a:pt x="14128" y="44354"/>
                          <a:pt x="13420" y="43614"/>
                          <a:pt x="12866" y="42843"/>
                        </a:cubicBezTo>
                        <a:lnTo>
                          <a:pt x="12866" y="19216"/>
                        </a:lnTo>
                        <a:cubicBezTo>
                          <a:pt x="14220" y="17489"/>
                          <a:pt x="15975" y="15916"/>
                          <a:pt x="18006" y="14559"/>
                        </a:cubicBezTo>
                        <a:cubicBezTo>
                          <a:pt x="20099" y="13171"/>
                          <a:pt x="22408" y="12461"/>
                          <a:pt x="24932" y="12461"/>
                        </a:cubicBezTo>
                        <a:cubicBezTo>
                          <a:pt x="28779" y="12461"/>
                          <a:pt x="31672" y="13942"/>
                          <a:pt x="33704" y="16995"/>
                        </a:cubicBezTo>
                        <a:cubicBezTo>
                          <a:pt x="35797" y="20111"/>
                          <a:pt x="36874" y="25292"/>
                          <a:pt x="36874" y="32387"/>
                        </a:cubicBezTo>
                        <a:cubicBezTo>
                          <a:pt x="36874" y="38309"/>
                          <a:pt x="35858" y="42781"/>
                          <a:pt x="33888" y="45650"/>
                        </a:cubicBezTo>
                        <a:moveTo>
                          <a:pt x="43492" y="7649"/>
                        </a:moveTo>
                        <a:cubicBezTo>
                          <a:pt x="41399" y="5058"/>
                          <a:pt x="38906" y="3084"/>
                          <a:pt x="36074" y="1851"/>
                        </a:cubicBezTo>
                        <a:cubicBezTo>
                          <a:pt x="33273" y="617"/>
                          <a:pt x="30226" y="0"/>
                          <a:pt x="27055" y="0"/>
                        </a:cubicBezTo>
                        <a:cubicBezTo>
                          <a:pt x="23885" y="0"/>
                          <a:pt x="20961" y="679"/>
                          <a:pt x="18406" y="2067"/>
                        </a:cubicBezTo>
                        <a:cubicBezTo>
                          <a:pt x="16498" y="3084"/>
                          <a:pt x="14682" y="4318"/>
                          <a:pt x="12958" y="5737"/>
                        </a:cubicBezTo>
                        <a:lnTo>
                          <a:pt x="12958" y="2128"/>
                        </a:lnTo>
                        <a:cubicBezTo>
                          <a:pt x="12958" y="1635"/>
                          <a:pt x="12558" y="1203"/>
                          <a:pt x="12066" y="1203"/>
                        </a:cubicBezTo>
                        <a:lnTo>
                          <a:pt x="893" y="1203"/>
                        </a:lnTo>
                        <a:cubicBezTo>
                          <a:pt x="400" y="1203"/>
                          <a:pt x="0" y="1604"/>
                          <a:pt x="0" y="2128"/>
                        </a:cubicBezTo>
                        <a:lnTo>
                          <a:pt x="0" y="89819"/>
                        </a:lnTo>
                        <a:cubicBezTo>
                          <a:pt x="0" y="90127"/>
                          <a:pt x="154" y="90436"/>
                          <a:pt x="431" y="90590"/>
                        </a:cubicBezTo>
                        <a:cubicBezTo>
                          <a:pt x="585" y="90683"/>
                          <a:pt x="739" y="90713"/>
                          <a:pt x="893" y="90713"/>
                        </a:cubicBezTo>
                        <a:cubicBezTo>
                          <a:pt x="1046" y="90713"/>
                          <a:pt x="1170" y="90683"/>
                          <a:pt x="1324" y="90621"/>
                        </a:cubicBezTo>
                        <a:lnTo>
                          <a:pt x="12497" y="84760"/>
                        </a:lnTo>
                        <a:cubicBezTo>
                          <a:pt x="12804" y="84606"/>
                          <a:pt x="12989" y="84298"/>
                          <a:pt x="12989" y="83958"/>
                        </a:cubicBezTo>
                        <a:lnTo>
                          <a:pt x="12989" y="56785"/>
                        </a:lnTo>
                        <a:cubicBezTo>
                          <a:pt x="14374" y="58018"/>
                          <a:pt x="16036" y="59129"/>
                          <a:pt x="17914" y="60116"/>
                        </a:cubicBezTo>
                        <a:cubicBezTo>
                          <a:pt x="20592" y="61504"/>
                          <a:pt x="23485" y="62213"/>
                          <a:pt x="26532" y="62213"/>
                        </a:cubicBezTo>
                        <a:cubicBezTo>
                          <a:pt x="29579" y="62213"/>
                          <a:pt x="32627" y="61596"/>
                          <a:pt x="35489" y="60362"/>
                        </a:cubicBezTo>
                        <a:cubicBezTo>
                          <a:pt x="38352" y="59129"/>
                          <a:pt x="40875" y="57247"/>
                          <a:pt x="43030" y="54718"/>
                        </a:cubicBezTo>
                        <a:cubicBezTo>
                          <a:pt x="45185" y="52220"/>
                          <a:pt x="46908" y="49043"/>
                          <a:pt x="48170" y="45310"/>
                        </a:cubicBezTo>
                        <a:cubicBezTo>
                          <a:pt x="49432" y="41578"/>
                          <a:pt x="50079" y="37137"/>
                          <a:pt x="50079" y="32047"/>
                        </a:cubicBezTo>
                        <a:cubicBezTo>
                          <a:pt x="50079" y="26464"/>
                          <a:pt x="49494" y="21622"/>
                          <a:pt x="48355" y="17612"/>
                        </a:cubicBezTo>
                        <a:cubicBezTo>
                          <a:pt x="47185" y="13572"/>
                          <a:pt x="45554" y="10209"/>
                          <a:pt x="43492" y="7619"/>
                        </a:cubicBezTo>
                      </a:path>
                    </a:pathLst>
                  </a:custGeom>
                  <a:grpFill/>
                  <a:ln w="3075" cap="flat">
                    <a:noFill/>
                    <a:prstDash val="solid"/>
                    <a:miter/>
                  </a:ln>
                </p:spPr>
                <p:txBody>
                  <a:bodyPr rtlCol="0" anchor="ctr"/>
                  <a:lstStyle/>
                  <a:p>
                    <a:endParaRPr lang="en-IS">
                      <a:solidFill>
                        <a:schemeClr val="bg1"/>
                      </a:solidFill>
                    </a:endParaRPr>
                  </a:p>
                </p:txBody>
              </p:sp>
              <p:sp>
                <p:nvSpPr>
                  <p:cNvPr id="15" name="Freeform 14">
                    <a:extLst>
                      <a:ext uri="{FF2B5EF4-FFF2-40B4-BE49-F238E27FC236}">
                        <a16:creationId xmlns:a16="http://schemas.microsoft.com/office/drawing/2014/main" id="{C4392EEA-E5AE-7D50-9CD0-CDA0AEE71EDD}"/>
                      </a:ext>
                    </a:extLst>
                  </p:cNvPr>
                  <p:cNvSpPr/>
                  <p:nvPr/>
                </p:nvSpPr>
                <p:spPr>
                  <a:xfrm>
                    <a:off x="11234335" y="598174"/>
                    <a:ext cx="35304" cy="83495"/>
                  </a:xfrm>
                  <a:custGeom>
                    <a:avLst/>
                    <a:gdLst>
                      <a:gd name="connsiteX0" fmla="*/ 34381 w 35304"/>
                      <a:gd name="connsiteY0" fmla="*/ 22516 h 83495"/>
                      <a:gd name="connsiteX1" fmla="*/ 21053 w 35304"/>
                      <a:gd name="connsiteY1" fmla="*/ 22516 h 83495"/>
                      <a:gd name="connsiteX2" fmla="*/ 21053 w 35304"/>
                      <a:gd name="connsiteY2" fmla="*/ 894 h 83495"/>
                      <a:gd name="connsiteX3" fmla="*/ 20622 w 35304"/>
                      <a:gd name="connsiteY3" fmla="*/ 123 h 83495"/>
                      <a:gd name="connsiteX4" fmla="*/ 20161 w 35304"/>
                      <a:gd name="connsiteY4" fmla="*/ 0 h 83495"/>
                      <a:gd name="connsiteX5" fmla="*/ 19730 w 35304"/>
                      <a:gd name="connsiteY5" fmla="*/ 93 h 83495"/>
                      <a:gd name="connsiteX6" fmla="*/ 8680 w 35304"/>
                      <a:gd name="connsiteY6" fmla="*/ 6045 h 83495"/>
                      <a:gd name="connsiteX7" fmla="*/ 8187 w 35304"/>
                      <a:gd name="connsiteY7" fmla="*/ 6847 h 83495"/>
                      <a:gd name="connsiteX8" fmla="*/ 8187 w 35304"/>
                      <a:gd name="connsiteY8" fmla="*/ 22486 h 83495"/>
                      <a:gd name="connsiteX9" fmla="*/ 893 w 35304"/>
                      <a:gd name="connsiteY9" fmla="*/ 22486 h 83495"/>
                      <a:gd name="connsiteX10" fmla="*/ 0 w 35304"/>
                      <a:gd name="connsiteY10" fmla="*/ 23411 h 83495"/>
                      <a:gd name="connsiteX11" fmla="*/ 0 w 35304"/>
                      <a:gd name="connsiteY11" fmla="*/ 33775 h 83495"/>
                      <a:gd name="connsiteX12" fmla="*/ 893 w 35304"/>
                      <a:gd name="connsiteY12" fmla="*/ 34700 h 83495"/>
                      <a:gd name="connsiteX13" fmla="*/ 8187 w 35304"/>
                      <a:gd name="connsiteY13" fmla="*/ 34700 h 83495"/>
                      <a:gd name="connsiteX14" fmla="*/ 8187 w 35304"/>
                      <a:gd name="connsiteY14" fmla="*/ 67241 h 83495"/>
                      <a:gd name="connsiteX15" fmla="*/ 11881 w 35304"/>
                      <a:gd name="connsiteY15" fmla="*/ 79455 h 83495"/>
                      <a:gd name="connsiteX16" fmla="*/ 22007 w 35304"/>
                      <a:gd name="connsiteY16" fmla="*/ 83496 h 83495"/>
                      <a:gd name="connsiteX17" fmla="*/ 28410 w 35304"/>
                      <a:gd name="connsiteY17" fmla="*/ 82756 h 83495"/>
                      <a:gd name="connsiteX18" fmla="*/ 33519 w 35304"/>
                      <a:gd name="connsiteY18" fmla="*/ 80720 h 83495"/>
                      <a:gd name="connsiteX19" fmla="*/ 33950 w 35304"/>
                      <a:gd name="connsiteY19" fmla="*/ 80041 h 83495"/>
                      <a:gd name="connsiteX20" fmla="*/ 35274 w 35304"/>
                      <a:gd name="connsiteY20" fmla="*/ 69986 h 83495"/>
                      <a:gd name="connsiteX21" fmla="*/ 34873 w 35304"/>
                      <a:gd name="connsiteY21" fmla="*/ 69091 h 83495"/>
                      <a:gd name="connsiteX22" fmla="*/ 34381 w 35304"/>
                      <a:gd name="connsiteY22" fmla="*/ 68937 h 83495"/>
                      <a:gd name="connsiteX23" fmla="*/ 33919 w 35304"/>
                      <a:gd name="connsiteY23" fmla="*/ 69061 h 83495"/>
                      <a:gd name="connsiteX24" fmla="*/ 30287 w 35304"/>
                      <a:gd name="connsiteY24" fmla="*/ 70572 h 83495"/>
                      <a:gd name="connsiteX25" fmla="*/ 26070 w 35304"/>
                      <a:gd name="connsiteY25" fmla="*/ 71251 h 83495"/>
                      <a:gd name="connsiteX26" fmla="*/ 22192 w 35304"/>
                      <a:gd name="connsiteY26" fmla="*/ 70078 h 83495"/>
                      <a:gd name="connsiteX27" fmla="*/ 21084 w 35304"/>
                      <a:gd name="connsiteY27" fmla="*/ 65205 h 83495"/>
                      <a:gd name="connsiteX28" fmla="*/ 21084 w 35304"/>
                      <a:gd name="connsiteY28" fmla="*/ 34669 h 83495"/>
                      <a:gd name="connsiteX29" fmla="*/ 34412 w 35304"/>
                      <a:gd name="connsiteY29" fmla="*/ 34669 h 83495"/>
                      <a:gd name="connsiteX30" fmla="*/ 35304 w 35304"/>
                      <a:gd name="connsiteY30" fmla="*/ 33744 h 83495"/>
                      <a:gd name="connsiteX31" fmla="*/ 35304 w 35304"/>
                      <a:gd name="connsiteY31" fmla="*/ 23380 h 83495"/>
                      <a:gd name="connsiteX32" fmla="*/ 34412 w 35304"/>
                      <a:gd name="connsiteY32" fmla="*/ 22455 h 83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5304" h="83495">
                        <a:moveTo>
                          <a:pt x="34381" y="22516"/>
                        </a:moveTo>
                        <a:lnTo>
                          <a:pt x="21053" y="22516"/>
                        </a:lnTo>
                        <a:lnTo>
                          <a:pt x="21053" y="894"/>
                        </a:lnTo>
                        <a:cubicBezTo>
                          <a:pt x="21053" y="586"/>
                          <a:pt x="20899" y="278"/>
                          <a:pt x="20622" y="123"/>
                        </a:cubicBezTo>
                        <a:cubicBezTo>
                          <a:pt x="20468" y="31"/>
                          <a:pt x="20315" y="0"/>
                          <a:pt x="20161" y="0"/>
                        </a:cubicBezTo>
                        <a:cubicBezTo>
                          <a:pt x="20007" y="0"/>
                          <a:pt x="19853" y="31"/>
                          <a:pt x="19730" y="93"/>
                        </a:cubicBezTo>
                        <a:lnTo>
                          <a:pt x="8680" y="6045"/>
                        </a:lnTo>
                        <a:cubicBezTo>
                          <a:pt x="8372" y="6200"/>
                          <a:pt x="8187" y="6508"/>
                          <a:pt x="8187" y="6847"/>
                        </a:cubicBezTo>
                        <a:lnTo>
                          <a:pt x="8187" y="22486"/>
                        </a:lnTo>
                        <a:lnTo>
                          <a:pt x="893" y="22486"/>
                        </a:lnTo>
                        <a:cubicBezTo>
                          <a:pt x="400" y="22486"/>
                          <a:pt x="0" y="22887"/>
                          <a:pt x="0" y="23411"/>
                        </a:cubicBezTo>
                        <a:lnTo>
                          <a:pt x="0" y="33775"/>
                        </a:lnTo>
                        <a:cubicBezTo>
                          <a:pt x="0" y="34268"/>
                          <a:pt x="400" y="34700"/>
                          <a:pt x="893" y="34700"/>
                        </a:cubicBezTo>
                        <a:lnTo>
                          <a:pt x="8187" y="34700"/>
                        </a:lnTo>
                        <a:lnTo>
                          <a:pt x="8187" y="67241"/>
                        </a:lnTo>
                        <a:cubicBezTo>
                          <a:pt x="8187" y="72669"/>
                          <a:pt x="9419" y="76803"/>
                          <a:pt x="11881" y="79455"/>
                        </a:cubicBezTo>
                        <a:cubicBezTo>
                          <a:pt x="14343" y="82139"/>
                          <a:pt x="17760" y="83496"/>
                          <a:pt x="22007" y="83496"/>
                        </a:cubicBezTo>
                        <a:cubicBezTo>
                          <a:pt x="24347" y="83496"/>
                          <a:pt x="26501" y="83249"/>
                          <a:pt x="28410" y="82756"/>
                        </a:cubicBezTo>
                        <a:cubicBezTo>
                          <a:pt x="30349" y="82262"/>
                          <a:pt x="32072" y="81583"/>
                          <a:pt x="33519" y="80720"/>
                        </a:cubicBezTo>
                        <a:cubicBezTo>
                          <a:pt x="33765" y="80566"/>
                          <a:pt x="33919" y="80319"/>
                          <a:pt x="33950" y="80041"/>
                        </a:cubicBezTo>
                        <a:lnTo>
                          <a:pt x="35274" y="69986"/>
                        </a:lnTo>
                        <a:cubicBezTo>
                          <a:pt x="35304" y="69647"/>
                          <a:pt x="35181" y="69307"/>
                          <a:pt x="34873" y="69091"/>
                        </a:cubicBezTo>
                        <a:cubicBezTo>
                          <a:pt x="34720" y="68999"/>
                          <a:pt x="34535" y="68937"/>
                          <a:pt x="34381" y="68937"/>
                        </a:cubicBezTo>
                        <a:cubicBezTo>
                          <a:pt x="34227" y="68937"/>
                          <a:pt x="34073" y="68968"/>
                          <a:pt x="33919" y="69061"/>
                        </a:cubicBezTo>
                        <a:cubicBezTo>
                          <a:pt x="32965" y="69616"/>
                          <a:pt x="31734" y="70109"/>
                          <a:pt x="30287" y="70572"/>
                        </a:cubicBezTo>
                        <a:cubicBezTo>
                          <a:pt x="28841" y="71035"/>
                          <a:pt x="27425" y="71251"/>
                          <a:pt x="26070" y="71251"/>
                        </a:cubicBezTo>
                        <a:cubicBezTo>
                          <a:pt x="24224" y="71251"/>
                          <a:pt x="22900" y="70850"/>
                          <a:pt x="22192" y="70078"/>
                        </a:cubicBezTo>
                        <a:cubicBezTo>
                          <a:pt x="21669" y="69554"/>
                          <a:pt x="21084" y="68259"/>
                          <a:pt x="21084" y="65205"/>
                        </a:cubicBezTo>
                        <a:lnTo>
                          <a:pt x="21084" y="34669"/>
                        </a:lnTo>
                        <a:lnTo>
                          <a:pt x="34412" y="34669"/>
                        </a:lnTo>
                        <a:cubicBezTo>
                          <a:pt x="34904" y="34669"/>
                          <a:pt x="35304" y="34268"/>
                          <a:pt x="35304" y="33744"/>
                        </a:cubicBezTo>
                        <a:lnTo>
                          <a:pt x="35304" y="23380"/>
                        </a:lnTo>
                        <a:cubicBezTo>
                          <a:pt x="35304" y="22887"/>
                          <a:pt x="34904" y="22455"/>
                          <a:pt x="34412" y="22455"/>
                        </a:cubicBezTo>
                      </a:path>
                    </a:pathLst>
                  </a:custGeom>
                  <a:grpFill/>
                  <a:ln w="3075" cap="flat">
                    <a:noFill/>
                    <a:prstDash val="solid"/>
                    <a:miter/>
                  </a:ln>
                </p:spPr>
                <p:txBody>
                  <a:bodyPr rtlCol="0" anchor="ctr"/>
                  <a:lstStyle/>
                  <a:p>
                    <a:endParaRPr lang="en-IS">
                      <a:solidFill>
                        <a:schemeClr val="bg1"/>
                      </a:solidFill>
                    </a:endParaRPr>
                  </a:p>
                </p:txBody>
              </p:sp>
              <p:sp>
                <p:nvSpPr>
                  <p:cNvPr id="16" name="Freeform 15">
                    <a:extLst>
                      <a:ext uri="{FF2B5EF4-FFF2-40B4-BE49-F238E27FC236}">
                        <a16:creationId xmlns:a16="http://schemas.microsoft.com/office/drawing/2014/main" id="{213A1C6A-AFC7-2D60-3050-AB0FB496DED8}"/>
                      </a:ext>
                    </a:extLst>
                  </p:cNvPr>
                  <p:cNvSpPr/>
                  <p:nvPr/>
                </p:nvSpPr>
                <p:spPr>
                  <a:xfrm>
                    <a:off x="11337657" y="619457"/>
                    <a:ext cx="45343" cy="62182"/>
                  </a:xfrm>
                  <a:custGeom>
                    <a:avLst/>
                    <a:gdLst>
                      <a:gd name="connsiteX0" fmla="*/ 44174 w 45343"/>
                      <a:gd name="connsiteY0" fmla="*/ 36890 h 62182"/>
                      <a:gd name="connsiteX1" fmla="*/ 40265 w 45343"/>
                      <a:gd name="connsiteY1" fmla="*/ 31523 h 62182"/>
                      <a:gd name="connsiteX2" fmla="*/ 33986 w 45343"/>
                      <a:gd name="connsiteY2" fmla="*/ 27513 h 62182"/>
                      <a:gd name="connsiteX3" fmla="*/ 25491 w 45343"/>
                      <a:gd name="connsiteY3" fmla="*/ 23904 h 62182"/>
                      <a:gd name="connsiteX4" fmla="*/ 20258 w 45343"/>
                      <a:gd name="connsiteY4" fmla="*/ 21560 h 62182"/>
                      <a:gd name="connsiteX5" fmla="*/ 17180 w 45343"/>
                      <a:gd name="connsiteY5" fmla="*/ 19617 h 62182"/>
                      <a:gd name="connsiteX6" fmla="*/ 15795 w 45343"/>
                      <a:gd name="connsiteY6" fmla="*/ 18013 h 62182"/>
                      <a:gd name="connsiteX7" fmla="*/ 15456 w 45343"/>
                      <a:gd name="connsiteY7" fmla="*/ 16348 h 62182"/>
                      <a:gd name="connsiteX8" fmla="*/ 16965 w 45343"/>
                      <a:gd name="connsiteY8" fmla="*/ 13263 h 62182"/>
                      <a:gd name="connsiteX9" fmla="*/ 22413 w 45343"/>
                      <a:gd name="connsiteY9" fmla="*/ 11968 h 62182"/>
                      <a:gd name="connsiteX10" fmla="*/ 29892 w 45343"/>
                      <a:gd name="connsiteY10" fmla="*/ 13140 h 62182"/>
                      <a:gd name="connsiteX11" fmla="*/ 36756 w 45343"/>
                      <a:gd name="connsiteY11" fmla="*/ 16779 h 62182"/>
                      <a:gd name="connsiteX12" fmla="*/ 37464 w 45343"/>
                      <a:gd name="connsiteY12" fmla="*/ 16934 h 62182"/>
                      <a:gd name="connsiteX13" fmla="*/ 38049 w 45343"/>
                      <a:gd name="connsiteY13" fmla="*/ 16502 h 62182"/>
                      <a:gd name="connsiteX14" fmla="*/ 42973 w 45343"/>
                      <a:gd name="connsiteY14" fmla="*/ 7773 h 62182"/>
                      <a:gd name="connsiteX15" fmla="*/ 42727 w 45343"/>
                      <a:gd name="connsiteY15" fmla="*/ 6601 h 62182"/>
                      <a:gd name="connsiteX16" fmla="*/ 33555 w 45343"/>
                      <a:gd name="connsiteY16" fmla="*/ 1820 h 62182"/>
                      <a:gd name="connsiteX17" fmla="*/ 22690 w 45343"/>
                      <a:gd name="connsiteY17" fmla="*/ 0 h 62182"/>
                      <a:gd name="connsiteX18" fmla="*/ 14564 w 45343"/>
                      <a:gd name="connsiteY18" fmla="*/ 1018 h 62182"/>
                      <a:gd name="connsiteX19" fmla="*/ 8008 w 45343"/>
                      <a:gd name="connsiteY19" fmla="*/ 4133 h 62182"/>
                      <a:gd name="connsiteX20" fmla="*/ 3699 w 45343"/>
                      <a:gd name="connsiteY20" fmla="*/ 9438 h 62182"/>
                      <a:gd name="connsiteX21" fmla="*/ 2190 w 45343"/>
                      <a:gd name="connsiteY21" fmla="*/ 16687 h 62182"/>
                      <a:gd name="connsiteX22" fmla="*/ 3114 w 45343"/>
                      <a:gd name="connsiteY22" fmla="*/ 23010 h 62182"/>
                      <a:gd name="connsiteX23" fmla="*/ 6222 w 45343"/>
                      <a:gd name="connsiteY23" fmla="*/ 28038 h 62182"/>
                      <a:gd name="connsiteX24" fmla="*/ 11670 w 45343"/>
                      <a:gd name="connsiteY24" fmla="*/ 32109 h 62182"/>
                      <a:gd name="connsiteX25" fmla="*/ 19612 w 45343"/>
                      <a:gd name="connsiteY25" fmla="*/ 35749 h 62182"/>
                      <a:gd name="connsiteX26" fmla="*/ 29307 w 45343"/>
                      <a:gd name="connsiteY26" fmla="*/ 40098 h 62182"/>
                      <a:gd name="connsiteX27" fmla="*/ 32385 w 45343"/>
                      <a:gd name="connsiteY27" fmla="*/ 44601 h 62182"/>
                      <a:gd name="connsiteX28" fmla="*/ 22782 w 45343"/>
                      <a:gd name="connsiteY28" fmla="*/ 50091 h 62182"/>
                      <a:gd name="connsiteX29" fmla="*/ 14687 w 45343"/>
                      <a:gd name="connsiteY29" fmla="*/ 48703 h 62182"/>
                      <a:gd name="connsiteX30" fmla="*/ 6561 w 45343"/>
                      <a:gd name="connsiteY30" fmla="*/ 44508 h 62182"/>
                      <a:gd name="connsiteX31" fmla="*/ 5853 w 45343"/>
                      <a:gd name="connsiteY31" fmla="*/ 44354 h 62182"/>
                      <a:gd name="connsiteX32" fmla="*/ 5268 w 45343"/>
                      <a:gd name="connsiteY32" fmla="*/ 44786 h 62182"/>
                      <a:gd name="connsiteX33" fmla="*/ 128 w 45343"/>
                      <a:gd name="connsiteY33" fmla="*/ 53392 h 62182"/>
                      <a:gd name="connsiteX34" fmla="*/ 374 w 45343"/>
                      <a:gd name="connsiteY34" fmla="*/ 54595 h 62182"/>
                      <a:gd name="connsiteX35" fmla="*/ 10839 w 45343"/>
                      <a:gd name="connsiteY35" fmla="*/ 60023 h 62182"/>
                      <a:gd name="connsiteX36" fmla="*/ 22905 w 45343"/>
                      <a:gd name="connsiteY36" fmla="*/ 62182 h 62182"/>
                      <a:gd name="connsiteX37" fmla="*/ 31246 w 45343"/>
                      <a:gd name="connsiteY37" fmla="*/ 61288 h 62182"/>
                      <a:gd name="connsiteX38" fmla="*/ 38387 w 45343"/>
                      <a:gd name="connsiteY38" fmla="*/ 58296 h 62182"/>
                      <a:gd name="connsiteX39" fmla="*/ 43435 w 45343"/>
                      <a:gd name="connsiteY39" fmla="*/ 52744 h 62182"/>
                      <a:gd name="connsiteX40" fmla="*/ 45343 w 45343"/>
                      <a:gd name="connsiteY40" fmla="*/ 44200 h 62182"/>
                      <a:gd name="connsiteX41" fmla="*/ 44081 w 45343"/>
                      <a:gd name="connsiteY41" fmla="*/ 36890 h 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45343" h="62182">
                        <a:moveTo>
                          <a:pt x="44174" y="36890"/>
                        </a:moveTo>
                        <a:cubicBezTo>
                          <a:pt x="43312" y="34854"/>
                          <a:pt x="41988" y="33065"/>
                          <a:pt x="40265" y="31523"/>
                        </a:cubicBezTo>
                        <a:cubicBezTo>
                          <a:pt x="38572" y="30042"/>
                          <a:pt x="36448" y="28685"/>
                          <a:pt x="33986" y="27513"/>
                        </a:cubicBezTo>
                        <a:cubicBezTo>
                          <a:pt x="31554" y="26372"/>
                          <a:pt x="28692" y="25138"/>
                          <a:pt x="25491" y="23904"/>
                        </a:cubicBezTo>
                        <a:cubicBezTo>
                          <a:pt x="23336" y="23041"/>
                          <a:pt x="21551" y="22239"/>
                          <a:pt x="20258" y="21560"/>
                        </a:cubicBezTo>
                        <a:cubicBezTo>
                          <a:pt x="18965" y="20882"/>
                          <a:pt x="17950" y="20234"/>
                          <a:pt x="17180" y="19617"/>
                        </a:cubicBezTo>
                        <a:cubicBezTo>
                          <a:pt x="16472" y="19062"/>
                          <a:pt x="16010" y="18507"/>
                          <a:pt x="15795" y="18013"/>
                        </a:cubicBezTo>
                        <a:cubicBezTo>
                          <a:pt x="15549" y="17520"/>
                          <a:pt x="15456" y="16964"/>
                          <a:pt x="15456" y="16348"/>
                        </a:cubicBezTo>
                        <a:cubicBezTo>
                          <a:pt x="15456" y="15083"/>
                          <a:pt x="15949" y="14065"/>
                          <a:pt x="16965" y="13263"/>
                        </a:cubicBezTo>
                        <a:cubicBezTo>
                          <a:pt x="18042" y="12399"/>
                          <a:pt x="19889" y="11968"/>
                          <a:pt x="22413" y="11968"/>
                        </a:cubicBezTo>
                        <a:cubicBezTo>
                          <a:pt x="24937" y="11968"/>
                          <a:pt x="27584" y="12369"/>
                          <a:pt x="29892" y="13140"/>
                        </a:cubicBezTo>
                        <a:cubicBezTo>
                          <a:pt x="32201" y="13911"/>
                          <a:pt x="34509" y="15145"/>
                          <a:pt x="36756" y="16779"/>
                        </a:cubicBezTo>
                        <a:cubicBezTo>
                          <a:pt x="36971" y="16934"/>
                          <a:pt x="37218" y="16995"/>
                          <a:pt x="37464" y="16934"/>
                        </a:cubicBezTo>
                        <a:cubicBezTo>
                          <a:pt x="37710" y="16872"/>
                          <a:pt x="37926" y="16718"/>
                          <a:pt x="38049" y="16502"/>
                        </a:cubicBezTo>
                        <a:lnTo>
                          <a:pt x="42973" y="7773"/>
                        </a:lnTo>
                        <a:cubicBezTo>
                          <a:pt x="43189" y="7372"/>
                          <a:pt x="43097" y="6878"/>
                          <a:pt x="42727" y="6601"/>
                        </a:cubicBezTo>
                        <a:cubicBezTo>
                          <a:pt x="40111" y="4627"/>
                          <a:pt x="37033" y="3023"/>
                          <a:pt x="33555" y="1820"/>
                        </a:cubicBezTo>
                        <a:cubicBezTo>
                          <a:pt x="30077" y="617"/>
                          <a:pt x="26414" y="0"/>
                          <a:pt x="22690" y="0"/>
                        </a:cubicBezTo>
                        <a:cubicBezTo>
                          <a:pt x="19766" y="0"/>
                          <a:pt x="17057" y="339"/>
                          <a:pt x="14564" y="1018"/>
                        </a:cubicBezTo>
                        <a:cubicBezTo>
                          <a:pt x="12071" y="1696"/>
                          <a:pt x="9854" y="2776"/>
                          <a:pt x="8008" y="4133"/>
                        </a:cubicBezTo>
                        <a:cubicBezTo>
                          <a:pt x="6161" y="5552"/>
                          <a:pt x="4684" y="7341"/>
                          <a:pt x="3699" y="9438"/>
                        </a:cubicBezTo>
                        <a:cubicBezTo>
                          <a:pt x="2683" y="11536"/>
                          <a:pt x="2190" y="13973"/>
                          <a:pt x="2190" y="16687"/>
                        </a:cubicBezTo>
                        <a:cubicBezTo>
                          <a:pt x="2190" y="19062"/>
                          <a:pt x="2498" y="21190"/>
                          <a:pt x="3114" y="23010"/>
                        </a:cubicBezTo>
                        <a:cubicBezTo>
                          <a:pt x="3729" y="24861"/>
                          <a:pt x="4776" y="26557"/>
                          <a:pt x="6222" y="28038"/>
                        </a:cubicBezTo>
                        <a:cubicBezTo>
                          <a:pt x="7638" y="29487"/>
                          <a:pt x="9454" y="30875"/>
                          <a:pt x="11670" y="32109"/>
                        </a:cubicBezTo>
                        <a:cubicBezTo>
                          <a:pt x="13856" y="33343"/>
                          <a:pt x="16534" y="34577"/>
                          <a:pt x="19612" y="35749"/>
                        </a:cubicBezTo>
                        <a:cubicBezTo>
                          <a:pt x="23705" y="37353"/>
                          <a:pt x="26968" y="38802"/>
                          <a:pt x="29307" y="40098"/>
                        </a:cubicBezTo>
                        <a:cubicBezTo>
                          <a:pt x="31400" y="41270"/>
                          <a:pt x="32385" y="42719"/>
                          <a:pt x="32385" y="44601"/>
                        </a:cubicBezTo>
                        <a:cubicBezTo>
                          <a:pt x="32385" y="45958"/>
                          <a:pt x="32385" y="50091"/>
                          <a:pt x="22782" y="50091"/>
                        </a:cubicBezTo>
                        <a:cubicBezTo>
                          <a:pt x="20197" y="50091"/>
                          <a:pt x="17457" y="49629"/>
                          <a:pt x="14687" y="48703"/>
                        </a:cubicBezTo>
                        <a:cubicBezTo>
                          <a:pt x="11886" y="47778"/>
                          <a:pt x="9147" y="46359"/>
                          <a:pt x="6561" y="44508"/>
                        </a:cubicBezTo>
                        <a:cubicBezTo>
                          <a:pt x="6346" y="44354"/>
                          <a:pt x="6099" y="44293"/>
                          <a:pt x="5853" y="44354"/>
                        </a:cubicBezTo>
                        <a:cubicBezTo>
                          <a:pt x="5607" y="44416"/>
                          <a:pt x="5391" y="44570"/>
                          <a:pt x="5268" y="44786"/>
                        </a:cubicBezTo>
                        <a:lnTo>
                          <a:pt x="128" y="53392"/>
                        </a:lnTo>
                        <a:cubicBezTo>
                          <a:pt x="-118" y="53793"/>
                          <a:pt x="5" y="54317"/>
                          <a:pt x="374" y="54595"/>
                        </a:cubicBezTo>
                        <a:cubicBezTo>
                          <a:pt x="3360" y="56785"/>
                          <a:pt x="6869" y="58604"/>
                          <a:pt x="10839" y="60023"/>
                        </a:cubicBezTo>
                        <a:cubicBezTo>
                          <a:pt x="14810" y="61442"/>
                          <a:pt x="18873" y="62182"/>
                          <a:pt x="22905" y="62182"/>
                        </a:cubicBezTo>
                        <a:cubicBezTo>
                          <a:pt x="25798" y="62182"/>
                          <a:pt x="28599" y="61874"/>
                          <a:pt x="31246" y="61288"/>
                        </a:cubicBezTo>
                        <a:cubicBezTo>
                          <a:pt x="33924" y="60671"/>
                          <a:pt x="36325" y="59684"/>
                          <a:pt x="38387" y="58296"/>
                        </a:cubicBezTo>
                        <a:cubicBezTo>
                          <a:pt x="40480" y="56908"/>
                          <a:pt x="42173" y="55026"/>
                          <a:pt x="43435" y="52744"/>
                        </a:cubicBezTo>
                        <a:cubicBezTo>
                          <a:pt x="44697" y="50461"/>
                          <a:pt x="45343" y="47562"/>
                          <a:pt x="45343" y="44200"/>
                        </a:cubicBezTo>
                        <a:cubicBezTo>
                          <a:pt x="45343" y="41362"/>
                          <a:pt x="44913" y="38926"/>
                          <a:pt x="44081" y="36890"/>
                        </a:cubicBezTo>
                      </a:path>
                    </a:pathLst>
                  </a:custGeom>
                  <a:grpFill/>
                  <a:ln w="3075" cap="flat">
                    <a:noFill/>
                    <a:prstDash val="solid"/>
                    <a:miter/>
                  </a:ln>
                </p:spPr>
                <p:txBody>
                  <a:bodyPr rtlCol="0" anchor="ctr"/>
                  <a:lstStyle/>
                  <a:p>
                    <a:endParaRPr lang="en-IS">
                      <a:solidFill>
                        <a:schemeClr val="bg1"/>
                      </a:solidFill>
                    </a:endParaRPr>
                  </a:p>
                </p:txBody>
              </p:sp>
              <p:sp>
                <p:nvSpPr>
                  <p:cNvPr id="17" name="Freeform 16">
                    <a:extLst>
                      <a:ext uri="{FF2B5EF4-FFF2-40B4-BE49-F238E27FC236}">
                        <a16:creationId xmlns:a16="http://schemas.microsoft.com/office/drawing/2014/main" id="{B8DA4CBC-FE78-C8A1-9471-C5A75B0E183E}"/>
                      </a:ext>
                    </a:extLst>
                  </p:cNvPr>
                  <p:cNvSpPr/>
                  <p:nvPr/>
                </p:nvSpPr>
                <p:spPr>
                  <a:xfrm>
                    <a:off x="11277673" y="619518"/>
                    <a:ext cx="53033" cy="62243"/>
                  </a:xfrm>
                  <a:custGeom>
                    <a:avLst/>
                    <a:gdLst>
                      <a:gd name="connsiteX0" fmla="*/ 37090 w 53033"/>
                      <a:gd name="connsiteY0" fmla="*/ 43429 h 62243"/>
                      <a:gd name="connsiteX1" fmla="*/ 26501 w 53033"/>
                      <a:gd name="connsiteY1" fmla="*/ 49598 h 62243"/>
                      <a:gd name="connsiteX2" fmla="*/ 17052 w 53033"/>
                      <a:gd name="connsiteY2" fmla="*/ 45033 h 62243"/>
                      <a:gd name="connsiteX3" fmla="*/ 12804 w 53033"/>
                      <a:gd name="connsiteY3" fmla="*/ 31091 h 62243"/>
                      <a:gd name="connsiteX4" fmla="*/ 16744 w 53033"/>
                      <a:gd name="connsiteY4" fmla="*/ 17520 h 62243"/>
                      <a:gd name="connsiteX5" fmla="*/ 26501 w 53033"/>
                      <a:gd name="connsiteY5" fmla="*/ 12585 h 62243"/>
                      <a:gd name="connsiteX6" fmla="*/ 36628 w 53033"/>
                      <a:gd name="connsiteY6" fmla="*/ 18044 h 62243"/>
                      <a:gd name="connsiteX7" fmla="*/ 40198 w 53033"/>
                      <a:gd name="connsiteY7" fmla="*/ 31091 h 62243"/>
                      <a:gd name="connsiteX8" fmla="*/ 37090 w 53033"/>
                      <a:gd name="connsiteY8" fmla="*/ 43460 h 62243"/>
                      <a:gd name="connsiteX9" fmla="*/ 26501 w 53033"/>
                      <a:gd name="connsiteY9" fmla="*/ 0 h 62243"/>
                      <a:gd name="connsiteX10" fmla="*/ 7603 w 53033"/>
                      <a:gd name="connsiteY10" fmla="*/ 8328 h 62243"/>
                      <a:gd name="connsiteX11" fmla="*/ 0 w 53033"/>
                      <a:gd name="connsiteY11" fmla="*/ 31122 h 62243"/>
                      <a:gd name="connsiteX12" fmla="*/ 8218 w 53033"/>
                      <a:gd name="connsiteY12" fmla="*/ 54564 h 62243"/>
                      <a:gd name="connsiteX13" fmla="*/ 26532 w 53033"/>
                      <a:gd name="connsiteY13" fmla="*/ 62244 h 62243"/>
                      <a:gd name="connsiteX14" fmla="*/ 47031 w 53033"/>
                      <a:gd name="connsiteY14" fmla="*/ 51911 h 62243"/>
                      <a:gd name="connsiteX15" fmla="*/ 53033 w 53033"/>
                      <a:gd name="connsiteY15" fmla="*/ 31153 h 62243"/>
                      <a:gd name="connsiteX16" fmla="*/ 46139 w 53033"/>
                      <a:gd name="connsiteY16" fmla="*/ 9222 h 62243"/>
                      <a:gd name="connsiteX17" fmla="*/ 26501 w 53033"/>
                      <a:gd name="connsiteY17" fmla="*/ 31 h 62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3033" h="62243">
                        <a:moveTo>
                          <a:pt x="37090" y="43429"/>
                        </a:moveTo>
                        <a:cubicBezTo>
                          <a:pt x="34566" y="47315"/>
                          <a:pt x="30626" y="49598"/>
                          <a:pt x="26501" y="49598"/>
                        </a:cubicBezTo>
                        <a:cubicBezTo>
                          <a:pt x="22931" y="49598"/>
                          <a:pt x="19484" y="48056"/>
                          <a:pt x="17052" y="45033"/>
                        </a:cubicBezTo>
                        <a:cubicBezTo>
                          <a:pt x="14313" y="41640"/>
                          <a:pt x="12804" y="36489"/>
                          <a:pt x="12804" y="31091"/>
                        </a:cubicBezTo>
                        <a:cubicBezTo>
                          <a:pt x="12804" y="25693"/>
                          <a:pt x="14128" y="20882"/>
                          <a:pt x="16744" y="17520"/>
                        </a:cubicBezTo>
                        <a:cubicBezTo>
                          <a:pt x="19207" y="14312"/>
                          <a:pt x="22839" y="12585"/>
                          <a:pt x="26501" y="12585"/>
                        </a:cubicBezTo>
                        <a:cubicBezTo>
                          <a:pt x="30410" y="12585"/>
                          <a:pt x="34135" y="14528"/>
                          <a:pt x="36628" y="18044"/>
                        </a:cubicBezTo>
                        <a:cubicBezTo>
                          <a:pt x="38967" y="21375"/>
                          <a:pt x="40198" y="26156"/>
                          <a:pt x="40198" y="31091"/>
                        </a:cubicBezTo>
                        <a:cubicBezTo>
                          <a:pt x="40198" y="35749"/>
                          <a:pt x="39183" y="40190"/>
                          <a:pt x="37090" y="43460"/>
                        </a:cubicBezTo>
                        <a:moveTo>
                          <a:pt x="26501" y="0"/>
                        </a:moveTo>
                        <a:cubicBezTo>
                          <a:pt x="19360" y="0"/>
                          <a:pt x="12374" y="2961"/>
                          <a:pt x="7603" y="8328"/>
                        </a:cubicBezTo>
                        <a:cubicBezTo>
                          <a:pt x="2586" y="14003"/>
                          <a:pt x="0" y="22300"/>
                          <a:pt x="0" y="31122"/>
                        </a:cubicBezTo>
                        <a:cubicBezTo>
                          <a:pt x="0" y="39943"/>
                          <a:pt x="2924" y="48858"/>
                          <a:pt x="8218" y="54564"/>
                        </a:cubicBezTo>
                        <a:cubicBezTo>
                          <a:pt x="12928" y="59653"/>
                          <a:pt x="19607" y="62244"/>
                          <a:pt x="26532" y="62244"/>
                        </a:cubicBezTo>
                        <a:cubicBezTo>
                          <a:pt x="34504" y="62244"/>
                          <a:pt x="42168" y="58450"/>
                          <a:pt x="47031" y="51911"/>
                        </a:cubicBezTo>
                        <a:cubicBezTo>
                          <a:pt x="51094" y="46452"/>
                          <a:pt x="53033" y="38956"/>
                          <a:pt x="53033" y="31153"/>
                        </a:cubicBezTo>
                        <a:cubicBezTo>
                          <a:pt x="53033" y="22825"/>
                          <a:pt x="50694" y="14805"/>
                          <a:pt x="46139" y="9222"/>
                        </a:cubicBezTo>
                        <a:cubicBezTo>
                          <a:pt x="41306" y="3269"/>
                          <a:pt x="34073" y="31"/>
                          <a:pt x="26501" y="31"/>
                        </a:cubicBezTo>
                      </a:path>
                    </a:pathLst>
                  </a:custGeom>
                  <a:grpFill/>
                  <a:ln w="3075" cap="flat">
                    <a:noFill/>
                    <a:prstDash val="solid"/>
                    <a:miter/>
                  </a:ln>
                </p:spPr>
                <p:txBody>
                  <a:bodyPr rtlCol="0" anchor="ctr"/>
                  <a:lstStyle/>
                  <a:p>
                    <a:endParaRPr lang="en-IS">
                      <a:solidFill>
                        <a:schemeClr val="bg1"/>
                      </a:solidFill>
                    </a:endParaRPr>
                  </a:p>
                </p:txBody>
              </p:sp>
            </p:grpSp>
            <p:sp>
              <p:nvSpPr>
                <p:cNvPr id="12" name="Freeform 11">
                  <a:extLst>
                    <a:ext uri="{FF2B5EF4-FFF2-40B4-BE49-F238E27FC236}">
                      <a16:creationId xmlns:a16="http://schemas.microsoft.com/office/drawing/2014/main" id="{46F0BAD4-69F6-25CD-1CC9-75CD4A9E6B49}"/>
                    </a:ext>
                  </a:extLst>
                </p:cNvPr>
                <p:cNvSpPr/>
                <p:nvPr/>
              </p:nvSpPr>
              <p:spPr>
                <a:xfrm>
                  <a:off x="11291955" y="598359"/>
                  <a:ext cx="24439" cy="12337"/>
                </a:xfrm>
                <a:custGeom>
                  <a:avLst/>
                  <a:gdLst>
                    <a:gd name="connsiteX0" fmla="*/ 12220 w 24439"/>
                    <a:gd name="connsiteY0" fmla="*/ 0 h 12337"/>
                    <a:gd name="connsiteX1" fmla="*/ 0 w 24439"/>
                    <a:gd name="connsiteY1" fmla="*/ 12338 h 12337"/>
                    <a:gd name="connsiteX2" fmla="*/ 24439 w 24439"/>
                    <a:gd name="connsiteY2" fmla="*/ 12338 h 12337"/>
                    <a:gd name="connsiteX3" fmla="*/ 12220 w 24439"/>
                    <a:gd name="connsiteY3" fmla="*/ 0 h 12337"/>
                  </a:gdLst>
                  <a:ahLst/>
                  <a:cxnLst>
                    <a:cxn ang="0">
                      <a:pos x="connsiteX0" y="connsiteY0"/>
                    </a:cxn>
                    <a:cxn ang="0">
                      <a:pos x="connsiteX1" y="connsiteY1"/>
                    </a:cxn>
                    <a:cxn ang="0">
                      <a:pos x="connsiteX2" y="connsiteY2"/>
                    </a:cxn>
                    <a:cxn ang="0">
                      <a:pos x="connsiteX3" y="connsiteY3"/>
                    </a:cxn>
                  </a:cxnLst>
                  <a:rect l="l" t="t" r="r" b="b"/>
                  <a:pathLst>
                    <a:path w="24439" h="12337">
                      <a:moveTo>
                        <a:pt x="12220" y="0"/>
                      </a:moveTo>
                      <a:lnTo>
                        <a:pt x="0" y="12338"/>
                      </a:lnTo>
                      <a:lnTo>
                        <a:pt x="24439" y="12338"/>
                      </a:lnTo>
                      <a:lnTo>
                        <a:pt x="12220" y="0"/>
                      </a:lnTo>
                      <a:close/>
                    </a:path>
                  </a:pathLst>
                </a:custGeom>
                <a:solidFill>
                  <a:srgbClr val="BED900"/>
                </a:solidFill>
                <a:ln w="3075" cap="flat">
                  <a:noFill/>
                  <a:prstDash val="solid"/>
                  <a:miter/>
                </a:ln>
              </p:spPr>
              <p:txBody>
                <a:bodyPr rtlCol="0" anchor="ctr"/>
                <a:lstStyle/>
                <a:p>
                  <a:endParaRPr lang="en-IS">
                    <a:solidFill>
                      <a:schemeClr val="bg1"/>
                    </a:solidFill>
                  </a:endParaRPr>
                </a:p>
              </p:txBody>
            </p:sp>
          </p:grpSp>
        </p:grpSp>
      </p:grpSp>
      <p:grpSp>
        <p:nvGrpSpPr>
          <p:cNvPr id="2" name="Group 1">
            <a:extLst>
              <a:ext uri="{FF2B5EF4-FFF2-40B4-BE49-F238E27FC236}">
                <a16:creationId xmlns:a16="http://schemas.microsoft.com/office/drawing/2014/main" id="{59F5A52E-8A8D-2D02-B035-5A53FA6E2ED8}"/>
              </a:ext>
            </a:extLst>
          </p:cNvPr>
          <p:cNvGrpSpPr/>
          <p:nvPr userDrawn="1"/>
        </p:nvGrpSpPr>
        <p:grpSpPr>
          <a:xfrm>
            <a:off x="0" y="4956384"/>
            <a:ext cx="2921093" cy="1901616"/>
            <a:chOff x="0" y="4956384"/>
            <a:chExt cx="2921093" cy="1901616"/>
          </a:xfrm>
        </p:grpSpPr>
        <p:sp>
          <p:nvSpPr>
            <p:cNvPr id="3" name="Freeform 2">
              <a:extLst>
                <a:ext uri="{FF2B5EF4-FFF2-40B4-BE49-F238E27FC236}">
                  <a16:creationId xmlns:a16="http://schemas.microsoft.com/office/drawing/2014/main" id="{3E820E01-648E-5A4F-DC74-80B717C0B071}"/>
                </a:ext>
              </a:extLst>
            </p:cNvPr>
            <p:cNvSpPr/>
            <p:nvPr userDrawn="1"/>
          </p:nvSpPr>
          <p:spPr>
            <a:xfrm>
              <a:off x="33101" y="5929605"/>
              <a:ext cx="2887992" cy="928395"/>
            </a:xfrm>
            <a:custGeom>
              <a:avLst/>
              <a:gdLst>
                <a:gd name="connsiteX0" fmla="*/ 1668240 w 2887992"/>
                <a:gd name="connsiteY0" fmla="*/ 497 h 928395"/>
                <a:gd name="connsiteX1" fmla="*/ 2535886 w 2887992"/>
                <a:gd name="connsiteY1" fmla="*/ 358962 h 928395"/>
                <a:gd name="connsiteX2" fmla="*/ 2788363 w 2887992"/>
                <a:gd name="connsiteY2" fmla="*/ 692850 h 928395"/>
                <a:gd name="connsiteX3" fmla="*/ 2882666 w 2887992"/>
                <a:gd name="connsiteY3" fmla="*/ 909552 h 928395"/>
                <a:gd name="connsiteX4" fmla="*/ 2887992 w 2887992"/>
                <a:gd name="connsiteY4" fmla="*/ 928395 h 928395"/>
                <a:gd name="connsiteX5" fmla="*/ 897907 w 2887992"/>
                <a:gd name="connsiteY5" fmla="*/ 928395 h 928395"/>
                <a:gd name="connsiteX6" fmla="*/ 805477 w 2887992"/>
                <a:gd name="connsiteY6" fmla="*/ 843657 h 928395"/>
                <a:gd name="connsiteX7" fmla="*/ 0 w 2887992"/>
                <a:gd name="connsiteY7" fmla="*/ 536617 h 928395"/>
                <a:gd name="connsiteX8" fmla="*/ 563820 w 2887992"/>
                <a:gd name="connsiteY8" fmla="*/ 337159 h 928395"/>
                <a:gd name="connsiteX9" fmla="*/ 1668240 w 2887992"/>
                <a:gd name="connsiteY9" fmla="*/ 497 h 928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87992" h="928395">
                  <a:moveTo>
                    <a:pt x="1668240" y="497"/>
                  </a:moveTo>
                  <a:cubicBezTo>
                    <a:pt x="1964035" y="-7637"/>
                    <a:pt x="2259350" y="82948"/>
                    <a:pt x="2535886" y="358962"/>
                  </a:cubicBezTo>
                  <a:cubicBezTo>
                    <a:pt x="2639391" y="462272"/>
                    <a:pt x="2724101" y="574455"/>
                    <a:pt x="2788363" y="692850"/>
                  </a:cubicBezTo>
                  <a:cubicBezTo>
                    <a:pt x="2826439" y="762687"/>
                    <a:pt x="2857937" y="835085"/>
                    <a:pt x="2882666" y="909552"/>
                  </a:cubicBezTo>
                  <a:lnTo>
                    <a:pt x="2887992" y="928395"/>
                  </a:lnTo>
                  <a:lnTo>
                    <a:pt x="897907" y="928395"/>
                  </a:lnTo>
                  <a:lnTo>
                    <a:pt x="805477" y="843657"/>
                  </a:lnTo>
                  <a:cubicBezTo>
                    <a:pt x="548640" y="628282"/>
                    <a:pt x="273980" y="535065"/>
                    <a:pt x="0" y="536617"/>
                  </a:cubicBezTo>
                  <a:cubicBezTo>
                    <a:pt x="138304" y="525906"/>
                    <a:pt x="318010" y="450674"/>
                    <a:pt x="563820" y="337159"/>
                  </a:cubicBezTo>
                  <a:cubicBezTo>
                    <a:pt x="906828" y="184606"/>
                    <a:pt x="1287931" y="10956"/>
                    <a:pt x="1668240" y="497"/>
                  </a:cubicBez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Freeform 4">
              <a:extLst>
                <a:ext uri="{FF2B5EF4-FFF2-40B4-BE49-F238E27FC236}">
                  <a16:creationId xmlns:a16="http://schemas.microsoft.com/office/drawing/2014/main" id="{E19A3B25-6BF0-48B2-8805-CAA37F783984}"/>
                </a:ext>
              </a:extLst>
            </p:cNvPr>
            <p:cNvSpPr/>
            <p:nvPr userDrawn="1"/>
          </p:nvSpPr>
          <p:spPr>
            <a:xfrm>
              <a:off x="0" y="6466140"/>
              <a:ext cx="931144" cy="391860"/>
            </a:xfrm>
            <a:custGeom>
              <a:avLst/>
              <a:gdLst>
                <a:gd name="connsiteX0" fmla="*/ 30435 w 931144"/>
                <a:gd name="connsiteY0" fmla="*/ 20 h 391860"/>
                <a:gd name="connsiteX1" fmla="*/ 33101 w 931144"/>
                <a:gd name="connsiteY1" fmla="*/ 20 h 391860"/>
                <a:gd name="connsiteX2" fmla="*/ 33165 w 931144"/>
                <a:gd name="connsiteY2" fmla="*/ 20 h 391860"/>
                <a:gd name="connsiteX3" fmla="*/ 838642 w 931144"/>
                <a:gd name="connsiteY3" fmla="*/ 307041 h 391860"/>
                <a:gd name="connsiteX4" fmla="*/ 931144 w 931144"/>
                <a:gd name="connsiteY4" fmla="*/ 391860 h 391860"/>
                <a:gd name="connsiteX5" fmla="*/ 0 w 931144"/>
                <a:gd name="connsiteY5" fmla="*/ 391860 h 391860"/>
                <a:gd name="connsiteX6" fmla="*/ 0 w 931144"/>
                <a:gd name="connsiteY6" fmla="*/ 740 h 391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1144" h="391860">
                  <a:moveTo>
                    <a:pt x="30435" y="20"/>
                  </a:moveTo>
                  <a:lnTo>
                    <a:pt x="33101" y="20"/>
                  </a:lnTo>
                  <a:lnTo>
                    <a:pt x="33165" y="20"/>
                  </a:lnTo>
                  <a:cubicBezTo>
                    <a:pt x="307145" y="-1533"/>
                    <a:pt x="581805" y="91636"/>
                    <a:pt x="838642" y="307041"/>
                  </a:cubicBezTo>
                  <a:lnTo>
                    <a:pt x="931144" y="391860"/>
                  </a:lnTo>
                  <a:lnTo>
                    <a:pt x="0" y="391860"/>
                  </a:lnTo>
                  <a:lnTo>
                    <a:pt x="0" y="740"/>
                  </a:lnTo>
                  <a:close/>
                </a:path>
              </a:pathLst>
            </a:custGeom>
            <a:solidFill>
              <a:srgbClr val="00BCB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43">
              <a:extLst>
                <a:ext uri="{FF2B5EF4-FFF2-40B4-BE49-F238E27FC236}">
                  <a16:creationId xmlns:a16="http://schemas.microsoft.com/office/drawing/2014/main" id="{7C7D9CDA-0896-B2E5-E398-8184BD551D05}"/>
                </a:ext>
              </a:extLst>
            </p:cNvPr>
            <p:cNvSpPr/>
            <p:nvPr userDrawn="1"/>
          </p:nvSpPr>
          <p:spPr>
            <a:xfrm>
              <a:off x="0" y="4956384"/>
              <a:ext cx="257766" cy="952588"/>
            </a:xfrm>
            <a:custGeom>
              <a:avLst/>
              <a:gdLst>
                <a:gd name="connsiteX0" fmla="*/ 0 w 257766"/>
                <a:gd name="connsiteY0" fmla="*/ 0 h 952588"/>
                <a:gd name="connsiteX1" fmla="*/ 5683 w 257766"/>
                <a:gd name="connsiteY1" fmla="*/ 3079 h 952588"/>
                <a:gd name="connsiteX2" fmla="*/ 257766 w 257766"/>
                <a:gd name="connsiteY2" fmla="*/ 476294 h 952588"/>
                <a:gd name="connsiteX3" fmla="*/ 5683 w 257766"/>
                <a:gd name="connsiteY3" fmla="*/ 949509 h 952588"/>
                <a:gd name="connsiteX4" fmla="*/ 0 w 257766"/>
                <a:gd name="connsiteY4" fmla="*/ 952588 h 9525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7766" h="952588">
                  <a:moveTo>
                    <a:pt x="0" y="0"/>
                  </a:moveTo>
                  <a:lnTo>
                    <a:pt x="5683" y="3079"/>
                  </a:lnTo>
                  <a:cubicBezTo>
                    <a:pt x="157772" y="105634"/>
                    <a:pt x="257766" y="279309"/>
                    <a:pt x="257766" y="476294"/>
                  </a:cubicBezTo>
                  <a:cubicBezTo>
                    <a:pt x="257766" y="673279"/>
                    <a:pt x="157772" y="846954"/>
                    <a:pt x="5683" y="949509"/>
                  </a:cubicBezTo>
                  <a:lnTo>
                    <a:pt x="0" y="952588"/>
                  </a:ln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5" name="Picture 44" descr="A black background with white text&#10;&#10;Description automatically generated">
              <a:extLst>
                <a:ext uri="{FF2B5EF4-FFF2-40B4-BE49-F238E27FC236}">
                  <a16:creationId xmlns:a16="http://schemas.microsoft.com/office/drawing/2014/main" id="{C64BF24C-1537-644E-3FED-8862BE8D8CD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932069" y="6128121"/>
              <a:ext cx="1480989" cy="606708"/>
            </a:xfrm>
            <a:prstGeom prst="rect">
              <a:avLst/>
            </a:prstGeom>
          </p:spPr>
        </p:pic>
      </p:grpSp>
      <p:sp>
        <p:nvSpPr>
          <p:cNvPr id="46" name="Text Placeholder 41">
            <a:extLst>
              <a:ext uri="{FF2B5EF4-FFF2-40B4-BE49-F238E27FC236}">
                <a16:creationId xmlns:a16="http://schemas.microsoft.com/office/drawing/2014/main" id="{72CFB240-69A1-4029-6986-C0DEC48734C8}"/>
              </a:ext>
            </a:extLst>
          </p:cNvPr>
          <p:cNvSpPr>
            <a:spLocks noGrp="1"/>
          </p:cNvSpPr>
          <p:nvPr>
            <p:ph type="body" sz="quarter" idx="12"/>
          </p:nvPr>
        </p:nvSpPr>
        <p:spPr>
          <a:xfrm>
            <a:off x="5268930" y="962526"/>
            <a:ext cx="6582433"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77572089"/>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preserve="1" userDrawn="1">
  <p:cSld name="Text image 1">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EFE736A3-4FCE-7B15-159F-CEE639BD3449}"/>
              </a:ext>
            </a:extLst>
          </p:cNvPr>
          <p:cNvGrpSpPr/>
          <p:nvPr userDrawn="1"/>
        </p:nvGrpSpPr>
        <p:grpSpPr>
          <a:xfrm>
            <a:off x="7268997" y="850264"/>
            <a:ext cx="4923003" cy="6007737"/>
            <a:chOff x="7268997" y="850264"/>
            <a:chExt cx="4923003" cy="6007737"/>
          </a:xfrm>
        </p:grpSpPr>
        <p:sp>
          <p:nvSpPr>
            <p:cNvPr id="3" name="Freeform 2">
              <a:extLst>
                <a:ext uri="{FF2B5EF4-FFF2-40B4-BE49-F238E27FC236}">
                  <a16:creationId xmlns:a16="http://schemas.microsoft.com/office/drawing/2014/main" id="{5EC94D46-FFEE-66D1-E776-2E1C9785CD8B}"/>
                </a:ext>
              </a:extLst>
            </p:cNvPr>
            <p:cNvSpPr/>
            <p:nvPr/>
          </p:nvSpPr>
          <p:spPr>
            <a:xfrm>
              <a:off x="7743168" y="1402588"/>
              <a:ext cx="4448832" cy="5455413"/>
            </a:xfrm>
            <a:custGeom>
              <a:avLst/>
              <a:gdLst>
                <a:gd name="connsiteX0" fmla="*/ 3898184 w 4448832"/>
                <a:gd name="connsiteY0" fmla="*/ 0 h 5455413"/>
                <a:gd name="connsiteX1" fmla="*/ 4197367 w 4448832"/>
                <a:gd name="connsiteY1" fmla="*/ 299402 h 5455413"/>
                <a:gd name="connsiteX2" fmla="*/ 4390374 w 4448832"/>
                <a:gd name="connsiteY2" fmla="*/ 535858 h 5455413"/>
                <a:gd name="connsiteX3" fmla="*/ 4448832 w 4448832"/>
                <a:gd name="connsiteY3" fmla="*/ 634855 h 5455413"/>
                <a:gd name="connsiteX4" fmla="*/ 4448832 w 4448832"/>
                <a:gd name="connsiteY4" fmla="*/ 2095582 h 5455413"/>
                <a:gd name="connsiteX5" fmla="*/ 4390374 w 4448832"/>
                <a:gd name="connsiteY5" fmla="*/ 2194579 h 5455413"/>
                <a:gd name="connsiteX6" fmla="*/ 4197367 w 4448832"/>
                <a:gd name="connsiteY6" fmla="*/ 2431034 h 5455413"/>
                <a:gd name="connsiteX7" fmla="*/ 3807827 w 4448832"/>
                <a:gd name="connsiteY7" fmla="*/ 2820861 h 5455413"/>
                <a:gd name="connsiteX8" fmla="*/ 2234884 w 4448832"/>
                <a:gd name="connsiteY8" fmla="*/ 4394962 h 5455413"/>
                <a:gd name="connsiteX9" fmla="*/ 2234884 w 4448832"/>
                <a:gd name="connsiteY9" fmla="*/ 4394899 h 5455413"/>
                <a:gd name="connsiteX10" fmla="*/ 1175151 w 4448832"/>
                <a:gd name="connsiteY10" fmla="*/ 5455413 h 5455413"/>
                <a:gd name="connsiteX11" fmla="*/ 267298 w 4448832"/>
                <a:gd name="connsiteY11" fmla="*/ 5455413 h 5455413"/>
                <a:gd name="connsiteX12" fmla="*/ 180947 w 4448832"/>
                <a:gd name="connsiteY12" fmla="*/ 5302084 h 5455413"/>
                <a:gd name="connsiteX13" fmla="*/ 616698 w 4448832"/>
                <a:gd name="connsiteY13" fmla="*/ 3283903 h 5455413"/>
                <a:gd name="connsiteX14" fmla="*/ 1869773 w 4448832"/>
                <a:gd name="connsiteY14" fmla="*/ 2029904 h 5455413"/>
                <a:gd name="connsiteX15" fmla="*/ 2641111 w 4448832"/>
                <a:gd name="connsiteY15" fmla="*/ 1257998 h 5455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48832" h="5455413">
                  <a:moveTo>
                    <a:pt x="3898184" y="0"/>
                  </a:moveTo>
                  <a:lnTo>
                    <a:pt x="4197367" y="299402"/>
                  </a:lnTo>
                  <a:cubicBezTo>
                    <a:pt x="4270893" y="372983"/>
                    <a:pt x="4335229" y="452278"/>
                    <a:pt x="4390374" y="535858"/>
                  </a:cubicBezTo>
                  <a:lnTo>
                    <a:pt x="4448832" y="634855"/>
                  </a:lnTo>
                  <a:lnTo>
                    <a:pt x="4448832" y="2095582"/>
                  </a:lnTo>
                  <a:lnTo>
                    <a:pt x="4390374" y="2194579"/>
                  </a:lnTo>
                  <a:cubicBezTo>
                    <a:pt x="4335229" y="2278159"/>
                    <a:pt x="4270893" y="2357454"/>
                    <a:pt x="4197367" y="2431034"/>
                  </a:cubicBezTo>
                  <a:lnTo>
                    <a:pt x="3807827" y="2820861"/>
                  </a:lnTo>
                  <a:lnTo>
                    <a:pt x="2234884" y="4394962"/>
                  </a:lnTo>
                  <a:lnTo>
                    <a:pt x="2234884" y="4394899"/>
                  </a:lnTo>
                  <a:lnTo>
                    <a:pt x="1175151" y="5455413"/>
                  </a:lnTo>
                  <a:lnTo>
                    <a:pt x="267298" y="5455413"/>
                  </a:lnTo>
                  <a:lnTo>
                    <a:pt x="180947" y="5302084"/>
                  </a:lnTo>
                  <a:cubicBezTo>
                    <a:pt x="-150226" y="4644859"/>
                    <a:pt x="-39187" y="3940270"/>
                    <a:pt x="616698" y="3283903"/>
                  </a:cubicBezTo>
                  <a:lnTo>
                    <a:pt x="1869773" y="2029904"/>
                  </a:lnTo>
                  <a:lnTo>
                    <a:pt x="2641111" y="1257998"/>
                  </a:lnTo>
                  <a:close/>
                </a:path>
              </a:pathLst>
            </a:custGeom>
            <a:solidFill>
              <a:srgbClr val="403FA4"/>
            </a:solidFill>
            <a:ln w="0" cap="flat">
              <a:noFill/>
              <a:prstDash val="solid"/>
              <a:miter/>
            </a:ln>
          </p:spPr>
          <p:txBody>
            <a:bodyPr rtlCol="0" anchor="ctr"/>
            <a:lstStyle/>
            <a:p>
              <a:endParaRPr lang="en-IS"/>
            </a:p>
          </p:txBody>
        </p:sp>
        <p:sp>
          <p:nvSpPr>
            <p:cNvPr id="6" name="Freeform 5">
              <a:extLst>
                <a:ext uri="{FF2B5EF4-FFF2-40B4-BE49-F238E27FC236}">
                  <a16:creationId xmlns:a16="http://schemas.microsoft.com/office/drawing/2014/main" id="{00B51DC9-D5E4-8BB2-457D-A1F678BCE600}"/>
                </a:ext>
              </a:extLst>
            </p:cNvPr>
            <p:cNvSpPr/>
            <p:nvPr/>
          </p:nvSpPr>
          <p:spPr>
            <a:xfrm>
              <a:off x="9076359" y="850264"/>
              <a:ext cx="2022796" cy="859726"/>
            </a:xfrm>
            <a:custGeom>
              <a:avLst/>
              <a:gdLst>
                <a:gd name="connsiteX0" fmla="*/ 1866626 w 2022796"/>
                <a:gd name="connsiteY0" fmla="*/ 859727 h 859726"/>
                <a:gd name="connsiteX1" fmla="*/ 1786485 w 2022796"/>
                <a:gd name="connsiteY1" fmla="*/ 837438 h 859726"/>
                <a:gd name="connsiteX2" fmla="*/ 153451 w 2022796"/>
                <a:gd name="connsiteY2" fmla="*/ 312166 h 859726"/>
                <a:gd name="connsiteX3" fmla="*/ 21 w 2022796"/>
                <a:gd name="connsiteY3" fmla="*/ 153607 h 859726"/>
                <a:gd name="connsiteX4" fmla="*/ 155926 w 2022796"/>
                <a:gd name="connsiteY4" fmla="*/ 0 h 859726"/>
                <a:gd name="connsiteX5" fmla="*/ 158464 w 2022796"/>
                <a:gd name="connsiteY5" fmla="*/ 0 h 859726"/>
                <a:gd name="connsiteX6" fmla="*/ 1947085 w 2022796"/>
                <a:gd name="connsiteY6" fmla="*/ 569786 h 859726"/>
                <a:gd name="connsiteX7" fmla="*/ 2000513 w 2022796"/>
                <a:gd name="connsiteY7" fmla="*/ 783971 h 859726"/>
                <a:gd name="connsiteX8" fmla="*/ 1866626 w 2022796"/>
                <a:gd name="connsiteY8" fmla="*/ 859727 h 859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22796" h="859726">
                  <a:moveTo>
                    <a:pt x="1866626" y="859727"/>
                  </a:moveTo>
                  <a:cubicBezTo>
                    <a:pt x="1839278" y="859727"/>
                    <a:pt x="1811612" y="852551"/>
                    <a:pt x="1786485" y="837438"/>
                  </a:cubicBezTo>
                  <a:cubicBezTo>
                    <a:pt x="1220291" y="497205"/>
                    <a:pt x="670849" y="320485"/>
                    <a:pt x="153451" y="312166"/>
                  </a:cubicBezTo>
                  <a:cubicBezTo>
                    <a:pt x="67345" y="310769"/>
                    <a:pt x="-1375" y="239776"/>
                    <a:pt x="21" y="153607"/>
                  </a:cubicBezTo>
                  <a:cubicBezTo>
                    <a:pt x="1354" y="68263"/>
                    <a:pt x="70962" y="0"/>
                    <a:pt x="155926" y="0"/>
                  </a:cubicBezTo>
                  <a:cubicBezTo>
                    <a:pt x="156751" y="0"/>
                    <a:pt x="157639" y="0"/>
                    <a:pt x="158464" y="0"/>
                  </a:cubicBezTo>
                  <a:cubicBezTo>
                    <a:pt x="731447" y="9208"/>
                    <a:pt x="1333238" y="200914"/>
                    <a:pt x="1947085" y="569786"/>
                  </a:cubicBezTo>
                  <a:cubicBezTo>
                    <a:pt x="2020944" y="614172"/>
                    <a:pt x="2044866" y="710057"/>
                    <a:pt x="2000513" y="783971"/>
                  </a:cubicBezTo>
                  <a:cubicBezTo>
                    <a:pt x="1971261" y="832739"/>
                    <a:pt x="1919610" y="859727"/>
                    <a:pt x="1866626" y="859727"/>
                  </a:cubicBezTo>
                  <a:close/>
                </a:path>
              </a:pathLst>
            </a:custGeom>
            <a:solidFill>
              <a:srgbClr val="BABAE6"/>
            </a:solidFill>
            <a:ln w="0" cap="flat">
              <a:noFill/>
              <a:prstDash val="solid"/>
              <a:miter/>
            </a:ln>
          </p:spPr>
          <p:txBody>
            <a:bodyPr rtlCol="0" anchor="ctr"/>
            <a:lstStyle/>
            <a:p>
              <a:endParaRPr lang="en-IS"/>
            </a:p>
          </p:txBody>
        </p:sp>
        <p:sp>
          <p:nvSpPr>
            <p:cNvPr id="8" name="Freeform 7">
              <a:extLst>
                <a:ext uri="{FF2B5EF4-FFF2-40B4-BE49-F238E27FC236}">
                  <a16:creationId xmlns:a16="http://schemas.microsoft.com/office/drawing/2014/main" id="{08EBC4C6-D371-4A17-6F04-B181361351E8}"/>
                </a:ext>
              </a:extLst>
            </p:cNvPr>
            <p:cNvSpPr/>
            <p:nvPr/>
          </p:nvSpPr>
          <p:spPr>
            <a:xfrm>
              <a:off x="7268997" y="1496606"/>
              <a:ext cx="4058578" cy="4324269"/>
            </a:xfrm>
            <a:custGeom>
              <a:avLst/>
              <a:gdLst>
                <a:gd name="connsiteX0" fmla="*/ 4058579 w 4058578"/>
                <a:gd name="connsiteY0" fmla="*/ 2950426 h 4324269"/>
                <a:gd name="connsiteX1" fmla="*/ 2708166 w 4058578"/>
                <a:gd name="connsiteY1" fmla="*/ 4301833 h 4324269"/>
                <a:gd name="connsiteX2" fmla="*/ 774744 w 4058578"/>
                <a:gd name="connsiteY2" fmla="*/ 3622700 h 4324269"/>
                <a:gd name="connsiteX3" fmla="*/ 717383 w 4058578"/>
                <a:gd name="connsiteY3" fmla="*/ 3563709 h 4324269"/>
                <a:gd name="connsiteX4" fmla="*/ 550564 w 4058578"/>
                <a:gd name="connsiteY4" fmla="*/ 589813 h 4324269"/>
                <a:gd name="connsiteX5" fmla="*/ 3653049 w 4058578"/>
                <a:gd name="connsiteY5" fmla="*/ 625817 h 4324269"/>
                <a:gd name="connsiteX6" fmla="*/ 2343944 w 4058578"/>
                <a:gd name="connsiteY6" fmla="*/ 1935886 h 4324269"/>
                <a:gd name="connsiteX7" fmla="*/ 2441155 w 4058578"/>
                <a:gd name="connsiteY7" fmla="*/ 2852382 h 4324269"/>
                <a:gd name="connsiteX8" fmla="*/ 4058579 w 4058578"/>
                <a:gd name="connsiteY8" fmla="*/ 2950426 h 432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58578" h="4324269">
                  <a:moveTo>
                    <a:pt x="4058579" y="2950426"/>
                  </a:moveTo>
                  <a:lnTo>
                    <a:pt x="2708166" y="4301833"/>
                  </a:lnTo>
                  <a:cubicBezTo>
                    <a:pt x="2083849" y="4395241"/>
                    <a:pt x="1353882" y="4202328"/>
                    <a:pt x="774744" y="3622700"/>
                  </a:cubicBezTo>
                  <a:cubicBezTo>
                    <a:pt x="754820" y="3602761"/>
                    <a:pt x="735721" y="3583647"/>
                    <a:pt x="717383" y="3563709"/>
                  </a:cubicBezTo>
                  <a:cubicBezTo>
                    <a:pt x="-173184" y="2624988"/>
                    <a:pt x="-241269" y="1382293"/>
                    <a:pt x="550564" y="589813"/>
                  </a:cubicBezTo>
                  <a:cubicBezTo>
                    <a:pt x="1357753" y="-217971"/>
                    <a:pt x="2455685" y="-186538"/>
                    <a:pt x="3653049" y="625817"/>
                  </a:cubicBezTo>
                  <a:lnTo>
                    <a:pt x="2343944" y="1935886"/>
                  </a:lnTo>
                  <a:cubicBezTo>
                    <a:pt x="2090702" y="2189315"/>
                    <a:pt x="2129726" y="2540724"/>
                    <a:pt x="2441155" y="2852382"/>
                  </a:cubicBezTo>
                  <a:cubicBezTo>
                    <a:pt x="2843575" y="3255099"/>
                    <a:pt x="3539848" y="3343935"/>
                    <a:pt x="4058579" y="2950426"/>
                  </a:cubicBezTo>
                  <a:close/>
                </a:path>
              </a:pathLst>
            </a:custGeom>
            <a:solidFill>
              <a:srgbClr val="6E63D6"/>
            </a:solidFill>
            <a:ln w="0" cap="flat">
              <a:noFill/>
              <a:prstDash val="solid"/>
              <a:miter/>
            </a:ln>
          </p:spPr>
          <p:txBody>
            <a:bodyPr rtlCol="0" anchor="ctr"/>
            <a:lstStyle/>
            <a:p>
              <a:endParaRPr lang="en-IS"/>
            </a:p>
          </p:txBody>
        </p:sp>
        <p:sp>
          <p:nvSpPr>
            <p:cNvPr id="9" name="Freeform 8">
              <a:extLst>
                <a:ext uri="{FF2B5EF4-FFF2-40B4-BE49-F238E27FC236}">
                  <a16:creationId xmlns:a16="http://schemas.microsoft.com/office/drawing/2014/main" id="{9E258985-A3E8-D514-4934-5FC4FD2065D7}"/>
                </a:ext>
              </a:extLst>
            </p:cNvPr>
            <p:cNvSpPr/>
            <p:nvPr/>
          </p:nvSpPr>
          <p:spPr>
            <a:xfrm>
              <a:off x="9977988" y="3526867"/>
              <a:ext cx="2214011" cy="2270683"/>
            </a:xfrm>
            <a:custGeom>
              <a:avLst/>
              <a:gdLst>
                <a:gd name="connsiteX0" fmla="*/ 2214011 w 2214011"/>
                <a:gd name="connsiteY0" fmla="*/ 0 h 2270683"/>
                <a:gd name="connsiteX1" fmla="*/ 2214011 w 2214011"/>
                <a:gd name="connsiteY1" fmla="*/ 1562160 h 2270683"/>
                <a:gd name="connsiteX2" fmla="*/ 2181382 w 2214011"/>
                <a:gd name="connsiteY2" fmla="*/ 1549823 h 2270683"/>
                <a:gd name="connsiteX3" fmla="*/ 1230169 w 2214011"/>
                <a:gd name="connsiteY3" fmla="*/ 1827644 h 2270683"/>
                <a:gd name="connsiteX4" fmla="*/ 0 w 2214011"/>
                <a:gd name="connsiteY4" fmla="*/ 2270683 h 2270683"/>
                <a:gd name="connsiteX5" fmla="*/ 1572943 w 2214011"/>
                <a:gd name="connsiteY5" fmla="*/ 696582 h 2270683"/>
                <a:gd name="connsiteX6" fmla="*/ 1962483 w 2214011"/>
                <a:gd name="connsiteY6" fmla="*/ 306755 h 2270683"/>
                <a:gd name="connsiteX7" fmla="*/ 2196879 w 2214011"/>
                <a:gd name="connsiteY7" fmla="*/ 177 h 2270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14011" h="2270683">
                  <a:moveTo>
                    <a:pt x="2214011" y="0"/>
                  </a:moveTo>
                  <a:lnTo>
                    <a:pt x="2214011" y="1562160"/>
                  </a:lnTo>
                  <a:lnTo>
                    <a:pt x="2181382" y="1549823"/>
                  </a:lnTo>
                  <a:cubicBezTo>
                    <a:pt x="1968194" y="1502591"/>
                    <a:pt x="1674421" y="1622095"/>
                    <a:pt x="1230169" y="1827644"/>
                  </a:cubicBezTo>
                  <a:cubicBezTo>
                    <a:pt x="844690" y="1999411"/>
                    <a:pt x="425644" y="2189657"/>
                    <a:pt x="0" y="2270683"/>
                  </a:cubicBezTo>
                  <a:lnTo>
                    <a:pt x="1572943" y="696582"/>
                  </a:lnTo>
                  <a:lnTo>
                    <a:pt x="1962483" y="306755"/>
                  </a:lnTo>
                  <a:cubicBezTo>
                    <a:pt x="2056076" y="213029"/>
                    <a:pt x="2133045" y="109397"/>
                    <a:pt x="2196879" y="177"/>
                  </a:cubicBezTo>
                  <a:close/>
                </a:path>
              </a:pathLst>
            </a:custGeom>
            <a:solidFill>
              <a:srgbClr val="BABAE6"/>
            </a:solidFill>
            <a:ln w="0" cap="flat">
              <a:noFill/>
              <a:prstDash val="solid"/>
              <a:miter/>
            </a:ln>
          </p:spPr>
          <p:txBody>
            <a:bodyPr rtlCol="0" anchor="ctr"/>
            <a:lstStyle/>
            <a:p>
              <a:endParaRPr lang="en-IS"/>
            </a:p>
          </p:txBody>
        </p:sp>
        <p:sp>
          <p:nvSpPr>
            <p:cNvPr id="10" name="Freeform 9">
              <a:extLst>
                <a:ext uri="{FF2B5EF4-FFF2-40B4-BE49-F238E27FC236}">
                  <a16:creationId xmlns:a16="http://schemas.microsoft.com/office/drawing/2014/main" id="{77E5AC6C-F7E2-C64C-0E5A-456EF76A782B}"/>
                </a:ext>
              </a:extLst>
            </p:cNvPr>
            <p:cNvSpPr/>
            <p:nvPr/>
          </p:nvSpPr>
          <p:spPr>
            <a:xfrm>
              <a:off x="9492619" y="6406446"/>
              <a:ext cx="1210748" cy="451555"/>
            </a:xfrm>
            <a:custGeom>
              <a:avLst/>
              <a:gdLst>
                <a:gd name="connsiteX0" fmla="*/ 628757 w 1210748"/>
                <a:gd name="connsiteY0" fmla="*/ 3015 h 451555"/>
                <a:gd name="connsiteX1" fmla="*/ 1062032 w 1210748"/>
                <a:gd name="connsiteY1" fmla="*/ 165550 h 451555"/>
                <a:gd name="connsiteX2" fmla="*/ 1195103 w 1210748"/>
                <a:gd name="connsiteY2" fmla="*/ 376635 h 451555"/>
                <a:gd name="connsiteX3" fmla="*/ 1210748 w 1210748"/>
                <a:gd name="connsiteY3" fmla="*/ 451555 h 451555"/>
                <a:gd name="connsiteX4" fmla="*/ 0 w 1210748"/>
                <a:gd name="connsiteY4" fmla="*/ 451555 h 451555"/>
                <a:gd name="connsiteX5" fmla="*/ 6778 w 1210748"/>
                <a:gd name="connsiteY5" fmla="*/ 440165 h 451555"/>
                <a:gd name="connsiteX6" fmla="*/ 152556 w 1210748"/>
                <a:gd name="connsiteY6" fmla="*/ 261436 h 451555"/>
                <a:gd name="connsiteX7" fmla="*/ 628757 w 1210748"/>
                <a:gd name="connsiteY7" fmla="*/ 3015 h 451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0748" h="451555">
                  <a:moveTo>
                    <a:pt x="628757" y="3015"/>
                  </a:moveTo>
                  <a:cubicBezTo>
                    <a:pt x="786010" y="-13789"/>
                    <a:pt x="936109" y="39567"/>
                    <a:pt x="1062032" y="165550"/>
                  </a:cubicBezTo>
                  <a:cubicBezTo>
                    <a:pt x="1124978" y="228543"/>
                    <a:pt x="1169193" y="299349"/>
                    <a:pt x="1195103" y="376635"/>
                  </a:cubicBezTo>
                  <a:lnTo>
                    <a:pt x="1210748" y="451555"/>
                  </a:lnTo>
                  <a:lnTo>
                    <a:pt x="0" y="451555"/>
                  </a:lnTo>
                  <a:lnTo>
                    <a:pt x="6778" y="440165"/>
                  </a:lnTo>
                  <a:cubicBezTo>
                    <a:pt x="49328" y="375948"/>
                    <a:pt x="98066" y="315975"/>
                    <a:pt x="152556" y="261436"/>
                  </a:cubicBezTo>
                  <a:cubicBezTo>
                    <a:pt x="307097" y="106782"/>
                    <a:pt x="471504" y="19819"/>
                    <a:pt x="628757" y="3015"/>
                  </a:cubicBezTo>
                  <a:close/>
                </a:path>
              </a:pathLst>
            </a:custGeom>
            <a:solidFill>
              <a:srgbClr val="6E63D6"/>
            </a:solidFill>
            <a:ln w="0" cap="flat">
              <a:noFill/>
              <a:prstDash val="solid"/>
              <a:miter/>
            </a:ln>
          </p:spPr>
          <p:txBody>
            <a:bodyPr rtlCol="0" anchor="ctr"/>
            <a:lstStyle/>
            <a:p>
              <a:endParaRPr lang="en-IS"/>
            </a:p>
          </p:txBody>
        </p:sp>
        <p:pic>
          <p:nvPicPr>
            <p:cNvPr id="11" name="Picture 10">
              <a:extLst>
                <a:ext uri="{FF2B5EF4-FFF2-40B4-BE49-F238E27FC236}">
                  <a16:creationId xmlns:a16="http://schemas.microsoft.com/office/drawing/2014/main" id="{64AAB7F9-F163-372B-9EFC-CEB7E29C148A}"/>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10287008" y="5810307"/>
              <a:ext cx="1480989" cy="606707"/>
            </a:xfrm>
            <a:prstGeom prst="rect">
              <a:avLst/>
            </a:prstGeom>
          </p:spPr>
        </p:pic>
      </p:grpSp>
      <p:sp>
        <p:nvSpPr>
          <p:cNvPr id="7" name="Graphic 7">
            <a:extLst>
              <a:ext uri="{FF2B5EF4-FFF2-40B4-BE49-F238E27FC236}">
                <a16:creationId xmlns:a16="http://schemas.microsoft.com/office/drawing/2014/main" id="{BFBF9D6C-A74D-25E9-81DD-F27E7B5C85C8}"/>
              </a:ext>
            </a:extLst>
          </p:cNvPr>
          <p:cNvSpPr/>
          <p:nvPr userDrawn="1"/>
        </p:nvSpPr>
        <p:spPr>
          <a:xfrm>
            <a:off x="5453729" y="1108290"/>
            <a:ext cx="6390497" cy="4370977"/>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FFFFF"/>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16" name="Picture Placeholder 15">
            <a:extLst>
              <a:ext uri="{FF2B5EF4-FFF2-40B4-BE49-F238E27FC236}">
                <a16:creationId xmlns:a16="http://schemas.microsoft.com/office/drawing/2014/main" id="{15A3BAAC-C17F-4E41-553B-78E0ED1FE0BD}"/>
              </a:ext>
            </a:extLst>
          </p:cNvPr>
          <p:cNvSpPr>
            <a:spLocks noGrp="1"/>
          </p:cNvSpPr>
          <p:nvPr>
            <p:ph type="pic" sz="quarter" idx="10" hasCustomPrompt="1"/>
          </p:nvPr>
        </p:nvSpPr>
        <p:spPr>
          <a:xfrm>
            <a:off x="5523980" y="1172845"/>
            <a:ext cx="6244017" cy="4236371"/>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5" name="Title Placeholder 12">
            <a:extLst>
              <a:ext uri="{FF2B5EF4-FFF2-40B4-BE49-F238E27FC236}">
                <a16:creationId xmlns:a16="http://schemas.microsoft.com/office/drawing/2014/main" id="{81B7E3C5-9392-EDC5-6E1F-1AAB8D3007AA}"/>
              </a:ext>
            </a:extLst>
          </p:cNvPr>
          <p:cNvSpPr>
            <a:spLocks noGrp="1"/>
          </p:cNvSpPr>
          <p:nvPr>
            <p:ph type="title" hasCustomPrompt="1"/>
          </p:nvPr>
        </p:nvSpPr>
        <p:spPr>
          <a:xfrm>
            <a:off x="340291" y="212186"/>
            <a:ext cx="11503935" cy="588637"/>
          </a:xfrm>
          <a:prstGeom prst="rect">
            <a:avLst/>
          </a:prstGeom>
        </p:spPr>
        <p:txBody>
          <a:bodyPr vert="horz" lIns="91440" tIns="45720" rIns="91440" bIns="45720" rtlCol="0" anchor="t" anchorCtr="0">
            <a:noAutofit/>
          </a:bodyPr>
          <a:lstStyle>
            <a:lvl1pPr>
              <a:defRPr sz="4000" b="1" i="0">
                <a:solidFill>
                  <a:srgbClr val="361D5C"/>
                </a:solidFill>
                <a:latin typeface="Aptos ExtraBold" panose="020B0004020202020204" pitchFamily="34" charset="0"/>
                <a:cs typeface="Segoe UI" panose="020B0502040204020203" pitchFamily="34" charset="0"/>
              </a:defRPr>
            </a:lvl1pPr>
          </a:lstStyle>
          <a:p>
            <a:r>
              <a:rPr lang="en-GB"/>
              <a:t>Insert slide title</a:t>
            </a:r>
            <a:endParaRPr lang="en-IS"/>
          </a:p>
        </p:txBody>
      </p:sp>
      <p:sp>
        <p:nvSpPr>
          <p:cNvPr id="12" name="Text Placeholder 41">
            <a:extLst>
              <a:ext uri="{FF2B5EF4-FFF2-40B4-BE49-F238E27FC236}">
                <a16:creationId xmlns:a16="http://schemas.microsoft.com/office/drawing/2014/main" id="{9C93CEBE-33A5-0EBD-8518-7AA896565911}"/>
              </a:ext>
            </a:extLst>
          </p:cNvPr>
          <p:cNvSpPr>
            <a:spLocks noGrp="1"/>
          </p:cNvSpPr>
          <p:nvPr>
            <p:ph type="body" sz="quarter" idx="12"/>
          </p:nvPr>
        </p:nvSpPr>
        <p:spPr>
          <a:xfrm>
            <a:off x="340291" y="962526"/>
            <a:ext cx="4885018"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7103757"/>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preserve="1" userDrawn="1">
  <p:cSld name="Text image 2">
    <p:spTree>
      <p:nvGrpSpPr>
        <p:cNvPr id="1" name=""/>
        <p:cNvGrpSpPr/>
        <p:nvPr/>
      </p:nvGrpSpPr>
      <p:grpSpPr>
        <a:xfrm>
          <a:off x="0" y="0"/>
          <a:ext cx="0" cy="0"/>
          <a:chOff x="0" y="0"/>
          <a:chExt cx="0" cy="0"/>
        </a:xfrm>
      </p:grpSpPr>
      <p:grpSp>
        <p:nvGrpSpPr>
          <p:cNvPr id="24" name="Group 23">
            <a:extLst>
              <a:ext uri="{FF2B5EF4-FFF2-40B4-BE49-F238E27FC236}">
                <a16:creationId xmlns:a16="http://schemas.microsoft.com/office/drawing/2014/main" id="{44BC394D-58B6-20B6-1AB4-83CA2378FE75}"/>
              </a:ext>
            </a:extLst>
          </p:cNvPr>
          <p:cNvGrpSpPr/>
          <p:nvPr userDrawn="1"/>
        </p:nvGrpSpPr>
        <p:grpSpPr>
          <a:xfrm>
            <a:off x="-1" y="1413959"/>
            <a:ext cx="6805878" cy="5439867"/>
            <a:chOff x="-1" y="1413959"/>
            <a:chExt cx="6805878" cy="5439867"/>
          </a:xfrm>
        </p:grpSpPr>
        <p:sp>
          <p:nvSpPr>
            <p:cNvPr id="26" name="Freeform 25">
              <a:extLst>
                <a:ext uri="{FF2B5EF4-FFF2-40B4-BE49-F238E27FC236}">
                  <a16:creationId xmlns:a16="http://schemas.microsoft.com/office/drawing/2014/main" id="{4DE586E3-24C0-CFE8-9350-3BB4731BE58D}"/>
                </a:ext>
              </a:extLst>
            </p:cNvPr>
            <p:cNvSpPr/>
            <p:nvPr/>
          </p:nvSpPr>
          <p:spPr>
            <a:xfrm rot="5400000">
              <a:off x="639359" y="1304190"/>
              <a:ext cx="4910276" cy="6188996"/>
            </a:xfrm>
            <a:custGeom>
              <a:avLst/>
              <a:gdLst>
                <a:gd name="connsiteX0" fmla="*/ 1093 w 4910276"/>
                <a:gd name="connsiteY0" fmla="*/ 5174086 h 6188996"/>
                <a:gd name="connsiteX1" fmla="*/ 688776 w 4910276"/>
                <a:gd name="connsiteY1" fmla="*/ 3667736 h 6188996"/>
                <a:gd name="connsiteX2" fmla="*/ 2088309 w 4910276"/>
                <a:gd name="connsiteY2" fmla="*/ 2267167 h 6188996"/>
                <a:gd name="connsiteX3" fmla="*/ 2949800 w 4910276"/>
                <a:gd name="connsiteY3" fmla="*/ 1405038 h 6188996"/>
                <a:gd name="connsiteX4" fmla="*/ 4353797 w 4910276"/>
                <a:gd name="connsiteY4" fmla="*/ 0 h 6188996"/>
                <a:gd name="connsiteX5" fmla="*/ 4687947 w 4910276"/>
                <a:gd name="connsiteY5" fmla="*/ 334398 h 6188996"/>
                <a:gd name="connsiteX6" fmla="*/ 4903513 w 4910276"/>
                <a:gd name="connsiteY6" fmla="*/ 598491 h 6188996"/>
                <a:gd name="connsiteX7" fmla="*/ 4910276 w 4910276"/>
                <a:gd name="connsiteY7" fmla="*/ 609945 h 6188996"/>
                <a:gd name="connsiteX8" fmla="*/ 4910276 w 4910276"/>
                <a:gd name="connsiteY8" fmla="*/ 2439635 h 6188996"/>
                <a:gd name="connsiteX9" fmla="*/ 4903513 w 4910276"/>
                <a:gd name="connsiteY9" fmla="*/ 2451088 h 6188996"/>
                <a:gd name="connsiteX10" fmla="*/ 4687947 w 4910276"/>
                <a:gd name="connsiteY10" fmla="*/ 2715181 h 6188996"/>
                <a:gd name="connsiteX11" fmla="*/ 4252879 w 4910276"/>
                <a:gd name="connsiteY11" fmla="*/ 3150572 h 6188996"/>
                <a:gd name="connsiteX12" fmla="*/ 2496093 w 4910276"/>
                <a:gd name="connsiteY12" fmla="*/ 4908660 h 6188996"/>
                <a:gd name="connsiteX13" fmla="*/ 2496093 w 4910276"/>
                <a:gd name="connsiteY13" fmla="*/ 4908589 h 6188996"/>
                <a:gd name="connsiteX14" fmla="*/ 1216635 w 4910276"/>
                <a:gd name="connsiteY14" fmla="*/ 6188996 h 6188996"/>
                <a:gd name="connsiteX15" fmla="*/ 362776 w 4910276"/>
                <a:gd name="connsiteY15" fmla="*/ 6188996 h 6188996"/>
                <a:gd name="connsiteX16" fmla="*/ 304788 w 4910276"/>
                <a:gd name="connsiteY16" fmla="*/ 6104156 h 6188996"/>
                <a:gd name="connsiteX17" fmla="*/ 1093 w 4910276"/>
                <a:gd name="connsiteY17" fmla="*/ 5174086 h 6188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910276" h="6188996">
                  <a:moveTo>
                    <a:pt x="1093" y="5174086"/>
                  </a:moveTo>
                  <a:cubicBezTo>
                    <a:pt x="-17492" y="4669120"/>
                    <a:pt x="200414" y="4156460"/>
                    <a:pt x="688776" y="3667736"/>
                  </a:cubicBezTo>
                  <a:lnTo>
                    <a:pt x="2088309" y="2267167"/>
                  </a:lnTo>
                  <a:lnTo>
                    <a:pt x="2949800" y="1405038"/>
                  </a:lnTo>
                  <a:lnTo>
                    <a:pt x="4353797" y="0"/>
                  </a:lnTo>
                  <a:lnTo>
                    <a:pt x="4687947" y="334398"/>
                  </a:lnTo>
                  <a:cubicBezTo>
                    <a:pt x="4770067" y="416579"/>
                    <a:pt x="4841922" y="505142"/>
                    <a:pt x="4903513" y="598491"/>
                  </a:cubicBezTo>
                  <a:lnTo>
                    <a:pt x="4910276" y="609945"/>
                  </a:lnTo>
                  <a:lnTo>
                    <a:pt x="4910276" y="2439635"/>
                  </a:lnTo>
                  <a:lnTo>
                    <a:pt x="4903513" y="2451088"/>
                  </a:lnTo>
                  <a:cubicBezTo>
                    <a:pt x="4841922" y="2544437"/>
                    <a:pt x="4770067" y="2633000"/>
                    <a:pt x="4687947" y="2715181"/>
                  </a:cubicBezTo>
                  <a:lnTo>
                    <a:pt x="4252879" y="3150572"/>
                  </a:lnTo>
                  <a:lnTo>
                    <a:pt x="2496093" y="4908660"/>
                  </a:lnTo>
                  <a:lnTo>
                    <a:pt x="2496093" y="4908589"/>
                  </a:lnTo>
                  <a:lnTo>
                    <a:pt x="1216635" y="6188996"/>
                  </a:lnTo>
                  <a:lnTo>
                    <a:pt x="362776" y="6188996"/>
                  </a:lnTo>
                  <a:lnTo>
                    <a:pt x="304788" y="6104156"/>
                  </a:lnTo>
                  <a:cubicBezTo>
                    <a:pt x="116705" y="5802287"/>
                    <a:pt x="12709" y="5489689"/>
                    <a:pt x="1093" y="5174086"/>
                  </a:cubicBezTo>
                  <a:close/>
                </a:path>
              </a:pathLst>
            </a:custGeom>
            <a:solidFill>
              <a:srgbClr val="403FA4"/>
            </a:solidFill>
            <a:ln w="0" cap="flat">
              <a:noFill/>
              <a:prstDash val="solid"/>
              <a:miter/>
            </a:ln>
          </p:spPr>
          <p:txBody>
            <a:bodyPr rtlCol="0" anchor="ctr"/>
            <a:lstStyle/>
            <a:p>
              <a:endParaRPr lang="en-IS"/>
            </a:p>
          </p:txBody>
        </p:sp>
        <p:sp>
          <p:nvSpPr>
            <p:cNvPr id="29" name="Freeform 28">
              <a:extLst>
                <a:ext uri="{FF2B5EF4-FFF2-40B4-BE49-F238E27FC236}">
                  <a16:creationId xmlns:a16="http://schemas.microsoft.com/office/drawing/2014/main" id="{EACBA99B-F2C4-D19C-BAEE-123D8179E5EF}"/>
                </a:ext>
              </a:extLst>
            </p:cNvPr>
            <p:cNvSpPr/>
            <p:nvPr/>
          </p:nvSpPr>
          <p:spPr>
            <a:xfrm rot="5400000">
              <a:off x="5196162" y="4082063"/>
              <a:ext cx="2259216" cy="960214"/>
            </a:xfrm>
            <a:custGeom>
              <a:avLst/>
              <a:gdLst>
                <a:gd name="connsiteX0" fmla="*/ 2084794 w 2259216"/>
                <a:gd name="connsiteY0" fmla="*/ 960214 h 960214"/>
                <a:gd name="connsiteX1" fmla="*/ 1995286 w 2259216"/>
                <a:gd name="connsiteY1" fmla="*/ 935321 h 960214"/>
                <a:gd name="connsiteX2" fmla="*/ 171386 w 2259216"/>
                <a:gd name="connsiteY2" fmla="*/ 348653 h 960214"/>
                <a:gd name="connsiteX3" fmla="*/ 23 w 2259216"/>
                <a:gd name="connsiteY3" fmla="*/ 171561 h 960214"/>
                <a:gd name="connsiteX4" fmla="*/ 174150 w 2259216"/>
                <a:gd name="connsiteY4" fmla="*/ 0 h 960214"/>
                <a:gd name="connsiteX5" fmla="*/ 176985 w 2259216"/>
                <a:gd name="connsiteY5" fmla="*/ 0 h 960214"/>
                <a:gd name="connsiteX6" fmla="*/ 2174657 w 2259216"/>
                <a:gd name="connsiteY6" fmla="*/ 636384 h 960214"/>
                <a:gd name="connsiteX7" fmla="*/ 2234329 w 2259216"/>
                <a:gd name="connsiteY7" fmla="*/ 875604 h 960214"/>
                <a:gd name="connsiteX8" fmla="*/ 2084794 w 2259216"/>
                <a:gd name="connsiteY8" fmla="*/ 960214 h 960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59216" h="960214">
                  <a:moveTo>
                    <a:pt x="2084794" y="960214"/>
                  </a:moveTo>
                  <a:cubicBezTo>
                    <a:pt x="2054249" y="960214"/>
                    <a:pt x="2023350" y="952200"/>
                    <a:pt x="1995286" y="935321"/>
                  </a:cubicBezTo>
                  <a:cubicBezTo>
                    <a:pt x="1362916" y="555320"/>
                    <a:pt x="749257" y="357944"/>
                    <a:pt x="171386" y="348653"/>
                  </a:cubicBezTo>
                  <a:cubicBezTo>
                    <a:pt x="75216" y="347093"/>
                    <a:pt x="-1536" y="267802"/>
                    <a:pt x="23" y="171561"/>
                  </a:cubicBezTo>
                  <a:cubicBezTo>
                    <a:pt x="1512" y="76241"/>
                    <a:pt x="79256" y="0"/>
                    <a:pt x="174150" y="0"/>
                  </a:cubicBezTo>
                  <a:cubicBezTo>
                    <a:pt x="175071" y="0"/>
                    <a:pt x="176063" y="0"/>
                    <a:pt x="176985" y="0"/>
                  </a:cubicBezTo>
                  <a:cubicBezTo>
                    <a:pt x="816937" y="10284"/>
                    <a:pt x="1489064" y="224398"/>
                    <a:pt x="2174657" y="636384"/>
                  </a:cubicBezTo>
                  <a:cubicBezTo>
                    <a:pt x="2257149" y="685959"/>
                    <a:pt x="2283867" y="793051"/>
                    <a:pt x="2234329" y="875604"/>
                  </a:cubicBezTo>
                  <a:cubicBezTo>
                    <a:pt x="2201658" y="930072"/>
                    <a:pt x="2143970" y="960214"/>
                    <a:pt x="2084794" y="960214"/>
                  </a:cubicBezTo>
                  <a:close/>
                </a:path>
              </a:pathLst>
            </a:custGeom>
            <a:solidFill>
              <a:srgbClr val="BABAE6"/>
            </a:solidFill>
            <a:ln w="0" cap="flat">
              <a:noFill/>
              <a:prstDash val="solid"/>
              <a:miter/>
            </a:ln>
          </p:spPr>
          <p:txBody>
            <a:bodyPr rtlCol="0" anchor="ctr"/>
            <a:lstStyle/>
            <a:p>
              <a:endParaRPr lang="en-IS"/>
            </a:p>
          </p:txBody>
        </p:sp>
        <p:sp>
          <p:nvSpPr>
            <p:cNvPr id="45" name="Freeform 44">
              <a:extLst>
                <a:ext uri="{FF2B5EF4-FFF2-40B4-BE49-F238E27FC236}">
                  <a16:creationId xmlns:a16="http://schemas.microsoft.com/office/drawing/2014/main" id="{D34394A2-F1C7-E30F-5091-EEF7D7512DF9}"/>
                </a:ext>
              </a:extLst>
            </p:cNvPr>
            <p:cNvSpPr/>
            <p:nvPr/>
          </p:nvSpPr>
          <p:spPr>
            <a:xfrm rot="5400000">
              <a:off x="1402668" y="1265576"/>
              <a:ext cx="4532938" cy="4829704"/>
            </a:xfrm>
            <a:custGeom>
              <a:avLst/>
              <a:gdLst>
                <a:gd name="connsiteX0" fmla="*/ 4532938 w 4532938"/>
                <a:gd name="connsiteY0" fmla="*/ 3295281 h 4829704"/>
                <a:gd name="connsiteX1" fmla="*/ 3024692 w 4532938"/>
                <a:gd name="connsiteY1" fmla="*/ 4804645 h 4829704"/>
                <a:gd name="connsiteX2" fmla="*/ 865295 w 4532938"/>
                <a:gd name="connsiteY2" fmla="*/ 4046133 h 4829704"/>
                <a:gd name="connsiteX3" fmla="*/ 801229 w 4532938"/>
                <a:gd name="connsiteY3" fmla="*/ 3980247 h 4829704"/>
                <a:gd name="connsiteX4" fmla="*/ 614913 w 4532938"/>
                <a:gd name="connsiteY4" fmla="*/ 658752 h 4829704"/>
                <a:gd name="connsiteX5" fmla="*/ 4080010 w 4532938"/>
                <a:gd name="connsiteY5" fmla="*/ 698965 h 4829704"/>
                <a:gd name="connsiteX6" fmla="*/ 2617900 w 4532938"/>
                <a:gd name="connsiteY6" fmla="*/ 2162159 h 4829704"/>
                <a:gd name="connsiteX7" fmla="*/ 2726472 w 4532938"/>
                <a:gd name="connsiteY7" fmla="*/ 3185778 h 4829704"/>
                <a:gd name="connsiteX8" fmla="*/ 4532938 w 4532938"/>
                <a:gd name="connsiteY8" fmla="*/ 3295281 h 4829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32938" h="4829704">
                  <a:moveTo>
                    <a:pt x="4532938" y="3295281"/>
                  </a:moveTo>
                  <a:lnTo>
                    <a:pt x="3024692" y="4804645"/>
                  </a:lnTo>
                  <a:cubicBezTo>
                    <a:pt x="2327406" y="4908972"/>
                    <a:pt x="1512122" y="4693510"/>
                    <a:pt x="865295" y="4046133"/>
                  </a:cubicBezTo>
                  <a:cubicBezTo>
                    <a:pt x="843042" y="4023864"/>
                    <a:pt x="821710" y="4002516"/>
                    <a:pt x="801229" y="3980247"/>
                  </a:cubicBezTo>
                  <a:cubicBezTo>
                    <a:pt x="-193426" y="2931806"/>
                    <a:pt x="-269469" y="1543860"/>
                    <a:pt x="614913" y="658752"/>
                  </a:cubicBezTo>
                  <a:cubicBezTo>
                    <a:pt x="1516445" y="-243448"/>
                    <a:pt x="2742701" y="-208341"/>
                    <a:pt x="4080010" y="698965"/>
                  </a:cubicBezTo>
                  <a:lnTo>
                    <a:pt x="2617900" y="2162159"/>
                  </a:lnTo>
                  <a:cubicBezTo>
                    <a:pt x="2335060" y="2445209"/>
                    <a:pt x="2378645" y="2837692"/>
                    <a:pt x="2726472" y="3185778"/>
                  </a:cubicBezTo>
                  <a:cubicBezTo>
                    <a:pt x="3175927" y="3635565"/>
                    <a:pt x="3953579" y="3734785"/>
                    <a:pt x="4532938" y="3295281"/>
                  </a:cubicBezTo>
                  <a:close/>
                </a:path>
              </a:pathLst>
            </a:custGeom>
            <a:solidFill>
              <a:srgbClr val="6E63D6"/>
            </a:solidFill>
            <a:ln w="0" cap="flat">
              <a:noFill/>
              <a:prstDash val="solid"/>
              <a:miter/>
            </a:ln>
          </p:spPr>
          <p:txBody>
            <a:bodyPr rtlCol="0" anchor="ctr"/>
            <a:lstStyle/>
            <a:p>
              <a:endParaRPr lang="en-IS"/>
            </a:p>
          </p:txBody>
        </p:sp>
        <p:sp>
          <p:nvSpPr>
            <p:cNvPr id="46" name="Freeform 45">
              <a:extLst>
                <a:ext uri="{FF2B5EF4-FFF2-40B4-BE49-F238E27FC236}">
                  <a16:creationId xmlns:a16="http://schemas.microsoft.com/office/drawing/2014/main" id="{82147D3D-1C44-45A8-9444-CB612DB45812}"/>
                </a:ext>
              </a:extLst>
            </p:cNvPr>
            <p:cNvSpPr/>
            <p:nvPr/>
          </p:nvSpPr>
          <p:spPr>
            <a:xfrm rot="5400000">
              <a:off x="1311602" y="4408305"/>
              <a:ext cx="2414254" cy="2476786"/>
            </a:xfrm>
            <a:custGeom>
              <a:avLst/>
              <a:gdLst>
                <a:gd name="connsiteX0" fmla="*/ 0 w 2414254"/>
                <a:gd name="connsiteY0" fmla="*/ 2476786 h 2476786"/>
                <a:gd name="connsiteX1" fmla="*/ 1756786 w 2414254"/>
                <a:gd name="connsiteY1" fmla="*/ 718698 h 2476786"/>
                <a:gd name="connsiteX2" fmla="*/ 2191854 w 2414254"/>
                <a:gd name="connsiteY2" fmla="*/ 283307 h 2476786"/>
                <a:gd name="connsiteX3" fmla="*/ 2335215 w 2414254"/>
                <a:gd name="connsiteY3" fmla="*/ 118590 h 2476786"/>
                <a:gd name="connsiteX4" fmla="*/ 2414254 w 2414254"/>
                <a:gd name="connsiteY4" fmla="*/ 0 h 2476786"/>
                <a:gd name="connsiteX5" fmla="*/ 2414254 w 2414254"/>
                <a:gd name="connsiteY5" fmla="*/ 1669707 h 2476786"/>
                <a:gd name="connsiteX6" fmla="*/ 2309424 w 2414254"/>
                <a:gd name="connsiteY6" fmla="*/ 1660394 h 2476786"/>
                <a:gd name="connsiteX7" fmla="*/ 1373949 w 2414254"/>
                <a:gd name="connsiteY7" fmla="*/ 1981962 h 2476786"/>
                <a:gd name="connsiteX8" fmla="*/ 0 w 2414254"/>
                <a:gd name="connsiteY8" fmla="*/ 2476786 h 2476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4254" h="2476786">
                  <a:moveTo>
                    <a:pt x="0" y="2476786"/>
                  </a:moveTo>
                  <a:lnTo>
                    <a:pt x="1756786" y="718698"/>
                  </a:lnTo>
                  <a:lnTo>
                    <a:pt x="2191854" y="283307"/>
                  </a:lnTo>
                  <a:cubicBezTo>
                    <a:pt x="2244121" y="230967"/>
                    <a:pt x="2291745" y="175860"/>
                    <a:pt x="2335215" y="118590"/>
                  </a:cubicBezTo>
                  <a:lnTo>
                    <a:pt x="2414254" y="0"/>
                  </a:lnTo>
                  <a:lnTo>
                    <a:pt x="2414254" y="1669707"/>
                  </a:lnTo>
                  <a:lnTo>
                    <a:pt x="2309424" y="1660394"/>
                  </a:lnTo>
                  <a:cubicBezTo>
                    <a:pt x="2084195" y="1666076"/>
                    <a:pt x="1787429" y="1790649"/>
                    <a:pt x="1373949" y="1981962"/>
                  </a:cubicBezTo>
                  <a:cubicBezTo>
                    <a:pt x="943416" y="2173807"/>
                    <a:pt x="475393" y="2386289"/>
                    <a:pt x="0" y="2476786"/>
                  </a:cubicBezTo>
                  <a:close/>
                </a:path>
              </a:pathLst>
            </a:custGeom>
            <a:solidFill>
              <a:srgbClr val="BABAE6"/>
            </a:solidFill>
            <a:ln w="0" cap="flat">
              <a:noFill/>
              <a:prstDash val="solid"/>
              <a:miter/>
            </a:ln>
          </p:spPr>
          <p:txBody>
            <a:bodyPr rtlCol="0" anchor="ctr"/>
            <a:lstStyle/>
            <a:p>
              <a:endParaRPr lang="en-IS"/>
            </a:p>
          </p:txBody>
        </p:sp>
        <p:pic>
          <p:nvPicPr>
            <p:cNvPr id="47" name="Picture 46" descr="A black background with white text&#10;&#10;Description automatically generated">
              <a:extLst>
                <a:ext uri="{FF2B5EF4-FFF2-40B4-BE49-F238E27FC236}">
                  <a16:creationId xmlns:a16="http://schemas.microsoft.com/office/drawing/2014/main" id="{E9F0FB58-C65C-D4BB-9916-22AE87D629BA}"/>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3845568" y="6042598"/>
              <a:ext cx="1480989" cy="606708"/>
            </a:xfrm>
            <a:prstGeom prst="rect">
              <a:avLst/>
            </a:prstGeom>
          </p:spPr>
        </p:pic>
      </p:grpSp>
      <p:sp>
        <p:nvSpPr>
          <p:cNvPr id="7" name="Graphic 7">
            <a:extLst>
              <a:ext uri="{FF2B5EF4-FFF2-40B4-BE49-F238E27FC236}">
                <a16:creationId xmlns:a16="http://schemas.microsoft.com/office/drawing/2014/main" id="{BFBF9D6C-A74D-25E9-81DD-F27E7B5C85C8}"/>
              </a:ext>
            </a:extLst>
          </p:cNvPr>
          <p:cNvSpPr/>
          <p:nvPr userDrawn="1"/>
        </p:nvSpPr>
        <p:spPr>
          <a:xfrm>
            <a:off x="372125" y="1645481"/>
            <a:ext cx="6129700" cy="4192597"/>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FFFFF"/>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14" name="Picture Placeholder 13">
            <a:extLst>
              <a:ext uri="{FF2B5EF4-FFF2-40B4-BE49-F238E27FC236}">
                <a16:creationId xmlns:a16="http://schemas.microsoft.com/office/drawing/2014/main" id="{CF62C60D-C835-AFC6-3A32-8E8968494DCA}"/>
              </a:ext>
            </a:extLst>
          </p:cNvPr>
          <p:cNvSpPr>
            <a:spLocks noGrp="1"/>
          </p:cNvSpPr>
          <p:nvPr>
            <p:ph type="pic" sz="quarter" idx="10" hasCustomPrompt="1"/>
          </p:nvPr>
        </p:nvSpPr>
        <p:spPr>
          <a:xfrm>
            <a:off x="442376" y="1710037"/>
            <a:ext cx="5989198" cy="4063484"/>
          </a:xfrm>
          <a:custGeom>
            <a:avLst/>
            <a:gdLst>
              <a:gd name="connsiteX0" fmla="*/ 127031 w 5989198"/>
              <a:gd name="connsiteY0" fmla="*/ 0 h 4063484"/>
              <a:gd name="connsiteX1" fmla="*/ 5862167 w 5989198"/>
              <a:gd name="connsiteY1" fmla="*/ 0 h 4063484"/>
              <a:gd name="connsiteX2" fmla="*/ 5989198 w 5989198"/>
              <a:gd name="connsiteY2" fmla="*/ 127218 h 4063484"/>
              <a:gd name="connsiteX3" fmla="*/ 5989198 w 5989198"/>
              <a:gd name="connsiteY3" fmla="*/ 3936266 h 4063484"/>
              <a:gd name="connsiteX4" fmla="*/ 5862167 w 5989198"/>
              <a:gd name="connsiteY4" fmla="*/ 4063484 h 4063484"/>
              <a:gd name="connsiteX5" fmla="*/ 127031 w 5989198"/>
              <a:gd name="connsiteY5" fmla="*/ 4063484 h 4063484"/>
              <a:gd name="connsiteX6" fmla="*/ 0 w 5989198"/>
              <a:gd name="connsiteY6" fmla="*/ 3936266 h 4063484"/>
              <a:gd name="connsiteX7" fmla="*/ 0 w 5989198"/>
              <a:gd name="connsiteY7" fmla="*/ 3328791 h 4063484"/>
              <a:gd name="connsiteX8" fmla="*/ 45948 w 5989198"/>
              <a:gd name="connsiteY8" fmla="*/ 3272636 h 4063484"/>
              <a:gd name="connsiteX9" fmla="*/ 50690 w 5989198"/>
              <a:gd name="connsiteY9" fmla="*/ 2609620 h 4063484"/>
              <a:gd name="connsiteX10" fmla="*/ 0 w 5989198"/>
              <a:gd name="connsiteY10" fmla="*/ 2531407 h 4063484"/>
              <a:gd name="connsiteX11" fmla="*/ 0 w 5989198"/>
              <a:gd name="connsiteY11" fmla="*/ 127218 h 4063484"/>
              <a:gd name="connsiteX12" fmla="*/ 127031 w 5989198"/>
              <a:gd name="connsiteY12" fmla="*/ 0 h 4063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989198" h="4063484">
                <a:moveTo>
                  <a:pt x="127031" y="0"/>
                </a:moveTo>
                <a:lnTo>
                  <a:pt x="5862167" y="0"/>
                </a:lnTo>
                <a:cubicBezTo>
                  <a:pt x="5932325" y="0"/>
                  <a:pt x="5989198" y="56958"/>
                  <a:pt x="5989198" y="127218"/>
                </a:cubicBezTo>
                <a:lnTo>
                  <a:pt x="5989198" y="3936266"/>
                </a:lnTo>
                <a:cubicBezTo>
                  <a:pt x="5989198" y="4006527"/>
                  <a:pt x="5932325" y="4063484"/>
                  <a:pt x="5862167" y="4063484"/>
                </a:cubicBezTo>
                <a:lnTo>
                  <a:pt x="127031" y="4063484"/>
                </a:lnTo>
                <a:cubicBezTo>
                  <a:pt x="56874" y="4063484"/>
                  <a:pt x="0" y="4006527"/>
                  <a:pt x="0" y="3936266"/>
                </a:cubicBezTo>
                <a:lnTo>
                  <a:pt x="0" y="3328791"/>
                </a:lnTo>
                <a:lnTo>
                  <a:pt x="45948" y="3272636"/>
                </a:lnTo>
                <a:cubicBezTo>
                  <a:pt x="175486" y="3074796"/>
                  <a:pt x="175212" y="2840983"/>
                  <a:pt x="50690" y="2609620"/>
                </a:cubicBezTo>
                <a:lnTo>
                  <a:pt x="0" y="2531407"/>
                </a:lnTo>
                <a:lnTo>
                  <a:pt x="0" y="127218"/>
                </a:lnTo>
                <a:cubicBezTo>
                  <a:pt x="0" y="56958"/>
                  <a:pt x="56874" y="0"/>
                  <a:pt x="127031"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 name="Title Placeholder 12">
            <a:extLst>
              <a:ext uri="{FF2B5EF4-FFF2-40B4-BE49-F238E27FC236}">
                <a16:creationId xmlns:a16="http://schemas.microsoft.com/office/drawing/2014/main" id="{256AAF1F-4A3A-FC44-448A-94BB90C7B0A3}"/>
              </a:ext>
            </a:extLst>
          </p:cNvPr>
          <p:cNvSpPr>
            <a:spLocks noGrp="1"/>
          </p:cNvSpPr>
          <p:nvPr>
            <p:ph type="title" hasCustomPrompt="1"/>
          </p:nvPr>
        </p:nvSpPr>
        <p:spPr>
          <a:xfrm>
            <a:off x="340291" y="212186"/>
            <a:ext cx="11511073" cy="588637"/>
          </a:xfrm>
          <a:prstGeom prst="rect">
            <a:avLst/>
          </a:prstGeom>
        </p:spPr>
        <p:txBody>
          <a:bodyPr vert="horz" lIns="91440" tIns="45720" rIns="91440" bIns="45720" rtlCol="0" anchor="t" anchorCtr="0">
            <a:noAutofit/>
          </a:bodyPr>
          <a:lstStyle>
            <a:lvl1pPr>
              <a:defRPr sz="4000" b="1" i="0">
                <a:solidFill>
                  <a:srgbClr val="361D5C"/>
                </a:solidFill>
                <a:latin typeface="Aptos ExtraBold" panose="020B0004020202020204" pitchFamily="34" charset="0"/>
                <a:cs typeface="Segoe UI" panose="020B0502040204020203" pitchFamily="34" charset="0"/>
              </a:defRPr>
            </a:lvl1pPr>
          </a:lstStyle>
          <a:p>
            <a:r>
              <a:rPr lang="en-GB"/>
              <a:t>Insert slide title</a:t>
            </a:r>
            <a:endParaRPr lang="en-IS"/>
          </a:p>
        </p:txBody>
      </p:sp>
      <p:sp>
        <p:nvSpPr>
          <p:cNvPr id="48" name="Freeform 47">
            <a:extLst>
              <a:ext uri="{FF2B5EF4-FFF2-40B4-BE49-F238E27FC236}">
                <a16:creationId xmlns:a16="http://schemas.microsoft.com/office/drawing/2014/main" id="{B3657A15-291D-52A4-9E1B-5F0D7FBA3984}"/>
              </a:ext>
            </a:extLst>
          </p:cNvPr>
          <p:cNvSpPr/>
          <p:nvPr userDrawn="1"/>
        </p:nvSpPr>
        <p:spPr>
          <a:xfrm rot="5400000">
            <a:off x="-427708" y="4250622"/>
            <a:ext cx="1447269" cy="591854"/>
          </a:xfrm>
          <a:custGeom>
            <a:avLst/>
            <a:gdLst>
              <a:gd name="connsiteX0" fmla="*/ 0 w 1447269"/>
              <a:gd name="connsiteY0" fmla="*/ 591854 h 591854"/>
              <a:gd name="connsiteX1" fmla="*/ 44792 w 1447269"/>
              <a:gd name="connsiteY1" fmla="*/ 507819 h 591854"/>
              <a:gd name="connsiteX2" fmla="*/ 213267 w 1447269"/>
              <a:gd name="connsiteY2" fmla="*/ 301619 h 591854"/>
              <a:gd name="connsiteX3" fmla="*/ 1264365 w 1447269"/>
              <a:gd name="connsiteY3" fmla="*/ 190996 h 591854"/>
              <a:gd name="connsiteX4" fmla="*/ 1447269 w 1447269"/>
              <a:gd name="connsiteY4" fmla="*/ 573685 h 591854"/>
              <a:gd name="connsiteX5" fmla="*/ 1446995 w 1447269"/>
              <a:gd name="connsiteY5" fmla="*/ 591854 h 59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7269" h="591854">
                <a:moveTo>
                  <a:pt x="0" y="591854"/>
                </a:moveTo>
                <a:lnTo>
                  <a:pt x="44792" y="507819"/>
                </a:lnTo>
                <a:cubicBezTo>
                  <a:pt x="93966" y="433731"/>
                  <a:pt x="150292" y="364540"/>
                  <a:pt x="213267" y="301619"/>
                </a:cubicBezTo>
                <a:cubicBezTo>
                  <a:pt x="570478" y="-55231"/>
                  <a:pt x="973302" y="-99700"/>
                  <a:pt x="1264365" y="190996"/>
                </a:cubicBezTo>
                <a:cubicBezTo>
                  <a:pt x="1373487" y="300007"/>
                  <a:pt x="1433901" y="429304"/>
                  <a:pt x="1447269" y="573685"/>
                </a:cubicBezTo>
                <a:lnTo>
                  <a:pt x="1446995" y="591854"/>
                </a:lnTo>
                <a:close/>
              </a:path>
            </a:pathLst>
          </a:custGeom>
          <a:solidFill>
            <a:srgbClr val="6E63D6"/>
          </a:solidFill>
          <a:ln w="0" cap="flat">
            <a:noFill/>
            <a:prstDash val="solid"/>
            <a:miter/>
          </a:ln>
        </p:spPr>
        <p:txBody>
          <a:bodyPr wrap="square" rtlCol="0" anchor="ctr">
            <a:noAutofit/>
          </a:bodyPr>
          <a:lstStyle/>
          <a:p>
            <a:endParaRPr lang="en-IS"/>
          </a:p>
        </p:txBody>
      </p:sp>
      <p:sp>
        <p:nvSpPr>
          <p:cNvPr id="49" name="Text Placeholder 41">
            <a:extLst>
              <a:ext uri="{FF2B5EF4-FFF2-40B4-BE49-F238E27FC236}">
                <a16:creationId xmlns:a16="http://schemas.microsoft.com/office/drawing/2014/main" id="{5F29F187-2820-6245-60E4-1DD31547B763}"/>
              </a:ext>
            </a:extLst>
          </p:cNvPr>
          <p:cNvSpPr>
            <a:spLocks noGrp="1"/>
          </p:cNvSpPr>
          <p:nvPr>
            <p:ph type="body" sz="quarter" idx="12"/>
          </p:nvPr>
        </p:nvSpPr>
        <p:spPr>
          <a:xfrm>
            <a:off x="6873950" y="962526"/>
            <a:ext cx="4977413"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64188169"/>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preserve="1" userDrawn="1">
  <p:cSld name="Text image 3">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7E1C1C44-A965-A420-232B-CD63D88BAD24}"/>
              </a:ext>
            </a:extLst>
          </p:cNvPr>
          <p:cNvGrpSpPr/>
          <p:nvPr userDrawn="1"/>
        </p:nvGrpSpPr>
        <p:grpSpPr>
          <a:xfrm>
            <a:off x="0" y="1079818"/>
            <a:ext cx="8037079" cy="5778183"/>
            <a:chOff x="0" y="1079818"/>
            <a:chExt cx="8037079" cy="5778183"/>
          </a:xfrm>
        </p:grpSpPr>
        <p:sp>
          <p:nvSpPr>
            <p:cNvPr id="7" name="Freeform 6">
              <a:extLst>
                <a:ext uri="{FF2B5EF4-FFF2-40B4-BE49-F238E27FC236}">
                  <a16:creationId xmlns:a16="http://schemas.microsoft.com/office/drawing/2014/main" id="{AF00F9A8-96BE-31CC-D02C-7A122DE2F0B0}"/>
                </a:ext>
              </a:extLst>
            </p:cNvPr>
            <p:cNvSpPr/>
            <p:nvPr/>
          </p:nvSpPr>
          <p:spPr>
            <a:xfrm rot="5400000">
              <a:off x="3981436" y="2925661"/>
              <a:ext cx="436541" cy="436851"/>
            </a:xfrm>
            <a:custGeom>
              <a:avLst/>
              <a:gdLst>
                <a:gd name="connsiteX0" fmla="*/ 436542 w 436541"/>
                <a:gd name="connsiteY0" fmla="*/ 218426 h 436851"/>
                <a:gd name="connsiteX1" fmla="*/ 218271 w 436541"/>
                <a:gd name="connsiteY1" fmla="*/ 436851 h 436851"/>
                <a:gd name="connsiteX2" fmla="*/ 0 w 436541"/>
                <a:gd name="connsiteY2" fmla="*/ 218426 h 436851"/>
                <a:gd name="connsiteX3" fmla="*/ 218271 w 436541"/>
                <a:gd name="connsiteY3" fmla="*/ 0 h 436851"/>
                <a:gd name="connsiteX4" fmla="*/ 436542 w 436541"/>
                <a:gd name="connsiteY4" fmla="*/ 218426 h 4368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6541" h="436851">
                  <a:moveTo>
                    <a:pt x="436542" y="218426"/>
                  </a:moveTo>
                  <a:cubicBezTo>
                    <a:pt x="436542" y="339059"/>
                    <a:pt x="338818" y="436851"/>
                    <a:pt x="218271" y="436851"/>
                  </a:cubicBezTo>
                  <a:cubicBezTo>
                    <a:pt x="97723" y="436851"/>
                    <a:pt x="0" y="339059"/>
                    <a:pt x="0" y="218426"/>
                  </a:cubicBezTo>
                  <a:cubicBezTo>
                    <a:pt x="0" y="97793"/>
                    <a:pt x="97723" y="0"/>
                    <a:pt x="218271" y="0"/>
                  </a:cubicBezTo>
                  <a:cubicBezTo>
                    <a:pt x="338818" y="0"/>
                    <a:pt x="436542" y="97793"/>
                    <a:pt x="436542" y="218426"/>
                  </a:cubicBezTo>
                  <a:close/>
                </a:path>
              </a:pathLst>
            </a:custGeom>
            <a:solidFill>
              <a:srgbClr val="912B47"/>
            </a:solidFill>
            <a:ln w="0" cap="flat">
              <a:noFill/>
              <a:prstDash val="solid"/>
              <a:miter/>
            </a:ln>
          </p:spPr>
          <p:txBody>
            <a:bodyPr rtlCol="0" anchor="ctr"/>
            <a:lstStyle/>
            <a:p>
              <a:endParaRPr lang="en-US"/>
            </a:p>
          </p:txBody>
        </p:sp>
        <p:sp>
          <p:nvSpPr>
            <p:cNvPr id="8" name="Freeform 7">
              <a:extLst>
                <a:ext uri="{FF2B5EF4-FFF2-40B4-BE49-F238E27FC236}">
                  <a16:creationId xmlns:a16="http://schemas.microsoft.com/office/drawing/2014/main" id="{7534E9DB-8412-6612-4ED8-9E50A632F46D}"/>
                </a:ext>
              </a:extLst>
            </p:cNvPr>
            <p:cNvSpPr/>
            <p:nvPr/>
          </p:nvSpPr>
          <p:spPr>
            <a:xfrm rot="5400000">
              <a:off x="5702913" y="4286944"/>
              <a:ext cx="1882772" cy="2785561"/>
            </a:xfrm>
            <a:custGeom>
              <a:avLst/>
              <a:gdLst>
                <a:gd name="connsiteX0" fmla="*/ 1265421 w 1882772"/>
                <a:gd name="connsiteY0" fmla="*/ 0 h 2785561"/>
                <a:gd name="connsiteX1" fmla="*/ 1393607 w 1882772"/>
                <a:gd name="connsiteY1" fmla="*/ 128277 h 2785561"/>
                <a:gd name="connsiteX2" fmla="*/ 1418565 w 1882772"/>
                <a:gd name="connsiteY2" fmla="*/ 2439036 h 2785561"/>
                <a:gd name="connsiteX3" fmla="*/ 213054 w 1882772"/>
                <a:gd name="connsiteY3" fmla="*/ 2566131 h 2785561"/>
                <a:gd name="connsiteX4" fmla="*/ 367528 w 1882772"/>
                <a:gd name="connsiteY4" fmla="*/ 1180207 h 2785561"/>
                <a:gd name="connsiteX5" fmla="*/ 1265421 w 1882772"/>
                <a:gd name="connsiteY5" fmla="*/ 0 h 2785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82772" h="2785561">
                  <a:moveTo>
                    <a:pt x="1265421" y="0"/>
                  </a:moveTo>
                  <a:lnTo>
                    <a:pt x="1393607" y="128277"/>
                  </a:lnTo>
                  <a:cubicBezTo>
                    <a:pt x="2086078" y="821239"/>
                    <a:pt x="1996436" y="1860755"/>
                    <a:pt x="1418565" y="2439036"/>
                  </a:cubicBezTo>
                  <a:cubicBezTo>
                    <a:pt x="1008901" y="2848991"/>
                    <a:pt x="546811" y="2900124"/>
                    <a:pt x="213054" y="2566131"/>
                  </a:cubicBezTo>
                  <a:cubicBezTo>
                    <a:pt x="-120702" y="2232138"/>
                    <a:pt x="-57200" y="1732331"/>
                    <a:pt x="367528" y="1180207"/>
                  </a:cubicBezTo>
                  <a:lnTo>
                    <a:pt x="1265421" y="0"/>
                  </a:lnTo>
                  <a:close/>
                </a:path>
              </a:pathLst>
            </a:custGeom>
            <a:solidFill>
              <a:srgbClr val="912B47"/>
            </a:solidFill>
            <a:ln w="0" cap="flat">
              <a:noFill/>
              <a:prstDash val="solid"/>
              <a:miter/>
            </a:ln>
          </p:spPr>
          <p:txBody>
            <a:bodyPr rtlCol="0" anchor="ctr"/>
            <a:lstStyle/>
            <a:p>
              <a:endParaRPr lang="en-US"/>
            </a:p>
          </p:txBody>
        </p:sp>
        <p:sp>
          <p:nvSpPr>
            <p:cNvPr id="9" name="Freeform 8">
              <a:extLst>
                <a:ext uri="{FF2B5EF4-FFF2-40B4-BE49-F238E27FC236}">
                  <a16:creationId xmlns:a16="http://schemas.microsoft.com/office/drawing/2014/main" id="{4011B3B8-5648-D4F9-FE4C-F8C2546DA882}"/>
                </a:ext>
              </a:extLst>
            </p:cNvPr>
            <p:cNvSpPr/>
            <p:nvPr userDrawn="1"/>
          </p:nvSpPr>
          <p:spPr>
            <a:xfrm>
              <a:off x="0" y="2529444"/>
              <a:ext cx="2990286" cy="3890577"/>
            </a:xfrm>
            <a:custGeom>
              <a:avLst/>
              <a:gdLst>
                <a:gd name="connsiteX0" fmla="*/ 428097 w 2990286"/>
                <a:gd name="connsiteY0" fmla="*/ 0 h 3890577"/>
                <a:gd name="connsiteX1" fmla="*/ 1840918 w 2990286"/>
                <a:gd name="connsiteY1" fmla="*/ 584812 h 3890577"/>
                <a:gd name="connsiteX2" fmla="*/ 2357721 w 2990286"/>
                <a:gd name="connsiteY2" fmla="*/ 1101249 h 3890577"/>
                <a:gd name="connsiteX3" fmla="*/ 2654029 w 2990286"/>
                <a:gd name="connsiteY3" fmla="*/ 1397347 h 3890577"/>
                <a:gd name="connsiteX4" fmla="*/ 2524126 w 2990286"/>
                <a:gd name="connsiteY4" fmla="*/ 3541363 h 3890577"/>
                <a:gd name="connsiteX5" fmla="*/ 2524274 w 2990286"/>
                <a:gd name="connsiteY5" fmla="*/ 3541363 h 3890577"/>
                <a:gd name="connsiteX6" fmla="*/ 1309337 w 2990286"/>
                <a:gd name="connsiteY6" fmla="*/ 3670288 h 3890577"/>
                <a:gd name="connsiteX7" fmla="*/ 286077 w 2990286"/>
                <a:gd name="connsiteY7" fmla="*/ 2647752 h 3890577"/>
                <a:gd name="connsiteX8" fmla="*/ 0 w 2990286"/>
                <a:gd name="connsiteY8" fmla="*/ 2361878 h 3890577"/>
                <a:gd name="connsiteX9" fmla="*/ 0 w 2990286"/>
                <a:gd name="connsiteY9" fmla="*/ 47894 h 3890577"/>
                <a:gd name="connsiteX10" fmla="*/ 46490 w 2990286"/>
                <a:gd name="connsiteY10" fmla="*/ 36551 h 3890577"/>
                <a:gd name="connsiteX11" fmla="*/ 428097 w 2990286"/>
                <a:gd name="connsiteY11" fmla="*/ 0 h 3890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90286" h="3890577">
                  <a:moveTo>
                    <a:pt x="428097" y="0"/>
                  </a:moveTo>
                  <a:cubicBezTo>
                    <a:pt x="939432" y="0"/>
                    <a:pt x="1450766" y="194937"/>
                    <a:pt x="1840918" y="584812"/>
                  </a:cubicBezTo>
                  <a:lnTo>
                    <a:pt x="2357721" y="1101249"/>
                  </a:lnTo>
                  <a:lnTo>
                    <a:pt x="2654029" y="1397347"/>
                  </a:lnTo>
                  <a:cubicBezTo>
                    <a:pt x="3175708" y="2084944"/>
                    <a:pt x="3057924" y="3007944"/>
                    <a:pt x="2524126" y="3541363"/>
                  </a:cubicBezTo>
                  <a:lnTo>
                    <a:pt x="2524274" y="3541363"/>
                  </a:lnTo>
                  <a:cubicBezTo>
                    <a:pt x="2111068" y="3954128"/>
                    <a:pt x="1645251" y="4005964"/>
                    <a:pt x="1309337" y="3670288"/>
                  </a:cubicBezTo>
                  <a:lnTo>
                    <a:pt x="286077" y="2647752"/>
                  </a:lnTo>
                  <a:lnTo>
                    <a:pt x="0" y="2361878"/>
                  </a:lnTo>
                  <a:lnTo>
                    <a:pt x="0" y="47894"/>
                  </a:lnTo>
                  <a:lnTo>
                    <a:pt x="46490" y="36551"/>
                  </a:lnTo>
                  <a:cubicBezTo>
                    <a:pt x="172430" y="12184"/>
                    <a:pt x="300264" y="0"/>
                    <a:pt x="428097" y="0"/>
                  </a:cubicBezTo>
                  <a:close/>
                </a:path>
              </a:pathLst>
            </a:custGeom>
            <a:solidFill>
              <a:srgbClr val="D14B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9">
              <a:extLst>
                <a:ext uri="{FF2B5EF4-FFF2-40B4-BE49-F238E27FC236}">
                  <a16:creationId xmlns:a16="http://schemas.microsoft.com/office/drawing/2014/main" id="{7E8D4036-60CC-2490-68C2-648ADC715561}"/>
                </a:ext>
              </a:extLst>
            </p:cNvPr>
            <p:cNvSpPr/>
            <p:nvPr userDrawn="1"/>
          </p:nvSpPr>
          <p:spPr>
            <a:xfrm>
              <a:off x="1" y="3926792"/>
              <a:ext cx="4475217" cy="2931209"/>
            </a:xfrm>
            <a:custGeom>
              <a:avLst/>
              <a:gdLst>
                <a:gd name="connsiteX0" fmla="*/ 2654029 w 4475217"/>
                <a:gd name="connsiteY0" fmla="*/ 0 h 2931209"/>
                <a:gd name="connsiteX1" fmla="*/ 4445473 w 4475217"/>
                <a:gd name="connsiteY1" fmla="*/ 1790176 h 2931209"/>
                <a:gd name="connsiteX2" fmla="*/ 4378885 w 4475217"/>
                <a:gd name="connsiteY2" fmla="*/ 2928333 h 2931209"/>
                <a:gd name="connsiteX3" fmla="*/ 4378034 w 4475217"/>
                <a:gd name="connsiteY3" fmla="*/ 2931209 h 2931209"/>
                <a:gd name="connsiteX4" fmla="*/ 0 w 4475217"/>
                <a:gd name="connsiteY4" fmla="*/ 2931209 h 2931209"/>
                <a:gd name="connsiteX5" fmla="*/ 0 w 4475217"/>
                <a:gd name="connsiteY5" fmla="*/ 964680 h 2931209"/>
                <a:gd name="connsiteX6" fmla="*/ 1309189 w 4475217"/>
                <a:gd name="connsiteY6" fmla="*/ 2272941 h 2931209"/>
                <a:gd name="connsiteX7" fmla="*/ 2524126 w 4475217"/>
                <a:gd name="connsiteY7" fmla="*/ 2144017 h 2931209"/>
                <a:gd name="connsiteX8" fmla="*/ 2654029 w 4475217"/>
                <a:gd name="connsiteY8" fmla="*/ 0 h 2931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75217" h="2931209">
                  <a:moveTo>
                    <a:pt x="2654029" y="0"/>
                  </a:moveTo>
                  <a:lnTo>
                    <a:pt x="4445473" y="1790176"/>
                  </a:lnTo>
                  <a:cubicBezTo>
                    <a:pt x="4499654" y="2152249"/>
                    <a:pt x="4481167" y="2541120"/>
                    <a:pt x="4378885" y="2928333"/>
                  </a:cubicBezTo>
                  <a:lnTo>
                    <a:pt x="4378034" y="2931209"/>
                  </a:lnTo>
                  <a:lnTo>
                    <a:pt x="0" y="2931209"/>
                  </a:lnTo>
                  <a:lnTo>
                    <a:pt x="0" y="964680"/>
                  </a:lnTo>
                  <a:lnTo>
                    <a:pt x="1309189" y="2272941"/>
                  </a:lnTo>
                  <a:cubicBezTo>
                    <a:pt x="1645104" y="2608617"/>
                    <a:pt x="2110920" y="2556929"/>
                    <a:pt x="2524126" y="2144017"/>
                  </a:cubicBezTo>
                  <a:cubicBezTo>
                    <a:pt x="3057924" y="1610597"/>
                    <a:pt x="3175708" y="687597"/>
                    <a:pt x="2654029" y="0"/>
                  </a:cubicBezTo>
                  <a:close/>
                </a:path>
              </a:pathLst>
            </a:custGeom>
            <a:solidFill>
              <a:srgbClr val="912B47"/>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10">
              <a:extLst>
                <a:ext uri="{FF2B5EF4-FFF2-40B4-BE49-F238E27FC236}">
                  <a16:creationId xmlns:a16="http://schemas.microsoft.com/office/drawing/2014/main" id="{7765D0E2-3962-2D60-0A60-CF4274357EBC}"/>
                </a:ext>
              </a:extLst>
            </p:cNvPr>
            <p:cNvSpPr/>
            <p:nvPr/>
          </p:nvSpPr>
          <p:spPr>
            <a:xfrm rot="5400000">
              <a:off x="619658" y="1891152"/>
              <a:ext cx="4635966" cy="3013297"/>
            </a:xfrm>
            <a:custGeom>
              <a:avLst/>
              <a:gdLst>
                <a:gd name="connsiteX0" fmla="*/ 1493782 w 4635966"/>
                <a:gd name="connsiteY0" fmla="*/ 815475 h 3013297"/>
                <a:gd name="connsiteX1" fmla="*/ 0 w 4635966"/>
                <a:gd name="connsiteY1" fmla="*/ 2310316 h 3013297"/>
                <a:gd name="connsiteX2" fmla="*/ 50063 w 4635966"/>
                <a:gd name="connsiteY2" fmla="*/ 2361745 h 3013297"/>
                <a:gd name="connsiteX3" fmla="*/ 1723719 w 4635966"/>
                <a:gd name="connsiteY3" fmla="*/ 3009780 h 3013297"/>
                <a:gd name="connsiteX4" fmla="*/ 2034438 w 4635966"/>
                <a:gd name="connsiteY4" fmla="*/ 2603373 h 3013297"/>
                <a:gd name="connsiteX5" fmla="*/ 2550874 w 4635966"/>
                <a:gd name="connsiteY5" fmla="*/ 2086570 h 3013297"/>
                <a:gd name="connsiteX6" fmla="*/ 4635967 w 4635966"/>
                <a:gd name="connsiteY6" fmla="*/ 0 h 3013297"/>
                <a:gd name="connsiteX7" fmla="*/ 3005285 w 4635966"/>
                <a:gd name="connsiteY7" fmla="*/ 587296 h 3013297"/>
                <a:gd name="connsiteX8" fmla="*/ 1493930 w 4635966"/>
                <a:gd name="connsiteY8" fmla="*/ 815327 h 3013297"/>
                <a:gd name="connsiteX9" fmla="*/ 1493930 w 4635966"/>
                <a:gd name="connsiteY9" fmla="*/ 815327 h 3013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35966" h="3013297">
                  <a:moveTo>
                    <a:pt x="1493782" y="815475"/>
                  </a:moveTo>
                  <a:lnTo>
                    <a:pt x="0" y="2310316"/>
                  </a:lnTo>
                  <a:cubicBezTo>
                    <a:pt x="16392" y="2327607"/>
                    <a:pt x="33080" y="2344750"/>
                    <a:pt x="50063" y="2361745"/>
                  </a:cubicBezTo>
                  <a:cubicBezTo>
                    <a:pt x="575656" y="2887710"/>
                    <a:pt x="1156481" y="3039337"/>
                    <a:pt x="1723719" y="3009780"/>
                  </a:cubicBezTo>
                  <a:cubicBezTo>
                    <a:pt x="1808340" y="2864951"/>
                    <a:pt x="1910387" y="2727659"/>
                    <a:pt x="2034438" y="2603373"/>
                  </a:cubicBezTo>
                  <a:lnTo>
                    <a:pt x="2550874" y="2086570"/>
                  </a:lnTo>
                  <a:lnTo>
                    <a:pt x="4635967" y="0"/>
                  </a:lnTo>
                  <a:cubicBezTo>
                    <a:pt x="4071682" y="107439"/>
                    <a:pt x="3516258" y="359560"/>
                    <a:pt x="3005285" y="587296"/>
                  </a:cubicBezTo>
                  <a:cubicBezTo>
                    <a:pt x="2220072" y="950550"/>
                    <a:pt x="1789437" y="1111044"/>
                    <a:pt x="1493930" y="815327"/>
                  </a:cubicBezTo>
                  <a:lnTo>
                    <a:pt x="1493930" y="815327"/>
                  </a:lnTo>
                  <a:close/>
                </a:path>
              </a:pathLst>
            </a:custGeom>
            <a:solidFill>
              <a:srgbClr val="EFBC6E"/>
            </a:solidFill>
            <a:ln w="8825" cap="flat">
              <a:noFill/>
              <a:prstDash val="solid"/>
              <a:miter/>
            </a:ln>
          </p:spPr>
          <p:txBody>
            <a:bodyPr rtlCol="0" anchor="ctr"/>
            <a:lstStyle/>
            <a:p>
              <a:endParaRPr lang="en-US"/>
            </a:p>
          </p:txBody>
        </p:sp>
        <p:sp>
          <p:nvSpPr>
            <p:cNvPr id="12" name="Freeform 11">
              <a:extLst>
                <a:ext uri="{FF2B5EF4-FFF2-40B4-BE49-F238E27FC236}">
                  <a16:creationId xmlns:a16="http://schemas.microsoft.com/office/drawing/2014/main" id="{9AD2049D-517B-BACE-F2C1-32CEE8049B55}"/>
                </a:ext>
              </a:extLst>
            </p:cNvPr>
            <p:cNvSpPr/>
            <p:nvPr userDrawn="1"/>
          </p:nvSpPr>
          <p:spPr>
            <a:xfrm>
              <a:off x="4377843" y="5716818"/>
              <a:ext cx="1209474" cy="1141182"/>
            </a:xfrm>
            <a:custGeom>
              <a:avLst/>
              <a:gdLst>
                <a:gd name="connsiteX0" fmla="*/ 67482 w 1209474"/>
                <a:gd name="connsiteY0" fmla="*/ 0 h 1141182"/>
                <a:gd name="connsiteX1" fmla="*/ 1209474 w 1209474"/>
                <a:gd name="connsiteY1" fmla="*/ 1141182 h 1141182"/>
                <a:gd name="connsiteX2" fmla="*/ 0 w 1209474"/>
                <a:gd name="connsiteY2" fmla="*/ 1141182 h 1141182"/>
                <a:gd name="connsiteX3" fmla="*/ 894 w 1209474"/>
                <a:gd name="connsiteY3" fmla="*/ 1138158 h 1141182"/>
                <a:gd name="connsiteX4" fmla="*/ 67482 w 1209474"/>
                <a:gd name="connsiteY4" fmla="*/ 0 h 11411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9474" h="1141182">
                  <a:moveTo>
                    <a:pt x="67482" y="0"/>
                  </a:moveTo>
                  <a:lnTo>
                    <a:pt x="1209474" y="1141182"/>
                  </a:lnTo>
                  <a:lnTo>
                    <a:pt x="0" y="1141182"/>
                  </a:lnTo>
                  <a:lnTo>
                    <a:pt x="894" y="1138158"/>
                  </a:lnTo>
                  <a:cubicBezTo>
                    <a:pt x="103176" y="750946"/>
                    <a:pt x="121664" y="362074"/>
                    <a:pt x="67482" y="0"/>
                  </a:cubicBezTo>
                  <a:close/>
                </a:path>
              </a:pathLst>
            </a:custGeom>
            <a:solidFill>
              <a:srgbClr val="D14B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Graphic 7">
            <a:extLst>
              <a:ext uri="{FF2B5EF4-FFF2-40B4-BE49-F238E27FC236}">
                <a16:creationId xmlns:a16="http://schemas.microsoft.com/office/drawing/2014/main" id="{FFD46AD4-9D5C-55C1-888A-845C1C4ED0A2}"/>
              </a:ext>
            </a:extLst>
          </p:cNvPr>
          <p:cNvSpPr/>
          <p:nvPr userDrawn="1"/>
        </p:nvSpPr>
        <p:spPr>
          <a:xfrm>
            <a:off x="4530291" y="1178153"/>
            <a:ext cx="7314396" cy="5002906"/>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FFFFF"/>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3" name="Picture Placeholder 15">
            <a:extLst>
              <a:ext uri="{FF2B5EF4-FFF2-40B4-BE49-F238E27FC236}">
                <a16:creationId xmlns:a16="http://schemas.microsoft.com/office/drawing/2014/main" id="{0EF9255F-11A6-8028-02ED-BD922B6D3D2E}"/>
              </a:ext>
            </a:extLst>
          </p:cNvPr>
          <p:cNvSpPr>
            <a:spLocks noGrp="1"/>
          </p:cNvSpPr>
          <p:nvPr>
            <p:ph type="pic" sz="quarter" idx="10" hasCustomPrompt="1"/>
          </p:nvPr>
        </p:nvSpPr>
        <p:spPr>
          <a:xfrm>
            <a:off x="4614120" y="1255187"/>
            <a:ext cx="7146738" cy="4848839"/>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17" name="Freeform 16">
            <a:extLst>
              <a:ext uri="{FF2B5EF4-FFF2-40B4-BE49-F238E27FC236}">
                <a16:creationId xmlns:a16="http://schemas.microsoft.com/office/drawing/2014/main" id="{F6E867C4-41D9-129D-B8A6-A0ED20758A98}"/>
              </a:ext>
            </a:extLst>
          </p:cNvPr>
          <p:cNvSpPr/>
          <p:nvPr userDrawn="1"/>
        </p:nvSpPr>
        <p:spPr>
          <a:xfrm>
            <a:off x="-6641" y="1178154"/>
            <a:ext cx="4140056" cy="2302847"/>
          </a:xfrm>
          <a:custGeom>
            <a:avLst/>
            <a:gdLst>
              <a:gd name="connsiteX0" fmla="*/ 0 w 4140056"/>
              <a:gd name="connsiteY0" fmla="*/ 0 h 2302847"/>
              <a:gd name="connsiteX1" fmla="*/ 877945 w 4140056"/>
              <a:gd name="connsiteY1" fmla="*/ 0 h 2302847"/>
              <a:gd name="connsiteX2" fmla="*/ 3008202 w 4140056"/>
              <a:gd name="connsiteY2" fmla="*/ 0 h 2302847"/>
              <a:gd name="connsiteX3" fmla="*/ 4035336 w 4140056"/>
              <a:gd name="connsiteY3" fmla="*/ 0 h 2302847"/>
              <a:gd name="connsiteX4" fmla="*/ 4140056 w 4140056"/>
              <a:gd name="connsiteY4" fmla="*/ 104775 h 2302847"/>
              <a:gd name="connsiteX5" fmla="*/ 4140056 w 4140056"/>
              <a:gd name="connsiteY5" fmla="*/ 2198072 h 2302847"/>
              <a:gd name="connsiteX6" fmla="*/ 4035336 w 4140056"/>
              <a:gd name="connsiteY6" fmla="*/ 2302847 h 2302847"/>
              <a:gd name="connsiteX7" fmla="*/ 3008202 w 4140056"/>
              <a:gd name="connsiteY7" fmla="*/ 2302847 h 2302847"/>
              <a:gd name="connsiteX8" fmla="*/ 877945 w 4140056"/>
              <a:gd name="connsiteY8" fmla="*/ 2302847 h 2302847"/>
              <a:gd name="connsiteX9" fmla="*/ 0 w 4140056"/>
              <a:gd name="connsiteY9" fmla="*/ 2302847 h 230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40056" h="2302847">
                <a:moveTo>
                  <a:pt x="0" y="0"/>
                </a:moveTo>
                <a:lnTo>
                  <a:pt x="877945" y="0"/>
                </a:lnTo>
                <a:lnTo>
                  <a:pt x="3008202" y="0"/>
                </a:lnTo>
                <a:lnTo>
                  <a:pt x="4035336" y="0"/>
                </a:lnTo>
                <a:cubicBezTo>
                  <a:pt x="4093171" y="0"/>
                  <a:pt x="4140056" y="46909"/>
                  <a:pt x="4140056" y="104775"/>
                </a:cubicBezTo>
                <a:lnTo>
                  <a:pt x="4140056" y="2198072"/>
                </a:lnTo>
                <a:cubicBezTo>
                  <a:pt x="4140056" y="2255937"/>
                  <a:pt x="4093171" y="2302847"/>
                  <a:pt x="4035336" y="2302847"/>
                </a:cubicBezTo>
                <a:lnTo>
                  <a:pt x="3008202" y="2302847"/>
                </a:lnTo>
                <a:lnTo>
                  <a:pt x="877945" y="2302847"/>
                </a:lnTo>
                <a:lnTo>
                  <a:pt x="0" y="2302847"/>
                </a:lnTo>
                <a:close/>
              </a:path>
            </a:pathLst>
          </a:custGeom>
          <a:solidFill>
            <a:schemeClr val="bg1"/>
          </a:solidFill>
          <a:ln w="12700" cap="flat">
            <a:noFill/>
            <a:prstDash val="solid"/>
            <a:miter/>
          </a:ln>
          <a:effectLst>
            <a:outerShdw blurRad="165100" dist="127000" dir="5400000" algn="ctr" rotWithShape="0">
              <a:srgbClr val="000000">
                <a:alpha val="15000"/>
              </a:srgbClr>
            </a:outerShdw>
          </a:effectLst>
        </p:spPr>
        <p:txBody>
          <a:bodyPr wrap="square" rtlCol="0" anchor="ctr">
            <a:noAutofit/>
          </a:bodyPr>
          <a:lstStyle/>
          <a:p>
            <a:endParaRPr lang="en-IS"/>
          </a:p>
        </p:txBody>
      </p:sp>
      <p:sp>
        <p:nvSpPr>
          <p:cNvPr id="6" name="Text Placeholder 5">
            <a:extLst>
              <a:ext uri="{FF2B5EF4-FFF2-40B4-BE49-F238E27FC236}">
                <a16:creationId xmlns:a16="http://schemas.microsoft.com/office/drawing/2014/main" id="{AACE79D8-92ED-6BFA-92D7-F5F3AFD2FF51}"/>
              </a:ext>
            </a:extLst>
          </p:cNvPr>
          <p:cNvSpPr>
            <a:spLocks noGrp="1"/>
          </p:cNvSpPr>
          <p:nvPr>
            <p:ph type="body" sz="quarter" idx="12" hasCustomPrompt="1"/>
          </p:nvPr>
        </p:nvSpPr>
        <p:spPr>
          <a:xfrm>
            <a:off x="430815" y="1372902"/>
            <a:ext cx="3514123" cy="1913351"/>
          </a:xfrm>
          <a:prstGeom prst="rect">
            <a:avLst/>
          </a:prstGeom>
        </p:spPr>
        <p:txBody>
          <a:bodyPr/>
          <a:lstStyle>
            <a:lvl1pPr>
              <a:defRPr sz="2000" b="0" i="0">
                <a:solidFill>
                  <a:srgbClr val="351C5C"/>
                </a:solidFill>
                <a:latin typeface="Aptos Light" panose="020B0004020202020204" pitchFamily="34" charset="0"/>
                <a:cs typeface="Segoe UI" panose="020B0502040204020203" pitchFamily="34" charset="0"/>
              </a:defRPr>
            </a:lvl1pPr>
          </a:lstStyle>
          <a:p>
            <a:pPr lvl="0"/>
            <a:r>
              <a:rPr lang="en-US"/>
              <a:t>Click to edit text</a:t>
            </a:r>
            <a:endParaRPr lang="en-IS"/>
          </a:p>
        </p:txBody>
      </p:sp>
      <p:sp>
        <p:nvSpPr>
          <p:cNvPr id="16" name="Freeform 15">
            <a:extLst>
              <a:ext uri="{FF2B5EF4-FFF2-40B4-BE49-F238E27FC236}">
                <a16:creationId xmlns:a16="http://schemas.microsoft.com/office/drawing/2014/main" id="{26C62B2D-6BBA-14CD-2D55-2DA905E8F99D}"/>
              </a:ext>
            </a:extLst>
          </p:cNvPr>
          <p:cNvSpPr/>
          <p:nvPr userDrawn="1"/>
        </p:nvSpPr>
        <p:spPr>
          <a:xfrm>
            <a:off x="0" y="3878213"/>
            <a:ext cx="4133416" cy="2302847"/>
          </a:xfrm>
          <a:custGeom>
            <a:avLst/>
            <a:gdLst>
              <a:gd name="connsiteX0" fmla="*/ 0 w 4133416"/>
              <a:gd name="connsiteY0" fmla="*/ 0 h 2302847"/>
              <a:gd name="connsiteX1" fmla="*/ 871305 w 4133416"/>
              <a:gd name="connsiteY1" fmla="*/ 0 h 2302847"/>
              <a:gd name="connsiteX2" fmla="*/ 3001562 w 4133416"/>
              <a:gd name="connsiteY2" fmla="*/ 0 h 2302847"/>
              <a:gd name="connsiteX3" fmla="*/ 4028696 w 4133416"/>
              <a:gd name="connsiteY3" fmla="*/ 0 h 2302847"/>
              <a:gd name="connsiteX4" fmla="*/ 4133416 w 4133416"/>
              <a:gd name="connsiteY4" fmla="*/ 104775 h 2302847"/>
              <a:gd name="connsiteX5" fmla="*/ 4133416 w 4133416"/>
              <a:gd name="connsiteY5" fmla="*/ 2198072 h 2302847"/>
              <a:gd name="connsiteX6" fmla="*/ 4028696 w 4133416"/>
              <a:gd name="connsiteY6" fmla="*/ 2302847 h 2302847"/>
              <a:gd name="connsiteX7" fmla="*/ 3001562 w 4133416"/>
              <a:gd name="connsiteY7" fmla="*/ 2302847 h 2302847"/>
              <a:gd name="connsiteX8" fmla="*/ 871305 w 4133416"/>
              <a:gd name="connsiteY8" fmla="*/ 2302847 h 2302847"/>
              <a:gd name="connsiteX9" fmla="*/ 0 w 4133416"/>
              <a:gd name="connsiteY9" fmla="*/ 2302847 h 230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33416" h="2302847">
                <a:moveTo>
                  <a:pt x="0" y="0"/>
                </a:moveTo>
                <a:lnTo>
                  <a:pt x="871305" y="0"/>
                </a:lnTo>
                <a:lnTo>
                  <a:pt x="3001562" y="0"/>
                </a:lnTo>
                <a:lnTo>
                  <a:pt x="4028696" y="0"/>
                </a:lnTo>
                <a:cubicBezTo>
                  <a:pt x="4086531" y="0"/>
                  <a:pt x="4133416" y="46909"/>
                  <a:pt x="4133416" y="104775"/>
                </a:cubicBezTo>
                <a:lnTo>
                  <a:pt x="4133416" y="2198072"/>
                </a:lnTo>
                <a:cubicBezTo>
                  <a:pt x="4133416" y="2255937"/>
                  <a:pt x="4086531" y="2302847"/>
                  <a:pt x="4028696" y="2302847"/>
                </a:cubicBezTo>
                <a:lnTo>
                  <a:pt x="3001562" y="2302847"/>
                </a:lnTo>
                <a:lnTo>
                  <a:pt x="871305" y="2302847"/>
                </a:lnTo>
                <a:lnTo>
                  <a:pt x="0" y="2302847"/>
                </a:lnTo>
                <a:close/>
              </a:path>
            </a:pathLst>
          </a:custGeom>
          <a:solidFill>
            <a:srgbClr val="351C5C"/>
          </a:solidFill>
          <a:ln w="0" cap="flat">
            <a:noFill/>
            <a:prstDash val="solid"/>
            <a:miter/>
          </a:ln>
          <a:effectLst>
            <a:outerShdw blurRad="165100" dist="127000" dir="5400000" algn="ctr" rotWithShape="0">
              <a:srgbClr val="000000">
                <a:alpha val="15000"/>
              </a:srgbClr>
            </a:outerShdw>
          </a:effectLst>
        </p:spPr>
        <p:txBody>
          <a:bodyPr wrap="square" rtlCol="0" anchor="ctr">
            <a:noAutofit/>
          </a:bodyPr>
          <a:lstStyle/>
          <a:p>
            <a:endParaRPr lang="en-IS"/>
          </a:p>
        </p:txBody>
      </p:sp>
      <p:sp>
        <p:nvSpPr>
          <p:cNvPr id="19" name="Text Placeholder 5">
            <a:extLst>
              <a:ext uri="{FF2B5EF4-FFF2-40B4-BE49-F238E27FC236}">
                <a16:creationId xmlns:a16="http://schemas.microsoft.com/office/drawing/2014/main" id="{A1936782-4F52-E9AD-C276-E13F4BA184C1}"/>
              </a:ext>
            </a:extLst>
          </p:cNvPr>
          <p:cNvSpPr>
            <a:spLocks noGrp="1"/>
          </p:cNvSpPr>
          <p:nvPr>
            <p:ph type="body" sz="quarter" idx="14" hasCustomPrompt="1"/>
          </p:nvPr>
        </p:nvSpPr>
        <p:spPr>
          <a:xfrm>
            <a:off x="430815" y="4072960"/>
            <a:ext cx="3514123" cy="1913351"/>
          </a:xfrm>
          <a:prstGeom prst="rect">
            <a:avLst/>
          </a:prstGeom>
        </p:spPr>
        <p:txBody>
          <a:bodyPr/>
          <a:lstStyle>
            <a:lvl1pPr>
              <a:defRPr sz="2000" b="0" i="0">
                <a:solidFill>
                  <a:schemeClr val="bg1"/>
                </a:solidFill>
                <a:latin typeface="Aptos Light" panose="020B0004020202020204" pitchFamily="34" charset="0"/>
                <a:cs typeface="Segoe UI" panose="020B0502040204020203" pitchFamily="34" charset="0"/>
              </a:defRPr>
            </a:lvl1pPr>
          </a:lstStyle>
          <a:p>
            <a:pPr lvl="0"/>
            <a:r>
              <a:rPr lang="en-US"/>
              <a:t>Click to edit text</a:t>
            </a:r>
            <a:endParaRPr lang="en-IS"/>
          </a:p>
        </p:txBody>
      </p:sp>
      <p:sp>
        <p:nvSpPr>
          <p:cNvPr id="5" name="Title Placeholder 12">
            <a:extLst>
              <a:ext uri="{FF2B5EF4-FFF2-40B4-BE49-F238E27FC236}">
                <a16:creationId xmlns:a16="http://schemas.microsoft.com/office/drawing/2014/main" id="{32363DFE-F7A7-5903-6A28-9F0E5F86917A}"/>
              </a:ext>
            </a:extLst>
          </p:cNvPr>
          <p:cNvSpPr>
            <a:spLocks noGrp="1"/>
          </p:cNvSpPr>
          <p:nvPr>
            <p:ph type="title" hasCustomPrompt="1"/>
          </p:nvPr>
        </p:nvSpPr>
        <p:spPr>
          <a:xfrm>
            <a:off x="340291" y="212186"/>
            <a:ext cx="11504395" cy="588637"/>
          </a:xfrm>
          <a:prstGeom prst="rect">
            <a:avLst/>
          </a:prstGeom>
        </p:spPr>
        <p:txBody>
          <a:bodyPr vert="horz" lIns="91440" tIns="45720" rIns="91440" bIns="45720" rtlCol="0" anchor="t" anchorCtr="0">
            <a:noAutofit/>
          </a:bodyPr>
          <a:lstStyle>
            <a:lvl1pPr>
              <a:defRPr sz="4000" b="1" i="0">
                <a:solidFill>
                  <a:srgbClr val="361D5C"/>
                </a:solidFill>
                <a:latin typeface="Aptos ExtraBold" panose="020B0004020202020204" pitchFamily="34" charset="0"/>
                <a:cs typeface="Segoe UI" panose="020B0502040204020203" pitchFamily="34" charset="0"/>
              </a:defRPr>
            </a:lvl1pPr>
          </a:lstStyle>
          <a:p>
            <a:r>
              <a:rPr lang="en-GB"/>
              <a:t>Insert slide title</a:t>
            </a:r>
            <a:endParaRPr lang="en-IS"/>
          </a:p>
        </p:txBody>
      </p:sp>
      <p:pic>
        <p:nvPicPr>
          <p:cNvPr id="47" name="Graphic 46">
            <a:extLst>
              <a:ext uri="{FF2B5EF4-FFF2-40B4-BE49-F238E27FC236}">
                <a16:creationId xmlns:a16="http://schemas.microsoft.com/office/drawing/2014/main" id="{FB616DFE-B922-79E7-7568-C86C82A9C286}"/>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10483403" y="6254992"/>
            <a:ext cx="1468192" cy="601465"/>
          </a:xfrm>
          <a:prstGeom prst="rect">
            <a:avLst/>
          </a:prstGeom>
        </p:spPr>
      </p:pic>
    </p:spTree>
    <p:extLst>
      <p:ext uri="{BB962C8B-B14F-4D97-AF65-F5344CB8AC3E}">
        <p14:creationId xmlns:p14="http://schemas.microsoft.com/office/powerpoint/2010/main" val="2601228891"/>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preserve="1" userDrawn="1">
  <p:cSld name="Text image 4">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7166A34E-910F-89A8-760C-CB5EA5AD8930}"/>
              </a:ext>
            </a:extLst>
          </p:cNvPr>
          <p:cNvGrpSpPr/>
          <p:nvPr userDrawn="1"/>
        </p:nvGrpSpPr>
        <p:grpSpPr>
          <a:xfrm>
            <a:off x="0" y="144961"/>
            <a:ext cx="5075397" cy="6735610"/>
            <a:chOff x="0" y="144961"/>
            <a:chExt cx="5075397" cy="6735610"/>
          </a:xfrm>
        </p:grpSpPr>
        <p:sp>
          <p:nvSpPr>
            <p:cNvPr id="43" name="Freeform 42">
              <a:extLst>
                <a:ext uri="{FF2B5EF4-FFF2-40B4-BE49-F238E27FC236}">
                  <a16:creationId xmlns:a16="http://schemas.microsoft.com/office/drawing/2014/main" id="{F1CD477F-6B69-3AFD-79A6-3FE7EA1FB946}"/>
                </a:ext>
              </a:extLst>
            </p:cNvPr>
            <p:cNvSpPr/>
            <p:nvPr/>
          </p:nvSpPr>
          <p:spPr>
            <a:xfrm>
              <a:off x="3468844" y="2521575"/>
              <a:ext cx="1606553" cy="1606550"/>
            </a:xfrm>
            <a:custGeom>
              <a:avLst/>
              <a:gdLst>
                <a:gd name="connsiteX0" fmla="*/ 1606553 w 1606553"/>
                <a:gd name="connsiteY0" fmla="*/ 803275 h 1606550"/>
                <a:gd name="connsiteX1" fmla="*/ 803277 w 1606553"/>
                <a:gd name="connsiteY1" fmla="*/ 1606550 h 1606550"/>
                <a:gd name="connsiteX2" fmla="*/ 0 w 1606553"/>
                <a:gd name="connsiteY2" fmla="*/ 803275 h 1606550"/>
                <a:gd name="connsiteX3" fmla="*/ 803277 w 1606553"/>
                <a:gd name="connsiteY3" fmla="*/ 0 h 1606550"/>
                <a:gd name="connsiteX4" fmla="*/ 1606553 w 1606553"/>
                <a:gd name="connsiteY4" fmla="*/ 803275 h 1606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06553" h="1606550">
                  <a:moveTo>
                    <a:pt x="1606553" y="803275"/>
                  </a:moveTo>
                  <a:cubicBezTo>
                    <a:pt x="1606553" y="1246912"/>
                    <a:pt x="1246914" y="1606550"/>
                    <a:pt x="803277" y="1606550"/>
                  </a:cubicBezTo>
                  <a:cubicBezTo>
                    <a:pt x="359639" y="1606550"/>
                    <a:pt x="0" y="1246912"/>
                    <a:pt x="0" y="803275"/>
                  </a:cubicBezTo>
                  <a:cubicBezTo>
                    <a:pt x="0" y="359639"/>
                    <a:pt x="359639" y="0"/>
                    <a:pt x="803277" y="0"/>
                  </a:cubicBezTo>
                  <a:cubicBezTo>
                    <a:pt x="1246914" y="0"/>
                    <a:pt x="1606553" y="359639"/>
                    <a:pt x="1606553" y="803275"/>
                  </a:cubicBezTo>
                  <a:close/>
                </a:path>
              </a:pathLst>
            </a:custGeom>
            <a:solidFill>
              <a:srgbClr val="00706E"/>
            </a:solidFill>
            <a:ln w="0" cap="flat">
              <a:noFill/>
              <a:prstDash val="solid"/>
              <a:miter/>
            </a:ln>
          </p:spPr>
          <p:txBody>
            <a:bodyPr rtlCol="0" anchor="ctr"/>
            <a:lstStyle/>
            <a:p>
              <a:endParaRPr lang="en-US"/>
            </a:p>
          </p:txBody>
        </p:sp>
        <p:sp>
          <p:nvSpPr>
            <p:cNvPr id="45" name="Freeform 44">
              <a:extLst>
                <a:ext uri="{FF2B5EF4-FFF2-40B4-BE49-F238E27FC236}">
                  <a16:creationId xmlns:a16="http://schemas.microsoft.com/office/drawing/2014/main" id="{92BD274E-FBA9-FC3D-4ABE-A5F1A077E430}"/>
                </a:ext>
              </a:extLst>
            </p:cNvPr>
            <p:cNvSpPr/>
            <p:nvPr userDrawn="1"/>
          </p:nvSpPr>
          <p:spPr>
            <a:xfrm>
              <a:off x="0" y="3683625"/>
              <a:ext cx="4695794" cy="3196946"/>
            </a:xfrm>
            <a:custGeom>
              <a:avLst/>
              <a:gdLst>
                <a:gd name="connsiteX0" fmla="*/ 274026 w 4695794"/>
                <a:gd name="connsiteY0" fmla="*/ 2521521 h 3196946"/>
                <a:gd name="connsiteX1" fmla="*/ 949452 w 4695794"/>
                <a:gd name="connsiteY1" fmla="*/ 3196946 h 3196946"/>
                <a:gd name="connsiteX2" fmla="*/ 0 w 4695794"/>
                <a:gd name="connsiteY2" fmla="*/ 3196946 h 3196946"/>
                <a:gd name="connsiteX3" fmla="*/ 0 w 4695794"/>
                <a:gd name="connsiteY3" fmla="*/ 2878139 h 3196946"/>
                <a:gd name="connsiteX4" fmla="*/ 1924458 w 4695794"/>
                <a:gd name="connsiteY4" fmla="*/ 690880 h 3196946"/>
                <a:gd name="connsiteX5" fmla="*/ 1924490 w 4695794"/>
                <a:gd name="connsiteY5" fmla="*/ 690912 h 3196946"/>
                <a:gd name="connsiteX6" fmla="*/ 1924458 w 4695794"/>
                <a:gd name="connsiteY6" fmla="*/ 690944 h 3196946"/>
                <a:gd name="connsiteX7" fmla="*/ 2615403 w 4695794"/>
                <a:gd name="connsiteY7" fmla="*/ 0 h 3196946"/>
                <a:gd name="connsiteX8" fmla="*/ 4695794 w 4695794"/>
                <a:gd name="connsiteY8" fmla="*/ 2080387 h 3196946"/>
                <a:gd name="connsiteX9" fmla="*/ 3980307 w 4695794"/>
                <a:gd name="connsiteY9" fmla="*/ 3196946 h 3196946"/>
                <a:gd name="connsiteX10" fmla="*/ 1137462 w 4695794"/>
                <a:gd name="connsiteY10" fmla="*/ 3196946 h 3196946"/>
                <a:gd name="connsiteX11" fmla="*/ 2783995 w 4695794"/>
                <a:gd name="connsiteY11" fmla="*/ 1550416 h 3196946"/>
                <a:gd name="connsiteX12" fmla="*/ 1924490 w 4695794"/>
                <a:gd name="connsiteY12" fmla="*/ 690912 h 3196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695794" h="3196946">
                  <a:moveTo>
                    <a:pt x="274026" y="2521521"/>
                  </a:moveTo>
                  <a:lnTo>
                    <a:pt x="949452" y="3196946"/>
                  </a:lnTo>
                  <a:lnTo>
                    <a:pt x="0" y="3196946"/>
                  </a:lnTo>
                  <a:lnTo>
                    <a:pt x="0" y="2878139"/>
                  </a:lnTo>
                  <a:close/>
                  <a:moveTo>
                    <a:pt x="1924458" y="690880"/>
                  </a:moveTo>
                  <a:lnTo>
                    <a:pt x="1924490" y="690912"/>
                  </a:lnTo>
                  <a:lnTo>
                    <a:pt x="1924458" y="690944"/>
                  </a:lnTo>
                  <a:close/>
                  <a:moveTo>
                    <a:pt x="2615403" y="0"/>
                  </a:moveTo>
                  <a:lnTo>
                    <a:pt x="4695794" y="2080387"/>
                  </a:lnTo>
                  <a:lnTo>
                    <a:pt x="3980307" y="3196946"/>
                  </a:lnTo>
                  <a:lnTo>
                    <a:pt x="1137462" y="3196946"/>
                  </a:lnTo>
                  <a:lnTo>
                    <a:pt x="2783995" y="1550416"/>
                  </a:lnTo>
                  <a:lnTo>
                    <a:pt x="1924490" y="690912"/>
                  </a:lnTo>
                  <a:close/>
                </a:path>
              </a:pathLst>
            </a:custGeom>
            <a:solidFill>
              <a:srgbClr val="5C3E8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45">
              <a:extLst>
                <a:ext uri="{FF2B5EF4-FFF2-40B4-BE49-F238E27FC236}">
                  <a16:creationId xmlns:a16="http://schemas.microsoft.com/office/drawing/2014/main" id="{95769C27-8CC5-BE51-32AF-8FB50D87DA52}"/>
                </a:ext>
              </a:extLst>
            </p:cNvPr>
            <p:cNvSpPr/>
            <p:nvPr userDrawn="1"/>
          </p:nvSpPr>
          <p:spPr>
            <a:xfrm>
              <a:off x="1" y="1720714"/>
              <a:ext cx="3423373" cy="5137287"/>
            </a:xfrm>
            <a:custGeom>
              <a:avLst/>
              <a:gdLst>
                <a:gd name="connsiteX0" fmla="*/ 652487 w 3423373"/>
                <a:gd name="connsiteY0" fmla="*/ 0 h 5137287"/>
                <a:gd name="connsiteX1" fmla="*/ 2637756 w 3423373"/>
                <a:gd name="connsiteY1" fmla="*/ 1985264 h 5137287"/>
                <a:gd name="connsiteX2" fmla="*/ 2637692 w 3423373"/>
                <a:gd name="connsiteY2" fmla="*/ 1985264 h 5137287"/>
                <a:gd name="connsiteX3" fmla="*/ 2919008 w 3423373"/>
                <a:gd name="connsiteY3" fmla="*/ 5081858 h 5137287"/>
                <a:gd name="connsiteX4" fmla="*/ 2868533 w 3423373"/>
                <a:gd name="connsiteY4" fmla="*/ 5137287 h 5137287"/>
                <a:gd name="connsiteX5" fmla="*/ 0 w 3423373"/>
                <a:gd name="connsiteY5" fmla="*/ 5137287 h 5137287"/>
                <a:gd name="connsiteX6" fmla="*/ 0 w 3423373"/>
                <a:gd name="connsiteY6" fmla="*/ 3693010 h 5137287"/>
                <a:gd name="connsiteX7" fmla="*/ 337400 w 3423373"/>
                <a:gd name="connsiteY7" fmla="*/ 4030409 h 5137287"/>
                <a:gd name="connsiteX8" fmla="*/ 1356386 w 3423373"/>
                <a:gd name="connsiteY8" fmla="*/ 4192588 h 5137287"/>
                <a:gd name="connsiteX9" fmla="*/ 1538060 w 3423373"/>
                <a:gd name="connsiteY9" fmla="*/ 4051300 h 5137287"/>
                <a:gd name="connsiteX10" fmla="*/ 1511327 w 3423373"/>
                <a:gd name="connsiteY10" fmla="*/ 2856484 h 5137287"/>
                <a:gd name="connsiteX11" fmla="*/ 834161 w 3423373"/>
                <a:gd name="connsiteY11" fmla="*/ 2179320 h 5137287"/>
                <a:gd name="connsiteX12" fmla="*/ 0 w 3423373"/>
                <a:gd name="connsiteY12" fmla="*/ 3013480 h 5137287"/>
                <a:gd name="connsiteX13" fmla="*/ 0 w 3423373"/>
                <a:gd name="connsiteY13" fmla="*/ 652486 h 5137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23373" h="5137287">
                  <a:moveTo>
                    <a:pt x="652487" y="0"/>
                  </a:moveTo>
                  <a:lnTo>
                    <a:pt x="2637756" y="1985264"/>
                  </a:lnTo>
                  <a:lnTo>
                    <a:pt x="2637692" y="1985264"/>
                  </a:lnTo>
                  <a:cubicBezTo>
                    <a:pt x="3593051" y="2940563"/>
                    <a:pt x="3665319" y="4179155"/>
                    <a:pt x="2919008" y="5081858"/>
                  </a:cubicBezTo>
                  <a:lnTo>
                    <a:pt x="2868533" y="5137287"/>
                  </a:lnTo>
                  <a:lnTo>
                    <a:pt x="0" y="5137287"/>
                  </a:lnTo>
                  <a:lnTo>
                    <a:pt x="0" y="3693010"/>
                  </a:lnTo>
                  <a:lnTo>
                    <a:pt x="337400" y="4030409"/>
                  </a:lnTo>
                  <a:cubicBezTo>
                    <a:pt x="644740" y="4337749"/>
                    <a:pt x="1039267" y="4380738"/>
                    <a:pt x="1356386" y="4192588"/>
                  </a:cubicBezTo>
                  <a:cubicBezTo>
                    <a:pt x="1420204" y="4154805"/>
                    <a:pt x="1481418" y="4107942"/>
                    <a:pt x="1538060" y="4051300"/>
                  </a:cubicBezTo>
                  <a:cubicBezTo>
                    <a:pt x="1873405" y="3715957"/>
                    <a:pt x="1880516" y="3225673"/>
                    <a:pt x="1511327" y="2856484"/>
                  </a:cubicBezTo>
                  <a:lnTo>
                    <a:pt x="834161" y="2179320"/>
                  </a:lnTo>
                  <a:lnTo>
                    <a:pt x="0" y="3013480"/>
                  </a:lnTo>
                  <a:lnTo>
                    <a:pt x="0" y="652486"/>
                  </a:lnTo>
                  <a:close/>
                </a:path>
              </a:pathLst>
            </a:custGeom>
            <a:solidFill>
              <a:srgbClr val="BABAE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46">
              <a:extLst>
                <a:ext uri="{FF2B5EF4-FFF2-40B4-BE49-F238E27FC236}">
                  <a16:creationId xmlns:a16="http://schemas.microsoft.com/office/drawing/2014/main" id="{B424951C-5BEA-C3EB-B0A5-2627D5D46622}"/>
                </a:ext>
              </a:extLst>
            </p:cNvPr>
            <p:cNvSpPr/>
            <p:nvPr userDrawn="1"/>
          </p:nvSpPr>
          <p:spPr>
            <a:xfrm>
              <a:off x="1" y="144961"/>
              <a:ext cx="2717211" cy="4589225"/>
            </a:xfrm>
            <a:custGeom>
              <a:avLst/>
              <a:gdLst>
                <a:gd name="connsiteX0" fmla="*/ 2228244 w 2717211"/>
                <a:gd name="connsiteY0" fmla="*/ 0 h 4589225"/>
                <a:gd name="connsiteX1" fmla="*/ 2228244 w 2717211"/>
                <a:gd name="connsiteY1" fmla="*/ 2360930 h 4589225"/>
                <a:gd name="connsiteX2" fmla="*/ 0 w 2717211"/>
                <a:gd name="connsiteY2" fmla="*/ 4589225 h 4589225"/>
                <a:gd name="connsiteX3" fmla="*/ 0 w 2717211"/>
                <a:gd name="connsiteY3" fmla="*/ 2228294 h 4589225"/>
              </a:gdLst>
              <a:ahLst/>
              <a:cxnLst>
                <a:cxn ang="0">
                  <a:pos x="connsiteX0" y="connsiteY0"/>
                </a:cxn>
                <a:cxn ang="0">
                  <a:pos x="connsiteX1" y="connsiteY1"/>
                </a:cxn>
                <a:cxn ang="0">
                  <a:pos x="connsiteX2" y="connsiteY2"/>
                </a:cxn>
                <a:cxn ang="0">
                  <a:pos x="connsiteX3" y="connsiteY3"/>
                </a:cxn>
              </a:cxnLst>
              <a:rect l="l" t="t" r="r" b="b"/>
              <a:pathLst>
                <a:path w="2717211" h="4589225">
                  <a:moveTo>
                    <a:pt x="2228244" y="0"/>
                  </a:moveTo>
                  <a:cubicBezTo>
                    <a:pt x="2880200" y="651955"/>
                    <a:pt x="2880200" y="1708976"/>
                    <a:pt x="2228244" y="2360930"/>
                  </a:cubicBezTo>
                  <a:lnTo>
                    <a:pt x="0" y="4589225"/>
                  </a:lnTo>
                  <a:lnTo>
                    <a:pt x="0" y="2228294"/>
                  </a:lnTo>
                  <a:close/>
                </a:path>
              </a:pathLst>
            </a:custGeom>
            <a:solidFill>
              <a:srgbClr val="5C3E8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8" name="Graphic 7">
            <a:extLst>
              <a:ext uri="{FF2B5EF4-FFF2-40B4-BE49-F238E27FC236}">
                <a16:creationId xmlns:a16="http://schemas.microsoft.com/office/drawing/2014/main" id="{C4636D1C-8DE4-F38F-1180-F7AC99A51F58}"/>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5400000">
            <a:off x="-532072" y="1330897"/>
            <a:ext cx="6034726" cy="4123312"/>
          </a:xfrm>
          <a:prstGeom prst="rect">
            <a:avLst/>
          </a:prstGeom>
          <a:effectLst>
            <a:outerShdw blurRad="165100" dist="127000" dir="5400000" algn="ctr" rotWithShape="0">
              <a:srgbClr val="000000">
                <a:alpha val="15230"/>
              </a:srgbClr>
            </a:outerShdw>
          </a:effectLst>
        </p:spPr>
      </p:pic>
      <p:sp>
        <p:nvSpPr>
          <p:cNvPr id="24" name="Text Placeholder 23">
            <a:extLst>
              <a:ext uri="{FF2B5EF4-FFF2-40B4-BE49-F238E27FC236}">
                <a16:creationId xmlns:a16="http://schemas.microsoft.com/office/drawing/2014/main" id="{B2CAD4F5-CA31-11D1-C9C3-39B5588E7589}"/>
              </a:ext>
            </a:extLst>
          </p:cNvPr>
          <p:cNvSpPr>
            <a:spLocks noGrp="1"/>
          </p:cNvSpPr>
          <p:nvPr>
            <p:ph type="body" sz="quarter" idx="11" hasCustomPrompt="1"/>
          </p:nvPr>
        </p:nvSpPr>
        <p:spPr>
          <a:xfrm>
            <a:off x="5285729" y="200026"/>
            <a:ext cx="6565636" cy="600798"/>
          </a:xfrm>
          <a:prstGeom prst="rect">
            <a:avLst/>
          </a:prstGeom>
        </p:spPr>
        <p:txBody>
          <a:bodyPr/>
          <a:lstStyle>
            <a:lvl1pPr marL="0" indent="0">
              <a:buNone/>
              <a:defRPr sz="4000" b="1" i="0">
                <a:solidFill>
                  <a:srgbClr val="361D5C"/>
                </a:solidFill>
                <a:latin typeface="Aptos ExtraBold" panose="020B0004020202020204" pitchFamily="34" charset="0"/>
                <a:cs typeface="Segoe UI" panose="020B0502040204020203" pitchFamily="34" charset="0"/>
              </a:defRPr>
            </a:lvl1pPr>
          </a:lstStyle>
          <a:p>
            <a:pPr lvl="0"/>
            <a:r>
              <a:rPr lang="en-US"/>
              <a:t>Insert title here</a:t>
            </a:r>
            <a:endParaRPr lang="en-IS"/>
          </a:p>
        </p:txBody>
      </p:sp>
      <p:sp>
        <p:nvSpPr>
          <p:cNvPr id="40" name="Picture Placeholder 39">
            <a:extLst>
              <a:ext uri="{FF2B5EF4-FFF2-40B4-BE49-F238E27FC236}">
                <a16:creationId xmlns:a16="http://schemas.microsoft.com/office/drawing/2014/main" id="{EA5D42FA-5BDD-C47F-A1DE-B54AE61AD963}"/>
              </a:ext>
            </a:extLst>
          </p:cNvPr>
          <p:cNvSpPr>
            <a:spLocks noGrp="1"/>
          </p:cNvSpPr>
          <p:nvPr>
            <p:ph type="pic" sz="quarter" idx="10" hasCustomPrompt="1"/>
          </p:nvPr>
        </p:nvSpPr>
        <p:spPr>
          <a:xfrm>
            <a:off x="489297" y="445249"/>
            <a:ext cx="3991987" cy="5893486"/>
          </a:xfrm>
          <a:custGeom>
            <a:avLst/>
            <a:gdLst>
              <a:gd name="connsiteX0" fmla="*/ 124980 w 3991987"/>
              <a:gd name="connsiteY0" fmla="*/ 0 h 5893486"/>
              <a:gd name="connsiteX1" fmla="*/ 3867007 w 3991987"/>
              <a:gd name="connsiteY1" fmla="*/ 0 h 5893486"/>
              <a:gd name="connsiteX2" fmla="*/ 3991987 w 3991987"/>
              <a:gd name="connsiteY2" fmla="*/ 125001 h 5893486"/>
              <a:gd name="connsiteX3" fmla="*/ 3991987 w 3991987"/>
              <a:gd name="connsiteY3" fmla="*/ 5768485 h 5893486"/>
              <a:gd name="connsiteX4" fmla="*/ 3867007 w 3991987"/>
              <a:gd name="connsiteY4" fmla="*/ 5893486 h 5893486"/>
              <a:gd name="connsiteX5" fmla="*/ 1291226 w 3991987"/>
              <a:gd name="connsiteY5" fmla="*/ 5893486 h 5893486"/>
              <a:gd name="connsiteX6" fmla="*/ 957419 w 3991987"/>
              <a:gd name="connsiteY6" fmla="*/ 5560085 h 5893486"/>
              <a:gd name="connsiteX7" fmla="*/ 910865 w 3991987"/>
              <a:gd name="connsiteY7" fmla="*/ 5515030 h 5893486"/>
              <a:gd name="connsiteX8" fmla="*/ 167296 w 3991987"/>
              <a:gd name="connsiteY8" fmla="*/ 5028738 h 5893486"/>
              <a:gd name="connsiteX9" fmla="*/ 0 w 3991987"/>
              <a:gd name="connsiteY9" fmla="*/ 4976600 h 5893486"/>
              <a:gd name="connsiteX10" fmla="*/ 0 w 3991987"/>
              <a:gd name="connsiteY10" fmla="*/ 125001 h 5893486"/>
              <a:gd name="connsiteX11" fmla="*/ 124980 w 3991987"/>
              <a:gd name="connsiteY11" fmla="*/ 0 h 5893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91987" h="5893486">
                <a:moveTo>
                  <a:pt x="124980" y="0"/>
                </a:moveTo>
                <a:lnTo>
                  <a:pt x="3867007" y="0"/>
                </a:lnTo>
                <a:cubicBezTo>
                  <a:pt x="3936031" y="0"/>
                  <a:pt x="3991987" y="55965"/>
                  <a:pt x="3991987" y="125001"/>
                </a:cubicBezTo>
                <a:lnTo>
                  <a:pt x="3991987" y="5768485"/>
                </a:lnTo>
                <a:cubicBezTo>
                  <a:pt x="3991987" y="5837521"/>
                  <a:pt x="3936032" y="5893486"/>
                  <a:pt x="3867007" y="5893486"/>
                </a:cubicBezTo>
                <a:lnTo>
                  <a:pt x="1291226" y="5893486"/>
                </a:lnTo>
                <a:lnTo>
                  <a:pt x="957419" y="5560085"/>
                </a:lnTo>
                <a:cubicBezTo>
                  <a:pt x="941878" y="5544563"/>
                  <a:pt x="926405" y="5529110"/>
                  <a:pt x="910865" y="5515030"/>
                </a:cubicBezTo>
                <a:cubicBezTo>
                  <a:pt x="671114" y="5285427"/>
                  <a:pt x="420963" y="5124334"/>
                  <a:pt x="167296" y="5028738"/>
                </a:cubicBezTo>
                <a:lnTo>
                  <a:pt x="0" y="4976600"/>
                </a:lnTo>
                <a:lnTo>
                  <a:pt x="0" y="125001"/>
                </a:lnTo>
                <a:cubicBezTo>
                  <a:pt x="0" y="55965"/>
                  <a:pt x="55955" y="0"/>
                  <a:pt x="124980"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8" name="Freeform 47">
            <a:extLst>
              <a:ext uri="{FF2B5EF4-FFF2-40B4-BE49-F238E27FC236}">
                <a16:creationId xmlns:a16="http://schemas.microsoft.com/office/drawing/2014/main" id="{9DA6BC92-564E-780A-6A0C-64D537194179}"/>
              </a:ext>
            </a:extLst>
          </p:cNvPr>
          <p:cNvSpPr/>
          <p:nvPr userDrawn="1"/>
        </p:nvSpPr>
        <p:spPr>
          <a:xfrm>
            <a:off x="0" y="5377095"/>
            <a:ext cx="2300420" cy="1489862"/>
          </a:xfrm>
          <a:custGeom>
            <a:avLst/>
            <a:gdLst>
              <a:gd name="connsiteX0" fmla="*/ 82814 w 2300420"/>
              <a:gd name="connsiteY0" fmla="*/ 11 h 1489862"/>
              <a:gd name="connsiteX1" fmla="*/ 1400162 w 2300420"/>
              <a:gd name="connsiteY1" fmla="*/ 592141 h 1489862"/>
              <a:gd name="connsiteX2" fmla="*/ 1446716 w 2300420"/>
              <a:gd name="connsiteY2" fmla="*/ 637196 h 1489862"/>
              <a:gd name="connsiteX3" fmla="*/ 2300420 w 2300420"/>
              <a:gd name="connsiteY3" fmla="*/ 1489862 h 1489862"/>
              <a:gd name="connsiteX4" fmla="*/ 0 w 2300420"/>
              <a:gd name="connsiteY4" fmla="*/ 1489862 h 1489862"/>
              <a:gd name="connsiteX5" fmla="*/ 0 w 2300420"/>
              <a:gd name="connsiteY5" fmla="*/ 5445 h 1489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0420" h="1489862">
                <a:moveTo>
                  <a:pt x="82814" y="11"/>
                </a:moveTo>
                <a:cubicBezTo>
                  <a:pt x="529182" y="-1658"/>
                  <a:pt x="980598" y="190336"/>
                  <a:pt x="1400162" y="592141"/>
                </a:cubicBezTo>
                <a:cubicBezTo>
                  <a:pt x="1415702" y="606221"/>
                  <a:pt x="1431175" y="621674"/>
                  <a:pt x="1446716" y="637196"/>
                </a:cubicBezTo>
                <a:lnTo>
                  <a:pt x="2300420" y="1489862"/>
                </a:lnTo>
                <a:lnTo>
                  <a:pt x="0" y="1489862"/>
                </a:lnTo>
                <a:lnTo>
                  <a:pt x="0" y="5445"/>
                </a:lnTo>
                <a:close/>
              </a:path>
            </a:pathLst>
          </a:custGeom>
          <a:solidFill>
            <a:srgbClr val="00706E"/>
          </a:solidFill>
          <a:ln w="0" cap="flat">
            <a:noFill/>
            <a:prstDash val="solid"/>
            <a:miter/>
          </a:ln>
        </p:spPr>
        <p:txBody>
          <a:bodyPr rtlCol="0" anchor="ctr"/>
          <a:lstStyle/>
          <a:p>
            <a:endParaRPr lang="en-IS"/>
          </a:p>
        </p:txBody>
      </p:sp>
      <p:pic>
        <p:nvPicPr>
          <p:cNvPr id="49" name="Picture 48" descr="A black background with white text&#10;&#10;Description automatically generated">
            <a:extLst>
              <a:ext uri="{FF2B5EF4-FFF2-40B4-BE49-F238E27FC236}">
                <a16:creationId xmlns:a16="http://schemas.microsoft.com/office/drawing/2014/main" id="{FC189B69-51BD-F88D-CA93-92CD6AA93D7F}"/>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122613" y="6153002"/>
            <a:ext cx="1480989" cy="606708"/>
          </a:xfrm>
          <a:prstGeom prst="rect">
            <a:avLst/>
          </a:prstGeom>
        </p:spPr>
      </p:pic>
      <p:sp>
        <p:nvSpPr>
          <p:cNvPr id="50" name="Text Placeholder 41">
            <a:extLst>
              <a:ext uri="{FF2B5EF4-FFF2-40B4-BE49-F238E27FC236}">
                <a16:creationId xmlns:a16="http://schemas.microsoft.com/office/drawing/2014/main" id="{4232BF45-10B9-436A-5C38-78DAB7DD65AD}"/>
              </a:ext>
            </a:extLst>
          </p:cNvPr>
          <p:cNvSpPr>
            <a:spLocks noGrp="1"/>
          </p:cNvSpPr>
          <p:nvPr>
            <p:ph type="body" sz="quarter" idx="13"/>
          </p:nvPr>
        </p:nvSpPr>
        <p:spPr>
          <a:xfrm>
            <a:off x="5285729" y="962526"/>
            <a:ext cx="6565636"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25658081"/>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preserve="1" userDrawn="1">
  <p:cSld name="Text image 5">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DB8775DA-F9D0-3530-8ACE-6AC448DF8A1C}"/>
              </a:ext>
            </a:extLst>
          </p:cNvPr>
          <p:cNvGrpSpPr/>
          <p:nvPr userDrawn="1"/>
        </p:nvGrpSpPr>
        <p:grpSpPr>
          <a:xfrm>
            <a:off x="6096026" y="1132900"/>
            <a:ext cx="6095975" cy="5725100"/>
            <a:chOff x="6096026" y="1132900"/>
            <a:chExt cx="6095975" cy="5725100"/>
          </a:xfrm>
        </p:grpSpPr>
        <p:sp>
          <p:nvSpPr>
            <p:cNvPr id="5" name="Freeform 4">
              <a:extLst>
                <a:ext uri="{FF2B5EF4-FFF2-40B4-BE49-F238E27FC236}">
                  <a16:creationId xmlns:a16="http://schemas.microsoft.com/office/drawing/2014/main" id="{8B3BC63E-874B-8B84-B227-3E09FBE12742}"/>
                </a:ext>
              </a:extLst>
            </p:cNvPr>
            <p:cNvSpPr/>
            <p:nvPr/>
          </p:nvSpPr>
          <p:spPr>
            <a:xfrm>
              <a:off x="6096026" y="1132900"/>
              <a:ext cx="1855998" cy="1857962"/>
            </a:xfrm>
            <a:custGeom>
              <a:avLst/>
              <a:gdLst>
                <a:gd name="connsiteX0" fmla="*/ 1589562 w 1855998"/>
                <a:gd name="connsiteY0" fmla="*/ 270157 h 1857962"/>
                <a:gd name="connsiteX1" fmla="*/ 1561383 w 1855998"/>
                <a:gd name="connsiteY1" fmla="*/ 1569239 h 1857962"/>
                <a:gd name="connsiteX2" fmla="*/ 270701 w 1855998"/>
                <a:gd name="connsiteY2" fmla="*/ 1590430 h 1857962"/>
                <a:gd name="connsiteX3" fmla="*/ 284858 w 1855998"/>
                <a:gd name="connsiteY3" fmla="*/ 291347 h 1857962"/>
                <a:gd name="connsiteX4" fmla="*/ 1589562 w 1855998"/>
                <a:gd name="connsiteY4" fmla="*/ 270157 h 18579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5998" h="1857962">
                  <a:moveTo>
                    <a:pt x="1589562" y="270157"/>
                  </a:moveTo>
                  <a:cubicBezTo>
                    <a:pt x="1956286" y="637274"/>
                    <a:pt x="1942130" y="1187950"/>
                    <a:pt x="1561383" y="1569239"/>
                  </a:cubicBezTo>
                  <a:cubicBezTo>
                    <a:pt x="1187648" y="1943375"/>
                    <a:pt x="637561" y="1957547"/>
                    <a:pt x="270701" y="1590430"/>
                  </a:cubicBezTo>
                  <a:cubicBezTo>
                    <a:pt x="-96023" y="1223312"/>
                    <a:pt x="-89012" y="665618"/>
                    <a:pt x="284858" y="291347"/>
                  </a:cubicBezTo>
                  <a:cubicBezTo>
                    <a:pt x="665739" y="-89942"/>
                    <a:pt x="1222837" y="-96960"/>
                    <a:pt x="1589562" y="270157"/>
                  </a:cubicBezTo>
                  <a:close/>
                </a:path>
              </a:pathLst>
            </a:custGeom>
            <a:solidFill>
              <a:srgbClr val="BABAE6"/>
            </a:solidFill>
            <a:ln w="0" cap="flat">
              <a:noFill/>
              <a:prstDash val="solid"/>
              <a:miter/>
            </a:ln>
          </p:spPr>
          <p:txBody>
            <a:bodyPr rtlCol="0" anchor="ctr"/>
            <a:lstStyle/>
            <a:p>
              <a:endParaRPr lang="en-US"/>
            </a:p>
          </p:txBody>
        </p:sp>
        <p:sp>
          <p:nvSpPr>
            <p:cNvPr id="6" name="Freeform 5">
              <a:extLst>
                <a:ext uri="{FF2B5EF4-FFF2-40B4-BE49-F238E27FC236}">
                  <a16:creationId xmlns:a16="http://schemas.microsoft.com/office/drawing/2014/main" id="{3643420C-562A-CB0D-AC89-75373D26A444}"/>
                </a:ext>
              </a:extLst>
            </p:cNvPr>
            <p:cNvSpPr/>
            <p:nvPr userDrawn="1"/>
          </p:nvSpPr>
          <p:spPr>
            <a:xfrm>
              <a:off x="9306514" y="1766243"/>
              <a:ext cx="2885486" cy="4304873"/>
            </a:xfrm>
            <a:custGeom>
              <a:avLst/>
              <a:gdLst>
                <a:gd name="connsiteX0" fmla="*/ 2776135 w 2885486"/>
                <a:gd name="connsiteY0" fmla="*/ 564 h 4304873"/>
                <a:gd name="connsiteX1" fmla="*/ 2885486 w 2885486"/>
                <a:gd name="connsiteY1" fmla="*/ 8006 h 4304873"/>
                <a:gd name="connsiteX2" fmla="*/ 2885486 w 2885486"/>
                <a:gd name="connsiteY2" fmla="*/ 1684685 h 4304873"/>
                <a:gd name="connsiteX3" fmla="*/ 2848591 w 2885486"/>
                <a:gd name="connsiteY3" fmla="*/ 1668112 h 4304873"/>
                <a:gd name="connsiteX4" fmla="*/ 1911629 w 2885486"/>
                <a:gd name="connsiteY4" fmla="*/ 1913751 h 4304873"/>
                <a:gd name="connsiteX5" fmla="*/ 1911494 w 2885486"/>
                <a:gd name="connsiteY5" fmla="*/ 1913751 h 4304873"/>
                <a:gd name="connsiteX6" fmla="*/ 1723144 w 2885486"/>
                <a:gd name="connsiteY6" fmla="*/ 2984600 h 4304873"/>
                <a:gd name="connsiteX7" fmla="*/ 404283 w 2885486"/>
                <a:gd name="connsiteY7" fmla="*/ 4304873 h 4304873"/>
                <a:gd name="connsiteX8" fmla="*/ 855409 w 2885486"/>
                <a:gd name="connsiteY8" fmla="*/ 841687 h 4304873"/>
                <a:gd name="connsiteX9" fmla="*/ 2776135 w 2885486"/>
                <a:gd name="connsiteY9" fmla="*/ 564 h 4304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85486" h="4304873">
                  <a:moveTo>
                    <a:pt x="2776135" y="564"/>
                  </a:moveTo>
                  <a:lnTo>
                    <a:pt x="2885486" y="8006"/>
                  </a:lnTo>
                  <a:lnTo>
                    <a:pt x="2885486" y="1684685"/>
                  </a:lnTo>
                  <a:lnTo>
                    <a:pt x="2848591" y="1668112"/>
                  </a:lnTo>
                  <a:cubicBezTo>
                    <a:pt x="2538533" y="1556194"/>
                    <a:pt x="2201133" y="1623938"/>
                    <a:pt x="1911629" y="1913751"/>
                  </a:cubicBezTo>
                  <a:lnTo>
                    <a:pt x="1911494" y="1913751"/>
                  </a:lnTo>
                  <a:cubicBezTo>
                    <a:pt x="1593711" y="2231874"/>
                    <a:pt x="1548680" y="2629765"/>
                    <a:pt x="1723144" y="2984600"/>
                  </a:cubicBezTo>
                  <a:lnTo>
                    <a:pt x="404283" y="4304873"/>
                  </a:lnTo>
                  <a:cubicBezTo>
                    <a:pt x="-250158" y="3193803"/>
                    <a:pt x="-117221" y="1815358"/>
                    <a:pt x="855409" y="841687"/>
                  </a:cubicBezTo>
                  <a:cubicBezTo>
                    <a:pt x="1453477" y="243055"/>
                    <a:pt x="2125217" y="-13722"/>
                    <a:pt x="2776135" y="564"/>
                  </a:cubicBezTo>
                  <a:close/>
                </a:path>
              </a:pathLst>
            </a:custGeom>
            <a:solidFill>
              <a:srgbClr val="BABAE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Freeform 6">
              <a:extLst>
                <a:ext uri="{FF2B5EF4-FFF2-40B4-BE49-F238E27FC236}">
                  <a16:creationId xmlns:a16="http://schemas.microsoft.com/office/drawing/2014/main" id="{4C5CB7F7-6A65-DE5A-9364-C3E2A77EA42C}"/>
                </a:ext>
              </a:extLst>
            </p:cNvPr>
            <p:cNvSpPr/>
            <p:nvPr userDrawn="1"/>
          </p:nvSpPr>
          <p:spPr>
            <a:xfrm>
              <a:off x="7427937" y="3238846"/>
              <a:ext cx="4764064" cy="3619154"/>
            </a:xfrm>
            <a:custGeom>
              <a:avLst/>
              <a:gdLst>
                <a:gd name="connsiteX0" fmla="*/ 1318911 w 4764064"/>
                <a:gd name="connsiteY0" fmla="*/ 0 h 3619154"/>
                <a:gd name="connsiteX1" fmla="*/ 2637721 w 4764064"/>
                <a:gd name="connsiteY1" fmla="*/ 546829 h 3619154"/>
                <a:gd name="connsiteX2" fmla="*/ 4608407 w 4764064"/>
                <a:gd name="connsiteY2" fmla="*/ 2519626 h 3619154"/>
                <a:gd name="connsiteX3" fmla="*/ 4764064 w 4764064"/>
                <a:gd name="connsiteY3" fmla="*/ 2675450 h 3619154"/>
                <a:gd name="connsiteX4" fmla="*/ 4764064 w 4764064"/>
                <a:gd name="connsiteY4" fmla="*/ 3619154 h 3619154"/>
                <a:gd name="connsiteX5" fmla="*/ 3103615 w 4764064"/>
                <a:gd name="connsiteY5" fmla="*/ 3619154 h 3619154"/>
                <a:gd name="connsiteX6" fmla="*/ 3024477 w 4764064"/>
                <a:gd name="connsiteY6" fmla="*/ 3560912 h 3619154"/>
                <a:gd name="connsiteX7" fmla="*/ 2882833 w 4764064"/>
                <a:gd name="connsiteY7" fmla="*/ 3432749 h 3619154"/>
                <a:gd name="connsiteX8" fmla="*/ 0 w 4764064"/>
                <a:gd name="connsiteY8" fmla="*/ 546829 h 3619154"/>
                <a:gd name="connsiteX9" fmla="*/ 1318911 w 4764064"/>
                <a:gd name="connsiteY9" fmla="*/ 0 h 3619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64064" h="3619154">
                  <a:moveTo>
                    <a:pt x="1318911" y="0"/>
                  </a:moveTo>
                  <a:cubicBezTo>
                    <a:pt x="1796243" y="0"/>
                    <a:pt x="2273558" y="182277"/>
                    <a:pt x="2637721" y="546829"/>
                  </a:cubicBezTo>
                  <a:cubicBezTo>
                    <a:pt x="2637721" y="546829"/>
                    <a:pt x="3763827" y="1674142"/>
                    <a:pt x="4608407" y="2519626"/>
                  </a:cubicBezTo>
                  <a:lnTo>
                    <a:pt x="4764064" y="2675450"/>
                  </a:lnTo>
                  <a:lnTo>
                    <a:pt x="4764064" y="3619154"/>
                  </a:lnTo>
                  <a:lnTo>
                    <a:pt x="3103615" y="3619154"/>
                  </a:lnTo>
                  <a:lnTo>
                    <a:pt x="3024477" y="3560912"/>
                  </a:lnTo>
                  <a:cubicBezTo>
                    <a:pt x="2975642" y="3521039"/>
                    <a:pt x="2928353" y="3478318"/>
                    <a:pt x="2882833" y="3432749"/>
                  </a:cubicBezTo>
                  <a:lnTo>
                    <a:pt x="0" y="546829"/>
                  </a:lnTo>
                  <a:cubicBezTo>
                    <a:pt x="364231" y="182277"/>
                    <a:pt x="841580" y="0"/>
                    <a:pt x="1318911" y="0"/>
                  </a:cubicBezTo>
                  <a:close/>
                </a:path>
              </a:pathLst>
            </a:custGeom>
            <a:solidFill>
              <a:srgbClr val="6E63D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Freeform 7">
              <a:extLst>
                <a:ext uri="{FF2B5EF4-FFF2-40B4-BE49-F238E27FC236}">
                  <a16:creationId xmlns:a16="http://schemas.microsoft.com/office/drawing/2014/main" id="{29968733-9009-BC2E-7DCD-5D7900D23C0A}"/>
                </a:ext>
              </a:extLst>
            </p:cNvPr>
            <p:cNvSpPr/>
            <p:nvPr userDrawn="1"/>
          </p:nvSpPr>
          <p:spPr>
            <a:xfrm>
              <a:off x="9027791" y="3587392"/>
              <a:ext cx="3164209" cy="3270608"/>
            </a:xfrm>
            <a:custGeom>
              <a:avLst/>
              <a:gdLst>
                <a:gd name="connsiteX0" fmla="*/ 3164209 w 3164209"/>
                <a:gd name="connsiteY0" fmla="*/ 0 h 3270608"/>
                <a:gd name="connsiteX1" fmla="*/ 3164209 w 3164209"/>
                <a:gd name="connsiteY1" fmla="*/ 2129280 h 3270608"/>
                <a:gd name="connsiteX2" fmla="*/ 2981911 w 3164209"/>
                <a:gd name="connsiteY2" fmla="*/ 2311773 h 3270608"/>
                <a:gd name="connsiteX3" fmla="*/ 2024101 w 3164209"/>
                <a:gd name="connsiteY3" fmla="*/ 3270608 h 3270608"/>
                <a:gd name="connsiteX4" fmla="*/ 0 w 3164209"/>
                <a:gd name="connsiteY4" fmla="*/ 3270608 h 3270608"/>
                <a:gd name="connsiteX5" fmla="*/ 6292 w 3164209"/>
                <a:gd name="connsiteY5" fmla="*/ 3257037 h 3270608"/>
                <a:gd name="connsiteX6" fmla="*/ 274756 w 3164209"/>
                <a:gd name="connsiteY6" fmla="*/ 2892548 h 3270608"/>
                <a:gd name="connsiteX7" fmla="*/ 911535 w 3164209"/>
                <a:gd name="connsiteY7" fmla="*/ 2255086 h 3270608"/>
                <a:gd name="connsiteX8" fmla="*/ 1918410 w 3164209"/>
                <a:gd name="connsiteY8" fmla="*/ 1247133 h 327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64209" h="3270608">
                  <a:moveTo>
                    <a:pt x="3164209" y="0"/>
                  </a:moveTo>
                  <a:lnTo>
                    <a:pt x="3164209" y="2129280"/>
                  </a:lnTo>
                  <a:lnTo>
                    <a:pt x="2981911" y="2311773"/>
                  </a:lnTo>
                  <a:lnTo>
                    <a:pt x="2024101" y="3270608"/>
                  </a:lnTo>
                  <a:lnTo>
                    <a:pt x="0" y="3270608"/>
                  </a:lnTo>
                  <a:lnTo>
                    <a:pt x="6292" y="3257037"/>
                  </a:lnTo>
                  <a:cubicBezTo>
                    <a:pt x="75125" y="3125912"/>
                    <a:pt x="164612" y="3002810"/>
                    <a:pt x="274756" y="2892548"/>
                  </a:cubicBezTo>
                  <a:lnTo>
                    <a:pt x="911535" y="2255086"/>
                  </a:lnTo>
                  <a:lnTo>
                    <a:pt x="1918410" y="1247133"/>
                  </a:lnTo>
                  <a:close/>
                </a:path>
              </a:pathLst>
            </a:custGeom>
            <a:solidFill>
              <a:srgbClr val="EFBC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2" name="Graphic 1">
            <a:extLst>
              <a:ext uri="{FF2B5EF4-FFF2-40B4-BE49-F238E27FC236}">
                <a16:creationId xmlns:a16="http://schemas.microsoft.com/office/drawing/2014/main" id="{BCDF9311-3FD9-B0EF-EB5A-3BA98D6BA625}"/>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10483403" y="205772"/>
            <a:ext cx="1468192" cy="601465"/>
          </a:xfrm>
          <a:prstGeom prst="rect">
            <a:avLst/>
          </a:prstGeom>
        </p:spPr>
      </p:pic>
      <p:sp>
        <p:nvSpPr>
          <p:cNvPr id="4" name="Title Placeholder 12">
            <a:extLst>
              <a:ext uri="{FF2B5EF4-FFF2-40B4-BE49-F238E27FC236}">
                <a16:creationId xmlns:a16="http://schemas.microsoft.com/office/drawing/2014/main" id="{F6C3888F-A0B8-C507-03DE-BA1CE4BCE507}"/>
              </a:ext>
            </a:extLst>
          </p:cNvPr>
          <p:cNvSpPr>
            <a:spLocks noGrp="1"/>
          </p:cNvSpPr>
          <p:nvPr>
            <p:ph type="title" hasCustomPrompt="1"/>
          </p:nvPr>
        </p:nvSpPr>
        <p:spPr>
          <a:xfrm>
            <a:off x="340291" y="212186"/>
            <a:ext cx="9911149" cy="588637"/>
          </a:xfrm>
          <a:prstGeom prst="rect">
            <a:avLst/>
          </a:prstGeom>
        </p:spPr>
        <p:txBody>
          <a:bodyPr vert="horz" lIns="91440" tIns="45720" rIns="91440" bIns="45720" rtlCol="0" anchor="t" anchorCtr="0">
            <a:noAutofit/>
          </a:bodyPr>
          <a:lstStyle>
            <a:lvl1pPr>
              <a:defRPr sz="4000" b="1" i="0">
                <a:solidFill>
                  <a:srgbClr val="361D5C"/>
                </a:solidFill>
                <a:latin typeface="Aptos ExtraBold" panose="020B0004020202020204" pitchFamily="34" charset="0"/>
                <a:cs typeface="Segoe UI" panose="020B0502040204020203" pitchFamily="34" charset="0"/>
              </a:defRPr>
            </a:lvl1pPr>
          </a:lstStyle>
          <a:p>
            <a:r>
              <a:rPr lang="en-GB"/>
              <a:t>Insert slide title</a:t>
            </a:r>
            <a:endParaRPr lang="en-IS"/>
          </a:p>
        </p:txBody>
      </p:sp>
      <p:sp>
        <p:nvSpPr>
          <p:cNvPr id="20" name="Freeform 19">
            <a:extLst>
              <a:ext uri="{FF2B5EF4-FFF2-40B4-BE49-F238E27FC236}">
                <a16:creationId xmlns:a16="http://schemas.microsoft.com/office/drawing/2014/main" id="{8FA3E15F-A38F-6E11-2161-604D7B076A3F}"/>
              </a:ext>
            </a:extLst>
          </p:cNvPr>
          <p:cNvSpPr/>
          <p:nvPr userDrawn="1"/>
        </p:nvSpPr>
        <p:spPr>
          <a:xfrm>
            <a:off x="6294401" y="1133139"/>
            <a:ext cx="5557308" cy="5233870"/>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chemeClr val="bg1"/>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29" name="Picture Placeholder 28">
            <a:extLst>
              <a:ext uri="{FF2B5EF4-FFF2-40B4-BE49-F238E27FC236}">
                <a16:creationId xmlns:a16="http://schemas.microsoft.com/office/drawing/2014/main" id="{2FA384D4-E2E7-C499-0C39-D30CCC968092}"/>
              </a:ext>
            </a:extLst>
          </p:cNvPr>
          <p:cNvSpPr>
            <a:spLocks noGrp="1"/>
          </p:cNvSpPr>
          <p:nvPr>
            <p:ph type="pic" sz="quarter" idx="11" hasCustomPrompt="1"/>
          </p:nvPr>
        </p:nvSpPr>
        <p:spPr>
          <a:xfrm>
            <a:off x="6358534" y="1197696"/>
            <a:ext cx="5428158" cy="5106617"/>
          </a:xfrm>
          <a:custGeom>
            <a:avLst/>
            <a:gdLst>
              <a:gd name="connsiteX0" fmla="*/ 83687 w 5428158"/>
              <a:gd name="connsiteY0" fmla="*/ 0 h 5106617"/>
              <a:gd name="connsiteX1" fmla="*/ 5345070 w 5428158"/>
              <a:gd name="connsiteY1" fmla="*/ 0 h 5106617"/>
              <a:gd name="connsiteX2" fmla="*/ 5358432 w 5428158"/>
              <a:gd name="connsiteY2" fmla="*/ 2697 h 5106617"/>
              <a:gd name="connsiteX3" fmla="*/ 5419708 w 5428158"/>
              <a:gd name="connsiteY3" fmla="*/ 63963 h 5106617"/>
              <a:gd name="connsiteX4" fmla="*/ 5428158 w 5428158"/>
              <a:gd name="connsiteY4" fmla="*/ 105813 h 5106617"/>
              <a:gd name="connsiteX5" fmla="*/ 5428158 w 5428158"/>
              <a:gd name="connsiteY5" fmla="*/ 4994454 h 5106617"/>
              <a:gd name="connsiteX6" fmla="*/ 5419708 w 5428158"/>
              <a:gd name="connsiteY6" fmla="*/ 5036304 h 5106617"/>
              <a:gd name="connsiteX7" fmla="*/ 5313612 w 5428158"/>
              <a:gd name="connsiteY7" fmla="*/ 5106617 h 5106617"/>
              <a:gd name="connsiteX8" fmla="*/ 115144 w 5428158"/>
              <a:gd name="connsiteY8" fmla="*/ 5106617 h 5106617"/>
              <a:gd name="connsiteX9" fmla="*/ 0 w 5428158"/>
              <a:gd name="connsiteY9" fmla="*/ 4991492 h 5106617"/>
              <a:gd name="connsiteX10" fmla="*/ 0 w 5428158"/>
              <a:gd name="connsiteY10" fmla="*/ 3555723 h 5106617"/>
              <a:gd name="connsiteX11" fmla="*/ 0 w 5428158"/>
              <a:gd name="connsiteY11" fmla="*/ 1544544 h 5106617"/>
              <a:gd name="connsiteX12" fmla="*/ 0 w 5428158"/>
              <a:gd name="connsiteY12" fmla="*/ 108775 h 5106617"/>
              <a:gd name="connsiteX13" fmla="*/ 70325 w 5428158"/>
              <a:gd name="connsiteY13" fmla="*/ 2697 h 5106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28158" h="5106617">
                <a:moveTo>
                  <a:pt x="83687" y="0"/>
                </a:moveTo>
                <a:lnTo>
                  <a:pt x="5345070" y="0"/>
                </a:lnTo>
                <a:lnTo>
                  <a:pt x="5358432" y="2697"/>
                </a:lnTo>
                <a:cubicBezTo>
                  <a:pt x="5385983" y="14348"/>
                  <a:pt x="5408054" y="36416"/>
                  <a:pt x="5419708" y="63963"/>
                </a:cubicBezTo>
                <a:lnTo>
                  <a:pt x="5428158" y="105813"/>
                </a:lnTo>
                <a:lnTo>
                  <a:pt x="5428158" y="4994454"/>
                </a:lnTo>
                <a:lnTo>
                  <a:pt x="5419708" y="5036304"/>
                </a:lnTo>
                <a:cubicBezTo>
                  <a:pt x="5402228" y="5077624"/>
                  <a:pt x="5361307" y="5106617"/>
                  <a:pt x="5313612" y="5106617"/>
                </a:cubicBezTo>
                <a:lnTo>
                  <a:pt x="115144" y="5106617"/>
                </a:lnTo>
                <a:cubicBezTo>
                  <a:pt x="51552" y="5106617"/>
                  <a:pt x="0" y="5055074"/>
                  <a:pt x="0" y="4991492"/>
                </a:cubicBezTo>
                <a:lnTo>
                  <a:pt x="0" y="3555723"/>
                </a:lnTo>
                <a:lnTo>
                  <a:pt x="0" y="1544544"/>
                </a:lnTo>
                <a:lnTo>
                  <a:pt x="0" y="108775"/>
                </a:lnTo>
                <a:cubicBezTo>
                  <a:pt x="0" y="61089"/>
                  <a:pt x="28998" y="20174"/>
                  <a:pt x="70325" y="2697"/>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10" name="Text Placeholder 41">
            <a:extLst>
              <a:ext uri="{FF2B5EF4-FFF2-40B4-BE49-F238E27FC236}">
                <a16:creationId xmlns:a16="http://schemas.microsoft.com/office/drawing/2014/main" id="{B041A964-C14E-F73B-81BF-812A6275A302}"/>
              </a:ext>
            </a:extLst>
          </p:cNvPr>
          <p:cNvSpPr>
            <a:spLocks noGrp="1"/>
          </p:cNvSpPr>
          <p:nvPr>
            <p:ph type="body" sz="quarter" idx="12"/>
          </p:nvPr>
        </p:nvSpPr>
        <p:spPr>
          <a:xfrm>
            <a:off x="340290" y="962526"/>
            <a:ext cx="5613819"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90259883"/>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preserve="1" userDrawn="1">
  <p:cSld name="Text image 6">
    <p:spTree>
      <p:nvGrpSpPr>
        <p:cNvPr id="1" name=""/>
        <p:cNvGrpSpPr/>
        <p:nvPr/>
      </p:nvGrpSpPr>
      <p:grpSpPr>
        <a:xfrm>
          <a:off x="0" y="0"/>
          <a:ext cx="0" cy="0"/>
          <a:chOff x="0" y="0"/>
          <a:chExt cx="0" cy="0"/>
        </a:xfrm>
      </p:grpSpPr>
      <p:sp>
        <p:nvSpPr>
          <p:cNvPr id="20" name="Round Single Corner Rectangle 19">
            <a:extLst>
              <a:ext uri="{FF2B5EF4-FFF2-40B4-BE49-F238E27FC236}">
                <a16:creationId xmlns:a16="http://schemas.microsoft.com/office/drawing/2014/main" id="{0AB6023A-8741-7AA6-D37C-3BAE9A9304E1}"/>
              </a:ext>
            </a:extLst>
          </p:cNvPr>
          <p:cNvSpPr/>
          <p:nvPr userDrawn="1"/>
        </p:nvSpPr>
        <p:spPr>
          <a:xfrm>
            <a:off x="0" y="99202"/>
            <a:ext cx="4990381" cy="6758798"/>
          </a:xfrm>
          <a:prstGeom prst="round1Rect">
            <a:avLst/>
          </a:prstGeom>
          <a:solidFill>
            <a:schemeClr val="bg1"/>
          </a:solidFill>
          <a:ln>
            <a:noFill/>
          </a:ln>
          <a:effectLst>
            <a:outerShdw blurRad="165100" dist="127000" dir="5400000" algn="ctr" rotWithShape="0">
              <a:srgbClr val="000000">
                <a:alpha val="1535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S"/>
          </a:p>
        </p:txBody>
      </p:sp>
      <p:sp>
        <p:nvSpPr>
          <p:cNvPr id="4" name="Title Placeholder 12">
            <a:extLst>
              <a:ext uri="{FF2B5EF4-FFF2-40B4-BE49-F238E27FC236}">
                <a16:creationId xmlns:a16="http://schemas.microsoft.com/office/drawing/2014/main" id="{131FEF91-1FE3-8E28-2764-76018A39BBE9}"/>
              </a:ext>
            </a:extLst>
          </p:cNvPr>
          <p:cNvSpPr>
            <a:spLocks noGrp="1"/>
          </p:cNvSpPr>
          <p:nvPr>
            <p:ph type="title" hasCustomPrompt="1"/>
          </p:nvPr>
        </p:nvSpPr>
        <p:spPr>
          <a:xfrm>
            <a:off x="5213445" y="212186"/>
            <a:ext cx="6638262" cy="588637"/>
          </a:xfrm>
          <a:prstGeom prst="rect">
            <a:avLst/>
          </a:prstGeom>
        </p:spPr>
        <p:txBody>
          <a:bodyPr vert="horz" lIns="91440" tIns="45720" rIns="91440" bIns="45720" rtlCol="0" anchor="t" anchorCtr="0">
            <a:noAutofit/>
          </a:bodyPr>
          <a:lstStyle>
            <a:lvl1pPr>
              <a:defRPr sz="4000" b="1" i="0">
                <a:solidFill>
                  <a:srgbClr val="361D5C"/>
                </a:solidFill>
                <a:latin typeface="Aptos ExtraBold" panose="020B0004020202020204" pitchFamily="34" charset="0"/>
                <a:cs typeface="Segoe UI" panose="020B0502040204020203" pitchFamily="34" charset="0"/>
              </a:defRPr>
            </a:lvl1pPr>
          </a:lstStyle>
          <a:p>
            <a:r>
              <a:rPr lang="en-GB"/>
              <a:t>Insert slide title</a:t>
            </a:r>
            <a:endParaRPr lang="en-IS"/>
          </a:p>
        </p:txBody>
      </p:sp>
      <p:sp>
        <p:nvSpPr>
          <p:cNvPr id="2" name="Freeform 1">
            <a:extLst>
              <a:ext uri="{FF2B5EF4-FFF2-40B4-BE49-F238E27FC236}">
                <a16:creationId xmlns:a16="http://schemas.microsoft.com/office/drawing/2014/main" id="{386F0E87-4F8F-0BD2-8308-BAE720A19618}"/>
              </a:ext>
            </a:extLst>
          </p:cNvPr>
          <p:cNvSpPr/>
          <p:nvPr userDrawn="1"/>
        </p:nvSpPr>
        <p:spPr>
          <a:xfrm rot="5400000">
            <a:off x="-359896" y="5285774"/>
            <a:ext cx="1034425" cy="333296"/>
          </a:xfrm>
          <a:custGeom>
            <a:avLst/>
            <a:gdLst>
              <a:gd name="connsiteX0" fmla="*/ 0 w 1034425"/>
              <a:gd name="connsiteY0" fmla="*/ 333296 h 333296"/>
              <a:gd name="connsiteX1" fmla="*/ 43998 w 1034425"/>
              <a:gd name="connsiteY1" fmla="*/ 252082 h 333296"/>
              <a:gd name="connsiteX2" fmla="*/ 517212 w 1034425"/>
              <a:gd name="connsiteY2" fmla="*/ 0 h 333296"/>
              <a:gd name="connsiteX3" fmla="*/ 990427 w 1034425"/>
              <a:gd name="connsiteY3" fmla="*/ 252082 h 333296"/>
              <a:gd name="connsiteX4" fmla="*/ 1034425 w 1034425"/>
              <a:gd name="connsiteY4" fmla="*/ 333296 h 3332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4425" h="333296">
                <a:moveTo>
                  <a:pt x="0" y="333296"/>
                </a:moveTo>
                <a:lnTo>
                  <a:pt x="43998" y="252082"/>
                </a:lnTo>
                <a:cubicBezTo>
                  <a:pt x="146553" y="99994"/>
                  <a:pt x="320227" y="0"/>
                  <a:pt x="517212" y="0"/>
                </a:cubicBezTo>
                <a:cubicBezTo>
                  <a:pt x="714198" y="0"/>
                  <a:pt x="887873" y="99994"/>
                  <a:pt x="990427" y="252082"/>
                </a:cubicBezTo>
                <a:lnTo>
                  <a:pt x="1034425" y="333296"/>
                </a:lnTo>
                <a:close/>
              </a:path>
            </a:pathLst>
          </a:custGeom>
          <a:solidFill>
            <a:srgbClr val="403FA4"/>
          </a:solidFill>
          <a:ln w="0" cap="flat">
            <a:noFill/>
            <a:prstDash val="solid"/>
            <a:miter/>
          </a:ln>
        </p:spPr>
        <p:txBody>
          <a:bodyPr rtlCol="0" anchor="ctr"/>
          <a:lstStyle/>
          <a:p>
            <a:endParaRPr lang="en-IS"/>
          </a:p>
        </p:txBody>
      </p:sp>
      <p:sp>
        <p:nvSpPr>
          <p:cNvPr id="41" name="Freeform 40">
            <a:extLst>
              <a:ext uri="{FF2B5EF4-FFF2-40B4-BE49-F238E27FC236}">
                <a16:creationId xmlns:a16="http://schemas.microsoft.com/office/drawing/2014/main" id="{C6B9DB56-39E5-9123-5525-0FB5FEC1649B}"/>
              </a:ext>
            </a:extLst>
          </p:cNvPr>
          <p:cNvSpPr/>
          <p:nvPr userDrawn="1"/>
        </p:nvSpPr>
        <p:spPr>
          <a:xfrm rot="5400000">
            <a:off x="-94810" y="6127554"/>
            <a:ext cx="3256905" cy="2884347"/>
          </a:xfrm>
          <a:custGeom>
            <a:avLst/>
            <a:gdLst>
              <a:gd name="connsiteX0" fmla="*/ 3256841 w 3256905"/>
              <a:gd name="connsiteY0" fmla="*/ 1192835 h 2884347"/>
              <a:gd name="connsiteX1" fmla="*/ 3256841 w 3256905"/>
              <a:gd name="connsiteY1" fmla="*/ 1192824 h 2884347"/>
              <a:gd name="connsiteX2" fmla="*/ 3256905 w 3256905"/>
              <a:gd name="connsiteY2" fmla="*/ 1192888 h 2884347"/>
              <a:gd name="connsiteX3" fmla="*/ 497 w 3256905"/>
              <a:gd name="connsiteY3" fmla="*/ 1216107 h 2884347"/>
              <a:gd name="connsiteX4" fmla="*/ 358961 w 3256905"/>
              <a:gd name="connsiteY4" fmla="*/ 348461 h 2884347"/>
              <a:gd name="connsiteX5" fmla="*/ 692849 w 3256905"/>
              <a:gd name="connsiteY5" fmla="*/ 95984 h 2884347"/>
              <a:gd name="connsiteX6" fmla="*/ 909551 w 3256905"/>
              <a:gd name="connsiteY6" fmla="*/ 1681 h 2884347"/>
              <a:gd name="connsiteX7" fmla="*/ 916725 w 3256905"/>
              <a:gd name="connsiteY7" fmla="*/ 0 h 2884347"/>
              <a:gd name="connsiteX8" fmla="*/ 916725 w 3256905"/>
              <a:gd name="connsiteY8" fmla="*/ 1999169 h 2884347"/>
              <a:gd name="connsiteX9" fmla="*/ 843657 w 3256905"/>
              <a:gd name="connsiteY9" fmla="*/ 2078870 h 2884347"/>
              <a:gd name="connsiteX10" fmla="*/ 536616 w 3256905"/>
              <a:gd name="connsiteY10" fmla="*/ 2884347 h 2884347"/>
              <a:gd name="connsiteX11" fmla="*/ 337158 w 3256905"/>
              <a:gd name="connsiteY11" fmla="*/ 2320527 h 2884347"/>
              <a:gd name="connsiteX12" fmla="*/ 497 w 3256905"/>
              <a:gd name="connsiteY12" fmla="*/ 1216107 h 2884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56905" h="2884347">
                <a:moveTo>
                  <a:pt x="3256841" y="1192835"/>
                </a:moveTo>
                <a:lnTo>
                  <a:pt x="3256841" y="1192824"/>
                </a:lnTo>
                <a:lnTo>
                  <a:pt x="3256905" y="1192888"/>
                </a:lnTo>
                <a:close/>
                <a:moveTo>
                  <a:pt x="497" y="1216107"/>
                </a:moveTo>
                <a:cubicBezTo>
                  <a:pt x="-7638" y="920311"/>
                  <a:pt x="82947" y="624997"/>
                  <a:pt x="358961" y="348461"/>
                </a:cubicBezTo>
                <a:cubicBezTo>
                  <a:pt x="462271" y="244956"/>
                  <a:pt x="574454" y="160246"/>
                  <a:pt x="692849" y="95984"/>
                </a:cubicBezTo>
                <a:cubicBezTo>
                  <a:pt x="762687" y="57908"/>
                  <a:pt x="835085" y="26410"/>
                  <a:pt x="909551" y="1681"/>
                </a:cubicBezTo>
                <a:lnTo>
                  <a:pt x="916725" y="0"/>
                </a:lnTo>
                <a:lnTo>
                  <a:pt x="916725" y="1999169"/>
                </a:lnTo>
                <a:lnTo>
                  <a:pt x="843657" y="2078870"/>
                </a:lnTo>
                <a:cubicBezTo>
                  <a:pt x="628282" y="2335706"/>
                  <a:pt x="535064" y="2610367"/>
                  <a:pt x="536616" y="2884347"/>
                </a:cubicBezTo>
                <a:cubicBezTo>
                  <a:pt x="525905" y="2746043"/>
                  <a:pt x="450673" y="2566337"/>
                  <a:pt x="337158" y="2320527"/>
                </a:cubicBezTo>
                <a:cubicBezTo>
                  <a:pt x="184605" y="1977518"/>
                  <a:pt x="10956" y="1596415"/>
                  <a:pt x="497" y="1216107"/>
                </a:cubicBezTo>
                <a:close/>
              </a:path>
            </a:pathLst>
          </a:custGeom>
          <a:solidFill>
            <a:srgbClr val="6E63D6"/>
          </a:solidFill>
          <a:ln w="0" cap="flat">
            <a:noFill/>
            <a:prstDash val="solid"/>
            <a:miter/>
          </a:ln>
        </p:spPr>
        <p:txBody>
          <a:bodyPr rtlCol="0" anchor="ctr"/>
          <a:lstStyle/>
          <a:p>
            <a:endParaRPr lang="en-IS"/>
          </a:p>
        </p:txBody>
      </p:sp>
      <p:sp>
        <p:nvSpPr>
          <p:cNvPr id="42" name="Freeform 41">
            <a:extLst>
              <a:ext uri="{FF2B5EF4-FFF2-40B4-BE49-F238E27FC236}">
                <a16:creationId xmlns:a16="http://schemas.microsoft.com/office/drawing/2014/main" id="{4DA6D894-1406-DC15-9F69-AC13C7531EB1}"/>
              </a:ext>
            </a:extLst>
          </p:cNvPr>
          <p:cNvSpPr/>
          <p:nvPr userDrawn="1"/>
        </p:nvSpPr>
        <p:spPr>
          <a:xfrm rot="5400000">
            <a:off x="298296" y="6179511"/>
            <a:ext cx="380191" cy="976788"/>
          </a:xfrm>
          <a:custGeom>
            <a:avLst/>
            <a:gdLst>
              <a:gd name="connsiteX0" fmla="*/ 19 w 380191"/>
              <a:gd name="connsiteY0" fmla="*/ 887983 h 976788"/>
              <a:gd name="connsiteX1" fmla="*/ 19 w 380191"/>
              <a:gd name="connsiteY1" fmla="*/ 885317 h 976788"/>
              <a:gd name="connsiteX2" fmla="*/ 19 w 380191"/>
              <a:gd name="connsiteY2" fmla="*/ 885253 h 976788"/>
              <a:gd name="connsiteX3" fmla="*/ 307041 w 380191"/>
              <a:gd name="connsiteY3" fmla="*/ 79776 h 976788"/>
              <a:gd name="connsiteX4" fmla="*/ 380191 w 380191"/>
              <a:gd name="connsiteY4" fmla="*/ 0 h 976788"/>
              <a:gd name="connsiteX5" fmla="*/ 380191 w 380191"/>
              <a:gd name="connsiteY5" fmla="*/ 976788 h 976788"/>
              <a:gd name="connsiteX6" fmla="*/ 6712 w 380191"/>
              <a:gd name="connsiteY6" fmla="*/ 976788 h 976788"/>
              <a:gd name="connsiteX7" fmla="*/ 906 w 380191"/>
              <a:gd name="connsiteY7" fmla="*/ 927227 h 976788"/>
              <a:gd name="connsiteX8" fmla="*/ 906 w 380191"/>
              <a:gd name="connsiteY8" fmla="*/ 925449 h 976788"/>
              <a:gd name="connsiteX9" fmla="*/ 19 w 380191"/>
              <a:gd name="connsiteY9" fmla="*/ 887983 h 97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0191" h="976788">
                <a:moveTo>
                  <a:pt x="19" y="887983"/>
                </a:moveTo>
                <a:lnTo>
                  <a:pt x="19" y="885317"/>
                </a:lnTo>
                <a:lnTo>
                  <a:pt x="19" y="885253"/>
                </a:lnTo>
                <a:cubicBezTo>
                  <a:pt x="-1534" y="611273"/>
                  <a:pt x="91635" y="336612"/>
                  <a:pt x="307041" y="79776"/>
                </a:cubicBezTo>
                <a:lnTo>
                  <a:pt x="380191" y="0"/>
                </a:lnTo>
                <a:lnTo>
                  <a:pt x="380191" y="976788"/>
                </a:lnTo>
                <a:lnTo>
                  <a:pt x="6712" y="976788"/>
                </a:lnTo>
                <a:lnTo>
                  <a:pt x="906" y="927227"/>
                </a:lnTo>
                <a:cubicBezTo>
                  <a:pt x="463" y="926783"/>
                  <a:pt x="906" y="926338"/>
                  <a:pt x="906" y="925449"/>
                </a:cubicBezTo>
                <a:cubicBezTo>
                  <a:pt x="19" y="912939"/>
                  <a:pt x="19" y="900494"/>
                  <a:pt x="19" y="887983"/>
                </a:cubicBezTo>
                <a:close/>
              </a:path>
            </a:pathLst>
          </a:custGeom>
          <a:solidFill>
            <a:srgbClr val="EFBC6E"/>
          </a:solidFill>
          <a:ln w="0" cap="flat">
            <a:noFill/>
            <a:prstDash val="solid"/>
            <a:miter/>
          </a:ln>
        </p:spPr>
        <p:txBody>
          <a:bodyPr rtlCol="0" anchor="ctr"/>
          <a:lstStyle/>
          <a:p>
            <a:endParaRPr lang="en-IS"/>
          </a:p>
        </p:txBody>
      </p:sp>
      <p:pic>
        <p:nvPicPr>
          <p:cNvPr id="43" name="Picture 42" descr="A black background with white text&#10;&#10;Description automatically generated">
            <a:extLst>
              <a:ext uri="{FF2B5EF4-FFF2-40B4-BE49-F238E27FC236}">
                <a16:creationId xmlns:a16="http://schemas.microsoft.com/office/drawing/2014/main" id="{23B36287-7CBE-F9FE-35F7-E862BA09A61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976786" y="6153002"/>
            <a:ext cx="1480989" cy="606708"/>
          </a:xfrm>
          <a:prstGeom prst="rect">
            <a:avLst/>
          </a:prstGeom>
        </p:spPr>
      </p:pic>
      <p:sp>
        <p:nvSpPr>
          <p:cNvPr id="33" name="Picture Placeholder 32">
            <a:extLst>
              <a:ext uri="{FF2B5EF4-FFF2-40B4-BE49-F238E27FC236}">
                <a16:creationId xmlns:a16="http://schemas.microsoft.com/office/drawing/2014/main" id="{1478219C-D55C-D710-3833-42907EF40FCB}"/>
              </a:ext>
            </a:extLst>
          </p:cNvPr>
          <p:cNvSpPr>
            <a:spLocks noGrp="1"/>
          </p:cNvSpPr>
          <p:nvPr>
            <p:ph type="pic" sz="quarter" idx="11" hasCustomPrompt="1"/>
          </p:nvPr>
        </p:nvSpPr>
        <p:spPr>
          <a:xfrm>
            <a:off x="0" y="154546"/>
            <a:ext cx="4935828" cy="6703454"/>
          </a:xfrm>
          <a:custGeom>
            <a:avLst/>
            <a:gdLst>
              <a:gd name="connsiteX0" fmla="*/ 0 w 4935828"/>
              <a:gd name="connsiteY0" fmla="*/ 0 h 6703454"/>
              <a:gd name="connsiteX1" fmla="*/ 4113173 w 4935828"/>
              <a:gd name="connsiteY1" fmla="*/ 0 h 6703454"/>
              <a:gd name="connsiteX2" fmla="*/ 4935828 w 4935828"/>
              <a:gd name="connsiteY2" fmla="*/ 822655 h 6703454"/>
              <a:gd name="connsiteX3" fmla="*/ 4935828 w 4935828"/>
              <a:gd name="connsiteY3" fmla="*/ 6703454 h 6703454"/>
              <a:gd name="connsiteX4" fmla="*/ 2973249 w 4935828"/>
              <a:gd name="connsiteY4" fmla="*/ 6703454 h 6703454"/>
              <a:gd name="connsiteX5" fmla="*/ 2932837 w 4935828"/>
              <a:gd name="connsiteY5" fmla="*/ 6597898 h 6703454"/>
              <a:gd name="connsiteX6" fmla="*/ 2880680 w 4935828"/>
              <a:gd name="connsiteY6" fmla="*/ 6491283 h 6703454"/>
              <a:gd name="connsiteX7" fmla="*/ 2628203 w 4935828"/>
              <a:gd name="connsiteY7" fmla="*/ 6157395 h 6703454"/>
              <a:gd name="connsiteX8" fmla="*/ 1760557 w 4935828"/>
              <a:gd name="connsiteY8" fmla="*/ 5798930 h 6703454"/>
              <a:gd name="connsiteX9" fmla="*/ 656137 w 4935828"/>
              <a:gd name="connsiteY9" fmla="*/ 6135592 h 6703454"/>
              <a:gd name="connsiteX10" fmla="*/ 92317 w 4935828"/>
              <a:gd name="connsiteY10" fmla="*/ 6335050 h 6703454"/>
              <a:gd name="connsiteX11" fmla="*/ 92699 w 4935828"/>
              <a:gd name="connsiteY11" fmla="*/ 6335067 h 6703454"/>
              <a:gd name="connsiteX12" fmla="*/ 55908 w 4935828"/>
              <a:gd name="connsiteY12" fmla="*/ 6335938 h 6703454"/>
              <a:gd name="connsiteX13" fmla="*/ 54130 w 4935828"/>
              <a:gd name="connsiteY13" fmla="*/ 6335938 h 6703454"/>
              <a:gd name="connsiteX14" fmla="*/ 0 w 4935828"/>
              <a:gd name="connsiteY14" fmla="*/ 6342279 h 6703454"/>
              <a:gd name="connsiteX15" fmla="*/ 0 w 4935828"/>
              <a:gd name="connsiteY15" fmla="*/ 5804985 h 6703454"/>
              <a:gd name="connsiteX16" fmla="*/ 61725 w 4935828"/>
              <a:gd name="connsiteY16" fmla="*/ 5771545 h 6703454"/>
              <a:gd name="connsiteX17" fmla="*/ 313807 w 4935828"/>
              <a:gd name="connsiteY17" fmla="*/ 5298330 h 6703454"/>
              <a:gd name="connsiteX18" fmla="*/ 61725 w 4935828"/>
              <a:gd name="connsiteY18" fmla="*/ 4825115 h 6703454"/>
              <a:gd name="connsiteX19" fmla="*/ 0 w 4935828"/>
              <a:gd name="connsiteY19" fmla="*/ 4791676 h 6703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935828" h="6703454">
                <a:moveTo>
                  <a:pt x="0" y="0"/>
                </a:moveTo>
                <a:lnTo>
                  <a:pt x="4113173" y="0"/>
                </a:lnTo>
                <a:cubicBezTo>
                  <a:pt x="4567513" y="0"/>
                  <a:pt x="4935828" y="368315"/>
                  <a:pt x="4935828" y="822655"/>
                </a:cubicBezTo>
                <a:lnTo>
                  <a:pt x="4935828" y="6703454"/>
                </a:lnTo>
                <a:lnTo>
                  <a:pt x="2973249" y="6703454"/>
                </a:lnTo>
                <a:lnTo>
                  <a:pt x="2932837" y="6597898"/>
                </a:lnTo>
                <a:cubicBezTo>
                  <a:pt x="2917111" y="6561760"/>
                  <a:pt x="2899718" y="6526201"/>
                  <a:pt x="2880680" y="6491283"/>
                </a:cubicBezTo>
                <a:cubicBezTo>
                  <a:pt x="2816418" y="6372888"/>
                  <a:pt x="2731708" y="6260705"/>
                  <a:pt x="2628203" y="6157395"/>
                </a:cubicBezTo>
                <a:cubicBezTo>
                  <a:pt x="2351667" y="5881381"/>
                  <a:pt x="2056353" y="5790796"/>
                  <a:pt x="1760557" y="5798930"/>
                </a:cubicBezTo>
                <a:cubicBezTo>
                  <a:pt x="1380249" y="5809389"/>
                  <a:pt x="999146" y="5983039"/>
                  <a:pt x="656137" y="6135592"/>
                </a:cubicBezTo>
                <a:cubicBezTo>
                  <a:pt x="410327" y="6249107"/>
                  <a:pt x="230621" y="6324339"/>
                  <a:pt x="92317" y="6335050"/>
                </a:cubicBezTo>
                <a:lnTo>
                  <a:pt x="92699" y="6335067"/>
                </a:lnTo>
                <a:lnTo>
                  <a:pt x="55908" y="6335938"/>
                </a:lnTo>
                <a:cubicBezTo>
                  <a:pt x="55019" y="6335938"/>
                  <a:pt x="54574" y="6335495"/>
                  <a:pt x="54130" y="6335938"/>
                </a:cubicBezTo>
                <a:lnTo>
                  <a:pt x="0" y="6342279"/>
                </a:lnTo>
                <a:lnTo>
                  <a:pt x="0" y="5804985"/>
                </a:lnTo>
                <a:lnTo>
                  <a:pt x="61725" y="5771545"/>
                </a:lnTo>
                <a:cubicBezTo>
                  <a:pt x="213813" y="5668990"/>
                  <a:pt x="313807" y="5495315"/>
                  <a:pt x="313807" y="5298330"/>
                </a:cubicBezTo>
                <a:cubicBezTo>
                  <a:pt x="313807" y="5101345"/>
                  <a:pt x="213813" y="4927670"/>
                  <a:pt x="61725" y="4825115"/>
                </a:cubicBezTo>
                <a:lnTo>
                  <a:pt x="0" y="4791676"/>
                </a:ln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4" name="Text Placeholder 41">
            <a:extLst>
              <a:ext uri="{FF2B5EF4-FFF2-40B4-BE49-F238E27FC236}">
                <a16:creationId xmlns:a16="http://schemas.microsoft.com/office/drawing/2014/main" id="{5F75E781-DC97-26DD-94C2-211EEBA54AF7}"/>
              </a:ext>
            </a:extLst>
          </p:cNvPr>
          <p:cNvSpPr>
            <a:spLocks noGrp="1"/>
          </p:cNvSpPr>
          <p:nvPr>
            <p:ph type="body" sz="quarter" idx="12"/>
          </p:nvPr>
        </p:nvSpPr>
        <p:spPr>
          <a:xfrm>
            <a:off x="5213445" y="962526"/>
            <a:ext cx="6638262"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25318236"/>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preserve="1" userDrawn="1">
  <p:cSld name="Text image 7">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F186F539-B4E4-C71E-C8DC-6E461995BC7D}"/>
              </a:ext>
            </a:extLst>
          </p:cNvPr>
          <p:cNvGrpSpPr/>
          <p:nvPr userDrawn="1"/>
        </p:nvGrpSpPr>
        <p:grpSpPr>
          <a:xfrm>
            <a:off x="7901642" y="3045085"/>
            <a:ext cx="4334953" cy="3822854"/>
            <a:chOff x="7901642" y="3045085"/>
            <a:chExt cx="4334953" cy="3822854"/>
          </a:xfrm>
        </p:grpSpPr>
        <p:sp>
          <p:nvSpPr>
            <p:cNvPr id="3" name="Freeform 2">
              <a:extLst>
                <a:ext uri="{FF2B5EF4-FFF2-40B4-BE49-F238E27FC236}">
                  <a16:creationId xmlns:a16="http://schemas.microsoft.com/office/drawing/2014/main" id="{7A87BDFB-BD90-DC5A-B4B5-FFE37551CAE9}"/>
                </a:ext>
              </a:extLst>
            </p:cNvPr>
            <p:cNvSpPr/>
            <p:nvPr/>
          </p:nvSpPr>
          <p:spPr>
            <a:xfrm rot="10800000">
              <a:off x="8298177" y="3045085"/>
              <a:ext cx="3938418" cy="3822854"/>
            </a:xfrm>
            <a:custGeom>
              <a:avLst/>
              <a:gdLst>
                <a:gd name="connsiteX0" fmla="*/ 629093 w 3938418"/>
                <a:gd name="connsiteY0" fmla="*/ 3822854 h 3822854"/>
                <a:gd name="connsiteX1" fmla="*/ 374900 w 3938418"/>
                <a:gd name="connsiteY1" fmla="*/ 3568325 h 3822854"/>
                <a:gd name="connsiteX2" fmla="*/ 374900 w 3938418"/>
                <a:gd name="connsiteY2" fmla="*/ 1755816 h 3822854"/>
                <a:gd name="connsiteX3" fmla="*/ 705967 w 3938418"/>
                <a:gd name="connsiteY3" fmla="*/ 1424313 h 3822854"/>
                <a:gd name="connsiteX4" fmla="*/ 2042636 w 3938418"/>
                <a:gd name="connsiteY4" fmla="*/ 85882 h 3822854"/>
                <a:gd name="connsiteX5" fmla="*/ 2042636 w 3938418"/>
                <a:gd name="connsiteY5" fmla="*/ 85976 h 3822854"/>
                <a:gd name="connsiteX6" fmla="*/ 2128499 w 3938418"/>
                <a:gd name="connsiteY6" fmla="*/ 0 h 3822854"/>
                <a:gd name="connsiteX7" fmla="*/ 3938418 w 3938418"/>
                <a:gd name="connsiteY7" fmla="*/ 0 h 3822854"/>
                <a:gd name="connsiteX8" fmla="*/ 3937799 w 3938418"/>
                <a:gd name="connsiteY8" fmla="*/ 28107 h 3822854"/>
                <a:gd name="connsiteX9" fmla="*/ 3417742 w 3938418"/>
                <a:gd name="connsiteY9" fmla="*/ 1030528 h 3822854"/>
                <a:gd name="connsiteX10" fmla="*/ 2352875 w 3938418"/>
                <a:gd name="connsiteY10" fmla="*/ 2096799 h 3822854"/>
                <a:gd name="connsiteX11" fmla="*/ 1697369 w 3938418"/>
                <a:gd name="connsiteY11" fmla="*/ 2753170 h 3822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38418" h="3822854">
                  <a:moveTo>
                    <a:pt x="629093" y="3822854"/>
                  </a:moveTo>
                  <a:lnTo>
                    <a:pt x="374900" y="3568325"/>
                  </a:lnTo>
                  <a:cubicBezTo>
                    <a:pt x="-124967" y="3067800"/>
                    <a:pt x="-124967" y="2256342"/>
                    <a:pt x="374900" y="1755816"/>
                  </a:cubicBezTo>
                  <a:lnTo>
                    <a:pt x="705967" y="1424313"/>
                  </a:lnTo>
                  <a:lnTo>
                    <a:pt x="2042636" y="85882"/>
                  </a:lnTo>
                  <a:lnTo>
                    <a:pt x="2042636" y="85976"/>
                  </a:lnTo>
                  <a:lnTo>
                    <a:pt x="2128499" y="0"/>
                  </a:lnTo>
                  <a:lnTo>
                    <a:pt x="3938418" y="0"/>
                  </a:lnTo>
                  <a:lnTo>
                    <a:pt x="3937799" y="28107"/>
                  </a:lnTo>
                  <a:cubicBezTo>
                    <a:pt x="3910458" y="365442"/>
                    <a:pt x="3742880" y="704962"/>
                    <a:pt x="3417742" y="1030528"/>
                  </a:cubicBezTo>
                  <a:lnTo>
                    <a:pt x="2352875" y="2096799"/>
                  </a:lnTo>
                  <a:lnTo>
                    <a:pt x="1697369" y="2753170"/>
                  </a:lnTo>
                  <a:close/>
                </a:path>
              </a:pathLst>
            </a:custGeom>
            <a:solidFill>
              <a:srgbClr val="D14B74"/>
            </a:solidFill>
            <a:ln w="12700" cap="flat">
              <a:noFill/>
              <a:prstDash val="solid"/>
              <a:miter/>
            </a:ln>
          </p:spPr>
          <p:txBody>
            <a:bodyPr rtlCol="0" anchor="ctr"/>
            <a:lstStyle/>
            <a:p>
              <a:endParaRPr lang="en-IS"/>
            </a:p>
          </p:txBody>
        </p:sp>
        <p:sp>
          <p:nvSpPr>
            <p:cNvPr id="4" name="Freeform 3">
              <a:extLst>
                <a:ext uri="{FF2B5EF4-FFF2-40B4-BE49-F238E27FC236}">
                  <a16:creationId xmlns:a16="http://schemas.microsoft.com/office/drawing/2014/main" id="{1C603F87-2065-A757-9411-89BAAD07851D}"/>
                </a:ext>
              </a:extLst>
            </p:cNvPr>
            <p:cNvSpPr/>
            <p:nvPr/>
          </p:nvSpPr>
          <p:spPr>
            <a:xfrm rot="10800000">
              <a:off x="7901642" y="3115122"/>
              <a:ext cx="3449014" cy="3676930"/>
            </a:xfrm>
            <a:custGeom>
              <a:avLst/>
              <a:gdLst>
                <a:gd name="connsiteX0" fmla="*/ 0 w 3449014"/>
                <a:gd name="connsiteY0" fmla="*/ 1168203 h 3676930"/>
                <a:gd name="connsiteX1" fmla="*/ 1147610 w 3449014"/>
                <a:gd name="connsiteY1" fmla="*/ 19080 h 3676930"/>
                <a:gd name="connsiteX2" fmla="*/ 2790637 w 3449014"/>
                <a:gd name="connsiteY2" fmla="*/ 596580 h 3676930"/>
                <a:gd name="connsiteX3" fmla="*/ 2839393 w 3449014"/>
                <a:gd name="connsiteY3" fmla="*/ 646727 h 3676930"/>
                <a:gd name="connsiteX4" fmla="*/ 2981117 w 3449014"/>
                <a:gd name="connsiteY4" fmla="*/ 3175423 h 3676930"/>
                <a:gd name="connsiteX5" fmla="*/ 344605 w 3449014"/>
                <a:gd name="connsiteY5" fmla="*/ 3144804 h 3676930"/>
                <a:gd name="connsiteX6" fmla="*/ 1457092 w 3449014"/>
                <a:gd name="connsiteY6" fmla="*/ 2030851 h 3676930"/>
                <a:gd name="connsiteX7" fmla="*/ 1374443 w 3449014"/>
                <a:gd name="connsiteY7" fmla="*/ 1251529 h 3676930"/>
                <a:gd name="connsiteX8" fmla="*/ 0 w 3449014"/>
                <a:gd name="connsiteY8" fmla="*/ 1168203 h 367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9014" h="3676930">
                  <a:moveTo>
                    <a:pt x="0" y="1168203"/>
                  </a:moveTo>
                  <a:lnTo>
                    <a:pt x="1147610" y="19080"/>
                  </a:lnTo>
                  <a:cubicBezTo>
                    <a:pt x="1678150" y="-60360"/>
                    <a:pt x="2298439" y="103733"/>
                    <a:pt x="2790637" y="596580"/>
                  </a:cubicBezTo>
                  <a:cubicBezTo>
                    <a:pt x="2807583" y="613549"/>
                    <a:pt x="2823772" y="629759"/>
                    <a:pt x="2839393" y="646727"/>
                  </a:cubicBezTo>
                  <a:cubicBezTo>
                    <a:pt x="3596199" y="1444914"/>
                    <a:pt x="3654043" y="2501515"/>
                    <a:pt x="2981117" y="3175423"/>
                  </a:cubicBezTo>
                  <a:cubicBezTo>
                    <a:pt x="2295220" y="3862224"/>
                    <a:pt x="1362136" y="3835586"/>
                    <a:pt x="344605" y="3144804"/>
                  </a:cubicBezTo>
                  <a:lnTo>
                    <a:pt x="1457092" y="2030851"/>
                  </a:lnTo>
                  <a:cubicBezTo>
                    <a:pt x="1672281" y="1815378"/>
                    <a:pt x="1639146" y="1516580"/>
                    <a:pt x="1374443" y="1251529"/>
                  </a:cubicBezTo>
                  <a:cubicBezTo>
                    <a:pt x="1032489" y="909124"/>
                    <a:pt x="440791" y="833571"/>
                    <a:pt x="0" y="1168203"/>
                  </a:cubicBezTo>
                  <a:close/>
                </a:path>
              </a:pathLst>
            </a:custGeom>
            <a:solidFill>
              <a:srgbClr val="912B47"/>
            </a:solidFill>
            <a:ln w="0" cap="flat">
              <a:noFill/>
              <a:prstDash val="solid"/>
              <a:miter/>
            </a:ln>
          </p:spPr>
          <p:txBody>
            <a:bodyPr rtlCol="0" anchor="ctr"/>
            <a:lstStyle/>
            <a:p>
              <a:endParaRPr lang="en-IS"/>
            </a:p>
          </p:txBody>
        </p:sp>
        <p:sp>
          <p:nvSpPr>
            <p:cNvPr id="5" name="Freeform 4">
              <a:extLst>
                <a:ext uri="{FF2B5EF4-FFF2-40B4-BE49-F238E27FC236}">
                  <a16:creationId xmlns:a16="http://schemas.microsoft.com/office/drawing/2014/main" id="{CE8079F0-E106-0CBA-80F9-6ACBC5624E40}"/>
                </a:ext>
              </a:extLst>
            </p:cNvPr>
            <p:cNvSpPr/>
            <p:nvPr/>
          </p:nvSpPr>
          <p:spPr>
            <a:xfrm rot="10800000">
              <a:off x="10203801" y="4840230"/>
              <a:ext cx="1997528" cy="1931982"/>
            </a:xfrm>
            <a:custGeom>
              <a:avLst/>
              <a:gdLst>
                <a:gd name="connsiteX0" fmla="*/ 0 w 1997528"/>
                <a:gd name="connsiteY0" fmla="*/ 1931982 h 1931982"/>
                <a:gd name="connsiteX1" fmla="*/ 0 w 1997528"/>
                <a:gd name="connsiteY1" fmla="*/ 535789 h 1931982"/>
                <a:gd name="connsiteX2" fmla="*/ 58667 w 1997528"/>
                <a:gd name="connsiteY2" fmla="*/ 580725 h 1931982"/>
                <a:gd name="connsiteX3" fmla="*/ 952163 w 1997528"/>
                <a:gd name="connsiteY3" fmla="*/ 376721 h 1931982"/>
                <a:gd name="connsiteX4" fmla="*/ 1997528 w 1997528"/>
                <a:gd name="connsiteY4" fmla="*/ 0 h 1931982"/>
                <a:gd name="connsiteX5" fmla="*/ 660858 w 1997528"/>
                <a:gd name="connsiteY5" fmla="*/ 1338431 h 1931982"/>
                <a:gd name="connsiteX6" fmla="*/ 329791 w 1997528"/>
                <a:gd name="connsiteY6" fmla="*/ 1669935 h 1931982"/>
                <a:gd name="connsiteX7" fmla="*/ 130602 w 1997528"/>
                <a:gd name="connsiteY7" fmla="*/ 1930625 h 1931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97528" h="1931982">
                  <a:moveTo>
                    <a:pt x="0" y="1931982"/>
                  </a:moveTo>
                  <a:lnTo>
                    <a:pt x="0" y="535789"/>
                  </a:lnTo>
                  <a:lnTo>
                    <a:pt x="58667" y="580725"/>
                  </a:lnTo>
                  <a:cubicBezTo>
                    <a:pt x="245298" y="684911"/>
                    <a:pt x="511714" y="580605"/>
                    <a:pt x="952163" y="376721"/>
                  </a:cubicBezTo>
                  <a:cubicBezTo>
                    <a:pt x="1279727" y="230640"/>
                    <a:pt x="1635787" y="68917"/>
                    <a:pt x="1997528" y="0"/>
                  </a:cubicBezTo>
                  <a:lnTo>
                    <a:pt x="660858" y="1338431"/>
                  </a:lnTo>
                  <a:lnTo>
                    <a:pt x="329791" y="1669935"/>
                  </a:lnTo>
                  <a:cubicBezTo>
                    <a:pt x="250267" y="1749659"/>
                    <a:pt x="184849" y="1837725"/>
                    <a:pt x="130602" y="1930625"/>
                  </a:cubicBezTo>
                  <a:close/>
                </a:path>
              </a:pathLst>
            </a:custGeom>
            <a:solidFill>
              <a:srgbClr val="EFBC6E"/>
            </a:solidFill>
            <a:ln w="0" cap="flat">
              <a:noFill/>
              <a:prstDash val="solid"/>
              <a:miter/>
            </a:ln>
          </p:spPr>
          <p:txBody>
            <a:bodyPr rtlCol="0" anchor="ctr"/>
            <a:lstStyle/>
            <a:p>
              <a:endParaRPr lang="en-IS"/>
            </a:p>
          </p:txBody>
        </p:sp>
        <p:sp>
          <p:nvSpPr>
            <p:cNvPr id="8" name="Freeform 7">
              <a:extLst>
                <a:ext uri="{FF2B5EF4-FFF2-40B4-BE49-F238E27FC236}">
                  <a16:creationId xmlns:a16="http://schemas.microsoft.com/office/drawing/2014/main" id="{8087508A-9BC8-9F37-B550-4AF6E7E5E8A9}"/>
                </a:ext>
              </a:extLst>
            </p:cNvPr>
            <p:cNvSpPr/>
            <p:nvPr/>
          </p:nvSpPr>
          <p:spPr>
            <a:xfrm rot="10800000">
              <a:off x="11712492" y="6475216"/>
              <a:ext cx="279849" cy="280218"/>
            </a:xfrm>
            <a:custGeom>
              <a:avLst/>
              <a:gdLst>
                <a:gd name="connsiteX0" fmla="*/ 279849 w 279849"/>
                <a:gd name="connsiteY0" fmla="*/ 140109 h 280218"/>
                <a:gd name="connsiteX1" fmla="*/ 139925 w 279849"/>
                <a:gd name="connsiteY1" fmla="*/ 280218 h 280218"/>
                <a:gd name="connsiteX2" fmla="*/ 0 w 279849"/>
                <a:gd name="connsiteY2" fmla="*/ 140109 h 280218"/>
                <a:gd name="connsiteX3" fmla="*/ 139925 w 279849"/>
                <a:gd name="connsiteY3" fmla="*/ 0 h 280218"/>
                <a:gd name="connsiteX4" fmla="*/ 279849 w 279849"/>
                <a:gd name="connsiteY4" fmla="*/ 140109 h 2802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9849" h="280218">
                  <a:moveTo>
                    <a:pt x="279849" y="140109"/>
                  </a:moveTo>
                  <a:cubicBezTo>
                    <a:pt x="279849" y="217490"/>
                    <a:pt x="217203" y="280218"/>
                    <a:pt x="139925" y="280218"/>
                  </a:cubicBezTo>
                  <a:cubicBezTo>
                    <a:pt x="62646" y="280218"/>
                    <a:pt x="0" y="217490"/>
                    <a:pt x="0" y="140109"/>
                  </a:cubicBezTo>
                  <a:cubicBezTo>
                    <a:pt x="0" y="62729"/>
                    <a:pt x="62646" y="0"/>
                    <a:pt x="139925" y="0"/>
                  </a:cubicBezTo>
                  <a:cubicBezTo>
                    <a:pt x="217203" y="0"/>
                    <a:pt x="279849" y="62729"/>
                    <a:pt x="279849" y="140109"/>
                  </a:cubicBezTo>
                  <a:close/>
                </a:path>
              </a:pathLst>
            </a:custGeom>
            <a:solidFill>
              <a:srgbClr val="EFBC6E"/>
            </a:solidFill>
            <a:ln w="0" cap="flat">
              <a:noFill/>
              <a:prstDash val="solid"/>
              <a:miter/>
            </a:ln>
          </p:spPr>
          <p:txBody>
            <a:bodyPr rtlCol="0" anchor="ctr"/>
            <a:lstStyle/>
            <a:p>
              <a:endParaRPr lang="en-IS"/>
            </a:p>
          </p:txBody>
        </p:sp>
      </p:grpSp>
      <p:sp>
        <p:nvSpPr>
          <p:cNvPr id="20" name="Round Single Corner Rectangle 19">
            <a:extLst>
              <a:ext uri="{FF2B5EF4-FFF2-40B4-BE49-F238E27FC236}">
                <a16:creationId xmlns:a16="http://schemas.microsoft.com/office/drawing/2014/main" id="{0AB6023A-8741-7AA6-D37C-3BAE9A9304E1}"/>
              </a:ext>
            </a:extLst>
          </p:cNvPr>
          <p:cNvSpPr/>
          <p:nvPr userDrawn="1"/>
        </p:nvSpPr>
        <p:spPr>
          <a:xfrm rot="10800000">
            <a:off x="6631618" y="-3"/>
            <a:ext cx="5560381" cy="5987909"/>
          </a:xfrm>
          <a:prstGeom prst="round1Rect">
            <a:avLst/>
          </a:prstGeom>
          <a:solidFill>
            <a:schemeClr val="bg1"/>
          </a:solidFill>
          <a:ln>
            <a:noFill/>
          </a:ln>
          <a:effectLst>
            <a:outerShdw blurRad="165100" dist="127000" dir="5400000" algn="ctr" rotWithShape="0">
              <a:srgbClr val="000000">
                <a:alpha val="1535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S"/>
          </a:p>
        </p:txBody>
      </p:sp>
      <p:sp>
        <p:nvSpPr>
          <p:cNvPr id="7" name="Title Placeholder 12">
            <a:extLst>
              <a:ext uri="{FF2B5EF4-FFF2-40B4-BE49-F238E27FC236}">
                <a16:creationId xmlns:a16="http://schemas.microsoft.com/office/drawing/2014/main" id="{D416D5DF-3828-DA86-FEF5-77737EB002A5}"/>
              </a:ext>
            </a:extLst>
          </p:cNvPr>
          <p:cNvSpPr>
            <a:spLocks noGrp="1"/>
          </p:cNvSpPr>
          <p:nvPr>
            <p:ph type="title" hasCustomPrompt="1"/>
          </p:nvPr>
        </p:nvSpPr>
        <p:spPr>
          <a:xfrm>
            <a:off x="340291" y="212186"/>
            <a:ext cx="5953977" cy="588637"/>
          </a:xfrm>
          <a:prstGeom prst="rect">
            <a:avLst/>
          </a:prstGeom>
        </p:spPr>
        <p:txBody>
          <a:bodyPr vert="horz" lIns="91440" tIns="45720" rIns="91440" bIns="45720" rtlCol="0" anchor="t" anchorCtr="0">
            <a:noAutofit/>
          </a:bodyPr>
          <a:lstStyle>
            <a:lvl1pPr>
              <a:defRPr sz="4000" b="1" i="0">
                <a:solidFill>
                  <a:srgbClr val="361D5C"/>
                </a:solidFill>
                <a:latin typeface="Aptos ExtraBold" panose="020B0004020202020204" pitchFamily="34" charset="0"/>
                <a:cs typeface="Segoe UI" panose="020B0502040204020203" pitchFamily="34" charset="0"/>
              </a:defRPr>
            </a:lvl1pPr>
          </a:lstStyle>
          <a:p>
            <a:r>
              <a:rPr lang="en-GB"/>
              <a:t>Insert slide title</a:t>
            </a:r>
            <a:endParaRPr lang="en-IS"/>
          </a:p>
        </p:txBody>
      </p:sp>
      <p:sp>
        <p:nvSpPr>
          <p:cNvPr id="35" name="Picture Placeholder 34">
            <a:extLst>
              <a:ext uri="{FF2B5EF4-FFF2-40B4-BE49-F238E27FC236}">
                <a16:creationId xmlns:a16="http://schemas.microsoft.com/office/drawing/2014/main" id="{CA298231-52FE-1251-D73D-5B214E2BB935}"/>
              </a:ext>
            </a:extLst>
          </p:cNvPr>
          <p:cNvSpPr>
            <a:spLocks noGrp="1"/>
          </p:cNvSpPr>
          <p:nvPr>
            <p:ph type="pic" sz="quarter" idx="12" hasCustomPrompt="1"/>
          </p:nvPr>
        </p:nvSpPr>
        <p:spPr>
          <a:xfrm>
            <a:off x="6696076" y="1"/>
            <a:ext cx="5495923" cy="5934076"/>
          </a:xfrm>
          <a:custGeom>
            <a:avLst/>
            <a:gdLst>
              <a:gd name="connsiteX0" fmla="*/ 5495922 w 5495923"/>
              <a:gd name="connsiteY0" fmla="*/ 0 h 5934076"/>
              <a:gd name="connsiteX1" fmla="*/ 5495923 w 5495923"/>
              <a:gd name="connsiteY1" fmla="*/ 0 h 5934076"/>
              <a:gd name="connsiteX2" fmla="*/ 5495923 w 5495923"/>
              <a:gd name="connsiteY2" fmla="*/ 111 h 5934076"/>
              <a:gd name="connsiteX3" fmla="*/ 5495922 w 5495923"/>
              <a:gd name="connsiteY3" fmla="*/ 111 h 5934076"/>
              <a:gd name="connsiteX4" fmla="*/ 0 w 5495923"/>
              <a:gd name="connsiteY4" fmla="*/ 0 h 5934076"/>
              <a:gd name="connsiteX5" fmla="*/ 2699849 w 5495923"/>
              <a:gd name="connsiteY5" fmla="*/ 0 h 5934076"/>
              <a:gd name="connsiteX6" fmla="*/ 2699849 w 5495923"/>
              <a:gd name="connsiteY6" fmla="*/ 111 h 5934076"/>
              <a:gd name="connsiteX7" fmla="*/ 2623494 w 5495923"/>
              <a:gd name="connsiteY7" fmla="*/ 111 h 5934076"/>
              <a:gd name="connsiteX8" fmla="*/ 2637615 w 5495923"/>
              <a:gd name="connsiteY8" fmla="*/ 38777 h 5934076"/>
              <a:gd name="connsiteX9" fmla="*/ 3003852 w 5495923"/>
              <a:gd name="connsiteY9" fmla="*/ 575215 h 5934076"/>
              <a:gd name="connsiteX10" fmla="*/ 4498517 w 5495923"/>
              <a:gd name="connsiteY10" fmla="*/ 960253 h 5934076"/>
              <a:gd name="connsiteX11" fmla="*/ 4498517 w 5495923"/>
              <a:gd name="connsiteY11" fmla="*/ 960114 h 5934076"/>
              <a:gd name="connsiteX12" fmla="*/ 4923127 w 5495923"/>
              <a:gd name="connsiteY12" fmla="*/ 827748 h 5934076"/>
              <a:gd name="connsiteX13" fmla="*/ 4933137 w 5495923"/>
              <a:gd name="connsiteY13" fmla="*/ 823692 h 5934076"/>
              <a:gd name="connsiteX14" fmla="*/ 4933151 w 5495923"/>
              <a:gd name="connsiteY14" fmla="*/ 823687 h 5934076"/>
              <a:gd name="connsiteX15" fmla="*/ 5305000 w 5495923"/>
              <a:gd name="connsiteY15" fmla="*/ 666590 h 5934076"/>
              <a:gd name="connsiteX16" fmla="*/ 5487401 w 5495923"/>
              <a:gd name="connsiteY16" fmla="*/ 587431 h 5934076"/>
              <a:gd name="connsiteX17" fmla="*/ 5495923 w 5495923"/>
              <a:gd name="connsiteY17" fmla="*/ 583860 h 5934076"/>
              <a:gd name="connsiteX18" fmla="*/ 5495923 w 5495923"/>
              <a:gd name="connsiteY18" fmla="*/ 5934076 h 5934076"/>
              <a:gd name="connsiteX19" fmla="*/ 916006 w 5495923"/>
              <a:gd name="connsiteY19" fmla="*/ 5934076 h 5934076"/>
              <a:gd name="connsiteX20" fmla="*/ 0 w 5495923"/>
              <a:gd name="connsiteY20" fmla="*/ 5018070 h 5934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495923" h="5934076">
                <a:moveTo>
                  <a:pt x="5495922" y="0"/>
                </a:moveTo>
                <a:lnTo>
                  <a:pt x="5495923" y="0"/>
                </a:lnTo>
                <a:lnTo>
                  <a:pt x="5495923" y="111"/>
                </a:lnTo>
                <a:lnTo>
                  <a:pt x="5495922" y="111"/>
                </a:lnTo>
                <a:close/>
                <a:moveTo>
                  <a:pt x="0" y="0"/>
                </a:moveTo>
                <a:lnTo>
                  <a:pt x="2699849" y="0"/>
                </a:lnTo>
                <a:lnTo>
                  <a:pt x="2699849" y="111"/>
                </a:lnTo>
                <a:lnTo>
                  <a:pt x="2623494" y="111"/>
                </a:lnTo>
                <a:lnTo>
                  <a:pt x="2637615" y="38777"/>
                </a:lnTo>
                <a:cubicBezTo>
                  <a:pt x="2720026" y="233351"/>
                  <a:pt x="2842843" y="414206"/>
                  <a:pt x="3003852" y="575215"/>
                </a:cubicBezTo>
                <a:cubicBezTo>
                  <a:pt x="3472419" y="1043782"/>
                  <a:pt x="4006409" y="1074385"/>
                  <a:pt x="4498517" y="960253"/>
                </a:cubicBezTo>
                <a:lnTo>
                  <a:pt x="4498517" y="960114"/>
                </a:lnTo>
                <a:cubicBezTo>
                  <a:pt x="4644664" y="926231"/>
                  <a:pt x="4787141" y="879537"/>
                  <a:pt x="4923127" y="827748"/>
                </a:cubicBezTo>
                <a:lnTo>
                  <a:pt x="4933137" y="823692"/>
                </a:lnTo>
                <a:lnTo>
                  <a:pt x="4933151" y="823687"/>
                </a:lnTo>
                <a:cubicBezTo>
                  <a:pt x="5064266" y="773754"/>
                  <a:pt x="5189122" y="718908"/>
                  <a:pt x="5305000" y="666590"/>
                </a:cubicBezTo>
                <a:cubicBezTo>
                  <a:pt x="5368142" y="639141"/>
                  <a:pt x="5428920" y="612577"/>
                  <a:pt x="5487401" y="587431"/>
                </a:cubicBezTo>
                <a:lnTo>
                  <a:pt x="5495923" y="583860"/>
                </a:lnTo>
                <a:lnTo>
                  <a:pt x="5495923" y="5934076"/>
                </a:lnTo>
                <a:lnTo>
                  <a:pt x="916006" y="5934076"/>
                </a:lnTo>
                <a:cubicBezTo>
                  <a:pt x="410110" y="5934076"/>
                  <a:pt x="0" y="5523966"/>
                  <a:pt x="0" y="5018070"/>
                </a:cubicBezTo>
                <a:close/>
              </a:path>
            </a:pathLst>
          </a:custGeom>
        </p:spPr>
        <p:txBody>
          <a:bodyPr wrap="square" anchor="ctr" anchorCtr="0">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9" name="Freeform 8">
            <a:extLst>
              <a:ext uri="{FF2B5EF4-FFF2-40B4-BE49-F238E27FC236}">
                <a16:creationId xmlns:a16="http://schemas.microsoft.com/office/drawing/2014/main" id="{33D1F0A8-FA80-EC2D-28A6-64EC9EFB6AAD}"/>
              </a:ext>
            </a:extLst>
          </p:cNvPr>
          <p:cNvSpPr/>
          <p:nvPr userDrawn="1"/>
        </p:nvSpPr>
        <p:spPr>
          <a:xfrm>
            <a:off x="9318013" y="-3"/>
            <a:ext cx="2883318" cy="1015982"/>
          </a:xfrm>
          <a:custGeom>
            <a:avLst/>
            <a:gdLst>
              <a:gd name="connsiteX0" fmla="*/ 76355 w 2883318"/>
              <a:gd name="connsiteY0" fmla="*/ 0 h 1015982"/>
              <a:gd name="connsiteX1" fmla="*/ 2872428 w 2883318"/>
              <a:gd name="connsiteY1" fmla="*/ 0 h 1015982"/>
              <a:gd name="connsiteX2" fmla="*/ 2872428 w 2883318"/>
              <a:gd name="connsiteY2" fmla="*/ 115 h 1015982"/>
              <a:gd name="connsiteX3" fmla="*/ 2883318 w 2883318"/>
              <a:gd name="connsiteY3" fmla="*/ 115 h 1015982"/>
              <a:gd name="connsiteX4" fmla="*/ 2883318 w 2883318"/>
              <a:gd name="connsiteY4" fmla="*/ 579012 h 1015982"/>
              <a:gd name="connsiteX5" fmla="*/ 2874479 w 2883318"/>
              <a:gd name="connsiteY5" fmla="*/ 582717 h 1015982"/>
              <a:gd name="connsiteX6" fmla="*/ 2685300 w 2883318"/>
              <a:gd name="connsiteY6" fmla="*/ 664817 h 1015982"/>
              <a:gd name="connsiteX7" fmla="*/ 1875023 w 2883318"/>
              <a:gd name="connsiteY7" fmla="*/ 960118 h 1015982"/>
              <a:gd name="connsiteX8" fmla="*/ 1875023 w 2883318"/>
              <a:gd name="connsiteY8" fmla="*/ 960257 h 1015982"/>
              <a:gd name="connsiteX9" fmla="*/ 380358 w 2883318"/>
              <a:gd name="connsiteY9" fmla="*/ 575219 h 1015982"/>
              <a:gd name="connsiteX10" fmla="*/ 14121 w 2883318"/>
              <a:gd name="connsiteY10" fmla="*/ 38781 h 1015982"/>
              <a:gd name="connsiteX11" fmla="*/ 0 w 2883318"/>
              <a:gd name="connsiteY11" fmla="*/ 115 h 1015982"/>
              <a:gd name="connsiteX12" fmla="*/ 76355 w 2883318"/>
              <a:gd name="connsiteY12" fmla="*/ 115 h 1015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883318" h="1015982">
                <a:moveTo>
                  <a:pt x="76355" y="0"/>
                </a:moveTo>
                <a:lnTo>
                  <a:pt x="2872428" y="0"/>
                </a:lnTo>
                <a:lnTo>
                  <a:pt x="2872428" y="115"/>
                </a:lnTo>
                <a:lnTo>
                  <a:pt x="2883318" y="115"/>
                </a:lnTo>
                <a:lnTo>
                  <a:pt x="2883318" y="579012"/>
                </a:lnTo>
                <a:lnTo>
                  <a:pt x="2874479" y="582717"/>
                </a:lnTo>
                <a:cubicBezTo>
                  <a:pt x="2813825" y="608797"/>
                  <a:pt x="2750789" y="636348"/>
                  <a:pt x="2685300" y="664817"/>
                </a:cubicBezTo>
                <a:cubicBezTo>
                  <a:pt x="2444931" y="773342"/>
                  <a:pt x="2167316" y="892352"/>
                  <a:pt x="1875023" y="960118"/>
                </a:cubicBezTo>
                <a:lnTo>
                  <a:pt x="1875023" y="960257"/>
                </a:lnTo>
                <a:cubicBezTo>
                  <a:pt x="1382915" y="1074389"/>
                  <a:pt x="848925" y="1043786"/>
                  <a:pt x="380358" y="575219"/>
                </a:cubicBezTo>
                <a:cubicBezTo>
                  <a:pt x="219349" y="414210"/>
                  <a:pt x="96532" y="233355"/>
                  <a:pt x="14121" y="38781"/>
                </a:cubicBezTo>
                <a:lnTo>
                  <a:pt x="0" y="115"/>
                </a:lnTo>
                <a:lnTo>
                  <a:pt x="76355" y="115"/>
                </a:lnTo>
                <a:close/>
              </a:path>
            </a:pathLst>
          </a:custGeom>
          <a:solidFill>
            <a:srgbClr val="361D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IS"/>
          </a:p>
        </p:txBody>
      </p:sp>
      <p:pic>
        <p:nvPicPr>
          <p:cNvPr id="10" name="Picture 9" descr="A black background with white text&#10;&#10;Description automatically generated">
            <a:extLst>
              <a:ext uri="{FF2B5EF4-FFF2-40B4-BE49-F238E27FC236}">
                <a16:creationId xmlns:a16="http://schemas.microsoft.com/office/drawing/2014/main" id="{A8576998-E706-38DF-2DB1-B6CE2134E189}"/>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0019177" y="115837"/>
            <a:ext cx="1480989" cy="606708"/>
          </a:xfrm>
          <a:prstGeom prst="rect">
            <a:avLst/>
          </a:prstGeom>
        </p:spPr>
      </p:pic>
      <p:sp>
        <p:nvSpPr>
          <p:cNvPr id="11" name="Text Placeholder 41">
            <a:extLst>
              <a:ext uri="{FF2B5EF4-FFF2-40B4-BE49-F238E27FC236}">
                <a16:creationId xmlns:a16="http://schemas.microsoft.com/office/drawing/2014/main" id="{69D7DDAA-886B-8DDE-1786-09A8DC853F57}"/>
              </a:ext>
            </a:extLst>
          </p:cNvPr>
          <p:cNvSpPr>
            <a:spLocks noGrp="1"/>
          </p:cNvSpPr>
          <p:nvPr>
            <p:ph type="body" sz="quarter" idx="11"/>
          </p:nvPr>
        </p:nvSpPr>
        <p:spPr>
          <a:xfrm>
            <a:off x="340291" y="962526"/>
            <a:ext cx="5953976"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30658184"/>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preserve="1" userDrawn="1">
  <p:cSld name="Text 2 images">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311AEC0C-DF5B-7E19-42A9-A02277D23687}"/>
              </a:ext>
            </a:extLst>
          </p:cNvPr>
          <p:cNvGrpSpPr/>
          <p:nvPr userDrawn="1"/>
        </p:nvGrpSpPr>
        <p:grpSpPr>
          <a:xfrm>
            <a:off x="8431331" y="0"/>
            <a:ext cx="3770001" cy="6858000"/>
            <a:chOff x="8422000" y="0"/>
            <a:chExt cx="3770001" cy="6858000"/>
          </a:xfrm>
        </p:grpSpPr>
        <p:sp>
          <p:nvSpPr>
            <p:cNvPr id="9" name="Freeform 8">
              <a:extLst>
                <a:ext uri="{FF2B5EF4-FFF2-40B4-BE49-F238E27FC236}">
                  <a16:creationId xmlns:a16="http://schemas.microsoft.com/office/drawing/2014/main" id="{19DFF084-E4B4-7603-2A01-9E16076A4006}"/>
                </a:ext>
              </a:extLst>
            </p:cNvPr>
            <p:cNvSpPr/>
            <p:nvPr userDrawn="1"/>
          </p:nvSpPr>
          <p:spPr>
            <a:xfrm>
              <a:off x="9143568" y="0"/>
              <a:ext cx="2602364" cy="6858000"/>
            </a:xfrm>
            <a:custGeom>
              <a:avLst/>
              <a:gdLst>
                <a:gd name="connsiteX0" fmla="*/ 0 w 2602364"/>
                <a:gd name="connsiteY0" fmla="*/ 0 h 6858000"/>
                <a:gd name="connsiteX1" fmla="*/ 824121 w 2602364"/>
                <a:gd name="connsiteY1" fmla="*/ 0 h 6858000"/>
                <a:gd name="connsiteX2" fmla="*/ 869182 w 2602364"/>
                <a:gd name="connsiteY2" fmla="*/ 37248 h 6858000"/>
                <a:gd name="connsiteX3" fmla="*/ 1171916 w 2602364"/>
                <a:gd name="connsiteY3" fmla="*/ 768025 h 6858000"/>
                <a:gd name="connsiteX4" fmla="*/ 1171916 w 2602364"/>
                <a:gd name="connsiteY4" fmla="*/ 4915986 h 6858000"/>
                <a:gd name="connsiteX5" fmla="*/ 2598811 w 2602364"/>
                <a:gd name="connsiteY5" fmla="*/ 6857083 h 6858000"/>
                <a:gd name="connsiteX6" fmla="*/ 2602364 w 2602364"/>
                <a:gd name="connsiteY6" fmla="*/ 6858000 h 6858000"/>
                <a:gd name="connsiteX7" fmla="*/ 1839188 w 2602364"/>
                <a:gd name="connsiteY7" fmla="*/ 6858000 h 6858000"/>
                <a:gd name="connsiteX8" fmla="*/ 1693445 w 2602364"/>
                <a:gd name="connsiteY8" fmla="*/ 6748802 h 6858000"/>
                <a:gd name="connsiteX9" fmla="*/ 829134 w 2602364"/>
                <a:gd name="connsiteY9" fmla="*/ 4916110 h 6858000"/>
                <a:gd name="connsiteX10" fmla="*/ 829134 w 2602364"/>
                <a:gd name="connsiteY10" fmla="*/ 768025 h 6858000"/>
                <a:gd name="connsiteX11" fmla="*/ 139509 w 2602364"/>
                <a:gd name="connsiteY11" fmla="*/ 77458 h 6858000"/>
                <a:gd name="connsiteX12" fmla="*/ 18289 w 2602364"/>
                <a:gd name="connsiteY12" fmla="*/ 2715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02364" h="6858000">
                  <a:moveTo>
                    <a:pt x="0" y="0"/>
                  </a:moveTo>
                  <a:lnTo>
                    <a:pt x="824121" y="0"/>
                  </a:lnTo>
                  <a:lnTo>
                    <a:pt x="869182" y="37248"/>
                  </a:lnTo>
                  <a:cubicBezTo>
                    <a:pt x="1056127" y="224464"/>
                    <a:pt x="1171916" y="482949"/>
                    <a:pt x="1171916" y="768025"/>
                  </a:cubicBezTo>
                  <a:lnTo>
                    <a:pt x="1171916" y="4915986"/>
                  </a:lnTo>
                  <a:cubicBezTo>
                    <a:pt x="1171916" y="5826661"/>
                    <a:pt x="1773027" y="6599343"/>
                    <a:pt x="2598811" y="6857083"/>
                  </a:cubicBezTo>
                  <a:lnTo>
                    <a:pt x="2602364" y="6858000"/>
                  </a:lnTo>
                  <a:lnTo>
                    <a:pt x="1839188" y="6858000"/>
                  </a:lnTo>
                  <a:lnTo>
                    <a:pt x="1693445" y="6748802"/>
                  </a:lnTo>
                  <a:cubicBezTo>
                    <a:pt x="1165920" y="6312689"/>
                    <a:pt x="829134" y="5653065"/>
                    <a:pt x="829134" y="4916110"/>
                  </a:cubicBezTo>
                  <a:lnTo>
                    <a:pt x="829134" y="768025"/>
                  </a:lnTo>
                  <a:cubicBezTo>
                    <a:pt x="829134" y="387184"/>
                    <a:pt x="519707" y="77458"/>
                    <a:pt x="139509" y="77458"/>
                  </a:cubicBezTo>
                  <a:cubicBezTo>
                    <a:pt x="92184" y="77458"/>
                    <a:pt x="49321" y="58231"/>
                    <a:pt x="18289" y="27157"/>
                  </a:cubicBezTo>
                  <a:close/>
                </a:path>
              </a:pathLst>
            </a:custGeom>
            <a:solidFill>
              <a:srgbClr val="D14B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9">
              <a:extLst>
                <a:ext uri="{FF2B5EF4-FFF2-40B4-BE49-F238E27FC236}">
                  <a16:creationId xmlns:a16="http://schemas.microsoft.com/office/drawing/2014/main" id="{760BE303-7C40-38D7-ADBC-9209D279382C}"/>
                </a:ext>
              </a:extLst>
            </p:cNvPr>
            <p:cNvSpPr/>
            <p:nvPr userDrawn="1"/>
          </p:nvSpPr>
          <p:spPr>
            <a:xfrm>
              <a:off x="11085852" y="1213571"/>
              <a:ext cx="1106148" cy="4988400"/>
            </a:xfrm>
            <a:custGeom>
              <a:avLst/>
              <a:gdLst>
                <a:gd name="connsiteX0" fmla="*/ 0 w 1106148"/>
                <a:gd name="connsiteY0" fmla="*/ 0 h 4988400"/>
                <a:gd name="connsiteX1" fmla="*/ 329982 w 1106148"/>
                <a:gd name="connsiteY1" fmla="*/ 0 h 4988400"/>
                <a:gd name="connsiteX2" fmla="*/ 1100655 w 1106148"/>
                <a:gd name="connsiteY2" fmla="*/ 410527 h 4988400"/>
                <a:gd name="connsiteX3" fmla="*/ 1106148 w 1106148"/>
                <a:gd name="connsiteY3" fmla="*/ 419577 h 4988400"/>
                <a:gd name="connsiteX4" fmla="*/ 1106148 w 1106148"/>
                <a:gd name="connsiteY4" fmla="*/ 4988400 h 4988400"/>
                <a:gd name="connsiteX5" fmla="*/ 929512 w 1106148"/>
                <a:gd name="connsiteY5" fmla="*/ 4988400 h 4988400"/>
                <a:gd name="connsiteX6" fmla="*/ 0 w 1106148"/>
                <a:gd name="connsiteY6" fmla="*/ 4057620 h 498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06148" h="4988400">
                  <a:moveTo>
                    <a:pt x="0" y="0"/>
                  </a:moveTo>
                  <a:lnTo>
                    <a:pt x="329982" y="0"/>
                  </a:lnTo>
                  <a:cubicBezTo>
                    <a:pt x="650610" y="0"/>
                    <a:pt x="933543" y="162921"/>
                    <a:pt x="1100655" y="410527"/>
                  </a:cubicBezTo>
                  <a:lnTo>
                    <a:pt x="1106148" y="419577"/>
                  </a:lnTo>
                  <a:lnTo>
                    <a:pt x="1106148" y="4988400"/>
                  </a:lnTo>
                  <a:lnTo>
                    <a:pt x="929512" y="4988400"/>
                  </a:lnTo>
                  <a:cubicBezTo>
                    <a:pt x="416508" y="4988400"/>
                    <a:pt x="0" y="4571324"/>
                    <a:pt x="0" y="4057620"/>
                  </a:cubicBezTo>
                  <a:close/>
                </a:path>
              </a:pathLst>
            </a:custGeom>
            <a:solidFill>
              <a:srgbClr val="00BCB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10">
              <a:extLst>
                <a:ext uri="{FF2B5EF4-FFF2-40B4-BE49-F238E27FC236}">
                  <a16:creationId xmlns:a16="http://schemas.microsoft.com/office/drawing/2014/main" id="{C88D0A67-73FD-1548-9F3C-F79A68518EB3}"/>
                </a:ext>
              </a:extLst>
            </p:cNvPr>
            <p:cNvSpPr/>
            <p:nvPr userDrawn="1"/>
          </p:nvSpPr>
          <p:spPr>
            <a:xfrm>
              <a:off x="8422000" y="1213572"/>
              <a:ext cx="3770001" cy="3158515"/>
            </a:xfrm>
            <a:custGeom>
              <a:avLst/>
              <a:gdLst>
                <a:gd name="connsiteX0" fmla="*/ 2663853 w 3770001"/>
                <a:gd name="connsiteY0" fmla="*/ 0 h 3158515"/>
                <a:gd name="connsiteX1" fmla="*/ 2663853 w 3770001"/>
                <a:gd name="connsiteY1" fmla="*/ 1662882 h 3158515"/>
                <a:gd name="connsiteX2" fmla="*/ 3770001 w 3770001"/>
                <a:gd name="connsiteY2" fmla="*/ 1662882 h 3158515"/>
                <a:gd name="connsiteX3" fmla="*/ 3770001 w 3770001"/>
                <a:gd name="connsiteY3" fmla="*/ 3158515 h 3158515"/>
                <a:gd name="connsiteX4" fmla="*/ 2663853 w 3770001"/>
                <a:gd name="connsiteY4" fmla="*/ 3158515 h 3158515"/>
                <a:gd name="connsiteX5" fmla="*/ 2663853 w 3770001"/>
                <a:gd name="connsiteY5" fmla="*/ 3158391 h 3158515"/>
                <a:gd name="connsiteX6" fmla="*/ 724458 w 3770001"/>
                <a:gd name="connsiteY6" fmla="*/ 3158391 h 3158515"/>
                <a:gd name="connsiteX7" fmla="*/ 0 w 3770001"/>
                <a:gd name="connsiteY7" fmla="*/ 2432945 h 3158515"/>
                <a:gd name="connsiteX8" fmla="*/ 0 w 3770001"/>
                <a:gd name="connsiteY8" fmla="*/ 1662882 h 3158515"/>
                <a:gd name="connsiteX9" fmla="*/ 780214 w 3770001"/>
                <a:gd name="connsiteY9" fmla="*/ 1662882 h 3158515"/>
                <a:gd name="connsiteX10" fmla="*/ 780214 w 3770001"/>
                <a:gd name="connsiteY10" fmla="*/ 412886 h 3158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770001" h="3158515">
                  <a:moveTo>
                    <a:pt x="2663853" y="0"/>
                  </a:moveTo>
                  <a:lnTo>
                    <a:pt x="2663853" y="1662882"/>
                  </a:lnTo>
                  <a:lnTo>
                    <a:pt x="3770001" y="1662882"/>
                  </a:lnTo>
                  <a:lnTo>
                    <a:pt x="3770001" y="3158515"/>
                  </a:lnTo>
                  <a:lnTo>
                    <a:pt x="2663853" y="3158515"/>
                  </a:lnTo>
                  <a:lnTo>
                    <a:pt x="2663853" y="3158391"/>
                  </a:lnTo>
                  <a:lnTo>
                    <a:pt x="724458" y="3158391"/>
                  </a:lnTo>
                  <a:cubicBezTo>
                    <a:pt x="324320" y="3158391"/>
                    <a:pt x="0" y="2833629"/>
                    <a:pt x="0" y="2432945"/>
                  </a:cubicBezTo>
                  <a:lnTo>
                    <a:pt x="0" y="1662882"/>
                  </a:lnTo>
                  <a:lnTo>
                    <a:pt x="780214" y="1662882"/>
                  </a:lnTo>
                  <a:lnTo>
                    <a:pt x="780214" y="412886"/>
                  </a:lnTo>
                  <a:close/>
                </a:path>
              </a:pathLst>
            </a:custGeom>
            <a:solidFill>
              <a:srgbClr val="0070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12" name="Picture 11">
            <a:extLst>
              <a:ext uri="{FF2B5EF4-FFF2-40B4-BE49-F238E27FC236}">
                <a16:creationId xmlns:a16="http://schemas.microsoft.com/office/drawing/2014/main" id="{9CA79191-B989-A8F3-9EDA-A4EF99621142}"/>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10487345" y="203150"/>
            <a:ext cx="1480989" cy="606707"/>
          </a:xfrm>
          <a:prstGeom prst="rect">
            <a:avLst/>
          </a:prstGeom>
        </p:spPr>
      </p:pic>
      <p:sp>
        <p:nvSpPr>
          <p:cNvPr id="7" name="Graphic 7">
            <a:extLst>
              <a:ext uri="{FF2B5EF4-FFF2-40B4-BE49-F238E27FC236}">
                <a16:creationId xmlns:a16="http://schemas.microsoft.com/office/drawing/2014/main" id="{BFBF9D6C-A74D-25E9-81DD-F27E7B5C85C8}"/>
              </a:ext>
            </a:extLst>
          </p:cNvPr>
          <p:cNvSpPr/>
          <p:nvPr userDrawn="1"/>
        </p:nvSpPr>
        <p:spPr>
          <a:xfrm>
            <a:off x="7669379" y="851327"/>
            <a:ext cx="4091805" cy="2798716"/>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FFFFF"/>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16" name="Picture Placeholder 15">
            <a:extLst>
              <a:ext uri="{FF2B5EF4-FFF2-40B4-BE49-F238E27FC236}">
                <a16:creationId xmlns:a16="http://schemas.microsoft.com/office/drawing/2014/main" id="{15A3BAAC-C17F-4E41-553B-78E0ED1FE0BD}"/>
              </a:ext>
            </a:extLst>
          </p:cNvPr>
          <p:cNvSpPr>
            <a:spLocks noGrp="1"/>
          </p:cNvSpPr>
          <p:nvPr>
            <p:ph type="pic" sz="quarter" idx="10" hasCustomPrompt="1"/>
          </p:nvPr>
        </p:nvSpPr>
        <p:spPr>
          <a:xfrm>
            <a:off x="7716274" y="894421"/>
            <a:ext cx="3998015" cy="2712528"/>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2" name="Graphic 7">
            <a:extLst>
              <a:ext uri="{FF2B5EF4-FFF2-40B4-BE49-F238E27FC236}">
                <a16:creationId xmlns:a16="http://schemas.microsoft.com/office/drawing/2014/main" id="{C3D85307-B89F-AC8A-7A39-88E45BF52DFF}"/>
              </a:ext>
            </a:extLst>
          </p:cNvPr>
          <p:cNvSpPr/>
          <p:nvPr userDrawn="1"/>
        </p:nvSpPr>
        <p:spPr>
          <a:xfrm>
            <a:off x="7669379" y="3854663"/>
            <a:ext cx="4091805" cy="2798716"/>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FFFFF"/>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3" name="Picture Placeholder 15">
            <a:extLst>
              <a:ext uri="{FF2B5EF4-FFF2-40B4-BE49-F238E27FC236}">
                <a16:creationId xmlns:a16="http://schemas.microsoft.com/office/drawing/2014/main" id="{50CED50D-83F2-8E2F-E182-75032A832203}"/>
              </a:ext>
            </a:extLst>
          </p:cNvPr>
          <p:cNvSpPr>
            <a:spLocks noGrp="1"/>
          </p:cNvSpPr>
          <p:nvPr>
            <p:ph type="pic" sz="quarter" idx="13" hasCustomPrompt="1"/>
          </p:nvPr>
        </p:nvSpPr>
        <p:spPr>
          <a:xfrm>
            <a:off x="7716869" y="3897210"/>
            <a:ext cx="3998015" cy="2712528"/>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 name="Title Placeholder 12">
            <a:extLst>
              <a:ext uri="{FF2B5EF4-FFF2-40B4-BE49-F238E27FC236}">
                <a16:creationId xmlns:a16="http://schemas.microsoft.com/office/drawing/2014/main" id="{2ABB175A-7B59-DD0C-5DD5-D0263A726498}"/>
              </a:ext>
            </a:extLst>
          </p:cNvPr>
          <p:cNvSpPr>
            <a:spLocks noGrp="1"/>
          </p:cNvSpPr>
          <p:nvPr>
            <p:ph type="title" hasCustomPrompt="1"/>
          </p:nvPr>
        </p:nvSpPr>
        <p:spPr>
          <a:xfrm>
            <a:off x="340292" y="212186"/>
            <a:ext cx="9265181" cy="588637"/>
          </a:xfrm>
          <a:prstGeom prst="rect">
            <a:avLst/>
          </a:prstGeom>
        </p:spPr>
        <p:txBody>
          <a:bodyPr vert="horz" lIns="91440" tIns="45720" rIns="91440" bIns="45720" rtlCol="0" anchor="t" anchorCtr="0">
            <a:noAutofit/>
          </a:bodyPr>
          <a:lstStyle>
            <a:lvl1pPr>
              <a:defRPr sz="4000" b="1" i="0">
                <a:solidFill>
                  <a:srgbClr val="361D5C"/>
                </a:solidFill>
                <a:latin typeface="Aptos ExtraBold" panose="020B0004020202020204" pitchFamily="34" charset="0"/>
                <a:cs typeface="Segoe UI" panose="020B0502040204020203" pitchFamily="34" charset="0"/>
              </a:defRPr>
            </a:lvl1pPr>
          </a:lstStyle>
          <a:p>
            <a:r>
              <a:rPr lang="en-GB"/>
              <a:t>Insert slide title</a:t>
            </a:r>
            <a:endParaRPr lang="en-IS"/>
          </a:p>
        </p:txBody>
      </p:sp>
      <p:sp>
        <p:nvSpPr>
          <p:cNvPr id="13" name="Text Placeholder 41">
            <a:extLst>
              <a:ext uri="{FF2B5EF4-FFF2-40B4-BE49-F238E27FC236}">
                <a16:creationId xmlns:a16="http://schemas.microsoft.com/office/drawing/2014/main" id="{EA1F0F56-80AD-DC87-56AF-E1B70E5C992F}"/>
              </a:ext>
            </a:extLst>
          </p:cNvPr>
          <p:cNvSpPr>
            <a:spLocks noGrp="1"/>
          </p:cNvSpPr>
          <p:nvPr>
            <p:ph type="body" sz="quarter" idx="14"/>
          </p:nvPr>
        </p:nvSpPr>
        <p:spPr>
          <a:xfrm>
            <a:off x="340291" y="962526"/>
            <a:ext cx="7013410"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0887879"/>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preserve="1" userDrawn="1">
  <p:cSld name="Empty">
    <p:spTree>
      <p:nvGrpSpPr>
        <p:cNvPr id="1" name=""/>
        <p:cNvGrpSpPr/>
        <p:nvPr/>
      </p:nvGrpSpPr>
      <p:grpSpPr>
        <a:xfrm>
          <a:off x="0" y="0"/>
          <a:ext cx="0" cy="0"/>
          <a:chOff x="0" y="0"/>
          <a:chExt cx="0" cy="0"/>
        </a:xfrm>
      </p:grpSpPr>
    </p:spTree>
    <p:extLst>
      <p:ext uri="{BB962C8B-B14F-4D97-AF65-F5344CB8AC3E}">
        <p14:creationId xmlns:p14="http://schemas.microsoft.com/office/powerpoint/2010/main" val="3615974808"/>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preserve="1" userDrawn="1">
  <p:cSld name="Emtpy with logo">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B16C558-3024-5551-939E-1C78A3DA06A9}"/>
              </a:ext>
            </a:extLst>
          </p:cNvPr>
          <p:cNvPicPr>
            <a:picLocks noChangeAspect="1"/>
          </p:cNvPicPr>
          <p:nvPr userDrawn="1"/>
        </p:nvPicPr>
        <p:blipFill>
          <a:blip r:embed="rId2"/>
          <a:srcRect/>
          <a:stretch/>
        </p:blipFill>
        <p:spPr>
          <a:xfrm>
            <a:off x="10487346" y="203150"/>
            <a:ext cx="1453018" cy="595248"/>
          </a:xfrm>
          <a:prstGeom prst="rect">
            <a:avLst/>
          </a:prstGeom>
        </p:spPr>
      </p:pic>
    </p:spTree>
    <p:extLst>
      <p:ext uri="{BB962C8B-B14F-4D97-AF65-F5344CB8AC3E}">
        <p14:creationId xmlns:p14="http://schemas.microsoft.com/office/powerpoint/2010/main" val="2792039206"/>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preserve="1" userDrawn="1">
  <p:cSld name="Fullscreen imag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F23276AE-4F18-3ADD-D988-CC207B4C67F7}"/>
              </a:ext>
            </a:extLst>
          </p:cNvPr>
          <p:cNvSpPr>
            <a:spLocks noGrp="1"/>
          </p:cNvSpPr>
          <p:nvPr>
            <p:ph type="pic" sz="quarter" idx="10" hasCustomPrompt="1"/>
          </p:nvPr>
        </p:nvSpPr>
        <p:spPr>
          <a:xfrm>
            <a:off x="0" y="0"/>
            <a:ext cx="12192000" cy="6858000"/>
          </a:xfrm>
          <a:prstGeom prst="rect">
            <a:avLst/>
          </a:prstGeom>
        </p:spPr>
        <p:txBody>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a:p>
            <a:endParaRPr lang="en-IS"/>
          </a:p>
        </p:txBody>
      </p:sp>
    </p:spTree>
    <p:extLst>
      <p:ext uri="{BB962C8B-B14F-4D97-AF65-F5344CB8AC3E}">
        <p14:creationId xmlns:p14="http://schemas.microsoft.com/office/powerpoint/2010/main" val="2570791909"/>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preserve="1" userDrawn="1">
  <p:cSld name="Text 1">
    <p:spTree>
      <p:nvGrpSpPr>
        <p:cNvPr id="1" name=""/>
        <p:cNvGrpSpPr/>
        <p:nvPr/>
      </p:nvGrpSpPr>
      <p:grpSpPr>
        <a:xfrm>
          <a:off x="0" y="0"/>
          <a:ext cx="0" cy="0"/>
          <a:chOff x="0" y="0"/>
          <a:chExt cx="0" cy="0"/>
        </a:xfrm>
      </p:grpSpPr>
      <p:sp>
        <p:nvSpPr>
          <p:cNvPr id="3" name="Title Placeholder 12">
            <a:extLst>
              <a:ext uri="{FF2B5EF4-FFF2-40B4-BE49-F238E27FC236}">
                <a16:creationId xmlns:a16="http://schemas.microsoft.com/office/drawing/2014/main" id="{4DDED34D-8DEE-FD5B-E396-0B78DEF059A3}"/>
              </a:ext>
            </a:extLst>
          </p:cNvPr>
          <p:cNvSpPr>
            <a:spLocks noGrp="1"/>
          </p:cNvSpPr>
          <p:nvPr>
            <p:ph type="title" hasCustomPrompt="1"/>
          </p:nvPr>
        </p:nvSpPr>
        <p:spPr>
          <a:xfrm>
            <a:off x="340291" y="212186"/>
            <a:ext cx="9983029" cy="588637"/>
          </a:xfrm>
          <a:prstGeom prst="rect">
            <a:avLst/>
          </a:prstGeom>
        </p:spPr>
        <p:txBody>
          <a:bodyPr vert="horz" lIns="91440" tIns="45720" rIns="91440" bIns="45720" rtlCol="0" anchor="t" anchorCtr="0">
            <a:normAutofit/>
          </a:bodyPr>
          <a:lstStyle>
            <a:lvl1pPr>
              <a:defRPr b="0" i="0">
                <a:solidFill>
                  <a:srgbClr val="361D5C"/>
                </a:solidFill>
                <a:latin typeface="Aptos ExtraBold" panose="020B0004020202020204" pitchFamily="34" charset="0"/>
              </a:defRPr>
            </a:lvl1pPr>
          </a:lstStyle>
          <a:p>
            <a:r>
              <a:rPr lang="en-GB"/>
              <a:t>Insert slide title</a:t>
            </a:r>
            <a:endParaRPr lang="en-IS"/>
          </a:p>
        </p:txBody>
      </p:sp>
      <p:pic>
        <p:nvPicPr>
          <p:cNvPr id="5" name="Picture 4">
            <a:extLst>
              <a:ext uri="{FF2B5EF4-FFF2-40B4-BE49-F238E27FC236}">
                <a16:creationId xmlns:a16="http://schemas.microsoft.com/office/drawing/2014/main" id="{ADE579F2-1063-E60B-463A-FCF977A2FDF5}"/>
              </a:ext>
            </a:extLst>
          </p:cNvPr>
          <p:cNvPicPr>
            <a:picLocks noChangeAspect="1"/>
          </p:cNvPicPr>
          <p:nvPr userDrawn="1"/>
        </p:nvPicPr>
        <p:blipFill>
          <a:blip r:embed="rId2"/>
          <a:srcRect/>
          <a:stretch/>
        </p:blipFill>
        <p:spPr>
          <a:xfrm>
            <a:off x="10487345" y="203150"/>
            <a:ext cx="1480989" cy="606707"/>
          </a:xfrm>
          <a:prstGeom prst="rect">
            <a:avLst/>
          </a:prstGeom>
        </p:spPr>
      </p:pic>
      <p:grpSp>
        <p:nvGrpSpPr>
          <p:cNvPr id="6" name="Group 5">
            <a:extLst>
              <a:ext uri="{FF2B5EF4-FFF2-40B4-BE49-F238E27FC236}">
                <a16:creationId xmlns:a16="http://schemas.microsoft.com/office/drawing/2014/main" id="{641C3EF6-4EB6-0621-1F71-CD8A930DEB08}"/>
              </a:ext>
            </a:extLst>
          </p:cNvPr>
          <p:cNvGrpSpPr/>
          <p:nvPr userDrawn="1"/>
        </p:nvGrpSpPr>
        <p:grpSpPr>
          <a:xfrm>
            <a:off x="10223653" y="3709107"/>
            <a:ext cx="1968347" cy="3148894"/>
            <a:chOff x="10223653" y="3709107"/>
            <a:chExt cx="1968347" cy="3148894"/>
          </a:xfrm>
        </p:grpSpPr>
        <p:sp>
          <p:nvSpPr>
            <p:cNvPr id="7" name="Freeform 6">
              <a:extLst>
                <a:ext uri="{FF2B5EF4-FFF2-40B4-BE49-F238E27FC236}">
                  <a16:creationId xmlns:a16="http://schemas.microsoft.com/office/drawing/2014/main" id="{08594F84-DD18-116A-EBF6-7B4564D4F7FA}"/>
                </a:ext>
              </a:extLst>
            </p:cNvPr>
            <p:cNvSpPr/>
            <p:nvPr/>
          </p:nvSpPr>
          <p:spPr>
            <a:xfrm>
              <a:off x="10223653" y="6366827"/>
              <a:ext cx="1125139" cy="491173"/>
            </a:xfrm>
            <a:custGeom>
              <a:avLst/>
              <a:gdLst>
                <a:gd name="connsiteX0" fmla="*/ 562569 w 1125139"/>
                <a:gd name="connsiteY0" fmla="*/ 0 h 491173"/>
                <a:gd name="connsiteX1" fmla="*/ 1121653 w 1125139"/>
                <a:gd name="connsiteY1" fmla="*/ 456526 h 491173"/>
                <a:gd name="connsiteX2" fmla="*/ 1125139 w 1125139"/>
                <a:gd name="connsiteY2" fmla="*/ 491173 h 491173"/>
                <a:gd name="connsiteX3" fmla="*/ 0 w 1125139"/>
                <a:gd name="connsiteY3" fmla="*/ 491173 h 491173"/>
                <a:gd name="connsiteX4" fmla="*/ 3486 w 1125139"/>
                <a:gd name="connsiteY4" fmla="*/ 456526 h 491173"/>
                <a:gd name="connsiteX5" fmla="*/ 562569 w 1125139"/>
                <a:gd name="connsiteY5" fmla="*/ 0 h 4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25139" h="491173">
                  <a:moveTo>
                    <a:pt x="562569" y="0"/>
                  </a:moveTo>
                  <a:cubicBezTo>
                    <a:pt x="838349" y="0"/>
                    <a:pt x="1068439" y="195987"/>
                    <a:pt x="1121653" y="456526"/>
                  </a:cubicBezTo>
                  <a:lnTo>
                    <a:pt x="1125139" y="491173"/>
                  </a:lnTo>
                  <a:lnTo>
                    <a:pt x="0" y="491173"/>
                  </a:lnTo>
                  <a:lnTo>
                    <a:pt x="3486" y="456526"/>
                  </a:lnTo>
                  <a:cubicBezTo>
                    <a:pt x="56700" y="195987"/>
                    <a:pt x="286790" y="0"/>
                    <a:pt x="562569" y="0"/>
                  </a:cubicBezTo>
                  <a:close/>
                </a:path>
              </a:pathLst>
            </a:custGeom>
            <a:solidFill>
              <a:srgbClr val="351C5C"/>
            </a:solidFill>
            <a:ln w="0" cap="flat">
              <a:noFill/>
              <a:prstDash val="solid"/>
              <a:miter/>
            </a:ln>
          </p:spPr>
          <p:txBody>
            <a:bodyPr rtlCol="0" anchor="ctr"/>
            <a:lstStyle/>
            <a:p>
              <a:endParaRPr lang="en-IS"/>
            </a:p>
          </p:txBody>
        </p:sp>
        <p:sp>
          <p:nvSpPr>
            <p:cNvPr id="8" name="Freeform 7">
              <a:extLst>
                <a:ext uri="{FF2B5EF4-FFF2-40B4-BE49-F238E27FC236}">
                  <a16:creationId xmlns:a16="http://schemas.microsoft.com/office/drawing/2014/main" id="{A8C38A67-D69D-4C87-820E-BD5745EBDD25}"/>
                </a:ext>
              </a:extLst>
            </p:cNvPr>
            <p:cNvSpPr/>
            <p:nvPr/>
          </p:nvSpPr>
          <p:spPr>
            <a:xfrm>
              <a:off x="11283150" y="3709107"/>
              <a:ext cx="908850" cy="2882384"/>
            </a:xfrm>
            <a:custGeom>
              <a:avLst/>
              <a:gdLst>
                <a:gd name="connsiteX0" fmla="*/ 908850 w 908850"/>
                <a:gd name="connsiteY0" fmla="*/ 0 h 2882384"/>
                <a:gd name="connsiteX1" fmla="*/ 908850 w 908850"/>
                <a:gd name="connsiteY1" fmla="*/ 2005800 h 2882384"/>
                <a:gd name="connsiteX2" fmla="*/ 843657 w 908850"/>
                <a:gd name="connsiteY2" fmla="*/ 2076911 h 2882384"/>
                <a:gd name="connsiteX3" fmla="*/ 536616 w 908850"/>
                <a:gd name="connsiteY3" fmla="*/ 2882384 h 2882384"/>
                <a:gd name="connsiteX4" fmla="*/ 337158 w 908850"/>
                <a:gd name="connsiteY4" fmla="*/ 2318567 h 2882384"/>
                <a:gd name="connsiteX5" fmla="*/ 358961 w 908850"/>
                <a:gd name="connsiteY5" fmla="*/ 346511 h 2882384"/>
                <a:gd name="connsiteX6" fmla="*/ 692849 w 908850"/>
                <a:gd name="connsiteY6" fmla="*/ 94035 h 2882384"/>
                <a:gd name="connsiteX7" fmla="*/ 799464 w 908850"/>
                <a:gd name="connsiteY7" fmla="*/ 41878 h 2882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08850" h="2882384">
                  <a:moveTo>
                    <a:pt x="908850" y="0"/>
                  </a:moveTo>
                  <a:lnTo>
                    <a:pt x="908850" y="2005800"/>
                  </a:lnTo>
                  <a:lnTo>
                    <a:pt x="843657" y="2076911"/>
                  </a:lnTo>
                  <a:cubicBezTo>
                    <a:pt x="628281" y="2333746"/>
                    <a:pt x="535064" y="2608405"/>
                    <a:pt x="536616" y="2882384"/>
                  </a:cubicBezTo>
                  <a:cubicBezTo>
                    <a:pt x="525905" y="2744081"/>
                    <a:pt x="450673" y="2564376"/>
                    <a:pt x="337158" y="2318567"/>
                  </a:cubicBezTo>
                  <a:cubicBezTo>
                    <a:pt x="65953" y="1708777"/>
                    <a:pt x="-271928" y="978590"/>
                    <a:pt x="358961" y="346511"/>
                  </a:cubicBezTo>
                  <a:cubicBezTo>
                    <a:pt x="462271" y="243006"/>
                    <a:pt x="574454" y="158297"/>
                    <a:pt x="692849" y="94035"/>
                  </a:cubicBezTo>
                  <a:cubicBezTo>
                    <a:pt x="727768" y="74997"/>
                    <a:pt x="763327" y="57604"/>
                    <a:pt x="799464" y="41878"/>
                  </a:cubicBezTo>
                  <a:close/>
                </a:path>
              </a:pathLst>
            </a:custGeom>
            <a:solidFill>
              <a:srgbClr val="351C5C"/>
            </a:solidFill>
            <a:ln w="0" cap="flat">
              <a:noFill/>
              <a:prstDash val="solid"/>
              <a:miter/>
            </a:ln>
          </p:spPr>
          <p:txBody>
            <a:bodyPr rtlCol="0" anchor="ctr"/>
            <a:lstStyle/>
            <a:p>
              <a:endParaRPr lang="en-IS"/>
            </a:p>
          </p:txBody>
        </p:sp>
        <p:sp>
          <p:nvSpPr>
            <p:cNvPr id="10" name="Freeform 9">
              <a:extLst>
                <a:ext uri="{FF2B5EF4-FFF2-40B4-BE49-F238E27FC236}">
                  <a16:creationId xmlns:a16="http://schemas.microsoft.com/office/drawing/2014/main" id="{C05A447B-E050-1210-7BA4-E131DA569322}"/>
                </a:ext>
              </a:extLst>
            </p:cNvPr>
            <p:cNvSpPr/>
            <p:nvPr/>
          </p:nvSpPr>
          <p:spPr>
            <a:xfrm>
              <a:off x="11819684" y="5714767"/>
              <a:ext cx="372316" cy="1143234"/>
            </a:xfrm>
            <a:custGeom>
              <a:avLst/>
              <a:gdLst>
                <a:gd name="connsiteX0" fmla="*/ 372316 w 372316"/>
                <a:gd name="connsiteY0" fmla="*/ 0 h 1143234"/>
                <a:gd name="connsiteX1" fmla="*/ 372316 w 372316"/>
                <a:gd name="connsiteY1" fmla="*/ 1143234 h 1143234"/>
                <a:gd name="connsiteX2" fmla="*/ 32474 w 372316"/>
                <a:gd name="connsiteY2" fmla="*/ 1143234 h 1143234"/>
                <a:gd name="connsiteX3" fmla="*/ 23170 w 372316"/>
                <a:gd name="connsiteY3" fmla="*/ 1108671 h 1143234"/>
                <a:gd name="connsiteX4" fmla="*/ 906 w 372316"/>
                <a:gd name="connsiteY4" fmla="*/ 918634 h 1143234"/>
                <a:gd name="connsiteX5" fmla="*/ 906 w 372316"/>
                <a:gd name="connsiteY5" fmla="*/ 916856 h 1143234"/>
                <a:gd name="connsiteX6" fmla="*/ 19 w 372316"/>
                <a:gd name="connsiteY6" fmla="*/ 879391 h 1143234"/>
                <a:gd name="connsiteX7" fmla="*/ 19 w 372316"/>
                <a:gd name="connsiteY7" fmla="*/ 876724 h 1143234"/>
                <a:gd name="connsiteX8" fmla="*/ 19 w 372316"/>
                <a:gd name="connsiteY8" fmla="*/ 876661 h 1143234"/>
                <a:gd name="connsiteX9" fmla="*/ 307040 w 372316"/>
                <a:gd name="connsiteY9" fmla="*/ 71188 h 1143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2316" h="1143234">
                  <a:moveTo>
                    <a:pt x="372316" y="0"/>
                  </a:moveTo>
                  <a:lnTo>
                    <a:pt x="372316" y="1143234"/>
                  </a:lnTo>
                  <a:lnTo>
                    <a:pt x="32474" y="1143234"/>
                  </a:lnTo>
                  <a:lnTo>
                    <a:pt x="23170" y="1108671"/>
                  </a:lnTo>
                  <a:cubicBezTo>
                    <a:pt x="10908" y="1045622"/>
                    <a:pt x="3362" y="982198"/>
                    <a:pt x="906" y="918634"/>
                  </a:cubicBezTo>
                  <a:cubicBezTo>
                    <a:pt x="463" y="918190"/>
                    <a:pt x="906" y="917745"/>
                    <a:pt x="906" y="916856"/>
                  </a:cubicBezTo>
                  <a:cubicBezTo>
                    <a:pt x="19" y="904347"/>
                    <a:pt x="19" y="891901"/>
                    <a:pt x="19" y="879391"/>
                  </a:cubicBezTo>
                  <a:lnTo>
                    <a:pt x="19" y="876724"/>
                  </a:lnTo>
                  <a:lnTo>
                    <a:pt x="19" y="876661"/>
                  </a:lnTo>
                  <a:cubicBezTo>
                    <a:pt x="-1534" y="602682"/>
                    <a:pt x="91635" y="328023"/>
                    <a:pt x="307040" y="71188"/>
                  </a:cubicBezTo>
                  <a:close/>
                </a:path>
              </a:pathLst>
            </a:custGeom>
            <a:solidFill>
              <a:srgbClr val="00BCB5"/>
            </a:solidFill>
            <a:ln w="0" cap="flat">
              <a:noFill/>
              <a:prstDash val="solid"/>
              <a:miter/>
            </a:ln>
          </p:spPr>
          <p:txBody>
            <a:bodyPr rtlCol="0" anchor="ctr"/>
            <a:lstStyle/>
            <a:p>
              <a:endParaRPr lang="en-IS"/>
            </a:p>
          </p:txBody>
        </p:sp>
      </p:grpSp>
      <p:sp>
        <p:nvSpPr>
          <p:cNvPr id="11" name="Text Placeholder 41">
            <a:extLst>
              <a:ext uri="{FF2B5EF4-FFF2-40B4-BE49-F238E27FC236}">
                <a16:creationId xmlns:a16="http://schemas.microsoft.com/office/drawing/2014/main" id="{E61E3D16-3E1A-3939-A205-B63D6E1310E9}"/>
              </a:ext>
            </a:extLst>
          </p:cNvPr>
          <p:cNvSpPr>
            <a:spLocks noGrp="1"/>
          </p:cNvSpPr>
          <p:nvPr>
            <p:ph type="body" sz="quarter" idx="11"/>
          </p:nvPr>
        </p:nvSpPr>
        <p:spPr>
          <a:xfrm>
            <a:off x="340291" y="962526"/>
            <a:ext cx="10680134"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39736590"/>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preserve="1" userDrawn="1">
  <p:cSld name="Text 2">
    <p:spTree>
      <p:nvGrpSpPr>
        <p:cNvPr id="1" name=""/>
        <p:cNvGrpSpPr/>
        <p:nvPr/>
      </p:nvGrpSpPr>
      <p:grpSpPr>
        <a:xfrm>
          <a:off x="0" y="0"/>
          <a:ext cx="0" cy="0"/>
          <a:chOff x="0" y="0"/>
          <a:chExt cx="0" cy="0"/>
        </a:xfrm>
      </p:grpSpPr>
      <p:sp>
        <p:nvSpPr>
          <p:cNvPr id="2" name="Freeform 1">
            <a:extLst>
              <a:ext uri="{FF2B5EF4-FFF2-40B4-BE49-F238E27FC236}">
                <a16:creationId xmlns:a16="http://schemas.microsoft.com/office/drawing/2014/main" id="{632CA56E-BCE7-AE05-394E-05960998A24F}"/>
              </a:ext>
            </a:extLst>
          </p:cNvPr>
          <p:cNvSpPr/>
          <p:nvPr userDrawn="1"/>
        </p:nvSpPr>
        <p:spPr>
          <a:xfrm>
            <a:off x="11023366" y="6080647"/>
            <a:ext cx="1168634" cy="777352"/>
          </a:xfrm>
          <a:custGeom>
            <a:avLst/>
            <a:gdLst>
              <a:gd name="connsiteX0" fmla="*/ 1168634 w 1168634"/>
              <a:gd name="connsiteY0" fmla="*/ 0 h 777352"/>
              <a:gd name="connsiteX1" fmla="*/ 1168634 w 1168634"/>
              <a:gd name="connsiteY1" fmla="*/ 777352 h 777352"/>
              <a:gd name="connsiteX2" fmla="*/ 0 w 1168634"/>
              <a:gd name="connsiteY2" fmla="*/ 777352 h 777352"/>
              <a:gd name="connsiteX3" fmla="*/ 433726 w 1168634"/>
              <a:gd name="connsiteY3" fmla="*/ 343517 h 777352"/>
              <a:gd name="connsiteX4" fmla="*/ 1160851 w 1168634"/>
              <a:gd name="connsiteY4" fmla="*/ 374 h 7773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68634" h="777352">
                <a:moveTo>
                  <a:pt x="1168634" y="0"/>
                </a:moveTo>
                <a:lnTo>
                  <a:pt x="1168634" y="777352"/>
                </a:lnTo>
                <a:lnTo>
                  <a:pt x="0" y="777352"/>
                </a:lnTo>
                <a:lnTo>
                  <a:pt x="433726" y="343517"/>
                </a:lnTo>
                <a:cubicBezTo>
                  <a:pt x="637009" y="140184"/>
                  <a:pt x="895481" y="25845"/>
                  <a:pt x="1160851" y="374"/>
                </a:cubicBezTo>
                <a:close/>
              </a:path>
            </a:pathLst>
          </a:custGeom>
          <a:solidFill>
            <a:srgbClr val="EFBC6E"/>
          </a:solidFill>
          <a:ln w="0" cap="flat">
            <a:noFill/>
            <a:prstDash val="solid"/>
            <a:miter/>
          </a:ln>
        </p:spPr>
        <p:txBody>
          <a:bodyPr rtlCol="0" anchor="ctr"/>
          <a:lstStyle/>
          <a:p>
            <a:endParaRPr lang="en-IS"/>
          </a:p>
        </p:txBody>
      </p:sp>
      <p:sp>
        <p:nvSpPr>
          <p:cNvPr id="40" name="Freeform 39">
            <a:extLst>
              <a:ext uri="{FF2B5EF4-FFF2-40B4-BE49-F238E27FC236}">
                <a16:creationId xmlns:a16="http://schemas.microsoft.com/office/drawing/2014/main" id="{F57A464F-D78D-E65D-9AEC-9D6A574E9ED2}"/>
              </a:ext>
            </a:extLst>
          </p:cNvPr>
          <p:cNvSpPr/>
          <p:nvPr userDrawn="1"/>
        </p:nvSpPr>
        <p:spPr>
          <a:xfrm>
            <a:off x="8688223" y="5993583"/>
            <a:ext cx="2686611" cy="864416"/>
          </a:xfrm>
          <a:custGeom>
            <a:avLst/>
            <a:gdLst>
              <a:gd name="connsiteX0" fmla="*/ 1397388 w 2686611"/>
              <a:gd name="connsiteY0" fmla="*/ 4 h 864416"/>
              <a:gd name="connsiteX1" fmla="*/ 2686611 w 2686611"/>
              <a:gd name="connsiteY1" fmla="*/ 513052 h 864416"/>
              <a:gd name="connsiteX2" fmla="*/ 2335335 w 2686611"/>
              <a:gd name="connsiteY2" fmla="*/ 864416 h 864416"/>
              <a:gd name="connsiteX3" fmla="*/ 0 w 2686611"/>
              <a:gd name="connsiteY3" fmla="*/ 864416 h 864416"/>
              <a:gd name="connsiteX4" fmla="*/ 18749 w 2686611"/>
              <a:gd name="connsiteY4" fmla="*/ 822676 h 864416"/>
              <a:gd name="connsiteX5" fmla="*/ 283120 w 2686611"/>
              <a:gd name="connsiteY5" fmla="*/ 473291 h 864416"/>
              <a:gd name="connsiteX6" fmla="*/ 283120 w 2686611"/>
              <a:gd name="connsiteY6" fmla="*/ 473386 h 864416"/>
              <a:gd name="connsiteX7" fmla="*/ 1397388 w 2686611"/>
              <a:gd name="connsiteY7" fmla="*/ 4 h 86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86611" h="864416">
                <a:moveTo>
                  <a:pt x="1397388" y="4"/>
                </a:moveTo>
                <a:cubicBezTo>
                  <a:pt x="1813736" y="896"/>
                  <a:pt x="2259243" y="166193"/>
                  <a:pt x="2686611" y="513052"/>
                </a:cubicBezTo>
                <a:lnTo>
                  <a:pt x="2335335" y="864416"/>
                </a:lnTo>
                <a:lnTo>
                  <a:pt x="0" y="864416"/>
                </a:lnTo>
                <a:lnTo>
                  <a:pt x="18749" y="822676"/>
                </a:lnTo>
                <a:cubicBezTo>
                  <a:pt x="83422" y="703366"/>
                  <a:pt x="170073" y="586367"/>
                  <a:pt x="283120" y="473291"/>
                </a:cubicBezTo>
                <a:lnTo>
                  <a:pt x="283120" y="473386"/>
                </a:lnTo>
                <a:cubicBezTo>
                  <a:pt x="593851" y="162625"/>
                  <a:pt x="981039" y="-888"/>
                  <a:pt x="1397388" y="4"/>
                </a:cubicBezTo>
                <a:close/>
              </a:path>
            </a:pathLst>
          </a:custGeom>
          <a:solidFill>
            <a:srgbClr val="351C5C"/>
          </a:solidFill>
          <a:ln w="0" cap="flat">
            <a:noFill/>
            <a:prstDash val="solid"/>
            <a:miter/>
          </a:ln>
        </p:spPr>
        <p:txBody>
          <a:bodyPr rtlCol="0" anchor="ctr"/>
          <a:lstStyle/>
          <a:p>
            <a:endParaRPr lang="en-IS"/>
          </a:p>
        </p:txBody>
      </p:sp>
      <p:pic>
        <p:nvPicPr>
          <p:cNvPr id="41" name="Picture 40" descr="A black background with white text&#10;&#10;Description automatically generated">
            <a:extLst>
              <a:ext uri="{FF2B5EF4-FFF2-40B4-BE49-F238E27FC236}">
                <a16:creationId xmlns:a16="http://schemas.microsoft.com/office/drawing/2014/main" id="{D023292C-FC89-68BC-A0FC-14CF2FF7D8E9}"/>
              </a:ext>
            </a:extLst>
          </p:cNvPr>
          <p:cNvPicPr>
            <a:picLocks noChangeAspect="1"/>
          </p:cNvPicPr>
          <p:nvPr userDrawn="1"/>
        </p:nvPicPr>
        <p:blipFill>
          <a:blip r:embed="rId2"/>
          <a:stretch>
            <a:fillRect/>
          </a:stretch>
        </p:blipFill>
        <p:spPr>
          <a:xfrm>
            <a:off x="9331825" y="6165969"/>
            <a:ext cx="1480989" cy="606708"/>
          </a:xfrm>
          <a:prstGeom prst="rect">
            <a:avLst/>
          </a:prstGeom>
        </p:spPr>
      </p:pic>
      <p:sp>
        <p:nvSpPr>
          <p:cNvPr id="3" name="Title Placeholder 12">
            <a:extLst>
              <a:ext uri="{FF2B5EF4-FFF2-40B4-BE49-F238E27FC236}">
                <a16:creationId xmlns:a16="http://schemas.microsoft.com/office/drawing/2014/main" id="{9A4B56D3-D4AF-29EA-5DD2-9D8E7F6433AD}"/>
              </a:ext>
            </a:extLst>
          </p:cNvPr>
          <p:cNvSpPr>
            <a:spLocks noGrp="1"/>
          </p:cNvSpPr>
          <p:nvPr>
            <p:ph type="title" hasCustomPrompt="1"/>
          </p:nvPr>
        </p:nvSpPr>
        <p:spPr>
          <a:xfrm>
            <a:off x="340291" y="212186"/>
            <a:ext cx="11484279" cy="588637"/>
          </a:xfrm>
          <a:prstGeom prst="rect">
            <a:avLst/>
          </a:prstGeom>
        </p:spPr>
        <p:txBody>
          <a:bodyPr vert="horz" lIns="91440" tIns="45720" rIns="91440" bIns="45720" rtlCol="0" anchor="t" anchorCtr="0">
            <a:normAutofit/>
          </a:bodyPr>
          <a:lstStyle>
            <a:lvl1pPr>
              <a:defRPr b="0" i="0">
                <a:solidFill>
                  <a:srgbClr val="361D5C"/>
                </a:solidFill>
                <a:latin typeface="Aptos ExtraBold" panose="020B0004020202020204" pitchFamily="34" charset="0"/>
              </a:defRPr>
            </a:lvl1pPr>
          </a:lstStyle>
          <a:p>
            <a:r>
              <a:rPr lang="en-GB"/>
              <a:t>Insert slide title</a:t>
            </a:r>
            <a:endParaRPr lang="en-IS"/>
          </a:p>
        </p:txBody>
      </p:sp>
      <p:sp>
        <p:nvSpPr>
          <p:cNvPr id="42" name="Text Placeholder 41">
            <a:extLst>
              <a:ext uri="{FF2B5EF4-FFF2-40B4-BE49-F238E27FC236}">
                <a16:creationId xmlns:a16="http://schemas.microsoft.com/office/drawing/2014/main" id="{1D9041B6-6DB5-2FDF-C9CB-8D083C2FD493}"/>
              </a:ext>
            </a:extLst>
          </p:cNvPr>
          <p:cNvSpPr>
            <a:spLocks noGrp="1"/>
          </p:cNvSpPr>
          <p:nvPr>
            <p:ph type="body" sz="quarter" idx="11"/>
          </p:nvPr>
        </p:nvSpPr>
        <p:spPr>
          <a:xfrm>
            <a:off x="340291" y="962526"/>
            <a:ext cx="11484278"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81017428"/>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preserve="1" userDrawn="1">
  <p:cSld name="Text 3">
    <p:spTree>
      <p:nvGrpSpPr>
        <p:cNvPr id="1" name=""/>
        <p:cNvGrpSpPr/>
        <p:nvPr/>
      </p:nvGrpSpPr>
      <p:grpSpPr>
        <a:xfrm>
          <a:off x="0" y="0"/>
          <a:ext cx="0" cy="0"/>
          <a:chOff x="0" y="0"/>
          <a:chExt cx="0" cy="0"/>
        </a:xfrm>
      </p:grpSpPr>
      <p:sp>
        <p:nvSpPr>
          <p:cNvPr id="33" name="Freeform 32">
            <a:extLst>
              <a:ext uri="{FF2B5EF4-FFF2-40B4-BE49-F238E27FC236}">
                <a16:creationId xmlns:a16="http://schemas.microsoft.com/office/drawing/2014/main" id="{415E5872-73FA-15FE-4080-43F2E0AD6385}"/>
              </a:ext>
            </a:extLst>
          </p:cNvPr>
          <p:cNvSpPr/>
          <p:nvPr userDrawn="1"/>
        </p:nvSpPr>
        <p:spPr>
          <a:xfrm rot="5400000">
            <a:off x="6641945" y="1648581"/>
            <a:ext cx="5868430" cy="4550407"/>
          </a:xfrm>
          <a:custGeom>
            <a:avLst/>
            <a:gdLst>
              <a:gd name="connsiteX0" fmla="*/ 0 w 5868430"/>
              <a:gd name="connsiteY0" fmla="*/ 4343372 h 4550407"/>
              <a:gd name="connsiteX1" fmla="*/ 0 w 5868430"/>
              <a:gd name="connsiteY1" fmla="*/ 207034 h 4550407"/>
              <a:gd name="connsiteX2" fmla="*/ 206925 w 5868430"/>
              <a:gd name="connsiteY2" fmla="*/ 0 h 4550407"/>
              <a:gd name="connsiteX3" fmla="*/ 572802 w 5868430"/>
              <a:gd name="connsiteY3" fmla="*/ 0 h 4550407"/>
              <a:gd name="connsiteX4" fmla="*/ 5502553 w 5868430"/>
              <a:gd name="connsiteY4" fmla="*/ 0 h 4550407"/>
              <a:gd name="connsiteX5" fmla="*/ 5868430 w 5868430"/>
              <a:gd name="connsiteY5" fmla="*/ 0 h 4550407"/>
              <a:gd name="connsiteX6" fmla="*/ 5868429 w 5868430"/>
              <a:gd name="connsiteY6" fmla="*/ 4550407 h 4550407"/>
              <a:gd name="connsiteX7" fmla="*/ 5502552 w 5868430"/>
              <a:gd name="connsiteY7" fmla="*/ 4550407 h 4550407"/>
              <a:gd name="connsiteX8" fmla="*/ 572802 w 5868430"/>
              <a:gd name="connsiteY8" fmla="*/ 4550407 h 4550407"/>
              <a:gd name="connsiteX9" fmla="*/ 206925 w 5868430"/>
              <a:gd name="connsiteY9" fmla="*/ 4550407 h 4550407"/>
              <a:gd name="connsiteX10" fmla="*/ 0 w 5868430"/>
              <a:gd name="connsiteY10" fmla="*/ 4343372 h 4550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68430" h="4550407">
                <a:moveTo>
                  <a:pt x="0" y="4343372"/>
                </a:moveTo>
                <a:lnTo>
                  <a:pt x="0" y="207034"/>
                </a:lnTo>
                <a:cubicBezTo>
                  <a:pt x="0" y="92692"/>
                  <a:pt x="92643" y="0"/>
                  <a:pt x="206925" y="0"/>
                </a:cubicBezTo>
                <a:lnTo>
                  <a:pt x="572802" y="0"/>
                </a:lnTo>
                <a:lnTo>
                  <a:pt x="5502553" y="0"/>
                </a:lnTo>
                <a:lnTo>
                  <a:pt x="5868430" y="0"/>
                </a:lnTo>
                <a:lnTo>
                  <a:pt x="5868429" y="4550407"/>
                </a:lnTo>
                <a:lnTo>
                  <a:pt x="5502552" y="4550407"/>
                </a:lnTo>
                <a:lnTo>
                  <a:pt x="572802" y="4550407"/>
                </a:lnTo>
                <a:lnTo>
                  <a:pt x="206925" y="4550407"/>
                </a:lnTo>
                <a:cubicBezTo>
                  <a:pt x="92643" y="4550407"/>
                  <a:pt x="0" y="4457714"/>
                  <a:pt x="0" y="4343372"/>
                </a:cubicBezTo>
                <a:close/>
              </a:path>
            </a:pathLst>
          </a:custGeom>
          <a:solidFill>
            <a:srgbClr val="F5F6F8"/>
          </a:solidFill>
          <a:ln w="12700" cap="flat">
            <a:noFill/>
            <a:prstDash val="solid"/>
            <a:miter/>
          </a:ln>
          <a:effectLst>
            <a:outerShdw blurRad="165100" dist="165100" dir="5400000" algn="ctr" rotWithShape="0">
              <a:srgbClr val="000000">
                <a:alpha val="14720"/>
              </a:srgbClr>
            </a:outerShdw>
          </a:effectLst>
        </p:spPr>
        <p:txBody>
          <a:bodyPr rtlCol="0" anchor="ctr"/>
          <a:lstStyle/>
          <a:p>
            <a:endParaRPr lang="en-IS"/>
          </a:p>
        </p:txBody>
      </p:sp>
      <p:sp>
        <p:nvSpPr>
          <p:cNvPr id="27" name="Text Placeholder 8">
            <a:extLst>
              <a:ext uri="{FF2B5EF4-FFF2-40B4-BE49-F238E27FC236}">
                <a16:creationId xmlns:a16="http://schemas.microsoft.com/office/drawing/2014/main" id="{A83F39A0-32C9-BA62-1FE4-8D3886A53051}"/>
              </a:ext>
            </a:extLst>
          </p:cNvPr>
          <p:cNvSpPr>
            <a:spLocks noGrp="1"/>
          </p:cNvSpPr>
          <p:nvPr>
            <p:ph type="body" sz="quarter" idx="11" hasCustomPrompt="1"/>
          </p:nvPr>
        </p:nvSpPr>
        <p:spPr>
          <a:xfrm>
            <a:off x="7526399" y="1201824"/>
            <a:ext cx="4111419" cy="5323667"/>
          </a:xfrm>
          <a:prstGeom prst="rect">
            <a:avLst/>
          </a:prstGeom>
        </p:spPr>
        <p:txBody>
          <a:bodyPr/>
          <a:lstStyle>
            <a:lvl1pPr>
              <a:defRPr sz="2000">
                <a:solidFill>
                  <a:srgbClr val="351C5C"/>
                </a:solidFill>
                <a:latin typeface="Aptos" panose="020B0004020202020204"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a:t>Click to edit text</a:t>
            </a:r>
          </a:p>
        </p:txBody>
      </p:sp>
      <p:sp>
        <p:nvSpPr>
          <p:cNvPr id="28" name="Title Placeholder 12">
            <a:extLst>
              <a:ext uri="{FF2B5EF4-FFF2-40B4-BE49-F238E27FC236}">
                <a16:creationId xmlns:a16="http://schemas.microsoft.com/office/drawing/2014/main" id="{EA64A310-8E4A-0B0F-5EEE-90ED080B24E2}"/>
              </a:ext>
            </a:extLst>
          </p:cNvPr>
          <p:cNvSpPr>
            <a:spLocks noGrp="1"/>
          </p:cNvSpPr>
          <p:nvPr>
            <p:ph type="title" hasCustomPrompt="1"/>
          </p:nvPr>
        </p:nvSpPr>
        <p:spPr>
          <a:xfrm>
            <a:off x="340291" y="212186"/>
            <a:ext cx="11511073" cy="588637"/>
          </a:xfrm>
          <a:prstGeom prst="rect">
            <a:avLst/>
          </a:prstGeom>
        </p:spPr>
        <p:txBody>
          <a:bodyPr vert="horz" lIns="91440" tIns="45720" rIns="91440" bIns="45720" rtlCol="0" anchor="t" anchorCtr="0">
            <a:normAutofit/>
          </a:bodyPr>
          <a:lstStyle>
            <a:lvl1pPr>
              <a:defRPr b="0" i="0">
                <a:solidFill>
                  <a:srgbClr val="361D5C"/>
                </a:solidFill>
                <a:latin typeface="Aptos ExtraBold" panose="020B0004020202020204" pitchFamily="34" charset="0"/>
              </a:defRPr>
            </a:lvl1pPr>
          </a:lstStyle>
          <a:p>
            <a:r>
              <a:rPr lang="en-GB"/>
              <a:t>Insert slide title</a:t>
            </a:r>
            <a:endParaRPr lang="en-IS"/>
          </a:p>
        </p:txBody>
      </p:sp>
      <p:grpSp>
        <p:nvGrpSpPr>
          <p:cNvPr id="46" name="Group 45">
            <a:extLst>
              <a:ext uri="{FF2B5EF4-FFF2-40B4-BE49-F238E27FC236}">
                <a16:creationId xmlns:a16="http://schemas.microsoft.com/office/drawing/2014/main" id="{25CE8B88-3E4A-A2E8-3DB6-EC6CDB89B838}"/>
              </a:ext>
            </a:extLst>
          </p:cNvPr>
          <p:cNvGrpSpPr/>
          <p:nvPr userDrawn="1"/>
        </p:nvGrpSpPr>
        <p:grpSpPr>
          <a:xfrm>
            <a:off x="0" y="4956384"/>
            <a:ext cx="2921093" cy="1901616"/>
            <a:chOff x="0" y="4956384"/>
            <a:chExt cx="2921093" cy="1901616"/>
          </a:xfrm>
        </p:grpSpPr>
        <p:sp>
          <p:nvSpPr>
            <p:cNvPr id="47" name="Freeform 46">
              <a:extLst>
                <a:ext uri="{FF2B5EF4-FFF2-40B4-BE49-F238E27FC236}">
                  <a16:creationId xmlns:a16="http://schemas.microsoft.com/office/drawing/2014/main" id="{045CBE23-0FF9-523A-ECBF-29F604BF49BF}"/>
                </a:ext>
              </a:extLst>
            </p:cNvPr>
            <p:cNvSpPr/>
            <p:nvPr userDrawn="1"/>
          </p:nvSpPr>
          <p:spPr>
            <a:xfrm>
              <a:off x="33101" y="5929605"/>
              <a:ext cx="2887992" cy="928395"/>
            </a:xfrm>
            <a:custGeom>
              <a:avLst/>
              <a:gdLst>
                <a:gd name="connsiteX0" fmla="*/ 1668240 w 2887992"/>
                <a:gd name="connsiteY0" fmla="*/ 497 h 928395"/>
                <a:gd name="connsiteX1" fmla="*/ 2535886 w 2887992"/>
                <a:gd name="connsiteY1" fmla="*/ 358962 h 928395"/>
                <a:gd name="connsiteX2" fmla="*/ 2788363 w 2887992"/>
                <a:gd name="connsiteY2" fmla="*/ 692850 h 928395"/>
                <a:gd name="connsiteX3" fmla="*/ 2882666 w 2887992"/>
                <a:gd name="connsiteY3" fmla="*/ 909552 h 928395"/>
                <a:gd name="connsiteX4" fmla="*/ 2887992 w 2887992"/>
                <a:gd name="connsiteY4" fmla="*/ 928395 h 928395"/>
                <a:gd name="connsiteX5" fmla="*/ 897907 w 2887992"/>
                <a:gd name="connsiteY5" fmla="*/ 928395 h 928395"/>
                <a:gd name="connsiteX6" fmla="*/ 805477 w 2887992"/>
                <a:gd name="connsiteY6" fmla="*/ 843657 h 928395"/>
                <a:gd name="connsiteX7" fmla="*/ 0 w 2887992"/>
                <a:gd name="connsiteY7" fmla="*/ 536617 h 928395"/>
                <a:gd name="connsiteX8" fmla="*/ 563820 w 2887992"/>
                <a:gd name="connsiteY8" fmla="*/ 337159 h 928395"/>
                <a:gd name="connsiteX9" fmla="*/ 1668240 w 2887992"/>
                <a:gd name="connsiteY9" fmla="*/ 497 h 928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87992" h="928395">
                  <a:moveTo>
                    <a:pt x="1668240" y="497"/>
                  </a:moveTo>
                  <a:cubicBezTo>
                    <a:pt x="1964035" y="-7637"/>
                    <a:pt x="2259350" y="82948"/>
                    <a:pt x="2535886" y="358962"/>
                  </a:cubicBezTo>
                  <a:cubicBezTo>
                    <a:pt x="2639391" y="462272"/>
                    <a:pt x="2724101" y="574455"/>
                    <a:pt x="2788363" y="692850"/>
                  </a:cubicBezTo>
                  <a:cubicBezTo>
                    <a:pt x="2826439" y="762687"/>
                    <a:pt x="2857937" y="835085"/>
                    <a:pt x="2882666" y="909552"/>
                  </a:cubicBezTo>
                  <a:lnTo>
                    <a:pt x="2887992" y="928395"/>
                  </a:lnTo>
                  <a:lnTo>
                    <a:pt x="897907" y="928395"/>
                  </a:lnTo>
                  <a:lnTo>
                    <a:pt x="805477" y="843657"/>
                  </a:lnTo>
                  <a:cubicBezTo>
                    <a:pt x="548640" y="628282"/>
                    <a:pt x="273980" y="535065"/>
                    <a:pt x="0" y="536617"/>
                  </a:cubicBezTo>
                  <a:cubicBezTo>
                    <a:pt x="138304" y="525906"/>
                    <a:pt x="318010" y="450674"/>
                    <a:pt x="563820" y="337159"/>
                  </a:cubicBezTo>
                  <a:cubicBezTo>
                    <a:pt x="906828" y="184606"/>
                    <a:pt x="1287931" y="10956"/>
                    <a:pt x="1668240" y="497"/>
                  </a:cubicBez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47">
              <a:extLst>
                <a:ext uri="{FF2B5EF4-FFF2-40B4-BE49-F238E27FC236}">
                  <a16:creationId xmlns:a16="http://schemas.microsoft.com/office/drawing/2014/main" id="{AC3F6D9D-8B55-B2A7-A1A0-1DD8DF51B9EC}"/>
                </a:ext>
              </a:extLst>
            </p:cNvPr>
            <p:cNvSpPr/>
            <p:nvPr userDrawn="1"/>
          </p:nvSpPr>
          <p:spPr>
            <a:xfrm>
              <a:off x="0" y="6466140"/>
              <a:ext cx="931144" cy="391860"/>
            </a:xfrm>
            <a:custGeom>
              <a:avLst/>
              <a:gdLst>
                <a:gd name="connsiteX0" fmla="*/ 30435 w 931144"/>
                <a:gd name="connsiteY0" fmla="*/ 20 h 391860"/>
                <a:gd name="connsiteX1" fmla="*/ 33101 w 931144"/>
                <a:gd name="connsiteY1" fmla="*/ 20 h 391860"/>
                <a:gd name="connsiteX2" fmla="*/ 33165 w 931144"/>
                <a:gd name="connsiteY2" fmla="*/ 20 h 391860"/>
                <a:gd name="connsiteX3" fmla="*/ 838642 w 931144"/>
                <a:gd name="connsiteY3" fmla="*/ 307041 h 391860"/>
                <a:gd name="connsiteX4" fmla="*/ 931144 w 931144"/>
                <a:gd name="connsiteY4" fmla="*/ 391860 h 391860"/>
                <a:gd name="connsiteX5" fmla="*/ 0 w 931144"/>
                <a:gd name="connsiteY5" fmla="*/ 391860 h 391860"/>
                <a:gd name="connsiteX6" fmla="*/ 0 w 931144"/>
                <a:gd name="connsiteY6" fmla="*/ 740 h 391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1144" h="391860">
                  <a:moveTo>
                    <a:pt x="30435" y="20"/>
                  </a:moveTo>
                  <a:lnTo>
                    <a:pt x="33101" y="20"/>
                  </a:lnTo>
                  <a:lnTo>
                    <a:pt x="33165" y="20"/>
                  </a:lnTo>
                  <a:cubicBezTo>
                    <a:pt x="307145" y="-1533"/>
                    <a:pt x="581805" y="91636"/>
                    <a:pt x="838642" y="307041"/>
                  </a:cubicBezTo>
                  <a:lnTo>
                    <a:pt x="931144" y="391860"/>
                  </a:lnTo>
                  <a:lnTo>
                    <a:pt x="0" y="391860"/>
                  </a:lnTo>
                  <a:lnTo>
                    <a:pt x="0" y="740"/>
                  </a:lnTo>
                  <a:close/>
                </a:path>
              </a:pathLst>
            </a:custGeom>
            <a:solidFill>
              <a:srgbClr val="00BCB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48">
              <a:extLst>
                <a:ext uri="{FF2B5EF4-FFF2-40B4-BE49-F238E27FC236}">
                  <a16:creationId xmlns:a16="http://schemas.microsoft.com/office/drawing/2014/main" id="{2B9A63DE-9175-549C-4787-D0770C8518BE}"/>
                </a:ext>
              </a:extLst>
            </p:cNvPr>
            <p:cNvSpPr/>
            <p:nvPr userDrawn="1"/>
          </p:nvSpPr>
          <p:spPr>
            <a:xfrm>
              <a:off x="0" y="4956384"/>
              <a:ext cx="257766" cy="952588"/>
            </a:xfrm>
            <a:custGeom>
              <a:avLst/>
              <a:gdLst>
                <a:gd name="connsiteX0" fmla="*/ 0 w 257766"/>
                <a:gd name="connsiteY0" fmla="*/ 0 h 952588"/>
                <a:gd name="connsiteX1" fmla="*/ 5683 w 257766"/>
                <a:gd name="connsiteY1" fmla="*/ 3079 h 952588"/>
                <a:gd name="connsiteX2" fmla="*/ 257766 w 257766"/>
                <a:gd name="connsiteY2" fmla="*/ 476294 h 952588"/>
                <a:gd name="connsiteX3" fmla="*/ 5683 w 257766"/>
                <a:gd name="connsiteY3" fmla="*/ 949509 h 952588"/>
                <a:gd name="connsiteX4" fmla="*/ 0 w 257766"/>
                <a:gd name="connsiteY4" fmla="*/ 952588 h 9525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7766" h="952588">
                  <a:moveTo>
                    <a:pt x="0" y="0"/>
                  </a:moveTo>
                  <a:lnTo>
                    <a:pt x="5683" y="3079"/>
                  </a:lnTo>
                  <a:cubicBezTo>
                    <a:pt x="157772" y="105634"/>
                    <a:pt x="257766" y="279309"/>
                    <a:pt x="257766" y="476294"/>
                  </a:cubicBezTo>
                  <a:cubicBezTo>
                    <a:pt x="257766" y="673279"/>
                    <a:pt x="157772" y="846954"/>
                    <a:pt x="5683" y="949509"/>
                  </a:cubicBezTo>
                  <a:lnTo>
                    <a:pt x="0" y="952588"/>
                  </a:ln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0" name="Picture 49" descr="A black background with white text&#10;&#10;Description automatically generated">
              <a:extLst>
                <a:ext uri="{FF2B5EF4-FFF2-40B4-BE49-F238E27FC236}">
                  <a16:creationId xmlns:a16="http://schemas.microsoft.com/office/drawing/2014/main" id="{EACFA660-463A-2958-8CD6-2400FBC3F3A2}"/>
                </a:ext>
              </a:extLst>
            </p:cNvPr>
            <p:cNvPicPr>
              <a:picLocks noChangeAspect="1"/>
            </p:cNvPicPr>
            <p:nvPr userDrawn="1"/>
          </p:nvPicPr>
          <p:blipFill>
            <a:blip r:embed="rId2"/>
            <a:stretch>
              <a:fillRect/>
            </a:stretch>
          </p:blipFill>
          <p:spPr>
            <a:xfrm>
              <a:off x="932069" y="6128121"/>
              <a:ext cx="1480989" cy="606708"/>
            </a:xfrm>
            <a:prstGeom prst="rect">
              <a:avLst/>
            </a:prstGeom>
          </p:spPr>
        </p:pic>
      </p:grpSp>
      <p:sp>
        <p:nvSpPr>
          <p:cNvPr id="51" name="Text Placeholder 41">
            <a:extLst>
              <a:ext uri="{FF2B5EF4-FFF2-40B4-BE49-F238E27FC236}">
                <a16:creationId xmlns:a16="http://schemas.microsoft.com/office/drawing/2014/main" id="{2600FB66-D871-E823-6D90-531C53B0C6C8}"/>
              </a:ext>
            </a:extLst>
          </p:cNvPr>
          <p:cNvSpPr>
            <a:spLocks noGrp="1"/>
          </p:cNvSpPr>
          <p:nvPr>
            <p:ph type="body" sz="quarter" idx="12"/>
          </p:nvPr>
        </p:nvSpPr>
        <p:spPr>
          <a:xfrm>
            <a:off x="340291" y="962526"/>
            <a:ext cx="6666901"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11206782"/>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preserve="1" userDrawn="1">
  <p:cSld name="Text 4">
    <p:spTree>
      <p:nvGrpSpPr>
        <p:cNvPr id="1" name=""/>
        <p:cNvGrpSpPr/>
        <p:nvPr/>
      </p:nvGrpSpPr>
      <p:grpSpPr>
        <a:xfrm>
          <a:off x="0" y="0"/>
          <a:ext cx="0" cy="0"/>
          <a:chOff x="0" y="0"/>
          <a:chExt cx="0" cy="0"/>
        </a:xfrm>
      </p:grpSpPr>
      <p:sp>
        <p:nvSpPr>
          <p:cNvPr id="33" name="Freeform 32">
            <a:extLst>
              <a:ext uri="{FF2B5EF4-FFF2-40B4-BE49-F238E27FC236}">
                <a16:creationId xmlns:a16="http://schemas.microsoft.com/office/drawing/2014/main" id="{415E5872-73FA-15FE-4080-43F2E0AD6385}"/>
              </a:ext>
            </a:extLst>
          </p:cNvPr>
          <p:cNvSpPr/>
          <p:nvPr userDrawn="1"/>
        </p:nvSpPr>
        <p:spPr>
          <a:xfrm rot="5400000">
            <a:off x="-318722" y="1648582"/>
            <a:ext cx="5868430" cy="4550407"/>
          </a:xfrm>
          <a:custGeom>
            <a:avLst/>
            <a:gdLst>
              <a:gd name="connsiteX0" fmla="*/ 0 w 5868430"/>
              <a:gd name="connsiteY0" fmla="*/ 4343372 h 4550407"/>
              <a:gd name="connsiteX1" fmla="*/ 0 w 5868430"/>
              <a:gd name="connsiteY1" fmla="*/ 207034 h 4550407"/>
              <a:gd name="connsiteX2" fmla="*/ 206925 w 5868430"/>
              <a:gd name="connsiteY2" fmla="*/ 0 h 4550407"/>
              <a:gd name="connsiteX3" fmla="*/ 572802 w 5868430"/>
              <a:gd name="connsiteY3" fmla="*/ 0 h 4550407"/>
              <a:gd name="connsiteX4" fmla="*/ 5502553 w 5868430"/>
              <a:gd name="connsiteY4" fmla="*/ 0 h 4550407"/>
              <a:gd name="connsiteX5" fmla="*/ 5868430 w 5868430"/>
              <a:gd name="connsiteY5" fmla="*/ 0 h 4550407"/>
              <a:gd name="connsiteX6" fmla="*/ 5868429 w 5868430"/>
              <a:gd name="connsiteY6" fmla="*/ 4550407 h 4550407"/>
              <a:gd name="connsiteX7" fmla="*/ 5502552 w 5868430"/>
              <a:gd name="connsiteY7" fmla="*/ 4550407 h 4550407"/>
              <a:gd name="connsiteX8" fmla="*/ 572802 w 5868430"/>
              <a:gd name="connsiteY8" fmla="*/ 4550407 h 4550407"/>
              <a:gd name="connsiteX9" fmla="*/ 206925 w 5868430"/>
              <a:gd name="connsiteY9" fmla="*/ 4550407 h 4550407"/>
              <a:gd name="connsiteX10" fmla="*/ 0 w 5868430"/>
              <a:gd name="connsiteY10" fmla="*/ 4343372 h 4550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68430" h="4550407">
                <a:moveTo>
                  <a:pt x="0" y="4343372"/>
                </a:moveTo>
                <a:lnTo>
                  <a:pt x="0" y="207034"/>
                </a:lnTo>
                <a:cubicBezTo>
                  <a:pt x="0" y="92692"/>
                  <a:pt x="92643" y="0"/>
                  <a:pt x="206925" y="0"/>
                </a:cubicBezTo>
                <a:lnTo>
                  <a:pt x="572802" y="0"/>
                </a:lnTo>
                <a:lnTo>
                  <a:pt x="5502553" y="0"/>
                </a:lnTo>
                <a:lnTo>
                  <a:pt x="5868430" y="0"/>
                </a:lnTo>
                <a:lnTo>
                  <a:pt x="5868429" y="4550407"/>
                </a:lnTo>
                <a:lnTo>
                  <a:pt x="5502552" y="4550407"/>
                </a:lnTo>
                <a:lnTo>
                  <a:pt x="572802" y="4550407"/>
                </a:lnTo>
                <a:lnTo>
                  <a:pt x="206925" y="4550407"/>
                </a:lnTo>
                <a:cubicBezTo>
                  <a:pt x="92643" y="4550407"/>
                  <a:pt x="0" y="4457714"/>
                  <a:pt x="0" y="4343372"/>
                </a:cubicBezTo>
                <a:close/>
              </a:path>
            </a:pathLst>
          </a:custGeom>
          <a:solidFill>
            <a:srgbClr val="F5F6F8"/>
          </a:solidFill>
          <a:ln w="12700" cap="flat">
            <a:noFill/>
            <a:prstDash val="solid"/>
            <a:miter/>
          </a:ln>
          <a:effectLst>
            <a:outerShdw blurRad="165100" dist="165100" dir="5400000" algn="ctr" rotWithShape="0">
              <a:srgbClr val="000000">
                <a:alpha val="14720"/>
              </a:srgbClr>
            </a:outerShdw>
          </a:effectLst>
        </p:spPr>
        <p:txBody>
          <a:bodyPr rtlCol="0" anchor="ctr"/>
          <a:lstStyle/>
          <a:p>
            <a:endParaRPr lang="en-IS"/>
          </a:p>
        </p:txBody>
      </p:sp>
      <p:sp>
        <p:nvSpPr>
          <p:cNvPr id="27" name="Text Placeholder 8">
            <a:extLst>
              <a:ext uri="{FF2B5EF4-FFF2-40B4-BE49-F238E27FC236}">
                <a16:creationId xmlns:a16="http://schemas.microsoft.com/office/drawing/2014/main" id="{A83F39A0-32C9-BA62-1FE4-8D3886A53051}"/>
              </a:ext>
            </a:extLst>
          </p:cNvPr>
          <p:cNvSpPr>
            <a:spLocks noGrp="1"/>
          </p:cNvSpPr>
          <p:nvPr>
            <p:ph type="body" sz="quarter" idx="11" hasCustomPrompt="1"/>
          </p:nvPr>
        </p:nvSpPr>
        <p:spPr>
          <a:xfrm>
            <a:off x="565732" y="1201825"/>
            <a:ext cx="4111419" cy="4666605"/>
          </a:xfrm>
          <a:prstGeom prst="rect">
            <a:avLst/>
          </a:prstGeom>
        </p:spPr>
        <p:txBody>
          <a:bodyPr/>
          <a:lstStyle>
            <a:lvl1pPr>
              <a:defRPr sz="2000">
                <a:solidFill>
                  <a:srgbClr val="351C5C"/>
                </a:solidFill>
                <a:latin typeface="Aptos" panose="020B0004020202020204"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a:t>Click to edit text</a:t>
            </a:r>
          </a:p>
        </p:txBody>
      </p:sp>
      <p:sp>
        <p:nvSpPr>
          <p:cNvPr id="28" name="Title Placeholder 12">
            <a:extLst>
              <a:ext uri="{FF2B5EF4-FFF2-40B4-BE49-F238E27FC236}">
                <a16:creationId xmlns:a16="http://schemas.microsoft.com/office/drawing/2014/main" id="{EA64A310-8E4A-0B0F-5EEE-90ED080B24E2}"/>
              </a:ext>
            </a:extLst>
          </p:cNvPr>
          <p:cNvSpPr>
            <a:spLocks noGrp="1"/>
          </p:cNvSpPr>
          <p:nvPr>
            <p:ph type="title" hasCustomPrompt="1"/>
          </p:nvPr>
        </p:nvSpPr>
        <p:spPr>
          <a:xfrm>
            <a:off x="340291" y="212186"/>
            <a:ext cx="11511073" cy="588637"/>
          </a:xfrm>
          <a:prstGeom prst="rect">
            <a:avLst/>
          </a:prstGeom>
        </p:spPr>
        <p:txBody>
          <a:bodyPr vert="horz" lIns="91440" tIns="45720" rIns="91440" bIns="45720" rtlCol="0" anchor="t" anchorCtr="0">
            <a:normAutofit/>
          </a:bodyPr>
          <a:lstStyle>
            <a:lvl1pPr>
              <a:defRPr b="1" i="0">
                <a:solidFill>
                  <a:srgbClr val="361D5C"/>
                </a:solidFill>
                <a:latin typeface="Aptos ExtraBold" panose="020B0004020202020204" pitchFamily="34" charset="0"/>
              </a:defRPr>
            </a:lvl1pPr>
          </a:lstStyle>
          <a:p>
            <a:r>
              <a:rPr lang="en-GB"/>
              <a:t>Insert slide title</a:t>
            </a:r>
            <a:endParaRPr lang="en-IS"/>
          </a:p>
        </p:txBody>
      </p:sp>
      <p:grpSp>
        <p:nvGrpSpPr>
          <p:cNvPr id="2" name="Group 1">
            <a:extLst>
              <a:ext uri="{FF2B5EF4-FFF2-40B4-BE49-F238E27FC236}">
                <a16:creationId xmlns:a16="http://schemas.microsoft.com/office/drawing/2014/main" id="{9B3B2A36-80B9-98E6-2E03-92709A86C2A6}"/>
              </a:ext>
            </a:extLst>
          </p:cNvPr>
          <p:cNvGrpSpPr/>
          <p:nvPr userDrawn="1"/>
        </p:nvGrpSpPr>
        <p:grpSpPr>
          <a:xfrm>
            <a:off x="0" y="4956384"/>
            <a:ext cx="2921093" cy="1901616"/>
            <a:chOff x="0" y="4956384"/>
            <a:chExt cx="2921093" cy="1901616"/>
          </a:xfrm>
        </p:grpSpPr>
        <p:sp>
          <p:nvSpPr>
            <p:cNvPr id="3" name="Freeform 2">
              <a:extLst>
                <a:ext uri="{FF2B5EF4-FFF2-40B4-BE49-F238E27FC236}">
                  <a16:creationId xmlns:a16="http://schemas.microsoft.com/office/drawing/2014/main" id="{C4DA5E53-F3F4-F9FE-AC70-5EAB6F94AC64}"/>
                </a:ext>
              </a:extLst>
            </p:cNvPr>
            <p:cNvSpPr/>
            <p:nvPr userDrawn="1"/>
          </p:nvSpPr>
          <p:spPr>
            <a:xfrm>
              <a:off x="33101" y="5929605"/>
              <a:ext cx="2887992" cy="928395"/>
            </a:xfrm>
            <a:custGeom>
              <a:avLst/>
              <a:gdLst>
                <a:gd name="connsiteX0" fmla="*/ 1668240 w 2887992"/>
                <a:gd name="connsiteY0" fmla="*/ 497 h 928395"/>
                <a:gd name="connsiteX1" fmla="*/ 2535886 w 2887992"/>
                <a:gd name="connsiteY1" fmla="*/ 358962 h 928395"/>
                <a:gd name="connsiteX2" fmla="*/ 2788363 w 2887992"/>
                <a:gd name="connsiteY2" fmla="*/ 692850 h 928395"/>
                <a:gd name="connsiteX3" fmla="*/ 2882666 w 2887992"/>
                <a:gd name="connsiteY3" fmla="*/ 909552 h 928395"/>
                <a:gd name="connsiteX4" fmla="*/ 2887992 w 2887992"/>
                <a:gd name="connsiteY4" fmla="*/ 928395 h 928395"/>
                <a:gd name="connsiteX5" fmla="*/ 897907 w 2887992"/>
                <a:gd name="connsiteY5" fmla="*/ 928395 h 928395"/>
                <a:gd name="connsiteX6" fmla="*/ 805477 w 2887992"/>
                <a:gd name="connsiteY6" fmla="*/ 843657 h 928395"/>
                <a:gd name="connsiteX7" fmla="*/ 0 w 2887992"/>
                <a:gd name="connsiteY7" fmla="*/ 536617 h 928395"/>
                <a:gd name="connsiteX8" fmla="*/ 563820 w 2887992"/>
                <a:gd name="connsiteY8" fmla="*/ 337159 h 928395"/>
                <a:gd name="connsiteX9" fmla="*/ 1668240 w 2887992"/>
                <a:gd name="connsiteY9" fmla="*/ 497 h 928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87992" h="928395">
                  <a:moveTo>
                    <a:pt x="1668240" y="497"/>
                  </a:moveTo>
                  <a:cubicBezTo>
                    <a:pt x="1964035" y="-7637"/>
                    <a:pt x="2259350" y="82948"/>
                    <a:pt x="2535886" y="358962"/>
                  </a:cubicBezTo>
                  <a:cubicBezTo>
                    <a:pt x="2639391" y="462272"/>
                    <a:pt x="2724101" y="574455"/>
                    <a:pt x="2788363" y="692850"/>
                  </a:cubicBezTo>
                  <a:cubicBezTo>
                    <a:pt x="2826439" y="762687"/>
                    <a:pt x="2857937" y="835085"/>
                    <a:pt x="2882666" y="909552"/>
                  </a:cubicBezTo>
                  <a:lnTo>
                    <a:pt x="2887992" y="928395"/>
                  </a:lnTo>
                  <a:lnTo>
                    <a:pt x="897907" y="928395"/>
                  </a:lnTo>
                  <a:lnTo>
                    <a:pt x="805477" y="843657"/>
                  </a:lnTo>
                  <a:cubicBezTo>
                    <a:pt x="548640" y="628282"/>
                    <a:pt x="273980" y="535065"/>
                    <a:pt x="0" y="536617"/>
                  </a:cubicBezTo>
                  <a:cubicBezTo>
                    <a:pt x="138304" y="525906"/>
                    <a:pt x="318010" y="450674"/>
                    <a:pt x="563820" y="337159"/>
                  </a:cubicBezTo>
                  <a:cubicBezTo>
                    <a:pt x="906828" y="184606"/>
                    <a:pt x="1287931" y="10956"/>
                    <a:pt x="1668240" y="497"/>
                  </a:cubicBez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Freeform 4">
              <a:extLst>
                <a:ext uri="{FF2B5EF4-FFF2-40B4-BE49-F238E27FC236}">
                  <a16:creationId xmlns:a16="http://schemas.microsoft.com/office/drawing/2014/main" id="{56928E09-DA37-36ED-FB7F-68A3DAEF3222}"/>
                </a:ext>
              </a:extLst>
            </p:cNvPr>
            <p:cNvSpPr/>
            <p:nvPr userDrawn="1"/>
          </p:nvSpPr>
          <p:spPr>
            <a:xfrm>
              <a:off x="0" y="6466140"/>
              <a:ext cx="931144" cy="391860"/>
            </a:xfrm>
            <a:custGeom>
              <a:avLst/>
              <a:gdLst>
                <a:gd name="connsiteX0" fmla="*/ 30435 w 931144"/>
                <a:gd name="connsiteY0" fmla="*/ 20 h 391860"/>
                <a:gd name="connsiteX1" fmla="*/ 33101 w 931144"/>
                <a:gd name="connsiteY1" fmla="*/ 20 h 391860"/>
                <a:gd name="connsiteX2" fmla="*/ 33165 w 931144"/>
                <a:gd name="connsiteY2" fmla="*/ 20 h 391860"/>
                <a:gd name="connsiteX3" fmla="*/ 838642 w 931144"/>
                <a:gd name="connsiteY3" fmla="*/ 307041 h 391860"/>
                <a:gd name="connsiteX4" fmla="*/ 931144 w 931144"/>
                <a:gd name="connsiteY4" fmla="*/ 391860 h 391860"/>
                <a:gd name="connsiteX5" fmla="*/ 0 w 931144"/>
                <a:gd name="connsiteY5" fmla="*/ 391860 h 391860"/>
                <a:gd name="connsiteX6" fmla="*/ 0 w 931144"/>
                <a:gd name="connsiteY6" fmla="*/ 740 h 391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1144" h="391860">
                  <a:moveTo>
                    <a:pt x="30435" y="20"/>
                  </a:moveTo>
                  <a:lnTo>
                    <a:pt x="33101" y="20"/>
                  </a:lnTo>
                  <a:lnTo>
                    <a:pt x="33165" y="20"/>
                  </a:lnTo>
                  <a:cubicBezTo>
                    <a:pt x="307145" y="-1533"/>
                    <a:pt x="581805" y="91636"/>
                    <a:pt x="838642" y="307041"/>
                  </a:cubicBezTo>
                  <a:lnTo>
                    <a:pt x="931144" y="391860"/>
                  </a:lnTo>
                  <a:lnTo>
                    <a:pt x="0" y="391860"/>
                  </a:lnTo>
                  <a:lnTo>
                    <a:pt x="0" y="740"/>
                  </a:lnTo>
                  <a:close/>
                </a:path>
              </a:pathLst>
            </a:custGeom>
            <a:solidFill>
              <a:srgbClr val="00BCB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43">
              <a:extLst>
                <a:ext uri="{FF2B5EF4-FFF2-40B4-BE49-F238E27FC236}">
                  <a16:creationId xmlns:a16="http://schemas.microsoft.com/office/drawing/2014/main" id="{4A380193-CF73-D18E-42A6-E2AF2F711B32}"/>
                </a:ext>
              </a:extLst>
            </p:cNvPr>
            <p:cNvSpPr/>
            <p:nvPr userDrawn="1"/>
          </p:nvSpPr>
          <p:spPr>
            <a:xfrm>
              <a:off x="0" y="4956384"/>
              <a:ext cx="257766" cy="952588"/>
            </a:xfrm>
            <a:custGeom>
              <a:avLst/>
              <a:gdLst>
                <a:gd name="connsiteX0" fmla="*/ 0 w 257766"/>
                <a:gd name="connsiteY0" fmla="*/ 0 h 952588"/>
                <a:gd name="connsiteX1" fmla="*/ 5683 w 257766"/>
                <a:gd name="connsiteY1" fmla="*/ 3079 h 952588"/>
                <a:gd name="connsiteX2" fmla="*/ 257766 w 257766"/>
                <a:gd name="connsiteY2" fmla="*/ 476294 h 952588"/>
                <a:gd name="connsiteX3" fmla="*/ 5683 w 257766"/>
                <a:gd name="connsiteY3" fmla="*/ 949509 h 952588"/>
                <a:gd name="connsiteX4" fmla="*/ 0 w 257766"/>
                <a:gd name="connsiteY4" fmla="*/ 952588 h 9525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7766" h="952588">
                  <a:moveTo>
                    <a:pt x="0" y="0"/>
                  </a:moveTo>
                  <a:lnTo>
                    <a:pt x="5683" y="3079"/>
                  </a:lnTo>
                  <a:cubicBezTo>
                    <a:pt x="157772" y="105634"/>
                    <a:pt x="257766" y="279309"/>
                    <a:pt x="257766" y="476294"/>
                  </a:cubicBezTo>
                  <a:cubicBezTo>
                    <a:pt x="257766" y="673279"/>
                    <a:pt x="157772" y="846954"/>
                    <a:pt x="5683" y="949509"/>
                  </a:cubicBezTo>
                  <a:lnTo>
                    <a:pt x="0" y="952588"/>
                  </a:ln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5" name="Picture 44" descr="A black background with white text&#10;&#10;Description automatically generated">
              <a:extLst>
                <a:ext uri="{FF2B5EF4-FFF2-40B4-BE49-F238E27FC236}">
                  <a16:creationId xmlns:a16="http://schemas.microsoft.com/office/drawing/2014/main" id="{EB9F0A9B-234B-0348-1F3C-B5715E078FFA}"/>
                </a:ext>
              </a:extLst>
            </p:cNvPr>
            <p:cNvPicPr>
              <a:picLocks noChangeAspect="1"/>
            </p:cNvPicPr>
            <p:nvPr userDrawn="1"/>
          </p:nvPicPr>
          <p:blipFill>
            <a:blip r:embed="rId2"/>
            <a:stretch>
              <a:fillRect/>
            </a:stretch>
          </p:blipFill>
          <p:spPr>
            <a:xfrm>
              <a:off x="932069" y="6128121"/>
              <a:ext cx="1480989" cy="606708"/>
            </a:xfrm>
            <a:prstGeom prst="rect">
              <a:avLst/>
            </a:prstGeom>
          </p:spPr>
        </p:pic>
      </p:grpSp>
      <p:sp>
        <p:nvSpPr>
          <p:cNvPr id="46" name="Text Placeholder 41">
            <a:extLst>
              <a:ext uri="{FF2B5EF4-FFF2-40B4-BE49-F238E27FC236}">
                <a16:creationId xmlns:a16="http://schemas.microsoft.com/office/drawing/2014/main" id="{3703A33C-8CD0-79C0-9A24-6ABA5B7E67D9}"/>
              </a:ext>
            </a:extLst>
          </p:cNvPr>
          <p:cNvSpPr>
            <a:spLocks noGrp="1"/>
          </p:cNvSpPr>
          <p:nvPr>
            <p:ph type="body" sz="quarter" idx="12"/>
          </p:nvPr>
        </p:nvSpPr>
        <p:spPr>
          <a:xfrm>
            <a:off x="5268930" y="962526"/>
            <a:ext cx="6582433"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73592819"/>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preserve="1" userDrawn="1">
  <p:cSld name="Text image 1">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ED0D04FE-931A-B604-B7EA-1C42ABB1BF6B}"/>
              </a:ext>
            </a:extLst>
          </p:cNvPr>
          <p:cNvGrpSpPr/>
          <p:nvPr userDrawn="1"/>
        </p:nvGrpSpPr>
        <p:grpSpPr>
          <a:xfrm>
            <a:off x="7268997" y="850264"/>
            <a:ext cx="4923003" cy="6007737"/>
            <a:chOff x="7268997" y="850264"/>
            <a:chExt cx="4923003" cy="6007737"/>
          </a:xfrm>
        </p:grpSpPr>
        <p:sp>
          <p:nvSpPr>
            <p:cNvPr id="14" name="Freeform 13">
              <a:extLst>
                <a:ext uri="{FF2B5EF4-FFF2-40B4-BE49-F238E27FC236}">
                  <a16:creationId xmlns:a16="http://schemas.microsoft.com/office/drawing/2014/main" id="{77CAA790-9905-3750-D869-2315D158CFD6}"/>
                </a:ext>
              </a:extLst>
            </p:cNvPr>
            <p:cNvSpPr/>
            <p:nvPr/>
          </p:nvSpPr>
          <p:spPr>
            <a:xfrm>
              <a:off x="7743168" y="1402588"/>
              <a:ext cx="4448832" cy="5455413"/>
            </a:xfrm>
            <a:custGeom>
              <a:avLst/>
              <a:gdLst>
                <a:gd name="connsiteX0" fmla="*/ 3898184 w 4448832"/>
                <a:gd name="connsiteY0" fmla="*/ 0 h 5455413"/>
                <a:gd name="connsiteX1" fmla="*/ 4197367 w 4448832"/>
                <a:gd name="connsiteY1" fmla="*/ 299402 h 5455413"/>
                <a:gd name="connsiteX2" fmla="*/ 4390374 w 4448832"/>
                <a:gd name="connsiteY2" fmla="*/ 535858 h 5455413"/>
                <a:gd name="connsiteX3" fmla="*/ 4448832 w 4448832"/>
                <a:gd name="connsiteY3" fmla="*/ 634855 h 5455413"/>
                <a:gd name="connsiteX4" fmla="*/ 4448832 w 4448832"/>
                <a:gd name="connsiteY4" fmla="*/ 2095582 h 5455413"/>
                <a:gd name="connsiteX5" fmla="*/ 4390374 w 4448832"/>
                <a:gd name="connsiteY5" fmla="*/ 2194579 h 5455413"/>
                <a:gd name="connsiteX6" fmla="*/ 4197367 w 4448832"/>
                <a:gd name="connsiteY6" fmla="*/ 2431034 h 5455413"/>
                <a:gd name="connsiteX7" fmla="*/ 3807827 w 4448832"/>
                <a:gd name="connsiteY7" fmla="*/ 2820861 h 5455413"/>
                <a:gd name="connsiteX8" fmla="*/ 2234884 w 4448832"/>
                <a:gd name="connsiteY8" fmla="*/ 4394962 h 5455413"/>
                <a:gd name="connsiteX9" fmla="*/ 2234884 w 4448832"/>
                <a:gd name="connsiteY9" fmla="*/ 4394899 h 5455413"/>
                <a:gd name="connsiteX10" fmla="*/ 1175151 w 4448832"/>
                <a:gd name="connsiteY10" fmla="*/ 5455413 h 5455413"/>
                <a:gd name="connsiteX11" fmla="*/ 267298 w 4448832"/>
                <a:gd name="connsiteY11" fmla="*/ 5455413 h 5455413"/>
                <a:gd name="connsiteX12" fmla="*/ 180947 w 4448832"/>
                <a:gd name="connsiteY12" fmla="*/ 5302084 h 5455413"/>
                <a:gd name="connsiteX13" fmla="*/ 616698 w 4448832"/>
                <a:gd name="connsiteY13" fmla="*/ 3283903 h 5455413"/>
                <a:gd name="connsiteX14" fmla="*/ 1869773 w 4448832"/>
                <a:gd name="connsiteY14" fmla="*/ 2029904 h 5455413"/>
                <a:gd name="connsiteX15" fmla="*/ 2641111 w 4448832"/>
                <a:gd name="connsiteY15" fmla="*/ 1257998 h 5455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48832" h="5455413">
                  <a:moveTo>
                    <a:pt x="3898184" y="0"/>
                  </a:moveTo>
                  <a:lnTo>
                    <a:pt x="4197367" y="299402"/>
                  </a:lnTo>
                  <a:cubicBezTo>
                    <a:pt x="4270893" y="372983"/>
                    <a:pt x="4335229" y="452278"/>
                    <a:pt x="4390374" y="535858"/>
                  </a:cubicBezTo>
                  <a:lnTo>
                    <a:pt x="4448832" y="634855"/>
                  </a:lnTo>
                  <a:lnTo>
                    <a:pt x="4448832" y="2095582"/>
                  </a:lnTo>
                  <a:lnTo>
                    <a:pt x="4390374" y="2194579"/>
                  </a:lnTo>
                  <a:cubicBezTo>
                    <a:pt x="4335229" y="2278159"/>
                    <a:pt x="4270893" y="2357454"/>
                    <a:pt x="4197367" y="2431034"/>
                  </a:cubicBezTo>
                  <a:lnTo>
                    <a:pt x="3807827" y="2820861"/>
                  </a:lnTo>
                  <a:lnTo>
                    <a:pt x="2234884" y="4394962"/>
                  </a:lnTo>
                  <a:lnTo>
                    <a:pt x="2234884" y="4394899"/>
                  </a:lnTo>
                  <a:lnTo>
                    <a:pt x="1175151" y="5455413"/>
                  </a:lnTo>
                  <a:lnTo>
                    <a:pt x="267298" y="5455413"/>
                  </a:lnTo>
                  <a:lnTo>
                    <a:pt x="180947" y="5302084"/>
                  </a:lnTo>
                  <a:cubicBezTo>
                    <a:pt x="-150226" y="4644859"/>
                    <a:pt x="-39187" y="3940270"/>
                    <a:pt x="616698" y="3283903"/>
                  </a:cubicBezTo>
                  <a:lnTo>
                    <a:pt x="1869773" y="2029904"/>
                  </a:lnTo>
                  <a:lnTo>
                    <a:pt x="2641111" y="1257998"/>
                  </a:lnTo>
                  <a:close/>
                </a:path>
              </a:pathLst>
            </a:custGeom>
            <a:solidFill>
              <a:srgbClr val="403FA4"/>
            </a:solidFill>
            <a:ln w="0" cap="flat">
              <a:noFill/>
              <a:prstDash val="solid"/>
              <a:miter/>
            </a:ln>
          </p:spPr>
          <p:txBody>
            <a:bodyPr rtlCol="0" anchor="ctr"/>
            <a:lstStyle/>
            <a:p>
              <a:endParaRPr lang="en-IS"/>
            </a:p>
          </p:txBody>
        </p:sp>
        <p:sp>
          <p:nvSpPr>
            <p:cNvPr id="15" name="Freeform 14">
              <a:extLst>
                <a:ext uri="{FF2B5EF4-FFF2-40B4-BE49-F238E27FC236}">
                  <a16:creationId xmlns:a16="http://schemas.microsoft.com/office/drawing/2014/main" id="{EB03772C-91A9-DE02-A9C4-5C2FFB0091A3}"/>
                </a:ext>
              </a:extLst>
            </p:cNvPr>
            <p:cNvSpPr/>
            <p:nvPr/>
          </p:nvSpPr>
          <p:spPr>
            <a:xfrm>
              <a:off x="9076359" y="850264"/>
              <a:ext cx="2022796" cy="859726"/>
            </a:xfrm>
            <a:custGeom>
              <a:avLst/>
              <a:gdLst>
                <a:gd name="connsiteX0" fmla="*/ 1866626 w 2022796"/>
                <a:gd name="connsiteY0" fmla="*/ 859727 h 859726"/>
                <a:gd name="connsiteX1" fmla="*/ 1786485 w 2022796"/>
                <a:gd name="connsiteY1" fmla="*/ 837438 h 859726"/>
                <a:gd name="connsiteX2" fmla="*/ 153451 w 2022796"/>
                <a:gd name="connsiteY2" fmla="*/ 312166 h 859726"/>
                <a:gd name="connsiteX3" fmla="*/ 21 w 2022796"/>
                <a:gd name="connsiteY3" fmla="*/ 153607 h 859726"/>
                <a:gd name="connsiteX4" fmla="*/ 155926 w 2022796"/>
                <a:gd name="connsiteY4" fmla="*/ 0 h 859726"/>
                <a:gd name="connsiteX5" fmla="*/ 158464 w 2022796"/>
                <a:gd name="connsiteY5" fmla="*/ 0 h 859726"/>
                <a:gd name="connsiteX6" fmla="*/ 1947085 w 2022796"/>
                <a:gd name="connsiteY6" fmla="*/ 569786 h 859726"/>
                <a:gd name="connsiteX7" fmla="*/ 2000513 w 2022796"/>
                <a:gd name="connsiteY7" fmla="*/ 783971 h 859726"/>
                <a:gd name="connsiteX8" fmla="*/ 1866626 w 2022796"/>
                <a:gd name="connsiteY8" fmla="*/ 859727 h 859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22796" h="859726">
                  <a:moveTo>
                    <a:pt x="1866626" y="859727"/>
                  </a:moveTo>
                  <a:cubicBezTo>
                    <a:pt x="1839278" y="859727"/>
                    <a:pt x="1811612" y="852551"/>
                    <a:pt x="1786485" y="837438"/>
                  </a:cubicBezTo>
                  <a:cubicBezTo>
                    <a:pt x="1220291" y="497205"/>
                    <a:pt x="670849" y="320485"/>
                    <a:pt x="153451" y="312166"/>
                  </a:cubicBezTo>
                  <a:cubicBezTo>
                    <a:pt x="67345" y="310769"/>
                    <a:pt x="-1375" y="239776"/>
                    <a:pt x="21" y="153607"/>
                  </a:cubicBezTo>
                  <a:cubicBezTo>
                    <a:pt x="1354" y="68263"/>
                    <a:pt x="70962" y="0"/>
                    <a:pt x="155926" y="0"/>
                  </a:cubicBezTo>
                  <a:cubicBezTo>
                    <a:pt x="156751" y="0"/>
                    <a:pt x="157639" y="0"/>
                    <a:pt x="158464" y="0"/>
                  </a:cubicBezTo>
                  <a:cubicBezTo>
                    <a:pt x="731447" y="9208"/>
                    <a:pt x="1333238" y="200914"/>
                    <a:pt x="1947085" y="569786"/>
                  </a:cubicBezTo>
                  <a:cubicBezTo>
                    <a:pt x="2020944" y="614172"/>
                    <a:pt x="2044866" y="710057"/>
                    <a:pt x="2000513" y="783971"/>
                  </a:cubicBezTo>
                  <a:cubicBezTo>
                    <a:pt x="1971261" y="832739"/>
                    <a:pt x="1919610" y="859727"/>
                    <a:pt x="1866626" y="859727"/>
                  </a:cubicBezTo>
                  <a:close/>
                </a:path>
              </a:pathLst>
            </a:custGeom>
            <a:solidFill>
              <a:srgbClr val="BABAE6"/>
            </a:solidFill>
            <a:ln w="0" cap="flat">
              <a:noFill/>
              <a:prstDash val="solid"/>
              <a:miter/>
            </a:ln>
          </p:spPr>
          <p:txBody>
            <a:bodyPr rtlCol="0" anchor="ctr"/>
            <a:lstStyle/>
            <a:p>
              <a:endParaRPr lang="en-IS"/>
            </a:p>
          </p:txBody>
        </p:sp>
        <p:sp>
          <p:nvSpPr>
            <p:cNvPr id="17" name="Freeform 16">
              <a:extLst>
                <a:ext uri="{FF2B5EF4-FFF2-40B4-BE49-F238E27FC236}">
                  <a16:creationId xmlns:a16="http://schemas.microsoft.com/office/drawing/2014/main" id="{C2A35E04-5244-883F-170A-2F0DBBE9ACFE}"/>
                </a:ext>
              </a:extLst>
            </p:cNvPr>
            <p:cNvSpPr/>
            <p:nvPr/>
          </p:nvSpPr>
          <p:spPr>
            <a:xfrm>
              <a:off x="7268997" y="1496606"/>
              <a:ext cx="4058578" cy="4324269"/>
            </a:xfrm>
            <a:custGeom>
              <a:avLst/>
              <a:gdLst>
                <a:gd name="connsiteX0" fmla="*/ 4058579 w 4058578"/>
                <a:gd name="connsiteY0" fmla="*/ 2950426 h 4324269"/>
                <a:gd name="connsiteX1" fmla="*/ 2708166 w 4058578"/>
                <a:gd name="connsiteY1" fmla="*/ 4301833 h 4324269"/>
                <a:gd name="connsiteX2" fmla="*/ 774744 w 4058578"/>
                <a:gd name="connsiteY2" fmla="*/ 3622700 h 4324269"/>
                <a:gd name="connsiteX3" fmla="*/ 717383 w 4058578"/>
                <a:gd name="connsiteY3" fmla="*/ 3563709 h 4324269"/>
                <a:gd name="connsiteX4" fmla="*/ 550564 w 4058578"/>
                <a:gd name="connsiteY4" fmla="*/ 589813 h 4324269"/>
                <a:gd name="connsiteX5" fmla="*/ 3653049 w 4058578"/>
                <a:gd name="connsiteY5" fmla="*/ 625817 h 4324269"/>
                <a:gd name="connsiteX6" fmla="*/ 2343944 w 4058578"/>
                <a:gd name="connsiteY6" fmla="*/ 1935886 h 4324269"/>
                <a:gd name="connsiteX7" fmla="*/ 2441155 w 4058578"/>
                <a:gd name="connsiteY7" fmla="*/ 2852382 h 4324269"/>
                <a:gd name="connsiteX8" fmla="*/ 4058579 w 4058578"/>
                <a:gd name="connsiteY8" fmla="*/ 2950426 h 432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58578" h="4324269">
                  <a:moveTo>
                    <a:pt x="4058579" y="2950426"/>
                  </a:moveTo>
                  <a:lnTo>
                    <a:pt x="2708166" y="4301833"/>
                  </a:lnTo>
                  <a:cubicBezTo>
                    <a:pt x="2083849" y="4395241"/>
                    <a:pt x="1353882" y="4202328"/>
                    <a:pt x="774744" y="3622700"/>
                  </a:cubicBezTo>
                  <a:cubicBezTo>
                    <a:pt x="754820" y="3602761"/>
                    <a:pt x="735721" y="3583647"/>
                    <a:pt x="717383" y="3563709"/>
                  </a:cubicBezTo>
                  <a:cubicBezTo>
                    <a:pt x="-173184" y="2624988"/>
                    <a:pt x="-241269" y="1382293"/>
                    <a:pt x="550564" y="589813"/>
                  </a:cubicBezTo>
                  <a:cubicBezTo>
                    <a:pt x="1357753" y="-217971"/>
                    <a:pt x="2455685" y="-186538"/>
                    <a:pt x="3653049" y="625817"/>
                  </a:cubicBezTo>
                  <a:lnTo>
                    <a:pt x="2343944" y="1935886"/>
                  </a:lnTo>
                  <a:cubicBezTo>
                    <a:pt x="2090702" y="2189315"/>
                    <a:pt x="2129726" y="2540724"/>
                    <a:pt x="2441155" y="2852382"/>
                  </a:cubicBezTo>
                  <a:cubicBezTo>
                    <a:pt x="2843575" y="3255099"/>
                    <a:pt x="3539848" y="3343935"/>
                    <a:pt x="4058579" y="2950426"/>
                  </a:cubicBezTo>
                  <a:close/>
                </a:path>
              </a:pathLst>
            </a:custGeom>
            <a:solidFill>
              <a:srgbClr val="6E63D6"/>
            </a:solidFill>
            <a:ln w="0" cap="flat">
              <a:noFill/>
              <a:prstDash val="solid"/>
              <a:miter/>
            </a:ln>
          </p:spPr>
          <p:txBody>
            <a:bodyPr rtlCol="0" anchor="ctr"/>
            <a:lstStyle/>
            <a:p>
              <a:endParaRPr lang="en-IS"/>
            </a:p>
          </p:txBody>
        </p:sp>
        <p:sp>
          <p:nvSpPr>
            <p:cNvPr id="18" name="Freeform 17">
              <a:extLst>
                <a:ext uri="{FF2B5EF4-FFF2-40B4-BE49-F238E27FC236}">
                  <a16:creationId xmlns:a16="http://schemas.microsoft.com/office/drawing/2014/main" id="{DD0FA878-50BD-CBC4-74DE-44C7BE431B8E}"/>
                </a:ext>
              </a:extLst>
            </p:cNvPr>
            <p:cNvSpPr/>
            <p:nvPr/>
          </p:nvSpPr>
          <p:spPr>
            <a:xfrm>
              <a:off x="9977988" y="3526867"/>
              <a:ext cx="2214011" cy="2270683"/>
            </a:xfrm>
            <a:custGeom>
              <a:avLst/>
              <a:gdLst>
                <a:gd name="connsiteX0" fmla="*/ 2214011 w 2214011"/>
                <a:gd name="connsiteY0" fmla="*/ 0 h 2270683"/>
                <a:gd name="connsiteX1" fmla="*/ 2214011 w 2214011"/>
                <a:gd name="connsiteY1" fmla="*/ 1562160 h 2270683"/>
                <a:gd name="connsiteX2" fmla="*/ 2181382 w 2214011"/>
                <a:gd name="connsiteY2" fmla="*/ 1549823 h 2270683"/>
                <a:gd name="connsiteX3" fmla="*/ 1230169 w 2214011"/>
                <a:gd name="connsiteY3" fmla="*/ 1827644 h 2270683"/>
                <a:gd name="connsiteX4" fmla="*/ 0 w 2214011"/>
                <a:gd name="connsiteY4" fmla="*/ 2270683 h 2270683"/>
                <a:gd name="connsiteX5" fmla="*/ 1572943 w 2214011"/>
                <a:gd name="connsiteY5" fmla="*/ 696582 h 2270683"/>
                <a:gd name="connsiteX6" fmla="*/ 1962483 w 2214011"/>
                <a:gd name="connsiteY6" fmla="*/ 306755 h 2270683"/>
                <a:gd name="connsiteX7" fmla="*/ 2196879 w 2214011"/>
                <a:gd name="connsiteY7" fmla="*/ 177 h 2270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14011" h="2270683">
                  <a:moveTo>
                    <a:pt x="2214011" y="0"/>
                  </a:moveTo>
                  <a:lnTo>
                    <a:pt x="2214011" y="1562160"/>
                  </a:lnTo>
                  <a:lnTo>
                    <a:pt x="2181382" y="1549823"/>
                  </a:lnTo>
                  <a:cubicBezTo>
                    <a:pt x="1968194" y="1502591"/>
                    <a:pt x="1674421" y="1622095"/>
                    <a:pt x="1230169" y="1827644"/>
                  </a:cubicBezTo>
                  <a:cubicBezTo>
                    <a:pt x="844690" y="1999411"/>
                    <a:pt x="425644" y="2189657"/>
                    <a:pt x="0" y="2270683"/>
                  </a:cubicBezTo>
                  <a:lnTo>
                    <a:pt x="1572943" y="696582"/>
                  </a:lnTo>
                  <a:lnTo>
                    <a:pt x="1962483" y="306755"/>
                  </a:lnTo>
                  <a:cubicBezTo>
                    <a:pt x="2056076" y="213029"/>
                    <a:pt x="2133045" y="109397"/>
                    <a:pt x="2196879" y="177"/>
                  </a:cubicBezTo>
                  <a:close/>
                </a:path>
              </a:pathLst>
            </a:custGeom>
            <a:solidFill>
              <a:srgbClr val="BABAE6"/>
            </a:solidFill>
            <a:ln w="0" cap="flat">
              <a:noFill/>
              <a:prstDash val="solid"/>
              <a:miter/>
            </a:ln>
          </p:spPr>
          <p:txBody>
            <a:bodyPr rtlCol="0" anchor="ctr"/>
            <a:lstStyle/>
            <a:p>
              <a:endParaRPr lang="en-IS"/>
            </a:p>
          </p:txBody>
        </p:sp>
        <p:sp>
          <p:nvSpPr>
            <p:cNvPr id="19" name="Freeform 18">
              <a:extLst>
                <a:ext uri="{FF2B5EF4-FFF2-40B4-BE49-F238E27FC236}">
                  <a16:creationId xmlns:a16="http://schemas.microsoft.com/office/drawing/2014/main" id="{D4B01342-25B4-9479-0278-000EE5722FC0}"/>
                </a:ext>
              </a:extLst>
            </p:cNvPr>
            <p:cNvSpPr/>
            <p:nvPr/>
          </p:nvSpPr>
          <p:spPr>
            <a:xfrm>
              <a:off x="9492619" y="6406446"/>
              <a:ext cx="1210748" cy="451555"/>
            </a:xfrm>
            <a:custGeom>
              <a:avLst/>
              <a:gdLst>
                <a:gd name="connsiteX0" fmla="*/ 628757 w 1210748"/>
                <a:gd name="connsiteY0" fmla="*/ 3015 h 451555"/>
                <a:gd name="connsiteX1" fmla="*/ 1062032 w 1210748"/>
                <a:gd name="connsiteY1" fmla="*/ 165550 h 451555"/>
                <a:gd name="connsiteX2" fmla="*/ 1195103 w 1210748"/>
                <a:gd name="connsiteY2" fmla="*/ 376635 h 451555"/>
                <a:gd name="connsiteX3" fmla="*/ 1210748 w 1210748"/>
                <a:gd name="connsiteY3" fmla="*/ 451555 h 451555"/>
                <a:gd name="connsiteX4" fmla="*/ 0 w 1210748"/>
                <a:gd name="connsiteY4" fmla="*/ 451555 h 451555"/>
                <a:gd name="connsiteX5" fmla="*/ 6778 w 1210748"/>
                <a:gd name="connsiteY5" fmla="*/ 440165 h 451555"/>
                <a:gd name="connsiteX6" fmla="*/ 152556 w 1210748"/>
                <a:gd name="connsiteY6" fmla="*/ 261436 h 451555"/>
                <a:gd name="connsiteX7" fmla="*/ 628757 w 1210748"/>
                <a:gd name="connsiteY7" fmla="*/ 3015 h 451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0748" h="451555">
                  <a:moveTo>
                    <a:pt x="628757" y="3015"/>
                  </a:moveTo>
                  <a:cubicBezTo>
                    <a:pt x="786010" y="-13789"/>
                    <a:pt x="936109" y="39567"/>
                    <a:pt x="1062032" y="165550"/>
                  </a:cubicBezTo>
                  <a:cubicBezTo>
                    <a:pt x="1124978" y="228543"/>
                    <a:pt x="1169193" y="299349"/>
                    <a:pt x="1195103" y="376635"/>
                  </a:cubicBezTo>
                  <a:lnTo>
                    <a:pt x="1210748" y="451555"/>
                  </a:lnTo>
                  <a:lnTo>
                    <a:pt x="0" y="451555"/>
                  </a:lnTo>
                  <a:lnTo>
                    <a:pt x="6778" y="440165"/>
                  </a:lnTo>
                  <a:cubicBezTo>
                    <a:pt x="49328" y="375948"/>
                    <a:pt x="98066" y="315975"/>
                    <a:pt x="152556" y="261436"/>
                  </a:cubicBezTo>
                  <a:cubicBezTo>
                    <a:pt x="307097" y="106782"/>
                    <a:pt x="471504" y="19819"/>
                    <a:pt x="628757" y="3015"/>
                  </a:cubicBezTo>
                  <a:close/>
                </a:path>
              </a:pathLst>
            </a:custGeom>
            <a:solidFill>
              <a:srgbClr val="6E63D6"/>
            </a:solidFill>
            <a:ln w="0" cap="flat">
              <a:noFill/>
              <a:prstDash val="solid"/>
              <a:miter/>
            </a:ln>
          </p:spPr>
          <p:txBody>
            <a:bodyPr rtlCol="0" anchor="ctr"/>
            <a:lstStyle/>
            <a:p>
              <a:endParaRPr lang="en-IS"/>
            </a:p>
          </p:txBody>
        </p:sp>
        <p:pic>
          <p:nvPicPr>
            <p:cNvPr id="20" name="Picture 19">
              <a:extLst>
                <a:ext uri="{FF2B5EF4-FFF2-40B4-BE49-F238E27FC236}">
                  <a16:creationId xmlns:a16="http://schemas.microsoft.com/office/drawing/2014/main" id="{71732A53-1E01-582F-EF87-322C17890809}"/>
                </a:ext>
              </a:extLst>
            </p:cNvPr>
            <p:cNvPicPr>
              <a:picLocks noChangeAspect="1"/>
            </p:cNvPicPr>
            <p:nvPr userDrawn="1"/>
          </p:nvPicPr>
          <p:blipFill>
            <a:blip r:embed="rId2"/>
            <a:srcRect/>
            <a:stretch/>
          </p:blipFill>
          <p:spPr>
            <a:xfrm>
              <a:off x="10287008" y="5810307"/>
              <a:ext cx="1480989" cy="606707"/>
            </a:xfrm>
            <a:prstGeom prst="rect">
              <a:avLst/>
            </a:prstGeom>
          </p:spPr>
        </p:pic>
      </p:grpSp>
      <p:sp>
        <p:nvSpPr>
          <p:cNvPr id="7" name="Graphic 7">
            <a:extLst>
              <a:ext uri="{FF2B5EF4-FFF2-40B4-BE49-F238E27FC236}">
                <a16:creationId xmlns:a16="http://schemas.microsoft.com/office/drawing/2014/main" id="{BFBF9D6C-A74D-25E9-81DD-F27E7B5C85C8}"/>
              </a:ext>
            </a:extLst>
          </p:cNvPr>
          <p:cNvSpPr/>
          <p:nvPr userDrawn="1"/>
        </p:nvSpPr>
        <p:spPr>
          <a:xfrm>
            <a:off x="5453729" y="1108290"/>
            <a:ext cx="6390497" cy="4370977"/>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16" name="Picture Placeholder 15">
            <a:extLst>
              <a:ext uri="{FF2B5EF4-FFF2-40B4-BE49-F238E27FC236}">
                <a16:creationId xmlns:a16="http://schemas.microsoft.com/office/drawing/2014/main" id="{15A3BAAC-C17F-4E41-553B-78E0ED1FE0BD}"/>
              </a:ext>
            </a:extLst>
          </p:cNvPr>
          <p:cNvSpPr>
            <a:spLocks noGrp="1"/>
          </p:cNvSpPr>
          <p:nvPr>
            <p:ph type="pic" sz="quarter" idx="10" hasCustomPrompt="1"/>
          </p:nvPr>
        </p:nvSpPr>
        <p:spPr>
          <a:xfrm>
            <a:off x="5523980" y="1172845"/>
            <a:ext cx="6244017" cy="4236371"/>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5" name="Title Placeholder 12">
            <a:extLst>
              <a:ext uri="{FF2B5EF4-FFF2-40B4-BE49-F238E27FC236}">
                <a16:creationId xmlns:a16="http://schemas.microsoft.com/office/drawing/2014/main" id="{81B7E3C5-9392-EDC5-6E1F-1AAB8D3007AA}"/>
              </a:ext>
            </a:extLst>
          </p:cNvPr>
          <p:cNvSpPr>
            <a:spLocks noGrp="1"/>
          </p:cNvSpPr>
          <p:nvPr>
            <p:ph type="title" hasCustomPrompt="1"/>
          </p:nvPr>
        </p:nvSpPr>
        <p:spPr>
          <a:xfrm>
            <a:off x="340291" y="212186"/>
            <a:ext cx="11503935" cy="588637"/>
          </a:xfrm>
          <a:prstGeom prst="rect">
            <a:avLst/>
          </a:prstGeom>
        </p:spPr>
        <p:txBody>
          <a:bodyPr vert="horz" lIns="91440" tIns="45720" rIns="91440" bIns="45720" rtlCol="0" anchor="t" anchorCtr="0">
            <a:noAutofit/>
          </a:bodyPr>
          <a:lstStyle>
            <a:lvl1pPr>
              <a:defRPr sz="4000" b="0" i="0">
                <a:solidFill>
                  <a:srgbClr val="361D5C"/>
                </a:solidFill>
                <a:latin typeface="Aptos ExtraBold" panose="020B0004020202020204" pitchFamily="34" charset="0"/>
                <a:cs typeface="Segoe UI" panose="020B0502040204020203" pitchFamily="34" charset="0"/>
              </a:defRPr>
            </a:lvl1pPr>
          </a:lstStyle>
          <a:p>
            <a:r>
              <a:rPr lang="en-GB"/>
              <a:t>Insert slide title</a:t>
            </a:r>
            <a:endParaRPr lang="en-IS"/>
          </a:p>
        </p:txBody>
      </p:sp>
      <p:sp>
        <p:nvSpPr>
          <p:cNvPr id="21" name="Text Placeholder 41">
            <a:extLst>
              <a:ext uri="{FF2B5EF4-FFF2-40B4-BE49-F238E27FC236}">
                <a16:creationId xmlns:a16="http://schemas.microsoft.com/office/drawing/2014/main" id="{95DDFB11-2E95-6B56-7120-B611A6DB17F8}"/>
              </a:ext>
            </a:extLst>
          </p:cNvPr>
          <p:cNvSpPr>
            <a:spLocks noGrp="1"/>
          </p:cNvSpPr>
          <p:nvPr>
            <p:ph type="body" sz="quarter" idx="12"/>
          </p:nvPr>
        </p:nvSpPr>
        <p:spPr>
          <a:xfrm>
            <a:off x="340291" y="962526"/>
            <a:ext cx="4885018"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8488734"/>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preserve="1" userDrawn="1">
  <p:cSld name="Text image 2">
    <p:spTree>
      <p:nvGrpSpPr>
        <p:cNvPr id="1" name=""/>
        <p:cNvGrpSpPr/>
        <p:nvPr/>
      </p:nvGrpSpPr>
      <p:grpSpPr>
        <a:xfrm>
          <a:off x="0" y="0"/>
          <a:ext cx="0" cy="0"/>
          <a:chOff x="0" y="0"/>
          <a:chExt cx="0" cy="0"/>
        </a:xfrm>
      </p:grpSpPr>
      <p:grpSp>
        <p:nvGrpSpPr>
          <p:cNvPr id="24" name="Group 23">
            <a:extLst>
              <a:ext uri="{FF2B5EF4-FFF2-40B4-BE49-F238E27FC236}">
                <a16:creationId xmlns:a16="http://schemas.microsoft.com/office/drawing/2014/main" id="{2AAEB6BF-3187-C157-0243-D4E23A93D468}"/>
              </a:ext>
            </a:extLst>
          </p:cNvPr>
          <p:cNvGrpSpPr/>
          <p:nvPr userDrawn="1"/>
        </p:nvGrpSpPr>
        <p:grpSpPr>
          <a:xfrm>
            <a:off x="-1" y="1413959"/>
            <a:ext cx="6805878" cy="5439867"/>
            <a:chOff x="-1" y="1413959"/>
            <a:chExt cx="6805878" cy="5439867"/>
          </a:xfrm>
        </p:grpSpPr>
        <p:sp>
          <p:nvSpPr>
            <p:cNvPr id="26" name="Freeform 25">
              <a:extLst>
                <a:ext uri="{FF2B5EF4-FFF2-40B4-BE49-F238E27FC236}">
                  <a16:creationId xmlns:a16="http://schemas.microsoft.com/office/drawing/2014/main" id="{DDAB9F50-6A5E-F5B3-2D9D-BBA51010A28E}"/>
                </a:ext>
              </a:extLst>
            </p:cNvPr>
            <p:cNvSpPr/>
            <p:nvPr/>
          </p:nvSpPr>
          <p:spPr>
            <a:xfrm rot="5400000">
              <a:off x="639359" y="1304190"/>
              <a:ext cx="4910276" cy="6188996"/>
            </a:xfrm>
            <a:custGeom>
              <a:avLst/>
              <a:gdLst>
                <a:gd name="connsiteX0" fmla="*/ 1093 w 4910276"/>
                <a:gd name="connsiteY0" fmla="*/ 5174086 h 6188996"/>
                <a:gd name="connsiteX1" fmla="*/ 688776 w 4910276"/>
                <a:gd name="connsiteY1" fmla="*/ 3667736 h 6188996"/>
                <a:gd name="connsiteX2" fmla="*/ 2088309 w 4910276"/>
                <a:gd name="connsiteY2" fmla="*/ 2267167 h 6188996"/>
                <a:gd name="connsiteX3" fmla="*/ 2949800 w 4910276"/>
                <a:gd name="connsiteY3" fmla="*/ 1405038 h 6188996"/>
                <a:gd name="connsiteX4" fmla="*/ 4353797 w 4910276"/>
                <a:gd name="connsiteY4" fmla="*/ 0 h 6188996"/>
                <a:gd name="connsiteX5" fmla="*/ 4687947 w 4910276"/>
                <a:gd name="connsiteY5" fmla="*/ 334398 h 6188996"/>
                <a:gd name="connsiteX6" fmla="*/ 4903513 w 4910276"/>
                <a:gd name="connsiteY6" fmla="*/ 598491 h 6188996"/>
                <a:gd name="connsiteX7" fmla="*/ 4910276 w 4910276"/>
                <a:gd name="connsiteY7" fmla="*/ 609945 h 6188996"/>
                <a:gd name="connsiteX8" fmla="*/ 4910276 w 4910276"/>
                <a:gd name="connsiteY8" fmla="*/ 2439635 h 6188996"/>
                <a:gd name="connsiteX9" fmla="*/ 4903513 w 4910276"/>
                <a:gd name="connsiteY9" fmla="*/ 2451088 h 6188996"/>
                <a:gd name="connsiteX10" fmla="*/ 4687947 w 4910276"/>
                <a:gd name="connsiteY10" fmla="*/ 2715181 h 6188996"/>
                <a:gd name="connsiteX11" fmla="*/ 4252879 w 4910276"/>
                <a:gd name="connsiteY11" fmla="*/ 3150572 h 6188996"/>
                <a:gd name="connsiteX12" fmla="*/ 2496093 w 4910276"/>
                <a:gd name="connsiteY12" fmla="*/ 4908660 h 6188996"/>
                <a:gd name="connsiteX13" fmla="*/ 2496093 w 4910276"/>
                <a:gd name="connsiteY13" fmla="*/ 4908589 h 6188996"/>
                <a:gd name="connsiteX14" fmla="*/ 1216635 w 4910276"/>
                <a:gd name="connsiteY14" fmla="*/ 6188996 h 6188996"/>
                <a:gd name="connsiteX15" fmla="*/ 362776 w 4910276"/>
                <a:gd name="connsiteY15" fmla="*/ 6188996 h 6188996"/>
                <a:gd name="connsiteX16" fmla="*/ 304788 w 4910276"/>
                <a:gd name="connsiteY16" fmla="*/ 6104156 h 6188996"/>
                <a:gd name="connsiteX17" fmla="*/ 1093 w 4910276"/>
                <a:gd name="connsiteY17" fmla="*/ 5174086 h 6188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910276" h="6188996">
                  <a:moveTo>
                    <a:pt x="1093" y="5174086"/>
                  </a:moveTo>
                  <a:cubicBezTo>
                    <a:pt x="-17492" y="4669120"/>
                    <a:pt x="200414" y="4156460"/>
                    <a:pt x="688776" y="3667736"/>
                  </a:cubicBezTo>
                  <a:lnTo>
                    <a:pt x="2088309" y="2267167"/>
                  </a:lnTo>
                  <a:lnTo>
                    <a:pt x="2949800" y="1405038"/>
                  </a:lnTo>
                  <a:lnTo>
                    <a:pt x="4353797" y="0"/>
                  </a:lnTo>
                  <a:lnTo>
                    <a:pt x="4687947" y="334398"/>
                  </a:lnTo>
                  <a:cubicBezTo>
                    <a:pt x="4770067" y="416579"/>
                    <a:pt x="4841922" y="505142"/>
                    <a:pt x="4903513" y="598491"/>
                  </a:cubicBezTo>
                  <a:lnTo>
                    <a:pt x="4910276" y="609945"/>
                  </a:lnTo>
                  <a:lnTo>
                    <a:pt x="4910276" y="2439635"/>
                  </a:lnTo>
                  <a:lnTo>
                    <a:pt x="4903513" y="2451088"/>
                  </a:lnTo>
                  <a:cubicBezTo>
                    <a:pt x="4841922" y="2544437"/>
                    <a:pt x="4770067" y="2633000"/>
                    <a:pt x="4687947" y="2715181"/>
                  </a:cubicBezTo>
                  <a:lnTo>
                    <a:pt x="4252879" y="3150572"/>
                  </a:lnTo>
                  <a:lnTo>
                    <a:pt x="2496093" y="4908660"/>
                  </a:lnTo>
                  <a:lnTo>
                    <a:pt x="2496093" y="4908589"/>
                  </a:lnTo>
                  <a:lnTo>
                    <a:pt x="1216635" y="6188996"/>
                  </a:lnTo>
                  <a:lnTo>
                    <a:pt x="362776" y="6188996"/>
                  </a:lnTo>
                  <a:lnTo>
                    <a:pt x="304788" y="6104156"/>
                  </a:lnTo>
                  <a:cubicBezTo>
                    <a:pt x="116705" y="5802287"/>
                    <a:pt x="12709" y="5489689"/>
                    <a:pt x="1093" y="5174086"/>
                  </a:cubicBezTo>
                  <a:close/>
                </a:path>
              </a:pathLst>
            </a:custGeom>
            <a:solidFill>
              <a:srgbClr val="403FA4"/>
            </a:solidFill>
            <a:ln w="0" cap="flat">
              <a:noFill/>
              <a:prstDash val="solid"/>
              <a:miter/>
            </a:ln>
          </p:spPr>
          <p:txBody>
            <a:bodyPr rtlCol="0" anchor="ctr"/>
            <a:lstStyle/>
            <a:p>
              <a:endParaRPr lang="en-IS"/>
            </a:p>
          </p:txBody>
        </p:sp>
        <p:sp>
          <p:nvSpPr>
            <p:cNvPr id="29" name="Freeform 28">
              <a:extLst>
                <a:ext uri="{FF2B5EF4-FFF2-40B4-BE49-F238E27FC236}">
                  <a16:creationId xmlns:a16="http://schemas.microsoft.com/office/drawing/2014/main" id="{D9E805E0-0286-37C9-6D12-3BBF89D4E312}"/>
                </a:ext>
              </a:extLst>
            </p:cNvPr>
            <p:cNvSpPr/>
            <p:nvPr/>
          </p:nvSpPr>
          <p:spPr>
            <a:xfrm rot="5400000">
              <a:off x="5196162" y="4082063"/>
              <a:ext cx="2259216" cy="960214"/>
            </a:xfrm>
            <a:custGeom>
              <a:avLst/>
              <a:gdLst>
                <a:gd name="connsiteX0" fmla="*/ 2084794 w 2259216"/>
                <a:gd name="connsiteY0" fmla="*/ 960214 h 960214"/>
                <a:gd name="connsiteX1" fmla="*/ 1995286 w 2259216"/>
                <a:gd name="connsiteY1" fmla="*/ 935321 h 960214"/>
                <a:gd name="connsiteX2" fmla="*/ 171386 w 2259216"/>
                <a:gd name="connsiteY2" fmla="*/ 348653 h 960214"/>
                <a:gd name="connsiteX3" fmla="*/ 23 w 2259216"/>
                <a:gd name="connsiteY3" fmla="*/ 171561 h 960214"/>
                <a:gd name="connsiteX4" fmla="*/ 174150 w 2259216"/>
                <a:gd name="connsiteY4" fmla="*/ 0 h 960214"/>
                <a:gd name="connsiteX5" fmla="*/ 176985 w 2259216"/>
                <a:gd name="connsiteY5" fmla="*/ 0 h 960214"/>
                <a:gd name="connsiteX6" fmla="*/ 2174657 w 2259216"/>
                <a:gd name="connsiteY6" fmla="*/ 636384 h 960214"/>
                <a:gd name="connsiteX7" fmla="*/ 2234329 w 2259216"/>
                <a:gd name="connsiteY7" fmla="*/ 875604 h 960214"/>
                <a:gd name="connsiteX8" fmla="*/ 2084794 w 2259216"/>
                <a:gd name="connsiteY8" fmla="*/ 960214 h 960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59216" h="960214">
                  <a:moveTo>
                    <a:pt x="2084794" y="960214"/>
                  </a:moveTo>
                  <a:cubicBezTo>
                    <a:pt x="2054249" y="960214"/>
                    <a:pt x="2023350" y="952200"/>
                    <a:pt x="1995286" y="935321"/>
                  </a:cubicBezTo>
                  <a:cubicBezTo>
                    <a:pt x="1362916" y="555320"/>
                    <a:pt x="749257" y="357944"/>
                    <a:pt x="171386" y="348653"/>
                  </a:cubicBezTo>
                  <a:cubicBezTo>
                    <a:pt x="75216" y="347093"/>
                    <a:pt x="-1536" y="267802"/>
                    <a:pt x="23" y="171561"/>
                  </a:cubicBezTo>
                  <a:cubicBezTo>
                    <a:pt x="1512" y="76241"/>
                    <a:pt x="79256" y="0"/>
                    <a:pt x="174150" y="0"/>
                  </a:cubicBezTo>
                  <a:cubicBezTo>
                    <a:pt x="175071" y="0"/>
                    <a:pt x="176063" y="0"/>
                    <a:pt x="176985" y="0"/>
                  </a:cubicBezTo>
                  <a:cubicBezTo>
                    <a:pt x="816937" y="10284"/>
                    <a:pt x="1489064" y="224398"/>
                    <a:pt x="2174657" y="636384"/>
                  </a:cubicBezTo>
                  <a:cubicBezTo>
                    <a:pt x="2257149" y="685959"/>
                    <a:pt x="2283867" y="793051"/>
                    <a:pt x="2234329" y="875604"/>
                  </a:cubicBezTo>
                  <a:cubicBezTo>
                    <a:pt x="2201658" y="930072"/>
                    <a:pt x="2143970" y="960214"/>
                    <a:pt x="2084794" y="960214"/>
                  </a:cubicBezTo>
                  <a:close/>
                </a:path>
              </a:pathLst>
            </a:custGeom>
            <a:solidFill>
              <a:srgbClr val="BABAE6"/>
            </a:solidFill>
            <a:ln w="0" cap="flat">
              <a:noFill/>
              <a:prstDash val="solid"/>
              <a:miter/>
            </a:ln>
          </p:spPr>
          <p:txBody>
            <a:bodyPr rtlCol="0" anchor="ctr"/>
            <a:lstStyle/>
            <a:p>
              <a:endParaRPr lang="en-IS"/>
            </a:p>
          </p:txBody>
        </p:sp>
        <p:sp>
          <p:nvSpPr>
            <p:cNvPr id="45" name="Freeform 44">
              <a:extLst>
                <a:ext uri="{FF2B5EF4-FFF2-40B4-BE49-F238E27FC236}">
                  <a16:creationId xmlns:a16="http://schemas.microsoft.com/office/drawing/2014/main" id="{01859D52-E387-DD28-9530-A82EFB60B23D}"/>
                </a:ext>
              </a:extLst>
            </p:cNvPr>
            <p:cNvSpPr/>
            <p:nvPr/>
          </p:nvSpPr>
          <p:spPr>
            <a:xfrm rot="5400000">
              <a:off x="1402668" y="1265576"/>
              <a:ext cx="4532938" cy="4829704"/>
            </a:xfrm>
            <a:custGeom>
              <a:avLst/>
              <a:gdLst>
                <a:gd name="connsiteX0" fmla="*/ 4532938 w 4532938"/>
                <a:gd name="connsiteY0" fmla="*/ 3295281 h 4829704"/>
                <a:gd name="connsiteX1" fmla="*/ 3024692 w 4532938"/>
                <a:gd name="connsiteY1" fmla="*/ 4804645 h 4829704"/>
                <a:gd name="connsiteX2" fmla="*/ 865295 w 4532938"/>
                <a:gd name="connsiteY2" fmla="*/ 4046133 h 4829704"/>
                <a:gd name="connsiteX3" fmla="*/ 801229 w 4532938"/>
                <a:gd name="connsiteY3" fmla="*/ 3980247 h 4829704"/>
                <a:gd name="connsiteX4" fmla="*/ 614913 w 4532938"/>
                <a:gd name="connsiteY4" fmla="*/ 658752 h 4829704"/>
                <a:gd name="connsiteX5" fmla="*/ 4080010 w 4532938"/>
                <a:gd name="connsiteY5" fmla="*/ 698965 h 4829704"/>
                <a:gd name="connsiteX6" fmla="*/ 2617900 w 4532938"/>
                <a:gd name="connsiteY6" fmla="*/ 2162159 h 4829704"/>
                <a:gd name="connsiteX7" fmla="*/ 2726472 w 4532938"/>
                <a:gd name="connsiteY7" fmla="*/ 3185778 h 4829704"/>
                <a:gd name="connsiteX8" fmla="*/ 4532938 w 4532938"/>
                <a:gd name="connsiteY8" fmla="*/ 3295281 h 4829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32938" h="4829704">
                  <a:moveTo>
                    <a:pt x="4532938" y="3295281"/>
                  </a:moveTo>
                  <a:lnTo>
                    <a:pt x="3024692" y="4804645"/>
                  </a:lnTo>
                  <a:cubicBezTo>
                    <a:pt x="2327406" y="4908972"/>
                    <a:pt x="1512122" y="4693510"/>
                    <a:pt x="865295" y="4046133"/>
                  </a:cubicBezTo>
                  <a:cubicBezTo>
                    <a:pt x="843042" y="4023864"/>
                    <a:pt x="821710" y="4002516"/>
                    <a:pt x="801229" y="3980247"/>
                  </a:cubicBezTo>
                  <a:cubicBezTo>
                    <a:pt x="-193426" y="2931806"/>
                    <a:pt x="-269469" y="1543860"/>
                    <a:pt x="614913" y="658752"/>
                  </a:cubicBezTo>
                  <a:cubicBezTo>
                    <a:pt x="1516445" y="-243448"/>
                    <a:pt x="2742701" y="-208341"/>
                    <a:pt x="4080010" y="698965"/>
                  </a:cubicBezTo>
                  <a:lnTo>
                    <a:pt x="2617900" y="2162159"/>
                  </a:lnTo>
                  <a:cubicBezTo>
                    <a:pt x="2335060" y="2445209"/>
                    <a:pt x="2378645" y="2837692"/>
                    <a:pt x="2726472" y="3185778"/>
                  </a:cubicBezTo>
                  <a:cubicBezTo>
                    <a:pt x="3175927" y="3635565"/>
                    <a:pt x="3953579" y="3734785"/>
                    <a:pt x="4532938" y="3295281"/>
                  </a:cubicBezTo>
                  <a:close/>
                </a:path>
              </a:pathLst>
            </a:custGeom>
            <a:solidFill>
              <a:srgbClr val="6E63D6"/>
            </a:solidFill>
            <a:ln w="0" cap="flat">
              <a:noFill/>
              <a:prstDash val="solid"/>
              <a:miter/>
            </a:ln>
          </p:spPr>
          <p:txBody>
            <a:bodyPr rtlCol="0" anchor="ctr"/>
            <a:lstStyle/>
            <a:p>
              <a:endParaRPr lang="en-IS"/>
            </a:p>
          </p:txBody>
        </p:sp>
        <p:sp>
          <p:nvSpPr>
            <p:cNvPr id="46" name="Freeform 45">
              <a:extLst>
                <a:ext uri="{FF2B5EF4-FFF2-40B4-BE49-F238E27FC236}">
                  <a16:creationId xmlns:a16="http://schemas.microsoft.com/office/drawing/2014/main" id="{8C9A0A31-4412-4BA9-AFF1-B411D4DF5113}"/>
                </a:ext>
              </a:extLst>
            </p:cNvPr>
            <p:cNvSpPr/>
            <p:nvPr/>
          </p:nvSpPr>
          <p:spPr>
            <a:xfrm rot="5400000">
              <a:off x="1311602" y="4408305"/>
              <a:ext cx="2414254" cy="2476786"/>
            </a:xfrm>
            <a:custGeom>
              <a:avLst/>
              <a:gdLst>
                <a:gd name="connsiteX0" fmla="*/ 0 w 2414254"/>
                <a:gd name="connsiteY0" fmla="*/ 2476786 h 2476786"/>
                <a:gd name="connsiteX1" fmla="*/ 1756786 w 2414254"/>
                <a:gd name="connsiteY1" fmla="*/ 718698 h 2476786"/>
                <a:gd name="connsiteX2" fmla="*/ 2191854 w 2414254"/>
                <a:gd name="connsiteY2" fmla="*/ 283307 h 2476786"/>
                <a:gd name="connsiteX3" fmla="*/ 2335215 w 2414254"/>
                <a:gd name="connsiteY3" fmla="*/ 118590 h 2476786"/>
                <a:gd name="connsiteX4" fmla="*/ 2414254 w 2414254"/>
                <a:gd name="connsiteY4" fmla="*/ 0 h 2476786"/>
                <a:gd name="connsiteX5" fmla="*/ 2414254 w 2414254"/>
                <a:gd name="connsiteY5" fmla="*/ 1669707 h 2476786"/>
                <a:gd name="connsiteX6" fmla="*/ 2309424 w 2414254"/>
                <a:gd name="connsiteY6" fmla="*/ 1660394 h 2476786"/>
                <a:gd name="connsiteX7" fmla="*/ 1373949 w 2414254"/>
                <a:gd name="connsiteY7" fmla="*/ 1981962 h 2476786"/>
                <a:gd name="connsiteX8" fmla="*/ 0 w 2414254"/>
                <a:gd name="connsiteY8" fmla="*/ 2476786 h 2476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4254" h="2476786">
                  <a:moveTo>
                    <a:pt x="0" y="2476786"/>
                  </a:moveTo>
                  <a:lnTo>
                    <a:pt x="1756786" y="718698"/>
                  </a:lnTo>
                  <a:lnTo>
                    <a:pt x="2191854" y="283307"/>
                  </a:lnTo>
                  <a:cubicBezTo>
                    <a:pt x="2244121" y="230967"/>
                    <a:pt x="2291745" y="175860"/>
                    <a:pt x="2335215" y="118590"/>
                  </a:cubicBezTo>
                  <a:lnTo>
                    <a:pt x="2414254" y="0"/>
                  </a:lnTo>
                  <a:lnTo>
                    <a:pt x="2414254" y="1669707"/>
                  </a:lnTo>
                  <a:lnTo>
                    <a:pt x="2309424" y="1660394"/>
                  </a:lnTo>
                  <a:cubicBezTo>
                    <a:pt x="2084195" y="1666076"/>
                    <a:pt x="1787429" y="1790649"/>
                    <a:pt x="1373949" y="1981962"/>
                  </a:cubicBezTo>
                  <a:cubicBezTo>
                    <a:pt x="943416" y="2173807"/>
                    <a:pt x="475393" y="2386289"/>
                    <a:pt x="0" y="2476786"/>
                  </a:cubicBezTo>
                  <a:close/>
                </a:path>
              </a:pathLst>
            </a:custGeom>
            <a:solidFill>
              <a:srgbClr val="BABAE6"/>
            </a:solidFill>
            <a:ln w="0" cap="flat">
              <a:noFill/>
              <a:prstDash val="solid"/>
              <a:miter/>
            </a:ln>
          </p:spPr>
          <p:txBody>
            <a:bodyPr rtlCol="0" anchor="ctr"/>
            <a:lstStyle/>
            <a:p>
              <a:endParaRPr lang="en-IS"/>
            </a:p>
          </p:txBody>
        </p:sp>
        <p:pic>
          <p:nvPicPr>
            <p:cNvPr id="47" name="Picture 46" descr="A black background with white text&#10;&#10;Description automatically generated">
              <a:extLst>
                <a:ext uri="{FF2B5EF4-FFF2-40B4-BE49-F238E27FC236}">
                  <a16:creationId xmlns:a16="http://schemas.microsoft.com/office/drawing/2014/main" id="{1C9F246E-9FDD-F5F3-CDBC-991B157AE7AD}"/>
                </a:ext>
              </a:extLst>
            </p:cNvPr>
            <p:cNvPicPr>
              <a:picLocks noChangeAspect="1"/>
            </p:cNvPicPr>
            <p:nvPr userDrawn="1"/>
          </p:nvPicPr>
          <p:blipFill>
            <a:blip r:embed="rId2"/>
            <a:stretch>
              <a:fillRect/>
            </a:stretch>
          </p:blipFill>
          <p:spPr>
            <a:xfrm>
              <a:off x="3845568" y="6042598"/>
              <a:ext cx="1480989" cy="606708"/>
            </a:xfrm>
            <a:prstGeom prst="rect">
              <a:avLst/>
            </a:prstGeom>
          </p:spPr>
        </p:pic>
      </p:grpSp>
      <p:sp>
        <p:nvSpPr>
          <p:cNvPr id="7" name="Graphic 7">
            <a:extLst>
              <a:ext uri="{FF2B5EF4-FFF2-40B4-BE49-F238E27FC236}">
                <a16:creationId xmlns:a16="http://schemas.microsoft.com/office/drawing/2014/main" id="{BFBF9D6C-A74D-25E9-81DD-F27E7B5C85C8}"/>
              </a:ext>
            </a:extLst>
          </p:cNvPr>
          <p:cNvSpPr/>
          <p:nvPr userDrawn="1"/>
        </p:nvSpPr>
        <p:spPr>
          <a:xfrm>
            <a:off x="372125" y="1645481"/>
            <a:ext cx="6129700" cy="4192597"/>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14" name="Picture Placeholder 13">
            <a:extLst>
              <a:ext uri="{FF2B5EF4-FFF2-40B4-BE49-F238E27FC236}">
                <a16:creationId xmlns:a16="http://schemas.microsoft.com/office/drawing/2014/main" id="{CF62C60D-C835-AFC6-3A32-8E8968494DCA}"/>
              </a:ext>
            </a:extLst>
          </p:cNvPr>
          <p:cNvSpPr>
            <a:spLocks noGrp="1"/>
          </p:cNvSpPr>
          <p:nvPr>
            <p:ph type="pic" sz="quarter" idx="10" hasCustomPrompt="1"/>
          </p:nvPr>
        </p:nvSpPr>
        <p:spPr>
          <a:xfrm>
            <a:off x="442376" y="1710037"/>
            <a:ext cx="5989198" cy="4063484"/>
          </a:xfrm>
          <a:custGeom>
            <a:avLst/>
            <a:gdLst>
              <a:gd name="connsiteX0" fmla="*/ 127031 w 5989198"/>
              <a:gd name="connsiteY0" fmla="*/ 0 h 4063484"/>
              <a:gd name="connsiteX1" fmla="*/ 5862167 w 5989198"/>
              <a:gd name="connsiteY1" fmla="*/ 0 h 4063484"/>
              <a:gd name="connsiteX2" fmla="*/ 5989198 w 5989198"/>
              <a:gd name="connsiteY2" fmla="*/ 127218 h 4063484"/>
              <a:gd name="connsiteX3" fmla="*/ 5989198 w 5989198"/>
              <a:gd name="connsiteY3" fmla="*/ 3936266 h 4063484"/>
              <a:gd name="connsiteX4" fmla="*/ 5862167 w 5989198"/>
              <a:gd name="connsiteY4" fmla="*/ 4063484 h 4063484"/>
              <a:gd name="connsiteX5" fmla="*/ 127031 w 5989198"/>
              <a:gd name="connsiteY5" fmla="*/ 4063484 h 4063484"/>
              <a:gd name="connsiteX6" fmla="*/ 0 w 5989198"/>
              <a:gd name="connsiteY6" fmla="*/ 3936266 h 4063484"/>
              <a:gd name="connsiteX7" fmla="*/ 0 w 5989198"/>
              <a:gd name="connsiteY7" fmla="*/ 3328791 h 4063484"/>
              <a:gd name="connsiteX8" fmla="*/ 45948 w 5989198"/>
              <a:gd name="connsiteY8" fmla="*/ 3272636 h 4063484"/>
              <a:gd name="connsiteX9" fmla="*/ 50690 w 5989198"/>
              <a:gd name="connsiteY9" fmla="*/ 2609620 h 4063484"/>
              <a:gd name="connsiteX10" fmla="*/ 0 w 5989198"/>
              <a:gd name="connsiteY10" fmla="*/ 2531407 h 4063484"/>
              <a:gd name="connsiteX11" fmla="*/ 0 w 5989198"/>
              <a:gd name="connsiteY11" fmla="*/ 127218 h 4063484"/>
              <a:gd name="connsiteX12" fmla="*/ 127031 w 5989198"/>
              <a:gd name="connsiteY12" fmla="*/ 0 h 4063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989198" h="4063484">
                <a:moveTo>
                  <a:pt x="127031" y="0"/>
                </a:moveTo>
                <a:lnTo>
                  <a:pt x="5862167" y="0"/>
                </a:lnTo>
                <a:cubicBezTo>
                  <a:pt x="5932325" y="0"/>
                  <a:pt x="5989198" y="56958"/>
                  <a:pt x="5989198" y="127218"/>
                </a:cubicBezTo>
                <a:lnTo>
                  <a:pt x="5989198" y="3936266"/>
                </a:lnTo>
                <a:cubicBezTo>
                  <a:pt x="5989198" y="4006527"/>
                  <a:pt x="5932325" y="4063484"/>
                  <a:pt x="5862167" y="4063484"/>
                </a:cubicBezTo>
                <a:lnTo>
                  <a:pt x="127031" y="4063484"/>
                </a:lnTo>
                <a:cubicBezTo>
                  <a:pt x="56874" y="4063484"/>
                  <a:pt x="0" y="4006527"/>
                  <a:pt x="0" y="3936266"/>
                </a:cubicBezTo>
                <a:lnTo>
                  <a:pt x="0" y="3328791"/>
                </a:lnTo>
                <a:lnTo>
                  <a:pt x="45948" y="3272636"/>
                </a:lnTo>
                <a:cubicBezTo>
                  <a:pt x="175486" y="3074796"/>
                  <a:pt x="175212" y="2840983"/>
                  <a:pt x="50690" y="2609620"/>
                </a:cubicBezTo>
                <a:lnTo>
                  <a:pt x="0" y="2531407"/>
                </a:lnTo>
                <a:lnTo>
                  <a:pt x="0" y="127218"/>
                </a:lnTo>
                <a:cubicBezTo>
                  <a:pt x="0" y="56958"/>
                  <a:pt x="56874" y="0"/>
                  <a:pt x="127031"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 name="Title Placeholder 12">
            <a:extLst>
              <a:ext uri="{FF2B5EF4-FFF2-40B4-BE49-F238E27FC236}">
                <a16:creationId xmlns:a16="http://schemas.microsoft.com/office/drawing/2014/main" id="{256AAF1F-4A3A-FC44-448A-94BB90C7B0A3}"/>
              </a:ext>
            </a:extLst>
          </p:cNvPr>
          <p:cNvSpPr>
            <a:spLocks noGrp="1"/>
          </p:cNvSpPr>
          <p:nvPr>
            <p:ph type="title" hasCustomPrompt="1"/>
          </p:nvPr>
        </p:nvSpPr>
        <p:spPr>
          <a:xfrm>
            <a:off x="340291" y="212186"/>
            <a:ext cx="11511073" cy="588637"/>
          </a:xfrm>
          <a:prstGeom prst="rect">
            <a:avLst/>
          </a:prstGeom>
        </p:spPr>
        <p:txBody>
          <a:bodyPr vert="horz" lIns="91440" tIns="45720" rIns="91440" bIns="45720" rtlCol="0" anchor="t" anchorCtr="0">
            <a:noAutofit/>
          </a:bodyPr>
          <a:lstStyle>
            <a:lvl1pPr>
              <a:defRPr sz="4000" b="0" i="0">
                <a:solidFill>
                  <a:srgbClr val="361D5C"/>
                </a:solidFill>
                <a:latin typeface="Aptos ExtraBold" panose="020B0004020202020204" pitchFamily="34" charset="0"/>
                <a:cs typeface="Segoe UI" panose="020B0502040204020203" pitchFamily="34" charset="0"/>
              </a:defRPr>
            </a:lvl1pPr>
          </a:lstStyle>
          <a:p>
            <a:r>
              <a:rPr lang="en-GB"/>
              <a:t>Insert slide title</a:t>
            </a:r>
            <a:endParaRPr lang="en-IS"/>
          </a:p>
        </p:txBody>
      </p:sp>
      <p:sp>
        <p:nvSpPr>
          <p:cNvPr id="48" name="Freeform 47">
            <a:extLst>
              <a:ext uri="{FF2B5EF4-FFF2-40B4-BE49-F238E27FC236}">
                <a16:creationId xmlns:a16="http://schemas.microsoft.com/office/drawing/2014/main" id="{6A604A0B-E692-6512-5A9D-8F3D54F46938}"/>
              </a:ext>
            </a:extLst>
          </p:cNvPr>
          <p:cNvSpPr/>
          <p:nvPr userDrawn="1"/>
        </p:nvSpPr>
        <p:spPr>
          <a:xfrm rot="5400000">
            <a:off x="-427708" y="4250622"/>
            <a:ext cx="1447269" cy="591854"/>
          </a:xfrm>
          <a:custGeom>
            <a:avLst/>
            <a:gdLst>
              <a:gd name="connsiteX0" fmla="*/ 0 w 1447269"/>
              <a:gd name="connsiteY0" fmla="*/ 591854 h 591854"/>
              <a:gd name="connsiteX1" fmla="*/ 44792 w 1447269"/>
              <a:gd name="connsiteY1" fmla="*/ 507819 h 591854"/>
              <a:gd name="connsiteX2" fmla="*/ 213267 w 1447269"/>
              <a:gd name="connsiteY2" fmla="*/ 301619 h 591854"/>
              <a:gd name="connsiteX3" fmla="*/ 1264365 w 1447269"/>
              <a:gd name="connsiteY3" fmla="*/ 190996 h 591854"/>
              <a:gd name="connsiteX4" fmla="*/ 1447269 w 1447269"/>
              <a:gd name="connsiteY4" fmla="*/ 573685 h 591854"/>
              <a:gd name="connsiteX5" fmla="*/ 1446995 w 1447269"/>
              <a:gd name="connsiteY5" fmla="*/ 591854 h 59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7269" h="591854">
                <a:moveTo>
                  <a:pt x="0" y="591854"/>
                </a:moveTo>
                <a:lnTo>
                  <a:pt x="44792" y="507819"/>
                </a:lnTo>
                <a:cubicBezTo>
                  <a:pt x="93966" y="433731"/>
                  <a:pt x="150292" y="364540"/>
                  <a:pt x="213267" y="301619"/>
                </a:cubicBezTo>
                <a:cubicBezTo>
                  <a:pt x="570478" y="-55231"/>
                  <a:pt x="973302" y="-99700"/>
                  <a:pt x="1264365" y="190996"/>
                </a:cubicBezTo>
                <a:cubicBezTo>
                  <a:pt x="1373487" y="300007"/>
                  <a:pt x="1433901" y="429304"/>
                  <a:pt x="1447269" y="573685"/>
                </a:cubicBezTo>
                <a:lnTo>
                  <a:pt x="1446995" y="591854"/>
                </a:lnTo>
                <a:close/>
              </a:path>
            </a:pathLst>
          </a:custGeom>
          <a:solidFill>
            <a:srgbClr val="6E63D6"/>
          </a:solidFill>
          <a:ln w="0" cap="flat">
            <a:noFill/>
            <a:prstDash val="solid"/>
            <a:miter/>
          </a:ln>
        </p:spPr>
        <p:txBody>
          <a:bodyPr wrap="square" rtlCol="0" anchor="ctr">
            <a:noAutofit/>
          </a:bodyPr>
          <a:lstStyle/>
          <a:p>
            <a:endParaRPr lang="en-IS"/>
          </a:p>
        </p:txBody>
      </p:sp>
      <p:sp>
        <p:nvSpPr>
          <p:cNvPr id="49" name="Text Placeholder 41">
            <a:extLst>
              <a:ext uri="{FF2B5EF4-FFF2-40B4-BE49-F238E27FC236}">
                <a16:creationId xmlns:a16="http://schemas.microsoft.com/office/drawing/2014/main" id="{D34592E3-FE4E-DB54-A853-189EC054C237}"/>
              </a:ext>
            </a:extLst>
          </p:cNvPr>
          <p:cNvSpPr>
            <a:spLocks noGrp="1"/>
          </p:cNvSpPr>
          <p:nvPr>
            <p:ph type="body" sz="quarter" idx="12"/>
          </p:nvPr>
        </p:nvSpPr>
        <p:spPr>
          <a:xfrm>
            <a:off x="6873950" y="962526"/>
            <a:ext cx="4977413"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31936513"/>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preserve="1" userDrawn="1">
  <p:cSld name="Text image 3">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0F204C80-0646-8906-828E-FB392B276AAA}"/>
              </a:ext>
            </a:extLst>
          </p:cNvPr>
          <p:cNvGrpSpPr/>
          <p:nvPr userDrawn="1"/>
        </p:nvGrpSpPr>
        <p:grpSpPr>
          <a:xfrm>
            <a:off x="0" y="1079818"/>
            <a:ext cx="8037079" cy="5778183"/>
            <a:chOff x="0" y="1079818"/>
            <a:chExt cx="8037079" cy="5778183"/>
          </a:xfrm>
        </p:grpSpPr>
        <p:sp>
          <p:nvSpPr>
            <p:cNvPr id="7" name="Freeform 6">
              <a:extLst>
                <a:ext uri="{FF2B5EF4-FFF2-40B4-BE49-F238E27FC236}">
                  <a16:creationId xmlns:a16="http://schemas.microsoft.com/office/drawing/2014/main" id="{68D1BB9A-1981-24A4-E7F8-776EA3F11F63}"/>
                </a:ext>
              </a:extLst>
            </p:cNvPr>
            <p:cNvSpPr/>
            <p:nvPr/>
          </p:nvSpPr>
          <p:spPr>
            <a:xfrm rot="5400000">
              <a:off x="3981436" y="2925661"/>
              <a:ext cx="436541" cy="436851"/>
            </a:xfrm>
            <a:custGeom>
              <a:avLst/>
              <a:gdLst>
                <a:gd name="connsiteX0" fmla="*/ 436542 w 436541"/>
                <a:gd name="connsiteY0" fmla="*/ 218426 h 436851"/>
                <a:gd name="connsiteX1" fmla="*/ 218271 w 436541"/>
                <a:gd name="connsiteY1" fmla="*/ 436851 h 436851"/>
                <a:gd name="connsiteX2" fmla="*/ 0 w 436541"/>
                <a:gd name="connsiteY2" fmla="*/ 218426 h 436851"/>
                <a:gd name="connsiteX3" fmla="*/ 218271 w 436541"/>
                <a:gd name="connsiteY3" fmla="*/ 0 h 436851"/>
                <a:gd name="connsiteX4" fmla="*/ 436542 w 436541"/>
                <a:gd name="connsiteY4" fmla="*/ 218426 h 4368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6541" h="436851">
                  <a:moveTo>
                    <a:pt x="436542" y="218426"/>
                  </a:moveTo>
                  <a:cubicBezTo>
                    <a:pt x="436542" y="339059"/>
                    <a:pt x="338818" y="436851"/>
                    <a:pt x="218271" y="436851"/>
                  </a:cubicBezTo>
                  <a:cubicBezTo>
                    <a:pt x="97723" y="436851"/>
                    <a:pt x="0" y="339059"/>
                    <a:pt x="0" y="218426"/>
                  </a:cubicBezTo>
                  <a:cubicBezTo>
                    <a:pt x="0" y="97793"/>
                    <a:pt x="97723" y="0"/>
                    <a:pt x="218271" y="0"/>
                  </a:cubicBezTo>
                  <a:cubicBezTo>
                    <a:pt x="338818" y="0"/>
                    <a:pt x="436542" y="97793"/>
                    <a:pt x="436542" y="218426"/>
                  </a:cubicBezTo>
                  <a:close/>
                </a:path>
              </a:pathLst>
            </a:custGeom>
            <a:solidFill>
              <a:srgbClr val="912B47"/>
            </a:solidFill>
            <a:ln w="0" cap="flat">
              <a:noFill/>
              <a:prstDash val="solid"/>
              <a:miter/>
            </a:ln>
          </p:spPr>
          <p:txBody>
            <a:bodyPr rtlCol="0" anchor="ctr"/>
            <a:lstStyle/>
            <a:p>
              <a:endParaRPr lang="en-US"/>
            </a:p>
          </p:txBody>
        </p:sp>
        <p:sp>
          <p:nvSpPr>
            <p:cNvPr id="8" name="Freeform 7">
              <a:extLst>
                <a:ext uri="{FF2B5EF4-FFF2-40B4-BE49-F238E27FC236}">
                  <a16:creationId xmlns:a16="http://schemas.microsoft.com/office/drawing/2014/main" id="{26637AE7-81B5-3B3D-F978-C97DA52AA918}"/>
                </a:ext>
              </a:extLst>
            </p:cNvPr>
            <p:cNvSpPr/>
            <p:nvPr/>
          </p:nvSpPr>
          <p:spPr>
            <a:xfrm rot="5400000">
              <a:off x="5702913" y="4286944"/>
              <a:ext cx="1882772" cy="2785561"/>
            </a:xfrm>
            <a:custGeom>
              <a:avLst/>
              <a:gdLst>
                <a:gd name="connsiteX0" fmla="*/ 1265421 w 1882772"/>
                <a:gd name="connsiteY0" fmla="*/ 0 h 2785561"/>
                <a:gd name="connsiteX1" fmla="*/ 1393607 w 1882772"/>
                <a:gd name="connsiteY1" fmla="*/ 128277 h 2785561"/>
                <a:gd name="connsiteX2" fmla="*/ 1418565 w 1882772"/>
                <a:gd name="connsiteY2" fmla="*/ 2439036 h 2785561"/>
                <a:gd name="connsiteX3" fmla="*/ 213054 w 1882772"/>
                <a:gd name="connsiteY3" fmla="*/ 2566131 h 2785561"/>
                <a:gd name="connsiteX4" fmla="*/ 367528 w 1882772"/>
                <a:gd name="connsiteY4" fmla="*/ 1180207 h 2785561"/>
                <a:gd name="connsiteX5" fmla="*/ 1265421 w 1882772"/>
                <a:gd name="connsiteY5" fmla="*/ 0 h 2785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82772" h="2785561">
                  <a:moveTo>
                    <a:pt x="1265421" y="0"/>
                  </a:moveTo>
                  <a:lnTo>
                    <a:pt x="1393607" y="128277"/>
                  </a:lnTo>
                  <a:cubicBezTo>
                    <a:pt x="2086078" y="821239"/>
                    <a:pt x="1996436" y="1860755"/>
                    <a:pt x="1418565" y="2439036"/>
                  </a:cubicBezTo>
                  <a:cubicBezTo>
                    <a:pt x="1008901" y="2848991"/>
                    <a:pt x="546811" y="2900124"/>
                    <a:pt x="213054" y="2566131"/>
                  </a:cubicBezTo>
                  <a:cubicBezTo>
                    <a:pt x="-120702" y="2232138"/>
                    <a:pt x="-57200" y="1732331"/>
                    <a:pt x="367528" y="1180207"/>
                  </a:cubicBezTo>
                  <a:lnTo>
                    <a:pt x="1265421" y="0"/>
                  </a:lnTo>
                  <a:close/>
                </a:path>
              </a:pathLst>
            </a:custGeom>
            <a:solidFill>
              <a:srgbClr val="912B47"/>
            </a:solidFill>
            <a:ln w="0" cap="flat">
              <a:noFill/>
              <a:prstDash val="solid"/>
              <a:miter/>
            </a:ln>
          </p:spPr>
          <p:txBody>
            <a:bodyPr rtlCol="0" anchor="ctr"/>
            <a:lstStyle/>
            <a:p>
              <a:endParaRPr lang="en-US"/>
            </a:p>
          </p:txBody>
        </p:sp>
        <p:sp>
          <p:nvSpPr>
            <p:cNvPr id="9" name="Freeform 8">
              <a:extLst>
                <a:ext uri="{FF2B5EF4-FFF2-40B4-BE49-F238E27FC236}">
                  <a16:creationId xmlns:a16="http://schemas.microsoft.com/office/drawing/2014/main" id="{E00EAA4B-F966-E88D-3F8C-2267237BCECB}"/>
                </a:ext>
              </a:extLst>
            </p:cNvPr>
            <p:cNvSpPr/>
            <p:nvPr userDrawn="1"/>
          </p:nvSpPr>
          <p:spPr>
            <a:xfrm>
              <a:off x="0" y="2529444"/>
              <a:ext cx="2990286" cy="3890577"/>
            </a:xfrm>
            <a:custGeom>
              <a:avLst/>
              <a:gdLst>
                <a:gd name="connsiteX0" fmla="*/ 428097 w 2990286"/>
                <a:gd name="connsiteY0" fmla="*/ 0 h 3890577"/>
                <a:gd name="connsiteX1" fmla="*/ 1840918 w 2990286"/>
                <a:gd name="connsiteY1" fmla="*/ 584812 h 3890577"/>
                <a:gd name="connsiteX2" fmla="*/ 2357721 w 2990286"/>
                <a:gd name="connsiteY2" fmla="*/ 1101249 h 3890577"/>
                <a:gd name="connsiteX3" fmla="*/ 2654029 w 2990286"/>
                <a:gd name="connsiteY3" fmla="*/ 1397347 h 3890577"/>
                <a:gd name="connsiteX4" fmla="*/ 2524126 w 2990286"/>
                <a:gd name="connsiteY4" fmla="*/ 3541363 h 3890577"/>
                <a:gd name="connsiteX5" fmla="*/ 2524274 w 2990286"/>
                <a:gd name="connsiteY5" fmla="*/ 3541363 h 3890577"/>
                <a:gd name="connsiteX6" fmla="*/ 1309337 w 2990286"/>
                <a:gd name="connsiteY6" fmla="*/ 3670288 h 3890577"/>
                <a:gd name="connsiteX7" fmla="*/ 286077 w 2990286"/>
                <a:gd name="connsiteY7" fmla="*/ 2647752 h 3890577"/>
                <a:gd name="connsiteX8" fmla="*/ 0 w 2990286"/>
                <a:gd name="connsiteY8" fmla="*/ 2361878 h 3890577"/>
                <a:gd name="connsiteX9" fmla="*/ 0 w 2990286"/>
                <a:gd name="connsiteY9" fmla="*/ 47894 h 3890577"/>
                <a:gd name="connsiteX10" fmla="*/ 46490 w 2990286"/>
                <a:gd name="connsiteY10" fmla="*/ 36551 h 3890577"/>
                <a:gd name="connsiteX11" fmla="*/ 428097 w 2990286"/>
                <a:gd name="connsiteY11" fmla="*/ 0 h 3890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90286" h="3890577">
                  <a:moveTo>
                    <a:pt x="428097" y="0"/>
                  </a:moveTo>
                  <a:cubicBezTo>
                    <a:pt x="939432" y="0"/>
                    <a:pt x="1450766" y="194937"/>
                    <a:pt x="1840918" y="584812"/>
                  </a:cubicBezTo>
                  <a:lnTo>
                    <a:pt x="2357721" y="1101249"/>
                  </a:lnTo>
                  <a:lnTo>
                    <a:pt x="2654029" y="1397347"/>
                  </a:lnTo>
                  <a:cubicBezTo>
                    <a:pt x="3175708" y="2084944"/>
                    <a:pt x="3057924" y="3007944"/>
                    <a:pt x="2524126" y="3541363"/>
                  </a:cubicBezTo>
                  <a:lnTo>
                    <a:pt x="2524274" y="3541363"/>
                  </a:lnTo>
                  <a:cubicBezTo>
                    <a:pt x="2111068" y="3954128"/>
                    <a:pt x="1645251" y="4005964"/>
                    <a:pt x="1309337" y="3670288"/>
                  </a:cubicBezTo>
                  <a:lnTo>
                    <a:pt x="286077" y="2647752"/>
                  </a:lnTo>
                  <a:lnTo>
                    <a:pt x="0" y="2361878"/>
                  </a:lnTo>
                  <a:lnTo>
                    <a:pt x="0" y="47894"/>
                  </a:lnTo>
                  <a:lnTo>
                    <a:pt x="46490" y="36551"/>
                  </a:lnTo>
                  <a:cubicBezTo>
                    <a:pt x="172430" y="12184"/>
                    <a:pt x="300264" y="0"/>
                    <a:pt x="428097" y="0"/>
                  </a:cubicBezTo>
                  <a:close/>
                </a:path>
              </a:pathLst>
            </a:custGeom>
            <a:solidFill>
              <a:srgbClr val="D14B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9">
              <a:extLst>
                <a:ext uri="{FF2B5EF4-FFF2-40B4-BE49-F238E27FC236}">
                  <a16:creationId xmlns:a16="http://schemas.microsoft.com/office/drawing/2014/main" id="{11142510-ED16-FFC9-C0CA-5D4625F0172E}"/>
                </a:ext>
              </a:extLst>
            </p:cNvPr>
            <p:cNvSpPr/>
            <p:nvPr userDrawn="1"/>
          </p:nvSpPr>
          <p:spPr>
            <a:xfrm>
              <a:off x="1" y="3926792"/>
              <a:ext cx="4475217" cy="2931209"/>
            </a:xfrm>
            <a:custGeom>
              <a:avLst/>
              <a:gdLst>
                <a:gd name="connsiteX0" fmla="*/ 2654029 w 4475217"/>
                <a:gd name="connsiteY0" fmla="*/ 0 h 2931209"/>
                <a:gd name="connsiteX1" fmla="*/ 4445473 w 4475217"/>
                <a:gd name="connsiteY1" fmla="*/ 1790176 h 2931209"/>
                <a:gd name="connsiteX2" fmla="*/ 4378885 w 4475217"/>
                <a:gd name="connsiteY2" fmla="*/ 2928333 h 2931209"/>
                <a:gd name="connsiteX3" fmla="*/ 4378034 w 4475217"/>
                <a:gd name="connsiteY3" fmla="*/ 2931209 h 2931209"/>
                <a:gd name="connsiteX4" fmla="*/ 0 w 4475217"/>
                <a:gd name="connsiteY4" fmla="*/ 2931209 h 2931209"/>
                <a:gd name="connsiteX5" fmla="*/ 0 w 4475217"/>
                <a:gd name="connsiteY5" fmla="*/ 964680 h 2931209"/>
                <a:gd name="connsiteX6" fmla="*/ 1309189 w 4475217"/>
                <a:gd name="connsiteY6" fmla="*/ 2272941 h 2931209"/>
                <a:gd name="connsiteX7" fmla="*/ 2524126 w 4475217"/>
                <a:gd name="connsiteY7" fmla="*/ 2144017 h 2931209"/>
                <a:gd name="connsiteX8" fmla="*/ 2654029 w 4475217"/>
                <a:gd name="connsiteY8" fmla="*/ 0 h 2931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75217" h="2931209">
                  <a:moveTo>
                    <a:pt x="2654029" y="0"/>
                  </a:moveTo>
                  <a:lnTo>
                    <a:pt x="4445473" y="1790176"/>
                  </a:lnTo>
                  <a:cubicBezTo>
                    <a:pt x="4499654" y="2152249"/>
                    <a:pt x="4481167" y="2541120"/>
                    <a:pt x="4378885" y="2928333"/>
                  </a:cubicBezTo>
                  <a:lnTo>
                    <a:pt x="4378034" y="2931209"/>
                  </a:lnTo>
                  <a:lnTo>
                    <a:pt x="0" y="2931209"/>
                  </a:lnTo>
                  <a:lnTo>
                    <a:pt x="0" y="964680"/>
                  </a:lnTo>
                  <a:lnTo>
                    <a:pt x="1309189" y="2272941"/>
                  </a:lnTo>
                  <a:cubicBezTo>
                    <a:pt x="1645104" y="2608617"/>
                    <a:pt x="2110920" y="2556929"/>
                    <a:pt x="2524126" y="2144017"/>
                  </a:cubicBezTo>
                  <a:cubicBezTo>
                    <a:pt x="3057924" y="1610597"/>
                    <a:pt x="3175708" y="687597"/>
                    <a:pt x="2654029" y="0"/>
                  </a:cubicBezTo>
                  <a:close/>
                </a:path>
              </a:pathLst>
            </a:custGeom>
            <a:solidFill>
              <a:srgbClr val="912B47"/>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10">
              <a:extLst>
                <a:ext uri="{FF2B5EF4-FFF2-40B4-BE49-F238E27FC236}">
                  <a16:creationId xmlns:a16="http://schemas.microsoft.com/office/drawing/2014/main" id="{89781672-3E04-42DB-BB55-95D6A1EFB51E}"/>
                </a:ext>
              </a:extLst>
            </p:cNvPr>
            <p:cNvSpPr/>
            <p:nvPr/>
          </p:nvSpPr>
          <p:spPr>
            <a:xfrm rot="5400000">
              <a:off x="619658" y="1891152"/>
              <a:ext cx="4635966" cy="3013297"/>
            </a:xfrm>
            <a:custGeom>
              <a:avLst/>
              <a:gdLst>
                <a:gd name="connsiteX0" fmla="*/ 1493782 w 4635966"/>
                <a:gd name="connsiteY0" fmla="*/ 815475 h 3013297"/>
                <a:gd name="connsiteX1" fmla="*/ 0 w 4635966"/>
                <a:gd name="connsiteY1" fmla="*/ 2310316 h 3013297"/>
                <a:gd name="connsiteX2" fmla="*/ 50063 w 4635966"/>
                <a:gd name="connsiteY2" fmla="*/ 2361745 h 3013297"/>
                <a:gd name="connsiteX3" fmla="*/ 1723719 w 4635966"/>
                <a:gd name="connsiteY3" fmla="*/ 3009780 h 3013297"/>
                <a:gd name="connsiteX4" fmla="*/ 2034438 w 4635966"/>
                <a:gd name="connsiteY4" fmla="*/ 2603373 h 3013297"/>
                <a:gd name="connsiteX5" fmla="*/ 2550874 w 4635966"/>
                <a:gd name="connsiteY5" fmla="*/ 2086570 h 3013297"/>
                <a:gd name="connsiteX6" fmla="*/ 4635967 w 4635966"/>
                <a:gd name="connsiteY6" fmla="*/ 0 h 3013297"/>
                <a:gd name="connsiteX7" fmla="*/ 3005285 w 4635966"/>
                <a:gd name="connsiteY7" fmla="*/ 587296 h 3013297"/>
                <a:gd name="connsiteX8" fmla="*/ 1493930 w 4635966"/>
                <a:gd name="connsiteY8" fmla="*/ 815327 h 3013297"/>
                <a:gd name="connsiteX9" fmla="*/ 1493930 w 4635966"/>
                <a:gd name="connsiteY9" fmla="*/ 815327 h 3013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35966" h="3013297">
                  <a:moveTo>
                    <a:pt x="1493782" y="815475"/>
                  </a:moveTo>
                  <a:lnTo>
                    <a:pt x="0" y="2310316"/>
                  </a:lnTo>
                  <a:cubicBezTo>
                    <a:pt x="16392" y="2327607"/>
                    <a:pt x="33080" y="2344750"/>
                    <a:pt x="50063" y="2361745"/>
                  </a:cubicBezTo>
                  <a:cubicBezTo>
                    <a:pt x="575656" y="2887710"/>
                    <a:pt x="1156481" y="3039337"/>
                    <a:pt x="1723719" y="3009780"/>
                  </a:cubicBezTo>
                  <a:cubicBezTo>
                    <a:pt x="1808340" y="2864951"/>
                    <a:pt x="1910387" y="2727659"/>
                    <a:pt x="2034438" y="2603373"/>
                  </a:cubicBezTo>
                  <a:lnTo>
                    <a:pt x="2550874" y="2086570"/>
                  </a:lnTo>
                  <a:lnTo>
                    <a:pt x="4635967" y="0"/>
                  </a:lnTo>
                  <a:cubicBezTo>
                    <a:pt x="4071682" y="107439"/>
                    <a:pt x="3516258" y="359560"/>
                    <a:pt x="3005285" y="587296"/>
                  </a:cubicBezTo>
                  <a:cubicBezTo>
                    <a:pt x="2220072" y="950550"/>
                    <a:pt x="1789437" y="1111044"/>
                    <a:pt x="1493930" y="815327"/>
                  </a:cubicBezTo>
                  <a:lnTo>
                    <a:pt x="1493930" y="815327"/>
                  </a:lnTo>
                  <a:close/>
                </a:path>
              </a:pathLst>
            </a:custGeom>
            <a:solidFill>
              <a:srgbClr val="EFBC6E"/>
            </a:solidFill>
            <a:ln w="8825" cap="flat">
              <a:noFill/>
              <a:prstDash val="solid"/>
              <a:miter/>
            </a:ln>
          </p:spPr>
          <p:txBody>
            <a:bodyPr rtlCol="0" anchor="ctr"/>
            <a:lstStyle/>
            <a:p>
              <a:endParaRPr lang="en-US"/>
            </a:p>
          </p:txBody>
        </p:sp>
        <p:sp>
          <p:nvSpPr>
            <p:cNvPr id="12" name="Freeform 11">
              <a:extLst>
                <a:ext uri="{FF2B5EF4-FFF2-40B4-BE49-F238E27FC236}">
                  <a16:creationId xmlns:a16="http://schemas.microsoft.com/office/drawing/2014/main" id="{31055699-435E-27FC-49B2-EBF8AE3BAE03}"/>
                </a:ext>
              </a:extLst>
            </p:cNvPr>
            <p:cNvSpPr/>
            <p:nvPr userDrawn="1"/>
          </p:nvSpPr>
          <p:spPr>
            <a:xfrm>
              <a:off x="4377843" y="5716818"/>
              <a:ext cx="1209474" cy="1141182"/>
            </a:xfrm>
            <a:custGeom>
              <a:avLst/>
              <a:gdLst>
                <a:gd name="connsiteX0" fmla="*/ 67482 w 1209474"/>
                <a:gd name="connsiteY0" fmla="*/ 0 h 1141182"/>
                <a:gd name="connsiteX1" fmla="*/ 1209474 w 1209474"/>
                <a:gd name="connsiteY1" fmla="*/ 1141182 h 1141182"/>
                <a:gd name="connsiteX2" fmla="*/ 0 w 1209474"/>
                <a:gd name="connsiteY2" fmla="*/ 1141182 h 1141182"/>
                <a:gd name="connsiteX3" fmla="*/ 894 w 1209474"/>
                <a:gd name="connsiteY3" fmla="*/ 1138158 h 1141182"/>
                <a:gd name="connsiteX4" fmla="*/ 67482 w 1209474"/>
                <a:gd name="connsiteY4" fmla="*/ 0 h 11411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9474" h="1141182">
                  <a:moveTo>
                    <a:pt x="67482" y="0"/>
                  </a:moveTo>
                  <a:lnTo>
                    <a:pt x="1209474" y="1141182"/>
                  </a:lnTo>
                  <a:lnTo>
                    <a:pt x="0" y="1141182"/>
                  </a:lnTo>
                  <a:lnTo>
                    <a:pt x="894" y="1138158"/>
                  </a:lnTo>
                  <a:cubicBezTo>
                    <a:pt x="103176" y="750946"/>
                    <a:pt x="121664" y="362074"/>
                    <a:pt x="67482" y="0"/>
                  </a:cubicBezTo>
                  <a:close/>
                </a:path>
              </a:pathLst>
            </a:custGeom>
            <a:solidFill>
              <a:srgbClr val="D14B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Graphic 7">
            <a:extLst>
              <a:ext uri="{FF2B5EF4-FFF2-40B4-BE49-F238E27FC236}">
                <a16:creationId xmlns:a16="http://schemas.microsoft.com/office/drawing/2014/main" id="{FFD46AD4-9D5C-55C1-888A-845C1C4ED0A2}"/>
              </a:ext>
            </a:extLst>
          </p:cNvPr>
          <p:cNvSpPr/>
          <p:nvPr userDrawn="1"/>
        </p:nvSpPr>
        <p:spPr>
          <a:xfrm>
            <a:off x="4530291" y="1178153"/>
            <a:ext cx="7314396" cy="5002906"/>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3" name="Picture Placeholder 15">
            <a:extLst>
              <a:ext uri="{FF2B5EF4-FFF2-40B4-BE49-F238E27FC236}">
                <a16:creationId xmlns:a16="http://schemas.microsoft.com/office/drawing/2014/main" id="{0EF9255F-11A6-8028-02ED-BD922B6D3D2E}"/>
              </a:ext>
            </a:extLst>
          </p:cNvPr>
          <p:cNvSpPr>
            <a:spLocks noGrp="1"/>
          </p:cNvSpPr>
          <p:nvPr>
            <p:ph type="pic" sz="quarter" idx="10" hasCustomPrompt="1"/>
          </p:nvPr>
        </p:nvSpPr>
        <p:spPr>
          <a:xfrm>
            <a:off x="4614120" y="1255187"/>
            <a:ext cx="7146738" cy="4848839"/>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17" name="Freeform 16">
            <a:extLst>
              <a:ext uri="{FF2B5EF4-FFF2-40B4-BE49-F238E27FC236}">
                <a16:creationId xmlns:a16="http://schemas.microsoft.com/office/drawing/2014/main" id="{F6E867C4-41D9-129D-B8A6-A0ED20758A98}"/>
              </a:ext>
            </a:extLst>
          </p:cNvPr>
          <p:cNvSpPr/>
          <p:nvPr userDrawn="1"/>
        </p:nvSpPr>
        <p:spPr>
          <a:xfrm>
            <a:off x="-6641" y="1178154"/>
            <a:ext cx="4140056" cy="2302847"/>
          </a:xfrm>
          <a:custGeom>
            <a:avLst/>
            <a:gdLst>
              <a:gd name="connsiteX0" fmla="*/ 0 w 4140056"/>
              <a:gd name="connsiteY0" fmla="*/ 0 h 2302847"/>
              <a:gd name="connsiteX1" fmla="*/ 877945 w 4140056"/>
              <a:gd name="connsiteY1" fmla="*/ 0 h 2302847"/>
              <a:gd name="connsiteX2" fmla="*/ 3008202 w 4140056"/>
              <a:gd name="connsiteY2" fmla="*/ 0 h 2302847"/>
              <a:gd name="connsiteX3" fmla="*/ 4035336 w 4140056"/>
              <a:gd name="connsiteY3" fmla="*/ 0 h 2302847"/>
              <a:gd name="connsiteX4" fmla="*/ 4140056 w 4140056"/>
              <a:gd name="connsiteY4" fmla="*/ 104775 h 2302847"/>
              <a:gd name="connsiteX5" fmla="*/ 4140056 w 4140056"/>
              <a:gd name="connsiteY5" fmla="*/ 2198072 h 2302847"/>
              <a:gd name="connsiteX6" fmla="*/ 4035336 w 4140056"/>
              <a:gd name="connsiteY6" fmla="*/ 2302847 h 2302847"/>
              <a:gd name="connsiteX7" fmla="*/ 3008202 w 4140056"/>
              <a:gd name="connsiteY7" fmla="*/ 2302847 h 2302847"/>
              <a:gd name="connsiteX8" fmla="*/ 877945 w 4140056"/>
              <a:gd name="connsiteY8" fmla="*/ 2302847 h 2302847"/>
              <a:gd name="connsiteX9" fmla="*/ 0 w 4140056"/>
              <a:gd name="connsiteY9" fmla="*/ 2302847 h 230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40056" h="2302847">
                <a:moveTo>
                  <a:pt x="0" y="0"/>
                </a:moveTo>
                <a:lnTo>
                  <a:pt x="877945" y="0"/>
                </a:lnTo>
                <a:lnTo>
                  <a:pt x="3008202" y="0"/>
                </a:lnTo>
                <a:lnTo>
                  <a:pt x="4035336" y="0"/>
                </a:lnTo>
                <a:cubicBezTo>
                  <a:pt x="4093171" y="0"/>
                  <a:pt x="4140056" y="46909"/>
                  <a:pt x="4140056" y="104775"/>
                </a:cubicBezTo>
                <a:lnTo>
                  <a:pt x="4140056" y="2198072"/>
                </a:lnTo>
                <a:cubicBezTo>
                  <a:pt x="4140056" y="2255937"/>
                  <a:pt x="4093171" y="2302847"/>
                  <a:pt x="4035336" y="2302847"/>
                </a:cubicBezTo>
                <a:lnTo>
                  <a:pt x="3008202" y="2302847"/>
                </a:lnTo>
                <a:lnTo>
                  <a:pt x="877945" y="2302847"/>
                </a:lnTo>
                <a:lnTo>
                  <a:pt x="0" y="2302847"/>
                </a:lnTo>
                <a:close/>
              </a:path>
            </a:pathLst>
          </a:custGeom>
          <a:solidFill>
            <a:srgbClr val="F5F6F8"/>
          </a:solidFill>
          <a:ln w="12700" cap="flat">
            <a:noFill/>
            <a:prstDash val="solid"/>
            <a:miter/>
          </a:ln>
          <a:effectLst>
            <a:outerShdw blurRad="165100" dist="127000" dir="5400000" algn="ctr" rotWithShape="0">
              <a:srgbClr val="000000">
                <a:alpha val="15000"/>
              </a:srgbClr>
            </a:outerShdw>
          </a:effectLst>
        </p:spPr>
        <p:txBody>
          <a:bodyPr wrap="square" rtlCol="0" anchor="ctr">
            <a:noAutofit/>
          </a:bodyPr>
          <a:lstStyle/>
          <a:p>
            <a:endParaRPr lang="en-IS"/>
          </a:p>
        </p:txBody>
      </p:sp>
      <p:sp>
        <p:nvSpPr>
          <p:cNvPr id="6" name="Text Placeholder 5">
            <a:extLst>
              <a:ext uri="{FF2B5EF4-FFF2-40B4-BE49-F238E27FC236}">
                <a16:creationId xmlns:a16="http://schemas.microsoft.com/office/drawing/2014/main" id="{AACE79D8-92ED-6BFA-92D7-F5F3AFD2FF51}"/>
              </a:ext>
            </a:extLst>
          </p:cNvPr>
          <p:cNvSpPr>
            <a:spLocks noGrp="1"/>
          </p:cNvSpPr>
          <p:nvPr>
            <p:ph type="body" sz="quarter" idx="12" hasCustomPrompt="1"/>
          </p:nvPr>
        </p:nvSpPr>
        <p:spPr>
          <a:xfrm>
            <a:off x="430815" y="1372902"/>
            <a:ext cx="3514123" cy="1913351"/>
          </a:xfrm>
          <a:prstGeom prst="rect">
            <a:avLst/>
          </a:prstGeom>
        </p:spPr>
        <p:txBody>
          <a:bodyPr/>
          <a:lstStyle>
            <a:lvl1pPr>
              <a:defRPr sz="2000" b="0" i="0">
                <a:solidFill>
                  <a:srgbClr val="351C5C"/>
                </a:solidFill>
                <a:latin typeface="Aptos Light" panose="020B0004020202020204" pitchFamily="34" charset="0"/>
                <a:cs typeface="Segoe UI" panose="020B0502040204020203" pitchFamily="34" charset="0"/>
              </a:defRPr>
            </a:lvl1pPr>
          </a:lstStyle>
          <a:p>
            <a:pPr lvl="0"/>
            <a:r>
              <a:rPr lang="en-US"/>
              <a:t>Click to edit text</a:t>
            </a:r>
            <a:endParaRPr lang="en-IS"/>
          </a:p>
        </p:txBody>
      </p:sp>
      <p:sp>
        <p:nvSpPr>
          <p:cNvPr id="16" name="Freeform 15">
            <a:extLst>
              <a:ext uri="{FF2B5EF4-FFF2-40B4-BE49-F238E27FC236}">
                <a16:creationId xmlns:a16="http://schemas.microsoft.com/office/drawing/2014/main" id="{26C62B2D-6BBA-14CD-2D55-2DA905E8F99D}"/>
              </a:ext>
            </a:extLst>
          </p:cNvPr>
          <p:cNvSpPr/>
          <p:nvPr userDrawn="1"/>
        </p:nvSpPr>
        <p:spPr>
          <a:xfrm>
            <a:off x="0" y="3878213"/>
            <a:ext cx="4133416" cy="2302847"/>
          </a:xfrm>
          <a:custGeom>
            <a:avLst/>
            <a:gdLst>
              <a:gd name="connsiteX0" fmla="*/ 0 w 4133416"/>
              <a:gd name="connsiteY0" fmla="*/ 0 h 2302847"/>
              <a:gd name="connsiteX1" fmla="*/ 871305 w 4133416"/>
              <a:gd name="connsiteY1" fmla="*/ 0 h 2302847"/>
              <a:gd name="connsiteX2" fmla="*/ 3001562 w 4133416"/>
              <a:gd name="connsiteY2" fmla="*/ 0 h 2302847"/>
              <a:gd name="connsiteX3" fmla="*/ 4028696 w 4133416"/>
              <a:gd name="connsiteY3" fmla="*/ 0 h 2302847"/>
              <a:gd name="connsiteX4" fmla="*/ 4133416 w 4133416"/>
              <a:gd name="connsiteY4" fmla="*/ 104775 h 2302847"/>
              <a:gd name="connsiteX5" fmla="*/ 4133416 w 4133416"/>
              <a:gd name="connsiteY5" fmla="*/ 2198072 h 2302847"/>
              <a:gd name="connsiteX6" fmla="*/ 4028696 w 4133416"/>
              <a:gd name="connsiteY6" fmla="*/ 2302847 h 2302847"/>
              <a:gd name="connsiteX7" fmla="*/ 3001562 w 4133416"/>
              <a:gd name="connsiteY7" fmla="*/ 2302847 h 2302847"/>
              <a:gd name="connsiteX8" fmla="*/ 871305 w 4133416"/>
              <a:gd name="connsiteY8" fmla="*/ 2302847 h 2302847"/>
              <a:gd name="connsiteX9" fmla="*/ 0 w 4133416"/>
              <a:gd name="connsiteY9" fmla="*/ 2302847 h 230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33416" h="2302847">
                <a:moveTo>
                  <a:pt x="0" y="0"/>
                </a:moveTo>
                <a:lnTo>
                  <a:pt x="871305" y="0"/>
                </a:lnTo>
                <a:lnTo>
                  <a:pt x="3001562" y="0"/>
                </a:lnTo>
                <a:lnTo>
                  <a:pt x="4028696" y="0"/>
                </a:lnTo>
                <a:cubicBezTo>
                  <a:pt x="4086531" y="0"/>
                  <a:pt x="4133416" y="46909"/>
                  <a:pt x="4133416" y="104775"/>
                </a:cubicBezTo>
                <a:lnTo>
                  <a:pt x="4133416" y="2198072"/>
                </a:lnTo>
                <a:cubicBezTo>
                  <a:pt x="4133416" y="2255937"/>
                  <a:pt x="4086531" y="2302847"/>
                  <a:pt x="4028696" y="2302847"/>
                </a:cubicBezTo>
                <a:lnTo>
                  <a:pt x="3001562" y="2302847"/>
                </a:lnTo>
                <a:lnTo>
                  <a:pt x="871305" y="2302847"/>
                </a:lnTo>
                <a:lnTo>
                  <a:pt x="0" y="2302847"/>
                </a:lnTo>
                <a:close/>
              </a:path>
            </a:pathLst>
          </a:custGeom>
          <a:solidFill>
            <a:srgbClr val="351C5C"/>
          </a:solidFill>
          <a:ln w="0" cap="flat">
            <a:noFill/>
            <a:prstDash val="solid"/>
            <a:miter/>
          </a:ln>
          <a:effectLst>
            <a:outerShdw blurRad="165100" dist="127000" dir="5400000" algn="ctr" rotWithShape="0">
              <a:srgbClr val="000000">
                <a:alpha val="15000"/>
              </a:srgbClr>
            </a:outerShdw>
          </a:effectLst>
        </p:spPr>
        <p:txBody>
          <a:bodyPr wrap="square" rtlCol="0" anchor="ctr">
            <a:noAutofit/>
          </a:bodyPr>
          <a:lstStyle/>
          <a:p>
            <a:endParaRPr lang="en-IS"/>
          </a:p>
        </p:txBody>
      </p:sp>
      <p:sp>
        <p:nvSpPr>
          <p:cNvPr id="19" name="Text Placeholder 5">
            <a:extLst>
              <a:ext uri="{FF2B5EF4-FFF2-40B4-BE49-F238E27FC236}">
                <a16:creationId xmlns:a16="http://schemas.microsoft.com/office/drawing/2014/main" id="{A1936782-4F52-E9AD-C276-E13F4BA184C1}"/>
              </a:ext>
            </a:extLst>
          </p:cNvPr>
          <p:cNvSpPr>
            <a:spLocks noGrp="1"/>
          </p:cNvSpPr>
          <p:nvPr>
            <p:ph type="body" sz="quarter" idx="14" hasCustomPrompt="1"/>
          </p:nvPr>
        </p:nvSpPr>
        <p:spPr>
          <a:xfrm>
            <a:off x="430815" y="4072960"/>
            <a:ext cx="3514123" cy="1913351"/>
          </a:xfrm>
          <a:prstGeom prst="rect">
            <a:avLst/>
          </a:prstGeom>
        </p:spPr>
        <p:txBody>
          <a:bodyPr/>
          <a:lstStyle>
            <a:lvl1pPr>
              <a:defRPr sz="2000" b="0" i="0">
                <a:solidFill>
                  <a:schemeClr val="bg1"/>
                </a:solidFill>
                <a:latin typeface="Aptos Light" panose="020B0004020202020204" pitchFamily="34" charset="0"/>
                <a:cs typeface="Segoe UI" panose="020B0502040204020203" pitchFamily="34" charset="0"/>
              </a:defRPr>
            </a:lvl1pPr>
          </a:lstStyle>
          <a:p>
            <a:pPr lvl="0"/>
            <a:r>
              <a:rPr lang="en-US"/>
              <a:t>Click to edit text</a:t>
            </a:r>
            <a:endParaRPr lang="en-IS"/>
          </a:p>
        </p:txBody>
      </p:sp>
      <p:sp>
        <p:nvSpPr>
          <p:cNvPr id="5" name="Title Placeholder 12">
            <a:extLst>
              <a:ext uri="{FF2B5EF4-FFF2-40B4-BE49-F238E27FC236}">
                <a16:creationId xmlns:a16="http://schemas.microsoft.com/office/drawing/2014/main" id="{32363DFE-F7A7-5903-6A28-9F0E5F86917A}"/>
              </a:ext>
            </a:extLst>
          </p:cNvPr>
          <p:cNvSpPr>
            <a:spLocks noGrp="1"/>
          </p:cNvSpPr>
          <p:nvPr>
            <p:ph type="title" hasCustomPrompt="1"/>
          </p:nvPr>
        </p:nvSpPr>
        <p:spPr>
          <a:xfrm>
            <a:off x="340291" y="212186"/>
            <a:ext cx="11504395" cy="588637"/>
          </a:xfrm>
          <a:prstGeom prst="rect">
            <a:avLst/>
          </a:prstGeom>
        </p:spPr>
        <p:txBody>
          <a:bodyPr vert="horz" lIns="91440" tIns="45720" rIns="91440" bIns="45720" rtlCol="0" anchor="t" anchorCtr="0">
            <a:noAutofit/>
          </a:bodyPr>
          <a:lstStyle>
            <a:lvl1pPr>
              <a:defRPr sz="4000" b="0" i="0">
                <a:solidFill>
                  <a:srgbClr val="361D5C"/>
                </a:solidFill>
                <a:latin typeface="Aptos ExtraBold" panose="020B0004020202020204" pitchFamily="34" charset="0"/>
                <a:cs typeface="Segoe UI" panose="020B0502040204020203" pitchFamily="34" charset="0"/>
              </a:defRPr>
            </a:lvl1pPr>
          </a:lstStyle>
          <a:p>
            <a:r>
              <a:rPr lang="en-GB"/>
              <a:t>Insert slide title</a:t>
            </a:r>
            <a:endParaRPr lang="en-IS"/>
          </a:p>
        </p:txBody>
      </p:sp>
      <p:pic>
        <p:nvPicPr>
          <p:cNvPr id="47" name="Graphic 46">
            <a:extLst>
              <a:ext uri="{FF2B5EF4-FFF2-40B4-BE49-F238E27FC236}">
                <a16:creationId xmlns:a16="http://schemas.microsoft.com/office/drawing/2014/main" id="{FB616DFE-B922-79E7-7568-C86C82A9C286}"/>
              </a:ext>
            </a:extLst>
          </p:cNvPr>
          <p:cNvPicPr>
            <a:picLocks noChangeAspect="1"/>
          </p:cNvPicPr>
          <p:nvPr userDrawn="1"/>
        </p:nvPicPr>
        <p:blipFill>
          <a:blip r:embed="rId2"/>
          <a:srcRect/>
          <a:stretch/>
        </p:blipFill>
        <p:spPr>
          <a:xfrm>
            <a:off x="10483403" y="6254992"/>
            <a:ext cx="1468192" cy="601465"/>
          </a:xfrm>
          <a:prstGeom prst="rect">
            <a:avLst/>
          </a:prstGeom>
        </p:spPr>
      </p:pic>
    </p:spTree>
    <p:extLst>
      <p:ext uri="{BB962C8B-B14F-4D97-AF65-F5344CB8AC3E}">
        <p14:creationId xmlns:p14="http://schemas.microsoft.com/office/powerpoint/2010/main" val="4051108676"/>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preserve="1" userDrawn="1">
  <p:cSld name="Text image 4">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980A37BB-C05A-1640-F078-DDBCA112169C}"/>
              </a:ext>
            </a:extLst>
          </p:cNvPr>
          <p:cNvGrpSpPr/>
          <p:nvPr userDrawn="1"/>
        </p:nvGrpSpPr>
        <p:grpSpPr>
          <a:xfrm>
            <a:off x="0" y="144961"/>
            <a:ext cx="5075397" cy="6735610"/>
            <a:chOff x="0" y="144961"/>
            <a:chExt cx="5075397" cy="6735610"/>
          </a:xfrm>
        </p:grpSpPr>
        <p:sp>
          <p:nvSpPr>
            <p:cNvPr id="43" name="Freeform 42">
              <a:extLst>
                <a:ext uri="{FF2B5EF4-FFF2-40B4-BE49-F238E27FC236}">
                  <a16:creationId xmlns:a16="http://schemas.microsoft.com/office/drawing/2014/main" id="{FD70EBA2-41CA-0B77-1C4B-F812A3B947C4}"/>
                </a:ext>
              </a:extLst>
            </p:cNvPr>
            <p:cNvSpPr/>
            <p:nvPr/>
          </p:nvSpPr>
          <p:spPr>
            <a:xfrm>
              <a:off x="3468844" y="2521575"/>
              <a:ext cx="1606553" cy="1606550"/>
            </a:xfrm>
            <a:custGeom>
              <a:avLst/>
              <a:gdLst>
                <a:gd name="connsiteX0" fmla="*/ 1606553 w 1606553"/>
                <a:gd name="connsiteY0" fmla="*/ 803275 h 1606550"/>
                <a:gd name="connsiteX1" fmla="*/ 803277 w 1606553"/>
                <a:gd name="connsiteY1" fmla="*/ 1606550 h 1606550"/>
                <a:gd name="connsiteX2" fmla="*/ 0 w 1606553"/>
                <a:gd name="connsiteY2" fmla="*/ 803275 h 1606550"/>
                <a:gd name="connsiteX3" fmla="*/ 803277 w 1606553"/>
                <a:gd name="connsiteY3" fmla="*/ 0 h 1606550"/>
                <a:gd name="connsiteX4" fmla="*/ 1606553 w 1606553"/>
                <a:gd name="connsiteY4" fmla="*/ 803275 h 1606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06553" h="1606550">
                  <a:moveTo>
                    <a:pt x="1606553" y="803275"/>
                  </a:moveTo>
                  <a:cubicBezTo>
                    <a:pt x="1606553" y="1246912"/>
                    <a:pt x="1246914" y="1606550"/>
                    <a:pt x="803277" y="1606550"/>
                  </a:cubicBezTo>
                  <a:cubicBezTo>
                    <a:pt x="359639" y="1606550"/>
                    <a:pt x="0" y="1246912"/>
                    <a:pt x="0" y="803275"/>
                  </a:cubicBezTo>
                  <a:cubicBezTo>
                    <a:pt x="0" y="359639"/>
                    <a:pt x="359639" y="0"/>
                    <a:pt x="803277" y="0"/>
                  </a:cubicBezTo>
                  <a:cubicBezTo>
                    <a:pt x="1246914" y="0"/>
                    <a:pt x="1606553" y="359639"/>
                    <a:pt x="1606553" y="803275"/>
                  </a:cubicBezTo>
                  <a:close/>
                </a:path>
              </a:pathLst>
            </a:custGeom>
            <a:solidFill>
              <a:srgbClr val="00706E"/>
            </a:solidFill>
            <a:ln w="0" cap="flat">
              <a:noFill/>
              <a:prstDash val="solid"/>
              <a:miter/>
            </a:ln>
          </p:spPr>
          <p:txBody>
            <a:bodyPr rtlCol="0" anchor="ctr"/>
            <a:lstStyle/>
            <a:p>
              <a:endParaRPr lang="en-US"/>
            </a:p>
          </p:txBody>
        </p:sp>
        <p:sp>
          <p:nvSpPr>
            <p:cNvPr id="45" name="Freeform 44">
              <a:extLst>
                <a:ext uri="{FF2B5EF4-FFF2-40B4-BE49-F238E27FC236}">
                  <a16:creationId xmlns:a16="http://schemas.microsoft.com/office/drawing/2014/main" id="{7429C929-9E0A-0183-FA6A-803CE7C0D6D1}"/>
                </a:ext>
              </a:extLst>
            </p:cNvPr>
            <p:cNvSpPr/>
            <p:nvPr userDrawn="1"/>
          </p:nvSpPr>
          <p:spPr>
            <a:xfrm>
              <a:off x="0" y="3683625"/>
              <a:ext cx="4695794" cy="3196946"/>
            </a:xfrm>
            <a:custGeom>
              <a:avLst/>
              <a:gdLst>
                <a:gd name="connsiteX0" fmla="*/ 274026 w 4695794"/>
                <a:gd name="connsiteY0" fmla="*/ 2521521 h 3196946"/>
                <a:gd name="connsiteX1" fmla="*/ 949452 w 4695794"/>
                <a:gd name="connsiteY1" fmla="*/ 3196946 h 3196946"/>
                <a:gd name="connsiteX2" fmla="*/ 0 w 4695794"/>
                <a:gd name="connsiteY2" fmla="*/ 3196946 h 3196946"/>
                <a:gd name="connsiteX3" fmla="*/ 0 w 4695794"/>
                <a:gd name="connsiteY3" fmla="*/ 2878139 h 3196946"/>
                <a:gd name="connsiteX4" fmla="*/ 1924458 w 4695794"/>
                <a:gd name="connsiteY4" fmla="*/ 690880 h 3196946"/>
                <a:gd name="connsiteX5" fmla="*/ 1924490 w 4695794"/>
                <a:gd name="connsiteY5" fmla="*/ 690912 h 3196946"/>
                <a:gd name="connsiteX6" fmla="*/ 1924458 w 4695794"/>
                <a:gd name="connsiteY6" fmla="*/ 690944 h 3196946"/>
                <a:gd name="connsiteX7" fmla="*/ 2615403 w 4695794"/>
                <a:gd name="connsiteY7" fmla="*/ 0 h 3196946"/>
                <a:gd name="connsiteX8" fmla="*/ 4695794 w 4695794"/>
                <a:gd name="connsiteY8" fmla="*/ 2080387 h 3196946"/>
                <a:gd name="connsiteX9" fmla="*/ 3980307 w 4695794"/>
                <a:gd name="connsiteY9" fmla="*/ 3196946 h 3196946"/>
                <a:gd name="connsiteX10" fmla="*/ 1137462 w 4695794"/>
                <a:gd name="connsiteY10" fmla="*/ 3196946 h 3196946"/>
                <a:gd name="connsiteX11" fmla="*/ 2783995 w 4695794"/>
                <a:gd name="connsiteY11" fmla="*/ 1550416 h 3196946"/>
                <a:gd name="connsiteX12" fmla="*/ 1924490 w 4695794"/>
                <a:gd name="connsiteY12" fmla="*/ 690912 h 3196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695794" h="3196946">
                  <a:moveTo>
                    <a:pt x="274026" y="2521521"/>
                  </a:moveTo>
                  <a:lnTo>
                    <a:pt x="949452" y="3196946"/>
                  </a:lnTo>
                  <a:lnTo>
                    <a:pt x="0" y="3196946"/>
                  </a:lnTo>
                  <a:lnTo>
                    <a:pt x="0" y="2878139"/>
                  </a:lnTo>
                  <a:close/>
                  <a:moveTo>
                    <a:pt x="1924458" y="690880"/>
                  </a:moveTo>
                  <a:lnTo>
                    <a:pt x="1924490" y="690912"/>
                  </a:lnTo>
                  <a:lnTo>
                    <a:pt x="1924458" y="690944"/>
                  </a:lnTo>
                  <a:close/>
                  <a:moveTo>
                    <a:pt x="2615403" y="0"/>
                  </a:moveTo>
                  <a:lnTo>
                    <a:pt x="4695794" y="2080387"/>
                  </a:lnTo>
                  <a:lnTo>
                    <a:pt x="3980307" y="3196946"/>
                  </a:lnTo>
                  <a:lnTo>
                    <a:pt x="1137462" y="3196946"/>
                  </a:lnTo>
                  <a:lnTo>
                    <a:pt x="2783995" y="1550416"/>
                  </a:lnTo>
                  <a:lnTo>
                    <a:pt x="1924490" y="690912"/>
                  </a:lnTo>
                  <a:close/>
                </a:path>
              </a:pathLst>
            </a:custGeom>
            <a:solidFill>
              <a:srgbClr val="5C3E8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45">
              <a:extLst>
                <a:ext uri="{FF2B5EF4-FFF2-40B4-BE49-F238E27FC236}">
                  <a16:creationId xmlns:a16="http://schemas.microsoft.com/office/drawing/2014/main" id="{2181C43B-BD17-D043-7E46-2371DCD1EF5D}"/>
                </a:ext>
              </a:extLst>
            </p:cNvPr>
            <p:cNvSpPr/>
            <p:nvPr userDrawn="1"/>
          </p:nvSpPr>
          <p:spPr>
            <a:xfrm>
              <a:off x="1" y="1720714"/>
              <a:ext cx="3423373" cy="5137287"/>
            </a:xfrm>
            <a:custGeom>
              <a:avLst/>
              <a:gdLst>
                <a:gd name="connsiteX0" fmla="*/ 652487 w 3423373"/>
                <a:gd name="connsiteY0" fmla="*/ 0 h 5137287"/>
                <a:gd name="connsiteX1" fmla="*/ 2637756 w 3423373"/>
                <a:gd name="connsiteY1" fmla="*/ 1985264 h 5137287"/>
                <a:gd name="connsiteX2" fmla="*/ 2637692 w 3423373"/>
                <a:gd name="connsiteY2" fmla="*/ 1985264 h 5137287"/>
                <a:gd name="connsiteX3" fmla="*/ 2919008 w 3423373"/>
                <a:gd name="connsiteY3" fmla="*/ 5081858 h 5137287"/>
                <a:gd name="connsiteX4" fmla="*/ 2868533 w 3423373"/>
                <a:gd name="connsiteY4" fmla="*/ 5137287 h 5137287"/>
                <a:gd name="connsiteX5" fmla="*/ 0 w 3423373"/>
                <a:gd name="connsiteY5" fmla="*/ 5137287 h 5137287"/>
                <a:gd name="connsiteX6" fmla="*/ 0 w 3423373"/>
                <a:gd name="connsiteY6" fmla="*/ 3693010 h 5137287"/>
                <a:gd name="connsiteX7" fmla="*/ 337400 w 3423373"/>
                <a:gd name="connsiteY7" fmla="*/ 4030409 h 5137287"/>
                <a:gd name="connsiteX8" fmla="*/ 1356386 w 3423373"/>
                <a:gd name="connsiteY8" fmla="*/ 4192588 h 5137287"/>
                <a:gd name="connsiteX9" fmla="*/ 1538060 w 3423373"/>
                <a:gd name="connsiteY9" fmla="*/ 4051300 h 5137287"/>
                <a:gd name="connsiteX10" fmla="*/ 1511327 w 3423373"/>
                <a:gd name="connsiteY10" fmla="*/ 2856484 h 5137287"/>
                <a:gd name="connsiteX11" fmla="*/ 834161 w 3423373"/>
                <a:gd name="connsiteY11" fmla="*/ 2179320 h 5137287"/>
                <a:gd name="connsiteX12" fmla="*/ 0 w 3423373"/>
                <a:gd name="connsiteY12" fmla="*/ 3013480 h 5137287"/>
                <a:gd name="connsiteX13" fmla="*/ 0 w 3423373"/>
                <a:gd name="connsiteY13" fmla="*/ 652486 h 5137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23373" h="5137287">
                  <a:moveTo>
                    <a:pt x="652487" y="0"/>
                  </a:moveTo>
                  <a:lnTo>
                    <a:pt x="2637756" y="1985264"/>
                  </a:lnTo>
                  <a:lnTo>
                    <a:pt x="2637692" y="1985264"/>
                  </a:lnTo>
                  <a:cubicBezTo>
                    <a:pt x="3593051" y="2940563"/>
                    <a:pt x="3665319" y="4179155"/>
                    <a:pt x="2919008" y="5081858"/>
                  </a:cubicBezTo>
                  <a:lnTo>
                    <a:pt x="2868533" y="5137287"/>
                  </a:lnTo>
                  <a:lnTo>
                    <a:pt x="0" y="5137287"/>
                  </a:lnTo>
                  <a:lnTo>
                    <a:pt x="0" y="3693010"/>
                  </a:lnTo>
                  <a:lnTo>
                    <a:pt x="337400" y="4030409"/>
                  </a:lnTo>
                  <a:cubicBezTo>
                    <a:pt x="644740" y="4337749"/>
                    <a:pt x="1039267" y="4380738"/>
                    <a:pt x="1356386" y="4192588"/>
                  </a:cubicBezTo>
                  <a:cubicBezTo>
                    <a:pt x="1420204" y="4154805"/>
                    <a:pt x="1481418" y="4107942"/>
                    <a:pt x="1538060" y="4051300"/>
                  </a:cubicBezTo>
                  <a:cubicBezTo>
                    <a:pt x="1873405" y="3715957"/>
                    <a:pt x="1880516" y="3225673"/>
                    <a:pt x="1511327" y="2856484"/>
                  </a:cubicBezTo>
                  <a:lnTo>
                    <a:pt x="834161" y="2179320"/>
                  </a:lnTo>
                  <a:lnTo>
                    <a:pt x="0" y="3013480"/>
                  </a:lnTo>
                  <a:lnTo>
                    <a:pt x="0" y="652486"/>
                  </a:lnTo>
                  <a:close/>
                </a:path>
              </a:pathLst>
            </a:custGeom>
            <a:solidFill>
              <a:srgbClr val="BABAE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46">
              <a:extLst>
                <a:ext uri="{FF2B5EF4-FFF2-40B4-BE49-F238E27FC236}">
                  <a16:creationId xmlns:a16="http://schemas.microsoft.com/office/drawing/2014/main" id="{2EFB04BB-74E0-0870-63DF-BF9CB4CBF142}"/>
                </a:ext>
              </a:extLst>
            </p:cNvPr>
            <p:cNvSpPr/>
            <p:nvPr userDrawn="1"/>
          </p:nvSpPr>
          <p:spPr>
            <a:xfrm>
              <a:off x="1" y="144961"/>
              <a:ext cx="2717211" cy="4589225"/>
            </a:xfrm>
            <a:custGeom>
              <a:avLst/>
              <a:gdLst>
                <a:gd name="connsiteX0" fmla="*/ 2228244 w 2717211"/>
                <a:gd name="connsiteY0" fmla="*/ 0 h 4589225"/>
                <a:gd name="connsiteX1" fmla="*/ 2228244 w 2717211"/>
                <a:gd name="connsiteY1" fmla="*/ 2360930 h 4589225"/>
                <a:gd name="connsiteX2" fmla="*/ 0 w 2717211"/>
                <a:gd name="connsiteY2" fmla="*/ 4589225 h 4589225"/>
                <a:gd name="connsiteX3" fmla="*/ 0 w 2717211"/>
                <a:gd name="connsiteY3" fmla="*/ 2228294 h 4589225"/>
              </a:gdLst>
              <a:ahLst/>
              <a:cxnLst>
                <a:cxn ang="0">
                  <a:pos x="connsiteX0" y="connsiteY0"/>
                </a:cxn>
                <a:cxn ang="0">
                  <a:pos x="connsiteX1" y="connsiteY1"/>
                </a:cxn>
                <a:cxn ang="0">
                  <a:pos x="connsiteX2" y="connsiteY2"/>
                </a:cxn>
                <a:cxn ang="0">
                  <a:pos x="connsiteX3" y="connsiteY3"/>
                </a:cxn>
              </a:cxnLst>
              <a:rect l="l" t="t" r="r" b="b"/>
              <a:pathLst>
                <a:path w="2717211" h="4589225">
                  <a:moveTo>
                    <a:pt x="2228244" y="0"/>
                  </a:moveTo>
                  <a:cubicBezTo>
                    <a:pt x="2880200" y="651955"/>
                    <a:pt x="2880200" y="1708976"/>
                    <a:pt x="2228244" y="2360930"/>
                  </a:cubicBezTo>
                  <a:lnTo>
                    <a:pt x="0" y="4589225"/>
                  </a:lnTo>
                  <a:lnTo>
                    <a:pt x="0" y="2228294"/>
                  </a:lnTo>
                  <a:close/>
                </a:path>
              </a:pathLst>
            </a:custGeom>
            <a:solidFill>
              <a:srgbClr val="5C3E8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8" name="Graphic 7">
            <a:extLst>
              <a:ext uri="{FF2B5EF4-FFF2-40B4-BE49-F238E27FC236}">
                <a16:creationId xmlns:a16="http://schemas.microsoft.com/office/drawing/2014/main" id="{C4636D1C-8DE4-F38F-1180-F7AC99A51F58}"/>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5400000">
            <a:off x="-532072" y="1330897"/>
            <a:ext cx="6034726" cy="4123312"/>
          </a:xfrm>
          <a:prstGeom prst="rect">
            <a:avLst/>
          </a:prstGeom>
          <a:effectLst>
            <a:outerShdw blurRad="165100" dist="127000" dir="5400000" algn="ctr" rotWithShape="0">
              <a:srgbClr val="000000">
                <a:alpha val="15230"/>
              </a:srgbClr>
            </a:outerShdw>
          </a:effectLst>
        </p:spPr>
      </p:pic>
      <p:sp>
        <p:nvSpPr>
          <p:cNvPr id="24" name="Text Placeholder 23">
            <a:extLst>
              <a:ext uri="{FF2B5EF4-FFF2-40B4-BE49-F238E27FC236}">
                <a16:creationId xmlns:a16="http://schemas.microsoft.com/office/drawing/2014/main" id="{B2CAD4F5-CA31-11D1-C9C3-39B5588E7589}"/>
              </a:ext>
            </a:extLst>
          </p:cNvPr>
          <p:cNvSpPr>
            <a:spLocks noGrp="1"/>
          </p:cNvSpPr>
          <p:nvPr>
            <p:ph type="body" sz="quarter" idx="11" hasCustomPrompt="1"/>
          </p:nvPr>
        </p:nvSpPr>
        <p:spPr>
          <a:xfrm>
            <a:off x="5285729" y="200026"/>
            <a:ext cx="6565636" cy="600798"/>
          </a:xfrm>
          <a:prstGeom prst="rect">
            <a:avLst/>
          </a:prstGeom>
        </p:spPr>
        <p:txBody>
          <a:bodyPr/>
          <a:lstStyle>
            <a:lvl1pPr marL="0" indent="0">
              <a:buNone/>
              <a:defRPr sz="4000" b="0" i="0">
                <a:solidFill>
                  <a:srgbClr val="361D5C"/>
                </a:solidFill>
                <a:latin typeface="Aptos ExtraBold" panose="020B0004020202020204" pitchFamily="34" charset="0"/>
                <a:cs typeface="Segoe UI" panose="020B0502040204020203" pitchFamily="34" charset="0"/>
              </a:defRPr>
            </a:lvl1pPr>
          </a:lstStyle>
          <a:p>
            <a:pPr lvl="0"/>
            <a:r>
              <a:rPr lang="en-US"/>
              <a:t>Insert title here</a:t>
            </a:r>
            <a:endParaRPr lang="en-IS"/>
          </a:p>
        </p:txBody>
      </p:sp>
      <p:sp>
        <p:nvSpPr>
          <p:cNvPr id="48" name="Freeform 47">
            <a:extLst>
              <a:ext uri="{FF2B5EF4-FFF2-40B4-BE49-F238E27FC236}">
                <a16:creationId xmlns:a16="http://schemas.microsoft.com/office/drawing/2014/main" id="{6C6B662B-62E0-DB9F-DDD5-A7658543E5CA}"/>
              </a:ext>
            </a:extLst>
          </p:cNvPr>
          <p:cNvSpPr/>
          <p:nvPr userDrawn="1"/>
        </p:nvSpPr>
        <p:spPr>
          <a:xfrm>
            <a:off x="0" y="5377095"/>
            <a:ext cx="2300420" cy="1489862"/>
          </a:xfrm>
          <a:custGeom>
            <a:avLst/>
            <a:gdLst>
              <a:gd name="connsiteX0" fmla="*/ 82814 w 2300420"/>
              <a:gd name="connsiteY0" fmla="*/ 11 h 1489862"/>
              <a:gd name="connsiteX1" fmla="*/ 1400162 w 2300420"/>
              <a:gd name="connsiteY1" fmla="*/ 592141 h 1489862"/>
              <a:gd name="connsiteX2" fmla="*/ 1446716 w 2300420"/>
              <a:gd name="connsiteY2" fmla="*/ 637196 h 1489862"/>
              <a:gd name="connsiteX3" fmla="*/ 2300420 w 2300420"/>
              <a:gd name="connsiteY3" fmla="*/ 1489862 h 1489862"/>
              <a:gd name="connsiteX4" fmla="*/ 0 w 2300420"/>
              <a:gd name="connsiteY4" fmla="*/ 1489862 h 1489862"/>
              <a:gd name="connsiteX5" fmla="*/ 0 w 2300420"/>
              <a:gd name="connsiteY5" fmla="*/ 5445 h 1489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0420" h="1489862">
                <a:moveTo>
                  <a:pt x="82814" y="11"/>
                </a:moveTo>
                <a:cubicBezTo>
                  <a:pt x="529182" y="-1658"/>
                  <a:pt x="980598" y="190336"/>
                  <a:pt x="1400162" y="592141"/>
                </a:cubicBezTo>
                <a:cubicBezTo>
                  <a:pt x="1415702" y="606221"/>
                  <a:pt x="1431175" y="621674"/>
                  <a:pt x="1446716" y="637196"/>
                </a:cubicBezTo>
                <a:lnTo>
                  <a:pt x="2300420" y="1489862"/>
                </a:lnTo>
                <a:lnTo>
                  <a:pt x="0" y="1489862"/>
                </a:lnTo>
                <a:lnTo>
                  <a:pt x="0" y="5445"/>
                </a:lnTo>
                <a:close/>
              </a:path>
            </a:pathLst>
          </a:custGeom>
          <a:solidFill>
            <a:srgbClr val="00706E"/>
          </a:solidFill>
          <a:ln w="0" cap="flat">
            <a:noFill/>
            <a:prstDash val="solid"/>
            <a:miter/>
          </a:ln>
        </p:spPr>
        <p:txBody>
          <a:bodyPr rtlCol="0" anchor="ctr"/>
          <a:lstStyle/>
          <a:p>
            <a:endParaRPr lang="en-IS"/>
          </a:p>
        </p:txBody>
      </p:sp>
      <p:pic>
        <p:nvPicPr>
          <p:cNvPr id="49" name="Picture 48" descr="A black background with white text&#10;&#10;Description automatically generated">
            <a:extLst>
              <a:ext uri="{FF2B5EF4-FFF2-40B4-BE49-F238E27FC236}">
                <a16:creationId xmlns:a16="http://schemas.microsoft.com/office/drawing/2014/main" id="{4279EB1D-482D-A023-3295-3F230BA849E5}"/>
              </a:ext>
            </a:extLst>
          </p:cNvPr>
          <p:cNvPicPr>
            <a:picLocks noChangeAspect="1"/>
          </p:cNvPicPr>
          <p:nvPr userDrawn="1"/>
        </p:nvPicPr>
        <p:blipFill>
          <a:blip r:embed="rId4"/>
          <a:stretch>
            <a:fillRect/>
          </a:stretch>
        </p:blipFill>
        <p:spPr>
          <a:xfrm>
            <a:off x="122613" y="6153002"/>
            <a:ext cx="1480989" cy="606708"/>
          </a:xfrm>
          <a:prstGeom prst="rect">
            <a:avLst/>
          </a:prstGeom>
        </p:spPr>
      </p:pic>
      <p:sp>
        <p:nvSpPr>
          <p:cNvPr id="40" name="Picture Placeholder 39">
            <a:extLst>
              <a:ext uri="{FF2B5EF4-FFF2-40B4-BE49-F238E27FC236}">
                <a16:creationId xmlns:a16="http://schemas.microsoft.com/office/drawing/2014/main" id="{EA5D42FA-5BDD-C47F-A1DE-B54AE61AD963}"/>
              </a:ext>
            </a:extLst>
          </p:cNvPr>
          <p:cNvSpPr>
            <a:spLocks noGrp="1"/>
          </p:cNvSpPr>
          <p:nvPr>
            <p:ph type="pic" sz="quarter" idx="10" hasCustomPrompt="1"/>
          </p:nvPr>
        </p:nvSpPr>
        <p:spPr>
          <a:xfrm>
            <a:off x="489297" y="445249"/>
            <a:ext cx="3991987" cy="5893486"/>
          </a:xfrm>
          <a:custGeom>
            <a:avLst/>
            <a:gdLst>
              <a:gd name="connsiteX0" fmla="*/ 124980 w 3991987"/>
              <a:gd name="connsiteY0" fmla="*/ 0 h 5893486"/>
              <a:gd name="connsiteX1" fmla="*/ 3867007 w 3991987"/>
              <a:gd name="connsiteY1" fmla="*/ 0 h 5893486"/>
              <a:gd name="connsiteX2" fmla="*/ 3991987 w 3991987"/>
              <a:gd name="connsiteY2" fmla="*/ 125001 h 5893486"/>
              <a:gd name="connsiteX3" fmla="*/ 3991987 w 3991987"/>
              <a:gd name="connsiteY3" fmla="*/ 5768485 h 5893486"/>
              <a:gd name="connsiteX4" fmla="*/ 3867007 w 3991987"/>
              <a:gd name="connsiteY4" fmla="*/ 5893486 h 5893486"/>
              <a:gd name="connsiteX5" fmla="*/ 1291226 w 3991987"/>
              <a:gd name="connsiteY5" fmla="*/ 5893486 h 5893486"/>
              <a:gd name="connsiteX6" fmla="*/ 957419 w 3991987"/>
              <a:gd name="connsiteY6" fmla="*/ 5560085 h 5893486"/>
              <a:gd name="connsiteX7" fmla="*/ 910865 w 3991987"/>
              <a:gd name="connsiteY7" fmla="*/ 5515030 h 5893486"/>
              <a:gd name="connsiteX8" fmla="*/ 167296 w 3991987"/>
              <a:gd name="connsiteY8" fmla="*/ 5028738 h 5893486"/>
              <a:gd name="connsiteX9" fmla="*/ 0 w 3991987"/>
              <a:gd name="connsiteY9" fmla="*/ 4976600 h 5893486"/>
              <a:gd name="connsiteX10" fmla="*/ 0 w 3991987"/>
              <a:gd name="connsiteY10" fmla="*/ 125001 h 5893486"/>
              <a:gd name="connsiteX11" fmla="*/ 124980 w 3991987"/>
              <a:gd name="connsiteY11" fmla="*/ 0 h 5893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91987" h="5893486">
                <a:moveTo>
                  <a:pt x="124980" y="0"/>
                </a:moveTo>
                <a:lnTo>
                  <a:pt x="3867007" y="0"/>
                </a:lnTo>
                <a:cubicBezTo>
                  <a:pt x="3936031" y="0"/>
                  <a:pt x="3991987" y="55965"/>
                  <a:pt x="3991987" y="125001"/>
                </a:cubicBezTo>
                <a:lnTo>
                  <a:pt x="3991987" y="5768485"/>
                </a:lnTo>
                <a:cubicBezTo>
                  <a:pt x="3991987" y="5837521"/>
                  <a:pt x="3936032" y="5893486"/>
                  <a:pt x="3867007" y="5893486"/>
                </a:cubicBezTo>
                <a:lnTo>
                  <a:pt x="1291226" y="5893486"/>
                </a:lnTo>
                <a:lnTo>
                  <a:pt x="957419" y="5560085"/>
                </a:lnTo>
                <a:cubicBezTo>
                  <a:pt x="941878" y="5544563"/>
                  <a:pt x="926405" y="5529110"/>
                  <a:pt x="910865" y="5515030"/>
                </a:cubicBezTo>
                <a:cubicBezTo>
                  <a:pt x="671114" y="5285427"/>
                  <a:pt x="420963" y="5124334"/>
                  <a:pt x="167296" y="5028738"/>
                </a:cubicBezTo>
                <a:lnTo>
                  <a:pt x="0" y="4976600"/>
                </a:lnTo>
                <a:lnTo>
                  <a:pt x="0" y="125001"/>
                </a:lnTo>
                <a:cubicBezTo>
                  <a:pt x="0" y="55965"/>
                  <a:pt x="55955" y="0"/>
                  <a:pt x="124980"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50" name="Text Placeholder 41">
            <a:extLst>
              <a:ext uri="{FF2B5EF4-FFF2-40B4-BE49-F238E27FC236}">
                <a16:creationId xmlns:a16="http://schemas.microsoft.com/office/drawing/2014/main" id="{FC0CC716-9354-7166-4E6C-173DDE4DFA99}"/>
              </a:ext>
            </a:extLst>
          </p:cNvPr>
          <p:cNvSpPr>
            <a:spLocks noGrp="1"/>
          </p:cNvSpPr>
          <p:nvPr>
            <p:ph type="body" sz="quarter" idx="13"/>
          </p:nvPr>
        </p:nvSpPr>
        <p:spPr>
          <a:xfrm>
            <a:off x="5285729" y="962526"/>
            <a:ext cx="6565636"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1685148"/>
      </p:ext>
    </p:extLst>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preserve="1" userDrawn="1">
  <p:cSld name="Text image 5">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F808308B-963A-375F-C686-640832C3DE09}"/>
              </a:ext>
            </a:extLst>
          </p:cNvPr>
          <p:cNvGrpSpPr/>
          <p:nvPr userDrawn="1"/>
        </p:nvGrpSpPr>
        <p:grpSpPr>
          <a:xfrm>
            <a:off x="6096026" y="1132900"/>
            <a:ext cx="6095975" cy="5725100"/>
            <a:chOff x="6096026" y="1132900"/>
            <a:chExt cx="6095975" cy="5725100"/>
          </a:xfrm>
        </p:grpSpPr>
        <p:sp>
          <p:nvSpPr>
            <p:cNvPr id="5" name="Freeform 4">
              <a:extLst>
                <a:ext uri="{FF2B5EF4-FFF2-40B4-BE49-F238E27FC236}">
                  <a16:creationId xmlns:a16="http://schemas.microsoft.com/office/drawing/2014/main" id="{A7904B37-1448-62CE-8E2E-287AD179F7F1}"/>
                </a:ext>
              </a:extLst>
            </p:cNvPr>
            <p:cNvSpPr/>
            <p:nvPr/>
          </p:nvSpPr>
          <p:spPr>
            <a:xfrm>
              <a:off x="6096026" y="1132900"/>
              <a:ext cx="1855998" cy="1857962"/>
            </a:xfrm>
            <a:custGeom>
              <a:avLst/>
              <a:gdLst>
                <a:gd name="connsiteX0" fmla="*/ 1589562 w 1855998"/>
                <a:gd name="connsiteY0" fmla="*/ 270157 h 1857962"/>
                <a:gd name="connsiteX1" fmla="*/ 1561383 w 1855998"/>
                <a:gd name="connsiteY1" fmla="*/ 1569239 h 1857962"/>
                <a:gd name="connsiteX2" fmla="*/ 270701 w 1855998"/>
                <a:gd name="connsiteY2" fmla="*/ 1590430 h 1857962"/>
                <a:gd name="connsiteX3" fmla="*/ 284858 w 1855998"/>
                <a:gd name="connsiteY3" fmla="*/ 291347 h 1857962"/>
                <a:gd name="connsiteX4" fmla="*/ 1589562 w 1855998"/>
                <a:gd name="connsiteY4" fmla="*/ 270157 h 18579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5998" h="1857962">
                  <a:moveTo>
                    <a:pt x="1589562" y="270157"/>
                  </a:moveTo>
                  <a:cubicBezTo>
                    <a:pt x="1956286" y="637274"/>
                    <a:pt x="1942130" y="1187950"/>
                    <a:pt x="1561383" y="1569239"/>
                  </a:cubicBezTo>
                  <a:cubicBezTo>
                    <a:pt x="1187648" y="1943375"/>
                    <a:pt x="637561" y="1957547"/>
                    <a:pt x="270701" y="1590430"/>
                  </a:cubicBezTo>
                  <a:cubicBezTo>
                    <a:pt x="-96023" y="1223312"/>
                    <a:pt x="-89012" y="665618"/>
                    <a:pt x="284858" y="291347"/>
                  </a:cubicBezTo>
                  <a:cubicBezTo>
                    <a:pt x="665739" y="-89942"/>
                    <a:pt x="1222837" y="-96960"/>
                    <a:pt x="1589562" y="270157"/>
                  </a:cubicBezTo>
                  <a:close/>
                </a:path>
              </a:pathLst>
            </a:custGeom>
            <a:solidFill>
              <a:srgbClr val="BABAE6"/>
            </a:solidFill>
            <a:ln w="0" cap="flat">
              <a:noFill/>
              <a:prstDash val="solid"/>
              <a:miter/>
            </a:ln>
          </p:spPr>
          <p:txBody>
            <a:bodyPr rtlCol="0" anchor="ctr"/>
            <a:lstStyle/>
            <a:p>
              <a:endParaRPr lang="en-US"/>
            </a:p>
          </p:txBody>
        </p:sp>
        <p:sp>
          <p:nvSpPr>
            <p:cNvPr id="6" name="Freeform 5">
              <a:extLst>
                <a:ext uri="{FF2B5EF4-FFF2-40B4-BE49-F238E27FC236}">
                  <a16:creationId xmlns:a16="http://schemas.microsoft.com/office/drawing/2014/main" id="{CFCA2823-6F2E-7F19-8DC0-0D72494EA391}"/>
                </a:ext>
              </a:extLst>
            </p:cNvPr>
            <p:cNvSpPr/>
            <p:nvPr userDrawn="1"/>
          </p:nvSpPr>
          <p:spPr>
            <a:xfrm>
              <a:off x="9306514" y="1766243"/>
              <a:ext cx="2885486" cy="4304873"/>
            </a:xfrm>
            <a:custGeom>
              <a:avLst/>
              <a:gdLst>
                <a:gd name="connsiteX0" fmla="*/ 2776135 w 2885486"/>
                <a:gd name="connsiteY0" fmla="*/ 564 h 4304873"/>
                <a:gd name="connsiteX1" fmla="*/ 2885486 w 2885486"/>
                <a:gd name="connsiteY1" fmla="*/ 8006 h 4304873"/>
                <a:gd name="connsiteX2" fmla="*/ 2885486 w 2885486"/>
                <a:gd name="connsiteY2" fmla="*/ 1684685 h 4304873"/>
                <a:gd name="connsiteX3" fmla="*/ 2848591 w 2885486"/>
                <a:gd name="connsiteY3" fmla="*/ 1668112 h 4304873"/>
                <a:gd name="connsiteX4" fmla="*/ 1911629 w 2885486"/>
                <a:gd name="connsiteY4" fmla="*/ 1913751 h 4304873"/>
                <a:gd name="connsiteX5" fmla="*/ 1911494 w 2885486"/>
                <a:gd name="connsiteY5" fmla="*/ 1913751 h 4304873"/>
                <a:gd name="connsiteX6" fmla="*/ 1723144 w 2885486"/>
                <a:gd name="connsiteY6" fmla="*/ 2984600 h 4304873"/>
                <a:gd name="connsiteX7" fmla="*/ 404283 w 2885486"/>
                <a:gd name="connsiteY7" fmla="*/ 4304873 h 4304873"/>
                <a:gd name="connsiteX8" fmla="*/ 855409 w 2885486"/>
                <a:gd name="connsiteY8" fmla="*/ 841687 h 4304873"/>
                <a:gd name="connsiteX9" fmla="*/ 2776135 w 2885486"/>
                <a:gd name="connsiteY9" fmla="*/ 564 h 4304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85486" h="4304873">
                  <a:moveTo>
                    <a:pt x="2776135" y="564"/>
                  </a:moveTo>
                  <a:lnTo>
                    <a:pt x="2885486" y="8006"/>
                  </a:lnTo>
                  <a:lnTo>
                    <a:pt x="2885486" y="1684685"/>
                  </a:lnTo>
                  <a:lnTo>
                    <a:pt x="2848591" y="1668112"/>
                  </a:lnTo>
                  <a:cubicBezTo>
                    <a:pt x="2538533" y="1556194"/>
                    <a:pt x="2201133" y="1623938"/>
                    <a:pt x="1911629" y="1913751"/>
                  </a:cubicBezTo>
                  <a:lnTo>
                    <a:pt x="1911494" y="1913751"/>
                  </a:lnTo>
                  <a:cubicBezTo>
                    <a:pt x="1593711" y="2231874"/>
                    <a:pt x="1548680" y="2629765"/>
                    <a:pt x="1723144" y="2984600"/>
                  </a:cubicBezTo>
                  <a:lnTo>
                    <a:pt x="404283" y="4304873"/>
                  </a:lnTo>
                  <a:cubicBezTo>
                    <a:pt x="-250158" y="3193803"/>
                    <a:pt x="-117221" y="1815358"/>
                    <a:pt x="855409" y="841687"/>
                  </a:cubicBezTo>
                  <a:cubicBezTo>
                    <a:pt x="1453477" y="243055"/>
                    <a:pt x="2125217" y="-13722"/>
                    <a:pt x="2776135" y="564"/>
                  </a:cubicBezTo>
                  <a:close/>
                </a:path>
              </a:pathLst>
            </a:custGeom>
            <a:solidFill>
              <a:srgbClr val="BABAE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Freeform 6">
              <a:extLst>
                <a:ext uri="{FF2B5EF4-FFF2-40B4-BE49-F238E27FC236}">
                  <a16:creationId xmlns:a16="http://schemas.microsoft.com/office/drawing/2014/main" id="{E351E24B-0528-5D43-F9EA-3365E12A93CB}"/>
                </a:ext>
              </a:extLst>
            </p:cNvPr>
            <p:cNvSpPr/>
            <p:nvPr userDrawn="1"/>
          </p:nvSpPr>
          <p:spPr>
            <a:xfrm>
              <a:off x="7427937" y="3238846"/>
              <a:ext cx="4764064" cy="3619154"/>
            </a:xfrm>
            <a:custGeom>
              <a:avLst/>
              <a:gdLst>
                <a:gd name="connsiteX0" fmla="*/ 1318911 w 4764064"/>
                <a:gd name="connsiteY0" fmla="*/ 0 h 3619154"/>
                <a:gd name="connsiteX1" fmla="*/ 2637721 w 4764064"/>
                <a:gd name="connsiteY1" fmla="*/ 546829 h 3619154"/>
                <a:gd name="connsiteX2" fmla="*/ 4608407 w 4764064"/>
                <a:gd name="connsiteY2" fmla="*/ 2519626 h 3619154"/>
                <a:gd name="connsiteX3" fmla="*/ 4764064 w 4764064"/>
                <a:gd name="connsiteY3" fmla="*/ 2675450 h 3619154"/>
                <a:gd name="connsiteX4" fmla="*/ 4764064 w 4764064"/>
                <a:gd name="connsiteY4" fmla="*/ 3619154 h 3619154"/>
                <a:gd name="connsiteX5" fmla="*/ 3103615 w 4764064"/>
                <a:gd name="connsiteY5" fmla="*/ 3619154 h 3619154"/>
                <a:gd name="connsiteX6" fmla="*/ 3024477 w 4764064"/>
                <a:gd name="connsiteY6" fmla="*/ 3560912 h 3619154"/>
                <a:gd name="connsiteX7" fmla="*/ 2882833 w 4764064"/>
                <a:gd name="connsiteY7" fmla="*/ 3432749 h 3619154"/>
                <a:gd name="connsiteX8" fmla="*/ 0 w 4764064"/>
                <a:gd name="connsiteY8" fmla="*/ 546829 h 3619154"/>
                <a:gd name="connsiteX9" fmla="*/ 1318911 w 4764064"/>
                <a:gd name="connsiteY9" fmla="*/ 0 h 3619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64064" h="3619154">
                  <a:moveTo>
                    <a:pt x="1318911" y="0"/>
                  </a:moveTo>
                  <a:cubicBezTo>
                    <a:pt x="1796243" y="0"/>
                    <a:pt x="2273558" y="182277"/>
                    <a:pt x="2637721" y="546829"/>
                  </a:cubicBezTo>
                  <a:cubicBezTo>
                    <a:pt x="2637721" y="546829"/>
                    <a:pt x="3763827" y="1674142"/>
                    <a:pt x="4608407" y="2519626"/>
                  </a:cubicBezTo>
                  <a:lnTo>
                    <a:pt x="4764064" y="2675450"/>
                  </a:lnTo>
                  <a:lnTo>
                    <a:pt x="4764064" y="3619154"/>
                  </a:lnTo>
                  <a:lnTo>
                    <a:pt x="3103615" y="3619154"/>
                  </a:lnTo>
                  <a:lnTo>
                    <a:pt x="3024477" y="3560912"/>
                  </a:lnTo>
                  <a:cubicBezTo>
                    <a:pt x="2975642" y="3521039"/>
                    <a:pt x="2928353" y="3478318"/>
                    <a:pt x="2882833" y="3432749"/>
                  </a:cubicBezTo>
                  <a:lnTo>
                    <a:pt x="0" y="546829"/>
                  </a:lnTo>
                  <a:cubicBezTo>
                    <a:pt x="364231" y="182277"/>
                    <a:pt x="841580" y="0"/>
                    <a:pt x="1318911" y="0"/>
                  </a:cubicBezTo>
                  <a:close/>
                </a:path>
              </a:pathLst>
            </a:custGeom>
            <a:solidFill>
              <a:srgbClr val="6E63D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Freeform 7">
              <a:extLst>
                <a:ext uri="{FF2B5EF4-FFF2-40B4-BE49-F238E27FC236}">
                  <a16:creationId xmlns:a16="http://schemas.microsoft.com/office/drawing/2014/main" id="{0EC06E33-6434-C809-2469-48C9978509BE}"/>
                </a:ext>
              </a:extLst>
            </p:cNvPr>
            <p:cNvSpPr/>
            <p:nvPr userDrawn="1"/>
          </p:nvSpPr>
          <p:spPr>
            <a:xfrm>
              <a:off x="9027791" y="3587392"/>
              <a:ext cx="3164209" cy="3270608"/>
            </a:xfrm>
            <a:custGeom>
              <a:avLst/>
              <a:gdLst>
                <a:gd name="connsiteX0" fmla="*/ 3164209 w 3164209"/>
                <a:gd name="connsiteY0" fmla="*/ 0 h 3270608"/>
                <a:gd name="connsiteX1" fmla="*/ 3164209 w 3164209"/>
                <a:gd name="connsiteY1" fmla="*/ 2129280 h 3270608"/>
                <a:gd name="connsiteX2" fmla="*/ 2981911 w 3164209"/>
                <a:gd name="connsiteY2" fmla="*/ 2311773 h 3270608"/>
                <a:gd name="connsiteX3" fmla="*/ 2024101 w 3164209"/>
                <a:gd name="connsiteY3" fmla="*/ 3270608 h 3270608"/>
                <a:gd name="connsiteX4" fmla="*/ 0 w 3164209"/>
                <a:gd name="connsiteY4" fmla="*/ 3270608 h 3270608"/>
                <a:gd name="connsiteX5" fmla="*/ 6292 w 3164209"/>
                <a:gd name="connsiteY5" fmla="*/ 3257037 h 3270608"/>
                <a:gd name="connsiteX6" fmla="*/ 274756 w 3164209"/>
                <a:gd name="connsiteY6" fmla="*/ 2892548 h 3270608"/>
                <a:gd name="connsiteX7" fmla="*/ 911535 w 3164209"/>
                <a:gd name="connsiteY7" fmla="*/ 2255086 h 3270608"/>
                <a:gd name="connsiteX8" fmla="*/ 1918410 w 3164209"/>
                <a:gd name="connsiteY8" fmla="*/ 1247133 h 327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64209" h="3270608">
                  <a:moveTo>
                    <a:pt x="3164209" y="0"/>
                  </a:moveTo>
                  <a:lnTo>
                    <a:pt x="3164209" y="2129280"/>
                  </a:lnTo>
                  <a:lnTo>
                    <a:pt x="2981911" y="2311773"/>
                  </a:lnTo>
                  <a:lnTo>
                    <a:pt x="2024101" y="3270608"/>
                  </a:lnTo>
                  <a:lnTo>
                    <a:pt x="0" y="3270608"/>
                  </a:lnTo>
                  <a:lnTo>
                    <a:pt x="6292" y="3257037"/>
                  </a:lnTo>
                  <a:cubicBezTo>
                    <a:pt x="75125" y="3125912"/>
                    <a:pt x="164612" y="3002810"/>
                    <a:pt x="274756" y="2892548"/>
                  </a:cubicBezTo>
                  <a:lnTo>
                    <a:pt x="911535" y="2255086"/>
                  </a:lnTo>
                  <a:lnTo>
                    <a:pt x="1918410" y="1247133"/>
                  </a:lnTo>
                  <a:close/>
                </a:path>
              </a:pathLst>
            </a:custGeom>
            <a:solidFill>
              <a:srgbClr val="EFBC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 name="Title Placeholder 12">
            <a:extLst>
              <a:ext uri="{FF2B5EF4-FFF2-40B4-BE49-F238E27FC236}">
                <a16:creationId xmlns:a16="http://schemas.microsoft.com/office/drawing/2014/main" id="{F6C3888F-A0B8-C507-03DE-BA1CE4BCE507}"/>
              </a:ext>
            </a:extLst>
          </p:cNvPr>
          <p:cNvSpPr>
            <a:spLocks noGrp="1"/>
          </p:cNvSpPr>
          <p:nvPr>
            <p:ph type="title" hasCustomPrompt="1"/>
          </p:nvPr>
        </p:nvSpPr>
        <p:spPr>
          <a:xfrm>
            <a:off x="340291" y="212186"/>
            <a:ext cx="9911149" cy="588637"/>
          </a:xfrm>
          <a:prstGeom prst="rect">
            <a:avLst/>
          </a:prstGeom>
        </p:spPr>
        <p:txBody>
          <a:bodyPr vert="horz" lIns="91440" tIns="45720" rIns="91440" bIns="45720" rtlCol="0" anchor="t" anchorCtr="0">
            <a:normAutofit/>
          </a:bodyPr>
          <a:lstStyle>
            <a:lvl1pPr>
              <a:defRPr>
                <a:solidFill>
                  <a:srgbClr val="361D5C"/>
                </a:solidFill>
              </a:defRPr>
            </a:lvl1pPr>
          </a:lstStyle>
          <a:p>
            <a:r>
              <a:rPr lang="en-GB"/>
              <a:t>Insert slide title</a:t>
            </a:r>
            <a:endParaRPr lang="en-IS"/>
          </a:p>
        </p:txBody>
      </p:sp>
      <p:sp>
        <p:nvSpPr>
          <p:cNvPr id="20" name="Freeform 19">
            <a:extLst>
              <a:ext uri="{FF2B5EF4-FFF2-40B4-BE49-F238E27FC236}">
                <a16:creationId xmlns:a16="http://schemas.microsoft.com/office/drawing/2014/main" id="{8FA3E15F-A38F-6E11-2161-604D7B076A3F}"/>
              </a:ext>
            </a:extLst>
          </p:cNvPr>
          <p:cNvSpPr/>
          <p:nvPr userDrawn="1"/>
        </p:nvSpPr>
        <p:spPr>
          <a:xfrm>
            <a:off x="6294401" y="1133139"/>
            <a:ext cx="5557308" cy="5233870"/>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29" name="Picture Placeholder 28">
            <a:extLst>
              <a:ext uri="{FF2B5EF4-FFF2-40B4-BE49-F238E27FC236}">
                <a16:creationId xmlns:a16="http://schemas.microsoft.com/office/drawing/2014/main" id="{2FA384D4-E2E7-C499-0C39-D30CCC968092}"/>
              </a:ext>
            </a:extLst>
          </p:cNvPr>
          <p:cNvSpPr>
            <a:spLocks noGrp="1"/>
          </p:cNvSpPr>
          <p:nvPr>
            <p:ph type="pic" sz="quarter" idx="11" hasCustomPrompt="1"/>
          </p:nvPr>
        </p:nvSpPr>
        <p:spPr>
          <a:xfrm>
            <a:off x="6358534" y="1197696"/>
            <a:ext cx="5428158" cy="5106617"/>
          </a:xfrm>
          <a:custGeom>
            <a:avLst/>
            <a:gdLst>
              <a:gd name="connsiteX0" fmla="*/ 83687 w 5428158"/>
              <a:gd name="connsiteY0" fmla="*/ 0 h 5106617"/>
              <a:gd name="connsiteX1" fmla="*/ 5345070 w 5428158"/>
              <a:gd name="connsiteY1" fmla="*/ 0 h 5106617"/>
              <a:gd name="connsiteX2" fmla="*/ 5358432 w 5428158"/>
              <a:gd name="connsiteY2" fmla="*/ 2697 h 5106617"/>
              <a:gd name="connsiteX3" fmla="*/ 5419708 w 5428158"/>
              <a:gd name="connsiteY3" fmla="*/ 63963 h 5106617"/>
              <a:gd name="connsiteX4" fmla="*/ 5428158 w 5428158"/>
              <a:gd name="connsiteY4" fmla="*/ 105813 h 5106617"/>
              <a:gd name="connsiteX5" fmla="*/ 5428158 w 5428158"/>
              <a:gd name="connsiteY5" fmla="*/ 4994454 h 5106617"/>
              <a:gd name="connsiteX6" fmla="*/ 5419708 w 5428158"/>
              <a:gd name="connsiteY6" fmla="*/ 5036304 h 5106617"/>
              <a:gd name="connsiteX7" fmla="*/ 5313612 w 5428158"/>
              <a:gd name="connsiteY7" fmla="*/ 5106617 h 5106617"/>
              <a:gd name="connsiteX8" fmla="*/ 115144 w 5428158"/>
              <a:gd name="connsiteY8" fmla="*/ 5106617 h 5106617"/>
              <a:gd name="connsiteX9" fmla="*/ 0 w 5428158"/>
              <a:gd name="connsiteY9" fmla="*/ 4991492 h 5106617"/>
              <a:gd name="connsiteX10" fmla="*/ 0 w 5428158"/>
              <a:gd name="connsiteY10" fmla="*/ 3555723 h 5106617"/>
              <a:gd name="connsiteX11" fmla="*/ 0 w 5428158"/>
              <a:gd name="connsiteY11" fmla="*/ 1544544 h 5106617"/>
              <a:gd name="connsiteX12" fmla="*/ 0 w 5428158"/>
              <a:gd name="connsiteY12" fmla="*/ 108775 h 5106617"/>
              <a:gd name="connsiteX13" fmla="*/ 70325 w 5428158"/>
              <a:gd name="connsiteY13" fmla="*/ 2697 h 5106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28158" h="5106617">
                <a:moveTo>
                  <a:pt x="83687" y="0"/>
                </a:moveTo>
                <a:lnTo>
                  <a:pt x="5345070" y="0"/>
                </a:lnTo>
                <a:lnTo>
                  <a:pt x="5358432" y="2697"/>
                </a:lnTo>
                <a:cubicBezTo>
                  <a:pt x="5385983" y="14348"/>
                  <a:pt x="5408054" y="36416"/>
                  <a:pt x="5419708" y="63963"/>
                </a:cubicBezTo>
                <a:lnTo>
                  <a:pt x="5428158" y="105813"/>
                </a:lnTo>
                <a:lnTo>
                  <a:pt x="5428158" y="4994454"/>
                </a:lnTo>
                <a:lnTo>
                  <a:pt x="5419708" y="5036304"/>
                </a:lnTo>
                <a:cubicBezTo>
                  <a:pt x="5402228" y="5077624"/>
                  <a:pt x="5361307" y="5106617"/>
                  <a:pt x="5313612" y="5106617"/>
                </a:cubicBezTo>
                <a:lnTo>
                  <a:pt x="115144" y="5106617"/>
                </a:lnTo>
                <a:cubicBezTo>
                  <a:pt x="51552" y="5106617"/>
                  <a:pt x="0" y="5055074"/>
                  <a:pt x="0" y="4991492"/>
                </a:cubicBezTo>
                <a:lnTo>
                  <a:pt x="0" y="3555723"/>
                </a:lnTo>
                <a:lnTo>
                  <a:pt x="0" y="1544544"/>
                </a:lnTo>
                <a:lnTo>
                  <a:pt x="0" y="108775"/>
                </a:lnTo>
                <a:cubicBezTo>
                  <a:pt x="0" y="61089"/>
                  <a:pt x="28998" y="20174"/>
                  <a:pt x="70325" y="2697"/>
                </a:cubicBezTo>
                <a:close/>
              </a:path>
            </a:pathLst>
          </a:custGeom>
        </p:spPr>
        <p:txBody>
          <a:bodyPr wrap="square">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pic>
        <p:nvPicPr>
          <p:cNvPr id="10" name="Picture 9">
            <a:extLst>
              <a:ext uri="{FF2B5EF4-FFF2-40B4-BE49-F238E27FC236}">
                <a16:creationId xmlns:a16="http://schemas.microsoft.com/office/drawing/2014/main" id="{2E0D00BF-1A74-CE54-4A80-B89B257F1440}"/>
              </a:ext>
            </a:extLst>
          </p:cNvPr>
          <p:cNvPicPr>
            <a:picLocks noChangeAspect="1"/>
          </p:cNvPicPr>
          <p:nvPr userDrawn="1"/>
        </p:nvPicPr>
        <p:blipFill>
          <a:blip r:embed="rId2"/>
          <a:srcRect/>
          <a:stretch/>
        </p:blipFill>
        <p:spPr>
          <a:xfrm>
            <a:off x="10487345" y="203150"/>
            <a:ext cx="1480989" cy="606707"/>
          </a:xfrm>
          <a:prstGeom prst="rect">
            <a:avLst/>
          </a:prstGeom>
        </p:spPr>
      </p:pic>
      <p:sp>
        <p:nvSpPr>
          <p:cNvPr id="13" name="Text Placeholder 41">
            <a:extLst>
              <a:ext uri="{FF2B5EF4-FFF2-40B4-BE49-F238E27FC236}">
                <a16:creationId xmlns:a16="http://schemas.microsoft.com/office/drawing/2014/main" id="{907965EC-2C90-EDAC-66EE-1B0275CA5944}"/>
              </a:ext>
            </a:extLst>
          </p:cNvPr>
          <p:cNvSpPr>
            <a:spLocks noGrp="1"/>
          </p:cNvSpPr>
          <p:nvPr>
            <p:ph type="body" sz="quarter" idx="12"/>
          </p:nvPr>
        </p:nvSpPr>
        <p:spPr>
          <a:xfrm>
            <a:off x="340291" y="962526"/>
            <a:ext cx="5613819"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09059171"/>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preserve="1" userDrawn="1">
  <p:cSld name="Text image 6">
    <p:spTree>
      <p:nvGrpSpPr>
        <p:cNvPr id="1" name=""/>
        <p:cNvGrpSpPr/>
        <p:nvPr/>
      </p:nvGrpSpPr>
      <p:grpSpPr>
        <a:xfrm>
          <a:off x="0" y="0"/>
          <a:ext cx="0" cy="0"/>
          <a:chOff x="0" y="0"/>
          <a:chExt cx="0" cy="0"/>
        </a:xfrm>
      </p:grpSpPr>
      <p:sp>
        <p:nvSpPr>
          <p:cNvPr id="20" name="Round Single Corner Rectangle 19">
            <a:extLst>
              <a:ext uri="{FF2B5EF4-FFF2-40B4-BE49-F238E27FC236}">
                <a16:creationId xmlns:a16="http://schemas.microsoft.com/office/drawing/2014/main" id="{0AB6023A-8741-7AA6-D37C-3BAE9A9304E1}"/>
              </a:ext>
            </a:extLst>
          </p:cNvPr>
          <p:cNvSpPr/>
          <p:nvPr userDrawn="1"/>
        </p:nvSpPr>
        <p:spPr>
          <a:xfrm>
            <a:off x="0" y="99202"/>
            <a:ext cx="4990381" cy="6758798"/>
          </a:xfrm>
          <a:prstGeom prst="round1Rect">
            <a:avLst/>
          </a:prstGeom>
          <a:solidFill>
            <a:srgbClr val="F5F6F8"/>
          </a:solidFill>
          <a:ln>
            <a:noFill/>
          </a:ln>
          <a:effectLst>
            <a:outerShdw blurRad="165100" dist="127000" dir="5400000" algn="ctr" rotWithShape="0">
              <a:srgbClr val="000000">
                <a:alpha val="1535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S"/>
          </a:p>
        </p:txBody>
      </p:sp>
      <p:sp>
        <p:nvSpPr>
          <p:cNvPr id="4" name="Title Placeholder 12">
            <a:extLst>
              <a:ext uri="{FF2B5EF4-FFF2-40B4-BE49-F238E27FC236}">
                <a16:creationId xmlns:a16="http://schemas.microsoft.com/office/drawing/2014/main" id="{131FEF91-1FE3-8E28-2764-76018A39BBE9}"/>
              </a:ext>
            </a:extLst>
          </p:cNvPr>
          <p:cNvSpPr>
            <a:spLocks noGrp="1"/>
          </p:cNvSpPr>
          <p:nvPr>
            <p:ph type="title" hasCustomPrompt="1"/>
          </p:nvPr>
        </p:nvSpPr>
        <p:spPr>
          <a:xfrm>
            <a:off x="5213445" y="212186"/>
            <a:ext cx="6638262" cy="588637"/>
          </a:xfrm>
          <a:prstGeom prst="rect">
            <a:avLst/>
          </a:prstGeom>
        </p:spPr>
        <p:txBody>
          <a:bodyPr vert="horz" lIns="91440" tIns="45720" rIns="91440" bIns="45720" rtlCol="0" anchor="t" anchorCtr="0">
            <a:normAutofit/>
          </a:bodyPr>
          <a:lstStyle>
            <a:lvl1pPr>
              <a:defRPr b="1" i="0">
                <a:solidFill>
                  <a:srgbClr val="361D5C"/>
                </a:solidFill>
                <a:latin typeface="Aptos ExtraBold" panose="020B0004020202020204" pitchFamily="34" charset="0"/>
              </a:defRPr>
            </a:lvl1pPr>
          </a:lstStyle>
          <a:p>
            <a:r>
              <a:rPr lang="en-GB"/>
              <a:t>Insert slide title</a:t>
            </a:r>
            <a:endParaRPr lang="en-IS"/>
          </a:p>
        </p:txBody>
      </p:sp>
      <p:sp>
        <p:nvSpPr>
          <p:cNvPr id="2" name="Freeform 1">
            <a:extLst>
              <a:ext uri="{FF2B5EF4-FFF2-40B4-BE49-F238E27FC236}">
                <a16:creationId xmlns:a16="http://schemas.microsoft.com/office/drawing/2014/main" id="{F5D48DAD-A5A3-B20F-57E3-F25D4A943315}"/>
              </a:ext>
            </a:extLst>
          </p:cNvPr>
          <p:cNvSpPr/>
          <p:nvPr userDrawn="1"/>
        </p:nvSpPr>
        <p:spPr>
          <a:xfrm rot="5400000">
            <a:off x="-359896" y="5285774"/>
            <a:ext cx="1034425" cy="333296"/>
          </a:xfrm>
          <a:custGeom>
            <a:avLst/>
            <a:gdLst>
              <a:gd name="connsiteX0" fmla="*/ 0 w 1034425"/>
              <a:gd name="connsiteY0" fmla="*/ 333296 h 333296"/>
              <a:gd name="connsiteX1" fmla="*/ 43998 w 1034425"/>
              <a:gd name="connsiteY1" fmla="*/ 252082 h 333296"/>
              <a:gd name="connsiteX2" fmla="*/ 517212 w 1034425"/>
              <a:gd name="connsiteY2" fmla="*/ 0 h 333296"/>
              <a:gd name="connsiteX3" fmla="*/ 990427 w 1034425"/>
              <a:gd name="connsiteY3" fmla="*/ 252082 h 333296"/>
              <a:gd name="connsiteX4" fmla="*/ 1034425 w 1034425"/>
              <a:gd name="connsiteY4" fmla="*/ 333296 h 3332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4425" h="333296">
                <a:moveTo>
                  <a:pt x="0" y="333296"/>
                </a:moveTo>
                <a:lnTo>
                  <a:pt x="43998" y="252082"/>
                </a:lnTo>
                <a:cubicBezTo>
                  <a:pt x="146553" y="99994"/>
                  <a:pt x="320227" y="0"/>
                  <a:pt x="517212" y="0"/>
                </a:cubicBezTo>
                <a:cubicBezTo>
                  <a:pt x="714198" y="0"/>
                  <a:pt x="887873" y="99994"/>
                  <a:pt x="990427" y="252082"/>
                </a:cubicBezTo>
                <a:lnTo>
                  <a:pt x="1034425" y="333296"/>
                </a:lnTo>
                <a:close/>
              </a:path>
            </a:pathLst>
          </a:custGeom>
          <a:solidFill>
            <a:srgbClr val="403FA4"/>
          </a:solidFill>
          <a:ln w="0" cap="flat">
            <a:noFill/>
            <a:prstDash val="solid"/>
            <a:miter/>
          </a:ln>
        </p:spPr>
        <p:txBody>
          <a:bodyPr rtlCol="0" anchor="ctr"/>
          <a:lstStyle/>
          <a:p>
            <a:endParaRPr lang="en-IS"/>
          </a:p>
        </p:txBody>
      </p:sp>
      <p:sp>
        <p:nvSpPr>
          <p:cNvPr id="41" name="Freeform 40">
            <a:extLst>
              <a:ext uri="{FF2B5EF4-FFF2-40B4-BE49-F238E27FC236}">
                <a16:creationId xmlns:a16="http://schemas.microsoft.com/office/drawing/2014/main" id="{9B037FAD-560E-F7A8-6960-1A0E0938E1DB}"/>
              </a:ext>
            </a:extLst>
          </p:cNvPr>
          <p:cNvSpPr/>
          <p:nvPr userDrawn="1"/>
        </p:nvSpPr>
        <p:spPr>
          <a:xfrm rot="5400000">
            <a:off x="-94810" y="6127554"/>
            <a:ext cx="3256905" cy="2884347"/>
          </a:xfrm>
          <a:custGeom>
            <a:avLst/>
            <a:gdLst>
              <a:gd name="connsiteX0" fmla="*/ 3256841 w 3256905"/>
              <a:gd name="connsiteY0" fmla="*/ 1192835 h 2884347"/>
              <a:gd name="connsiteX1" fmla="*/ 3256841 w 3256905"/>
              <a:gd name="connsiteY1" fmla="*/ 1192824 h 2884347"/>
              <a:gd name="connsiteX2" fmla="*/ 3256905 w 3256905"/>
              <a:gd name="connsiteY2" fmla="*/ 1192888 h 2884347"/>
              <a:gd name="connsiteX3" fmla="*/ 497 w 3256905"/>
              <a:gd name="connsiteY3" fmla="*/ 1216107 h 2884347"/>
              <a:gd name="connsiteX4" fmla="*/ 358961 w 3256905"/>
              <a:gd name="connsiteY4" fmla="*/ 348461 h 2884347"/>
              <a:gd name="connsiteX5" fmla="*/ 692849 w 3256905"/>
              <a:gd name="connsiteY5" fmla="*/ 95984 h 2884347"/>
              <a:gd name="connsiteX6" fmla="*/ 909551 w 3256905"/>
              <a:gd name="connsiteY6" fmla="*/ 1681 h 2884347"/>
              <a:gd name="connsiteX7" fmla="*/ 916725 w 3256905"/>
              <a:gd name="connsiteY7" fmla="*/ 0 h 2884347"/>
              <a:gd name="connsiteX8" fmla="*/ 916725 w 3256905"/>
              <a:gd name="connsiteY8" fmla="*/ 1999169 h 2884347"/>
              <a:gd name="connsiteX9" fmla="*/ 843657 w 3256905"/>
              <a:gd name="connsiteY9" fmla="*/ 2078870 h 2884347"/>
              <a:gd name="connsiteX10" fmla="*/ 536616 w 3256905"/>
              <a:gd name="connsiteY10" fmla="*/ 2884347 h 2884347"/>
              <a:gd name="connsiteX11" fmla="*/ 337158 w 3256905"/>
              <a:gd name="connsiteY11" fmla="*/ 2320527 h 2884347"/>
              <a:gd name="connsiteX12" fmla="*/ 497 w 3256905"/>
              <a:gd name="connsiteY12" fmla="*/ 1216107 h 2884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56905" h="2884347">
                <a:moveTo>
                  <a:pt x="3256841" y="1192835"/>
                </a:moveTo>
                <a:lnTo>
                  <a:pt x="3256841" y="1192824"/>
                </a:lnTo>
                <a:lnTo>
                  <a:pt x="3256905" y="1192888"/>
                </a:lnTo>
                <a:close/>
                <a:moveTo>
                  <a:pt x="497" y="1216107"/>
                </a:moveTo>
                <a:cubicBezTo>
                  <a:pt x="-7638" y="920311"/>
                  <a:pt x="82947" y="624997"/>
                  <a:pt x="358961" y="348461"/>
                </a:cubicBezTo>
                <a:cubicBezTo>
                  <a:pt x="462271" y="244956"/>
                  <a:pt x="574454" y="160246"/>
                  <a:pt x="692849" y="95984"/>
                </a:cubicBezTo>
                <a:cubicBezTo>
                  <a:pt x="762687" y="57908"/>
                  <a:pt x="835085" y="26410"/>
                  <a:pt x="909551" y="1681"/>
                </a:cubicBezTo>
                <a:lnTo>
                  <a:pt x="916725" y="0"/>
                </a:lnTo>
                <a:lnTo>
                  <a:pt x="916725" y="1999169"/>
                </a:lnTo>
                <a:lnTo>
                  <a:pt x="843657" y="2078870"/>
                </a:lnTo>
                <a:cubicBezTo>
                  <a:pt x="628282" y="2335706"/>
                  <a:pt x="535064" y="2610367"/>
                  <a:pt x="536616" y="2884347"/>
                </a:cubicBezTo>
                <a:cubicBezTo>
                  <a:pt x="525905" y="2746043"/>
                  <a:pt x="450673" y="2566337"/>
                  <a:pt x="337158" y="2320527"/>
                </a:cubicBezTo>
                <a:cubicBezTo>
                  <a:pt x="184605" y="1977518"/>
                  <a:pt x="10956" y="1596415"/>
                  <a:pt x="497" y="1216107"/>
                </a:cubicBezTo>
                <a:close/>
              </a:path>
            </a:pathLst>
          </a:custGeom>
          <a:solidFill>
            <a:srgbClr val="6E63D6"/>
          </a:solidFill>
          <a:ln w="0" cap="flat">
            <a:noFill/>
            <a:prstDash val="solid"/>
            <a:miter/>
          </a:ln>
        </p:spPr>
        <p:txBody>
          <a:bodyPr rtlCol="0" anchor="ctr"/>
          <a:lstStyle/>
          <a:p>
            <a:endParaRPr lang="en-IS"/>
          </a:p>
        </p:txBody>
      </p:sp>
      <p:sp>
        <p:nvSpPr>
          <p:cNvPr id="42" name="Freeform 41">
            <a:extLst>
              <a:ext uri="{FF2B5EF4-FFF2-40B4-BE49-F238E27FC236}">
                <a16:creationId xmlns:a16="http://schemas.microsoft.com/office/drawing/2014/main" id="{962456D8-CC1E-A8B0-98F9-B4A5C1AC9ECA}"/>
              </a:ext>
            </a:extLst>
          </p:cNvPr>
          <p:cNvSpPr/>
          <p:nvPr userDrawn="1"/>
        </p:nvSpPr>
        <p:spPr>
          <a:xfrm rot="5400000">
            <a:off x="298296" y="6179511"/>
            <a:ext cx="380191" cy="976788"/>
          </a:xfrm>
          <a:custGeom>
            <a:avLst/>
            <a:gdLst>
              <a:gd name="connsiteX0" fmla="*/ 19 w 380191"/>
              <a:gd name="connsiteY0" fmla="*/ 887983 h 976788"/>
              <a:gd name="connsiteX1" fmla="*/ 19 w 380191"/>
              <a:gd name="connsiteY1" fmla="*/ 885317 h 976788"/>
              <a:gd name="connsiteX2" fmla="*/ 19 w 380191"/>
              <a:gd name="connsiteY2" fmla="*/ 885253 h 976788"/>
              <a:gd name="connsiteX3" fmla="*/ 307041 w 380191"/>
              <a:gd name="connsiteY3" fmla="*/ 79776 h 976788"/>
              <a:gd name="connsiteX4" fmla="*/ 380191 w 380191"/>
              <a:gd name="connsiteY4" fmla="*/ 0 h 976788"/>
              <a:gd name="connsiteX5" fmla="*/ 380191 w 380191"/>
              <a:gd name="connsiteY5" fmla="*/ 976788 h 976788"/>
              <a:gd name="connsiteX6" fmla="*/ 6712 w 380191"/>
              <a:gd name="connsiteY6" fmla="*/ 976788 h 976788"/>
              <a:gd name="connsiteX7" fmla="*/ 906 w 380191"/>
              <a:gd name="connsiteY7" fmla="*/ 927227 h 976788"/>
              <a:gd name="connsiteX8" fmla="*/ 906 w 380191"/>
              <a:gd name="connsiteY8" fmla="*/ 925449 h 976788"/>
              <a:gd name="connsiteX9" fmla="*/ 19 w 380191"/>
              <a:gd name="connsiteY9" fmla="*/ 887983 h 97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0191" h="976788">
                <a:moveTo>
                  <a:pt x="19" y="887983"/>
                </a:moveTo>
                <a:lnTo>
                  <a:pt x="19" y="885317"/>
                </a:lnTo>
                <a:lnTo>
                  <a:pt x="19" y="885253"/>
                </a:lnTo>
                <a:cubicBezTo>
                  <a:pt x="-1534" y="611273"/>
                  <a:pt x="91635" y="336612"/>
                  <a:pt x="307041" y="79776"/>
                </a:cubicBezTo>
                <a:lnTo>
                  <a:pt x="380191" y="0"/>
                </a:lnTo>
                <a:lnTo>
                  <a:pt x="380191" y="976788"/>
                </a:lnTo>
                <a:lnTo>
                  <a:pt x="6712" y="976788"/>
                </a:lnTo>
                <a:lnTo>
                  <a:pt x="906" y="927227"/>
                </a:lnTo>
                <a:cubicBezTo>
                  <a:pt x="463" y="926783"/>
                  <a:pt x="906" y="926338"/>
                  <a:pt x="906" y="925449"/>
                </a:cubicBezTo>
                <a:cubicBezTo>
                  <a:pt x="19" y="912939"/>
                  <a:pt x="19" y="900494"/>
                  <a:pt x="19" y="887983"/>
                </a:cubicBezTo>
                <a:close/>
              </a:path>
            </a:pathLst>
          </a:custGeom>
          <a:solidFill>
            <a:srgbClr val="EFBC6E"/>
          </a:solidFill>
          <a:ln w="0" cap="flat">
            <a:noFill/>
            <a:prstDash val="solid"/>
            <a:miter/>
          </a:ln>
        </p:spPr>
        <p:txBody>
          <a:bodyPr rtlCol="0" anchor="ctr"/>
          <a:lstStyle/>
          <a:p>
            <a:endParaRPr lang="en-IS"/>
          </a:p>
        </p:txBody>
      </p:sp>
      <p:pic>
        <p:nvPicPr>
          <p:cNvPr id="43" name="Picture 42" descr="A black background with white text&#10;&#10;Description automatically generated">
            <a:extLst>
              <a:ext uri="{FF2B5EF4-FFF2-40B4-BE49-F238E27FC236}">
                <a16:creationId xmlns:a16="http://schemas.microsoft.com/office/drawing/2014/main" id="{A1B5867C-0DD6-0339-396C-A227BFDD4C6F}"/>
              </a:ext>
            </a:extLst>
          </p:cNvPr>
          <p:cNvPicPr>
            <a:picLocks noChangeAspect="1"/>
          </p:cNvPicPr>
          <p:nvPr userDrawn="1"/>
        </p:nvPicPr>
        <p:blipFill>
          <a:blip r:embed="rId2"/>
          <a:stretch>
            <a:fillRect/>
          </a:stretch>
        </p:blipFill>
        <p:spPr>
          <a:xfrm>
            <a:off x="976786" y="6153002"/>
            <a:ext cx="1480989" cy="606708"/>
          </a:xfrm>
          <a:prstGeom prst="rect">
            <a:avLst/>
          </a:prstGeom>
        </p:spPr>
      </p:pic>
      <p:sp>
        <p:nvSpPr>
          <p:cNvPr id="33" name="Picture Placeholder 32">
            <a:extLst>
              <a:ext uri="{FF2B5EF4-FFF2-40B4-BE49-F238E27FC236}">
                <a16:creationId xmlns:a16="http://schemas.microsoft.com/office/drawing/2014/main" id="{1478219C-D55C-D710-3833-42907EF40FCB}"/>
              </a:ext>
            </a:extLst>
          </p:cNvPr>
          <p:cNvSpPr>
            <a:spLocks noGrp="1"/>
          </p:cNvSpPr>
          <p:nvPr>
            <p:ph type="pic" sz="quarter" idx="11" hasCustomPrompt="1"/>
          </p:nvPr>
        </p:nvSpPr>
        <p:spPr>
          <a:xfrm>
            <a:off x="0" y="154546"/>
            <a:ext cx="4935828" cy="6703454"/>
          </a:xfrm>
          <a:custGeom>
            <a:avLst/>
            <a:gdLst>
              <a:gd name="connsiteX0" fmla="*/ 0 w 4935828"/>
              <a:gd name="connsiteY0" fmla="*/ 0 h 6703454"/>
              <a:gd name="connsiteX1" fmla="*/ 4113173 w 4935828"/>
              <a:gd name="connsiteY1" fmla="*/ 0 h 6703454"/>
              <a:gd name="connsiteX2" fmla="*/ 4935828 w 4935828"/>
              <a:gd name="connsiteY2" fmla="*/ 822655 h 6703454"/>
              <a:gd name="connsiteX3" fmla="*/ 4935828 w 4935828"/>
              <a:gd name="connsiteY3" fmla="*/ 6703454 h 6703454"/>
              <a:gd name="connsiteX4" fmla="*/ 2973249 w 4935828"/>
              <a:gd name="connsiteY4" fmla="*/ 6703454 h 6703454"/>
              <a:gd name="connsiteX5" fmla="*/ 2932837 w 4935828"/>
              <a:gd name="connsiteY5" fmla="*/ 6597898 h 6703454"/>
              <a:gd name="connsiteX6" fmla="*/ 2880680 w 4935828"/>
              <a:gd name="connsiteY6" fmla="*/ 6491283 h 6703454"/>
              <a:gd name="connsiteX7" fmla="*/ 2628203 w 4935828"/>
              <a:gd name="connsiteY7" fmla="*/ 6157395 h 6703454"/>
              <a:gd name="connsiteX8" fmla="*/ 1760557 w 4935828"/>
              <a:gd name="connsiteY8" fmla="*/ 5798930 h 6703454"/>
              <a:gd name="connsiteX9" fmla="*/ 656137 w 4935828"/>
              <a:gd name="connsiteY9" fmla="*/ 6135592 h 6703454"/>
              <a:gd name="connsiteX10" fmla="*/ 92317 w 4935828"/>
              <a:gd name="connsiteY10" fmla="*/ 6335050 h 6703454"/>
              <a:gd name="connsiteX11" fmla="*/ 92699 w 4935828"/>
              <a:gd name="connsiteY11" fmla="*/ 6335067 h 6703454"/>
              <a:gd name="connsiteX12" fmla="*/ 55908 w 4935828"/>
              <a:gd name="connsiteY12" fmla="*/ 6335938 h 6703454"/>
              <a:gd name="connsiteX13" fmla="*/ 54130 w 4935828"/>
              <a:gd name="connsiteY13" fmla="*/ 6335938 h 6703454"/>
              <a:gd name="connsiteX14" fmla="*/ 0 w 4935828"/>
              <a:gd name="connsiteY14" fmla="*/ 6342279 h 6703454"/>
              <a:gd name="connsiteX15" fmla="*/ 0 w 4935828"/>
              <a:gd name="connsiteY15" fmla="*/ 5804985 h 6703454"/>
              <a:gd name="connsiteX16" fmla="*/ 61725 w 4935828"/>
              <a:gd name="connsiteY16" fmla="*/ 5771545 h 6703454"/>
              <a:gd name="connsiteX17" fmla="*/ 313807 w 4935828"/>
              <a:gd name="connsiteY17" fmla="*/ 5298330 h 6703454"/>
              <a:gd name="connsiteX18" fmla="*/ 61725 w 4935828"/>
              <a:gd name="connsiteY18" fmla="*/ 4825115 h 6703454"/>
              <a:gd name="connsiteX19" fmla="*/ 0 w 4935828"/>
              <a:gd name="connsiteY19" fmla="*/ 4791676 h 6703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935828" h="6703454">
                <a:moveTo>
                  <a:pt x="0" y="0"/>
                </a:moveTo>
                <a:lnTo>
                  <a:pt x="4113173" y="0"/>
                </a:lnTo>
                <a:cubicBezTo>
                  <a:pt x="4567513" y="0"/>
                  <a:pt x="4935828" y="368315"/>
                  <a:pt x="4935828" y="822655"/>
                </a:cubicBezTo>
                <a:lnTo>
                  <a:pt x="4935828" y="6703454"/>
                </a:lnTo>
                <a:lnTo>
                  <a:pt x="2973249" y="6703454"/>
                </a:lnTo>
                <a:lnTo>
                  <a:pt x="2932837" y="6597898"/>
                </a:lnTo>
                <a:cubicBezTo>
                  <a:pt x="2917111" y="6561760"/>
                  <a:pt x="2899718" y="6526201"/>
                  <a:pt x="2880680" y="6491283"/>
                </a:cubicBezTo>
                <a:cubicBezTo>
                  <a:pt x="2816418" y="6372888"/>
                  <a:pt x="2731708" y="6260705"/>
                  <a:pt x="2628203" y="6157395"/>
                </a:cubicBezTo>
                <a:cubicBezTo>
                  <a:pt x="2351667" y="5881381"/>
                  <a:pt x="2056353" y="5790796"/>
                  <a:pt x="1760557" y="5798930"/>
                </a:cubicBezTo>
                <a:cubicBezTo>
                  <a:pt x="1380249" y="5809389"/>
                  <a:pt x="999146" y="5983039"/>
                  <a:pt x="656137" y="6135592"/>
                </a:cubicBezTo>
                <a:cubicBezTo>
                  <a:pt x="410327" y="6249107"/>
                  <a:pt x="230621" y="6324339"/>
                  <a:pt x="92317" y="6335050"/>
                </a:cubicBezTo>
                <a:lnTo>
                  <a:pt x="92699" y="6335067"/>
                </a:lnTo>
                <a:lnTo>
                  <a:pt x="55908" y="6335938"/>
                </a:lnTo>
                <a:cubicBezTo>
                  <a:pt x="55019" y="6335938"/>
                  <a:pt x="54574" y="6335495"/>
                  <a:pt x="54130" y="6335938"/>
                </a:cubicBezTo>
                <a:lnTo>
                  <a:pt x="0" y="6342279"/>
                </a:lnTo>
                <a:lnTo>
                  <a:pt x="0" y="5804985"/>
                </a:lnTo>
                <a:lnTo>
                  <a:pt x="61725" y="5771545"/>
                </a:lnTo>
                <a:cubicBezTo>
                  <a:pt x="213813" y="5668990"/>
                  <a:pt x="313807" y="5495315"/>
                  <a:pt x="313807" y="5298330"/>
                </a:cubicBezTo>
                <a:cubicBezTo>
                  <a:pt x="313807" y="5101345"/>
                  <a:pt x="213813" y="4927670"/>
                  <a:pt x="61725" y="4825115"/>
                </a:cubicBezTo>
                <a:lnTo>
                  <a:pt x="0" y="4791676"/>
                </a:lnTo>
                <a:close/>
              </a:path>
            </a:pathLst>
          </a:custGeom>
        </p:spPr>
        <p:txBody>
          <a:bodyPr wrap="square">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4" name="Text Placeholder 41">
            <a:extLst>
              <a:ext uri="{FF2B5EF4-FFF2-40B4-BE49-F238E27FC236}">
                <a16:creationId xmlns:a16="http://schemas.microsoft.com/office/drawing/2014/main" id="{80753CB6-0FA6-4AC8-BCE2-F2B3186D4FEB}"/>
              </a:ext>
            </a:extLst>
          </p:cNvPr>
          <p:cNvSpPr>
            <a:spLocks noGrp="1"/>
          </p:cNvSpPr>
          <p:nvPr>
            <p:ph type="body" sz="quarter" idx="12"/>
          </p:nvPr>
        </p:nvSpPr>
        <p:spPr>
          <a:xfrm>
            <a:off x="5213444" y="962526"/>
            <a:ext cx="6638261"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87656361"/>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preserve="1" userDrawn="1">
  <p:cSld name="Text image 7">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E85E65BE-DEB6-64D7-E6DF-6C8968403857}"/>
              </a:ext>
            </a:extLst>
          </p:cNvPr>
          <p:cNvGrpSpPr/>
          <p:nvPr userDrawn="1"/>
        </p:nvGrpSpPr>
        <p:grpSpPr>
          <a:xfrm>
            <a:off x="7901642" y="3045085"/>
            <a:ext cx="4334953" cy="3822854"/>
            <a:chOff x="7901642" y="3045085"/>
            <a:chExt cx="4334953" cy="3822854"/>
          </a:xfrm>
        </p:grpSpPr>
        <p:sp>
          <p:nvSpPr>
            <p:cNvPr id="3" name="Freeform 2">
              <a:extLst>
                <a:ext uri="{FF2B5EF4-FFF2-40B4-BE49-F238E27FC236}">
                  <a16:creationId xmlns:a16="http://schemas.microsoft.com/office/drawing/2014/main" id="{90D88FC9-2394-D3A8-8B18-8A6756FEEB48}"/>
                </a:ext>
              </a:extLst>
            </p:cNvPr>
            <p:cNvSpPr/>
            <p:nvPr/>
          </p:nvSpPr>
          <p:spPr>
            <a:xfrm rot="10800000">
              <a:off x="8298177" y="3045085"/>
              <a:ext cx="3938418" cy="3822854"/>
            </a:xfrm>
            <a:custGeom>
              <a:avLst/>
              <a:gdLst>
                <a:gd name="connsiteX0" fmla="*/ 629093 w 3938418"/>
                <a:gd name="connsiteY0" fmla="*/ 3822854 h 3822854"/>
                <a:gd name="connsiteX1" fmla="*/ 374900 w 3938418"/>
                <a:gd name="connsiteY1" fmla="*/ 3568325 h 3822854"/>
                <a:gd name="connsiteX2" fmla="*/ 374900 w 3938418"/>
                <a:gd name="connsiteY2" fmla="*/ 1755816 h 3822854"/>
                <a:gd name="connsiteX3" fmla="*/ 705967 w 3938418"/>
                <a:gd name="connsiteY3" fmla="*/ 1424313 h 3822854"/>
                <a:gd name="connsiteX4" fmla="*/ 2042636 w 3938418"/>
                <a:gd name="connsiteY4" fmla="*/ 85882 h 3822854"/>
                <a:gd name="connsiteX5" fmla="*/ 2042636 w 3938418"/>
                <a:gd name="connsiteY5" fmla="*/ 85976 h 3822854"/>
                <a:gd name="connsiteX6" fmla="*/ 2128499 w 3938418"/>
                <a:gd name="connsiteY6" fmla="*/ 0 h 3822854"/>
                <a:gd name="connsiteX7" fmla="*/ 3938418 w 3938418"/>
                <a:gd name="connsiteY7" fmla="*/ 0 h 3822854"/>
                <a:gd name="connsiteX8" fmla="*/ 3937799 w 3938418"/>
                <a:gd name="connsiteY8" fmla="*/ 28107 h 3822854"/>
                <a:gd name="connsiteX9" fmla="*/ 3417742 w 3938418"/>
                <a:gd name="connsiteY9" fmla="*/ 1030528 h 3822854"/>
                <a:gd name="connsiteX10" fmla="*/ 2352875 w 3938418"/>
                <a:gd name="connsiteY10" fmla="*/ 2096799 h 3822854"/>
                <a:gd name="connsiteX11" fmla="*/ 1697369 w 3938418"/>
                <a:gd name="connsiteY11" fmla="*/ 2753170 h 3822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38418" h="3822854">
                  <a:moveTo>
                    <a:pt x="629093" y="3822854"/>
                  </a:moveTo>
                  <a:lnTo>
                    <a:pt x="374900" y="3568325"/>
                  </a:lnTo>
                  <a:cubicBezTo>
                    <a:pt x="-124967" y="3067800"/>
                    <a:pt x="-124967" y="2256342"/>
                    <a:pt x="374900" y="1755816"/>
                  </a:cubicBezTo>
                  <a:lnTo>
                    <a:pt x="705967" y="1424313"/>
                  </a:lnTo>
                  <a:lnTo>
                    <a:pt x="2042636" y="85882"/>
                  </a:lnTo>
                  <a:lnTo>
                    <a:pt x="2042636" y="85976"/>
                  </a:lnTo>
                  <a:lnTo>
                    <a:pt x="2128499" y="0"/>
                  </a:lnTo>
                  <a:lnTo>
                    <a:pt x="3938418" y="0"/>
                  </a:lnTo>
                  <a:lnTo>
                    <a:pt x="3937799" y="28107"/>
                  </a:lnTo>
                  <a:cubicBezTo>
                    <a:pt x="3910458" y="365442"/>
                    <a:pt x="3742880" y="704962"/>
                    <a:pt x="3417742" y="1030528"/>
                  </a:cubicBezTo>
                  <a:lnTo>
                    <a:pt x="2352875" y="2096799"/>
                  </a:lnTo>
                  <a:lnTo>
                    <a:pt x="1697369" y="2753170"/>
                  </a:lnTo>
                  <a:close/>
                </a:path>
              </a:pathLst>
            </a:custGeom>
            <a:solidFill>
              <a:srgbClr val="D14B74"/>
            </a:solidFill>
            <a:ln w="12700" cap="flat">
              <a:noFill/>
              <a:prstDash val="solid"/>
              <a:miter/>
            </a:ln>
          </p:spPr>
          <p:txBody>
            <a:bodyPr rtlCol="0" anchor="ctr"/>
            <a:lstStyle/>
            <a:p>
              <a:endParaRPr lang="en-IS"/>
            </a:p>
          </p:txBody>
        </p:sp>
        <p:sp>
          <p:nvSpPr>
            <p:cNvPr id="4" name="Freeform 3">
              <a:extLst>
                <a:ext uri="{FF2B5EF4-FFF2-40B4-BE49-F238E27FC236}">
                  <a16:creationId xmlns:a16="http://schemas.microsoft.com/office/drawing/2014/main" id="{51530F2C-3F82-A640-4765-0A7D44FAFCA1}"/>
                </a:ext>
              </a:extLst>
            </p:cNvPr>
            <p:cNvSpPr/>
            <p:nvPr/>
          </p:nvSpPr>
          <p:spPr>
            <a:xfrm rot="10800000">
              <a:off x="7901642" y="3115122"/>
              <a:ext cx="3449014" cy="3676930"/>
            </a:xfrm>
            <a:custGeom>
              <a:avLst/>
              <a:gdLst>
                <a:gd name="connsiteX0" fmla="*/ 0 w 3449014"/>
                <a:gd name="connsiteY0" fmla="*/ 1168203 h 3676930"/>
                <a:gd name="connsiteX1" fmla="*/ 1147610 w 3449014"/>
                <a:gd name="connsiteY1" fmla="*/ 19080 h 3676930"/>
                <a:gd name="connsiteX2" fmla="*/ 2790637 w 3449014"/>
                <a:gd name="connsiteY2" fmla="*/ 596580 h 3676930"/>
                <a:gd name="connsiteX3" fmla="*/ 2839393 w 3449014"/>
                <a:gd name="connsiteY3" fmla="*/ 646727 h 3676930"/>
                <a:gd name="connsiteX4" fmla="*/ 2981117 w 3449014"/>
                <a:gd name="connsiteY4" fmla="*/ 3175423 h 3676930"/>
                <a:gd name="connsiteX5" fmla="*/ 344605 w 3449014"/>
                <a:gd name="connsiteY5" fmla="*/ 3144804 h 3676930"/>
                <a:gd name="connsiteX6" fmla="*/ 1457092 w 3449014"/>
                <a:gd name="connsiteY6" fmla="*/ 2030851 h 3676930"/>
                <a:gd name="connsiteX7" fmla="*/ 1374443 w 3449014"/>
                <a:gd name="connsiteY7" fmla="*/ 1251529 h 3676930"/>
                <a:gd name="connsiteX8" fmla="*/ 0 w 3449014"/>
                <a:gd name="connsiteY8" fmla="*/ 1168203 h 367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9014" h="3676930">
                  <a:moveTo>
                    <a:pt x="0" y="1168203"/>
                  </a:moveTo>
                  <a:lnTo>
                    <a:pt x="1147610" y="19080"/>
                  </a:lnTo>
                  <a:cubicBezTo>
                    <a:pt x="1678150" y="-60360"/>
                    <a:pt x="2298439" y="103733"/>
                    <a:pt x="2790637" y="596580"/>
                  </a:cubicBezTo>
                  <a:cubicBezTo>
                    <a:pt x="2807583" y="613549"/>
                    <a:pt x="2823772" y="629759"/>
                    <a:pt x="2839393" y="646727"/>
                  </a:cubicBezTo>
                  <a:cubicBezTo>
                    <a:pt x="3596199" y="1444914"/>
                    <a:pt x="3654043" y="2501515"/>
                    <a:pt x="2981117" y="3175423"/>
                  </a:cubicBezTo>
                  <a:cubicBezTo>
                    <a:pt x="2295220" y="3862224"/>
                    <a:pt x="1362136" y="3835586"/>
                    <a:pt x="344605" y="3144804"/>
                  </a:cubicBezTo>
                  <a:lnTo>
                    <a:pt x="1457092" y="2030851"/>
                  </a:lnTo>
                  <a:cubicBezTo>
                    <a:pt x="1672281" y="1815378"/>
                    <a:pt x="1639146" y="1516580"/>
                    <a:pt x="1374443" y="1251529"/>
                  </a:cubicBezTo>
                  <a:cubicBezTo>
                    <a:pt x="1032489" y="909124"/>
                    <a:pt x="440791" y="833571"/>
                    <a:pt x="0" y="1168203"/>
                  </a:cubicBezTo>
                  <a:close/>
                </a:path>
              </a:pathLst>
            </a:custGeom>
            <a:solidFill>
              <a:srgbClr val="912B47"/>
            </a:solidFill>
            <a:ln w="0" cap="flat">
              <a:noFill/>
              <a:prstDash val="solid"/>
              <a:miter/>
            </a:ln>
          </p:spPr>
          <p:txBody>
            <a:bodyPr rtlCol="0" anchor="ctr"/>
            <a:lstStyle/>
            <a:p>
              <a:endParaRPr lang="en-IS"/>
            </a:p>
          </p:txBody>
        </p:sp>
        <p:sp>
          <p:nvSpPr>
            <p:cNvPr id="5" name="Freeform 4">
              <a:extLst>
                <a:ext uri="{FF2B5EF4-FFF2-40B4-BE49-F238E27FC236}">
                  <a16:creationId xmlns:a16="http://schemas.microsoft.com/office/drawing/2014/main" id="{1780C055-8907-A363-A184-0D4E8325682D}"/>
                </a:ext>
              </a:extLst>
            </p:cNvPr>
            <p:cNvSpPr/>
            <p:nvPr/>
          </p:nvSpPr>
          <p:spPr>
            <a:xfrm rot="10800000">
              <a:off x="10203801" y="4840230"/>
              <a:ext cx="1997528" cy="1931982"/>
            </a:xfrm>
            <a:custGeom>
              <a:avLst/>
              <a:gdLst>
                <a:gd name="connsiteX0" fmla="*/ 0 w 1997528"/>
                <a:gd name="connsiteY0" fmla="*/ 1931982 h 1931982"/>
                <a:gd name="connsiteX1" fmla="*/ 0 w 1997528"/>
                <a:gd name="connsiteY1" fmla="*/ 535789 h 1931982"/>
                <a:gd name="connsiteX2" fmla="*/ 58667 w 1997528"/>
                <a:gd name="connsiteY2" fmla="*/ 580725 h 1931982"/>
                <a:gd name="connsiteX3" fmla="*/ 952163 w 1997528"/>
                <a:gd name="connsiteY3" fmla="*/ 376721 h 1931982"/>
                <a:gd name="connsiteX4" fmla="*/ 1997528 w 1997528"/>
                <a:gd name="connsiteY4" fmla="*/ 0 h 1931982"/>
                <a:gd name="connsiteX5" fmla="*/ 660858 w 1997528"/>
                <a:gd name="connsiteY5" fmla="*/ 1338431 h 1931982"/>
                <a:gd name="connsiteX6" fmla="*/ 329791 w 1997528"/>
                <a:gd name="connsiteY6" fmla="*/ 1669935 h 1931982"/>
                <a:gd name="connsiteX7" fmla="*/ 130602 w 1997528"/>
                <a:gd name="connsiteY7" fmla="*/ 1930625 h 1931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97528" h="1931982">
                  <a:moveTo>
                    <a:pt x="0" y="1931982"/>
                  </a:moveTo>
                  <a:lnTo>
                    <a:pt x="0" y="535789"/>
                  </a:lnTo>
                  <a:lnTo>
                    <a:pt x="58667" y="580725"/>
                  </a:lnTo>
                  <a:cubicBezTo>
                    <a:pt x="245298" y="684911"/>
                    <a:pt x="511714" y="580605"/>
                    <a:pt x="952163" y="376721"/>
                  </a:cubicBezTo>
                  <a:cubicBezTo>
                    <a:pt x="1279727" y="230640"/>
                    <a:pt x="1635787" y="68917"/>
                    <a:pt x="1997528" y="0"/>
                  </a:cubicBezTo>
                  <a:lnTo>
                    <a:pt x="660858" y="1338431"/>
                  </a:lnTo>
                  <a:lnTo>
                    <a:pt x="329791" y="1669935"/>
                  </a:lnTo>
                  <a:cubicBezTo>
                    <a:pt x="250267" y="1749659"/>
                    <a:pt x="184849" y="1837725"/>
                    <a:pt x="130602" y="1930625"/>
                  </a:cubicBezTo>
                  <a:close/>
                </a:path>
              </a:pathLst>
            </a:custGeom>
            <a:solidFill>
              <a:srgbClr val="EFBC6E"/>
            </a:solidFill>
            <a:ln w="0" cap="flat">
              <a:noFill/>
              <a:prstDash val="solid"/>
              <a:miter/>
            </a:ln>
          </p:spPr>
          <p:txBody>
            <a:bodyPr rtlCol="0" anchor="ctr"/>
            <a:lstStyle/>
            <a:p>
              <a:endParaRPr lang="en-IS"/>
            </a:p>
          </p:txBody>
        </p:sp>
        <p:sp>
          <p:nvSpPr>
            <p:cNvPr id="8" name="Freeform 7">
              <a:extLst>
                <a:ext uri="{FF2B5EF4-FFF2-40B4-BE49-F238E27FC236}">
                  <a16:creationId xmlns:a16="http://schemas.microsoft.com/office/drawing/2014/main" id="{A38DA6BD-83AB-D6AE-D31D-4CF8FDF7AB57}"/>
                </a:ext>
              </a:extLst>
            </p:cNvPr>
            <p:cNvSpPr/>
            <p:nvPr/>
          </p:nvSpPr>
          <p:spPr>
            <a:xfrm rot="10800000">
              <a:off x="11712492" y="6475216"/>
              <a:ext cx="279849" cy="280218"/>
            </a:xfrm>
            <a:custGeom>
              <a:avLst/>
              <a:gdLst>
                <a:gd name="connsiteX0" fmla="*/ 279849 w 279849"/>
                <a:gd name="connsiteY0" fmla="*/ 140109 h 280218"/>
                <a:gd name="connsiteX1" fmla="*/ 139925 w 279849"/>
                <a:gd name="connsiteY1" fmla="*/ 280218 h 280218"/>
                <a:gd name="connsiteX2" fmla="*/ 0 w 279849"/>
                <a:gd name="connsiteY2" fmla="*/ 140109 h 280218"/>
                <a:gd name="connsiteX3" fmla="*/ 139925 w 279849"/>
                <a:gd name="connsiteY3" fmla="*/ 0 h 280218"/>
                <a:gd name="connsiteX4" fmla="*/ 279849 w 279849"/>
                <a:gd name="connsiteY4" fmla="*/ 140109 h 2802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9849" h="280218">
                  <a:moveTo>
                    <a:pt x="279849" y="140109"/>
                  </a:moveTo>
                  <a:cubicBezTo>
                    <a:pt x="279849" y="217490"/>
                    <a:pt x="217203" y="280218"/>
                    <a:pt x="139925" y="280218"/>
                  </a:cubicBezTo>
                  <a:cubicBezTo>
                    <a:pt x="62646" y="280218"/>
                    <a:pt x="0" y="217490"/>
                    <a:pt x="0" y="140109"/>
                  </a:cubicBezTo>
                  <a:cubicBezTo>
                    <a:pt x="0" y="62729"/>
                    <a:pt x="62646" y="0"/>
                    <a:pt x="139925" y="0"/>
                  </a:cubicBezTo>
                  <a:cubicBezTo>
                    <a:pt x="217203" y="0"/>
                    <a:pt x="279849" y="62729"/>
                    <a:pt x="279849" y="140109"/>
                  </a:cubicBezTo>
                  <a:close/>
                </a:path>
              </a:pathLst>
            </a:custGeom>
            <a:solidFill>
              <a:srgbClr val="EFBC6E"/>
            </a:solidFill>
            <a:ln w="0" cap="flat">
              <a:noFill/>
              <a:prstDash val="solid"/>
              <a:miter/>
            </a:ln>
          </p:spPr>
          <p:txBody>
            <a:bodyPr rtlCol="0" anchor="ctr"/>
            <a:lstStyle/>
            <a:p>
              <a:endParaRPr lang="en-IS"/>
            </a:p>
          </p:txBody>
        </p:sp>
      </p:grpSp>
      <p:sp>
        <p:nvSpPr>
          <p:cNvPr id="20" name="Round Single Corner Rectangle 19">
            <a:extLst>
              <a:ext uri="{FF2B5EF4-FFF2-40B4-BE49-F238E27FC236}">
                <a16:creationId xmlns:a16="http://schemas.microsoft.com/office/drawing/2014/main" id="{0AB6023A-8741-7AA6-D37C-3BAE9A9304E1}"/>
              </a:ext>
            </a:extLst>
          </p:cNvPr>
          <p:cNvSpPr/>
          <p:nvPr userDrawn="1"/>
        </p:nvSpPr>
        <p:spPr>
          <a:xfrm rot="10800000">
            <a:off x="6631618" y="-3"/>
            <a:ext cx="5560381" cy="5987909"/>
          </a:xfrm>
          <a:prstGeom prst="round1Rect">
            <a:avLst/>
          </a:prstGeom>
          <a:solidFill>
            <a:srgbClr val="F5F6F8"/>
          </a:solidFill>
          <a:ln>
            <a:noFill/>
          </a:ln>
          <a:effectLst>
            <a:outerShdw blurRad="165100" dist="127000" dir="5400000" algn="ctr" rotWithShape="0">
              <a:srgbClr val="000000">
                <a:alpha val="1535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S"/>
          </a:p>
        </p:txBody>
      </p:sp>
      <p:sp>
        <p:nvSpPr>
          <p:cNvPr id="7" name="Title Placeholder 12">
            <a:extLst>
              <a:ext uri="{FF2B5EF4-FFF2-40B4-BE49-F238E27FC236}">
                <a16:creationId xmlns:a16="http://schemas.microsoft.com/office/drawing/2014/main" id="{D416D5DF-3828-DA86-FEF5-77737EB002A5}"/>
              </a:ext>
            </a:extLst>
          </p:cNvPr>
          <p:cNvSpPr>
            <a:spLocks noGrp="1"/>
          </p:cNvSpPr>
          <p:nvPr>
            <p:ph type="title" hasCustomPrompt="1"/>
          </p:nvPr>
        </p:nvSpPr>
        <p:spPr>
          <a:xfrm>
            <a:off x="340291" y="212186"/>
            <a:ext cx="5953977" cy="588637"/>
          </a:xfrm>
          <a:prstGeom prst="rect">
            <a:avLst/>
          </a:prstGeom>
        </p:spPr>
        <p:txBody>
          <a:bodyPr vert="horz" lIns="91440" tIns="45720" rIns="91440" bIns="45720" rtlCol="0" anchor="t" anchorCtr="0">
            <a:normAutofit/>
          </a:bodyPr>
          <a:lstStyle>
            <a:lvl1pPr>
              <a:defRPr b="1" i="0">
                <a:solidFill>
                  <a:srgbClr val="361D5C"/>
                </a:solidFill>
                <a:latin typeface="Aptos ExtraBold" panose="020B0004020202020204" pitchFamily="34" charset="0"/>
              </a:defRPr>
            </a:lvl1pPr>
          </a:lstStyle>
          <a:p>
            <a:r>
              <a:rPr lang="en-GB"/>
              <a:t>Insert slide title</a:t>
            </a:r>
            <a:endParaRPr lang="en-IS"/>
          </a:p>
        </p:txBody>
      </p:sp>
      <p:sp>
        <p:nvSpPr>
          <p:cNvPr id="35" name="Picture Placeholder 34">
            <a:extLst>
              <a:ext uri="{FF2B5EF4-FFF2-40B4-BE49-F238E27FC236}">
                <a16:creationId xmlns:a16="http://schemas.microsoft.com/office/drawing/2014/main" id="{CA298231-52FE-1251-D73D-5B214E2BB935}"/>
              </a:ext>
            </a:extLst>
          </p:cNvPr>
          <p:cNvSpPr>
            <a:spLocks noGrp="1"/>
          </p:cNvSpPr>
          <p:nvPr>
            <p:ph type="pic" sz="quarter" idx="12" hasCustomPrompt="1"/>
          </p:nvPr>
        </p:nvSpPr>
        <p:spPr>
          <a:xfrm>
            <a:off x="6696076" y="1"/>
            <a:ext cx="5495923" cy="5934076"/>
          </a:xfrm>
          <a:custGeom>
            <a:avLst/>
            <a:gdLst>
              <a:gd name="connsiteX0" fmla="*/ 5495922 w 5495923"/>
              <a:gd name="connsiteY0" fmla="*/ 0 h 5934076"/>
              <a:gd name="connsiteX1" fmla="*/ 5495923 w 5495923"/>
              <a:gd name="connsiteY1" fmla="*/ 0 h 5934076"/>
              <a:gd name="connsiteX2" fmla="*/ 5495923 w 5495923"/>
              <a:gd name="connsiteY2" fmla="*/ 111 h 5934076"/>
              <a:gd name="connsiteX3" fmla="*/ 5495922 w 5495923"/>
              <a:gd name="connsiteY3" fmla="*/ 111 h 5934076"/>
              <a:gd name="connsiteX4" fmla="*/ 0 w 5495923"/>
              <a:gd name="connsiteY4" fmla="*/ 0 h 5934076"/>
              <a:gd name="connsiteX5" fmla="*/ 2699849 w 5495923"/>
              <a:gd name="connsiteY5" fmla="*/ 0 h 5934076"/>
              <a:gd name="connsiteX6" fmla="*/ 2699849 w 5495923"/>
              <a:gd name="connsiteY6" fmla="*/ 111 h 5934076"/>
              <a:gd name="connsiteX7" fmla="*/ 2623494 w 5495923"/>
              <a:gd name="connsiteY7" fmla="*/ 111 h 5934076"/>
              <a:gd name="connsiteX8" fmla="*/ 2637615 w 5495923"/>
              <a:gd name="connsiteY8" fmla="*/ 38777 h 5934076"/>
              <a:gd name="connsiteX9" fmla="*/ 3003852 w 5495923"/>
              <a:gd name="connsiteY9" fmla="*/ 575215 h 5934076"/>
              <a:gd name="connsiteX10" fmla="*/ 4498517 w 5495923"/>
              <a:gd name="connsiteY10" fmla="*/ 960253 h 5934076"/>
              <a:gd name="connsiteX11" fmla="*/ 4498517 w 5495923"/>
              <a:gd name="connsiteY11" fmla="*/ 960114 h 5934076"/>
              <a:gd name="connsiteX12" fmla="*/ 4923127 w 5495923"/>
              <a:gd name="connsiteY12" fmla="*/ 827748 h 5934076"/>
              <a:gd name="connsiteX13" fmla="*/ 4933137 w 5495923"/>
              <a:gd name="connsiteY13" fmla="*/ 823692 h 5934076"/>
              <a:gd name="connsiteX14" fmla="*/ 4933151 w 5495923"/>
              <a:gd name="connsiteY14" fmla="*/ 823687 h 5934076"/>
              <a:gd name="connsiteX15" fmla="*/ 5305000 w 5495923"/>
              <a:gd name="connsiteY15" fmla="*/ 666590 h 5934076"/>
              <a:gd name="connsiteX16" fmla="*/ 5487401 w 5495923"/>
              <a:gd name="connsiteY16" fmla="*/ 587431 h 5934076"/>
              <a:gd name="connsiteX17" fmla="*/ 5495923 w 5495923"/>
              <a:gd name="connsiteY17" fmla="*/ 583860 h 5934076"/>
              <a:gd name="connsiteX18" fmla="*/ 5495923 w 5495923"/>
              <a:gd name="connsiteY18" fmla="*/ 5934076 h 5934076"/>
              <a:gd name="connsiteX19" fmla="*/ 916006 w 5495923"/>
              <a:gd name="connsiteY19" fmla="*/ 5934076 h 5934076"/>
              <a:gd name="connsiteX20" fmla="*/ 0 w 5495923"/>
              <a:gd name="connsiteY20" fmla="*/ 5018070 h 5934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495923" h="5934076">
                <a:moveTo>
                  <a:pt x="5495922" y="0"/>
                </a:moveTo>
                <a:lnTo>
                  <a:pt x="5495923" y="0"/>
                </a:lnTo>
                <a:lnTo>
                  <a:pt x="5495923" y="111"/>
                </a:lnTo>
                <a:lnTo>
                  <a:pt x="5495922" y="111"/>
                </a:lnTo>
                <a:close/>
                <a:moveTo>
                  <a:pt x="0" y="0"/>
                </a:moveTo>
                <a:lnTo>
                  <a:pt x="2699849" y="0"/>
                </a:lnTo>
                <a:lnTo>
                  <a:pt x="2699849" y="111"/>
                </a:lnTo>
                <a:lnTo>
                  <a:pt x="2623494" y="111"/>
                </a:lnTo>
                <a:lnTo>
                  <a:pt x="2637615" y="38777"/>
                </a:lnTo>
                <a:cubicBezTo>
                  <a:pt x="2720026" y="233351"/>
                  <a:pt x="2842843" y="414206"/>
                  <a:pt x="3003852" y="575215"/>
                </a:cubicBezTo>
                <a:cubicBezTo>
                  <a:pt x="3472419" y="1043782"/>
                  <a:pt x="4006409" y="1074385"/>
                  <a:pt x="4498517" y="960253"/>
                </a:cubicBezTo>
                <a:lnTo>
                  <a:pt x="4498517" y="960114"/>
                </a:lnTo>
                <a:cubicBezTo>
                  <a:pt x="4644664" y="926231"/>
                  <a:pt x="4787141" y="879537"/>
                  <a:pt x="4923127" y="827748"/>
                </a:cubicBezTo>
                <a:lnTo>
                  <a:pt x="4933137" y="823692"/>
                </a:lnTo>
                <a:lnTo>
                  <a:pt x="4933151" y="823687"/>
                </a:lnTo>
                <a:cubicBezTo>
                  <a:pt x="5064266" y="773754"/>
                  <a:pt x="5189122" y="718908"/>
                  <a:pt x="5305000" y="666590"/>
                </a:cubicBezTo>
                <a:cubicBezTo>
                  <a:pt x="5368142" y="639141"/>
                  <a:pt x="5428920" y="612577"/>
                  <a:pt x="5487401" y="587431"/>
                </a:cubicBezTo>
                <a:lnTo>
                  <a:pt x="5495923" y="583860"/>
                </a:lnTo>
                <a:lnTo>
                  <a:pt x="5495923" y="5934076"/>
                </a:lnTo>
                <a:lnTo>
                  <a:pt x="916006" y="5934076"/>
                </a:lnTo>
                <a:cubicBezTo>
                  <a:pt x="410110" y="5934076"/>
                  <a:pt x="0" y="5523966"/>
                  <a:pt x="0" y="5018070"/>
                </a:cubicBezTo>
                <a:close/>
              </a:path>
            </a:pathLst>
          </a:custGeom>
        </p:spPr>
        <p:txBody>
          <a:bodyPr wrap="square" anchor="ctr" anchorCtr="0">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9" name="Freeform 8">
            <a:extLst>
              <a:ext uri="{FF2B5EF4-FFF2-40B4-BE49-F238E27FC236}">
                <a16:creationId xmlns:a16="http://schemas.microsoft.com/office/drawing/2014/main" id="{C68D938C-D658-FAF3-3E64-8926731BD1D5}"/>
              </a:ext>
            </a:extLst>
          </p:cNvPr>
          <p:cNvSpPr/>
          <p:nvPr userDrawn="1"/>
        </p:nvSpPr>
        <p:spPr>
          <a:xfrm>
            <a:off x="9318013" y="-3"/>
            <a:ext cx="2883318" cy="1015982"/>
          </a:xfrm>
          <a:custGeom>
            <a:avLst/>
            <a:gdLst>
              <a:gd name="connsiteX0" fmla="*/ 76355 w 2883318"/>
              <a:gd name="connsiteY0" fmla="*/ 0 h 1015982"/>
              <a:gd name="connsiteX1" fmla="*/ 2872428 w 2883318"/>
              <a:gd name="connsiteY1" fmla="*/ 0 h 1015982"/>
              <a:gd name="connsiteX2" fmla="*/ 2872428 w 2883318"/>
              <a:gd name="connsiteY2" fmla="*/ 115 h 1015982"/>
              <a:gd name="connsiteX3" fmla="*/ 2883318 w 2883318"/>
              <a:gd name="connsiteY3" fmla="*/ 115 h 1015982"/>
              <a:gd name="connsiteX4" fmla="*/ 2883318 w 2883318"/>
              <a:gd name="connsiteY4" fmla="*/ 579012 h 1015982"/>
              <a:gd name="connsiteX5" fmla="*/ 2874479 w 2883318"/>
              <a:gd name="connsiteY5" fmla="*/ 582717 h 1015982"/>
              <a:gd name="connsiteX6" fmla="*/ 2685300 w 2883318"/>
              <a:gd name="connsiteY6" fmla="*/ 664817 h 1015982"/>
              <a:gd name="connsiteX7" fmla="*/ 1875023 w 2883318"/>
              <a:gd name="connsiteY7" fmla="*/ 960118 h 1015982"/>
              <a:gd name="connsiteX8" fmla="*/ 1875023 w 2883318"/>
              <a:gd name="connsiteY8" fmla="*/ 960257 h 1015982"/>
              <a:gd name="connsiteX9" fmla="*/ 380358 w 2883318"/>
              <a:gd name="connsiteY9" fmla="*/ 575219 h 1015982"/>
              <a:gd name="connsiteX10" fmla="*/ 14121 w 2883318"/>
              <a:gd name="connsiteY10" fmla="*/ 38781 h 1015982"/>
              <a:gd name="connsiteX11" fmla="*/ 0 w 2883318"/>
              <a:gd name="connsiteY11" fmla="*/ 115 h 1015982"/>
              <a:gd name="connsiteX12" fmla="*/ 76355 w 2883318"/>
              <a:gd name="connsiteY12" fmla="*/ 115 h 1015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883318" h="1015982">
                <a:moveTo>
                  <a:pt x="76355" y="0"/>
                </a:moveTo>
                <a:lnTo>
                  <a:pt x="2872428" y="0"/>
                </a:lnTo>
                <a:lnTo>
                  <a:pt x="2872428" y="115"/>
                </a:lnTo>
                <a:lnTo>
                  <a:pt x="2883318" y="115"/>
                </a:lnTo>
                <a:lnTo>
                  <a:pt x="2883318" y="579012"/>
                </a:lnTo>
                <a:lnTo>
                  <a:pt x="2874479" y="582717"/>
                </a:lnTo>
                <a:cubicBezTo>
                  <a:pt x="2813825" y="608797"/>
                  <a:pt x="2750789" y="636348"/>
                  <a:pt x="2685300" y="664817"/>
                </a:cubicBezTo>
                <a:cubicBezTo>
                  <a:pt x="2444931" y="773342"/>
                  <a:pt x="2167316" y="892352"/>
                  <a:pt x="1875023" y="960118"/>
                </a:cubicBezTo>
                <a:lnTo>
                  <a:pt x="1875023" y="960257"/>
                </a:lnTo>
                <a:cubicBezTo>
                  <a:pt x="1382915" y="1074389"/>
                  <a:pt x="848925" y="1043786"/>
                  <a:pt x="380358" y="575219"/>
                </a:cubicBezTo>
                <a:cubicBezTo>
                  <a:pt x="219349" y="414210"/>
                  <a:pt x="96532" y="233355"/>
                  <a:pt x="14121" y="38781"/>
                </a:cubicBezTo>
                <a:lnTo>
                  <a:pt x="0" y="115"/>
                </a:lnTo>
                <a:lnTo>
                  <a:pt x="76355" y="115"/>
                </a:lnTo>
                <a:close/>
              </a:path>
            </a:pathLst>
          </a:custGeom>
          <a:solidFill>
            <a:srgbClr val="361D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IS"/>
          </a:p>
        </p:txBody>
      </p:sp>
      <p:pic>
        <p:nvPicPr>
          <p:cNvPr id="10" name="Picture 9" descr="A black background with white text&#10;&#10;Description automatically generated">
            <a:extLst>
              <a:ext uri="{FF2B5EF4-FFF2-40B4-BE49-F238E27FC236}">
                <a16:creationId xmlns:a16="http://schemas.microsoft.com/office/drawing/2014/main" id="{E5218669-A810-6F56-B1D2-E8FAD342D8C6}"/>
              </a:ext>
            </a:extLst>
          </p:cNvPr>
          <p:cNvPicPr>
            <a:picLocks noChangeAspect="1"/>
          </p:cNvPicPr>
          <p:nvPr userDrawn="1"/>
        </p:nvPicPr>
        <p:blipFill>
          <a:blip r:embed="rId2"/>
          <a:stretch>
            <a:fillRect/>
          </a:stretch>
        </p:blipFill>
        <p:spPr>
          <a:xfrm>
            <a:off x="10019177" y="115837"/>
            <a:ext cx="1480989" cy="606708"/>
          </a:xfrm>
          <a:prstGeom prst="rect">
            <a:avLst/>
          </a:prstGeom>
        </p:spPr>
      </p:pic>
      <p:sp>
        <p:nvSpPr>
          <p:cNvPr id="11" name="Text Placeholder 41">
            <a:extLst>
              <a:ext uri="{FF2B5EF4-FFF2-40B4-BE49-F238E27FC236}">
                <a16:creationId xmlns:a16="http://schemas.microsoft.com/office/drawing/2014/main" id="{4414CE10-1C07-39DE-45CE-9F663993BF77}"/>
              </a:ext>
            </a:extLst>
          </p:cNvPr>
          <p:cNvSpPr>
            <a:spLocks noGrp="1"/>
          </p:cNvSpPr>
          <p:nvPr>
            <p:ph type="body" sz="quarter" idx="11"/>
          </p:nvPr>
        </p:nvSpPr>
        <p:spPr>
          <a:xfrm>
            <a:off x="340290" y="962526"/>
            <a:ext cx="5953977"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80302696"/>
      </p:ext>
    </p:extLst>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preserve="1" userDrawn="1">
  <p:cSld name="Text 2 images">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DC538E4-1E3D-5770-10C2-7C3C2846029D}"/>
              </a:ext>
            </a:extLst>
          </p:cNvPr>
          <p:cNvGrpSpPr/>
          <p:nvPr userDrawn="1"/>
        </p:nvGrpSpPr>
        <p:grpSpPr>
          <a:xfrm>
            <a:off x="8431331" y="0"/>
            <a:ext cx="3770001" cy="6858000"/>
            <a:chOff x="8422000" y="0"/>
            <a:chExt cx="3770001" cy="6858000"/>
          </a:xfrm>
        </p:grpSpPr>
        <p:sp>
          <p:nvSpPr>
            <p:cNvPr id="9" name="Freeform 8">
              <a:extLst>
                <a:ext uri="{FF2B5EF4-FFF2-40B4-BE49-F238E27FC236}">
                  <a16:creationId xmlns:a16="http://schemas.microsoft.com/office/drawing/2014/main" id="{2055432D-AB0F-7A9F-2390-A01DC0660C55}"/>
                </a:ext>
              </a:extLst>
            </p:cNvPr>
            <p:cNvSpPr/>
            <p:nvPr userDrawn="1"/>
          </p:nvSpPr>
          <p:spPr>
            <a:xfrm>
              <a:off x="9143568" y="0"/>
              <a:ext cx="2602364" cy="6858000"/>
            </a:xfrm>
            <a:custGeom>
              <a:avLst/>
              <a:gdLst>
                <a:gd name="connsiteX0" fmla="*/ 0 w 2602364"/>
                <a:gd name="connsiteY0" fmla="*/ 0 h 6858000"/>
                <a:gd name="connsiteX1" fmla="*/ 824121 w 2602364"/>
                <a:gd name="connsiteY1" fmla="*/ 0 h 6858000"/>
                <a:gd name="connsiteX2" fmla="*/ 869182 w 2602364"/>
                <a:gd name="connsiteY2" fmla="*/ 37248 h 6858000"/>
                <a:gd name="connsiteX3" fmla="*/ 1171916 w 2602364"/>
                <a:gd name="connsiteY3" fmla="*/ 768025 h 6858000"/>
                <a:gd name="connsiteX4" fmla="*/ 1171916 w 2602364"/>
                <a:gd name="connsiteY4" fmla="*/ 4915986 h 6858000"/>
                <a:gd name="connsiteX5" fmla="*/ 2598811 w 2602364"/>
                <a:gd name="connsiteY5" fmla="*/ 6857083 h 6858000"/>
                <a:gd name="connsiteX6" fmla="*/ 2602364 w 2602364"/>
                <a:gd name="connsiteY6" fmla="*/ 6858000 h 6858000"/>
                <a:gd name="connsiteX7" fmla="*/ 1839188 w 2602364"/>
                <a:gd name="connsiteY7" fmla="*/ 6858000 h 6858000"/>
                <a:gd name="connsiteX8" fmla="*/ 1693445 w 2602364"/>
                <a:gd name="connsiteY8" fmla="*/ 6748802 h 6858000"/>
                <a:gd name="connsiteX9" fmla="*/ 829134 w 2602364"/>
                <a:gd name="connsiteY9" fmla="*/ 4916110 h 6858000"/>
                <a:gd name="connsiteX10" fmla="*/ 829134 w 2602364"/>
                <a:gd name="connsiteY10" fmla="*/ 768025 h 6858000"/>
                <a:gd name="connsiteX11" fmla="*/ 139509 w 2602364"/>
                <a:gd name="connsiteY11" fmla="*/ 77458 h 6858000"/>
                <a:gd name="connsiteX12" fmla="*/ 18289 w 2602364"/>
                <a:gd name="connsiteY12" fmla="*/ 2715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02364" h="6858000">
                  <a:moveTo>
                    <a:pt x="0" y="0"/>
                  </a:moveTo>
                  <a:lnTo>
                    <a:pt x="824121" y="0"/>
                  </a:lnTo>
                  <a:lnTo>
                    <a:pt x="869182" y="37248"/>
                  </a:lnTo>
                  <a:cubicBezTo>
                    <a:pt x="1056127" y="224464"/>
                    <a:pt x="1171916" y="482949"/>
                    <a:pt x="1171916" y="768025"/>
                  </a:cubicBezTo>
                  <a:lnTo>
                    <a:pt x="1171916" y="4915986"/>
                  </a:lnTo>
                  <a:cubicBezTo>
                    <a:pt x="1171916" y="5826661"/>
                    <a:pt x="1773027" y="6599343"/>
                    <a:pt x="2598811" y="6857083"/>
                  </a:cubicBezTo>
                  <a:lnTo>
                    <a:pt x="2602364" y="6858000"/>
                  </a:lnTo>
                  <a:lnTo>
                    <a:pt x="1839188" y="6858000"/>
                  </a:lnTo>
                  <a:lnTo>
                    <a:pt x="1693445" y="6748802"/>
                  </a:lnTo>
                  <a:cubicBezTo>
                    <a:pt x="1165920" y="6312689"/>
                    <a:pt x="829134" y="5653065"/>
                    <a:pt x="829134" y="4916110"/>
                  </a:cubicBezTo>
                  <a:lnTo>
                    <a:pt x="829134" y="768025"/>
                  </a:lnTo>
                  <a:cubicBezTo>
                    <a:pt x="829134" y="387184"/>
                    <a:pt x="519707" y="77458"/>
                    <a:pt x="139509" y="77458"/>
                  </a:cubicBezTo>
                  <a:cubicBezTo>
                    <a:pt x="92184" y="77458"/>
                    <a:pt x="49321" y="58231"/>
                    <a:pt x="18289" y="27157"/>
                  </a:cubicBezTo>
                  <a:close/>
                </a:path>
              </a:pathLst>
            </a:custGeom>
            <a:solidFill>
              <a:srgbClr val="D14B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9">
              <a:extLst>
                <a:ext uri="{FF2B5EF4-FFF2-40B4-BE49-F238E27FC236}">
                  <a16:creationId xmlns:a16="http://schemas.microsoft.com/office/drawing/2014/main" id="{A949EE2A-C021-9F03-1C48-3690FD4C8D7F}"/>
                </a:ext>
              </a:extLst>
            </p:cNvPr>
            <p:cNvSpPr/>
            <p:nvPr userDrawn="1"/>
          </p:nvSpPr>
          <p:spPr>
            <a:xfrm>
              <a:off x="11085852" y="1213571"/>
              <a:ext cx="1106148" cy="4988400"/>
            </a:xfrm>
            <a:custGeom>
              <a:avLst/>
              <a:gdLst>
                <a:gd name="connsiteX0" fmla="*/ 0 w 1106148"/>
                <a:gd name="connsiteY0" fmla="*/ 0 h 4988400"/>
                <a:gd name="connsiteX1" fmla="*/ 329982 w 1106148"/>
                <a:gd name="connsiteY1" fmla="*/ 0 h 4988400"/>
                <a:gd name="connsiteX2" fmla="*/ 1100655 w 1106148"/>
                <a:gd name="connsiteY2" fmla="*/ 410527 h 4988400"/>
                <a:gd name="connsiteX3" fmla="*/ 1106148 w 1106148"/>
                <a:gd name="connsiteY3" fmla="*/ 419577 h 4988400"/>
                <a:gd name="connsiteX4" fmla="*/ 1106148 w 1106148"/>
                <a:gd name="connsiteY4" fmla="*/ 4988400 h 4988400"/>
                <a:gd name="connsiteX5" fmla="*/ 929512 w 1106148"/>
                <a:gd name="connsiteY5" fmla="*/ 4988400 h 4988400"/>
                <a:gd name="connsiteX6" fmla="*/ 0 w 1106148"/>
                <a:gd name="connsiteY6" fmla="*/ 4057620 h 498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06148" h="4988400">
                  <a:moveTo>
                    <a:pt x="0" y="0"/>
                  </a:moveTo>
                  <a:lnTo>
                    <a:pt x="329982" y="0"/>
                  </a:lnTo>
                  <a:cubicBezTo>
                    <a:pt x="650610" y="0"/>
                    <a:pt x="933543" y="162921"/>
                    <a:pt x="1100655" y="410527"/>
                  </a:cubicBezTo>
                  <a:lnTo>
                    <a:pt x="1106148" y="419577"/>
                  </a:lnTo>
                  <a:lnTo>
                    <a:pt x="1106148" y="4988400"/>
                  </a:lnTo>
                  <a:lnTo>
                    <a:pt x="929512" y="4988400"/>
                  </a:lnTo>
                  <a:cubicBezTo>
                    <a:pt x="416508" y="4988400"/>
                    <a:pt x="0" y="4571324"/>
                    <a:pt x="0" y="4057620"/>
                  </a:cubicBezTo>
                  <a:close/>
                </a:path>
              </a:pathLst>
            </a:custGeom>
            <a:solidFill>
              <a:srgbClr val="00BCB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10">
              <a:extLst>
                <a:ext uri="{FF2B5EF4-FFF2-40B4-BE49-F238E27FC236}">
                  <a16:creationId xmlns:a16="http://schemas.microsoft.com/office/drawing/2014/main" id="{EEEB01E3-AFE3-5100-4E54-E1831C64EAD1}"/>
                </a:ext>
              </a:extLst>
            </p:cNvPr>
            <p:cNvSpPr/>
            <p:nvPr userDrawn="1"/>
          </p:nvSpPr>
          <p:spPr>
            <a:xfrm>
              <a:off x="8422000" y="1213572"/>
              <a:ext cx="3770001" cy="3158515"/>
            </a:xfrm>
            <a:custGeom>
              <a:avLst/>
              <a:gdLst>
                <a:gd name="connsiteX0" fmla="*/ 2663853 w 3770001"/>
                <a:gd name="connsiteY0" fmla="*/ 0 h 3158515"/>
                <a:gd name="connsiteX1" fmla="*/ 2663853 w 3770001"/>
                <a:gd name="connsiteY1" fmla="*/ 1662882 h 3158515"/>
                <a:gd name="connsiteX2" fmla="*/ 3770001 w 3770001"/>
                <a:gd name="connsiteY2" fmla="*/ 1662882 h 3158515"/>
                <a:gd name="connsiteX3" fmla="*/ 3770001 w 3770001"/>
                <a:gd name="connsiteY3" fmla="*/ 3158515 h 3158515"/>
                <a:gd name="connsiteX4" fmla="*/ 2663853 w 3770001"/>
                <a:gd name="connsiteY4" fmla="*/ 3158515 h 3158515"/>
                <a:gd name="connsiteX5" fmla="*/ 2663853 w 3770001"/>
                <a:gd name="connsiteY5" fmla="*/ 3158391 h 3158515"/>
                <a:gd name="connsiteX6" fmla="*/ 724458 w 3770001"/>
                <a:gd name="connsiteY6" fmla="*/ 3158391 h 3158515"/>
                <a:gd name="connsiteX7" fmla="*/ 0 w 3770001"/>
                <a:gd name="connsiteY7" fmla="*/ 2432945 h 3158515"/>
                <a:gd name="connsiteX8" fmla="*/ 0 w 3770001"/>
                <a:gd name="connsiteY8" fmla="*/ 1662882 h 3158515"/>
                <a:gd name="connsiteX9" fmla="*/ 780214 w 3770001"/>
                <a:gd name="connsiteY9" fmla="*/ 1662882 h 3158515"/>
                <a:gd name="connsiteX10" fmla="*/ 780214 w 3770001"/>
                <a:gd name="connsiteY10" fmla="*/ 412886 h 3158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770001" h="3158515">
                  <a:moveTo>
                    <a:pt x="2663853" y="0"/>
                  </a:moveTo>
                  <a:lnTo>
                    <a:pt x="2663853" y="1662882"/>
                  </a:lnTo>
                  <a:lnTo>
                    <a:pt x="3770001" y="1662882"/>
                  </a:lnTo>
                  <a:lnTo>
                    <a:pt x="3770001" y="3158515"/>
                  </a:lnTo>
                  <a:lnTo>
                    <a:pt x="2663853" y="3158515"/>
                  </a:lnTo>
                  <a:lnTo>
                    <a:pt x="2663853" y="3158391"/>
                  </a:lnTo>
                  <a:lnTo>
                    <a:pt x="724458" y="3158391"/>
                  </a:lnTo>
                  <a:cubicBezTo>
                    <a:pt x="324320" y="3158391"/>
                    <a:pt x="0" y="2833629"/>
                    <a:pt x="0" y="2432945"/>
                  </a:cubicBezTo>
                  <a:lnTo>
                    <a:pt x="0" y="1662882"/>
                  </a:lnTo>
                  <a:lnTo>
                    <a:pt x="780214" y="1662882"/>
                  </a:lnTo>
                  <a:lnTo>
                    <a:pt x="780214" y="412886"/>
                  </a:lnTo>
                  <a:close/>
                </a:path>
              </a:pathLst>
            </a:custGeom>
            <a:solidFill>
              <a:srgbClr val="0070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7" name="Graphic 7">
            <a:extLst>
              <a:ext uri="{FF2B5EF4-FFF2-40B4-BE49-F238E27FC236}">
                <a16:creationId xmlns:a16="http://schemas.microsoft.com/office/drawing/2014/main" id="{BFBF9D6C-A74D-25E9-81DD-F27E7B5C85C8}"/>
              </a:ext>
            </a:extLst>
          </p:cNvPr>
          <p:cNvSpPr/>
          <p:nvPr userDrawn="1"/>
        </p:nvSpPr>
        <p:spPr>
          <a:xfrm>
            <a:off x="7669379" y="851327"/>
            <a:ext cx="4091805" cy="2798716"/>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16" name="Picture Placeholder 15">
            <a:extLst>
              <a:ext uri="{FF2B5EF4-FFF2-40B4-BE49-F238E27FC236}">
                <a16:creationId xmlns:a16="http://schemas.microsoft.com/office/drawing/2014/main" id="{15A3BAAC-C17F-4E41-553B-78E0ED1FE0BD}"/>
              </a:ext>
            </a:extLst>
          </p:cNvPr>
          <p:cNvSpPr>
            <a:spLocks noGrp="1"/>
          </p:cNvSpPr>
          <p:nvPr>
            <p:ph type="pic" sz="quarter" idx="10" hasCustomPrompt="1"/>
          </p:nvPr>
        </p:nvSpPr>
        <p:spPr>
          <a:xfrm>
            <a:off x="7716274" y="894421"/>
            <a:ext cx="3998015" cy="2712528"/>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2" name="Graphic 7">
            <a:extLst>
              <a:ext uri="{FF2B5EF4-FFF2-40B4-BE49-F238E27FC236}">
                <a16:creationId xmlns:a16="http://schemas.microsoft.com/office/drawing/2014/main" id="{C3D85307-B89F-AC8A-7A39-88E45BF52DFF}"/>
              </a:ext>
            </a:extLst>
          </p:cNvPr>
          <p:cNvSpPr/>
          <p:nvPr userDrawn="1"/>
        </p:nvSpPr>
        <p:spPr>
          <a:xfrm>
            <a:off x="7669379" y="3854663"/>
            <a:ext cx="4091805" cy="2798716"/>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3" name="Picture Placeholder 15">
            <a:extLst>
              <a:ext uri="{FF2B5EF4-FFF2-40B4-BE49-F238E27FC236}">
                <a16:creationId xmlns:a16="http://schemas.microsoft.com/office/drawing/2014/main" id="{50CED50D-83F2-8E2F-E182-75032A832203}"/>
              </a:ext>
            </a:extLst>
          </p:cNvPr>
          <p:cNvSpPr>
            <a:spLocks noGrp="1"/>
          </p:cNvSpPr>
          <p:nvPr>
            <p:ph type="pic" sz="quarter" idx="13" hasCustomPrompt="1"/>
          </p:nvPr>
        </p:nvSpPr>
        <p:spPr>
          <a:xfrm>
            <a:off x="7716869" y="3897210"/>
            <a:ext cx="3998015" cy="2712528"/>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 name="Title Placeholder 12">
            <a:extLst>
              <a:ext uri="{FF2B5EF4-FFF2-40B4-BE49-F238E27FC236}">
                <a16:creationId xmlns:a16="http://schemas.microsoft.com/office/drawing/2014/main" id="{2ABB175A-7B59-DD0C-5DD5-D0263A726498}"/>
              </a:ext>
            </a:extLst>
          </p:cNvPr>
          <p:cNvSpPr>
            <a:spLocks noGrp="1"/>
          </p:cNvSpPr>
          <p:nvPr>
            <p:ph type="title" hasCustomPrompt="1"/>
          </p:nvPr>
        </p:nvSpPr>
        <p:spPr>
          <a:xfrm>
            <a:off x="340292" y="212186"/>
            <a:ext cx="9299364" cy="588637"/>
          </a:xfrm>
          <a:prstGeom prst="rect">
            <a:avLst/>
          </a:prstGeom>
        </p:spPr>
        <p:txBody>
          <a:bodyPr vert="horz" lIns="91440" tIns="45720" rIns="91440" bIns="45720" rtlCol="0" anchor="t" anchorCtr="0">
            <a:noAutofit/>
          </a:bodyPr>
          <a:lstStyle>
            <a:lvl1pPr>
              <a:defRPr sz="4000" b="1" i="0">
                <a:solidFill>
                  <a:srgbClr val="361D5C"/>
                </a:solidFill>
                <a:latin typeface="Aptos ExtraBold" panose="020B0004020202020204" pitchFamily="34" charset="0"/>
                <a:cs typeface="Segoe UI" panose="020B0502040204020203" pitchFamily="34" charset="0"/>
              </a:defRPr>
            </a:lvl1pPr>
          </a:lstStyle>
          <a:p>
            <a:r>
              <a:rPr lang="en-GB"/>
              <a:t>Insert slide title</a:t>
            </a:r>
            <a:endParaRPr lang="en-IS"/>
          </a:p>
        </p:txBody>
      </p:sp>
      <p:pic>
        <p:nvPicPr>
          <p:cNvPr id="48" name="Picture 47">
            <a:extLst>
              <a:ext uri="{FF2B5EF4-FFF2-40B4-BE49-F238E27FC236}">
                <a16:creationId xmlns:a16="http://schemas.microsoft.com/office/drawing/2014/main" id="{713464B3-4075-90FA-23C5-09A47BD7EE63}"/>
              </a:ext>
            </a:extLst>
          </p:cNvPr>
          <p:cNvPicPr>
            <a:picLocks noChangeAspect="1"/>
          </p:cNvPicPr>
          <p:nvPr userDrawn="1"/>
        </p:nvPicPr>
        <p:blipFill>
          <a:blip r:embed="rId2"/>
          <a:srcRect/>
          <a:stretch/>
        </p:blipFill>
        <p:spPr>
          <a:xfrm>
            <a:off x="10487345" y="203150"/>
            <a:ext cx="1480989" cy="606707"/>
          </a:xfrm>
          <a:prstGeom prst="rect">
            <a:avLst/>
          </a:prstGeom>
        </p:spPr>
      </p:pic>
      <p:sp>
        <p:nvSpPr>
          <p:cNvPr id="49" name="Text Placeholder 41">
            <a:extLst>
              <a:ext uri="{FF2B5EF4-FFF2-40B4-BE49-F238E27FC236}">
                <a16:creationId xmlns:a16="http://schemas.microsoft.com/office/drawing/2014/main" id="{C31654F3-EBEB-55B9-F0C7-326DC9B7BEB7}"/>
              </a:ext>
            </a:extLst>
          </p:cNvPr>
          <p:cNvSpPr>
            <a:spLocks noGrp="1"/>
          </p:cNvSpPr>
          <p:nvPr>
            <p:ph type="body" sz="quarter" idx="14"/>
          </p:nvPr>
        </p:nvSpPr>
        <p:spPr>
          <a:xfrm>
            <a:off x="340291" y="962526"/>
            <a:ext cx="7116017"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66605794"/>
      </p:ext>
    </p:extLst>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userDrawn="1">
  <p:cSld name="Red 3">
    <p:bg>
      <p:bgPr>
        <a:solidFill>
          <a:srgbClr val="D24A74"/>
        </a:solidFill>
        <a:effectLst/>
      </p:bgPr>
    </p:bg>
    <p:spTree>
      <p:nvGrpSpPr>
        <p:cNvPr id="1" name=""/>
        <p:cNvGrpSpPr/>
        <p:nvPr/>
      </p:nvGrpSpPr>
      <p:grpSpPr>
        <a:xfrm>
          <a:off x="0" y="0"/>
          <a:ext cx="0" cy="0"/>
          <a:chOff x="0" y="0"/>
          <a:chExt cx="0" cy="0"/>
        </a:xfrm>
      </p:grpSpPr>
      <p:pic>
        <p:nvPicPr>
          <p:cNvPr id="9" name="Graphic 8">
            <a:extLst>
              <a:ext uri="{FF2B5EF4-FFF2-40B4-BE49-F238E27FC236}">
                <a16:creationId xmlns:a16="http://schemas.microsoft.com/office/drawing/2014/main" id="{4FD29B4A-9D28-404B-38A4-9F4FC7741589}"/>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0" y="0"/>
            <a:ext cx="12192000" cy="6858000"/>
          </a:xfrm>
          <a:prstGeom prst="rect">
            <a:avLst/>
          </a:prstGeom>
        </p:spPr>
      </p:pic>
      <p:sp>
        <p:nvSpPr>
          <p:cNvPr id="10" name="Title Placeholder 12">
            <a:extLst>
              <a:ext uri="{FF2B5EF4-FFF2-40B4-BE49-F238E27FC236}">
                <a16:creationId xmlns:a16="http://schemas.microsoft.com/office/drawing/2014/main" id="{3F6D553C-ACC2-BAA3-01FF-C7F9D965CE98}"/>
              </a:ext>
            </a:extLst>
          </p:cNvPr>
          <p:cNvSpPr>
            <a:spLocks noGrp="1"/>
          </p:cNvSpPr>
          <p:nvPr>
            <p:ph type="title" hasCustomPrompt="1"/>
          </p:nvPr>
        </p:nvSpPr>
        <p:spPr>
          <a:xfrm>
            <a:off x="836463" y="760396"/>
            <a:ext cx="4979271" cy="5337208"/>
          </a:xfrm>
          <a:prstGeom prst="rect">
            <a:avLst/>
          </a:prstGeom>
          <a:effectLst>
            <a:outerShdw blurRad="165100" dist="127000" dir="5400000" algn="ctr" rotWithShape="0">
              <a:srgbClr val="000000">
                <a:alpha val="20000"/>
              </a:srgbClr>
            </a:outerShdw>
          </a:effectLst>
        </p:spPr>
        <p:txBody>
          <a:bodyPr vert="horz" lIns="91440" tIns="45720" rIns="91440" bIns="45720" rtlCol="0" anchor="ctr" anchorCtr="0">
            <a:noAutofit/>
          </a:bodyPr>
          <a:lstStyle>
            <a:lvl1pPr>
              <a:defRPr sz="8000" b="1" i="0">
                <a:solidFill>
                  <a:schemeClr val="bg1"/>
                </a:solidFill>
                <a:latin typeface="Aptos Black" panose="020B0004020202020204" pitchFamily="34" charset="0"/>
              </a:defRPr>
            </a:lvl1pPr>
          </a:lstStyle>
          <a:p>
            <a:r>
              <a:rPr lang="en-GB"/>
              <a:t>Insert short title and keep it big</a:t>
            </a:r>
            <a:endParaRPr lang="en-IS"/>
          </a:p>
        </p:txBody>
      </p:sp>
      <p:sp>
        <p:nvSpPr>
          <p:cNvPr id="11" name="Freeform 10">
            <a:extLst>
              <a:ext uri="{FF2B5EF4-FFF2-40B4-BE49-F238E27FC236}">
                <a16:creationId xmlns:a16="http://schemas.microsoft.com/office/drawing/2014/main" id="{8A55D476-7587-ED36-3CE5-168726EF1DC8}"/>
              </a:ext>
            </a:extLst>
          </p:cNvPr>
          <p:cNvSpPr/>
          <p:nvPr userDrawn="1"/>
        </p:nvSpPr>
        <p:spPr>
          <a:xfrm>
            <a:off x="6020003" y="760396"/>
            <a:ext cx="5760000" cy="5337208"/>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F2AAB6"/>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12" name="Text Placeholder 12">
            <a:extLst>
              <a:ext uri="{FF2B5EF4-FFF2-40B4-BE49-F238E27FC236}">
                <a16:creationId xmlns:a16="http://schemas.microsoft.com/office/drawing/2014/main" id="{F3B6B2F8-22AA-D4C8-E7B0-470DD9A4DDC0}"/>
              </a:ext>
            </a:extLst>
          </p:cNvPr>
          <p:cNvSpPr>
            <a:spLocks noGrp="1"/>
          </p:cNvSpPr>
          <p:nvPr>
            <p:ph type="body" sz="quarter" idx="10"/>
          </p:nvPr>
        </p:nvSpPr>
        <p:spPr>
          <a:xfrm>
            <a:off x="6224272" y="954931"/>
            <a:ext cx="5351462" cy="4948138"/>
          </a:xfrm>
          <a:prstGeom prst="rect">
            <a:avLst/>
          </a:prstGeom>
        </p:spPr>
        <p:txBody>
          <a:bodyPr/>
          <a:lstStyle>
            <a:lvl1pPr>
              <a:defRPr b="0" i="0">
                <a:solidFill>
                  <a:srgbClr val="19181A"/>
                </a:solidFill>
                <a:latin typeface="Aptos" panose="020B0004020202020204" pitchFamily="34" charset="0"/>
              </a:defRPr>
            </a:lvl1pPr>
            <a:lvl2pPr>
              <a:defRPr b="0" i="0">
                <a:solidFill>
                  <a:srgbClr val="19181A"/>
                </a:solidFill>
                <a:latin typeface="Aptos" panose="020B0004020202020204" pitchFamily="34" charset="0"/>
              </a:defRPr>
            </a:lvl2pPr>
            <a:lvl3pPr>
              <a:defRPr b="0" i="0">
                <a:solidFill>
                  <a:srgbClr val="19181A"/>
                </a:solidFill>
                <a:latin typeface="Aptos" panose="020B0004020202020204" pitchFamily="34" charset="0"/>
              </a:defRPr>
            </a:lvl3pPr>
            <a:lvl4pPr>
              <a:defRPr b="0" i="0">
                <a:solidFill>
                  <a:srgbClr val="19181A"/>
                </a:solidFill>
                <a:latin typeface="Aptos" panose="020B0004020202020204" pitchFamily="34" charset="0"/>
              </a:defRPr>
            </a:lvl4pPr>
            <a:lvl5pPr>
              <a:defRPr b="0" i="0">
                <a:solidFill>
                  <a:srgbClr val="19181A"/>
                </a:solidFill>
                <a:latin typeface="Aptos"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13" name="Picture 12" descr="A black background with white text&#10;&#10;Description automatically generated">
            <a:extLst>
              <a:ext uri="{FF2B5EF4-FFF2-40B4-BE49-F238E27FC236}">
                <a16:creationId xmlns:a16="http://schemas.microsoft.com/office/drawing/2014/main" id="{F8BD0102-E40D-35BA-CBAC-39AD5069A3D3}"/>
              </a:ext>
            </a:extLst>
          </p:cNvPr>
          <p:cNvPicPr>
            <a:picLocks noChangeAspect="1"/>
          </p:cNvPicPr>
          <p:nvPr userDrawn="1"/>
        </p:nvPicPr>
        <p:blipFill>
          <a:blip r:embed="rId4"/>
          <a:stretch>
            <a:fillRect/>
          </a:stretch>
        </p:blipFill>
        <p:spPr>
          <a:xfrm>
            <a:off x="8266039" y="122958"/>
            <a:ext cx="1255859" cy="514480"/>
          </a:xfrm>
          <a:prstGeom prst="rect">
            <a:avLst/>
          </a:prstGeom>
        </p:spPr>
      </p:pic>
    </p:spTree>
    <p:extLst>
      <p:ext uri="{BB962C8B-B14F-4D97-AF65-F5344CB8AC3E}">
        <p14:creationId xmlns:p14="http://schemas.microsoft.com/office/powerpoint/2010/main" val="2135178509"/>
      </p:ext>
    </p:extLst>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preserve="1" userDrawn="1">
  <p:cSld name="Empty">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137037"/>
      </p:ext>
    </p:extLst>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preserve="1" userDrawn="1">
  <p:cSld name="Logo slide/cover">
    <p:bg>
      <p:bgPr>
        <a:solidFill>
          <a:srgbClr val="351C5C"/>
        </a:solidFill>
        <a:effectLst/>
      </p:bgPr>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1812F4C1-9107-094E-74BF-AB7B3A3E9931}"/>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4022221" y="2361448"/>
            <a:ext cx="4147558" cy="1707814"/>
          </a:xfrm>
          <a:prstGeom prst="rect">
            <a:avLst/>
          </a:prstGeom>
        </p:spPr>
      </p:pic>
    </p:spTree>
    <p:extLst>
      <p:ext uri="{BB962C8B-B14F-4D97-AF65-F5344CB8AC3E}">
        <p14:creationId xmlns:p14="http://schemas.microsoft.com/office/powerpoint/2010/main" val="2449149766"/>
      </p:ext>
    </p:extLst>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preserve="1" userDrawn="1">
  <p:cSld name="Empty with logo">
    <p:bg>
      <p:bgPr>
        <a:solidFill>
          <a:srgbClr val="351C5C"/>
        </a:solidFill>
        <a:effectLst/>
      </p:bgPr>
    </p:bg>
    <p:spTree>
      <p:nvGrpSpPr>
        <p:cNvPr id="1" name=""/>
        <p:cNvGrpSpPr/>
        <p:nvPr/>
      </p:nvGrpSpPr>
      <p:grpSpPr>
        <a:xfrm>
          <a:off x="0" y="0"/>
          <a:ext cx="0" cy="0"/>
          <a:chOff x="0" y="0"/>
          <a:chExt cx="0" cy="0"/>
        </a:xfrm>
      </p:grpSpPr>
      <p:pic>
        <p:nvPicPr>
          <p:cNvPr id="2" name="Picture 1" descr="A black background with white text&#10;&#10;Description automatically generated">
            <a:extLst>
              <a:ext uri="{FF2B5EF4-FFF2-40B4-BE49-F238E27FC236}">
                <a16:creationId xmlns:a16="http://schemas.microsoft.com/office/drawing/2014/main" id="{B7B776FD-B909-A215-304B-EA1B1EFDF7CA}"/>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0487346" y="203150"/>
            <a:ext cx="1453018" cy="595249"/>
          </a:xfrm>
          <a:prstGeom prst="rect">
            <a:avLst/>
          </a:prstGeom>
        </p:spPr>
      </p:pic>
    </p:spTree>
    <p:extLst>
      <p:ext uri="{BB962C8B-B14F-4D97-AF65-F5344CB8AC3E}">
        <p14:creationId xmlns:p14="http://schemas.microsoft.com/office/powerpoint/2010/main" val="529033788"/>
      </p:ext>
    </p:extLst>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preserve="1" userDrawn="1">
  <p:cSld name="Fullscreen pictur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F23276AE-4F18-3ADD-D988-CC207B4C67F7}"/>
              </a:ext>
            </a:extLst>
          </p:cNvPr>
          <p:cNvSpPr>
            <a:spLocks noGrp="1"/>
          </p:cNvSpPr>
          <p:nvPr>
            <p:ph type="pic" sz="quarter" idx="10" hasCustomPrompt="1"/>
          </p:nvPr>
        </p:nvSpPr>
        <p:spPr>
          <a:xfrm>
            <a:off x="0" y="0"/>
            <a:ext cx="12192000" cy="6858000"/>
          </a:xfrm>
          <a:prstGeom prst="rect">
            <a:avLst/>
          </a:prstGeom>
        </p:spPr>
        <p:txBody>
          <a:bodyPr/>
          <a:lstStyle>
            <a:lvl1pPr>
              <a:defRPr>
                <a:solidFill>
                  <a:schemeClr val="bg1"/>
                </a:solidFill>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a:p>
            <a:endParaRPr lang="en-IS"/>
          </a:p>
        </p:txBody>
      </p:sp>
    </p:spTree>
    <p:extLst>
      <p:ext uri="{BB962C8B-B14F-4D97-AF65-F5344CB8AC3E}">
        <p14:creationId xmlns:p14="http://schemas.microsoft.com/office/powerpoint/2010/main" val="474516398"/>
      </p:ext>
    </p:extLst>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preserve="1" userDrawn="1">
  <p:cSld name="Text 1">
    <p:spTree>
      <p:nvGrpSpPr>
        <p:cNvPr id="1" name=""/>
        <p:cNvGrpSpPr/>
        <p:nvPr/>
      </p:nvGrpSpPr>
      <p:grpSpPr>
        <a:xfrm>
          <a:off x="0" y="0"/>
          <a:ext cx="0" cy="0"/>
          <a:chOff x="0" y="0"/>
          <a:chExt cx="0" cy="0"/>
        </a:xfrm>
      </p:grpSpPr>
      <p:sp>
        <p:nvSpPr>
          <p:cNvPr id="3" name="Title Placeholder 12">
            <a:extLst>
              <a:ext uri="{FF2B5EF4-FFF2-40B4-BE49-F238E27FC236}">
                <a16:creationId xmlns:a16="http://schemas.microsoft.com/office/drawing/2014/main" id="{4DDED34D-8DEE-FD5B-E396-0B78DEF059A3}"/>
              </a:ext>
            </a:extLst>
          </p:cNvPr>
          <p:cNvSpPr>
            <a:spLocks noGrp="1"/>
          </p:cNvSpPr>
          <p:nvPr>
            <p:ph type="title" hasCustomPrompt="1"/>
          </p:nvPr>
        </p:nvSpPr>
        <p:spPr>
          <a:xfrm>
            <a:off x="340291" y="212186"/>
            <a:ext cx="9983029" cy="588637"/>
          </a:xfrm>
          <a:prstGeom prst="rect">
            <a:avLst/>
          </a:prstGeom>
        </p:spPr>
        <p:txBody>
          <a:bodyPr vert="horz" lIns="91440" tIns="45720" rIns="91440" bIns="45720" rtlCol="0" anchor="t" anchorCtr="0">
            <a:normAutofit/>
          </a:bodyPr>
          <a:lstStyle>
            <a:lvl1pPr>
              <a:defRPr b="1" i="0">
                <a:solidFill>
                  <a:schemeClr val="bg1"/>
                </a:solidFill>
                <a:latin typeface="Aptos ExtraBold" panose="020B0004020202020204" pitchFamily="34" charset="0"/>
              </a:defRPr>
            </a:lvl1pPr>
          </a:lstStyle>
          <a:p>
            <a:r>
              <a:rPr lang="en-GB"/>
              <a:t>Insert slide title</a:t>
            </a:r>
            <a:endParaRPr lang="en-IS"/>
          </a:p>
        </p:txBody>
      </p:sp>
      <p:grpSp>
        <p:nvGrpSpPr>
          <p:cNvPr id="40" name="Group 39">
            <a:extLst>
              <a:ext uri="{FF2B5EF4-FFF2-40B4-BE49-F238E27FC236}">
                <a16:creationId xmlns:a16="http://schemas.microsoft.com/office/drawing/2014/main" id="{E4AA60D4-3B95-4876-007D-814D5AD2B928}"/>
              </a:ext>
            </a:extLst>
          </p:cNvPr>
          <p:cNvGrpSpPr/>
          <p:nvPr userDrawn="1"/>
        </p:nvGrpSpPr>
        <p:grpSpPr>
          <a:xfrm>
            <a:off x="10223653" y="3709107"/>
            <a:ext cx="1968347" cy="3148894"/>
            <a:chOff x="10223653" y="3709107"/>
            <a:chExt cx="1968347" cy="3148894"/>
          </a:xfrm>
        </p:grpSpPr>
        <p:sp>
          <p:nvSpPr>
            <p:cNvPr id="46" name="Freeform 45">
              <a:extLst>
                <a:ext uri="{FF2B5EF4-FFF2-40B4-BE49-F238E27FC236}">
                  <a16:creationId xmlns:a16="http://schemas.microsoft.com/office/drawing/2014/main" id="{45C2331A-88D4-A8E3-76BC-3E039DCC8765}"/>
                </a:ext>
              </a:extLst>
            </p:cNvPr>
            <p:cNvSpPr/>
            <p:nvPr/>
          </p:nvSpPr>
          <p:spPr>
            <a:xfrm>
              <a:off x="10223653" y="6366827"/>
              <a:ext cx="1125139" cy="491173"/>
            </a:xfrm>
            <a:custGeom>
              <a:avLst/>
              <a:gdLst>
                <a:gd name="connsiteX0" fmla="*/ 562569 w 1125139"/>
                <a:gd name="connsiteY0" fmla="*/ 0 h 491173"/>
                <a:gd name="connsiteX1" fmla="*/ 1121653 w 1125139"/>
                <a:gd name="connsiteY1" fmla="*/ 456526 h 491173"/>
                <a:gd name="connsiteX2" fmla="*/ 1125139 w 1125139"/>
                <a:gd name="connsiteY2" fmla="*/ 491173 h 491173"/>
                <a:gd name="connsiteX3" fmla="*/ 0 w 1125139"/>
                <a:gd name="connsiteY3" fmla="*/ 491173 h 491173"/>
                <a:gd name="connsiteX4" fmla="*/ 3486 w 1125139"/>
                <a:gd name="connsiteY4" fmla="*/ 456526 h 491173"/>
                <a:gd name="connsiteX5" fmla="*/ 562569 w 1125139"/>
                <a:gd name="connsiteY5" fmla="*/ 0 h 4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25139" h="491173">
                  <a:moveTo>
                    <a:pt x="562569" y="0"/>
                  </a:moveTo>
                  <a:cubicBezTo>
                    <a:pt x="838349" y="0"/>
                    <a:pt x="1068439" y="195987"/>
                    <a:pt x="1121653" y="456526"/>
                  </a:cubicBezTo>
                  <a:lnTo>
                    <a:pt x="1125139" y="491173"/>
                  </a:lnTo>
                  <a:lnTo>
                    <a:pt x="0" y="491173"/>
                  </a:lnTo>
                  <a:lnTo>
                    <a:pt x="3486" y="456526"/>
                  </a:lnTo>
                  <a:cubicBezTo>
                    <a:pt x="56700" y="195987"/>
                    <a:pt x="286790" y="0"/>
                    <a:pt x="562569" y="0"/>
                  </a:cubicBezTo>
                  <a:close/>
                </a:path>
              </a:pathLst>
            </a:custGeom>
            <a:solidFill>
              <a:srgbClr val="F2AAB6"/>
            </a:solidFill>
            <a:ln w="0" cap="flat">
              <a:noFill/>
              <a:prstDash val="solid"/>
              <a:miter/>
            </a:ln>
          </p:spPr>
          <p:txBody>
            <a:bodyPr rtlCol="0" anchor="ctr"/>
            <a:lstStyle/>
            <a:p>
              <a:endParaRPr lang="en-IS"/>
            </a:p>
          </p:txBody>
        </p:sp>
        <p:sp>
          <p:nvSpPr>
            <p:cNvPr id="50" name="Freeform 49">
              <a:extLst>
                <a:ext uri="{FF2B5EF4-FFF2-40B4-BE49-F238E27FC236}">
                  <a16:creationId xmlns:a16="http://schemas.microsoft.com/office/drawing/2014/main" id="{83A8F778-4013-0B9A-4A17-CC3CA298F401}"/>
                </a:ext>
              </a:extLst>
            </p:cNvPr>
            <p:cNvSpPr/>
            <p:nvPr/>
          </p:nvSpPr>
          <p:spPr>
            <a:xfrm>
              <a:off x="11283150" y="3709107"/>
              <a:ext cx="908850" cy="2882384"/>
            </a:xfrm>
            <a:custGeom>
              <a:avLst/>
              <a:gdLst>
                <a:gd name="connsiteX0" fmla="*/ 908850 w 908850"/>
                <a:gd name="connsiteY0" fmla="*/ 0 h 2882384"/>
                <a:gd name="connsiteX1" fmla="*/ 908850 w 908850"/>
                <a:gd name="connsiteY1" fmla="*/ 2005800 h 2882384"/>
                <a:gd name="connsiteX2" fmla="*/ 843657 w 908850"/>
                <a:gd name="connsiteY2" fmla="*/ 2076911 h 2882384"/>
                <a:gd name="connsiteX3" fmla="*/ 536616 w 908850"/>
                <a:gd name="connsiteY3" fmla="*/ 2882384 h 2882384"/>
                <a:gd name="connsiteX4" fmla="*/ 337158 w 908850"/>
                <a:gd name="connsiteY4" fmla="*/ 2318567 h 2882384"/>
                <a:gd name="connsiteX5" fmla="*/ 358961 w 908850"/>
                <a:gd name="connsiteY5" fmla="*/ 346511 h 2882384"/>
                <a:gd name="connsiteX6" fmla="*/ 692849 w 908850"/>
                <a:gd name="connsiteY6" fmla="*/ 94035 h 2882384"/>
                <a:gd name="connsiteX7" fmla="*/ 799464 w 908850"/>
                <a:gd name="connsiteY7" fmla="*/ 41878 h 2882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08850" h="2882384">
                  <a:moveTo>
                    <a:pt x="908850" y="0"/>
                  </a:moveTo>
                  <a:lnTo>
                    <a:pt x="908850" y="2005800"/>
                  </a:lnTo>
                  <a:lnTo>
                    <a:pt x="843657" y="2076911"/>
                  </a:lnTo>
                  <a:cubicBezTo>
                    <a:pt x="628281" y="2333746"/>
                    <a:pt x="535064" y="2608405"/>
                    <a:pt x="536616" y="2882384"/>
                  </a:cubicBezTo>
                  <a:cubicBezTo>
                    <a:pt x="525905" y="2744081"/>
                    <a:pt x="450673" y="2564376"/>
                    <a:pt x="337158" y="2318567"/>
                  </a:cubicBezTo>
                  <a:cubicBezTo>
                    <a:pt x="65953" y="1708777"/>
                    <a:pt x="-271928" y="978590"/>
                    <a:pt x="358961" y="346511"/>
                  </a:cubicBezTo>
                  <a:cubicBezTo>
                    <a:pt x="462271" y="243006"/>
                    <a:pt x="574454" y="158297"/>
                    <a:pt x="692849" y="94035"/>
                  </a:cubicBezTo>
                  <a:cubicBezTo>
                    <a:pt x="727768" y="74997"/>
                    <a:pt x="763327" y="57604"/>
                    <a:pt x="799464" y="41878"/>
                  </a:cubicBezTo>
                  <a:close/>
                </a:path>
              </a:pathLst>
            </a:custGeom>
            <a:solidFill>
              <a:srgbClr val="D24A74"/>
            </a:solidFill>
            <a:ln w="0" cap="flat">
              <a:noFill/>
              <a:prstDash val="solid"/>
              <a:miter/>
            </a:ln>
          </p:spPr>
          <p:txBody>
            <a:bodyPr rtlCol="0" anchor="ctr"/>
            <a:lstStyle/>
            <a:p>
              <a:endParaRPr lang="en-IS"/>
            </a:p>
          </p:txBody>
        </p:sp>
        <p:sp>
          <p:nvSpPr>
            <p:cNvPr id="51" name="Freeform 50">
              <a:extLst>
                <a:ext uri="{FF2B5EF4-FFF2-40B4-BE49-F238E27FC236}">
                  <a16:creationId xmlns:a16="http://schemas.microsoft.com/office/drawing/2014/main" id="{173E6179-B566-4B13-43C3-A8982D5A9751}"/>
                </a:ext>
              </a:extLst>
            </p:cNvPr>
            <p:cNvSpPr/>
            <p:nvPr/>
          </p:nvSpPr>
          <p:spPr>
            <a:xfrm>
              <a:off x="11819684" y="5714767"/>
              <a:ext cx="372316" cy="1143234"/>
            </a:xfrm>
            <a:custGeom>
              <a:avLst/>
              <a:gdLst>
                <a:gd name="connsiteX0" fmla="*/ 372316 w 372316"/>
                <a:gd name="connsiteY0" fmla="*/ 0 h 1143234"/>
                <a:gd name="connsiteX1" fmla="*/ 372316 w 372316"/>
                <a:gd name="connsiteY1" fmla="*/ 1143234 h 1143234"/>
                <a:gd name="connsiteX2" fmla="*/ 32474 w 372316"/>
                <a:gd name="connsiteY2" fmla="*/ 1143234 h 1143234"/>
                <a:gd name="connsiteX3" fmla="*/ 23170 w 372316"/>
                <a:gd name="connsiteY3" fmla="*/ 1108671 h 1143234"/>
                <a:gd name="connsiteX4" fmla="*/ 906 w 372316"/>
                <a:gd name="connsiteY4" fmla="*/ 918634 h 1143234"/>
                <a:gd name="connsiteX5" fmla="*/ 906 w 372316"/>
                <a:gd name="connsiteY5" fmla="*/ 916856 h 1143234"/>
                <a:gd name="connsiteX6" fmla="*/ 19 w 372316"/>
                <a:gd name="connsiteY6" fmla="*/ 879391 h 1143234"/>
                <a:gd name="connsiteX7" fmla="*/ 19 w 372316"/>
                <a:gd name="connsiteY7" fmla="*/ 876724 h 1143234"/>
                <a:gd name="connsiteX8" fmla="*/ 19 w 372316"/>
                <a:gd name="connsiteY8" fmla="*/ 876661 h 1143234"/>
                <a:gd name="connsiteX9" fmla="*/ 307040 w 372316"/>
                <a:gd name="connsiteY9" fmla="*/ 71188 h 1143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2316" h="1143234">
                  <a:moveTo>
                    <a:pt x="372316" y="0"/>
                  </a:moveTo>
                  <a:lnTo>
                    <a:pt x="372316" y="1143234"/>
                  </a:lnTo>
                  <a:lnTo>
                    <a:pt x="32474" y="1143234"/>
                  </a:lnTo>
                  <a:lnTo>
                    <a:pt x="23170" y="1108671"/>
                  </a:lnTo>
                  <a:cubicBezTo>
                    <a:pt x="10908" y="1045622"/>
                    <a:pt x="3362" y="982198"/>
                    <a:pt x="906" y="918634"/>
                  </a:cubicBezTo>
                  <a:cubicBezTo>
                    <a:pt x="463" y="918190"/>
                    <a:pt x="906" y="917745"/>
                    <a:pt x="906" y="916856"/>
                  </a:cubicBezTo>
                  <a:cubicBezTo>
                    <a:pt x="19" y="904347"/>
                    <a:pt x="19" y="891901"/>
                    <a:pt x="19" y="879391"/>
                  </a:cubicBezTo>
                  <a:lnTo>
                    <a:pt x="19" y="876724"/>
                  </a:lnTo>
                  <a:lnTo>
                    <a:pt x="19" y="876661"/>
                  </a:lnTo>
                  <a:cubicBezTo>
                    <a:pt x="-1534" y="602682"/>
                    <a:pt x="91635" y="328023"/>
                    <a:pt x="307040" y="71188"/>
                  </a:cubicBezTo>
                  <a:close/>
                </a:path>
              </a:pathLst>
            </a:custGeom>
            <a:solidFill>
              <a:srgbClr val="932B47"/>
            </a:solidFill>
            <a:ln w="0" cap="flat">
              <a:noFill/>
              <a:prstDash val="solid"/>
              <a:miter/>
            </a:ln>
          </p:spPr>
          <p:txBody>
            <a:bodyPr rtlCol="0" anchor="ctr"/>
            <a:lstStyle/>
            <a:p>
              <a:endParaRPr lang="en-IS"/>
            </a:p>
          </p:txBody>
        </p:sp>
      </p:grpSp>
      <p:pic>
        <p:nvPicPr>
          <p:cNvPr id="13" name="Picture 12" descr="A black background with white text&#10;&#10;Description automatically generated">
            <a:extLst>
              <a:ext uri="{FF2B5EF4-FFF2-40B4-BE49-F238E27FC236}">
                <a16:creationId xmlns:a16="http://schemas.microsoft.com/office/drawing/2014/main" id="{BDEBE3C0-0F8D-319C-2434-81CE24CD8F86}"/>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0487346" y="203150"/>
            <a:ext cx="1453018" cy="595249"/>
          </a:xfrm>
          <a:prstGeom prst="rect">
            <a:avLst/>
          </a:prstGeom>
        </p:spPr>
      </p:pic>
      <p:sp>
        <p:nvSpPr>
          <p:cNvPr id="42" name="Text Placeholder 41">
            <a:extLst>
              <a:ext uri="{FF2B5EF4-FFF2-40B4-BE49-F238E27FC236}">
                <a16:creationId xmlns:a16="http://schemas.microsoft.com/office/drawing/2014/main" id="{B232FC0F-8987-CB75-F943-3213A4A33725}"/>
              </a:ext>
            </a:extLst>
          </p:cNvPr>
          <p:cNvSpPr>
            <a:spLocks noGrp="1"/>
          </p:cNvSpPr>
          <p:nvPr>
            <p:ph type="body" sz="quarter" idx="10"/>
          </p:nvPr>
        </p:nvSpPr>
        <p:spPr>
          <a:xfrm>
            <a:off x="340291" y="962526"/>
            <a:ext cx="10680134"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49261890"/>
      </p:ext>
    </p:extLst>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preserve="1" userDrawn="1">
  <p:cSld name="Text 2">
    <p:spTree>
      <p:nvGrpSpPr>
        <p:cNvPr id="1" name=""/>
        <p:cNvGrpSpPr/>
        <p:nvPr/>
      </p:nvGrpSpPr>
      <p:grpSpPr>
        <a:xfrm>
          <a:off x="0" y="0"/>
          <a:ext cx="0" cy="0"/>
          <a:chOff x="0" y="0"/>
          <a:chExt cx="0" cy="0"/>
        </a:xfrm>
      </p:grpSpPr>
      <p:sp>
        <p:nvSpPr>
          <p:cNvPr id="69" name="Freeform 68">
            <a:extLst>
              <a:ext uri="{FF2B5EF4-FFF2-40B4-BE49-F238E27FC236}">
                <a16:creationId xmlns:a16="http://schemas.microsoft.com/office/drawing/2014/main" id="{744CDE10-C52F-6C75-18A9-B9580671408C}"/>
              </a:ext>
            </a:extLst>
          </p:cNvPr>
          <p:cNvSpPr/>
          <p:nvPr/>
        </p:nvSpPr>
        <p:spPr>
          <a:xfrm>
            <a:off x="11023366" y="6080647"/>
            <a:ext cx="1168634" cy="777352"/>
          </a:xfrm>
          <a:custGeom>
            <a:avLst/>
            <a:gdLst>
              <a:gd name="connsiteX0" fmla="*/ 1168634 w 1168634"/>
              <a:gd name="connsiteY0" fmla="*/ 0 h 777352"/>
              <a:gd name="connsiteX1" fmla="*/ 1168634 w 1168634"/>
              <a:gd name="connsiteY1" fmla="*/ 777352 h 777352"/>
              <a:gd name="connsiteX2" fmla="*/ 0 w 1168634"/>
              <a:gd name="connsiteY2" fmla="*/ 777352 h 777352"/>
              <a:gd name="connsiteX3" fmla="*/ 433726 w 1168634"/>
              <a:gd name="connsiteY3" fmla="*/ 343517 h 777352"/>
              <a:gd name="connsiteX4" fmla="*/ 1160851 w 1168634"/>
              <a:gd name="connsiteY4" fmla="*/ 374 h 7773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68634" h="777352">
                <a:moveTo>
                  <a:pt x="1168634" y="0"/>
                </a:moveTo>
                <a:lnTo>
                  <a:pt x="1168634" y="777352"/>
                </a:lnTo>
                <a:lnTo>
                  <a:pt x="0" y="777352"/>
                </a:lnTo>
                <a:lnTo>
                  <a:pt x="433726" y="343517"/>
                </a:lnTo>
                <a:cubicBezTo>
                  <a:pt x="637009" y="140184"/>
                  <a:pt x="895481" y="25845"/>
                  <a:pt x="1160851" y="374"/>
                </a:cubicBezTo>
                <a:close/>
              </a:path>
            </a:pathLst>
          </a:custGeom>
          <a:solidFill>
            <a:srgbClr val="EFBC6E"/>
          </a:solidFill>
          <a:ln w="0" cap="flat">
            <a:noFill/>
            <a:prstDash val="solid"/>
            <a:miter/>
          </a:ln>
        </p:spPr>
        <p:txBody>
          <a:bodyPr rtlCol="0" anchor="ctr"/>
          <a:lstStyle/>
          <a:p>
            <a:endParaRPr lang="en-IS"/>
          </a:p>
        </p:txBody>
      </p:sp>
      <p:sp>
        <p:nvSpPr>
          <p:cNvPr id="70" name="Freeform 69">
            <a:extLst>
              <a:ext uri="{FF2B5EF4-FFF2-40B4-BE49-F238E27FC236}">
                <a16:creationId xmlns:a16="http://schemas.microsoft.com/office/drawing/2014/main" id="{40524D5C-513E-99F6-710F-4522A7EF9ACA}"/>
              </a:ext>
            </a:extLst>
          </p:cNvPr>
          <p:cNvSpPr/>
          <p:nvPr/>
        </p:nvSpPr>
        <p:spPr>
          <a:xfrm>
            <a:off x="8688223" y="5993583"/>
            <a:ext cx="2686611" cy="864416"/>
          </a:xfrm>
          <a:custGeom>
            <a:avLst/>
            <a:gdLst>
              <a:gd name="connsiteX0" fmla="*/ 1397388 w 2686611"/>
              <a:gd name="connsiteY0" fmla="*/ 4 h 864416"/>
              <a:gd name="connsiteX1" fmla="*/ 2686611 w 2686611"/>
              <a:gd name="connsiteY1" fmla="*/ 513052 h 864416"/>
              <a:gd name="connsiteX2" fmla="*/ 2335335 w 2686611"/>
              <a:gd name="connsiteY2" fmla="*/ 864416 h 864416"/>
              <a:gd name="connsiteX3" fmla="*/ 0 w 2686611"/>
              <a:gd name="connsiteY3" fmla="*/ 864416 h 864416"/>
              <a:gd name="connsiteX4" fmla="*/ 18749 w 2686611"/>
              <a:gd name="connsiteY4" fmla="*/ 822676 h 864416"/>
              <a:gd name="connsiteX5" fmla="*/ 283120 w 2686611"/>
              <a:gd name="connsiteY5" fmla="*/ 473291 h 864416"/>
              <a:gd name="connsiteX6" fmla="*/ 283120 w 2686611"/>
              <a:gd name="connsiteY6" fmla="*/ 473386 h 864416"/>
              <a:gd name="connsiteX7" fmla="*/ 1397388 w 2686611"/>
              <a:gd name="connsiteY7" fmla="*/ 4 h 86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86611" h="864416">
                <a:moveTo>
                  <a:pt x="1397388" y="4"/>
                </a:moveTo>
                <a:cubicBezTo>
                  <a:pt x="1813736" y="896"/>
                  <a:pt x="2259243" y="166193"/>
                  <a:pt x="2686611" y="513052"/>
                </a:cubicBezTo>
                <a:lnTo>
                  <a:pt x="2335335" y="864416"/>
                </a:lnTo>
                <a:lnTo>
                  <a:pt x="0" y="864416"/>
                </a:lnTo>
                <a:lnTo>
                  <a:pt x="18749" y="822676"/>
                </a:lnTo>
                <a:cubicBezTo>
                  <a:pt x="83422" y="703366"/>
                  <a:pt x="170073" y="586367"/>
                  <a:pt x="283120" y="473291"/>
                </a:cubicBezTo>
                <a:lnTo>
                  <a:pt x="283120" y="473386"/>
                </a:lnTo>
                <a:cubicBezTo>
                  <a:pt x="593851" y="162625"/>
                  <a:pt x="981039" y="-888"/>
                  <a:pt x="1397388" y="4"/>
                </a:cubicBezTo>
                <a:close/>
              </a:path>
            </a:pathLst>
          </a:custGeom>
          <a:solidFill>
            <a:srgbClr val="D24A74"/>
          </a:solidFill>
          <a:ln w="0" cap="flat">
            <a:noFill/>
            <a:prstDash val="solid"/>
            <a:miter/>
          </a:ln>
        </p:spPr>
        <p:txBody>
          <a:bodyPr rtlCol="0" anchor="ctr"/>
          <a:lstStyle/>
          <a:p>
            <a:endParaRPr lang="en-IS"/>
          </a:p>
        </p:txBody>
      </p:sp>
      <p:sp>
        <p:nvSpPr>
          <p:cNvPr id="3" name="Title Placeholder 12">
            <a:extLst>
              <a:ext uri="{FF2B5EF4-FFF2-40B4-BE49-F238E27FC236}">
                <a16:creationId xmlns:a16="http://schemas.microsoft.com/office/drawing/2014/main" id="{9A4B56D3-D4AF-29EA-5DD2-9D8E7F6433AD}"/>
              </a:ext>
            </a:extLst>
          </p:cNvPr>
          <p:cNvSpPr>
            <a:spLocks noGrp="1"/>
          </p:cNvSpPr>
          <p:nvPr>
            <p:ph type="title" hasCustomPrompt="1"/>
          </p:nvPr>
        </p:nvSpPr>
        <p:spPr>
          <a:xfrm>
            <a:off x="340291" y="212186"/>
            <a:ext cx="11484279" cy="588637"/>
          </a:xfrm>
          <a:prstGeom prst="rect">
            <a:avLst/>
          </a:prstGeom>
        </p:spPr>
        <p:txBody>
          <a:bodyPr vert="horz" lIns="91440" tIns="45720" rIns="91440" bIns="45720" rtlCol="0" anchor="t" anchorCtr="0">
            <a:normAutofit/>
          </a:bodyPr>
          <a:lstStyle>
            <a:lvl1pPr>
              <a:defRPr b="1" i="0">
                <a:solidFill>
                  <a:schemeClr val="bg1"/>
                </a:solidFill>
                <a:latin typeface="Aptos ExtraBold" panose="020B0004020202020204" pitchFamily="34" charset="0"/>
              </a:defRPr>
            </a:lvl1pPr>
          </a:lstStyle>
          <a:p>
            <a:r>
              <a:rPr lang="en-GB"/>
              <a:t>Insert slide title</a:t>
            </a:r>
            <a:endParaRPr lang="en-IS"/>
          </a:p>
        </p:txBody>
      </p:sp>
      <p:pic>
        <p:nvPicPr>
          <p:cNvPr id="40" name="Picture 39" descr="A black background with white text&#10;&#10;Description automatically generated">
            <a:extLst>
              <a:ext uri="{FF2B5EF4-FFF2-40B4-BE49-F238E27FC236}">
                <a16:creationId xmlns:a16="http://schemas.microsoft.com/office/drawing/2014/main" id="{C28349D7-DE60-FCD9-39E1-D4E3BD62E96A}"/>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9331825" y="6165969"/>
            <a:ext cx="1480989" cy="606708"/>
          </a:xfrm>
          <a:prstGeom prst="rect">
            <a:avLst/>
          </a:prstGeom>
        </p:spPr>
      </p:pic>
      <p:sp>
        <p:nvSpPr>
          <p:cNvPr id="41" name="Text Placeholder 41">
            <a:extLst>
              <a:ext uri="{FF2B5EF4-FFF2-40B4-BE49-F238E27FC236}">
                <a16:creationId xmlns:a16="http://schemas.microsoft.com/office/drawing/2014/main" id="{92901B04-AA5B-A7E8-7B5C-FEF5452E84DA}"/>
              </a:ext>
            </a:extLst>
          </p:cNvPr>
          <p:cNvSpPr>
            <a:spLocks noGrp="1"/>
          </p:cNvSpPr>
          <p:nvPr>
            <p:ph type="body" sz="quarter" idx="10"/>
          </p:nvPr>
        </p:nvSpPr>
        <p:spPr>
          <a:xfrm>
            <a:off x="340291" y="962526"/>
            <a:ext cx="10680134"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20663282"/>
      </p:ext>
    </p:extLst>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preserve="1" userDrawn="1">
  <p:cSld name="Text 3">
    <p:spTree>
      <p:nvGrpSpPr>
        <p:cNvPr id="1" name=""/>
        <p:cNvGrpSpPr/>
        <p:nvPr/>
      </p:nvGrpSpPr>
      <p:grpSpPr>
        <a:xfrm>
          <a:off x="0" y="0"/>
          <a:ext cx="0" cy="0"/>
          <a:chOff x="0" y="0"/>
          <a:chExt cx="0" cy="0"/>
        </a:xfrm>
      </p:grpSpPr>
      <p:sp>
        <p:nvSpPr>
          <p:cNvPr id="33" name="Freeform 32">
            <a:extLst>
              <a:ext uri="{FF2B5EF4-FFF2-40B4-BE49-F238E27FC236}">
                <a16:creationId xmlns:a16="http://schemas.microsoft.com/office/drawing/2014/main" id="{415E5872-73FA-15FE-4080-43F2E0AD6385}"/>
              </a:ext>
            </a:extLst>
          </p:cNvPr>
          <p:cNvSpPr/>
          <p:nvPr userDrawn="1"/>
        </p:nvSpPr>
        <p:spPr>
          <a:xfrm rot="5400000">
            <a:off x="6641945" y="1648581"/>
            <a:ext cx="5868430" cy="4550407"/>
          </a:xfrm>
          <a:custGeom>
            <a:avLst/>
            <a:gdLst>
              <a:gd name="connsiteX0" fmla="*/ 0 w 5868430"/>
              <a:gd name="connsiteY0" fmla="*/ 4343372 h 4550407"/>
              <a:gd name="connsiteX1" fmla="*/ 0 w 5868430"/>
              <a:gd name="connsiteY1" fmla="*/ 207034 h 4550407"/>
              <a:gd name="connsiteX2" fmla="*/ 206925 w 5868430"/>
              <a:gd name="connsiteY2" fmla="*/ 0 h 4550407"/>
              <a:gd name="connsiteX3" fmla="*/ 572802 w 5868430"/>
              <a:gd name="connsiteY3" fmla="*/ 0 h 4550407"/>
              <a:gd name="connsiteX4" fmla="*/ 5502553 w 5868430"/>
              <a:gd name="connsiteY4" fmla="*/ 0 h 4550407"/>
              <a:gd name="connsiteX5" fmla="*/ 5868430 w 5868430"/>
              <a:gd name="connsiteY5" fmla="*/ 0 h 4550407"/>
              <a:gd name="connsiteX6" fmla="*/ 5868429 w 5868430"/>
              <a:gd name="connsiteY6" fmla="*/ 4550407 h 4550407"/>
              <a:gd name="connsiteX7" fmla="*/ 5502552 w 5868430"/>
              <a:gd name="connsiteY7" fmla="*/ 4550407 h 4550407"/>
              <a:gd name="connsiteX8" fmla="*/ 572802 w 5868430"/>
              <a:gd name="connsiteY8" fmla="*/ 4550407 h 4550407"/>
              <a:gd name="connsiteX9" fmla="*/ 206925 w 5868430"/>
              <a:gd name="connsiteY9" fmla="*/ 4550407 h 4550407"/>
              <a:gd name="connsiteX10" fmla="*/ 0 w 5868430"/>
              <a:gd name="connsiteY10" fmla="*/ 4343372 h 4550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68430" h="4550407">
                <a:moveTo>
                  <a:pt x="0" y="4343372"/>
                </a:moveTo>
                <a:lnTo>
                  <a:pt x="0" y="207034"/>
                </a:lnTo>
                <a:cubicBezTo>
                  <a:pt x="0" y="92692"/>
                  <a:pt x="92643" y="0"/>
                  <a:pt x="206925" y="0"/>
                </a:cubicBezTo>
                <a:lnTo>
                  <a:pt x="572802" y="0"/>
                </a:lnTo>
                <a:lnTo>
                  <a:pt x="5502553" y="0"/>
                </a:lnTo>
                <a:lnTo>
                  <a:pt x="5868430" y="0"/>
                </a:lnTo>
                <a:lnTo>
                  <a:pt x="5868429" y="4550407"/>
                </a:lnTo>
                <a:lnTo>
                  <a:pt x="5502552" y="4550407"/>
                </a:lnTo>
                <a:lnTo>
                  <a:pt x="572802" y="4550407"/>
                </a:lnTo>
                <a:lnTo>
                  <a:pt x="206925" y="4550407"/>
                </a:lnTo>
                <a:cubicBezTo>
                  <a:pt x="92643" y="4550407"/>
                  <a:pt x="0" y="4457714"/>
                  <a:pt x="0" y="4343372"/>
                </a:cubicBezTo>
                <a:close/>
              </a:path>
            </a:pathLst>
          </a:custGeom>
          <a:solidFill>
            <a:srgbClr val="5C3E8C"/>
          </a:solidFill>
          <a:ln w="12700" cap="flat">
            <a:noFill/>
            <a:prstDash val="solid"/>
            <a:miter/>
          </a:ln>
          <a:effectLst>
            <a:outerShdw blurRad="165100" dist="165100" dir="5400000" algn="ctr" rotWithShape="0">
              <a:srgbClr val="000000">
                <a:alpha val="14720"/>
              </a:srgbClr>
            </a:outerShdw>
          </a:effectLst>
        </p:spPr>
        <p:txBody>
          <a:bodyPr rtlCol="0" anchor="ctr"/>
          <a:lstStyle/>
          <a:p>
            <a:endParaRPr lang="en-IS"/>
          </a:p>
        </p:txBody>
      </p:sp>
      <p:sp>
        <p:nvSpPr>
          <p:cNvPr id="27" name="Text Placeholder 8">
            <a:extLst>
              <a:ext uri="{FF2B5EF4-FFF2-40B4-BE49-F238E27FC236}">
                <a16:creationId xmlns:a16="http://schemas.microsoft.com/office/drawing/2014/main" id="{A83F39A0-32C9-BA62-1FE4-8D3886A53051}"/>
              </a:ext>
            </a:extLst>
          </p:cNvPr>
          <p:cNvSpPr>
            <a:spLocks noGrp="1"/>
          </p:cNvSpPr>
          <p:nvPr>
            <p:ph type="body" sz="quarter" idx="11" hasCustomPrompt="1"/>
          </p:nvPr>
        </p:nvSpPr>
        <p:spPr>
          <a:xfrm>
            <a:off x="7526399" y="1201824"/>
            <a:ext cx="4111419" cy="5323667"/>
          </a:xfrm>
          <a:prstGeom prst="rect">
            <a:avLst/>
          </a:prstGeom>
        </p:spPr>
        <p:txBody>
          <a:bodyPr/>
          <a:lstStyle>
            <a:lvl1pPr>
              <a:defRPr sz="2000">
                <a:solidFill>
                  <a:schemeClr val="bg1"/>
                </a:solidFill>
                <a:latin typeface="Aptos" panose="020B0004020202020204"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a:t>Click to edit text</a:t>
            </a:r>
          </a:p>
        </p:txBody>
      </p:sp>
      <p:sp>
        <p:nvSpPr>
          <p:cNvPr id="28" name="Title Placeholder 12">
            <a:extLst>
              <a:ext uri="{FF2B5EF4-FFF2-40B4-BE49-F238E27FC236}">
                <a16:creationId xmlns:a16="http://schemas.microsoft.com/office/drawing/2014/main" id="{EA64A310-8E4A-0B0F-5EEE-90ED080B24E2}"/>
              </a:ext>
            </a:extLst>
          </p:cNvPr>
          <p:cNvSpPr>
            <a:spLocks noGrp="1"/>
          </p:cNvSpPr>
          <p:nvPr>
            <p:ph type="title" hasCustomPrompt="1"/>
          </p:nvPr>
        </p:nvSpPr>
        <p:spPr>
          <a:xfrm>
            <a:off x="340291" y="212186"/>
            <a:ext cx="11511073" cy="588637"/>
          </a:xfrm>
          <a:prstGeom prst="rect">
            <a:avLst/>
          </a:prstGeom>
        </p:spPr>
        <p:txBody>
          <a:bodyPr vert="horz" lIns="91440" tIns="45720" rIns="91440" bIns="45720" rtlCol="0" anchor="t" anchorCtr="0">
            <a:normAutofit/>
          </a:bodyPr>
          <a:lstStyle>
            <a:lvl1pPr>
              <a:defRPr b="1" i="0">
                <a:solidFill>
                  <a:schemeClr val="bg1"/>
                </a:solidFill>
                <a:latin typeface="Aptos ExtraBold" panose="020B0004020202020204" pitchFamily="34" charset="0"/>
              </a:defRPr>
            </a:lvl1pPr>
          </a:lstStyle>
          <a:p>
            <a:r>
              <a:rPr lang="en-GB"/>
              <a:t>Insert slide title</a:t>
            </a:r>
            <a:endParaRPr lang="en-IS"/>
          </a:p>
        </p:txBody>
      </p:sp>
      <p:grpSp>
        <p:nvGrpSpPr>
          <p:cNvPr id="53" name="Group 52">
            <a:extLst>
              <a:ext uri="{FF2B5EF4-FFF2-40B4-BE49-F238E27FC236}">
                <a16:creationId xmlns:a16="http://schemas.microsoft.com/office/drawing/2014/main" id="{FA3AC6EF-ABE2-4CD7-1EC0-B2FB8A0C9FAF}"/>
              </a:ext>
            </a:extLst>
          </p:cNvPr>
          <p:cNvGrpSpPr/>
          <p:nvPr userDrawn="1"/>
        </p:nvGrpSpPr>
        <p:grpSpPr>
          <a:xfrm>
            <a:off x="0" y="4971882"/>
            <a:ext cx="2921093" cy="1901616"/>
            <a:chOff x="0" y="4956384"/>
            <a:chExt cx="2921093" cy="1901616"/>
          </a:xfrm>
        </p:grpSpPr>
        <p:sp>
          <p:nvSpPr>
            <p:cNvPr id="48" name="Freeform 47">
              <a:extLst>
                <a:ext uri="{FF2B5EF4-FFF2-40B4-BE49-F238E27FC236}">
                  <a16:creationId xmlns:a16="http://schemas.microsoft.com/office/drawing/2014/main" id="{37B4E708-8A48-FF6D-A87D-9BEA68913CA1}"/>
                </a:ext>
              </a:extLst>
            </p:cNvPr>
            <p:cNvSpPr/>
            <p:nvPr userDrawn="1"/>
          </p:nvSpPr>
          <p:spPr>
            <a:xfrm>
              <a:off x="33101" y="5929605"/>
              <a:ext cx="2887992" cy="928395"/>
            </a:xfrm>
            <a:custGeom>
              <a:avLst/>
              <a:gdLst>
                <a:gd name="connsiteX0" fmla="*/ 1668240 w 2887992"/>
                <a:gd name="connsiteY0" fmla="*/ 497 h 928395"/>
                <a:gd name="connsiteX1" fmla="*/ 2535886 w 2887992"/>
                <a:gd name="connsiteY1" fmla="*/ 358962 h 928395"/>
                <a:gd name="connsiteX2" fmla="*/ 2788363 w 2887992"/>
                <a:gd name="connsiteY2" fmla="*/ 692850 h 928395"/>
                <a:gd name="connsiteX3" fmla="*/ 2882666 w 2887992"/>
                <a:gd name="connsiteY3" fmla="*/ 909552 h 928395"/>
                <a:gd name="connsiteX4" fmla="*/ 2887992 w 2887992"/>
                <a:gd name="connsiteY4" fmla="*/ 928395 h 928395"/>
                <a:gd name="connsiteX5" fmla="*/ 897907 w 2887992"/>
                <a:gd name="connsiteY5" fmla="*/ 928395 h 928395"/>
                <a:gd name="connsiteX6" fmla="*/ 805477 w 2887992"/>
                <a:gd name="connsiteY6" fmla="*/ 843657 h 928395"/>
                <a:gd name="connsiteX7" fmla="*/ 0 w 2887992"/>
                <a:gd name="connsiteY7" fmla="*/ 536617 h 928395"/>
                <a:gd name="connsiteX8" fmla="*/ 563820 w 2887992"/>
                <a:gd name="connsiteY8" fmla="*/ 337159 h 928395"/>
                <a:gd name="connsiteX9" fmla="*/ 1668240 w 2887992"/>
                <a:gd name="connsiteY9" fmla="*/ 497 h 928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87992" h="928395">
                  <a:moveTo>
                    <a:pt x="1668240" y="497"/>
                  </a:moveTo>
                  <a:cubicBezTo>
                    <a:pt x="1964035" y="-7637"/>
                    <a:pt x="2259350" y="82948"/>
                    <a:pt x="2535886" y="358962"/>
                  </a:cubicBezTo>
                  <a:cubicBezTo>
                    <a:pt x="2639391" y="462272"/>
                    <a:pt x="2724101" y="574455"/>
                    <a:pt x="2788363" y="692850"/>
                  </a:cubicBezTo>
                  <a:cubicBezTo>
                    <a:pt x="2826439" y="762687"/>
                    <a:pt x="2857937" y="835085"/>
                    <a:pt x="2882666" y="909552"/>
                  </a:cubicBezTo>
                  <a:lnTo>
                    <a:pt x="2887992" y="928395"/>
                  </a:lnTo>
                  <a:lnTo>
                    <a:pt x="897907" y="928395"/>
                  </a:lnTo>
                  <a:lnTo>
                    <a:pt x="805477" y="843657"/>
                  </a:lnTo>
                  <a:cubicBezTo>
                    <a:pt x="548640" y="628282"/>
                    <a:pt x="273980" y="535065"/>
                    <a:pt x="0" y="536617"/>
                  </a:cubicBezTo>
                  <a:cubicBezTo>
                    <a:pt x="138304" y="525906"/>
                    <a:pt x="318010" y="450674"/>
                    <a:pt x="563820" y="337159"/>
                  </a:cubicBezTo>
                  <a:cubicBezTo>
                    <a:pt x="906828" y="184606"/>
                    <a:pt x="1287931" y="10956"/>
                    <a:pt x="1668240" y="497"/>
                  </a:cubicBezTo>
                  <a:close/>
                </a:path>
              </a:pathLst>
            </a:custGeom>
            <a:solidFill>
              <a:srgbClr val="00BCB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45">
              <a:extLst>
                <a:ext uri="{FF2B5EF4-FFF2-40B4-BE49-F238E27FC236}">
                  <a16:creationId xmlns:a16="http://schemas.microsoft.com/office/drawing/2014/main" id="{13A465AA-1403-216C-EAC1-CC219F7BF1FC}"/>
                </a:ext>
              </a:extLst>
            </p:cNvPr>
            <p:cNvSpPr/>
            <p:nvPr userDrawn="1"/>
          </p:nvSpPr>
          <p:spPr>
            <a:xfrm>
              <a:off x="0" y="6466140"/>
              <a:ext cx="931144" cy="391860"/>
            </a:xfrm>
            <a:custGeom>
              <a:avLst/>
              <a:gdLst>
                <a:gd name="connsiteX0" fmla="*/ 30435 w 931144"/>
                <a:gd name="connsiteY0" fmla="*/ 20 h 391860"/>
                <a:gd name="connsiteX1" fmla="*/ 33101 w 931144"/>
                <a:gd name="connsiteY1" fmla="*/ 20 h 391860"/>
                <a:gd name="connsiteX2" fmla="*/ 33165 w 931144"/>
                <a:gd name="connsiteY2" fmla="*/ 20 h 391860"/>
                <a:gd name="connsiteX3" fmla="*/ 838642 w 931144"/>
                <a:gd name="connsiteY3" fmla="*/ 307041 h 391860"/>
                <a:gd name="connsiteX4" fmla="*/ 931144 w 931144"/>
                <a:gd name="connsiteY4" fmla="*/ 391860 h 391860"/>
                <a:gd name="connsiteX5" fmla="*/ 0 w 931144"/>
                <a:gd name="connsiteY5" fmla="*/ 391860 h 391860"/>
                <a:gd name="connsiteX6" fmla="*/ 0 w 931144"/>
                <a:gd name="connsiteY6" fmla="*/ 740 h 391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1144" h="391860">
                  <a:moveTo>
                    <a:pt x="30435" y="20"/>
                  </a:moveTo>
                  <a:lnTo>
                    <a:pt x="33101" y="20"/>
                  </a:lnTo>
                  <a:lnTo>
                    <a:pt x="33165" y="20"/>
                  </a:lnTo>
                  <a:cubicBezTo>
                    <a:pt x="307145" y="-1533"/>
                    <a:pt x="581805" y="91636"/>
                    <a:pt x="838642" y="307041"/>
                  </a:cubicBezTo>
                  <a:lnTo>
                    <a:pt x="931144" y="391860"/>
                  </a:lnTo>
                  <a:lnTo>
                    <a:pt x="0" y="391860"/>
                  </a:lnTo>
                  <a:lnTo>
                    <a:pt x="0" y="740"/>
                  </a:lnTo>
                  <a:close/>
                </a:path>
              </a:pathLst>
            </a:custGeom>
            <a:solidFill>
              <a:srgbClr val="0070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0" name="Freeform 49">
              <a:extLst>
                <a:ext uri="{FF2B5EF4-FFF2-40B4-BE49-F238E27FC236}">
                  <a16:creationId xmlns:a16="http://schemas.microsoft.com/office/drawing/2014/main" id="{BF4C0B16-7B9A-71C4-8085-F561867AAC24}"/>
                </a:ext>
              </a:extLst>
            </p:cNvPr>
            <p:cNvSpPr/>
            <p:nvPr userDrawn="1"/>
          </p:nvSpPr>
          <p:spPr>
            <a:xfrm>
              <a:off x="0" y="4956384"/>
              <a:ext cx="257766" cy="952588"/>
            </a:xfrm>
            <a:custGeom>
              <a:avLst/>
              <a:gdLst>
                <a:gd name="connsiteX0" fmla="*/ 0 w 257766"/>
                <a:gd name="connsiteY0" fmla="*/ 0 h 952588"/>
                <a:gd name="connsiteX1" fmla="*/ 5683 w 257766"/>
                <a:gd name="connsiteY1" fmla="*/ 3079 h 952588"/>
                <a:gd name="connsiteX2" fmla="*/ 257766 w 257766"/>
                <a:gd name="connsiteY2" fmla="*/ 476294 h 952588"/>
                <a:gd name="connsiteX3" fmla="*/ 5683 w 257766"/>
                <a:gd name="connsiteY3" fmla="*/ 949509 h 952588"/>
                <a:gd name="connsiteX4" fmla="*/ 0 w 257766"/>
                <a:gd name="connsiteY4" fmla="*/ 952588 h 9525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7766" h="952588">
                  <a:moveTo>
                    <a:pt x="0" y="0"/>
                  </a:moveTo>
                  <a:lnTo>
                    <a:pt x="5683" y="3079"/>
                  </a:lnTo>
                  <a:cubicBezTo>
                    <a:pt x="157772" y="105634"/>
                    <a:pt x="257766" y="279309"/>
                    <a:pt x="257766" y="476294"/>
                  </a:cubicBezTo>
                  <a:cubicBezTo>
                    <a:pt x="257766" y="673279"/>
                    <a:pt x="157772" y="846954"/>
                    <a:pt x="5683" y="949509"/>
                  </a:cubicBezTo>
                  <a:lnTo>
                    <a:pt x="0" y="952588"/>
                  </a:lnTo>
                  <a:close/>
                </a:path>
              </a:pathLst>
            </a:custGeom>
            <a:solidFill>
              <a:srgbClr val="70E3DF"/>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2" name="Picture 51" descr="A black background with white text&#10;&#10;Description automatically generated">
              <a:extLst>
                <a:ext uri="{FF2B5EF4-FFF2-40B4-BE49-F238E27FC236}">
                  <a16:creationId xmlns:a16="http://schemas.microsoft.com/office/drawing/2014/main" id="{F3296FF2-A983-5419-48EF-B93FF8C4659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932069" y="6128121"/>
              <a:ext cx="1480989" cy="606708"/>
            </a:xfrm>
            <a:prstGeom prst="rect">
              <a:avLst/>
            </a:prstGeom>
          </p:spPr>
        </p:pic>
      </p:grpSp>
      <p:sp>
        <p:nvSpPr>
          <p:cNvPr id="54" name="Text Placeholder 41">
            <a:extLst>
              <a:ext uri="{FF2B5EF4-FFF2-40B4-BE49-F238E27FC236}">
                <a16:creationId xmlns:a16="http://schemas.microsoft.com/office/drawing/2014/main" id="{94D2A35B-DB27-A299-A9E8-CB902CAEE25A}"/>
              </a:ext>
            </a:extLst>
          </p:cNvPr>
          <p:cNvSpPr>
            <a:spLocks noGrp="1"/>
          </p:cNvSpPr>
          <p:nvPr>
            <p:ph type="body" sz="quarter" idx="10"/>
          </p:nvPr>
        </p:nvSpPr>
        <p:spPr>
          <a:xfrm>
            <a:off x="340291" y="962526"/>
            <a:ext cx="6747119"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8419792"/>
      </p:ext>
    </p:extLst>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preserve="1" userDrawn="1">
  <p:cSld name="Text 4">
    <p:spTree>
      <p:nvGrpSpPr>
        <p:cNvPr id="1" name=""/>
        <p:cNvGrpSpPr/>
        <p:nvPr/>
      </p:nvGrpSpPr>
      <p:grpSpPr>
        <a:xfrm>
          <a:off x="0" y="0"/>
          <a:ext cx="0" cy="0"/>
          <a:chOff x="0" y="0"/>
          <a:chExt cx="0" cy="0"/>
        </a:xfrm>
      </p:grpSpPr>
      <p:sp>
        <p:nvSpPr>
          <p:cNvPr id="33" name="Freeform 32">
            <a:extLst>
              <a:ext uri="{FF2B5EF4-FFF2-40B4-BE49-F238E27FC236}">
                <a16:creationId xmlns:a16="http://schemas.microsoft.com/office/drawing/2014/main" id="{415E5872-73FA-15FE-4080-43F2E0AD6385}"/>
              </a:ext>
            </a:extLst>
          </p:cNvPr>
          <p:cNvSpPr/>
          <p:nvPr userDrawn="1"/>
        </p:nvSpPr>
        <p:spPr>
          <a:xfrm rot="5400000">
            <a:off x="-318722" y="1648582"/>
            <a:ext cx="5868430" cy="4550407"/>
          </a:xfrm>
          <a:custGeom>
            <a:avLst/>
            <a:gdLst>
              <a:gd name="connsiteX0" fmla="*/ 0 w 5868430"/>
              <a:gd name="connsiteY0" fmla="*/ 4343372 h 4550407"/>
              <a:gd name="connsiteX1" fmla="*/ 0 w 5868430"/>
              <a:gd name="connsiteY1" fmla="*/ 207034 h 4550407"/>
              <a:gd name="connsiteX2" fmla="*/ 206925 w 5868430"/>
              <a:gd name="connsiteY2" fmla="*/ 0 h 4550407"/>
              <a:gd name="connsiteX3" fmla="*/ 572802 w 5868430"/>
              <a:gd name="connsiteY3" fmla="*/ 0 h 4550407"/>
              <a:gd name="connsiteX4" fmla="*/ 5502553 w 5868430"/>
              <a:gd name="connsiteY4" fmla="*/ 0 h 4550407"/>
              <a:gd name="connsiteX5" fmla="*/ 5868430 w 5868430"/>
              <a:gd name="connsiteY5" fmla="*/ 0 h 4550407"/>
              <a:gd name="connsiteX6" fmla="*/ 5868429 w 5868430"/>
              <a:gd name="connsiteY6" fmla="*/ 4550407 h 4550407"/>
              <a:gd name="connsiteX7" fmla="*/ 5502552 w 5868430"/>
              <a:gd name="connsiteY7" fmla="*/ 4550407 h 4550407"/>
              <a:gd name="connsiteX8" fmla="*/ 572802 w 5868430"/>
              <a:gd name="connsiteY8" fmla="*/ 4550407 h 4550407"/>
              <a:gd name="connsiteX9" fmla="*/ 206925 w 5868430"/>
              <a:gd name="connsiteY9" fmla="*/ 4550407 h 4550407"/>
              <a:gd name="connsiteX10" fmla="*/ 0 w 5868430"/>
              <a:gd name="connsiteY10" fmla="*/ 4343372 h 4550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68430" h="4550407">
                <a:moveTo>
                  <a:pt x="0" y="4343372"/>
                </a:moveTo>
                <a:lnTo>
                  <a:pt x="0" y="207034"/>
                </a:lnTo>
                <a:cubicBezTo>
                  <a:pt x="0" y="92692"/>
                  <a:pt x="92643" y="0"/>
                  <a:pt x="206925" y="0"/>
                </a:cubicBezTo>
                <a:lnTo>
                  <a:pt x="572802" y="0"/>
                </a:lnTo>
                <a:lnTo>
                  <a:pt x="5502553" y="0"/>
                </a:lnTo>
                <a:lnTo>
                  <a:pt x="5868430" y="0"/>
                </a:lnTo>
                <a:lnTo>
                  <a:pt x="5868429" y="4550407"/>
                </a:lnTo>
                <a:lnTo>
                  <a:pt x="5502552" y="4550407"/>
                </a:lnTo>
                <a:lnTo>
                  <a:pt x="572802" y="4550407"/>
                </a:lnTo>
                <a:lnTo>
                  <a:pt x="206925" y="4550407"/>
                </a:lnTo>
                <a:cubicBezTo>
                  <a:pt x="92643" y="4550407"/>
                  <a:pt x="0" y="4457714"/>
                  <a:pt x="0" y="4343372"/>
                </a:cubicBezTo>
                <a:close/>
              </a:path>
            </a:pathLst>
          </a:custGeom>
          <a:solidFill>
            <a:srgbClr val="5C3E8C"/>
          </a:solidFill>
          <a:ln w="12700" cap="flat">
            <a:noFill/>
            <a:prstDash val="solid"/>
            <a:miter/>
          </a:ln>
          <a:effectLst>
            <a:outerShdw blurRad="165100" dist="165100" dir="5400000" algn="ctr" rotWithShape="0">
              <a:srgbClr val="000000">
                <a:alpha val="14720"/>
              </a:srgbClr>
            </a:outerShdw>
          </a:effectLst>
        </p:spPr>
        <p:txBody>
          <a:bodyPr rtlCol="0" anchor="ctr"/>
          <a:lstStyle/>
          <a:p>
            <a:endParaRPr lang="en-IS"/>
          </a:p>
        </p:txBody>
      </p:sp>
      <p:sp>
        <p:nvSpPr>
          <p:cNvPr id="28" name="Title Placeholder 12">
            <a:extLst>
              <a:ext uri="{FF2B5EF4-FFF2-40B4-BE49-F238E27FC236}">
                <a16:creationId xmlns:a16="http://schemas.microsoft.com/office/drawing/2014/main" id="{EA64A310-8E4A-0B0F-5EEE-90ED080B24E2}"/>
              </a:ext>
            </a:extLst>
          </p:cNvPr>
          <p:cNvSpPr>
            <a:spLocks noGrp="1"/>
          </p:cNvSpPr>
          <p:nvPr>
            <p:ph type="title" hasCustomPrompt="1"/>
          </p:nvPr>
        </p:nvSpPr>
        <p:spPr>
          <a:xfrm>
            <a:off x="340291" y="212186"/>
            <a:ext cx="11511073" cy="588637"/>
          </a:xfrm>
          <a:prstGeom prst="rect">
            <a:avLst/>
          </a:prstGeom>
        </p:spPr>
        <p:txBody>
          <a:bodyPr vert="horz" lIns="91440" tIns="45720" rIns="91440" bIns="45720" rtlCol="0" anchor="t" anchorCtr="0">
            <a:normAutofit/>
          </a:bodyPr>
          <a:lstStyle>
            <a:lvl1pPr>
              <a:defRPr b="1" i="0">
                <a:solidFill>
                  <a:schemeClr val="bg1"/>
                </a:solidFill>
                <a:latin typeface="Aptos ExtraBold" panose="020B0004020202020204" pitchFamily="34" charset="0"/>
              </a:defRPr>
            </a:lvl1pPr>
          </a:lstStyle>
          <a:p>
            <a:r>
              <a:rPr lang="en-GB"/>
              <a:t>Insert slide title</a:t>
            </a:r>
            <a:endParaRPr lang="en-IS"/>
          </a:p>
        </p:txBody>
      </p:sp>
      <p:grpSp>
        <p:nvGrpSpPr>
          <p:cNvPr id="45" name="Group 44">
            <a:extLst>
              <a:ext uri="{FF2B5EF4-FFF2-40B4-BE49-F238E27FC236}">
                <a16:creationId xmlns:a16="http://schemas.microsoft.com/office/drawing/2014/main" id="{97AF0AAD-D10F-BDD4-F69E-52C5991EF942}"/>
              </a:ext>
            </a:extLst>
          </p:cNvPr>
          <p:cNvGrpSpPr/>
          <p:nvPr userDrawn="1"/>
        </p:nvGrpSpPr>
        <p:grpSpPr>
          <a:xfrm>
            <a:off x="0" y="4971882"/>
            <a:ext cx="2921093" cy="1901616"/>
            <a:chOff x="0" y="4956384"/>
            <a:chExt cx="2921093" cy="1901616"/>
          </a:xfrm>
        </p:grpSpPr>
        <p:sp>
          <p:nvSpPr>
            <p:cNvPr id="46" name="Freeform 45">
              <a:extLst>
                <a:ext uri="{FF2B5EF4-FFF2-40B4-BE49-F238E27FC236}">
                  <a16:creationId xmlns:a16="http://schemas.microsoft.com/office/drawing/2014/main" id="{E04B65D0-31A6-7B52-774B-70CEFD870180}"/>
                </a:ext>
              </a:extLst>
            </p:cNvPr>
            <p:cNvSpPr/>
            <p:nvPr userDrawn="1"/>
          </p:nvSpPr>
          <p:spPr>
            <a:xfrm>
              <a:off x="33101" y="5929605"/>
              <a:ext cx="2887992" cy="928395"/>
            </a:xfrm>
            <a:custGeom>
              <a:avLst/>
              <a:gdLst>
                <a:gd name="connsiteX0" fmla="*/ 1668240 w 2887992"/>
                <a:gd name="connsiteY0" fmla="*/ 497 h 928395"/>
                <a:gd name="connsiteX1" fmla="*/ 2535886 w 2887992"/>
                <a:gd name="connsiteY1" fmla="*/ 358962 h 928395"/>
                <a:gd name="connsiteX2" fmla="*/ 2788363 w 2887992"/>
                <a:gd name="connsiteY2" fmla="*/ 692850 h 928395"/>
                <a:gd name="connsiteX3" fmla="*/ 2882666 w 2887992"/>
                <a:gd name="connsiteY3" fmla="*/ 909552 h 928395"/>
                <a:gd name="connsiteX4" fmla="*/ 2887992 w 2887992"/>
                <a:gd name="connsiteY4" fmla="*/ 928395 h 928395"/>
                <a:gd name="connsiteX5" fmla="*/ 897907 w 2887992"/>
                <a:gd name="connsiteY5" fmla="*/ 928395 h 928395"/>
                <a:gd name="connsiteX6" fmla="*/ 805477 w 2887992"/>
                <a:gd name="connsiteY6" fmla="*/ 843657 h 928395"/>
                <a:gd name="connsiteX7" fmla="*/ 0 w 2887992"/>
                <a:gd name="connsiteY7" fmla="*/ 536617 h 928395"/>
                <a:gd name="connsiteX8" fmla="*/ 563820 w 2887992"/>
                <a:gd name="connsiteY8" fmla="*/ 337159 h 928395"/>
                <a:gd name="connsiteX9" fmla="*/ 1668240 w 2887992"/>
                <a:gd name="connsiteY9" fmla="*/ 497 h 928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87992" h="928395">
                  <a:moveTo>
                    <a:pt x="1668240" y="497"/>
                  </a:moveTo>
                  <a:cubicBezTo>
                    <a:pt x="1964035" y="-7637"/>
                    <a:pt x="2259350" y="82948"/>
                    <a:pt x="2535886" y="358962"/>
                  </a:cubicBezTo>
                  <a:cubicBezTo>
                    <a:pt x="2639391" y="462272"/>
                    <a:pt x="2724101" y="574455"/>
                    <a:pt x="2788363" y="692850"/>
                  </a:cubicBezTo>
                  <a:cubicBezTo>
                    <a:pt x="2826439" y="762687"/>
                    <a:pt x="2857937" y="835085"/>
                    <a:pt x="2882666" y="909552"/>
                  </a:cubicBezTo>
                  <a:lnTo>
                    <a:pt x="2887992" y="928395"/>
                  </a:lnTo>
                  <a:lnTo>
                    <a:pt x="897907" y="928395"/>
                  </a:lnTo>
                  <a:lnTo>
                    <a:pt x="805477" y="843657"/>
                  </a:lnTo>
                  <a:cubicBezTo>
                    <a:pt x="548640" y="628282"/>
                    <a:pt x="273980" y="535065"/>
                    <a:pt x="0" y="536617"/>
                  </a:cubicBezTo>
                  <a:cubicBezTo>
                    <a:pt x="138304" y="525906"/>
                    <a:pt x="318010" y="450674"/>
                    <a:pt x="563820" y="337159"/>
                  </a:cubicBezTo>
                  <a:cubicBezTo>
                    <a:pt x="906828" y="184606"/>
                    <a:pt x="1287931" y="10956"/>
                    <a:pt x="1668240" y="497"/>
                  </a:cubicBezTo>
                  <a:close/>
                </a:path>
              </a:pathLst>
            </a:custGeom>
            <a:solidFill>
              <a:srgbClr val="00BCB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46">
              <a:extLst>
                <a:ext uri="{FF2B5EF4-FFF2-40B4-BE49-F238E27FC236}">
                  <a16:creationId xmlns:a16="http://schemas.microsoft.com/office/drawing/2014/main" id="{B6AB660F-BF16-4002-F5D3-7F1ADE4BD3F3}"/>
                </a:ext>
              </a:extLst>
            </p:cNvPr>
            <p:cNvSpPr/>
            <p:nvPr userDrawn="1"/>
          </p:nvSpPr>
          <p:spPr>
            <a:xfrm>
              <a:off x="0" y="6466140"/>
              <a:ext cx="931144" cy="391860"/>
            </a:xfrm>
            <a:custGeom>
              <a:avLst/>
              <a:gdLst>
                <a:gd name="connsiteX0" fmla="*/ 30435 w 931144"/>
                <a:gd name="connsiteY0" fmla="*/ 20 h 391860"/>
                <a:gd name="connsiteX1" fmla="*/ 33101 w 931144"/>
                <a:gd name="connsiteY1" fmla="*/ 20 h 391860"/>
                <a:gd name="connsiteX2" fmla="*/ 33165 w 931144"/>
                <a:gd name="connsiteY2" fmla="*/ 20 h 391860"/>
                <a:gd name="connsiteX3" fmla="*/ 838642 w 931144"/>
                <a:gd name="connsiteY3" fmla="*/ 307041 h 391860"/>
                <a:gd name="connsiteX4" fmla="*/ 931144 w 931144"/>
                <a:gd name="connsiteY4" fmla="*/ 391860 h 391860"/>
                <a:gd name="connsiteX5" fmla="*/ 0 w 931144"/>
                <a:gd name="connsiteY5" fmla="*/ 391860 h 391860"/>
                <a:gd name="connsiteX6" fmla="*/ 0 w 931144"/>
                <a:gd name="connsiteY6" fmla="*/ 740 h 391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1144" h="391860">
                  <a:moveTo>
                    <a:pt x="30435" y="20"/>
                  </a:moveTo>
                  <a:lnTo>
                    <a:pt x="33101" y="20"/>
                  </a:lnTo>
                  <a:lnTo>
                    <a:pt x="33165" y="20"/>
                  </a:lnTo>
                  <a:cubicBezTo>
                    <a:pt x="307145" y="-1533"/>
                    <a:pt x="581805" y="91636"/>
                    <a:pt x="838642" y="307041"/>
                  </a:cubicBezTo>
                  <a:lnTo>
                    <a:pt x="931144" y="391860"/>
                  </a:lnTo>
                  <a:lnTo>
                    <a:pt x="0" y="391860"/>
                  </a:lnTo>
                  <a:lnTo>
                    <a:pt x="0" y="740"/>
                  </a:lnTo>
                  <a:close/>
                </a:path>
              </a:pathLst>
            </a:custGeom>
            <a:solidFill>
              <a:srgbClr val="0070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47">
              <a:extLst>
                <a:ext uri="{FF2B5EF4-FFF2-40B4-BE49-F238E27FC236}">
                  <a16:creationId xmlns:a16="http://schemas.microsoft.com/office/drawing/2014/main" id="{8DE69734-5420-E228-204D-0121F2D0E803}"/>
                </a:ext>
              </a:extLst>
            </p:cNvPr>
            <p:cNvSpPr/>
            <p:nvPr userDrawn="1"/>
          </p:nvSpPr>
          <p:spPr>
            <a:xfrm>
              <a:off x="0" y="4956384"/>
              <a:ext cx="257766" cy="952588"/>
            </a:xfrm>
            <a:custGeom>
              <a:avLst/>
              <a:gdLst>
                <a:gd name="connsiteX0" fmla="*/ 0 w 257766"/>
                <a:gd name="connsiteY0" fmla="*/ 0 h 952588"/>
                <a:gd name="connsiteX1" fmla="*/ 5683 w 257766"/>
                <a:gd name="connsiteY1" fmla="*/ 3079 h 952588"/>
                <a:gd name="connsiteX2" fmla="*/ 257766 w 257766"/>
                <a:gd name="connsiteY2" fmla="*/ 476294 h 952588"/>
                <a:gd name="connsiteX3" fmla="*/ 5683 w 257766"/>
                <a:gd name="connsiteY3" fmla="*/ 949509 h 952588"/>
                <a:gd name="connsiteX4" fmla="*/ 0 w 257766"/>
                <a:gd name="connsiteY4" fmla="*/ 952588 h 9525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7766" h="952588">
                  <a:moveTo>
                    <a:pt x="0" y="0"/>
                  </a:moveTo>
                  <a:lnTo>
                    <a:pt x="5683" y="3079"/>
                  </a:lnTo>
                  <a:cubicBezTo>
                    <a:pt x="157772" y="105634"/>
                    <a:pt x="257766" y="279309"/>
                    <a:pt x="257766" y="476294"/>
                  </a:cubicBezTo>
                  <a:cubicBezTo>
                    <a:pt x="257766" y="673279"/>
                    <a:pt x="157772" y="846954"/>
                    <a:pt x="5683" y="949509"/>
                  </a:cubicBezTo>
                  <a:lnTo>
                    <a:pt x="0" y="952588"/>
                  </a:lnTo>
                  <a:close/>
                </a:path>
              </a:pathLst>
            </a:custGeom>
            <a:solidFill>
              <a:srgbClr val="70E3DF"/>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9" name="Picture 48" descr="A black background with white text&#10;&#10;Description automatically generated">
              <a:extLst>
                <a:ext uri="{FF2B5EF4-FFF2-40B4-BE49-F238E27FC236}">
                  <a16:creationId xmlns:a16="http://schemas.microsoft.com/office/drawing/2014/main" id="{0252694B-2ECA-8073-2611-132237F40951}"/>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932069" y="6128121"/>
              <a:ext cx="1480989" cy="606708"/>
            </a:xfrm>
            <a:prstGeom prst="rect">
              <a:avLst/>
            </a:prstGeom>
          </p:spPr>
        </p:pic>
      </p:grpSp>
      <p:sp>
        <p:nvSpPr>
          <p:cNvPr id="27" name="Text Placeholder 8">
            <a:extLst>
              <a:ext uri="{FF2B5EF4-FFF2-40B4-BE49-F238E27FC236}">
                <a16:creationId xmlns:a16="http://schemas.microsoft.com/office/drawing/2014/main" id="{A83F39A0-32C9-BA62-1FE4-8D3886A53051}"/>
              </a:ext>
            </a:extLst>
          </p:cNvPr>
          <p:cNvSpPr>
            <a:spLocks noGrp="1"/>
          </p:cNvSpPr>
          <p:nvPr>
            <p:ph type="body" sz="quarter" idx="11" hasCustomPrompt="1"/>
          </p:nvPr>
        </p:nvSpPr>
        <p:spPr>
          <a:xfrm>
            <a:off x="565732" y="1201826"/>
            <a:ext cx="4111419" cy="4650800"/>
          </a:xfrm>
          <a:prstGeom prst="rect">
            <a:avLst/>
          </a:prstGeom>
        </p:spPr>
        <p:txBody>
          <a:bodyPr/>
          <a:lstStyle>
            <a:lvl1pPr>
              <a:defRPr sz="2000" b="0" i="0">
                <a:solidFill>
                  <a:schemeClr val="bg1"/>
                </a:solidFill>
                <a:latin typeface="Aptos Light" panose="020B0004020202020204"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a:t>Click to edit text</a:t>
            </a:r>
          </a:p>
        </p:txBody>
      </p:sp>
      <p:sp>
        <p:nvSpPr>
          <p:cNvPr id="50" name="Text Placeholder 41">
            <a:extLst>
              <a:ext uri="{FF2B5EF4-FFF2-40B4-BE49-F238E27FC236}">
                <a16:creationId xmlns:a16="http://schemas.microsoft.com/office/drawing/2014/main" id="{86F9C807-CA55-86E4-CE79-6B74C25A5669}"/>
              </a:ext>
            </a:extLst>
          </p:cNvPr>
          <p:cNvSpPr>
            <a:spLocks noGrp="1"/>
          </p:cNvSpPr>
          <p:nvPr>
            <p:ph type="body" sz="quarter" idx="12"/>
          </p:nvPr>
        </p:nvSpPr>
        <p:spPr>
          <a:xfrm>
            <a:off x="5268930" y="962526"/>
            <a:ext cx="6582433"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03818154"/>
      </p:ext>
    </p:extLst>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preserve="1" userDrawn="1">
  <p:cSld name="Text image 1">
    <p:spTree>
      <p:nvGrpSpPr>
        <p:cNvPr id="1" name=""/>
        <p:cNvGrpSpPr/>
        <p:nvPr/>
      </p:nvGrpSpPr>
      <p:grpSpPr>
        <a:xfrm>
          <a:off x="0" y="0"/>
          <a:ext cx="0" cy="0"/>
          <a:chOff x="0" y="0"/>
          <a:chExt cx="0" cy="0"/>
        </a:xfrm>
      </p:grpSpPr>
      <p:grpSp>
        <p:nvGrpSpPr>
          <p:cNvPr id="42" name="Group 41">
            <a:extLst>
              <a:ext uri="{FF2B5EF4-FFF2-40B4-BE49-F238E27FC236}">
                <a16:creationId xmlns:a16="http://schemas.microsoft.com/office/drawing/2014/main" id="{F8E70A1E-C3F4-37BE-E396-46E8910A9609}"/>
              </a:ext>
            </a:extLst>
          </p:cNvPr>
          <p:cNvGrpSpPr/>
          <p:nvPr userDrawn="1"/>
        </p:nvGrpSpPr>
        <p:grpSpPr>
          <a:xfrm>
            <a:off x="7268997" y="850264"/>
            <a:ext cx="4923003" cy="6007737"/>
            <a:chOff x="7268997" y="850264"/>
            <a:chExt cx="4923003" cy="6007737"/>
          </a:xfrm>
        </p:grpSpPr>
        <p:sp>
          <p:nvSpPr>
            <p:cNvPr id="57" name="Freeform 56">
              <a:extLst>
                <a:ext uri="{FF2B5EF4-FFF2-40B4-BE49-F238E27FC236}">
                  <a16:creationId xmlns:a16="http://schemas.microsoft.com/office/drawing/2014/main" id="{8DF3DDB4-887B-7E99-8E4D-5BFA21EE286C}"/>
                </a:ext>
              </a:extLst>
            </p:cNvPr>
            <p:cNvSpPr/>
            <p:nvPr/>
          </p:nvSpPr>
          <p:spPr>
            <a:xfrm>
              <a:off x="7743168" y="1402588"/>
              <a:ext cx="4448832" cy="5455413"/>
            </a:xfrm>
            <a:custGeom>
              <a:avLst/>
              <a:gdLst>
                <a:gd name="connsiteX0" fmla="*/ 3898184 w 4448832"/>
                <a:gd name="connsiteY0" fmla="*/ 0 h 5455413"/>
                <a:gd name="connsiteX1" fmla="*/ 4197367 w 4448832"/>
                <a:gd name="connsiteY1" fmla="*/ 299402 h 5455413"/>
                <a:gd name="connsiteX2" fmla="*/ 4390374 w 4448832"/>
                <a:gd name="connsiteY2" fmla="*/ 535858 h 5455413"/>
                <a:gd name="connsiteX3" fmla="*/ 4448832 w 4448832"/>
                <a:gd name="connsiteY3" fmla="*/ 634855 h 5455413"/>
                <a:gd name="connsiteX4" fmla="*/ 4448832 w 4448832"/>
                <a:gd name="connsiteY4" fmla="*/ 2095582 h 5455413"/>
                <a:gd name="connsiteX5" fmla="*/ 4390374 w 4448832"/>
                <a:gd name="connsiteY5" fmla="*/ 2194579 h 5455413"/>
                <a:gd name="connsiteX6" fmla="*/ 4197367 w 4448832"/>
                <a:gd name="connsiteY6" fmla="*/ 2431034 h 5455413"/>
                <a:gd name="connsiteX7" fmla="*/ 3807827 w 4448832"/>
                <a:gd name="connsiteY7" fmla="*/ 2820861 h 5455413"/>
                <a:gd name="connsiteX8" fmla="*/ 2234884 w 4448832"/>
                <a:gd name="connsiteY8" fmla="*/ 4394962 h 5455413"/>
                <a:gd name="connsiteX9" fmla="*/ 2234884 w 4448832"/>
                <a:gd name="connsiteY9" fmla="*/ 4394899 h 5455413"/>
                <a:gd name="connsiteX10" fmla="*/ 1175151 w 4448832"/>
                <a:gd name="connsiteY10" fmla="*/ 5455413 h 5455413"/>
                <a:gd name="connsiteX11" fmla="*/ 267298 w 4448832"/>
                <a:gd name="connsiteY11" fmla="*/ 5455413 h 5455413"/>
                <a:gd name="connsiteX12" fmla="*/ 180947 w 4448832"/>
                <a:gd name="connsiteY12" fmla="*/ 5302084 h 5455413"/>
                <a:gd name="connsiteX13" fmla="*/ 616698 w 4448832"/>
                <a:gd name="connsiteY13" fmla="*/ 3283903 h 5455413"/>
                <a:gd name="connsiteX14" fmla="*/ 1869773 w 4448832"/>
                <a:gd name="connsiteY14" fmla="*/ 2029904 h 5455413"/>
                <a:gd name="connsiteX15" fmla="*/ 2641111 w 4448832"/>
                <a:gd name="connsiteY15" fmla="*/ 1257998 h 5455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48832" h="5455413">
                  <a:moveTo>
                    <a:pt x="3898184" y="0"/>
                  </a:moveTo>
                  <a:lnTo>
                    <a:pt x="4197367" y="299402"/>
                  </a:lnTo>
                  <a:cubicBezTo>
                    <a:pt x="4270893" y="372983"/>
                    <a:pt x="4335229" y="452278"/>
                    <a:pt x="4390374" y="535858"/>
                  </a:cubicBezTo>
                  <a:lnTo>
                    <a:pt x="4448832" y="634855"/>
                  </a:lnTo>
                  <a:lnTo>
                    <a:pt x="4448832" y="2095582"/>
                  </a:lnTo>
                  <a:lnTo>
                    <a:pt x="4390374" y="2194579"/>
                  </a:lnTo>
                  <a:cubicBezTo>
                    <a:pt x="4335229" y="2278159"/>
                    <a:pt x="4270893" y="2357454"/>
                    <a:pt x="4197367" y="2431034"/>
                  </a:cubicBezTo>
                  <a:lnTo>
                    <a:pt x="3807827" y="2820861"/>
                  </a:lnTo>
                  <a:lnTo>
                    <a:pt x="2234884" y="4394962"/>
                  </a:lnTo>
                  <a:lnTo>
                    <a:pt x="2234884" y="4394899"/>
                  </a:lnTo>
                  <a:lnTo>
                    <a:pt x="1175151" y="5455413"/>
                  </a:lnTo>
                  <a:lnTo>
                    <a:pt x="267298" y="5455413"/>
                  </a:lnTo>
                  <a:lnTo>
                    <a:pt x="180947" y="5302084"/>
                  </a:lnTo>
                  <a:cubicBezTo>
                    <a:pt x="-150226" y="4644859"/>
                    <a:pt x="-39187" y="3940270"/>
                    <a:pt x="616698" y="3283903"/>
                  </a:cubicBezTo>
                  <a:lnTo>
                    <a:pt x="1869773" y="2029904"/>
                  </a:lnTo>
                  <a:lnTo>
                    <a:pt x="2641111" y="1257998"/>
                  </a:lnTo>
                  <a:close/>
                </a:path>
              </a:pathLst>
            </a:custGeom>
            <a:solidFill>
              <a:srgbClr val="403FA4"/>
            </a:solidFill>
            <a:ln w="0" cap="flat">
              <a:noFill/>
              <a:prstDash val="solid"/>
              <a:miter/>
            </a:ln>
          </p:spPr>
          <p:txBody>
            <a:bodyPr rtlCol="0" anchor="ctr"/>
            <a:lstStyle/>
            <a:p>
              <a:endParaRPr lang="en-IS"/>
            </a:p>
          </p:txBody>
        </p:sp>
        <p:sp>
          <p:nvSpPr>
            <p:cNvPr id="45" name="Freeform 44">
              <a:extLst>
                <a:ext uri="{FF2B5EF4-FFF2-40B4-BE49-F238E27FC236}">
                  <a16:creationId xmlns:a16="http://schemas.microsoft.com/office/drawing/2014/main" id="{5C1C5193-3068-4F2B-92CA-EAAEA67820B6}"/>
                </a:ext>
              </a:extLst>
            </p:cNvPr>
            <p:cNvSpPr/>
            <p:nvPr/>
          </p:nvSpPr>
          <p:spPr>
            <a:xfrm>
              <a:off x="9076359" y="850264"/>
              <a:ext cx="2022796" cy="859726"/>
            </a:xfrm>
            <a:custGeom>
              <a:avLst/>
              <a:gdLst>
                <a:gd name="connsiteX0" fmla="*/ 1866626 w 2022796"/>
                <a:gd name="connsiteY0" fmla="*/ 859727 h 859726"/>
                <a:gd name="connsiteX1" fmla="*/ 1786485 w 2022796"/>
                <a:gd name="connsiteY1" fmla="*/ 837438 h 859726"/>
                <a:gd name="connsiteX2" fmla="*/ 153451 w 2022796"/>
                <a:gd name="connsiteY2" fmla="*/ 312166 h 859726"/>
                <a:gd name="connsiteX3" fmla="*/ 21 w 2022796"/>
                <a:gd name="connsiteY3" fmla="*/ 153607 h 859726"/>
                <a:gd name="connsiteX4" fmla="*/ 155926 w 2022796"/>
                <a:gd name="connsiteY4" fmla="*/ 0 h 859726"/>
                <a:gd name="connsiteX5" fmla="*/ 158464 w 2022796"/>
                <a:gd name="connsiteY5" fmla="*/ 0 h 859726"/>
                <a:gd name="connsiteX6" fmla="*/ 1947085 w 2022796"/>
                <a:gd name="connsiteY6" fmla="*/ 569786 h 859726"/>
                <a:gd name="connsiteX7" fmla="*/ 2000513 w 2022796"/>
                <a:gd name="connsiteY7" fmla="*/ 783971 h 859726"/>
                <a:gd name="connsiteX8" fmla="*/ 1866626 w 2022796"/>
                <a:gd name="connsiteY8" fmla="*/ 859727 h 859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22796" h="859726">
                  <a:moveTo>
                    <a:pt x="1866626" y="859727"/>
                  </a:moveTo>
                  <a:cubicBezTo>
                    <a:pt x="1839278" y="859727"/>
                    <a:pt x="1811612" y="852551"/>
                    <a:pt x="1786485" y="837438"/>
                  </a:cubicBezTo>
                  <a:cubicBezTo>
                    <a:pt x="1220291" y="497205"/>
                    <a:pt x="670849" y="320485"/>
                    <a:pt x="153451" y="312166"/>
                  </a:cubicBezTo>
                  <a:cubicBezTo>
                    <a:pt x="67345" y="310769"/>
                    <a:pt x="-1375" y="239776"/>
                    <a:pt x="21" y="153607"/>
                  </a:cubicBezTo>
                  <a:cubicBezTo>
                    <a:pt x="1354" y="68263"/>
                    <a:pt x="70962" y="0"/>
                    <a:pt x="155926" y="0"/>
                  </a:cubicBezTo>
                  <a:cubicBezTo>
                    <a:pt x="156751" y="0"/>
                    <a:pt x="157639" y="0"/>
                    <a:pt x="158464" y="0"/>
                  </a:cubicBezTo>
                  <a:cubicBezTo>
                    <a:pt x="731447" y="9208"/>
                    <a:pt x="1333238" y="200914"/>
                    <a:pt x="1947085" y="569786"/>
                  </a:cubicBezTo>
                  <a:cubicBezTo>
                    <a:pt x="2020944" y="614172"/>
                    <a:pt x="2044866" y="710057"/>
                    <a:pt x="2000513" y="783971"/>
                  </a:cubicBezTo>
                  <a:cubicBezTo>
                    <a:pt x="1971261" y="832739"/>
                    <a:pt x="1919610" y="859727"/>
                    <a:pt x="1866626" y="859727"/>
                  </a:cubicBezTo>
                  <a:close/>
                </a:path>
              </a:pathLst>
            </a:custGeom>
            <a:solidFill>
              <a:srgbClr val="BABAE6"/>
            </a:solidFill>
            <a:ln w="0" cap="flat">
              <a:noFill/>
              <a:prstDash val="solid"/>
              <a:miter/>
            </a:ln>
          </p:spPr>
          <p:txBody>
            <a:bodyPr rtlCol="0" anchor="ctr"/>
            <a:lstStyle/>
            <a:p>
              <a:endParaRPr lang="en-IS"/>
            </a:p>
          </p:txBody>
        </p:sp>
        <p:sp>
          <p:nvSpPr>
            <p:cNvPr id="46" name="Freeform 45">
              <a:extLst>
                <a:ext uri="{FF2B5EF4-FFF2-40B4-BE49-F238E27FC236}">
                  <a16:creationId xmlns:a16="http://schemas.microsoft.com/office/drawing/2014/main" id="{479BF341-939A-B0D3-4FEF-67C401E3E0C9}"/>
                </a:ext>
              </a:extLst>
            </p:cNvPr>
            <p:cNvSpPr/>
            <p:nvPr/>
          </p:nvSpPr>
          <p:spPr>
            <a:xfrm>
              <a:off x="7268997" y="1496606"/>
              <a:ext cx="4058578" cy="4324269"/>
            </a:xfrm>
            <a:custGeom>
              <a:avLst/>
              <a:gdLst>
                <a:gd name="connsiteX0" fmla="*/ 4058579 w 4058578"/>
                <a:gd name="connsiteY0" fmla="*/ 2950426 h 4324269"/>
                <a:gd name="connsiteX1" fmla="*/ 2708166 w 4058578"/>
                <a:gd name="connsiteY1" fmla="*/ 4301833 h 4324269"/>
                <a:gd name="connsiteX2" fmla="*/ 774744 w 4058578"/>
                <a:gd name="connsiteY2" fmla="*/ 3622700 h 4324269"/>
                <a:gd name="connsiteX3" fmla="*/ 717383 w 4058578"/>
                <a:gd name="connsiteY3" fmla="*/ 3563709 h 4324269"/>
                <a:gd name="connsiteX4" fmla="*/ 550564 w 4058578"/>
                <a:gd name="connsiteY4" fmla="*/ 589813 h 4324269"/>
                <a:gd name="connsiteX5" fmla="*/ 3653049 w 4058578"/>
                <a:gd name="connsiteY5" fmla="*/ 625817 h 4324269"/>
                <a:gd name="connsiteX6" fmla="*/ 2343944 w 4058578"/>
                <a:gd name="connsiteY6" fmla="*/ 1935886 h 4324269"/>
                <a:gd name="connsiteX7" fmla="*/ 2441155 w 4058578"/>
                <a:gd name="connsiteY7" fmla="*/ 2852382 h 4324269"/>
                <a:gd name="connsiteX8" fmla="*/ 4058579 w 4058578"/>
                <a:gd name="connsiteY8" fmla="*/ 2950426 h 432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58578" h="4324269">
                  <a:moveTo>
                    <a:pt x="4058579" y="2950426"/>
                  </a:moveTo>
                  <a:lnTo>
                    <a:pt x="2708166" y="4301833"/>
                  </a:lnTo>
                  <a:cubicBezTo>
                    <a:pt x="2083849" y="4395241"/>
                    <a:pt x="1353882" y="4202328"/>
                    <a:pt x="774744" y="3622700"/>
                  </a:cubicBezTo>
                  <a:cubicBezTo>
                    <a:pt x="754820" y="3602761"/>
                    <a:pt x="735721" y="3583647"/>
                    <a:pt x="717383" y="3563709"/>
                  </a:cubicBezTo>
                  <a:cubicBezTo>
                    <a:pt x="-173184" y="2624988"/>
                    <a:pt x="-241269" y="1382293"/>
                    <a:pt x="550564" y="589813"/>
                  </a:cubicBezTo>
                  <a:cubicBezTo>
                    <a:pt x="1357753" y="-217971"/>
                    <a:pt x="2455685" y="-186538"/>
                    <a:pt x="3653049" y="625817"/>
                  </a:cubicBezTo>
                  <a:lnTo>
                    <a:pt x="2343944" y="1935886"/>
                  </a:lnTo>
                  <a:cubicBezTo>
                    <a:pt x="2090702" y="2189315"/>
                    <a:pt x="2129726" y="2540724"/>
                    <a:pt x="2441155" y="2852382"/>
                  </a:cubicBezTo>
                  <a:cubicBezTo>
                    <a:pt x="2843575" y="3255099"/>
                    <a:pt x="3539848" y="3343935"/>
                    <a:pt x="4058579" y="2950426"/>
                  </a:cubicBezTo>
                  <a:close/>
                </a:path>
              </a:pathLst>
            </a:custGeom>
            <a:solidFill>
              <a:srgbClr val="6E63D6"/>
            </a:solidFill>
            <a:ln w="0" cap="flat">
              <a:noFill/>
              <a:prstDash val="solid"/>
              <a:miter/>
            </a:ln>
          </p:spPr>
          <p:txBody>
            <a:bodyPr rtlCol="0" anchor="ctr"/>
            <a:lstStyle/>
            <a:p>
              <a:endParaRPr lang="en-IS"/>
            </a:p>
          </p:txBody>
        </p:sp>
        <p:sp>
          <p:nvSpPr>
            <p:cNvPr id="53" name="Freeform 52">
              <a:extLst>
                <a:ext uri="{FF2B5EF4-FFF2-40B4-BE49-F238E27FC236}">
                  <a16:creationId xmlns:a16="http://schemas.microsoft.com/office/drawing/2014/main" id="{D5738E41-3980-3F48-5578-34857E88A480}"/>
                </a:ext>
              </a:extLst>
            </p:cNvPr>
            <p:cNvSpPr/>
            <p:nvPr/>
          </p:nvSpPr>
          <p:spPr>
            <a:xfrm>
              <a:off x="9977988" y="3526867"/>
              <a:ext cx="2214011" cy="2270683"/>
            </a:xfrm>
            <a:custGeom>
              <a:avLst/>
              <a:gdLst>
                <a:gd name="connsiteX0" fmla="*/ 2214011 w 2214011"/>
                <a:gd name="connsiteY0" fmla="*/ 0 h 2270683"/>
                <a:gd name="connsiteX1" fmla="*/ 2214011 w 2214011"/>
                <a:gd name="connsiteY1" fmla="*/ 1562160 h 2270683"/>
                <a:gd name="connsiteX2" fmla="*/ 2181382 w 2214011"/>
                <a:gd name="connsiteY2" fmla="*/ 1549823 h 2270683"/>
                <a:gd name="connsiteX3" fmla="*/ 1230169 w 2214011"/>
                <a:gd name="connsiteY3" fmla="*/ 1827644 h 2270683"/>
                <a:gd name="connsiteX4" fmla="*/ 0 w 2214011"/>
                <a:gd name="connsiteY4" fmla="*/ 2270683 h 2270683"/>
                <a:gd name="connsiteX5" fmla="*/ 1572943 w 2214011"/>
                <a:gd name="connsiteY5" fmla="*/ 696582 h 2270683"/>
                <a:gd name="connsiteX6" fmla="*/ 1962483 w 2214011"/>
                <a:gd name="connsiteY6" fmla="*/ 306755 h 2270683"/>
                <a:gd name="connsiteX7" fmla="*/ 2196879 w 2214011"/>
                <a:gd name="connsiteY7" fmla="*/ 177 h 2270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14011" h="2270683">
                  <a:moveTo>
                    <a:pt x="2214011" y="0"/>
                  </a:moveTo>
                  <a:lnTo>
                    <a:pt x="2214011" y="1562160"/>
                  </a:lnTo>
                  <a:lnTo>
                    <a:pt x="2181382" y="1549823"/>
                  </a:lnTo>
                  <a:cubicBezTo>
                    <a:pt x="1968194" y="1502591"/>
                    <a:pt x="1674421" y="1622095"/>
                    <a:pt x="1230169" y="1827644"/>
                  </a:cubicBezTo>
                  <a:cubicBezTo>
                    <a:pt x="844690" y="1999411"/>
                    <a:pt x="425644" y="2189657"/>
                    <a:pt x="0" y="2270683"/>
                  </a:cubicBezTo>
                  <a:lnTo>
                    <a:pt x="1572943" y="696582"/>
                  </a:lnTo>
                  <a:lnTo>
                    <a:pt x="1962483" y="306755"/>
                  </a:lnTo>
                  <a:cubicBezTo>
                    <a:pt x="2056076" y="213029"/>
                    <a:pt x="2133045" y="109397"/>
                    <a:pt x="2196879" y="177"/>
                  </a:cubicBezTo>
                  <a:close/>
                </a:path>
              </a:pathLst>
            </a:custGeom>
            <a:solidFill>
              <a:srgbClr val="BABAE6"/>
            </a:solidFill>
            <a:ln w="0" cap="flat">
              <a:noFill/>
              <a:prstDash val="solid"/>
              <a:miter/>
            </a:ln>
          </p:spPr>
          <p:txBody>
            <a:bodyPr rtlCol="0" anchor="ctr"/>
            <a:lstStyle/>
            <a:p>
              <a:endParaRPr lang="en-IS"/>
            </a:p>
          </p:txBody>
        </p:sp>
        <p:sp>
          <p:nvSpPr>
            <p:cNvPr id="56" name="Freeform 55">
              <a:extLst>
                <a:ext uri="{FF2B5EF4-FFF2-40B4-BE49-F238E27FC236}">
                  <a16:creationId xmlns:a16="http://schemas.microsoft.com/office/drawing/2014/main" id="{D3EAA32F-B7EE-FACD-E48A-09054CF3DDB4}"/>
                </a:ext>
              </a:extLst>
            </p:cNvPr>
            <p:cNvSpPr/>
            <p:nvPr/>
          </p:nvSpPr>
          <p:spPr>
            <a:xfrm>
              <a:off x="9492619" y="6406446"/>
              <a:ext cx="1210748" cy="451555"/>
            </a:xfrm>
            <a:custGeom>
              <a:avLst/>
              <a:gdLst>
                <a:gd name="connsiteX0" fmla="*/ 628757 w 1210748"/>
                <a:gd name="connsiteY0" fmla="*/ 3015 h 451555"/>
                <a:gd name="connsiteX1" fmla="*/ 1062032 w 1210748"/>
                <a:gd name="connsiteY1" fmla="*/ 165550 h 451555"/>
                <a:gd name="connsiteX2" fmla="*/ 1195103 w 1210748"/>
                <a:gd name="connsiteY2" fmla="*/ 376635 h 451555"/>
                <a:gd name="connsiteX3" fmla="*/ 1210748 w 1210748"/>
                <a:gd name="connsiteY3" fmla="*/ 451555 h 451555"/>
                <a:gd name="connsiteX4" fmla="*/ 0 w 1210748"/>
                <a:gd name="connsiteY4" fmla="*/ 451555 h 451555"/>
                <a:gd name="connsiteX5" fmla="*/ 6778 w 1210748"/>
                <a:gd name="connsiteY5" fmla="*/ 440165 h 451555"/>
                <a:gd name="connsiteX6" fmla="*/ 152556 w 1210748"/>
                <a:gd name="connsiteY6" fmla="*/ 261436 h 451555"/>
                <a:gd name="connsiteX7" fmla="*/ 628757 w 1210748"/>
                <a:gd name="connsiteY7" fmla="*/ 3015 h 451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0748" h="451555">
                  <a:moveTo>
                    <a:pt x="628757" y="3015"/>
                  </a:moveTo>
                  <a:cubicBezTo>
                    <a:pt x="786010" y="-13789"/>
                    <a:pt x="936109" y="39567"/>
                    <a:pt x="1062032" y="165550"/>
                  </a:cubicBezTo>
                  <a:cubicBezTo>
                    <a:pt x="1124978" y="228543"/>
                    <a:pt x="1169193" y="299349"/>
                    <a:pt x="1195103" y="376635"/>
                  </a:cubicBezTo>
                  <a:lnTo>
                    <a:pt x="1210748" y="451555"/>
                  </a:lnTo>
                  <a:lnTo>
                    <a:pt x="0" y="451555"/>
                  </a:lnTo>
                  <a:lnTo>
                    <a:pt x="6778" y="440165"/>
                  </a:lnTo>
                  <a:cubicBezTo>
                    <a:pt x="49328" y="375948"/>
                    <a:pt x="98066" y="315975"/>
                    <a:pt x="152556" y="261436"/>
                  </a:cubicBezTo>
                  <a:cubicBezTo>
                    <a:pt x="307097" y="106782"/>
                    <a:pt x="471504" y="19819"/>
                    <a:pt x="628757" y="3015"/>
                  </a:cubicBezTo>
                  <a:close/>
                </a:path>
              </a:pathLst>
            </a:custGeom>
            <a:solidFill>
              <a:srgbClr val="6E63D6"/>
            </a:solidFill>
            <a:ln w="0" cap="flat">
              <a:noFill/>
              <a:prstDash val="solid"/>
              <a:miter/>
            </a:ln>
          </p:spPr>
          <p:txBody>
            <a:bodyPr rtlCol="0" anchor="ctr"/>
            <a:lstStyle/>
            <a:p>
              <a:endParaRPr lang="en-IS"/>
            </a:p>
          </p:txBody>
        </p:sp>
        <p:pic>
          <p:nvPicPr>
            <p:cNvPr id="29" name="Picture 28" descr="A black background with white text&#10;&#10;Description automatically generated">
              <a:extLst>
                <a:ext uri="{FF2B5EF4-FFF2-40B4-BE49-F238E27FC236}">
                  <a16:creationId xmlns:a16="http://schemas.microsoft.com/office/drawing/2014/main" id="{EDD9A45E-A685-4CE6-764E-CE87DEA1992E}"/>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0287008" y="5810307"/>
              <a:ext cx="1480989" cy="606708"/>
            </a:xfrm>
            <a:prstGeom prst="rect">
              <a:avLst/>
            </a:prstGeom>
          </p:spPr>
        </p:pic>
      </p:grpSp>
      <p:sp>
        <p:nvSpPr>
          <p:cNvPr id="7" name="Graphic 7">
            <a:extLst>
              <a:ext uri="{FF2B5EF4-FFF2-40B4-BE49-F238E27FC236}">
                <a16:creationId xmlns:a16="http://schemas.microsoft.com/office/drawing/2014/main" id="{BFBF9D6C-A74D-25E9-81DD-F27E7B5C85C8}"/>
              </a:ext>
            </a:extLst>
          </p:cNvPr>
          <p:cNvSpPr/>
          <p:nvPr userDrawn="1"/>
        </p:nvSpPr>
        <p:spPr>
          <a:xfrm>
            <a:off x="5453729" y="1108290"/>
            <a:ext cx="6390497" cy="4370977"/>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16" name="Picture Placeholder 15">
            <a:extLst>
              <a:ext uri="{FF2B5EF4-FFF2-40B4-BE49-F238E27FC236}">
                <a16:creationId xmlns:a16="http://schemas.microsoft.com/office/drawing/2014/main" id="{15A3BAAC-C17F-4E41-553B-78E0ED1FE0BD}"/>
              </a:ext>
            </a:extLst>
          </p:cNvPr>
          <p:cNvSpPr>
            <a:spLocks noGrp="1"/>
          </p:cNvSpPr>
          <p:nvPr>
            <p:ph type="pic" sz="quarter" idx="10" hasCustomPrompt="1"/>
          </p:nvPr>
        </p:nvSpPr>
        <p:spPr>
          <a:xfrm>
            <a:off x="5523980" y="1172845"/>
            <a:ext cx="6244017" cy="4236371"/>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lvl1pPr>
              <a:defRPr>
                <a:latin typeface="Aptos" panose="020B0004020202020204" pitchFamily="34" charset="0"/>
              </a:defRPr>
            </a:lvl1pPr>
          </a:lstStyle>
          <a:p>
            <a:r>
              <a:rPr lang="en-IS"/>
              <a:t>Click icon or drag and drop picture</a:t>
            </a:r>
          </a:p>
        </p:txBody>
      </p:sp>
      <p:sp>
        <p:nvSpPr>
          <p:cNvPr id="5" name="Title Placeholder 12">
            <a:extLst>
              <a:ext uri="{FF2B5EF4-FFF2-40B4-BE49-F238E27FC236}">
                <a16:creationId xmlns:a16="http://schemas.microsoft.com/office/drawing/2014/main" id="{81B7E3C5-9392-EDC5-6E1F-1AAB8D3007AA}"/>
              </a:ext>
            </a:extLst>
          </p:cNvPr>
          <p:cNvSpPr>
            <a:spLocks noGrp="1"/>
          </p:cNvSpPr>
          <p:nvPr>
            <p:ph type="title" hasCustomPrompt="1"/>
          </p:nvPr>
        </p:nvSpPr>
        <p:spPr>
          <a:xfrm>
            <a:off x="340291" y="212186"/>
            <a:ext cx="11503935" cy="588637"/>
          </a:xfrm>
          <a:prstGeom prst="rect">
            <a:avLst/>
          </a:prstGeom>
        </p:spPr>
        <p:txBody>
          <a:bodyPr vert="horz" lIns="91440" tIns="45720" rIns="91440" bIns="45720" rtlCol="0" anchor="t" anchorCtr="0">
            <a:noAutofit/>
          </a:bodyPr>
          <a:lstStyle>
            <a:lvl1pPr>
              <a:defRPr sz="4000" b="1" i="0">
                <a:solidFill>
                  <a:schemeClr val="bg1"/>
                </a:solidFill>
                <a:latin typeface="Aptos ExtraBold" panose="020B0004020202020204" pitchFamily="34" charset="0"/>
                <a:cs typeface="Segoe UI" panose="020B0502040204020203" pitchFamily="34" charset="0"/>
              </a:defRPr>
            </a:lvl1pPr>
          </a:lstStyle>
          <a:p>
            <a:r>
              <a:rPr lang="en-GB"/>
              <a:t>Insert slide title</a:t>
            </a:r>
            <a:endParaRPr lang="en-IS"/>
          </a:p>
        </p:txBody>
      </p:sp>
      <p:sp>
        <p:nvSpPr>
          <p:cNvPr id="48" name="Freeform 47">
            <a:extLst>
              <a:ext uri="{FF2B5EF4-FFF2-40B4-BE49-F238E27FC236}">
                <a16:creationId xmlns:a16="http://schemas.microsoft.com/office/drawing/2014/main" id="{AC83647A-A6F1-EE1C-6481-A970DFF41FAC}"/>
              </a:ext>
            </a:extLst>
          </p:cNvPr>
          <p:cNvSpPr/>
          <p:nvPr/>
        </p:nvSpPr>
        <p:spPr>
          <a:xfrm>
            <a:off x="11753284" y="5448236"/>
            <a:ext cx="329449" cy="329692"/>
          </a:xfrm>
          <a:custGeom>
            <a:avLst/>
            <a:gdLst>
              <a:gd name="connsiteX0" fmla="*/ 329450 w 329449"/>
              <a:gd name="connsiteY0" fmla="*/ 164846 h 329692"/>
              <a:gd name="connsiteX1" fmla="*/ 164725 w 329449"/>
              <a:gd name="connsiteY1" fmla="*/ 329692 h 329692"/>
              <a:gd name="connsiteX2" fmla="*/ 0 w 329449"/>
              <a:gd name="connsiteY2" fmla="*/ 164846 h 329692"/>
              <a:gd name="connsiteX3" fmla="*/ 164725 w 329449"/>
              <a:gd name="connsiteY3" fmla="*/ 0 h 329692"/>
              <a:gd name="connsiteX4" fmla="*/ 329450 w 329449"/>
              <a:gd name="connsiteY4" fmla="*/ 164846 h 3296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9449" h="329692">
                <a:moveTo>
                  <a:pt x="329450" y="164846"/>
                </a:moveTo>
                <a:cubicBezTo>
                  <a:pt x="329450" y="255888"/>
                  <a:pt x="255700" y="329692"/>
                  <a:pt x="164725" y="329692"/>
                </a:cubicBezTo>
                <a:cubicBezTo>
                  <a:pt x="73750" y="329692"/>
                  <a:pt x="0" y="255888"/>
                  <a:pt x="0" y="164846"/>
                </a:cubicBezTo>
                <a:cubicBezTo>
                  <a:pt x="0" y="73804"/>
                  <a:pt x="73750" y="0"/>
                  <a:pt x="164725" y="0"/>
                </a:cubicBezTo>
                <a:cubicBezTo>
                  <a:pt x="255700" y="0"/>
                  <a:pt x="329450" y="73804"/>
                  <a:pt x="329450" y="164846"/>
                </a:cubicBezTo>
                <a:close/>
              </a:path>
            </a:pathLst>
          </a:custGeom>
          <a:solidFill>
            <a:srgbClr val="361D5C"/>
          </a:solidFill>
          <a:ln w="0" cap="flat">
            <a:noFill/>
            <a:prstDash val="solid"/>
            <a:miter/>
          </a:ln>
        </p:spPr>
        <p:txBody>
          <a:bodyPr rtlCol="0" anchor="ctr"/>
          <a:lstStyle/>
          <a:p>
            <a:endParaRPr lang="en-IS"/>
          </a:p>
        </p:txBody>
      </p:sp>
      <p:sp>
        <p:nvSpPr>
          <p:cNvPr id="43" name="Text Placeholder 41">
            <a:extLst>
              <a:ext uri="{FF2B5EF4-FFF2-40B4-BE49-F238E27FC236}">
                <a16:creationId xmlns:a16="http://schemas.microsoft.com/office/drawing/2014/main" id="{71022DA7-09A2-01B2-EAC4-4D6E9AC993F6}"/>
              </a:ext>
            </a:extLst>
          </p:cNvPr>
          <p:cNvSpPr>
            <a:spLocks noGrp="1"/>
          </p:cNvSpPr>
          <p:nvPr>
            <p:ph type="body" sz="quarter" idx="12"/>
          </p:nvPr>
        </p:nvSpPr>
        <p:spPr>
          <a:xfrm>
            <a:off x="340291" y="962526"/>
            <a:ext cx="4874931"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33481432"/>
      </p:ext>
    </p:extLst>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preserve="1" userDrawn="1">
  <p:cSld name="Text image 2">
    <p:spTree>
      <p:nvGrpSpPr>
        <p:cNvPr id="1" name=""/>
        <p:cNvGrpSpPr/>
        <p:nvPr/>
      </p:nvGrpSpPr>
      <p:grpSpPr>
        <a:xfrm>
          <a:off x="0" y="0"/>
          <a:ext cx="0" cy="0"/>
          <a:chOff x="0" y="0"/>
          <a:chExt cx="0" cy="0"/>
        </a:xfrm>
      </p:grpSpPr>
      <p:grpSp>
        <p:nvGrpSpPr>
          <p:cNvPr id="26" name="Group 25">
            <a:extLst>
              <a:ext uri="{FF2B5EF4-FFF2-40B4-BE49-F238E27FC236}">
                <a16:creationId xmlns:a16="http://schemas.microsoft.com/office/drawing/2014/main" id="{459FD41E-FE59-33FB-673F-CDF82EBE7A60}"/>
              </a:ext>
            </a:extLst>
          </p:cNvPr>
          <p:cNvGrpSpPr/>
          <p:nvPr userDrawn="1"/>
        </p:nvGrpSpPr>
        <p:grpSpPr>
          <a:xfrm>
            <a:off x="-1" y="1413959"/>
            <a:ext cx="6805878" cy="5439867"/>
            <a:chOff x="-1" y="1413959"/>
            <a:chExt cx="6805878" cy="5439867"/>
          </a:xfrm>
        </p:grpSpPr>
        <p:sp>
          <p:nvSpPr>
            <p:cNvPr id="54" name="Freeform 53">
              <a:extLst>
                <a:ext uri="{FF2B5EF4-FFF2-40B4-BE49-F238E27FC236}">
                  <a16:creationId xmlns:a16="http://schemas.microsoft.com/office/drawing/2014/main" id="{2F3B63BC-144C-E821-1D1E-EDFC68D4E171}"/>
                </a:ext>
              </a:extLst>
            </p:cNvPr>
            <p:cNvSpPr/>
            <p:nvPr/>
          </p:nvSpPr>
          <p:spPr>
            <a:xfrm rot="5400000">
              <a:off x="639359" y="1304190"/>
              <a:ext cx="4910276" cy="6188996"/>
            </a:xfrm>
            <a:custGeom>
              <a:avLst/>
              <a:gdLst>
                <a:gd name="connsiteX0" fmla="*/ 1093 w 4910276"/>
                <a:gd name="connsiteY0" fmla="*/ 5174086 h 6188996"/>
                <a:gd name="connsiteX1" fmla="*/ 688776 w 4910276"/>
                <a:gd name="connsiteY1" fmla="*/ 3667736 h 6188996"/>
                <a:gd name="connsiteX2" fmla="*/ 2088309 w 4910276"/>
                <a:gd name="connsiteY2" fmla="*/ 2267167 h 6188996"/>
                <a:gd name="connsiteX3" fmla="*/ 2949800 w 4910276"/>
                <a:gd name="connsiteY3" fmla="*/ 1405038 h 6188996"/>
                <a:gd name="connsiteX4" fmla="*/ 4353797 w 4910276"/>
                <a:gd name="connsiteY4" fmla="*/ 0 h 6188996"/>
                <a:gd name="connsiteX5" fmla="*/ 4687947 w 4910276"/>
                <a:gd name="connsiteY5" fmla="*/ 334398 h 6188996"/>
                <a:gd name="connsiteX6" fmla="*/ 4903513 w 4910276"/>
                <a:gd name="connsiteY6" fmla="*/ 598491 h 6188996"/>
                <a:gd name="connsiteX7" fmla="*/ 4910276 w 4910276"/>
                <a:gd name="connsiteY7" fmla="*/ 609945 h 6188996"/>
                <a:gd name="connsiteX8" fmla="*/ 4910276 w 4910276"/>
                <a:gd name="connsiteY8" fmla="*/ 2439635 h 6188996"/>
                <a:gd name="connsiteX9" fmla="*/ 4903513 w 4910276"/>
                <a:gd name="connsiteY9" fmla="*/ 2451088 h 6188996"/>
                <a:gd name="connsiteX10" fmla="*/ 4687947 w 4910276"/>
                <a:gd name="connsiteY10" fmla="*/ 2715181 h 6188996"/>
                <a:gd name="connsiteX11" fmla="*/ 4252879 w 4910276"/>
                <a:gd name="connsiteY11" fmla="*/ 3150572 h 6188996"/>
                <a:gd name="connsiteX12" fmla="*/ 2496093 w 4910276"/>
                <a:gd name="connsiteY12" fmla="*/ 4908660 h 6188996"/>
                <a:gd name="connsiteX13" fmla="*/ 2496093 w 4910276"/>
                <a:gd name="connsiteY13" fmla="*/ 4908589 h 6188996"/>
                <a:gd name="connsiteX14" fmla="*/ 1216635 w 4910276"/>
                <a:gd name="connsiteY14" fmla="*/ 6188996 h 6188996"/>
                <a:gd name="connsiteX15" fmla="*/ 362776 w 4910276"/>
                <a:gd name="connsiteY15" fmla="*/ 6188996 h 6188996"/>
                <a:gd name="connsiteX16" fmla="*/ 304788 w 4910276"/>
                <a:gd name="connsiteY16" fmla="*/ 6104156 h 6188996"/>
                <a:gd name="connsiteX17" fmla="*/ 1093 w 4910276"/>
                <a:gd name="connsiteY17" fmla="*/ 5174086 h 6188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910276" h="6188996">
                  <a:moveTo>
                    <a:pt x="1093" y="5174086"/>
                  </a:moveTo>
                  <a:cubicBezTo>
                    <a:pt x="-17492" y="4669120"/>
                    <a:pt x="200414" y="4156460"/>
                    <a:pt x="688776" y="3667736"/>
                  </a:cubicBezTo>
                  <a:lnTo>
                    <a:pt x="2088309" y="2267167"/>
                  </a:lnTo>
                  <a:lnTo>
                    <a:pt x="2949800" y="1405038"/>
                  </a:lnTo>
                  <a:lnTo>
                    <a:pt x="4353797" y="0"/>
                  </a:lnTo>
                  <a:lnTo>
                    <a:pt x="4687947" y="334398"/>
                  </a:lnTo>
                  <a:cubicBezTo>
                    <a:pt x="4770067" y="416579"/>
                    <a:pt x="4841922" y="505142"/>
                    <a:pt x="4903513" y="598491"/>
                  </a:cubicBezTo>
                  <a:lnTo>
                    <a:pt x="4910276" y="609945"/>
                  </a:lnTo>
                  <a:lnTo>
                    <a:pt x="4910276" y="2439635"/>
                  </a:lnTo>
                  <a:lnTo>
                    <a:pt x="4903513" y="2451088"/>
                  </a:lnTo>
                  <a:cubicBezTo>
                    <a:pt x="4841922" y="2544437"/>
                    <a:pt x="4770067" y="2633000"/>
                    <a:pt x="4687947" y="2715181"/>
                  </a:cubicBezTo>
                  <a:lnTo>
                    <a:pt x="4252879" y="3150572"/>
                  </a:lnTo>
                  <a:lnTo>
                    <a:pt x="2496093" y="4908660"/>
                  </a:lnTo>
                  <a:lnTo>
                    <a:pt x="2496093" y="4908589"/>
                  </a:lnTo>
                  <a:lnTo>
                    <a:pt x="1216635" y="6188996"/>
                  </a:lnTo>
                  <a:lnTo>
                    <a:pt x="362776" y="6188996"/>
                  </a:lnTo>
                  <a:lnTo>
                    <a:pt x="304788" y="6104156"/>
                  </a:lnTo>
                  <a:cubicBezTo>
                    <a:pt x="116705" y="5802287"/>
                    <a:pt x="12709" y="5489689"/>
                    <a:pt x="1093" y="5174086"/>
                  </a:cubicBezTo>
                  <a:close/>
                </a:path>
              </a:pathLst>
            </a:custGeom>
            <a:solidFill>
              <a:srgbClr val="403FA4"/>
            </a:solidFill>
            <a:ln w="0" cap="flat">
              <a:noFill/>
              <a:prstDash val="solid"/>
              <a:miter/>
            </a:ln>
          </p:spPr>
          <p:txBody>
            <a:bodyPr rtlCol="0" anchor="ctr"/>
            <a:lstStyle/>
            <a:p>
              <a:endParaRPr lang="en-IS"/>
            </a:p>
          </p:txBody>
        </p:sp>
        <p:sp>
          <p:nvSpPr>
            <p:cNvPr id="29" name="Freeform 28">
              <a:extLst>
                <a:ext uri="{FF2B5EF4-FFF2-40B4-BE49-F238E27FC236}">
                  <a16:creationId xmlns:a16="http://schemas.microsoft.com/office/drawing/2014/main" id="{03056FEF-AF2B-53ED-3898-BCC0CBD9E2C1}"/>
                </a:ext>
              </a:extLst>
            </p:cNvPr>
            <p:cNvSpPr/>
            <p:nvPr/>
          </p:nvSpPr>
          <p:spPr>
            <a:xfrm rot="5400000">
              <a:off x="5196162" y="4082063"/>
              <a:ext cx="2259216" cy="960214"/>
            </a:xfrm>
            <a:custGeom>
              <a:avLst/>
              <a:gdLst>
                <a:gd name="connsiteX0" fmla="*/ 2084794 w 2259216"/>
                <a:gd name="connsiteY0" fmla="*/ 960214 h 960214"/>
                <a:gd name="connsiteX1" fmla="*/ 1995286 w 2259216"/>
                <a:gd name="connsiteY1" fmla="*/ 935321 h 960214"/>
                <a:gd name="connsiteX2" fmla="*/ 171386 w 2259216"/>
                <a:gd name="connsiteY2" fmla="*/ 348653 h 960214"/>
                <a:gd name="connsiteX3" fmla="*/ 23 w 2259216"/>
                <a:gd name="connsiteY3" fmla="*/ 171561 h 960214"/>
                <a:gd name="connsiteX4" fmla="*/ 174150 w 2259216"/>
                <a:gd name="connsiteY4" fmla="*/ 0 h 960214"/>
                <a:gd name="connsiteX5" fmla="*/ 176985 w 2259216"/>
                <a:gd name="connsiteY5" fmla="*/ 0 h 960214"/>
                <a:gd name="connsiteX6" fmla="*/ 2174657 w 2259216"/>
                <a:gd name="connsiteY6" fmla="*/ 636384 h 960214"/>
                <a:gd name="connsiteX7" fmla="*/ 2234329 w 2259216"/>
                <a:gd name="connsiteY7" fmla="*/ 875604 h 960214"/>
                <a:gd name="connsiteX8" fmla="*/ 2084794 w 2259216"/>
                <a:gd name="connsiteY8" fmla="*/ 960214 h 960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59216" h="960214">
                  <a:moveTo>
                    <a:pt x="2084794" y="960214"/>
                  </a:moveTo>
                  <a:cubicBezTo>
                    <a:pt x="2054249" y="960214"/>
                    <a:pt x="2023350" y="952200"/>
                    <a:pt x="1995286" y="935321"/>
                  </a:cubicBezTo>
                  <a:cubicBezTo>
                    <a:pt x="1362916" y="555320"/>
                    <a:pt x="749257" y="357944"/>
                    <a:pt x="171386" y="348653"/>
                  </a:cubicBezTo>
                  <a:cubicBezTo>
                    <a:pt x="75216" y="347093"/>
                    <a:pt x="-1536" y="267802"/>
                    <a:pt x="23" y="171561"/>
                  </a:cubicBezTo>
                  <a:cubicBezTo>
                    <a:pt x="1512" y="76241"/>
                    <a:pt x="79256" y="0"/>
                    <a:pt x="174150" y="0"/>
                  </a:cubicBezTo>
                  <a:cubicBezTo>
                    <a:pt x="175071" y="0"/>
                    <a:pt x="176063" y="0"/>
                    <a:pt x="176985" y="0"/>
                  </a:cubicBezTo>
                  <a:cubicBezTo>
                    <a:pt x="816937" y="10284"/>
                    <a:pt x="1489064" y="224398"/>
                    <a:pt x="2174657" y="636384"/>
                  </a:cubicBezTo>
                  <a:cubicBezTo>
                    <a:pt x="2257149" y="685959"/>
                    <a:pt x="2283867" y="793051"/>
                    <a:pt x="2234329" y="875604"/>
                  </a:cubicBezTo>
                  <a:cubicBezTo>
                    <a:pt x="2201658" y="930072"/>
                    <a:pt x="2143970" y="960214"/>
                    <a:pt x="2084794" y="960214"/>
                  </a:cubicBezTo>
                  <a:close/>
                </a:path>
              </a:pathLst>
            </a:custGeom>
            <a:solidFill>
              <a:srgbClr val="BABAE6"/>
            </a:solidFill>
            <a:ln w="0" cap="flat">
              <a:noFill/>
              <a:prstDash val="solid"/>
              <a:miter/>
            </a:ln>
          </p:spPr>
          <p:txBody>
            <a:bodyPr rtlCol="0" anchor="ctr"/>
            <a:lstStyle/>
            <a:p>
              <a:endParaRPr lang="en-IS"/>
            </a:p>
          </p:txBody>
        </p:sp>
        <p:sp>
          <p:nvSpPr>
            <p:cNvPr id="45" name="Freeform 44">
              <a:extLst>
                <a:ext uri="{FF2B5EF4-FFF2-40B4-BE49-F238E27FC236}">
                  <a16:creationId xmlns:a16="http://schemas.microsoft.com/office/drawing/2014/main" id="{79B9BDAE-66D5-1C53-F6DD-87A79FD6F088}"/>
                </a:ext>
              </a:extLst>
            </p:cNvPr>
            <p:cNvSpPr/>
            <p:nvPr/>
          </p:nvSpPr>
          <p:spPr>
            <a:xfrm rot="5400000">
              <a:off x="1402668" y="1265576"/>
              <a:ext cx="4532938" cy="4829704"/>
            </a:xfrm>
            <a:custGeom>
              <a:avLst/>
              <a:gdLst>
                <a:gd name="connsiteX0" fmla="*/ 4532938 w 4532938"/>
                <a:gd name="connsiteY0" fmla="*/ 3295281 h 4829704"/>
                <a:gd name="connsiteX1" fmla="*/ 3024692 w 4532938"/>
                <a:gd name="connsiteY1" fmla="*/ 4804645 h 4829704"/>
                <a:gd name="connsiteX2" fmla="*/ 865295 w 4532938"/>
                <a:gd name="connsiteY2" fmla="*/ 4046133 h 4829704"/>
                <a:gd name="connsiteX3" fmla="*/ 801229 w 4532938"/>
                <a:gd name="connsiteY3" fmla="*/ 3980247 h 4829704"/>
                <a:gd name="connsiteX4" fmla="*/ 614913 w 4532938"/>
                <a:gd name="connsiteY4" fmla="*/ 658752 h 4829704"/>
                <a:gd name="connsiteX5" fmla="*/ 4080010 w 4532938"/>
                <a:gd name="connsiteY5" fmla="*/ 698965 h 4829704"/>
                <a:gd name="connsiteX6" fmla="*/ 2617900 w 4532938"/>
                <a:gd name="connsiteY6" fmla="*/ 2162159 h 4829704"/>
                <a:gd name="connsiteX7" fmla="*/ 2726472 w 4532938"/>
                <a:gd name="connsiteY7" fmla="*/ 3185778 h 4829704"/>
                <a:gd name="connsiteX8" fmla="*/ 4532938 w 4532938"/>
                <a:gd name="connsiteY8" fmla="*/ 3295281 h 4829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32938" h="4829704">
                  <a:moveTo>
                    <a:pt x="4532938" y="3295281"/>
                  </a:moveTo>
                  <a:lnTo>
                    <a:pt x="3024692" y="4804645"/>
                  </a:lnTo>
                  <a:cubicBezTo>
                    <a:pt x="2327406" y="4908972"/>
                    <a:pt x="1512122" y="4693510"/>
                    <a:pt x="865295" y="4046133"/>
                  </a:cubicBezTo>
                  <a:cubicBezTo>
                    <a:pt x="843042" y="4023864"/>
                    <a:pt x="821710" y="4002516"/>
                    <a:pt x="801229" y="3980247"/>
                  </a:cubicBezTo>
                  <a:cubicBezTo>
                    <a:pt x="-193426" y="2931806"/>
                    <a:pt x="-269469" y="1543860"/>
                    <a:pt x="614913" y="658752"/>
                  </a:cubicBezTo>
                  <a:cubicBezTo>
                    <a:pt x="1516445" y="-243448"/>
                    <a:pt x="2742701" y="-208341"/>
                    <a:pt x="4080010" y="698965"/>
                  </a:cubicBezTo>
                  <a:lnTo>
                    <a:pt x="2617900" y="2162159"/>
                  </a:lnTo>
                  <a:cubicBezTo>
                    <a:pt x="2335060" y="2445209"/>
                    <a:pt x="2378645" y="2837692"/>
                    <a:pt x="2726472" y="3185778"/>
                  </a:cubicBezTo>
                  <a:cubicBezTo>
                    <a:pt x="3175927" y="3635565"/>
                    <a:pt x="3953579" y="3734785"/>
                    <a:pt x="4532938" y="3295281"/>
                  </a:cubicBezTo>
                  <a:close/>
                </a:path>
              </a:pathLst>
            </a:custGeom>
            <a:solidFill>
              <a:srgbClr val="6E63D6"/>
            </a:solidFill>
            <a:ln w="0" cap="flat">
              <a:noFill/>
              <a:prstDash val="solid"/>
              <a:miter/>
            </a:ln>
          </p:spPr>
          <p:txBody>
            <a:bodyPr rtlCol="0" anchor="ctr"/>
            <a:lstStyle/>
            <a:p>
              <a:endParaRPr lang="en-IS"/>
            </a:p>
          </p:txBody>
        </p:sp>
        <p:sp>
          <p:nvSpPr>
            <p:cNvPr id="53" name="Freeform 52">
              <a:extLst>
                <a:ext uri="{FF2B5EF4-FFF2-40B4-BE49-F238E27FC236}">
                  <a16:creationId xmlns:a16="http://schemas.microsoft.com/office/drawing/2014/main" id="{F313E213-ACFA-6DFC-ED25-5BBD02114B64}"/>
                </a:ext>
              </a:extLst>
            </p:cNvPr>
            <p:cNvSpPr/>
            <p:nvPr/>
          </p:nvSpPr>
          <p:spPr>
            <a:xfrm rot="5400000">
              <a:off x="1311602" y="4408305"/>
              <a:ext cx="2414254" cy="2476786"/>
            </a:xfrm>
            <a:custGeom>
              <a:avLst/>
              <a:gdLst>
                <a:gd name="connsiteX0" fmla="*/ 0 w 2414254"/>
                <a:gd name="connsiteY0" fmla="*/ 2476786 h 2476786"/>
                <a:gd name="connsiteX1" fmla="*/ 1756786 w 2414254"/>
                <a:gd name="connsiteY1" fmla="*/ 718698 h 2476786"/>
                <a:gd name="connsiteX2" fmla="*/ 2191854 w 2414254"/>
                <a:gd name="connsiteY2" fmla="*/ 283307 h 2476786"/>
                <a:gd name="connsiteX3" fmla="*/ 2335215 w 2414254"/>
                <a:gd name="connsiteY3" fmla="*/ 118590 h 2476786"/>
                <a:gd name="connsiteX4" fmla="*/ 2414254 w 2414254"/>
                <a:gd name="connsiteY4" fmla="*/ 0 h 2476786"/>
                <a:gd name="connsiteX5" fmla="*/ 2414254 w 2414254"/>
                <a:gd name="connsiteY5" fmla="*/ 1669707 h 2476786"/>
                <a:gd name="connsiteX6" fmla="*/ 2309424 w 2414254"/>
                <a:gd name="connsiteY6" fmla="*/ 1660394 h 2476786"/>
                <a:gd name="connsiteX7" fmla="*/ 1373949 w 2414254"/>
                <a:gd name="connsiteY7" fmla="*/ 1981962 h 2476786"/>
                <a:gd name="connsiteX8" fmla="*/ 0 w 2414254"/>
                <a:gd name="connsiteY8" fmla="*/ 2476786 h 2476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4254" h="2476786">
                  <a:moveTo>
                    <a:pt x="0" y="2476786"/>
                  </a:moveTo>
                  <a:lnTo>
                    <a:pt x="1756786" y="718698"/>
                  </a:lnTo>
                  <a:lnTo>
                    <a:pt x="2191854" y="283307"/>
                  </a:lnTo>
                  <a:cubicBezTo>
                    <a:pt x="2244121" y="230967"/>
                    <a:pt x="2291745" y="175860"/>
                    <a:pt x="2335215" y="118590"/>
                  </a:cubicBezTo>
                  <a:lnTo>
                    <a:pt x="2414254" y="0"/>
                  </a:lnTo>
                  <a:lnTo>
                    <a:pt x="2414254" y="1669707"/>
                  </a:lnTo>
                  <a:lnTo>
                    <a:pt x="2309424" y="1660394"/>
                  </a:lnTo>
                  <a:cubicBezTo>
                    <a:pt x="2084195" y="1666076"/>
                    <a:pt x="1787429" y="1790649"/>
                    <a:pt x="1373949" y="1981962"/>
                  </a:cubicBezTo>
                  <a:cubicBezTo>
                    <a:pt x="943416" y="2173807"/>
                    <a:pt x="475393" y="2386289"/>
                    <a:pt x="0" y="2476786"/>
                  </a:cubicBezTo>
                  <a:close/>
                </a:path>
              </a:pathLst>
            </a:custGeom>
            <a:solidFill>
              <a:srgbClr val="BABAE6"/>
            </a:solidFill>
            <a:ln w="0" cap="flat">
              <a:noFill/>
              <a:prstDash val="solid"/>
              <a:miter/>
            </a:ln>
          </p:spPr>
          <p:txBody>
            <a:bodyPr rtlCol="0" anchor="ctr"/>
            <a:lstStyle/>
            <a:p>
              <a:endParaRPr lang="en-IS"/>
            </a:p>
          </p:txBody>
        </p:sp>
        <p:pic>
          <p:nvPicPr>
            <p:cNvPr id="24" name="Picture 23" descr="A black background with white text&#10;&#10;Description automatically generated">
              <a:extLst>
                <a:ext uri="{FF2B5EF4-FFF2-40B4-BE49-F238E27FC236}">
                  <a16:creationId xmlns:a16="http://schemas.microsoft.com/office/drawing/2014/main" id="{8A882875-546A-BEAF-D6C4-9D5718972B70}"/>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3845568" y="6042598"/>
              <a:ext cx="1480989" cy="606708"/>
            </a:xfrm>
            <a:prstGeom prst="rect">
              <a:avLst/>
            </a:prstGeom>
          </p:spPr>
        </p:pic>
      </p:grpSp>
      <p:sp>
        <p:nvSpPr>
          <p:cNvPr id="7" name="Graphic 7">
            <a:extLst>
              <a:ext uri="{FF2B5EF4-FFF2-40B4-BE49-F238E27FC236}">
                <a16:creationId xmlns:a16="http://schemas.microsoft.com/office/drawing/2014/main" id="{BFBF9D6C-A74D-25E9-81DD-F27E7B5C85C8}"/>
              </a:ext>
            </a:extLst>
          </p:cNvPr>
          <p:cNvSpPr/>
          <p:nvPr userDrawn="1"/>
        </p:nvSpPr>
        <p:spPr>
          <a:xfrm>
            <a:off x="372125" y="1645481"/>
            <a:ext cx="6129700" cy="4192597"/>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4" name="Title Placeholder 12">
            <a:extLst>
              <a:ext uri="{FF2B5EF4-FFF2-40B4-BE49-F238E27FC236}">
                <a16:creationId xmlns:a16="http://schemas.microsoft.com/office/drawing/2014/main" id="{256AAF1F-4A3A-FC44-448A-94BB90C7B0A3}"/>
              </a:ext>
            </a:extLst>
          </p:cNvPr>
          <p:cNvSpPr>
            <a:spLocks noGrp="1"/>
          </p:cNvSpPr>
          <p:nvPr>
            <p:ph type="title" hasCustomPrompt="1"/>
          </p:nvPr>
        </p:nvSpPr>
        <p:spPr>
          <a:xfrm>
            <a:off x="340291" y="212186"/>
            <a:ext cx="11511073" cy="588637"/>
          </a:xfrm>
          <a:prstGeom prst="rect">
            <a:avLst/>
          </a:prstGeom>
        </p:spPr>
        <p:txBody>
          <a:bodyPr vert="horz" lIns="91440" tIns="45720" rIns="91440" bIns="45720" rtlCol="0" anchor="t" anchorCtr="0">
            <a:noAutofit/>
          </a:bodyPr>
          <a:lstStyle>
            <a:lvl1pPr>
              <a:defRPr sz="4000" b="1" i="0">
                <a:solidFill>
                  <a:schemeClr val="bg1"/>
                </a:solidFill>
                <a:latin typeface="Aptos ExtraBold" panose="020B0004020202020204" pitchFamily="34" charset="0"/>
                <a:cs typeface="Segoe UI" panose="020B0502040204020203" pitchFamily="34" charset="0"/>
              </a:defRPr>
            </a:lvl1pPr>
          </a:lstStyle>
          <a:p>
            <a:r>
              <a:rPr lang="en-GB"/>
              <a:t>Insert slide title</a:t>
            </a:r>
            <a:endParaRPr lang="en-IS"/>
          </a:p>
        </p:txBody>
      </p:sp>
      <p:sp>
        <p:nvSpPr>
          <p:cNvPr id="28" name="Freeform 27">
            <a:extLst>
              <a:ext uri="{FF2B5EF4-FFF2-40B4-BE49-F238E27FC236}">
                <a16:creationId xmlns:a16="http://schemas.microsoft.com/office/drawing/2014/main" id="{CDD02804-9CB8-A811-777B-BD4B7B268E10}"/>
              </a:ext>
            </a:extLst>
          </p:cNvPr>
          <p:cNvSpPr/>
          <p:nvPr userDrawn="1"/>
        </p:nvSpPr>
        <p:spPr>
          <a:xfrm rot="5400000">
            <a:off x="-427708" y="4250622"/>
            <a:ext cx="1447269" cy="591854"/>
          </a:xfrm>
          <a:custGeom>
            <a:avLst/>
            <a:gdLst>
              <a:gd name="connsiteX0" fmla="*/ 0 w 1447269"/>
              <a:gd name="connsiteY0" fmla="*/ 591854 h 591854"/>
              <a:gd name="connsiteX1" fmla="*/ 44792 w 1447269"/>
              <a:gd name="connsiteY1" fmla="*/ 507819 h 591854"/>
              <a:gd name="connsiteX2" fmla="*/ 213267 w 1447269"/>
              <a:gd name="connsiteY2" fmla="*/ 301619 h 591854"/>
              <a:gd name="connsiteX3" fmla="*/ 1264365 w 1447269"/>
              <a:gd name="connsiteY3" fmla="*/ 190996 h 591854"/>
              <a:gd name="connsiteX4" fmla="*/ 1447269 w 1447269"/>
              <a:gd name="connsiteY4" fmla="*/ 573685 h 591854"/>
              <a:gd name="connsiteX5" fmla="*/ 1446995 w 1447269"/>
              <a:gd name="connsiteY5" fmla="*/ 591854 h 59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7269" h="591854">
                <a:moveTo>
                  <a:pt x="0" y="591854"/>
                </a:moveTo>
                <a:lnTo>
                  <a:pt x="44792" y="507819"/>
                </a:lnTo>
                <a:cubicBezTo>
                  <a:pt x="93966" y="433731"/>
                  <a:pt x="150292" y="364540"/>
                  <a:pt x="213267" y="301619"/>
                </a:cubicBezTo>
                <a:cubicBezTo>
                  <a:pt x="570478" y="-55231"/>
                  <a:pt x="973302" y="-99700"/>
                  <a:pt x="1264365" y="190996"/>
                </a:cubicBezTo>
                <a:cubicBezTo>
                  <a:pt x="1373487" y="300007"/>
                  <a:pt x="1433901" y="429304"/>
                  <a:pt x="1447269" y="573685"/>
                </a:cubicBezTo>
                <a:lnTo>
                  <a:pt x="1446995" y="591854"/>
                </a:lnTo>
                <a:close/>
              </a:path>
            </a:pathLst>
          </a:custGeom>
          <a:solidFill>
            <a:srgbClr val="6E63D6"/>
          </a:solidFill>
          <a:ln w="0" cap="flat">
            <a:noFill/>
            <a:prstDash val="solid"/>
            <a:miter/>
          </a:ln>
        </p:spPr>
        <p:txBody>
          <a:bodyPr wrap="square" rtlCol="0" anchor="ctr">
            <a:noAutofit/>
          </a:bodyPr>
          <a:lstStyle/>
          <a:p>
            <a:endParaRPr lang="en-IS"/>
          </a:p>
        </p:txBody>
      </p:sp>
      <p:sp>
        <p:nvSpPr>
          <p:cNvPr id="14" name="Picture Placeholder 13">
            <a:extLst>
              <a:ext uri="{FF2B5EF4-FFF2-40B4-BE49-F238E27FC236}">
                <a16:creationId xmlns:a16="http://schemas.microsoft.com/office/drawing/2014/main" id="{CF62C60D-C835-AFC6-3A32-8E8968494DCA}"/>
              </a:ext>
            </a:extLst>
          </p:cNvPr>
          <p:cNvSpPr>
            <a:spLocks noGrp="1"/>
          </p:cNvSpPr>
          <p:nvPr>
            <p:ph type="pic" sz="quarter" idx="10" hasCustomPrompt="1"/>
          </p:nvPr>
        </p:nvSpPr>
        <p:spPr>
          <a:xfrm>
            <a:off x="442376" y="1710037"/>
            <a:ext cx="5989198" cy="4063484"/>
          </a:xfrm>
          <a:custGeom>
            <a:avLst/>
            <a:gdLst>
              <a:gd name="connsiteX0" fmla="*/ 127031 w 5989198"/>
              <a:gd name="connsiteY0" fmla="*/ 0 h 4063484"/>
              <a:gd name="connsiteX1" fmla="*/ 5862167 w 5989198"/>
              <a:gd name="connsiteY1" fmla="*/ 0 h 4063484"/>
              <a:gd name="connsiteX2" fmla="*/ 5989198 w 5989198"/>
              <a:gd name="connsiteY2" fmla="*/ 127218 h 4063484"/>
              <a:gd name="connsiteX3" fmla="*/ 5989198 w 5989198"/>
              <a:gd name="connsiteY3" fmla="*/ 3936266 h 4063484"/>
              <a:gd name="connsiteX4" fmla="*/ 5862167 w 5989198"/>
              <a:gd name="connsiteY4" fmla="*/ 4063484 h 4063484"/>
              <a:gd name="connsiteX5" fmla="*/ 127031 w 5989198"/>
              <a:gd name="connsiteY5" fmla="*/ 4063484 h 4063484"/>
              <a:gd name="connsiteX6" fmla="*/ 0 w 5989198"/>
              <a:gd name="connsiteY6" fmla="*/ 3936266 h 4063484"/>
              <a:gd name="connsiteX7" fmla="*/ 0 w 5989198"/>
              <a:gd name="connsiteY7" fmla="*/ 3328791 h 4063484"/>
              <a:gd name="connsiteX8" fmla="*/ 45948 w 5989198"/>
              <a:gd name="connsiteY8" fmla="*/ 3272636 h 4063484"/>
              <a:gd name="connsiteX9" fmla="*/ 50690 w 5989198"/>
              <a:gd name="connsiteY9" fmla="*/ 2609620 h 4063484"/>
              <a:gd name="connsiteX10" fmla="*/ 0 w 5989198"/>
              <a:gd name="connsiteY10" fmla="*/ 2531407 h 4063484"/>
              <a:gd name="connsiteX11" fmla="*/ 0 w 5989198"/>
              <a:gd name="connsiteY11" fmla="*/ 127218 h 4063484"/>
              <a:gd name="connsiteX12" fmla="*/ 127031 w 5989198"/>
              <a:gd name="connsiteY12" fmla="*/ 0 h 4063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989198" h="4063484">
                <a:moveTo>
                  <a:pt x="127031" y="0"/>
                </a:moveTo>
                <a:lnTo>
                  <a:pt x="5862167" y="0"/>
                </a:lnTo>
                <a:cubicBezTo>
                  <a:pt x="5932325" y="0"/>
                  <a:pt x="5989198" y="56958"/>
                  <a:pt x="5989198" y="127218"/>
                </a:cubicBezTo>
                <a:lnTo>
                  <a:pt x="5989198" y="3936266"/>
                </a:lnTo>
                <a:cubicBezTo>
                  <a:pt x="5989198" y="4006527"/>
                  <a:pt x="5932325" y="4063484"/>
                  <a:pt x="5862167" y="4063484"/>
                </a:cubicBezTo>
                <a:lnTo>
                  <a:pt x="127031" y="4063484"/>
                </a:lnTo>
                <a:cubicBezTo>
                  <a:pt x="56874" y="4063484"/>
                  <a:pt x="0" y="4006527"/>
                  <a:pt x="0" y="3936266"/>
                </a:cubicBezTo>
                <a:lnTo>
                  <a:pt x="0" y="3328791"/>
                </a:lnTo>
                <a:lnTo>
                  <a:pt x="45948" y="3272636"/>
                </a:lnTo>
                <a:cubicBezTo>
                  <a:pt x="175486" y="3074796"/>
                  <a:pt x="175212" y="2840983"/>
                  <a:pt x="50690" y="2609620"/>
                </a:cubicBezTo>
                <a:lnTo>
                  <a:pt x="0" y="2531407"/>
                </a:lnTo>
                <a:lnTo>
                  <a:pt x="0" y="127218"/>
                </a:lnTo>
                <a:cubicBezTo>
                  <a:pt x="0" y="56958"/>
                  <a:pt x="56874" y="0"/>
                  <a:pt x="127031"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6" name="Text Placeholder 41">
            <a:extLst>
              <a:ext uri="{FF2B5EF4-FFF2-40B4-BE49-F238E27FC236}">
                <a16:creationId xmlns:a16="http://schemas.microsoft.com/office/drawing/2014/main" id="{45BFF3FC-A836-AA41-0FA5-3E32C9EDFD28}"/>
              </a:ext>
            </a:extLst>
          </p:cNvPr>
          <p:cNvSpPr>
            <a:spLocks noGrp="1"/>
          </p:cNvSpPr>
          <p:nvPr>
            <p:ph type="body" sz="quarter" idx="12"/>
          </p:nvPr>
        </p:nvSpPr>
        <p:spPr>
          <a:xfrm>
            <a:off x="6851425" y="962526"/>
            <a:ext cx="4999939"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39409522"/>
      </p:ext>
    </p:extLst>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preserve="1" userDrawn="1">
  <p:cSld name="Text image 3">
    <p:spTree>
      <p:nvGrpSpPr>
        <p:cNvPr id="1" name=""/>
        <p:cNvGrpSpPr/>
        <p:nvPr/>
      </p:nvGrpSpPr>
      <p:grpSpPr>
        <a:xfrm>
          <a:off x="0" y="0"/>
          <a:ext cx="0" cy="0"/>
          <a:chOff x="0" y="0"/>
          <a:chExt cx="0" cy="0"/>
        </a:xfrm>
      </p:grpSpPr>
      <p:grpSp>
        <p:nvGrpSpPr>
          <p:cNvPr id="58" name="Group 57">
            <a:extLst>
              <a:ext uri="{FF2B5EF4-FFF2-40B4-BE49-F238E27FC236}">
                <a16:creationId xmlns:a16="http://schemas.microsoft.com/office/drawing/2014/main" id="{9E3851BF-2D16-0E23-B30A-0EF971E1864A}"/>
              </a:ext>
            </a:extLst>
          </p:cNvPr>
          <p:cNvGrpSpPr/>
          <p:nvPr userDrawn="1"/>
        </p:nvGrpSpPr>
        <p:grpSpPr>
          <a:xfrm>
            <a:off x="0" y="1079818"/>
            <a:ext cx="8037079" cy="5778183"/>
            <a:chOff x="0" y="1079818"/>
            <a:chExt cx="8037079" cy="5778183"/>
          </a:xfrm>
        </p:grpSpPr>
        <p:sp>
          <p:nvSpPr>
            <p:cNvPr id="49" name="Freeform 48">
              <a:extLst>
                <a:ext uri="{FF2B5EF4-FFF2-40B4-BE49-F238E27FC236}">
                  <a16:creationId xmlns:a16="http://schemas.microsoft.com/office/drawing/2014/main" id="{63080B94-0F66-1929-7550-A4D4DF9F7183}"/>
                </a:ext>
              </a:extLst>
            </p:cNvPr>
            <p:cNvSpPr/>
            <p:nvPr/>
          </p:nvSpPr>
          <p:spPr>
            <a:xfrm rot="5400000">
              <a:off x="3981436" y="2925661"/>
              <a:ext cx="436541" cy="436851"/>
            </a:xfrm>
            <a:custGeom>
              <a:avLst/>
              <a:gdLst>
                <a:gd name="connsiteX0" fmla="*/ 436542 w 436541"/>
                <a:gd name="connsiteY0" fmla="*/ 218426 h 436851"/>
                <a:gd name="connsiteX1" fmla="*/ 218271 w 436541"/>
                <a:gd name="connsiteY1" fmla="*/ 436851 h 436851"/>
                <a:gd name="connsiteX2" fmla="*/ 0 w 436541"/>
                <a:gd name="connsiteY2" fmla="*/ 218426 h 436851"/>
                <a:gd name="connsiteX3" fmla="*/ 218271 w 436541"/>
                <a:gd name="connsiteY3" fmla="*/ 0 h 436851"/>
                <a:gd name="connsiteX4" fmla="*/ 436542 w 436541"/>
                <a:gd name="connsiteY4" fmla="*/ 218426 h 4368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6541" h="436851">
                  <a:moveTo>
                    <a:pt x="436542" y="218426"/>
                  </a:moveTo>
                  <a:cubicBezTo>
                    <a:pt x="436542" y="339059"/>
                    <a:pt x="338818" y="436851"/>
                    <a:pt x="218271" y="436851"/>
                  </a:cubicBezTo>
                  <a:cubicBezTo>
                    <a:pt x="97723" y="436851"/>
                    <a:pt x="0" y="339059"/>
                    <a:pt x="0" y="218426"/>
                  </a:cubicBezTo>
                  <a:cubicBezTo>
                    <a:pt x="0" y="97793"/>
                    <a:pt x="97723" y="0"/>
                    <a:pt x="218271" y="0"/>
                  </a:cubicBezTo>
                  <a:cubicBezTo>
                    <a:pt x="338818" y="0"/>
                    <a:pt x="436542" y="97793"/>
                    <a:pt x="436542" y="218426"/>
                  </a:cubicBezTo>
                  <a:close/>
                </a:path>
              </a:pathLst>
            </a:custGeom>
            <a:solidFill>
              <a:srgbClr val="912B47"/>
            </a:solidFill>
            <a:ln w="0" cap="flat">
              <a:noFill/>
              <a:prstDash val="solid"/>
              <a:miter/>
            </a:ln>
          </p:spPr>
          <p:txBody>
            <a:bodyPr rtlCol="0" anchor="ctr"/>
            <a:lstStyle/>
            <a:p>
              <a:endParaRPr lang="en-US"/>
            </a:p>
          </p:txBody>
        </p:sp>
        <p:sp>
          <p:nvSpPr>
            <p:cNvPr id="50" name="Freeform 49">
              <a:extLst>
                <a:ext uri="{FF2B5EF4-FFF2-40B4-BE49-F238E27FC236}">
                  <a16:creationId xmlns:a16="http://schemas.microsoft.com/office/drawing/2014/main" id="{4DFA3AE6-AFBB-3970-273B-2526FA45A49F}"/>
                </a:ext>
              </a:extLst>
            </p:cNvPr>
            <p:cNvSpPr/>
            <p:nvPr/>
          </p:nvSpPr>
          <p:spPr>
            <a:xfrm rot="5400000">
              <a:off x="5702913" y="4286944"/>
              <a:ext cx="1882772" cy="2785561"/>
            </a:xfrm>
            <a:custGeom>
              <a:avLst/>
              <a:gdLst>
                <a:gd name="connsiteX0" fmla="*/ 1265421 w 1882772"/>
                <a:gd name="connsiteY0" fmla="*/ 0 h 2785561"/>
                <a:gd name="connsiteX1" fmla="*/ 1393607 w 1882772"/>
                <a:gd name="connsiteY1" fmla="*/ 128277 h 2785561"/>
                <a:gd name="connsiteX2" fmla="*/ 1418565 w 1882772"/>
                <a:gd name="connsiteY2" fmla="*/ 2439036 h 2785561"/>
                <a:gd name="connsiteX3" fmla="*/ 213054 w 1882772"/>
                <a:gd name="connsiteY3" fmla="*/ 2566131 h 2785561"/>
                <a:gd name="connsiteX4" fmla="*/ 367528 w 1882772"/>
                <a:gd name="connsiteY4" fmla="*/ 1180207 h 2785561"/>
                <a:gd name="connsiteX5" fmla="*/ 1265421 w 1882772"/>
                <a:gd name="connsiteY5" fmla="*/ 0 h 2785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82772" h="2785561">
                  <a:moveTo>
                    <a:pt x="1265421" y="0"/>
                  </a:moveTo>
                  <a:lnTo>
                    <a:pt x="1393607" y="128277"/>
                  </a:lnTo>
                  <a:cubicBezTo>
                    <a:pt x="2086078" y="821239"/>
                    <a:pt x="1996436" y="1860755"/>
                    <a:pt x="1418565" y="2439036"/>
                  </a:cubicBezTo>
                  <a:cubicBezTo>
                    <a:pt x="1008901" y="2848991"/>
                    <a:pt x="546811" y="2900124"/>
                    <a:pt x="213054" y="2566131"/>
                  </a:cubicBezTo>
                  <a:cubicBezTo>
                    <a:pt x="-120702" y="2232138"/>
                    <a:pt x="-57200" y="1732331"/>
                    <a:pt x="367528" y="1180207"/>
                  </a:cubicBezTo>
                  <a:lnTo>
                    <a:pt x="1265421" y="0"/>
                  </a:lnTo>
                  <a:close/>
                </a:path>
              </a:pathLst>
            </a:custGeom>
            <a:solidFill>
              <a:srgbClr val="912B47"/>
            </a:solidFill>
            <a:ln w="0" cap="flat">
              <a:noFill/>
              <a:prstDash val="solid"/>
              <a:miter/>
            </a:ln>
          </p:spPr>
          <p:txBody>
            <a:bodyPr rtlCol="0" anchor="ctr"/>
            <a:lstStyle/>
            <a:p>
              <a:endParaRPr lang="en-US"/>
            </a:p>
          </p:txBody>
        </p:sp>
        <p:sp>
          <p:nvSpPr>
            <p:cNvPr id="53" name="Freeform 52">
              <a:extLst>
                <a:ext uri="{FF2B5EF4-FFF2-40B4-BE49-F238E27FC236}">
                  <a16:creationId xmlns:a16="http://schemas.microsoft.com/office/drawing/2014/main" id="{0DD12867-FF04-663A-AEE6-AE9B761778D2}"/>
                </a:ext>
              </a:extLst>
            </p:cNvPr>
            <p:cNvSpPr/>
            <p:nvPr userDrawn="1"/>
          </p:nvSpPr>
          <p:spPr>
            <a:xfrm>
              <a:off x="0" y="2529444"/>
              <a:ext cx="2990286" cy="3890577"/>
            </a:xfrm>
            <a:custGeom>
              <a:avLst/>
              <a:gdLst>
                <a:gd name="connsiteX0" fmla="*/ 428097 w 2990286"/>
                <a:gd name="connsiteY0" fmla="*/ 0 h 3890577"/>
                <a:gd name="connsiteX1" fmla="*/ 1840918 w 2990286"/>
                <a:gd name="connsiteY1" fmla="*/ 584812 h 3890577"/>
                <a:gd name="connsiteX2" fmla="*/ 2357721 w 2990286"/>
                <a:gd name="connsiteY2" fmla="*/ 1101249 h 3890577"/>
                <a:gd name="connsiteX3" fmla="*/ 2654029 w 2990286"/>
                <a:gd name="connsiteY3" fmla="*/ 1397347 h 3890577"/>
                <a:gd name="connsiteX4" fmla="*/ 2524126 w 2990286"/>
                <a:gd name="connsiteY4" fmla="*/ 3541363 h 3890577"/>
                <a:gd name="connsiteX5" fmla="*/ 2524274 w 2990286"/>
                <a:gd name="connsiteY5" fmla="*/ 3541363 h 3890577"/>
                <a:gd name="connsiteX6" fmla="*/ 1309337 w 2990286"/>
                <a:gd name="connsiteY6" fmla="*/ 3670288 h 3890577"/>
                <a:gd name="connsiteX7" fmla="*/ 286077 w 2990286"/>
                <a:gd name="connsiteY7" fmla="*/ 2647752 h 3890577"/>
                <a:gd name="connsiteX8" fmla="*/ 0 w 2990286"/>
                <a:gd name="connsiteY8" fmla="*/ 2361878 h 3890577"/>
                <a:gd name="connsiteX9" fmla="*/ 0 w 2990286"/>
                <a:gd name="connsiteY9" fmla="*/ 47894 h 3890577"/>
                <a:gd name="connsiteX10" fmla="*/ 46490 w 2990286"/>
                <a:gd name="connsiteY10" fmla="*/ 36551 h 3890577"/>
                <a:gd name="connsiteX11" fmla="*/ 428097 w 2990286"/>
                <a:gd name="connsiteY11" fmla="*/ 0 h 3890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90286" h="3890577">
                  <a:moveTo>
                    <a:pt x="428097" y="0"/>
                  </a:moveTo>
                  <a:cubicBezTo>
                    <a:pt x="939432" y="0"/>
                    <a:pt x="1450766" y="194937"/>
                    <a:pt x="1840918" y="584812"/>
                  </a:cubicBezTo>
                  <a:lnTo>
                    <a:pt x="2357721" y="1101249"/>
                  </a:lnTo>
                  <a:lnTo>
                    <a:pt x="2654029" y="1397347"/>
                  </a:lnTo>
                  <a:cubicBezTo>
                    <a:pt x="3175708" y="2084944"/>
                    <a:pt x="3057924" y="3007944"/>
                    <a:pt x="2524126" y="3541363"/>
                  </a:cubicBezTo>
                  <a:lnTo>
                    <a:pt x="2524274" y="3541363"/>
                  </a:lnTo>
                  <a:cubicBezTo>
                    <a:pt x="2111068" y="3954128"/>
                    <a:pt x="1645251" y="4005964"/>
                    <a:pt x="1309337" y="3670288"/>
                  </a:cubicBezTo>
                  <a:lnTo>
                    <a:pt x="286077" y="2647752"/>
                  </a:lnTo>
                  <a:lnTo>
                    <a:pt x="0" y="2361878"/>
                  </a:lnTo>
                  <a:lnTo>
                    <a:pt x="0" y="47894"/>
                  </a:lnTo>
                  <a:lnTo>
                    <a:pt x="46490" y="36551"/>
                  </a:lnTo>
                  <a:cubicBezTo>
                    <a:pt x="172430" y="12184"/>
                    <a:pt x="300264" y="0"/>
                    <a:pt x="428097" y="0"/>
                  </a:cubicBezTo>
                  <a:close/>
                </a:path>
              </a:pathLst>
            </a:custGeom>
            <a:solidFill>
              <a:srgbClr val="D14B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5" name="Freeform 54">
              <a:extLst>
                <a:ext uri="{FF2B5EF4-FFF2-40B4-BE49-F238E27FC236}">
                  <a16:creationId xmlns:a16="http://schemas.microsoft.com/office/drawing/2014/main" id="{3F335D54-35EA-3E1E-821A-DA2E9908B357}"/>
                </a:ext>
              </a:extLst>
            </p:cNvPr>
            <p:cNvSpPr/>
            <p:nvPr userDrawn="1"/>
          </p:nvSpPr>
          <p:spPr>
            <a:xfrm>
              <a:off x="1" y="3926792"/>
              <a:ext cx="4475217" cy="2931209"/>
            </a:xfrm>
            <a:custGeom>
              <a:avLst/>
              <a:gdLst>
                <a:gd name="connsiteX0" fmla="*/ 2654029 w 4475217"/>
                <a:gd name="connsiteY0" fmla="*/ 0 h 2931209"/>
                <a:gd name="connsiteX1" fmla="*/ 4445473 w 4475217"/>
                <a:gd name="connsiteY1" fmla="*/ 1790176 h 2931209"/>
                <a:gd name="connsiteX2" fmla="*/ 4378885 w 4475217"/>
                <a:gd name="connsiteY2" fmla="*/ 2928333 h 2931209"/>
                <a:gd name="connsiteX3" fmla="*/ 4378034 w 4475217"/>
                <a:gd name="connsiteY3" fmla="*/ 2931209 h 2931209"/>
                <a:gd name="connsiteX4" fmla="*/ 0 w 4475217"/>
                <a:gd name="connsiteY4" fmla="*/ 2931209 h 2931209"/>
                <a:gd name="connsiteX5" fmla="*/ 0 w 4475217"/>
                <a:gd name="connsiteY5" fmla="*/ 964680 h 2931209"/>
                <a:gd name="connsiteX6" fmla="*/ 1309189 w 4475217"/>
                <a:gd name="connsiteY6" fmla="*/ 2272941 h 2931209"/>
                <a:gd name="connsiteX7" fmla="*/ 2524126 w 4475217"/>
                <a:gd name="connsiteY7" fmla="*/ 2144017 h 2931209"/>
                <a:gd name="connsiteX8" fmla="*/ 2654029 w 4475217"/>
                <a:gd name="connsiteY8" fmla="*/ 0 h 2931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75217" h="2931209">
                  <a:moveTo>
                    <a:pt x="2654029" y="0"/>
                  </a:moveTo>
                  <a:lnTo>
                    <a:pt x="4445473" y="1790176"/>
                  </a:lnTo>
                  <a:cubicBezTo>
                    <a:pt x="4499654" y="2152249"/>
                    <a:pt x="4481167" y="2541120"/>
                    <a:pt x="4378885" y="2928333"/>
                  </a:cubicBezTo>
                  <a:lnTo>
                    <a:pt x="4378034" y="2931209"/>
                  </a:lnTo>
                  <a:lnTo>
                    <a:pt x="0" y="2931209"/>
                  </a:lnTo>
                  <a:lnTo>
                    <a:pt x="0" y="964680"/>
                  </a:lnTo>
                  <a:lnTo>
                    <a:pt x="1309189" y="2272941"/>
                  </a:lnTo>
                  <a:cubicBezTo>
                    <a:pt x="1645104" y="2608617"/>
                    <a:pt x="2110920" y="2556929"/>
                    <a:pt x="2524126" y="2144017"/>
                  </a:cubicBezTo>
                  <a:cubicBezTo>
                    <a:pt x="3057924" y="1610597"/>
                    <a:pt x="3175708" y="687597"/>
                    <a:pt x="2654029" y="0"/>
                  </a:cubicBezTo>
                  <a:close/>
                </a:path>
              </a:pathLst>
            </a:custGeom>
            <a:solidFill>
              <a:srgbClr val="912B47"/>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44">
              <a:extLst>
                <a:ext uri="{FF2B5EF4-FFF2-40B4-BE49-F238E27FC236}">
                  <a16:creationId xmlns:a16="http://schemas.microsoft.com/office/drawing/2014/main" id="{821D40C2-CBFA-FB96-6EEC-24AF1865BD79}"/>
                </a:ext>
              </a:extLst>
            </p:cNvPr>
            <p:cNvSpPr/>
            <p:nvPr/>
          </p:nvSpPr>
          <p:spPr>
            <a:xfrm rot="5400000">
              <a:off x="619658" y="1891152"/>
              <a:ext cx="4635966" cy="3013297"/>
            </a:xfrm>
            <a:custGeom>
              <a:avLst/>
              <a:gdLst>
                <a:gd name="connsiteX0" fmla="*/ 1493782 w 4635966"/>
                <a:gd name="connsiteY0" fmla="*/ 815475 h 3013297"/>
                <a:gd name="connsiteX1" fmla="*/ 0 w 4635966"/>
                <a:gd name="connsiteY1" fmla="*/ 2310316 h 3013297"/>
                <a:gd name="connsiteX2" fmla="*/ 50063 w 4635966"/>
                <a:gd name="connsiteY2" fmla="*/ 2361745 h 3013297"/>
                <a:gd name="connsiteX3" fmla="*/ 1723719 w 4635966"/>
                <a:gd name="connsiteY3" fmla="*/ 3009780 h 3013297"/>
                <a:gd name="connsiteX4" fmla="*/ 2034438 w 4635966"/>
                <a:gd name="connsiteY4" fmla="*/ 2603373 h 3013297"/>
                <a:gd name="connsiteX5" fmla="*/ 2550874 w 4635966"/>
                <a:gd name="connsiteY5" fmla="*/ 2086570 h 3013297"/>
                <a:gd name="connsiteX6" fmla="*/ 4635967 w 4635966"/>
                <a:gd name="connsiteY6" fmla="*/ 0 h 3013297"/>
                <a:gd name="connsiteX7" fmla="*/ 3005285 w 4635966"/>
                <a:gd name="connsiteY7" fmla="*/ 587296 h 3013297"/>
                <a:gd name="connsiteX8" fmla="*/ 1493930 w 4635966"/>
                <a:gd name="connsiteY8" fmla="*/ 815327 h 3013297"/>
                <a:gd name="connsiteX9" fmla="*/ 1493930 w 4635966"/>
                <a:gd name="connsiteY9" fmla="*/ 815327 h 3013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35966" h="3013297">
                  <a:moveTo>
                    <a:pt x="1493782" y="815475"/>
                  </a:moveTo>
                  <a:lnTo>
                    <a:pt x="0" y="2310316"/>
                  </a:lnTo>
                  <a:cubicBezTo>
                    <a:pt x="16392" y="2327607"/>
                    <a:pt x="33080" y="2344750"/>
                    <a:pt x="50063" y="2361745"/>
                  </a:cubicBezTo>
                  <a:cubicBezTo>
                    <a:pt x="575656" y="2887710"/>
                    <a:pt x="1156481" y="3039337"/>
                    <a:pt x="1723719" y="3009780"/>
                  </a:cubicBezTo>
                  <a:cubicBezTo>
                    <a:pt x="1808340" y="2864951"/>
                    <a:pt x="1910387" y="2727659"/>
                    <a:pt x="2034438" y="2603373"/>
                  </a:cubicBezTo>
                  <a:lnTo>
                    <a:pt x="2550874" y="2086570"/>
                  </a:lnTo>
                  <a:lnTo>
                    <a:pt x="4635967" y="0"/>
                  </a:lnTo>
                  <a:cubicBezTo>
                    <a:pt x="4071682" y="107439"/>
                    <a:pt x="3516258" y="359560"/>
                    <a:pt x="3005285" y="587296"/>
                  </a:cubicBezTo>
                  <a:cubicBezTo>
                    <a:pt x="2220072" y="950550"/>
                    <a:pt x="1789437" y="1111044"/>
                    <a:pt x="1493930" y="815327"/>
                  </a:cubicBezTo>
                  <a:lnTo>
                    <a:pt x="1493930" y="815327"/>
                  </a:lnTo>
                  <a:close/>
                </a:path>
              </a:pathLst>
            </a:custGeom>
            <a:solidFill>
              <a:srgbClr val="EFBC6E"/>
            </a:solidFill>
            <a:ln w="8825" cap="flat">
              <a:noFill/>
              <a:prstDash val="solid"/>
              <a:miter/>
            </a:ln>
          </p:spPr>
          <p:txBody>
            <a:bodyPr rtlCol="0" anchor="ctr"/>
            <a:lstStyle/>
            <a:p>
              <a:endParaRPr lang="en-US"/>
            </a:p>
          </p:txBody>
        </p:sp>
        <p:sp>
          <p:nvSpPr>
            <p:cNvPr id="57" name="Freeform 56">
              <a:extLst>
                <a:ext uri="{FF2B5EF4-FFF2-40B4-BE49-F238E27FC236}">
                  <a16:creationId xmlns:a16="http://schemas.microsoft.com/office/drawing/2014/main" id="{333920F7-EB40-EADF-3AD7-EF9590E472D8}"/>
                </a:ext>
              </a:extLst>
            </p:cNvPr>
            <p:cNvSpPr/>
            <p:nvPr userDrawn="1"/>
          </p:nvSpPr>
          <p:spPr>
            <a:xfrm>
              <a:off x="4377843" y="5716818"/>
              <a:ext cx="1209474" cy="1141182"/>
            </a:xfrm>
            <a:custGeom>
              <a:avLst/>
              <a:gdLst>
                <a:gd name="connsiteX0" fmla="*/ 67482 w 1209474"/>
                <a:gd name="connsiteY0" fmla="*/ 0 h 1141182"/>
                <a:gd name="connsiteX1" fmla="*/ 1209474 w 1209474"/>
                <a:gd name="connsiteY1" fmla="*/ 1141182 h 1141182"/>
                <a:gd name="connsiteX2" fmla="*/ 0 w 1209474"/>
                <a:gd name="connsiteY2" fmla="*/ 1141182 h 1141182"/>
                <a:gd name="connsiteX3" fmla="*/ 894 w 1209474"/>
                <a:gd name="connsiteY3" fmla="*/ 1138158 h 1141182"/>
                <a:gd name="connsiteX4" fmla="*/ 67482 w 1209474"/>
                <a:gd name="connsiteY4" fmla="*/ 0 h 11411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9474" h="1141182">
                  <a:moveTo>
                    <a:pt x="67482" y="0"/>
                  </a:moveTo>
                  <a:lnTo>
                    <a:pt x="1209474" y="1141182"/>
                  </a:lnTo>
                  <a:lnTo>
                    <a:pt x="0" y="1141182"/>
                  </a:lnTo>
                  <a:lnTo>
                    <a:pt x="894" y="1138158"/>
                  </a:lnTo>
                  <a:cubicBezTo>
                    <a:pt x="103176" y="750946"/>
                    <a:pt x="121664" y="362074"/>
                    <a:pt x="67482" y="0"/>
                  </a:cubicBezTo>
                  <a:close/>
                </a:path>
              </a:pathLst>
            </a:custGeom>
            <a:solidFill>
              <a:srgbClr val="D14B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Graphic 7">
            <a:extLst>
              <a:ext uri="{FF2B5EF4-FFF2-40B4-BE49-F238E27FC236}">
                <a16:creationId xmlns:a16="http://schemas.microsoft.com/office/drawing/2014/main" id="{FFD46AD4-9D5C-55C1-888A-845C1C4ED0A2}"/>
              </a:ext>
            </a:extLst>
          </p:cNvPr>
          <p:cNvSpPr/>
          <p:nvPr userDrawn="1"/>
        </p:nvSpPr>
        <p:spPr>
          <a:xfrm>
            <a:off x="4530291" y="1178153"/>
            <a:ext cx="7314396" cy="5002906"/>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3" name="Picture Placeholder 15">
            <a:extLst>
              <a:ext uri="{FF2B5EF4-FFF2-40B4-BE49-F238E27FC236}">
                <a16:creationId xmlns:a16="http://schemas.microsoft.com/office/drawing/2014/main" id="{0EF9255F-11A6-8028-02ED-BD922B6D3D2E}"/>
              </a:ext>
            </a:extLst>
          </p:cNvPr>
          <p:cNvSpPr>
            <a:spLocks noGrp="1"/>
          </p:cNvSpPr>
          <p:nvPr>
            <p:ph type="pic" sz="quarter" idx="10" hasCustomPrompt="1"/>
          </p:nvPr>
        </p:nvSpPr>
        <p:spPr>
          <a:xfrm>
            <a:off x="4614120" y="1255187"/>
            <a:ext cx="7146738" cy="4848839"/>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17" name="Freeform 16">
            <a:extLst>
              <a:ext uri="{FF2B5EF4-FFF2-40B4-BE49-F238E27FC236}">
                <a16:creationId xmlns:a16="http://schemas.microsoft.com/office/drawing/2014/main" id="{F6E867C4-41D9-129D-B8A6-A0ED20758A98}"/>
              </a:ext>
            </a:extLst>
          </p:cNvPr>
          <p:cNvSpPr/>
          <p:nvPr userDrawn="1"/>
        </p:nvSpPr>
        <p:spPr>
          <a:xfrm>
            <a:off x="-6641" y="1178154"/>
            <a:ext cx="4140056" cy="2302847"/>
          </a:xfrm>
          <a:custGeom>
            <a:avLst/>
            <a:gdLst>
              <a:gd name="connsiteX0" fmla="*/ 0 w 4140056"/>
              <a:gd name="connsiteY0" fmla="*/ 0 h 2302847"/>
              <a:gd name="connsiteX1" fmla="*/ 877945 w 4140056"/>
              <a:gd name="connsiteY1" fmla="*/ 0 h 2302847"/>
              <a:gd name="connsiteX2" fmla="*/ 3008202 w 4140056"/>
              <a:gd name="connsiteY2" fmla="*/ 0 h 2302847"/>
              <a:gd name="connsiteX3" fmla="*/ 4035336 w 4140056"/>
              <a:gd name="connsiteY3" fmla="*/ 0 h 2302847"/>
              <a:gd name="connsiteX4" fmla="*/ 4140056 w 4140056"/>
              <a:gd name="connsiteY4" fmla="*/ 104775 h 2302847"/>
              <a:gd name="connsiteX5" fmla="*/ 4140056 w 4140056"/>
              <a:gd name="connsiteY5" fmla="*/ 2198072 h 2302847"/>
              <a:gd name="connsiteX6" fmla="*/ 4035336 w 4140056"/>
              <a:gd name="connsiteY6" fmla="*/ 2302847 h 2302847"/>
              <a:gd name="connsiteX7" fmla="*/ 3008202 w 4140056"/>
              <a:gd name="connsiteY7" fmla="*/ 2302847 h 2302847"/>
              <a:gd name="connsiteX8" fmla="*/ 877945 w 4140056"/>
              <a:gd name="connsiteY8" fmla="*/ 2302847 h 2302847"/>
              <a:gd name="connsiteX9" fmla="*/ 0 w 4140056"/>
              <a:gd name="connsiteY9" fmla="*/ 2302847 h 230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40056" h="2302847">
                <a:moveTo>
                  <a:pt x="0" y="0"/>
                </a:moveTo>
                <a:lnTo>
                  <a:pt x="877945" y="0"/>
                </a:lnTo>
                <a:lnTo>
                  <a:pt x="3008202" y="0"/>
                </a:lnTo>
                <a:lnTo>
                  <a:pt x="4035336" y="0"/>
                </a:lnTo>
                <a:cubicBezTo>
                  <a:pt x="4093171" y="0"/>
                  <a:pt x="4140056" y="46909"/>
                  <a:pt x="4140056" y="104775"/>
                </a:cubicBezTo>
                <a:lnTo>
                  <a:pt x="4140056" y="2198072"/>
                </a:lnTo>
                <a:cubicBezTo>
                  <a:pt x="4140056" y="2255937"/>
                  <a:pt x="4093171" y="2302847"/>
                  <a:pt x="4035336" y="2302847"/>
                </a:cubicBezTo>
                <a:lnTo>
                  <a:pt x="3008202" y="2302847"/>
                </a:lnTo>
                <a:lnTo>
                  <a:pt x="877945" y="2302847"/>
                </a:lnTo>
                <a:lnTo>
                  <a:pt x="0" y="2302847"/>
                </a:lnTo>
                <a:close/>
              </a:path>
            </a:pathLst>
          </a:custGeom>
          <a:solidFill>
            <a:srgbClr val="F5F6F8"/>
          </a:solidFill>
          <a:ln w="12700" cap="flat">
            <a:noFill/>
            <a:prstDash val="solid"/>
            <a:miter/>
          </a:ln>
          <a:effectLst>
            <a:outerShdw blurRad="165100" dist="127000" dir="5400000" algn="ctr" rotWithShape="0">
              <a:srgbClr val="000000">
                <a:alpha val="15000"/>
              </a:srgbClr>
            </a:outerShdw>
          </a:effectLst>
        </p:spPr>
        <p:txBody>
          <a:bodyPr wrap="square" rtlCol="0" anchor="ctr">
            <a:noAutofit/>
          </a:bodyPr>
          <a:lstStyle/>
          <a:p>
            <a:endParaRPr lang="en-IS"/>
          </a:p>
        </p:txBody>
      </p:sp>
      <p:sp>
        <p:nvSpPr>
          <p:cNvPr id="6" name="Text Placeholder 5">
            <a:extLst>
              <a:ext uri="{FF2B5EF4-FFF2-40B4-BE49-F238E27FC236}">
                <a16:creationId xmlns:a16="http://schemas.microsoft.com/office/drawing/2014/main" id="{AACE79D8-92ED-6BFA-92D7-F5F3AFD2FF51}"/>
              </a:ext>
            </a:extLst>
          </p:cNvPr>
          <p:cNvSpPr>
            <a:spLocks noGrp="1"/>
          </p:cNvSpPr>
          <p:nvPr>
            <p:ph type="body" sz="quarter" idx="12" hasCustomPrompt="1"/>
          </p:nvPr>
        </p:nvSpPr>
        <p:spPr>
          <a:xfrm>
            <a:off x="430815" y="1372902"/>
            <a:ext cx="3514123" cy="1913351"/>
          </a:xfrm>
          <a:prstGeom prst="rect">
            <a:avLst/>
          </a:prstGeom>
        </p:spPr>
        <p:txBody>
          <a:bodyPr/>
          <a:lstStyle>
            <a:lvl1pPr>
              <a:defRPr sz="2000" b="0" i="0">
                <a:solidFill>
                  <a:srgbClr val="19181A"/>
                </a:solidFill>
                <a:latin typeface="Aptos Light" panose="020B0004020202020204" pitchFamily="34" charset="0"/>
                <a:cs typeface="Segoe UI" panose="020B0502040204020203" pitchFamily="34" charset="0"/>
              </a:defRPr>
            </a:lvl1pPr>
          </a:lstStyle>
          <a:p>
            <a:pPr lvl="0"/>
            <a:r>
              <a:rPr lang="en-US"/>
              <a:t>Click to edit text</a:t>
            </a:r>
            <a:endParaRPr lang="en-IS"/>
          </a:p>
        </p:txBody>
      </p:sp>
      <p:sp>
        <p:nvSpPr>
          <p:cNvPr id="16" name="Freeform 15">
            <a:extLst>
              <a:ext uri="{FF2B5EF4-FFF2-40B4-BE49-F238E27FC236}">
                <a16:creationId xmlns:a16="http://schemas.microsoft.com/office/drawing/2014/main" id="{26C62B2D-6BBA-14CD-2D55-2DA905E8F99D}"/>
              </a:ext>
            </a:extLst>
          </p:cNvPr>
          <p:cNvSpPr/>
          <p:nvPr userDrawn="1"/>
        </p:nvSpPr>
        <p:spPr>
          <a:xfrm>
            <a:off x="0" y="3878213"/>
            <a:ext cx="4133416" cy="2302847"/>
          </a:xfrm>
          <a:custGeom>
            <a:avLst/>
            <a:gdLst>
              <a:gd name="connsiteX0" fmla="*/ 0 w 4133416"/>
              <a:gd name="connsiteY0" fmla="*/ 0 h 2302847"/>
              <a:gd name="connsiteX1" fmla="*/ 871305 w 4133416"/>
              <a:gd name="connsiteY1" fmla="*/ 0 h 2302847"/>
              <a:gd name="connsiteX2" fmla="*/ 3001562 w 4133416"/>
              <a:gd name="connsiteY2" fmla="*/ 0 h 2302847"/>
              <a:gd name="connsiteX3" fmla="*/ 4028696 w 4133416"/>
              <a:gd name="connsiteY3" fmla="*/ 0 h 2302847"/>
              <a:gd name="connsiteX4" fmla="*/ 4133416 w 4133416"/>
              <a:gd name="connsiteY4" fmla="*/ 104775 h 2302847"/>
              <a:gd name="connsiteX5" fmla="*/ 4133416 w 4133416"/>
              <a:gd name="connsiteY5" fmla="*/ 2198072 h 2302847"/>
              <a:gd name="connsiteX6" fmla="*/ 4028696 w 4133416"/>
              <a:gd name="connsiteY6" fmla="*/ 2302847 h 2302847"/>
              <a:gd name="connsiteX7" fmla="*/ 3001562 w 4133416"/>
              <a:gd name="connsiteY7" fmla="*/ 2302847 h 2302847"/>
              <a:gd name="connsiteX8" fmla="*/ 871305 w 4133416"/>
              <a:gd name="connsiteY8" fmla="*/ 2302847 h 2302847"/>
              <a:gd name="connsiteX9" fmla="*/ 0 w 4133416"/>
              <a:gd name="connsiteY9" fmla="*/ 2302847 h 230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33416" h="2302847">
                <a:moveTo>
                  <a:pt x="0" y="0"/>
                </a:moveTo>
                <a:lnTo>
                  <a:pt x="871305" y="0"/>
                </a:lnTo>
                <a:lnTo>
                  <a:pt x="3001562" y="0"/>
                </a:lnTo>
                <a:lnTo>
                  <a:pt x="4028696" y="0"/>
                </a:lnTo>
                <a:cubicBezTo>
                  <a:pt x="4086531" y="0"/>
                  <a:pt x="4133416" y="46909"/>
                  <a:pt x="4133416" y="104775"/>
                </a:cubicBezTo>
                <a:lnTo>
                  <a:pt x="4133416" y="2198072"/>
                </a:lnTo>
                <a:cubicBezTo>
                  <a:pt x="4133416" y="2255937"/>
                  <a:pt x="4086531" y="2302847"/>
                  <a:pt x="4028696" y="2302847"/>
                </a:cubicBezTo>
                <a:lnTo>
                  <a:pt x="3001562" y="2302847"/>
                </a:lnTo>
                <a:lnTo>
                  <a:pt x="871305" y="2302847"/>
                </a:lnTo>
                <a:lnTo>
                  <a:pt x="0" y="2302847"/>
                </a:lnTo>
                <a:close/>
              </a:path>
            </a:pathLst>
          </a:custGeom>
          <a:solidFill>
            <a:srgbClr val="B58214"/>
          </a:solidFill>
          <a:ln w="0" cap="flat">
            <a:noFill/>
            <a:prstDash val="solid"/>
            <a:miter/>
          </a:ln>
          <a:effectLst>
            <a:outerShdw blurRad="165100" dist="127000" dir="5400000" algn="ctr" rotWithShape="0">
              <a:srgbClr val="000000">
                <a:alpha val="15000"/>
              </a:srgbClr>
            </a:outerShdw>
          </a:effectLst>
        </p:spPr>
        <p:txBody>
          <a:bodyPr wrap="square" rtlCol="0" anchor="ctr">
            <a:noAutofit/>
          </a:bodyPr>
          <a:lstStyle/>
          <a:p>
            <a:endParaRPr lang="en-IS"/>
          </a:p>
        </p:txBody>
      </p:sp>
      <p:sp>
        <p:nvSpPr>
          <p:cNvPr id="19" name="Text Placeholder 5">
            <a:extLst>
              <a:ext uri="{FF2B5EF4-FFF2-40B4-BE49-F238E27FC236}">
                <a16:creationId xmlns:a16="http://schemas.microsoft.com/office/drawing/2014/main" id="{A1936782-4F52-E9AD-C276-E13F4BA184C1}"/>
              </a:ext>
            </a:extLst>
          </p:cNvPr>
          <p:cNvSpPr>
            <a:spLocks noGrp="1"/>
          </p:cNvSpPr>
          <p:nvPr>
            <p:ph type="body" sz="quarter" idx="14" hasCustomPrompt="1"/>
          </p:nvPr>
        </p:nvSpPr>
        <p:spPr>
          <a:xfrm>
            <a:off x="430815" y="4072960"/>
            <a:ext cx="3514123" cy="1913351"/>
          </a:xfrm>
          <a:prstGeom prst="rect">
            <a:avLst/>
          </a:prstGeom>
        </p:spPr>
        <p:txBody>
          <a:bodyPr/>
          <a:lstStyle>
            <a:lvl1pPr>
              <a:defRPr sz="2000" b="0" i="0">
                <a:solidFill>
                  <a:schemeClr val="bg1"/>
                </a:solidFill>
                <a:latin typeface="Aptos Light" panose="020B0004020202020204" pitchFamily="34" charset="0"/>
                <a:cs typeface="Segoe UI" panose="020B0502040204020203" pitchFamily="34" charset="0"/>
              </a:defRPr>
            </a:lvl1pPr>
          </a:lstStyle>
          <a:p>
            <a:pPr lvl="0"/>
            <a:r>
              <a:rPr lang="en-US"/>
              <a:t>Click to edit text</a:t>
            </a:r>
            <a:endParaRPr lang="en-IS"/>
          </a:p>
        </p:txBody>
      </p:sp>
      <p:sp>
        <p:nvSpPr>
          <p:cNvPr id="5" name="Title Placeholder 12">
            <a:extLst>
              <a:ext uri="{FF2B5EF4-FFF2-40B4-BE49-F238E27FC236}">
                <a16:creationId xmlns:a16="http://schemas.microsoft.com/office/drawing/2014/main" id="{32363DFE-F7A7-5903-6A28-9F0E5F86917A}"/>
              </a:ext>
            </a:extLst>
          </p:cNvPr>
          <p:cNvSpPr>
            <a:spLocks noGrp="1"/>
          </p:cNvSpPr>
          <p:nvPr>
            <p:ph type="title" hasCustomPrompt="1"/>
          </p:nvPr>
        </p:nvSpPr>
        <p:spPr>
          <a:xfrm>
            <a:off x="340291" y="212186"/>
            <a:ext cx="11504395" cy="588637"/>
          </a:xfrm>
          <a:prstGeom prst="rect">
            <a:avLst/>
          </a:prstGeom>
        </p:spPr>
        <p:txBody>
          <a:bodyPr vert="horz" lIns="91440" tIns="45720" rIns="91440" bIns="45720" rtlCol="0" anchor="t" anchorCtr="0">
            <a:noAutofit/>
          </a:bodyPr>
          <a:lstStyle>
            <a:lvl1pPr>
              <a:defRPr sz="4000" b="1" i="0">
                <a:solidFill>
                  <a:schemeClr val="bg1"/>
                </a:solidFill>
                <a:latin typeface="Aptos ExtraBold" panose="020B0004020202020204" pitchFamily="34" charset="0"/>
                <a:cs typeface="Segoe UI" panose="020B0502040204020203" pitchFamily="34" charset="0"/>
              </a:defRPr>
            </a:lvl1pPr>
          </a:lstStyle>
          <a:p>
            <a:r>
              <a:rPr lang="en-GB"/>
              <a:t>Insert slide title</a:t>
            </a:r>
            <a:endParaRPr lang="en-IS"/>
          </a:p>
        </p:txBody>
      </p:sp>
      <p:pic>
        <p:nvPicPr>
          <p:cNvPr id="60" name="Picture 59" descr="A black background with white text&#10;&#10;Description automatically generated">
            <a:extLst>
              <a:ext uri="{FF2B5EF4-FFF2-40B4-BE49-F238E27FC236}">
                <a16:creationId xmlns:a16="http://schemas.microsoft.com/office/drawing/2014/main" id="{A6443D8E-E81B-8187-CD41-582D5AD7B202}"/>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0468295" y="6213192"/>
            <a:ext cx="1480989" cy="606708"/>
          </a:xfrm>
          <a:prstGeom prst="rect">
            <a:avLst/>
          </a:prstGeom>
        </p:spPr>
      </p:pic>
    </p:spTree>
    <p:extLst>
      <p:ext uri="{BB962C8B-B14F-4D97-AF65-F5344CB8AC3E}">
        <p14:creationId xmlns:p14="http://schemas.microsoft.com/office/powerpoint/2010/main" val="1943872548"/>
      </p:ext>
    </p:extLst>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preserve="1" userDrawn="1">
  <p:cSld name="Text image 4">
    <p:spTree>
      <p:nvGrpSpPr>
        <p:cNvPr id="1" name=""/>
        <p:cNvGrpSpPr/>
        <p:nvPr/>
      </p:nvGrpSpPr>
      <p:grpSpPr>
        <a:xfrm>
          <a:off x="0" y="0"/>
          <a:ext cx="0" cy="0"/>
          <a:chOff x="0" y="0"/>
          <a:chExt cx="0" cy="0"/>
        </a:xfrm>
      </p:grpSpPr>
      <p:grpSp>
        <p:nvGrpSpPr>
          <p:cNvPr id="57" name="Group 56">
            <a:extLst>
              <a:ext uri="{FF2B5EF4-FFF2-40B4-BE49-F238E27FC236}">
                <a16:creationId xmlns:a16="http://schemas.microsoft.com/office/drawing/2014/main" id="{DE39308E-7310-C8E7-DE8E-4A56BAED84C3}"/>
              </a:ext>
            </a:extLst>
          </p:cNvPr>
          <p:cNvGrpSpPr/>
          <p:nvPr userDrawn="1"/>
        </p:nvGrpSpPr>
        <p:grpSpPr>
          <a:xfrm>
            <a:off x="0" y="144961"/>
            <a:ext cx="5075397" cy="6735610"/>
            <a:chOff x="0" y="144961"/>
            <a:chExt cx="5075397" cy="6735610"/>
          </a:xfrm>
        </p:grpSpPr>
        <p:sp>
          <p:nvSpPr>
            <p:cNvPr id="50" name="Freeform 49">
              <a:extLst>
                <a:ext uri="{FF2B5EF4-FFF2-40B4-BE49-F238E27FC236}">
                  <a16:creationId xmlns:a16="http://schemas.microsoft.com/office/drawing/2014/main" id="{6DD2E2E1-E7AF-68E8-F4EF-F513FF36A829}"/>
                </a:ext>
              </a:extLst>
            </p:cNvPr>
            <p:cNvSpPr/>
            <p:nvPr/>
          </p:nvSpPr>
          <p:spPr>
            <a:xfrm>
              <a:off x="3468844" y="2521575"/>
              <a:ext cx="1606553" cy="1606550"/>
            </a:xfrm>
            <a:custGeom>
              <a:avLst/>
              <a:gdLst>
                <a:gd name="connsiteX0" fmla="*/ 1606553 w 1606553"/>
                <a:gd name="connsiteY0" fmla="*/ 803275 h 1606550"/>
                <a:gd name="connsiteX1" fmla="*/ 803277 w 1606553"/>
                <a:gd name="connsiteY1" fmla="*/ 1606550 h 1606550"/>
                <a:gd name="connsiteX2" fmla="*/ 0 w 1606553"/>
                <a:gd name="connsiteY2" fmla="*/ 803275 h 1606550"/>
                <a:gd name="connsiteX3" fmla="*/ 803277 w 1606553"/>
                <a:gd name="connsiteY3" fmla="*/ 0 h 1606550"/>
                <a:gd name="connsiteX4" fmla="*/ 1606553 w 1606553"/>
                <a:gd name="connsiteY4" fmla="*/ 803275 h 1606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06553" h="1606550">
                  <a:moveTo>
                    <a:pt x="1606553" y="803275"/>
                  </a:moveTo>
                  <a:cubicBezTo>
                    <a:pt x="1606553" y="1246912"/>
                    <a:pt x="1246914" y="1606550"/>
                    <a:pt x="803277" y="1606550"/>
                  </a:cubicBezTo>
                  <a:cubicBezTo>
                    <a:pt x="359639" y="1606550"/>
                    <a:pt x="0" y="1246912"/>
                    <a:pt x="0" y="803275"/>
                  </a:cubicBezTo>
                  <a:cubicBezTo>
                    <a:pt x="0" y="359639"/>
                    <a:pt x="359639" y="0"/>
                    <a:pt x="803277" y="0"/>
                  </a:cubicBezTo>
                  <a:cubicBezTo>
                    <a:pt x="1246914" y="0"/>
                    <a:pt x="1606553" y="359639"/>
                    <a:pt x="1606553" y="803275"/>
                  </a:cubicBezTo>
                  <a:close/>
                </a:path>
              </a:pathLst>
            </a:custGeom>
            <a:solidFill>
              <a:srgbClr val="00706E"/>
            </a:solidFill>
            <a:ln w="0" cap="flat">
              <a:noFill/>
              <a:prstDash val="solid"/>
              <a:miter/>
            </a:ln>
          </p:spPr>
          <p:txBody>
            <a:bodyPr rtlCol="0" anchor="ctr"/>
            <a:lstStyle/>
            <a:p>
              <a:endParaRPr lang="en-US"/>
            </a:p>
          </p:txBody>
        </p:sp>
        <p:sp>
          <p:nvSpPr>
            <p:cNvPr id="56" name="Freeform 55">
              <a:extLst>
                <a:ext uri="{FF2B5EF4-FFF2-40B4-BE49-F238E27FC236}">
                  <a16:creationId xmlns:a16="http://schemas.microsoft.com/office/drawing/2014/main" id="{311E9F24-2EA7-D881-AE3C-CD9CBE100A00}"/>
                </a:ext>
              </a:extLst>
            </p:cNvPr>
            <p:cNvSpPr/>
            <p:nvPr userDrawn="1"/>
          </p:nvSpPr>
          <p:spPr>
            <a:xfrm>
              <a:off x="0" y="3683625"/>
              <a:ext cx="4695794" cy="3196946"/>
            </a:xfrm>
            <a:custGeom>
              <a:avLst/>
              <a:gdLst>
                <a:gd name="connsiteX0" fmla="*/ 274026 w 4695794"/>
                <a:gd name="connsiteY0" fmla="*/ 2521521 h 3196946"/>
                <a:gd name="connsiteX1" fmla="*/ 949452 w 4695794"/>
                <a:gd name="connsiteY1" fmla="*/ 3196946 h 3196946"/>
                <a:gd name="connsiteX2" fmla="*/ 0 w 4695794"/>
                <a:gd name="connsiteY2" fmla="*/ 3196946 h 3196946"/>
                <a:gd name="connsiteX3" fmla="*/ 0 w 4695794"/>
                <a:gd name="connsiteY3" fmla="*/ 2878139 h 3196946"/>
                <a:gd name="connsiteX4" fmla="*/ 1924458 w 4695794"/>
                <a:gd name="connsiteY4" fmla="*/ 690880 h 3196946"/>
                <a:gd name="connsiteX5" fmla="*/ 1924490 w 4695794"/>
                <a:gd name="connsiteY5" fmla="*/ 690912 h 3196946"/>
                <a:gd name="connsiteX6" fmla="*/ 1924458 w 4695794"/>
                <a:gd name="connsiteY6" fmla="*/ 690944 h 3196946"/>
                <a:gd name="connsiteX7" fmla="*/ 2615403 w 4695794"/>
                <a:gd name="connsiteY7" fmla="*/ 0 h 3196946"/>
                <a:gd name="connsiteX8" fmla="*/ 4695794 w 4695794"/>
                <a:gd name="connsiteY8" fmla="*/ 2080387 h 3196946"/>
                <a:gd name="connsiteX9" fmla="*/ 3980307 w 4695794"/>
                <a:gd name="connsiteY9" fmla="*/ 3196946 h 3196946"/>
                <a:gd name="connsiteX10" fmla="*/ 1137462 w 4695794"/>
                <a:gd name="connsiteY10" fmla="*/ 3196946 h 3196946"/>
                <a:gd name="connsiteX11" fmla="*/ 2783995 w 4695794"/>
                <a:gd name="connsiteY11" fmla="*/ 1550416 h 3196946"/>
                <a:gd name="connsiteX12" fmla="*/ 1924490 w 4695794"/>
                <a:gd name="connsiteY12" fmla="*/ 690912 h 3196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695794" h="3196946">
                  <a:moveTo>
                    <a:pt x="274026" y="2521521"/>
                  </a:moveTo>
                  <a:lnTo>
                    <a:pt x="949452" y="3196946"/>
                  </a:lnTo>
                  <a:lnTo>
                    <a:pt x="0" y="3196946"/>
                  </a:lnTo>
                  <a:lnTo>
                    <a:pt x="0" y="2878139"/>
                  </a:lnTo>
                  <a:close/>
                  <a:moveTo>
                    <a:pt x="1924458" y="690880"/>
                  </a:moveTo>
                  <a:lnTo>
                    <a:pt x="1924490" y="690912"/>
                  </a:lnTo>
                  <a:lnTo>
                    <a:pt x="1924458" y="690944"/>
                  </a:lnTo>
                  <a:close/>
                  <a:moveTo>
                    <a:pt x="2615403" y="0"/>
                  </a:moveTo>
                  <a:lnTo>
                    <a:pt x="4695794" y="2080387"/>
                  </a:lnTo>
                  <a:lnTo>
                    <a:pt x="3980307" y="3196946"/>
                  </a:lnTo>
                  <a:lnTo>
                    <a:pt x="1137462" y="3196946"/>
                  </a:lnTo>
                  <a:lnTo>
                    <a:pt x="2783995" y="1550416"/>
                  </a:lnTo>
                  <a:lnTo>
                    <a:pt x="1924490" y="690912"/>
                  </a:lnTo>
                  <a:close/>
                </a:path>
              </a:pathLst>
            </a:custGeom>
            <a:solidFill>
              <a:srgbClr val="5C3E8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Freeform 53">
              <a:extLst>
                <a:ext uri="{FF2B5EF4-FFF2-40B4-BE49-F238E27FC236}">
                  <a16:creationId xmlns:a16="http://schemas.microsoft.com/office/drawing/2014/main" id="{9EC48E79-3AD3-04FD-D1E1-CBDE963A137C}"/>
                </a:ext>
              </a:extLst>
            </p:cNvPr>
            <p:cNvSpPr/>
            <p:nvPr userDrawn="1"/>
          </p:nvSpPr>
          <p:spPr>
            <a:xfrm>
              <a:off x="1" y="1720714"/>
              <a:ext cx="3423373" cy="5137287"/>
            </a:xfrm>
            <a:custGeom>
              <a:avLst/>
              <a:gdLst>
                <a:gd name="connsiteX0" fmla="*/ 652487 w 3423373"/>
                <a:gd name="connsiteY0" fmla="*/ 0 h 5137287"/>
                <a:gd name="connsiteX1" fmla="*/ 2637756 w 3423373"/>
                <a:gd name="connsiteY1" fmla="*/ 1985264 h 5137287"/>
                <a:gd name="connsiteX2" fmla="*/ 2637692 w 3423373"/>
                <a:gd name="connsiteY2" fmla="*/ 1985264 h 5137287"/>
                <a:gd name="connsiteX3" fmla="*/ 2919008 w 3423373"/>
                <a:gd name="connsiteY3" fmla="*/ 5081858 h 5137287"/>
                <a:gd name="connsiteX4" fmla="*/ 2868533 w 3423373"/>
                <a:gd name="connsiteY4" fmla="*/ 5137287 h 5137287"/>
                <a:gd name="connsiteX5" fmla="*/ 0 w 3423373"/>
                <a:gd name="connsiteY5" fmla="*/ 5137287 h 5137287"/>
                <a:gd name="connsiteX6" fmla="*/ 0 w 3423373"/>
                <a:gd name="connsiteY6" fmla="*/ 3693010 h 5137287"/>
                <a:gd name="connsiteX7" fmla="*/ 337400 w 3423373"/>
                <a:gd name="connsiteY7" fmla="*/ 4030409 h 5137287"/>
                <a:gd name="connsiteX8" fmla="*/ 1356386 w 3423373"/>
                <a:gd name="connsiteY8" fmla="*/ 4192588 h 5137287"/>
                <a:gd name="connsiteX9" fmla="*/ 1538060 w 3423373"/>
                <a:gd name="connsiteY9" fmla="*/ 4051300 h 5137287"/>
                <a:gd name="connsiteX10" fmla="*/ 1511327 w 3423373"/>
                <a:gd name="connsiteY10" fmla="*/ 2856484 h 5137287"/>
                <a:gd name="connsiteX11" fmla="*/ 834161 w 3423373"/>
                <a:gd name="connsiteY11" fmla="*/ 2179320 h 5137287"/>
                <a:gd name="connsiteX12" fmla="*/ 0 w 3423373"/>
                <a:gd name="connsiteY12" fmla="*/ 3013480 h 5137287"/>
                <a:gd name="connsiteX13" fmla="*/ 0 w 3423373"/>
                <a:gd name="connsiteY13" fmla="*/ 652486 h 5137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23373" h="5137287">
                  <a:moveTo>
                    <a:pt x="652487" y="0"/>
                  </a:moveTo>
                  <a:lnTo>
                    <a:pt x="2637756" y="1985264"/>
                  </a:lnTo>
                  <a:lnTo>
                    <a:pt x="2637692" y="1985264"/>
                  </a:lnTo>
                  <a:cubicBezTo>
                    <a:pt x="3593051" y="2940563"/>
                    <a:pt x="3665319" y="4179155"/>
                    <a:pt x="2919008" y="5081858"/>
                  </a:cubicBezTo>
                  <a:lnTo>
                    <a:pt x="2868533" y="5137287"/>
                  </a:lnTo>
                  <a:lnTo>
                    <a:pt x="0" y="5137287"/>
                  </a:lnTo>
                  <a:lnTo>
                    <a:pt x="0" y="3693010"/>
                  </a:lnTo>
                  <a:lnTo>
                    <a:pt x="337400" y="4030409"/>
                  </a:lnTo>
                  <a:cubicBezTo>
                    <a:pt x="644740" y="4337749"/>
                    <a:pt x="1039267" y="4380738"/>
                    <a:pt x="1356386" y="4192588"/>
                  </a:cubicBezTo>
                  <a:cubicBezTo>
                    <a:pt x="1420204" y="4154805"/>
                    <a:pt x="1481418" y="4107942"/>
                    <a:pt x="1538060" y="4051300"/>
                  </a:cubicBezTo>
                  <a:cubicBezTo>
                    <a:pt x="1873405" y="3715957"/>
                    <a:pt x="1880516" y="3225673"/>
                    <a:pt x="1511327" y="2856484"/>
                  </a:cubicBezTo>
                  <a:lnTo>
                    <a:pt x="834161" y="2179320"/>
                  </a:lnTo>
                  <a:lnTo>
                    <a:pt x="0" y="3013480"/>
                  </a:lnTo>
                  <a:lnTo>
                    <a:pt x="0" y="652486"/>
                  </a:lnTo>
                  <a:close/>
                </a:path>
              </a:pathLst>
            </a:custGeom>
            <a:solidFill>
              <a:srgbClr val="BABAE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 name="Freeform 51">
              <a:extLst>
                <a:ext uri="{FF2B5EF4-FFF2-40B4-BE49-F238E27FC236}">
                  <a16:creationId xmlns:a16="http://schemas.microsoft.com/office/drawing/2014/main" id="{35B4F94E-DB33-9A3C-3F05-0AE084BEF0E7}"/>
                </a:ext>
              </a:extLst>
            </p:cNvPr>
            <p:cNvSpPr/>
            <p:nvPr userDrawn="1"/>
          </p:nvSpPr>
          <p:spPr>
            <a:xfrm>
              <a:off x="1" y="144961"/>
              <a:ext cx="2717211" cy="4589225"/>
            </a:xfrm>
            <a:custGeom>
              <a:avLst/>
              <a:gdLst>
                <a:gd name="connsiteX0" fmla="*/ 2228244 w 2717211"/>
                <a:gd name="connsiteY0" fmla="*/ 0 h 4589225"/>
                <a:gd name="connsiteX1" fmla="*/ 2228244 w 2717211"/>
                <a:gd name="connsiteY1" fmla="*/ 2360930 h 4589225"/>
                <a:gd name="connsiteX2" fmla="*/ 0 w 2717211"/>
                <a:gd name="connsiteY2" fmla="*/ 4589225 h 4589225"/>
                <a:gd name="connsiteX3" fmla="*/ 0 w 2717211"/>
                <a:gd name="connsiteY3" fmla="*/ 2228294 h 4589225"/>
              </a:gdLst>
              <a:ahLst/>
              <a:cxnLst>
                <a:cxn ang="0">
                  <a:pos x="connsiteX0" y="connsiteY0"/>
                </a:cxn>
                <a:cxn ang="0">
                  <a:pos x="connsiteX1" y="connsiteY1"/>
                </a:cxn>
                <a:cxn ang="0">
                  <a:pos x="connsiteX2" y="connsiteY2"/>
                </a:cxn>
                <a:cxn ang="0">
                  <a:pos x="connsiteX3" y="connsiteY3"/>
                </a:cxn>
              </a:cxnLst>
              <a:rect l="l" t="t" r="r" b="b"/>
              <a:pathLst>
                <a:path w="2717211" h="4589225">
                  <a:moveTo>
                    <a:pt x="2228244" y="0"/>
                  </a:moveTo>
                  <a:cubicBezTo>
                    <a:pt x="2880200" y="651955"/>
                    <a:pt x="2880200" y="1708976"/>
                    <a:pt x="2228244" y="2360930"/>
                  </a:cubicBezTo>
                  <a:lnTo>
                    <a:pt x="0" y="4589225"/>
                  </a:lnTo>
                  <a:lnTo>
                    <a:pt x="0" y="2228294"/>
                  </a:lnTo>
                  <a:close/>
                </a:path>
              </a:pathLst>
            </a:custGeom>
            <a:solidFill>
              <a:srgbClr val="5C3E8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8" name="Graphic 7">
            <a:extLst>
              <a:ext uri="{FF2B5EF4-FFF2-40B4-BE49-F238E27FC236}">
                <a16:creationId xmlns:a16="http://schemas.microsoft.com/office/drawing/2014/main" id="{C4636D1C-8DE4-F38F-1180-F7AC99A51F58}"/>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5400000">
            <a:off x="-532072" y="1330897"/>
            <a:ext cx="6034726" cy="4123312"/>
          </a:xfrm>
          <a:prstGeom prst="rect">
            <a:avLst/>
          </a:prstGeom>
          <a:effectLst>
            <a:outerShdw blurRad="165100" dist="127000" dir="5400000" algn="ctr" rotWithShape="0">
              <a:srgbClr val="000000">
                <a:alpha val="15230"/>
              </a:srgbClr>
            </a:outerShdw>
          </a:effectLst>
        </p:spPr>
      </p:pic>
      <p:sp>
        <p:nvSpPr>
          <p:cNvPr id="24" name="Text Placeholder 23">
            <a:extLst>
              <a:ext uri="{FF2B5EF4-FFF2-40B4-BE49-F238E27FC236}">
                <a16:creationId xmlns:a16="http://schemas.microsoft.com/office/drawing/2014/main" id="{B2CAD4F5-CA31-11D1-C9C3-39B5588E7589}"/>
              </a:ext>
            </a:extLst>
          </p:cNvPr>
          <p:cNvSpPr>
            <a:spLocks noGrp="1"/>
          </p:cNvSpPr>
          <p:nvPr>
            <p:ph type="body" sz="quarter" idx="11" hasCustomPrompt="1"/>
          </p:nvPr>
        </p:nvSpPr>
        <p:spPr>
          <a:xfrm>
            <a:off x="5285729" y="200026"/>
            <a:ext cx="6565636" cy="600798"/>
          </a:xfrm>
          <a:prstGeom prst="rect">
            <a:avLst/>
          </a:prstGeom>
        </p:spPr>
        <p:txBody>
          <a:bodyPr/>
          <a:lstStyle>
            <a:lvl1pPr marL="0" indent="0">
              <a:buNone/>
              <a:defRPr sz="4000" b="1" i="0">
                <a:solidFill>
                  <a:schemeClr val="bg1"/>
                </a:solidFill>
                <a:latin typeface="Aptos ExtraBold" panose="020B0004020202020204" pitchFamily="34" charset="0"/>
                <a:cs typeface="Segoe UI" panose="020B0502040204020203" pitchFamily="34" charset="0"/>
              </a:defRPr>
            </a:lvl1pPr>
          </a:lstStyle>
          <a:p>
            <a:pPr lvl="0"/>
            <a:r>
              <a:rPr lang="en-US"/>
              <a:t>Insert title here</a:t>
            </a:r>
            <a:endParaRPr lang="en-IS"/>
          </a:p>
        </p:txBody>
      </p:sp>
      <p:sp>
        <p:nvSpPr>
          <p:cNvPr id="44" name="Freeform 43">
            <a:extLst>
              <a:ext uri="{FF2B5EF4-FFF2-40B4-BE49-F238E27FC236}">
                <a16:creationId xmlns:a16="http://schemas.microsoft.com/office/drawing/2014/main" id="{0A31CFBA-FDEC-A0C1-2F76-48360820F346}"/>
              </a:ext>
            </a:extLst>
          </p:cNvPr>
          <p:cNvSpPr/>
          <p:nvPr/>
        </p:nvSpPr>
        <p:spPr>
          <a:xfrm>
            <a:off x="0" y="5386426"/>
            <a:ext cx="2300420" cy="1489862"/>
          </a:xfrm>
          <a:custGeom>
            <a:avLst/>
            <a:gdLst>
              <a:gd name="connsiteX0" fmla="*/ 82814 w 2300420"/>
              <a:gd name="connsiteY0" fmla="*/ 11 h 1489862"/>
              <a:gd name="connsiteX1" fmla="*/ 1400162 w 2300420"/>
              <a:gd name="connsiteY1" fmla="*/ 592141 h 1489862"/>
              <a:gd name="connsiteX2" fmla="*/ 1446716 w 2300420"/>
              <a:gd name="connsiteY2" fmla="*/ 637196 h 1489862"/>
              <a:gd name="connsiteX3" fmla="*/ 2300420 w 2300420"/>
              <a:gd name="connsiteY3" fmla="*/ 1489862 h 1489862"/>
              <a:gd name="connsiteX4" fmla="*/ 0 w 2300420"/>
              <a:gd name="connsiteY4" fmla="*/ 1489862 h 1489862"/>
              <a:gd name="connsiteX5" fmla="*/ 0 w 2300420"/>
              <a:gd name="connsiteY5" fmla="*/ 5445 h 1489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0420" h="1489862">
                <a:moveTo>
                  <a:pt x="82814" y="11"/>
                </a:moveTo>
                <a:cubicBezTo>
                  <a:pt x="529182" y="-1658"/>
                  <a:pt x="980598" y="190336"/>
                  <a:pt x="1400162" y="592141"/>
                </a:cubicBezTo>
                <a:cubicBezTo>
                  <a:pt x="1415702" y="606221"/>
                  <a:pt x="1431175" y="621674"/>
                  <a:pt x="1446716" y="637196"/>
                </a:cubicBezTo>
                <a:lnTo>
                  <a:pt x="2300420" y="1489862"/>
                </a:lnTo>
                <a:lnTo>
                  <a:pt x="0" y="1489862"/>
                </a:lnTo>
                <a:lnTo>
                  <a:pt x="0" y="5445"/>
                </a:lnTo>
                <a:close/>
              </a:path>
            </a:pathLst>
          </a:custGeom>
          <a:solidFill>
            <a:srgbClr val="00706E"/>
          </a:solidFill>
          <a:ln w="0" cap="flat">
            <a:noFill/>
            <a:prstDash val="solid"/>
            <a:miter/>
          </a:ln>
        </p:spPr>
        <p:txBody>
          <a:bodyPr rtlCol="0" anchor="ctr"/>
          <a:lstStyle/>
          <a:p>
            <a:endParaRPr lang="en-IS"/>
          </a:p>
        </p:txBody>
      </p:sp>
      <p:pic>
        <p:nvPicPr>
          <p:cNvPr id="43" name="Picture 42" descr="A black background with white text&#10;&#10;Description automatically generated">
            <a:extLst>
              <a:ext uri="{FF2B5EF4-FFF2-40B4-BE49-F238E27FC236}">
                <a16:creationId xmlns:a16="http://schemas.microsoft.com/office/drawing/2014/main" id="{C5BED2C1-77D4-1E0A-4DC9-667A9665A9EC}"/>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122613" y="6153002"/>
            <a:ext cx="1480989" cy="606708"/>
          </a:xfrm>
          <a:prstGeom prst="rect">
            <a:avLst/>
          </a:prstGeom>
        </p:spPr>
      </p:pic>
      <p:sp>
        <p:nvSpPr>
          <p:cNvPr id="40" name="Picture Placeholder 39">
            <a:extLst>
              <a:ext uri="{FF2B5EF4-FFF2-40B4-BE49-F238E27FC236}">
                <a16:creationId xmlns:a16="http://schemas.microsoft.com/office/drawing/2014/main" id="{EA5D42FA-5BDD-C47F-A1DE-B54AE61AD963}"/>
              </a:ext>
            </a:extLst>
          </p:cNvPr>
          <p:cNvSpPr>
            <a:spLocks noGrp="1"/>
          </p:cNvSpPr>
          <p:nvPr>
            <p:ph type="pic" sz="quarter" idx="10" hasCustomPrompt="1"/>
          </p:nvPr>
        </p:nvSpPr>
        <p:spPr>
          <a:xfrm>
            <a:off x="489297" y="445249"/>
            <a:ext cx="3991987" cy="5893486"/>
          </a:xfrm>
          <a:custGeom>
            <a:avLst/>
            <a:gdLst>
              <a:gd name="connsiteX0" fmla="*/ 124980 w 3991987"/>
              <a:gd name="connsiteY0" fmla="*/ 0 h 5893486"/>
              <a:gd name="connsiteX1" fmla="*/ 3867007 w 3991987"/>
              <a:gd name="connsiteY1" fmla="*/ 0 h 5893486"/>
              <a:gd name="connsiteX2" fmla="*/ 3991987 w 3991987"/>
              <a:gd name="connsiteY2" fmla="*/ 125001 h 5893486"/>
              <a:gd name="connsiteX3" fmla="*/ 3991987 w 3991987"/>
              <a:gd name="connsiteY3" fmla="*/ 5768485 h 5893486"/>
              <a:gd name="connsiteX4" fmla="*/ 3867007 w 3991987"/>
              <a:gd name="connsiteY4" fmla="*/ 5893486 h 5893486"/>
              <a:gd name="connsiteX5" fmla="*/ 1291226 w 3991987"/>
              <a:gd name="connsiteY5" fmla="*/ 5893486 h 5893486"/>
              <a:gd name="connsiteX6" fmla="*/ 957419 w 3991987"/>
              <a:gd name="connsiteY6" fmla="*/ 5560085 h 5893486"/>
              <a:gd name="connsiteX7" fmla="*/ 910865 w 3991987"/>
              <a:gd name="connsiteY7" fmla="*/ 5515030 h 5893486"/>
              <a:gd name="connsiteX8" fmla="*/ 167296 w 3991987"/>
              <a:gd name="connsiteY8" fmla="*/ 5028738 h 5893486"/>
              <a:gd name="connsiteX9" fmla="*/ 0 w 3991987"/>
              <a:gd name="connsiteY9" fmla="*/ 4976600 h 5893486"/>
              <a:gd name="connsiteX10" fmla="*/ 0 w 3991987"/>
              <a:gd name="connsiteY10" fmla="*/ 125001 h 5893486"/>
              <a:gd name="connsiteX11" fmla="*/ 124980 w 3991987"/>
              <a:gd name="connsiteY11" fmla="*/ 0 h 5893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91987" h="5893486">
                <a:moveTo>
                  <a:pt x="124980" y="0"/>
                </a:moveTo>
                <a:lnTo>
                  <a:pt x="3867007" y="0"/>
                </a:lnTo>
                <a:cubicBezTo>
                  <a:pt x="3936031" y="0"/>
                  <a:pt x="3991987" y="55965"/>
                  <a:pt x="3991987" y="125001"/>
                </a:cubicBezTo>
                <a:lnTo>
                  <a:pt x="3991987" y="5768485"/>
                </a:lnTo>
                <a:cubicBezTo>
                  <a:pt x="3991987" y="5837521"/>
                  <a:pt x="3936032" y="5893486"/>
                  <a:pt x="3867007" y="5893486"/>
                </a:cubicBezTo>
                <a:lnTo>
                  <a:pt x="1291226" y="5893486"/>
                </a:lnTo>
                <a:lnTo>
                  <a:pt x="957419" y="5560085"/>
                </a:lnTo>
                <a:cubicBezTo>
                  <a:pt x="941878" y="5544563"/>
                  <a:pt x="926405" y="5529110"/>
                  <a:pt x="910865" y="5515030"/>
                </a:cubicBezTo>
                <a:cubicBezTo>
                  <a:pt x="671114" y="5285427"/>
                  <a:pt x="420963" y="5124334"/>
                  <a:pt x="167296" y="5028738"/>
                </a:cubicBezTo>
                <a:lnTo>
                  <a:pt x="0" y="4976600"/>
                </a:lnTo>
                <a:lnTo>
                  <a:pt x="0" y="125001"/>
                </a:lnTo>
                <a:cubicBezTo>
                  <a:pt x="0" y="55965"/>
                  <a:pt x="55955" y="0"/>
                  <a:pt x="124980"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58" name="Text Placeholder 41">
            <a:extLst>
              <a:ext uri="{FF2B5EF4-FFF2-40B4-BE49-F238E27FC236}">
                <a16:creationId xmlns:a16="http://schemas.microsoft.com/office/drawing/2014/main" id="{B38F0916-A9F4-1F3A-5AA9-09DA95468340}"/>
              </a:ext>
            </a:extLst>
          </p:cNvPr>
          <p:cNvSpPr>
            <a:spLocks noGrp="1"/>
          </p:cNvSpPr>
          <p:nvPr>
            <p:ph type="body" sz="quarter" idx="13"/>
          </p:nvPr>
        </p:nvSpPr>
        <p:spPr>
          <a:xfrm>
            <a:off x="5285729" y="962526"/>
            <a:ext cx="6565636"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78452391"/>
      </p:ext>
    </p:extLst>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preserve="1" userDrawn="1">
  <p:cSld name="Text image 5">
    <p:spTree>
      <p:nvGrpSpPr>
        <p:cNvPr id="1" name=""/>
        <p:cNvGrpSpPr/>
        <p:nvPr/>
      </p:nvGrpSpPr>
      <p:grpSpPr>
        <a:xfrm>
          <a:off x="0" y="0"/>
          <a:ext cx="0" cy="0"/>
          <a:chOff x="0" y="0"/>
          <a:chExt cx="0" cy="0"/>
        </a:xfrm>
      </p:grpSpPr>
      <p:grpSp>
        <p:nvGrpSpPr>
          <p:cNvPr id="56" name="Group 55">
            <a:extLst>
              <a:ext uri="{FF2B5EF4-FFF2-40B4-BE49-F238E27FC236}">
                <a16:creationId xmlns:a16="http://schemas.microsoft.com/office/drawing/2014/main" id="{EA51D2B0-FF79-57EA-6ACA-D34A87857BF1}"/>
              </a:ext>
            </a:extLst>
          </p:cNvPr>
          <p:cNvGrpSpPr/>
          <p:nvPr userDrawn="1"/>
        </p:nvGrpSpPr>
        <p:grpSpPr>
          <a:xfrm>
            <a:off x="6096026" y="1132900"/>
            <a:ext cx="6095975" cy="5725100"/>
            <a:chOff x="6096026" y="1132900"/>
            <a:chExt cx="6095975" cy="5725100"/>
          </a:xfrm>
        </p:grpSpPr>
        <p:sp>
          <p:nvSpPr>
            <p:cNvPr id="45" name="Freeform 44">
              <a:extLst>
                <a:ext uri="{FF2B5EF4-FFF2-40B4-BE49-F238E27FC236}">
                  <a16:creationId xmlns:a16="http://schemas.microsoft.com/office/drawing/2014/main" id="{111EDE78-36AF-2726-0027-93C9B263A2FC}"/>
                </a:ext>
              </a:extLst>
            </p:cNvPr>
            <p:cNvSpPr/>
            <p:nvPr/>
          </p:nvSpPr>
          <p:spPr>
            <a:xfrm>
              <a:off x="6096026" y="1132900"/>
              <a:ext cx="1855998" cy="1857962"/>
            </a:xfrm>
            <a:custGeom>
              <a:avLst/>
              <a:gdLst>
                <a:gd name="connsiteX0" fmla="*/ 1589562 w 1855998"/>
                <a:gd name="connsiteY0" fmla="*/ 270157 h 1857962"/>
                <a:gd name="connsiteX1" fmla="*/ 1561383 w 1855998"/>
                <a:gd name="connsiteY1" fmla="*/ 1569239 h 1857962"/>
                <a:gd name="connsiteX2" fmla="*/ 270701 w 1855998"/>
                <a:gd name="connsiteY2" fmla="*/ 1590430 h 1857962"/>
                <a:gd name="connsiteX3" fmla="*/ 284858 w 1855998"/>
                <a:gd name="connsiteY3" fmla="*/ 291347 h 1857962"/>
                <a:gd name="connsiteX4" fmla="*/ 1589562 w 1855998"/>
                <a:gd name="connsiteY4" fmla="*/ 270157 h 18579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5998" h="1857962">
                  <a:moveTo>
                    <a:pt x="1589562" y="270157"/>
                  </a:moveTo>
                  <a:cubicBezTo>
                    <a:pt x="1956286" y="637274"/>
                    <a:pt x="1942130" y="1187950"/>
                    <a:pt x="1561383" y="1569239"/>
                  </a:cubicBezTo>
                  <a:cubicBezTo>
                    <a:pt x="1187648" y="1943375"/>
                    <a:pt x="637561" y="1957547"/>
                    <a:pt x="270701" y="1590430"/>
                  </a:cubicBezTo>
                  <a:cubicBezTo>
                    <a:pt x="-96023" y="1223312"/>
                    <a:pt x="-89012" y="665618"/>
                    <a:pt x="284858" y="291347"/>
                  </a:cubicBezTo>
                  <a:cubicBezTo>
                    <a:pt x="665739" y="-89942"/>
                    <a:pt x="1222837" y="-96960"/>
                    <a:pt x="1589562" y="270157"/>
                  </a:cubicBezTo>
                  <a:close/>
                </a:path>
              </a:pathLst>
            </a:custGeom>
            <a:solidFill>
              <a:srgbClr val="BABAE6"/>
            </a:solidFill>
            <a:ln w="0" cap="flat">
              <a:noFill/>
              <a:prstDash val="solid"/>
              <a:miter/>
            </a:ln>
          </p:spPr>
          <p:txBody>
            <a:bodyPr rtlCol="0" anchor="ctr"/>
            <a:lstStyle/>
            <a:p>
              <a:endParaRPr lang="en-US"/>
            </a:p>
          </p:txBody>
        </p:sp>
        <p:sp>
          <p:nvSpPr>
            <p:cNvPr id="52" name="Freeform 51">
              <a:extLst>
                <a:ext uri="{FF2B5EF4-FFF2-40B4-BE49-F238E27FC236}">
                  <a16:creationId xmlns:a16="http://schemas.microsoft.com/office/drawing/2014/main" id="{C38860E5-7A5D-3F24-4188-F64A5DDA5CA2}"/>
                </a:ext>
              </a:extLst>
            </p:cNvPr>
            <p:cNvSpPr/>
            <p:nvPr userDrawn="1"/>
          </p:nvSpPr>
          <p:spPr>
            <a:xfrm>
              <a:off x="9306514" y="1766243"/>
              <a:ext cx="2885486" cy="4304873"/>
            </a:xfrm>
            <a:custGeom>
              <a:avLst/>
              <a:gdLst>
                <a:gd name="connsiteX0" fmla="*/ 2776135 w 2885486"/>
                <a:gd name="connsiteY0" fmla="*/ 564 h 4304873"/>
                <a:gd name="connsiteX1" fmla="*/ 2885486 w 2885486"/>
                <a:gd name="connsiteY1" fmla="*/ 8006 h 4304873"/>
                <a:gd name="connsiteX2" fmla="*/ 2885486 w 2885486"/>
                <a:gd name="connsiteY2" fmla="*/ 1684685 h 4304873"/>
                <a:gd name="connsiteX3" fmla="*/ 2848591 w 2885486"/>
                <a:gd name="connsiteY3" fmla="*/ 1668112 h 4304873"/>
                <a:gd name="connsiteX4" fmla="*/ 1911629 w 2885486"/>
                <a:gd name="connsiteY4" fmla="*/ 1913751 h 4304873"/>
                <a:gd name="connsiteX5" fmla="*/ 1911494 w 2885486"/>
                <a:gd name="connsiteY5" fmla="*/ 1913751 h 4304873"/>
                <a:gd name="connsiteX6" fmla="*/ 1723144 w 2885486"/>
                <a:gd name="connsiteY6" fmla="*/ 2984600 h 4304873"/>
                <a:gd name="connsiteX7" fmla="*/ 404283 w 2885486"/>
                <a:gd name="connsiteY7" fmla="*/ 4304873 h 4304873"/>
                <a:gd name="connsiteX8" fmla="*/ 855409 w 2885486"/>
                <a:gd name="connsiteY8" fmla="*/ 841687 h 4304873"/>
                <a:gd name="connsiteX9" fmla="*/ 2776135 w 2885486"/>
                <a:gd name="connsiteY9" fmla="*/ 564 h 4304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85486" h="4304873">
                  <a:moveTo>
                    <a:pt x="2776135" y="564"/>
                  </a:moveTo>
                  <a:lnTo>
                    <a:pt x="2885486" y="8006"/>
                  </a:lnTo>
                  <a:lnTo>
                    <a:pt x="2885486" y="1684685"/>
                  </a:lnTo>
                  <a:lnTo>
                    <a:pt x="2848591" y="1668112"/>
                  </a:lnTo>
                  <a:cubicBezTo>
                    <a:pt x="2538533" y="1556194"/>
                    <a:pt x="2201133" y="1623938"/>
                    <a:pt x="1911629" y="1913751"/>
                  </a:cubicBezTo>
                  <a:lnTo>
                    <a:pt x="1911494" y="1913751"/>
                  </a:lnTo>
                  <a:cubicBezTo>
                    <a:pt x="1593711" y="2231874"/>
                    <a:pt x="1548680" y="2629765"/>
                    <a:pt x="1723144" y="2984600"/>
                  </a:cubicBezTo>
                  <a:lnTo>
                    <a:pt x="404283" y="4304873"/>
                  </a:lnTo>
                  <a:cubicBezTo>
                    <a:pt x="-250158" y="3193803"/>
                    <a:pt x="-117221" y="1815358"/>
                    <a:pt x="855409" y="841687"/>
                  </a:cubicBezTo>
                  <a:cubicBezTo>
                    <a:pt x="1453477" y="243055"/>
                    <a:pt x="2125217" y="-13722"/>
                    <a:pt x="2776135" y="564"/>
                  </a:cubicBezTo>
                  <a:close/>
                </a:path>
              </a:pathLst>
            </a:custGeom>
            <a:solidFill>
              <a:srgbClr val="BABAE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5" name="Freeform 54">
              <a:extLst>
                <a:ext uri="{FF2B5EF4-FFF2-40B4-BE49-F238E27FC236}">
                  <a16:creationId xmlns:a16="http://schemas.microsoft.com/office/drawing/2014/main" id="{1FCFE441-808A-30A2-6AC0-47DB738B152A}"/>
                </a:ext>
              </a:extLst>
            </p:cNvPr>
            <p:cNvSpPr/>
            <p:nvPr userDrawn="1"/>
          </p:nvSpPr>
          <p:spPr>
            <a:xfrm>
              <a:off x="7427937" y="3238846"/>
              <a:ext cx="4764064" cy="3619154"/>
            </a:xfrm>
            <a:custGeom>
              <a:avLst/>
              <a:gdLst>
                <a:gd name="connsiteX0" fmla="*/ 1318911 w 4764064"/>
                <a:gd name="connsiteY0" fmla="*/ 0 h 3619154"/>
                <a:gd name="connsiteX1" fmla="*/ 2637721 w 4764064"/>
                <a:gd name="connsiteY1" fmla="*/ 546829 h 3619154"/>
                <a:gd name="connsiteX2" fmla="*/ 4608407 w 4764064"/>
                <a:gd name="connsiteY2" fmla="*/ 2519626 h 3619154"/>
                <a:gd name="connsiteX3" fmla="*/ 4764064 w 4764064"/>
                <a:gd name="connsiteY3" fmla="*/ 2675450 h 3619154"/>
                <a:gd name="connsiteX4" fmla="*/ 4764064 w 4764064"/>
                <a:gd name="connsiteY4" fmla="*/ 3619154 h 3619154"/>
                <a:gd name="connsiteX5" fmla="*/ 3103615 w 4764064"/>
                <a:gd name="connsiteY5" fmla="*/ 3619154 h 3619154"/>
                <a:gd name="connsiteX6" fmla="*/ 3024477 w 4764064"/>
                <a:gd name="connsiteY6" fmla="*/ 3560912 h 3619154"/>
                <a:gd name="connsiteX7" fmla="*/ 2882833 w 4764064"/>
                <a:gd name="connsiteY7" fmla="*/ 3432749 h 3619154"/>
                <a:gd name="connsiteX8" fmla="*/ 0 w 4764064"/>
                <a:gd name="connsiteY8" fmla="*/ 546829 h 3619154"/>
                <a:gd name="connsiteX9" fmla="*/ 1318911 w 4764064"/>
                <a:gd name="connsiteY9" fmla="*/ 0 h 3619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64064" h="3619154">
                  <a:moveTo>
                    <a:pt x="1318911" y="0"/>
                  </a:moveTo>
                  <a:cubicBezTo>
                    <a:pt x="1796243" y="0"/>
                    <a:pt x="2273558" y="182277"/>
                    <a:pt x="2637721" y="546829"/>
                  </a:cubicBezTo>
                  <a:cubicBezTo>
                    <a:pt x="2637721" y="546829"/>
                    <a:pt x="3763827" y="1674142"/>
                    <a:pt x="4608407" y="2519626"/>
                  </a:cubicBezTo>
                  <a:lnTo>
                    <a:pt x="4764064" y="2675450"/>
                  </a:lnTo>
                  <a:lnTo>
                    <a:pt x="4764064" y="3619154"/>
                  </a:lnTo>
                  <a:lnTo>
                    <a:pt x="3103615" y="3619154"/>
                  </a:lnTo>
                  <a:lnTo>
                    <a:pt x="3024477" y="3560912"/>
                  </a:lnTo>
                  <a:cubicBezTo>
                    <a:pt x="2975642" y="3521039"/>
                    <a:pt x="2928353" y="3478318"/>
                    <a:pt x="2882833" y="3432749"/>
                  </a:cubicBezTo>
                  <a:lnTo>
                    <a:pt x="0" y="546829"/>
                  </a:lnTo>
                  <a:cubicBezTo>
                    <a:pt x="364231" y="182277"/>
                    <a:pt x="841580" y="0"/>
                    <a:pt x="1318911" y="0"/>
                  </a:cubicBezTo>
                  <a:close/>
                </a:path>
              </a:pathLst>
            </a:custGeom>
            <a:solidFill>
              <a:srgbClr val="6E63D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52">
              <a:extLst>
                <a:ext uri="{FF2B5EF4-FFF2-40B4-BE49-F238E27FC236}">
                  <a16:creationId xmlns:a16="http://schemas.microsoft.com/office/drawing/2014/main" id="{0427C6AB-A032-9658-63F4-A44DEB7DC416}"/>
                </a:ext>
              </a:extLst>
            </p:cNvPr>
            <p:cNvSpPr/>
            <p:nvPr userDrawn="1"/>
          </p:nvSpPr>
          <p:spPr>
            <a:xfrm>
              <a:off x="9027791" y="3587392"/>
              <a:ext cx="3164209" cy="3270608"/>
            </a:xfrm>
            <a:custGeom>
              <a:avLst/>
              <a:gdLst>
                <a:gd name="connsiteX0" fmla="*/ 3164209 w 3164209"/>
                <a:gd name="connsiteY0" fmla="*/ 0 h 3270608"/>
                <a:gd name="connsiteX1" fmla="*/ 3164209 w 3164209"/>
                <a:gd name="connsiteY1" fmla="*/ 2129280 h 3270608"/>
                <a:gd name="connsiteX2" fmla="*/ 2981911 w 3164209"/>
                <a:gd name="connsiteY2" fmla="*/ 2311773 h 3270608"/>
                <a:gd name="connsiteX3" fmla="*/ 2024101 w 3164209"/>
                <a:gd name="connsiteY3" fmla="*/ 3270608 h 3270608"/>
                <a:gd name="connsiteX4" fmla="*/ 0 w 3164209"/>
                <a:gd name="connsiteY4" fmla="*/ 3270608 h 3270608"/>
                <a:gd name="connsiteX5" fmla="*/ 6292 w 3164209"/>
                <a:gd name="connsiteY5" fmla="*/ 3257037 h 3270608"/>
                <a:gd name="connsiteX6" fmla="*/ 274756 w 3164209"/>
                <a:gd name="connsiteY6" fmla="*/ 2892548 h 3270608"/>
                <a:gd name="connsiteX7" fmla="*/ 911535 w 3164209"/>
                <a:gd name="connsiteY7" fmla="*/ 2255086 h 3270608"/>
                <a:gd name="connsiteX8" fmla="*/ 1918410 w 3164209"/>
                <a:gd name="connsiteY8" fmla="*/ 1247133 h 327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64209" h="3270608">
                  <a:moveTo>
                    <a:pt x="3164209" y="0"/>
                  </a:moveTo>
                  <a:lnTo>
                    <a:pt x="3164209" y="2129280"/>
                  </a:lnTo>
                  <a:lnTo>
                    <a:pt x="2981911" y="2311773"/>
                  </a:lnTo>
                  <a:lnTo>
                    <a:pt x="2024101" y="3270608"/>
                  </a:lnTo>
                  <a:lnTo>
                    <a:pt x="0" y="3270608"/>
                  </a:lnTo>
                  <a:lnTo>
                    <a:pt x="6292" y="3257037"/>
                  </a:lnTo>
                  <a:cubicBezTo>
                    <a:pt x="75125" y="3125912"/>
                    <a:pt x="164612" y="3002810"/>
                    <a:pt x="274756" y="2892548"/>
                  </a:cubicBezTo>
                  <a:lnTo>
                    <a:pt x="911535" y="2255086"/>
                  </a:lnTo>
                  <a:lnTo>
                    <a:pt x="1918410" y="1247133"/>
                  </a:lnTo>
                  <a:close/>
                </a:path>
              </a:pathLst>
            </a:custGeom>
            <a:solidFill>
              <a:srgbClr val="EFBC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0" name="Freeform 19">
            <a:extLst>
              <a:ext uri="{FF2B5EF4-FFF2-40B4-BE49-F238E27FC236}">
                <a16:creationId xmlns:a16="http://schemas.microsoft.com/office/drawing/2014/main" id="{8FA3E15F-A38F-6E11-2161-604D7B076A3F}"/>
              </a:ext>
            </a:extLst>
          </p:cNvPr>
          <p:cNvSpPr/>
          <p:nvPr userDrawn="1"/>
        </p:nvSpPr>
        <p:spPr>
          <a:xfrm>
            <a:off x="6294401" y="1133139"/>
            <a:ext cx="5557308" cy="5233870"/>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29" name="Picture Placeholder 28">
            <a:extLst>
              <a:ext uri="{FF2B5EF4-FFF2-40B4-BE49-F238E27FC236}">
                <a16:creationId xmlns:a16="http://schemas.microsoft.com/office/drawing/2014/main" id="{2FA384D4-E2E7-C499-0C39-D30CCC968092}"/>
              </a:ext>
            </a:extLst>
          </p:cNvPr>
          <p:cNvSpPr>
            <a:spLocks noGrp="1"/>
          </p:cNvSpPr>
          <p:nvPr>
            <p:ph type="pic" sz="quarter" idx="11" hasCustomPrompt="1"/>
          </p:nvPr>
        </p:nvSpPr>
        <p:spPr>
          <a:xfrm>
            <a:off x="6358534" y="1197696"/>
            <a:ext cx="5428158" cy="5106617"/>
          </a:xfrm>
          <a:custGeom>
            <a:avLst/>
            <a:gdLst>
              <a:gd name="connsiteX0" fmla="*/ 83687 w 5428158"/>
              <a:gd name="connsiteY0" fmla="*/ 0 h 5106617"/>
              <a:gd name="connsiteX1" fmla="*/ 5345070 w 5428158"/>
              <a:gd name="connsiteY1" fmla="*/ 0 h 5106617"/>
              <a:gd name="connsiteX2" fmla="*/ 5358432 w 5428158"/>
              <a:gd name="connsiteY2" fmla="*/ 2697 h 5106617"/>
              <a:gd name="connsiteX3" fmla="*/ 5419708 w 5428158"/>
              <a:gd name="connsiteY3" fmla="*/ 63963 h 5106617"/>
              <a:gd name="connsiteX4" fmla="*/ 5428158 w 5428158"/>
              <a:gd name="connsiteY4" fmla="*/ 105813 h 5106617"/>
              <a:gd name="connsiteX5" fmla="*/ 5428158 w 5428158"/>
              <a:gd name="connsiteY5" fmla="*/ 4994454 h 5106617"/>
              <a:gd name="connsiteX6" fmla="*/ 5419708 w 5428158"/>
              <a:gd name="connsiteY6" fmla="*/ 5036304 h 5106617"/>
              <a:gd name="connsiteX7" fmla="*/ 5313612 w 5428158"/>
              <a:gd name="connsiteY7" fmla="*/ 5106617 h 5106617"/>
              <a:gd name="connsiteX8" fmla="*/ 115144 w 5428158"/>
              <a:gd name="connsiteY8" fmla="*/ 5106617 h 5106617"/>
              <a:gd name="connsiteX9" fmla="*/ 0 w 5428158"/>
              <a:gd name="connsiteY9" fmla="*/ 4991492 h 5106617"/>
              <a:gd name="connsiteX10" fmla="*/ 0 w 5428158"/>
              <a:gd name="connsiteY10" fmla="*/ 3555723 h 5106617"/>
              <a:gd name="connsiteX11" fmla="*/ 0 w 5428158"/>
              <a:gd name="connsiteY11" fmla="*/ 1544544 h 5106617"/>
              <a:gd name="connsiteX12" fmla="*/ 0 w 5428158"/>
              <a:gd name="connsiteY12" fmla="*/ 108775 h 5106617"/>
              <a:gd name="connsiteX13" fmla="*/ 70325 w 5428158"/>
              <a:gd name="connsiteY13" fmla="*/ 2697 h 5106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28158" h="5106617">
                <a:moveTo>
                  <a:pt x="83687" y="0"/>
                </a:moveTo>
                <a:lnTo>
                  <a:pt x="5345070" y="0"/>
                </a:lnTo>
                <a:lnTo>
                  <a:pt x="5358432" y="2697"/>
                </a:lnTo>
                <a:cubicBezTo>
                  <a:pt x="5385983" y="14348"/>
                  <a:pt x="5408054" y="36416"/>
                  <a:pt x="5419708" y="63963"/>
                </a:cubicBezTo>
                <a:lnTo>
                  <a:pt x="5428158" y="105813"/>
                </a:lnTo>
                <a:lnTo>
                  <a:pt x="5428158" y="4994454"/>
                </a:lnTo>
                <a:lnTo>
                  <a:pt x="5419708" y="5036304"/>
                </a:lnTo>
                <a:cubicBezTo>
                  <a:pt x="5402228" y="5077624"/>
                  <a:pt x="5361307" y="5106617"/>
                  <a:pt x="5313612" y="5106617"/>
                </a:cubicBezTo>
                <a:lnTo>
                  <a:pt x="115144" y="5106617"/>
                </a:lnTo>
                <a:cubicBezTo>
                  <a:pt x="51552" y="5106617"/>
                  <a:pt x="0" y="5055074"/>
                  <a:pt x="0" y="4991492"/>
                </a:cubicBezTo>
                <a:lnTo>
                  <a:pt x="0" y="3555723"/>
                </a:lnTo>
                <a:lnTo>
                  <a:pt x="0" y="1544544"/>
                </a:lnTo>
                <a:lnTo>
                  <a:pt x="0" y="108775"/>
                </a:lnTo>
                <a:cubicBezTo>
                  <a:pt x="0" y="61089"/>
                  <a:pt x="28998" y="20174"/>
                  <a:pt x="70325" y="2697"/>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 name="Title Placeholder 12">
            <a:extLst>
              <a:ext uri="{FF2B5EF4-FFF2-40B4-BE49-F238E27FC236}">
                <a16:creationId xmlns:a16="http://schemas.microsoft.com/office/drawing/2014/main" id="{F6C3888F-A0B8-C507-03DE-BA1CE4BCE507}"/>
              </a:ext>
            </a:extLst>
          </p:cNvPr>
          <p:cNvSpPr>
            <a:spLocks noGrp="1"/>
          </p:cNvSpPr>
          <p:nvPr>
            <p:ph type="title" hasCustomPrompt="1"/>
          </p:nvPr>
        </p:nvSpPr>
        <p:spPr>
          <a:xfrm>
            <a:off x="340291" y="212186"/>
            <a:ext cx="9911149" cy="588637"/>
          </a:xfrm>
          <a:prstGeom prst="rect">
            <a:avLst/>
          </a:prstGeom>
        </p:spPr>
        <p:txBody>
          <a:bodyPr vert="horz" lIns="91440" tIns="45720" rIns="91440" bIns="45720" rtlCol="0" anchor="t" anchorCtr="0">
            <a:normAutofit/>
          </a:bodyPr>
          <a:lstStyle>
            <a:lvl1pPr>
              <a:defRPr b="1" i="0">
                <a:solidFill>
                  <a:schemeClr val="bg1"/>
                </a:solidFill>
                <a:latin typeface="Aptos ExtraBold" panose="020B0004020202020204" pitchFamily="34" charset="0"/>
              </a:defRPr>
            </a:lvl1pPr>
          </a:lstStyle>
          <a:p>
            <a:r>
              <a:rPr lang="en-GB"/>
              <a:t>Insert slide title</a:t>
            </a:r>
            <a:endParaRPr lang="en-IS"/>
          </a:p>
        </p:txBody>
      </p:sp>
      <p:pic>
        <p:nvPicPr>
          <p:cNvPr id="3" name="Picture 2" descr="A black background with white text&#10;&#10;Description automatically generated">
            <a:extLst>
              <a:ext uri="{FF2B5EF4-FFF2-40B4-BE49-F238E27FC236}">
                <a16:creationId xmlns:a16="http://schemas.microsoft.com/office/drawing/2014/main" id="{8CF789CF-5A89-9503-0CDE-D9B57785D1E0}"/>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0487345" y="203150"/>
            <a:ext cx="1480989" cy="606708"/>
          </a:xfrm>
          <a:prstGeom prst="rect">
            <a:avLst/>
          </a:prstGeom>
        </p:spPr>
      </p:pic>
      <p:sp>
        <p:nvSpPr>
          <p:cNvPr id="57" name="Text Placeholder 41">
            <a:extLst>
              <a:ext uri="{FF2B5EF4-FFF2-40B4-BE49-F238E27FC236}">
                <a16:creationId xmlns:a16="http://schemas.microsoft.com/office/drawing/2014/main" id="{244BD30E-D216-7959-8F93-9F4D3FE369DA}"/>
              </a:ext>
            </a:extLst>
          </p:cNvPr>
          <p:cNvSpPr>
            <a:spLocks noGrp="1"/>
          </p:cNvSpPr>
          <p:nvPr>
            <p:ph type="body" sz="quarter" idx="12"/>
          </p:nvPr>
        </p:nvSpPr>
        <p:spPr>
          <a:xfrm>
            <a:off x="340290" y="962526"/>
            <a:ext cx="5613819"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63021612"/>
      </p:ext>
    </p:extLst>
  </p:cSld>
  <p:clrMapOvr>
    <a:masterClrMapping/>
  </p:clrMapOvr>
</p:sldLayout>
</file>

<file path=ppt/slideLayouts/slideLayout169.xml><?xml version="1.0" encoding="utf-8"?>
<p:sldLayout xmlns:a="http://schemas.openxmlformats.org/drawingml/2006/main" xmlns:r="http://schemas.openxmlformats.org/officeDocument/2006/relationships" xmlns:p="http://schemas.openxmlformats.org/presentationml/2006/main" preserve="1" userDrawn="1">
  <p:cSld name="Text image 6">
    <p:spTree>
      <p:nvGrpSpPr>
        <p:cNvPr id="1" name=""/>
        <p:cNvGrpSpPr/>
        <p:nvPr/>
      </p:nvGrpSpPr>
      <p:grpSpPr>
        <a:xfrm>
          <a:off x="0" y="0"/>
          <a:ext cx="0" cy="0"/>
          <a:chOff x="0" y="0"/>
          <a:chExt cx="0" cy="0"/>
        </a:xfrm>
      </p:grpSpPr>
      <p:sp>
        <p:nvSpPr>
          <p:cNvPr id="20" name="Round Single Corner Rectangle 19">
            <a:extLst>
              <a:ext uri="{FF2B5EF4-FFF2-40B4-BE49-F238E27FC236}">
                <a16:creationId xmlns:a16="http://schemas.microsoft.com/office/drawing/2014/main" id="{0AB6023A-8741-7AA6-D37C-3BAE9A9304E1}"/>
              </a:ext>
            </a:extLst>
          </p:cNvPr>
          <p:cNvSpPr/>
          <p:nvPr userDrawn="1"/>
        </p:nvSpPr>
        <p:spPr>
          <a:xfrm>
            <a:off x="0" y="99202"/>
            <a:ext cx="4990381" cy="6758798"/>
          </a:xfrm>
          <a:prstGeom prst="round1Rect">
            <a:avLst/>
          </a:prstGeom>
          <a:solidFill>
            <a:srgbClr val="F5F6F8"/>
          </a:solidFill>
          <a:ln>
            <a:noFill/>
          </a:ln>
          <a:effectLst>
            <a:outerShdw blurRad="165100" dist="127000" dir="5400000" algn="ctr" rotWithShape="0">
              <a:srgbClr val="000000">
                <a:alpha val="1535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S"/>
          </a:p>
        </p:txBody>
      </p:sp>
      <p:sp>
        <p:nvSpPr>
          <p:cNvPr id="4" name="Title Placeholder 12">
            <a:extLst>
              <a:ext uri="{FF2B5EF4-FFF2-40B4-BE49-F238E27FC236}">
                <a16:creationId xmlns:a16="http://schemas.microsoft.com/office/drawing/2014/main" id="{131FEF91-1FE3-8E28-2764-76018A39BBE9}"/>
              </a:ext>
            </a:extLst>
          </p:cNvPr>
          <p:cNvSpPr>
            <a:spLocks noGrp="1"/>
          </p:cNvSpPr>
          <p:nvPr>
            <p:ph type="title" hasCustomPrompt="1"/>
          </p:nvPr>
        </p:nvSpPr>
        <p:spPr>
          <a:xfrm>
            <a:off x="5213445" y="212186"/>
            <a:ext cx="6638262" cy="588637"/>
          </a:xfrm>
          <a:prstGeom prst="rect">
            <a:avLst/>
          </a:prstGeom>
        </p:spPr>
        <p:txBody>
          <a:bodyPr vert="horz" lIns="91440" tIns="45720" rIns="91440" bIns="45720" rtlCol="0" anchor="t" anchorCtr="0">
            <a:normAutofit/>
          </a:bodyPr>
          <a:lstStyle>
            <a:lvl1pPr>
              <a:defRPr b="1" i="0">
                <a:solidFill>
                  <a:schemeClr val="bg1"/>
                </a:solidFill>
                <a:latin typeface="Aptos ExtraBold" panose="020B0004020202020204" pitchFamily="34" charset="0"/>
              </a:defRPr>
            </a:lvl1pPr>
          </a:lstStyle>
          <a:p>
            <a:r>
              <a:rPr lang="en-GB"/>
              <a:t>Insert slide title</a:t>
            </a:r>
            <a:endParaRPr lang="en-IS"/>
          </a:p>
        </p:txBody>
      </p:sp>
      <p:sp>
        <p:nvSpPr>
          <p:cNvPr id="45" name="Freeform 44">
            <a:extLst>
              <a:ext uri="{FF2B5EF4-FFF2-40B4-BE49-F238E27FC236}">
                <a16:creationId xmlns:a16="http://schemas.microsoft.com/office/drawing/2014/main" id="{8CF7E8DA-751E-2CDA-4C7A-2E2FF8C66561}"/>
              </a:ext>
            </a:extLst>
          </p:cNvPr>
          <p:cNvSpPr/>
          <p:nvPr/>
        </p:nvSpPr>
        <p:spPr>
          <a:xfrm rot="5400000">
            <a:off x="-359896" y="5285774"/>
            <a:ext cx="1034425" cy="333296"/>
          </a:xfrm>
          <a:custGeom>
            <a:avLst/>
            <a:gdLst>
              <a:gd name="connsiteX0" fmla="*/ 0 w 1034425"/>
              <a:gd name="connsiteY0" fmla="*/ 333296 h 333296"/>
              <a:gd name="connsiteX1" fmla="*/ 43998 w 1034425"/>
              <a:gd name="connsiteY1" fmla="*/ 252082 h 333296"/>
              <a:gd name="connsiteX2" fmla="*/ 517212 w 1034425"/>
              <a:gd name="connsiteY2" fmla="*/ 0 h 333296"/>
              <a:gd name="connsiteX3" fmla="*/ 990427 w 1034425"/>
              <a:gd name="connsiteY3" fmla="*/ 252082 h 333296"/>
              <a:gd name="connsiteX4" fmla="*/ 1034425 w 1034425"/>
              <a:gd name="connsiteY4" fmla="*/ 333296 h 3332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4425" h="333296">
                <a:moveTo>
                  <a:pt x="0" y="333296"/>
                </a:moveTo>
                <a:lnTo>
                  <a:pt x="43998" y="252082"/>
                </a:lnTo>
                <a:cubicBezTo>
                  <a:pt x="146553" y="99994"/>
                  <a:pt x="320227" y="0"/>
                  <a:pt x="517212" y="0"/>
                </a:cubicBezTo>
                <a:cubicBezTo>
                  <a:pt x="714198" y="0"/>
                  <a:pt x="887873" y="99994"/>
                  <a:pt x="990427" y="252082"/>
                </a:cubicBezTo>
                <a:lnTo>
                  <a:pt x="1034425" y="333296"/>
                </a:lnTo>
                <a:close/>
              </a:path>
            </a:pathLst>
          </a:custGeom>
          <a:solidFill>
            <a:srgbClr val="403FA4"/>
          </a:solidFill>
          <a:ln w="0" cap="flat">
            <a:noFill/>
            <a:prstDash val="solid"/>
            <a:miter/>
          </a:ln>
        </p:spPr>
        <p:txBody>
          <a:bodyPr rtlCol="0" anchor="ctr"/>
          <a:lstStyle/>
          <a:p>
            <a:endParaRPr lang="en-IS"/>
          </a:p>
        </p:txBody>
      </p:sp>
      <p:sp>
        <p:nvSpPr>
          <p:cNvPr id="51" name="Freeform 50">
            <a:extLst>
              <a:ext uri="{FF2B5EF4-FFF2-40B4-BE49-F238E27FC236}">
                <a16:creationId xmlns:a16="http://schemas.microsoft.com/office/drawing/2014/main" id="{15D27767-99A3-E036-6283-1B2982352351}"/>
              </a:ext>
            </a:extLst>
          </p:cNvPr>
          <p:cNvSpPr/>
          <p:nvPr/>
        </p:nvSpPr>
        <p:spPr>
          <a:xfrm rot="5400000">
            <a:off x="-94810" y="6127554"/>
            <a:ext cx="3256905" cy="2884347"/>
          </a:xfrm>
          <a:custGeom>
            <a:avLst/>
            <a:gdLst>
              <a:gd name="connsiteX0" fmla="*/ 3256841 w 3256905"/>
              <a:gd name="connsiteY0" fmla="*/ 1192835 h 2884347"/>
              <a:gd name="connsiteX1" fmla="*/ 3256841 w 3256905"/>
              <a:gd name="connsiteY1" fmla="*/ 1192824 h 2884347"/>
              <a:gd name="connsiteX2" fmla="*/ 3256905 w 3256905"/>
              <a:gd name="connsiteY2" fmla="*/ 1192888 h 2884347"/>
              <a:gd name="connsiteX3" fmla="*/ 497 w 3256905"/>
              <a:gd name="connsiteY3" fmla="*/ 1216107 h 2884347"/>
              <a:gd name="connsiteX4" fmla="*/ 358961 w 3256905"/>
              <a:gd name="connsiteY4" fmla="*/ 348461 h 2884347"/>
              <a:gd name="connsiteX5" fmla="*/ 692849 w 3256905"/>
              <a:gd name="connsiteY5" fmla="*/ 95984 h 2884347"/>
              <a:gd name="connsiteX6" fmla="*/ 909551 w 3256905"/>
              <a:gd name="connsiteY6" fmla="*/ 1681 h 2884347"/>
              <a:gd name="connsiteX7" fmla="*/ 916725 w 3256905"/>
              <a:gd name="connsiteY7" fmla="*/ 0 h 2884347"/>
              <a:gd name="connsiteX8" fmla="*/ 916725 w 3256905"/>
              <a:gd name="connsiteY8" fmla="*/ 1999169 h 2884347"/>
              <a:gd name="connsiteX9" fmla="*/ 843657 w 3256905"/>
              <a:gd name="connsiteY9" fmla="*/ 2078870 h 2884347"/>
              <a:gd name="connsiteX10" fmla="*/ 536616 w 3256905"/>
              <a:gd name="connsiteY10" fmla="*/ 2884347 h 2884347"/>
              <a:gd name="connsiteX11" fmla="*/ 337158 w 3256905"/>
              <a:gd name="connsiteY11" fmla="*/ 2320527 h 2884347"/>
              <a:gd name="connsiteX12" fmla="*/ 497 w 3256905"/>
              <a:gd name="connsiteY12" fmla="*/ 1216107 h 2884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56905" h="2884347">
                <a:moveTo>
                  <a:pt x="3256841" y="1192835"/>
                </a:moveTo>
                <a:lnTo>
                  <a:pt x="3256841" y="1192824"/>
                </a:lnTo>
                <a:lnTo>
                  <a:pt x="3256905" y="1192888"/>
                </a:lnTo>
                <a:close/>
                <a:moveTo>
                  <a:pt x="497" y="1216107"/>
                </a:moveTo>
                <a:cubicBezTo>
                  <a:pt x="-7638" y="920311"/>
                  <a:pt x="82947" y="624997"/>
                  <a:pt x="358961" y="348461"/>
                </a:cubicBezTo>
                <a:cubicBezTo>
                  <a:pt x="462271" y="244956"/>
                  <a:pt x="574454" y="160246"/>
                  <a:pt x="692849" y="95984"/>
                </a:cubicBezTo>
                <a:cubicBezTo>
                  <a:pt x="762687" y="57908"/>
                  <a:pt x="835085" y="26410"/>
                  <a:pt x="909551" y="1681"/>
                </a:cubicBezTo>
                <a:lnTo>
                  <a:pt x="916725" y="0"/>
                </a:lnTo>
                <a:lnTo>
                  <a:pt x="916725" y="1999169"/>
                </a:lnTo>
                <a:lnTo>
                  <a:pt x="843657" y="2078870"/>
                </a:lnTo>
                <a:cubicBezTo>
                  <a:pt x="628282" y="2335706"/>
                  <a:pt x="535064" y="2610367"/>
                  <a:pt x="536616" y="2884347"/>
                </a:cubicBezTo>
                <a:cubicBezTo>
                  <a:pt x="525905" y="2746043"/>
                  <a:pt x="450673" y="2566337"/>
                  <a:pt x="337158" y="2320527"/>
                </a:cubicBezTo>
                <a:cubicBezTo>
                  <a:pt x="184605" y="1977518"/>
                  <a:pt x="10956" y="1596415"/>
                  <a:pt x="497" y="1216107"/>
                </a:cubicBezTo>
                <a:close/>
              </a:path>
            </a:pathLst>
          </a:custGeom>
          <a:solidFill>
            <a:srgbClr val="6E63D6"/>
          </a:solidFill>
          <a:ln w="0" cap="flat">
            <a:noFill/>
            <a:prstDash val="solid"/>
            <a:miter/>
          </a:ln>
        </p:spPr>
        <p:txBody>
          <a:bodyPr rtlCol="0" anchor="ctr"/>
          <a:lstStyle/>
          <a:p>
            <a:endParaRPr lang="en-IS"/>
          </a:p>
        </p:txBody>
      </p:sp>
      <p:sp>
        <p:nvSpPr>
          <p:cNvPr id="55" name="Freeform 54">
            <a:extLst>
              <a:ext uri="{FF2B5EF4-FFF2-40B4-BE49-F238E27FC236}">
                <a16:creationId xmlns:a16="http://schemas.microsoft.com/office/drawing/2014/main" id="{8AA4C5B2-FC58-4EBB-0F29-D3ECDC7542B5}"/>
              </a:ext>
            </a:extLst>
          </p:cNvPr>
          <p:cNvSpPr/>
          <p:nvPr userDrawn="1"/>
        </p:nvSpPr>
        <p:spPr>
          <a:xfrm rot="5400000">
            <a:off x="298296" y="6179511"/>
            <a:ext cx="380191" cy="976788"/>
          </a:xfrm>
          <a:custGeom>
            <a:avLst/>
            <a:gdLst>
              <a:gd name="connsiteX0" fmla="*/ 19 w 380191"/>
              <a:gd name="connsiteY0" fmla="*/ 887983 h 976788"/>
              <a:gd name="connsiteX1" fmla="*/ 19 w 380191"/>
              <a:gd name="connsiteY1" fmla="*/ 885317 h 976788"/>
              <a:gd name="connsiteX2" fmla="*/ 19 w 380191"/>
              <a:gd name="connsiteY2" fmla="*/ 885253 h 976788"/>
              <a:gd name="connsiteX3" fmla="*/ 307041 w 380191"/>
              <a:gd name="connsiteY3" fmla="*/ 79776 h 976788"/>
              <a:gd name="connsiteX4" fmla="*/ 380191 w 380191"/>
              <a:gd name="connsiteY4" fmla="*/ 0 h 976788"/>
              <a:gd name="connsiteX5" fmla="*/ 380191 w 380191"/>
              <a:gd name="connsiteY5" fmla="*/ 976788 h 976788"/>
              <a:gd name="connsiteX6" fmla="*/ 6712 w 380191"/>
              <a:gd name="connsiteY6" fmla="*/ 976788 h 976788"/>
              <a:gd name="connsiteX7" fmla="*/ 906 w 380191"/>
              <a:gd name="connsiteY7" fmla="*/ 927227 h 976788"/>
              <a:gd name="connsiteX8" fmla="*/ 906 w 380191"/>
              <a:gd name="connsiteY8" fmla="*/ 925449 h 976788"/>
              <a:gd name="connsiteX9" fmla="*/ 19 w 380191"/>
              <a:gd name="connsiteY9" fmla="*/ 887983 h 97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0191" h="976788">
                <a:moveTo>
                  <a:pt x="19" y="887983"/>
                </a:moveTo>
                <a:lnTo>
                  <a:pt x="19" y="885317"/>
                </a:lnTo>
                <a:lnTo>
                  <a:pt x="19" y="885253"/>
                </a:lnTo>
                <a:cubicBezTo>
                  <a:pt x="-1534" y="611273"/>
                  <a:pt x="91635" y="336612"/>
                  <a:pt x="307041" y="79776"/>
                </a:cubicBezTo>
                <a:lnTo>
                  <a:pt x="380191" y="0"/>
                </a:lnTo>
                <a:lnTo>
                  <a:pt x="380191" y="976788"/>
                </a:lnTo>
                <a:lnTo>
                  <a:pt x="6712" y="976788"/>
                </a:lnTo>
                <a:lnTo>
                  <a:pt x="906" y="927227"/>
                </a:lnTo>
                <a:cubicBezTo>
                  <a:pt x="463" y="926783"/>
                  <a:pt x="906" y="926338"/>
                  <a:pt x="906" y="925449"/>
                </a:cubicBezTo>
                <a:cubicBezTo>
                  <a:pt x="19" y="912939"/>
                  <a:pt x="19" y="900494"/>
                  <a:pt x="19" y="887983"/>
                </a:cubicBezTo>
                <a:close/>
              </a:path>
            </a:pathLst>
          </a:custGeom>
          <a:solidFill>
            <a:srgbClr val="EFBC6E"/>
          </a:solidFill>
          <a:ln w="0" cap="flat">
            <a:noFill/>
            <a:prstDash val="solid"/>
            <a:miter/>
          </a:ln>
        </p:spPr>
        <p:txBody>
          <a:bodyPr rtlCol="0" anchor="ctr"/>
          <a:lstStyle/>
          <a:p>
            <a:endParaRPr lang="en-IS"/>
          </a:p>
        </p:txBody>
      </p:sp>
      <p:pic>
        <p:nvPicPr>
          <p:cNvPr id="2" name="Picture 1" descr="A black background with white text&#10;&#10;Description automatically generated">
            <a:extLst>
              <a:ext uri="{FF2B5EF4-FFF2-40B4-BE49-F238E27FC236}">
                <a16:creationId xmlns:a16="http://schemas.microsoft.com/office/drawing/2014/main" id="{EEEBAE2D-89C3-0D05-F5CE-BE24BBF2F7B2}"/>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976786" y="6153002"/>
            <a:ext cx="1480989" cy="606708"/>
          </a:xfrm>
          <a:prstGeom prst="rect">
            <a:avLst/>
          </a:prstGeom>
        </p:spPr>
      </p:pic>
      <p:sp>
        <p:nvSpPr>
          <p:cNvPr id="33" name="Picture Placeholder 32">
            <a:extLst>
              <a:ext uri="{FF2B5EF4-FFF2-40B4-BE49-F238E27FC236}">
                <a16:creationId xmlns:a16="http://schemas.microsoft.com/office/drawing/2014/main" id="{1478219C-D55C-D710-3833-42907EF40FCB}"/>
              </a:ext>
            </a:extLst>
          </p:cNvPr>
          <p:cNvSpPr>
            <a:spLocks noGrp="1"/>
          </p:cNvSpPr>
          <p:nvPr>
            <p:ph type="pic" sz="quarter" idx="11" hasCustomPrompt="1"/>
          </p:nvPr>
        </p:nvSpPr>
        <p:spPr>
          <a:xfrm>
            <a:off x="0" y="154546"/>
            <a:ext cx="4935828" cy="6703454"/>
          </a:xfrm>
          <a:custGeom>
            <a:avLst/>
            <a:gdLst>
              <a:gd name="connsiteX0" fmla="*/ 0 w 4935828"/>
              <a:gd name="connsiteY0" fmla="*/ 0 h 6703454"/>
              <a:gd name="connsiteX1" fmla="*/ 4113173 w 4935828"/>
              <a:gd name="connsiteY1" fmla="*/ 0 h 6703454"/>
              <a:gd name="connsiteX2" fmla="*/ 4935828 w 4935828"/>
              <a:gd name="connsiteY2" fmla="*/ 822655 h 6703454"/>
              <a:gd name="connsiteX3" fmla="*/ 4935828 w 4935828"/>
              <a:gd name="connsiteY3" fmla="*/ 6703454 h 6703454"/>
              <a:gd name="connsiteX4" fmla="*/ 2973249 w 4935828"/>
              <a:gd name="connsiteY4" fmla="*/ 6703454 h 6703454"/>
              <a:gd name="connsiteX5" fmla="*/ 2932837 w 4935828"/>
              <a:gd name="connsiteY5" fmla="*/ 6597898 h 6703454"/>
              <a:gd name="connsiteX6" fmla="*/ 2880680 w 4935828"/>
              <a:gd name="connsiteY6" fmla="*/ 6491283 h 6703454"/>
              <a:gd name="connsiteX7" fmla="*/ 2628203 w 4935828"/>
              <a:gd name="connsiteY7" fmla="*/ 6157395 h 6703454"/>
              <a:gd name="connsiteX8" fmla="*/ 1760557 w 4935828"/>
              <a:gd name="connsiteY8" fmla="*/ 5798930 h 6703454"/>
              <a:gd name="connsiteX9" fmla="*/ 656137 w 4935828"/>
              <a:gd name="connsiteY9" fmla="*/ 6135592 h 6703454"/>
              <a:gd name="connsiteX10" fmla="*/ 92317 w 4935828"/>
              <a:gd name="connsiteY10" fmla="*/ 6335050 h 6703454"/>
              <a:gd name="connsiteX11" fmla="*/ 92699 w 4935828"/>
              <a:gd name="connsiteY11" fmla="*/ 6335067 h 6703454"/>
              <a:gd name="connsiteX12" fmla="*/ 55908 w 4935828"/>
              <a:gd name="connsiteY12" fmla="*/ 6335938 h 6703454"/>
              <a:gd name="connsiteX13" fmla="*/ 54130 w 4935828"/>
              <a:gd name="connsiteY13" fmla="*/ 6335938 h 6703454"/>
              <a:gd name="connsiteX14" fmla="*/ 0 w 4935828"/>
              <a:gd name="connsiteY14" fmla="*/ 6342279 h 6703454"/>
              <a:gd name="connsiteX15" fmla="*/ 0 w 4935828"/>
              <a:gd name="connsiteY15" fmla="*/ 5804985 h 6703454"/>
              <a:gd name="connsiteX16" fmla="*/ 61725 w 4935828"/>
              <a:gd name="connsiteY16" fmla="*/ 5771545 h 6703454"/>
              <a:gd name="connsiteX17" fmla="*/ 313807 w 4935828"/>
              <a:gd name="connsiteY17" fmla="*/ 5298330 h 6703454"/>
              <a:gd name="connsiteX18" fmla="*/ 61725 w 4935828"/>
              <a:gd name="connsiteY18" fmla="*/ 4825115 h 6703454"/>
              <a:gd name="connsiteX19" fmla="*/ 0 w 4935828"/>
              <a:gd name="connsiteY19" fmla="*/ 4791676 h 6703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935828" h="6703454">
                <a:moveTo>
                  <a:pt x="0" y="0"/>
                </a:moveTo>
                <a:lnTo>
                  <a:pt x="4113173" y="0"/>
                </a:lnTo>
                <a:cubicBezTo>
                  <a:pt x="4567513" y="0"/>
                  <a:pt x="4935828" y="368315"/>
                  <a:pt x="4935828" y="822655"/>
                </a:cubicBezTo>
                <a:lnTo>
                  <a:pt x="4935828" y="6703454"/>
                </a:lnTo>
                <a:lnTo>
                  <a:pt x="2973249" y="6703454"/>
                </a:lnTo>
                <a:lnTo>
                  <a:pt x="2932837" y="6597898"/>
                </a:lnTo>
                <a:cubicBezTo>
                  <a:pt x="2917111" y="6561760"/>
                  <a:pt x="2899718" y="6526201"/>
                  <a:pt x="2880680" y="6491283"/>
                </a:cubicBezTo>
                <a:cubicBezTo>
                  <a:pt x="2816418" y="6372888"/>
                  <a:pt x="2731708" y="6260705"/>
                  <a:pt x="2628203" y="6157395"/>
                </a:cubicBezTo>
                <a:cubicBezTo>
                  <a:pt x="2351667" y="5881381"/>
                  <a:pt x="2056353" y="5790796"/>
                  <a:pt x="1760557" y="5798930"/>
                </a:cubicBezTo>
                <a:cubicBezTo>
                  <a:pt x="1380249" y="5809389"/>
                  <a:pt x="999146" y="5983039"/>
                  <a:pt x="656137" y="6135592"/>
                </a:cubicBezTo>
                <a:cubicBezTo>
                  <a:pt x="410327" y="6249107"/>
                  <a:pt x="230621" y="6324339"/>
                  <a:pt x="92317" y="6335050"/>
                </a:cubicBezTo>
                <a:lnTo>
                  <a:pt x="92699" y="6335067"/>
                </a:lnTo>
                <a:lnTo>
                  <a:pt x="55908" y="6335938"/>
                </a:lnTo>
                <a:cubicBezTo>
                  <a:pt x="55019" y="6335938"/>
                  <a:pt x="54574" y="6335495"/>
                  <a:pt x="54130" y="6335938"/>
                </a:cubicBezTo>
                <a:lnTo>
                  <a:pt x="0" y="6342279"/>
                </a:lnTo>
                <a:lnTo>
                  <a:pt x="0" y="5804985"/>
                </a:lnTo>
                <a:lnTo>
                  <a:pt x="61725" y="5771545"/>
                </a:lnTo>
                <a:cubicBezTo>
                  <a:pt x="213813" y="5668990"/>
                  <a:pt x="313807" y="5495315"/>
                  <a:pt x="313807" y="5298330"/>
                </a:cubicBezTo>
                <a:cubicBezTo>
                  <a:pt x="313807" y="5101345"/>
                  <a:pt x="213813" y="4927670"/>
                  <a:pt x="61725" y="4825115"/>
                </a:cubicBezTo>
                <a:lnTo>
                  <a:pt x="0" y="4791676"/>
                </a:lnTo>
                <a:close/>
              </a:path>
            </a:pathLst>
          </a:custGeom>
        </p:spPr>
        <p:txBody>
          <a:bodyPr wrap="square" anchor="ctr" anchorCtr="0">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1" name="Text Placeholder 41">
            <a:extLst>
              <a:ext uri="{FF2B5EF4-FFF2-40B4-BE49-F238E27FC236}">
                <a16:creationId xmlns:a16="http://schemas.microsoft.com/office/drawing/2014/main" id="{320AD8F2-4804-2216-6B88-7B4E7B74F8BA}"/>
              </a:ext>
            </a:extLst>
          </p:cNvPr>
          <p:cNvSpPr>
            <a:spLocks noGrp="1"/>
          </p:cNvSpPr>
          <p:nvPr>
            <p:ph type="body" sz="quarter" idx="12"/>
          </p:nvPr>
        </p:nvSpPr>
        <p:spPr>
          <a:xfrm>
            <a:off x="5213444" y="962526"/>
            <a:ext cx="6638261"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73428951"/>
      </p:ext>
    </p:extLst>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preserve="1" userDrawn="1">
  <p:cSld name="Text image 7">
    <p:bg>
      <p:bgPr>
        <a:solidFill>
          <a:srgbClr val="351C5C"/>
        </a:solidFill>
        <a:effectLst/>
      </p:bgPr>
    </p:bg>
    <p:spTree>
      <p:nvGrpSpPr>
        <p:cNvPr id="1" name=""/>
        <p:cNvGrpSpPr/>
        <p:nvPr/>
      </p:nvGrpSpPr>
      <p:grpSpPr>
        <a:xfrm>
          <a:off x="0" y="0"/>
          <a:ext cx="0" cy="0"/>
          <a:chOff x="0" y="0"/>
          <a:chExt cx="0" cy="0"/>
        </a:xfrm>
      </p:grpSpPr>
      <p:grpSp>
        <p:nvGrpSpPr>
          <p:cNvPr id="42" name="Group 41">
            <a:extLst>
              <a:ext uri="{FF2B5EF4-FFF2-40B4-BE49-F238E27FC236}">
                <a16:creationId xmlns:a16="http://schemas.microsoft.com/office/drawing/2014/main" id="{8A731AAF-DEBF-ACA9-A33F-33F2A1EAE040}"/>
              </a:ext>
            </a:extLst>
          </p:cNvPr>
          <p:cNvGrpSpPr/>
          <p:nvPr userDrawn="1"/>
        </p:nvGrpSpPr>
        <p:grpSpPr>
          <a:xfrm>
            <a:off x="7901642" y="3045085"/>
            <a:ext cx="4334953" cy="3822854"/>
            <a:chOff x="7901642" y="3045085"/>
            <a:chExt cx="4334953" cy="3822854"/>
          </a:xfrm>
        </p:grpSpPr>
        <p:sp>
          <p:nvSpPr>
            <p:cNvPr id="58" name="Freeform 57">
              <a:extLst>
                <a:ext uri="{FF2B5EF4-FFF2-40B4-BE49-F238E27FC236}">
                  <a16:creationId xmlns:a16="http://schemas.microsoft.com/office/drawing/2014/main" id="{EB025952-AC3F-61E5-37A1-1351909FFCC3}"/>
                </a:ext>
              </a:extLst>
            </p:cNvPr>
            <p:cNvSpPr/>
            <p:nvPr/>
          </p:nvSpPr>
          <p:spPr>
            <a:xfrm rot="10800000">
              <a:off x="8298177" y="3045085"/>
              <a:ext cx="3938418" cy="3822854"/>
            </a:xfrm>
            <a:custGeom>
              <a:avLst/>
              <a:gdLst>
                <a:gd name="connsiteX0" fmla="*/ 629093 w 3938418"/>
                <a:gd name="connsiteY0" fmla="*/ 3822854 h 3822854"/>
                <a:gd name="connsiteX1" fmla="*/ 374900 w 3938418"/>
                <a:gd name="connsiteY1" fmla="*/ 3568325 h 3822854"/>
                <a:gd name="connsiteX2" fmla="*/ 374900 w 3938418"/>
                <a:gd name="connsiteY2" fmla="*/ 1755816 h 3822854"/>
                <a:gd name="connsiteX3" fmla="*/ 705967 w 3938418"/>
                <a:gd name="connsiteY3" fmla="*/ 1424313 h 3822854"/>
                <a:gd name="connsiteX4" fmla="*/ 2042636 w 3938418"/>
                <a:gd name="connsiteY4" fmla="*/ 85882 h 3822854"/>
                <a:gd name="connsiteX5" fmla="*/ 2042636 w 3938418"/>
                <a:gd name="connsiteY5" fmla="*/ 85976 h 3822854"/>
                <a:gd name="connsiteX6" fmla="*/ 2128499 w 3938418"/>
                <a:gd name="connsiteY6" fmla="*/ 0 h 3822854"/>
                <a:gd name="connsiteX7" fmla="*/ 3938418 w 3938418"/>
                <a:gd name="connsiteY7" fmla="*/ 0 h 3822854"/>
                <a:gd name="connsiteX8" fmla="*/ 3937799 w 3938418"/>
                <a:gd name="connsiteY8" fmla="*/ 28107 h 3822854"/>
                <a:gd name="connsiteX9" fmla="*/ 3417742 w 3938418"/>
                <a:gd name="connsiteY9" fmla="*/ 1030528 h 3822854"/>
                <a:gd name="connsiteX10" fmla="*/ 2352875 w 3938418"/>
                <a:gd name="connsiteY10" fmla="*/ 2096799 h 3822854"/>
                <a:gd name="connsiteX11" fmla="*/ 1697369 w 3938418"/>
                <a:gd name="connsiteY11" fmla="*/ 2753170 h 3822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38418" h="3822854">
                  <a:moveTo>
                    <a:pt x="629093" y="3822854"/>
                  </a:moveTo>
                  <a:lnTo>
                    <a:pt x="374900" y="3568325"/>
                  </a:lnTo>
                  <a:cubicBezTo>
                    <a:pt x="-124967" y="3067800"/>
                    <a:pt x="-124967" y="2256342"/>
                    <a:pt x="374900" y="1755816"/>
                  </a:cubicBezTo>
                  <a:lnTo>
                    <a:pt x="705967" y="1424313"/>
                  </a:lnTo>
                  <a:lnTo>
                    <a:pt x="2042636" y="85882"/>
                  </a:lnTo>
                  <a:lnTo>
                    <a:pt x="2042636" y="85976"/>
                  </a:lnTo>
                  <a:lnTo>
                    <a:pt x="2128499" y="0"/>
                  </a:lnTo>
                  <a:lnTo>
                    <a:pt x="3938418" y="0"/>
                  </a:lnTo>
                  <a:lnTo>
                    <a:pt x="3937799" y="28107"/>
                  </a:lnTo>
                  <a:cubicBezTo>
                    <a:pt x="3910458" y="365442"/>
                    <a:pt x="3742880" y="704962"/>
                    <a:pt x="3417742" y="1030528"/>
                  </a:cubicBezTo>
                  <a:lnTo>
                    <a:pt x="2352875" y="2096799"/>
                  </a:lnTo>
                  <a:lnTo>
                    <a:pt x="1697369" y="2753170"/>
                  </a:lnTo>
                  <a:close/>
                </a:path>
              </a:pathLst>
            </a:custGeom>
            <a:solidFill>
              <a:srgbClr val="D14B74"/>
            </a:solidFill>
            <a:ln w="12700" cap="flat">
              <a:noFill/>
              <a:prstDash val="solid"/>
              <a:miter/>
            </a:ln>
          </p:spPr>
          <p:txBody>
            <a:bodyPr rtlCol="0" anchor="ctr"/>
            <a:lstStyle/>
            <a:p>
              <a:endParaRPr lang="en-IS"/>
            </a:p>
          </p:txBody>
        </p:sp>
        <p:sp>
          <p:nvSpPr>
            <p:cNvPr id="53" name="Freeform 52">
              <a:extLst>
                <a:ext uri="{FF2B5EF4-FFF2-40B4-BE49-F238E27FC236}">
                  <a16:creationId xmlns:a16="http://schemas.microsoft.com/office/drawing/2014/main" id="{80712FA5-D901-FAF4-3514-16CB5F6F04E2}"/>
                </a:ext>
              </a:extLst>
            </p:cNvPr>
            <p:cNvSpPr/>
            <p:nvPr/>
          </p:nvSpPr>
          <p:spPr>
            <a:xfrm rot="10800000">
              <a:off x="7901642" y="3115122"/>
              <a:ext cx="3449014" cy="3676930"/>
            </a:xfrm>
            <a:custGeom>
              <a:avLst/>
              <a:gdLst>
                <a:gd name="connsiteX0" fmla="*/ 0 w 3449014"/>
                <a:gd name="connsiteY0" fmla="*/ 1168203 h 3676930"/>
                <a:gd name="connsiteX1" fmla="*/ 1147610 w 3449014"/>
                <a:gd name="connsiteY1" fmla="*/ 19080 h 3676930"/>
                <a:gd name="connsiteX2" fmla="*/ 2790637 w 3449014"/>
                <a:gd name="connsiteY2" fmla="*/ 596580 h 3676930"/>
                <a:gd name="connsiteX3" fmla="*/ 2839393 w 3449014"/>
                <a:gd name="connsiteY3" fmla="*/ 646727 h 3676930"/>
                <a:gd name="connsiteX4" fmla="*/ 2981117 w 3449014"/>
                <a:gd name="connsiteY4" fmla="*/ 3175423 h 3676930"/>
                <a:gd name="connsiteX5" fmla="*/ 344605 w 3449014"/>
                <a:gd name="connsiteY5" fmla="*/ 3144804 h 3676930"/>
                <a:gd name="connsiteX6" fmla="*/ 1457092 w 3449014"/>
                <a:gd name="connsiteY6" fmla="*/ 2030851 h 3676930"/>
                <a:gd name="connsiteX7" fmla="*/ 1374443 w 3449014"/>
                <a:gd name="connsiteY7" fmla="*/ 1251529 h 3676930"/>
                <a:gd name="connsiteX8" fmla="*/ 0 w 3449014"/>
                <a:gd name="connsiteY8" fmla="*/ 1168203 h 367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9014" h="3676930">
                  <a:moveTo>
                    <a:pt x="0" y="1168203"/>
                  </a:moveTo>
                  <a:lnTo>
                    <a:pt x="1147610" y="19080"/>
                  </a:lnTo>
                  <a:cubicBezTo>
                    <a:pt x="1678150" y="-60360"/>
                    <a:pt x="2298439" y="103733"/>
                    <a:pt x="2790637" y="596580"/>
                  </a:cubicBezTo>
                  <a:cubicBezTo>
                    <a:pt x="2807583" y="613549"/>
                    <a:pt x="2823772" y="629759"/>
                    <a:pt x="2839393" y="646727"/>
                  </a:cubicBezTo>
                  <a:cubicBezTo>
                    <a:pt x="3596199" y="1444914"/>
                    <a:pt x="3654043" y="2501515"/>
                    <a:pt x="2981117" y="3175423"/>
                  </a:cubicBezTo>
                  <a:cubicBezTo>
                    <a:pt x="2295220" y="3862224"/>
                    <a:pt x="1362136" y="3835586"/>
                    <a:pt x="344605" y="3144804"/>
                  </a:cubicBezTo>
                  <a:lnTo>
                    <a:pt x="1457092" y="2030851"/>
                  </a:lnTo>
                  <a:cubicBezTo>
                    <a:pt x="1672281" y="1815378"/>
                    <a:pt x="1639146" y="1516580"/>
                    <a:pt x="1374443" y="1251529"/>
                  </a:cubicBezTo>
                  <a:cubicBezTo>
                    <a:pt x="1032489" y="909124"/>
                    <a:pt x="440791" y="833571"/>
                    <a:pt x="0" y="1168203"/>
                  </a:cubicBezTo>
                  <a:close/>
                </a:path>
              </a:pathLst>
            </a:custGeom>
            <a:solidFill>
              <a:srgbClr val="912B47"/>
            </a:solidFill>
            <a:ln w="0" cap="flat">
              <a:noFill/>
              <a:prstDash val="solid"/>
              <a:miter/>
            </a:ln>
          </p:spPr>
          <p:txBody>
            <a:bodyPr rtlCol="0" anchor="ctr"/>
            <a:lstStyle/>
            <a:p>
              <a:endParaRPr lang="en-IS"/>
            </a:p>
          </p:txBody>
        </p:sp>
        <p:sp>
          <p:nvSpPr>
            <p:cNvPr id="60" name="Freeform 59">
              <a:extLst>
                <a:ext uri="{FF2B5EF4-FFF2-40B4-BE49-F238E27FC236}">
                  <a16:creationId xmlns:a16="http://schemas.microsoft.com/office/drawing/2014/main" id="{0269C64A-EE04-940D-ABAB-F7B101CCD1E2}"/>
                </a:ext>
              </a:extLst>
            </p:cNvPr>
            <p:cNvSpPr/>
            <p:nvPr/>
          </p:nvSpPr>
          <p:spPr>
            <a:xfrm rot="10800000">
              <a:off x="10203801" y="4840230"/>
              <a:ext cx="1997528" cy="1931982"/>
            </a:xfrm>
            <a:custGeom>
              <a:avLst/>
              <a:gdLst>
                <a:gd name="connsiteX0" fmla="*/ 0 w 1997528"/>
                <a:gd name="connsiteY0" fmla="*/ 1931982 h 1931982"/>
                <a:gd name="connsiteX1" fmla="*/ 0 w 1997528"/>
                <a:gd name="connsiteY1" fmla="*/ 535789 h 1931982"/>
                <a:gd name="connsiteX2" fmla="*/ 58667 w 1997528"/>
                <a:gd name="connsiteY2" fmla="*/ 580725 h 1931982"/>
                <a:gd name="connsiteX3" fmla="*/ 952163 w 1997528"/>
                <a:gd name="connsiteY3" fmla="*/ 376721 h 1931982"/>
                <a:gd name="connsiteX4" fmla="*/ 1997528 w 1997528"/>
                <a:gd name="connsiteY4" fmla="*/ 0 h 1931982"/>
                <a:gd name="connsiteX5" fmla="*/ 660858 w 1997528"/>
                <a:gd name="connsiteY5" fmla="*/ 1338431 h 1931982"/>
                <a:gd name="connsiteX6" fmla="*/ 329791 w 1997528"/>
                <a:gd name="connsiteY6" fmla="*/ 1669935 h 1931982"/>
                <a:gd name="connsiteX7" fmla="*/ 130602 w 1997528"/>
                <a:gd name="connsiteY7" fmla="*/ 1930625 h 1931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97528" h="1931982">
                  <a:moveTo>
                    <a:pt x="0" y="1931982"/>
                  </a:moveTo>
                  <a:lnTo>
                    <a:pt x="0" y="535789"/>
                  </a:lnTo>
                  <a:lnTo>
                    <a:pt x="58667" y="580725"/>
                  </a:lnTo>
                  <a:cubicBezTo>
                    <a:pt x="245298" y="684911"/>
                    <a:pt x="511714" y="580605"/>
                    <a:pt x="952163" y="376721"/>
                  </a:cubicBezTo>
                  <a:cubicBezTo>
                    <a:pt x="1279727" y="230640"/>
                    <a:pt x="1635787" y="68917"/>
                    <a:pt x="1997528" y="0"/>
                  </a:cubicBezTo>
                  <a:lnTo>
                    <a:pt x="660858" y="1338431"/>
                  </a:lnTo>
                  <a:lnTo>
                    <a:pt x="329791" y="1669935"/>
                  </a:lnTo>
                  <a:cubicBezTo>
                    <a:pt x="250267" y="1749659"/>
                    <a:pt x="184849" y="1837725"/>
                    <a:pt x="130602" y="1930625"/>
                  </a:cubicBezTo>
                  <a:close/>
                </a:path>
              </a:pathLst>
            </a:custGeom>
            <a:solidFill>
              <a:srgbClr val="EFBC6E"/>
            </a:solidFill>
            <a:ln w="0" cap="flat">
              <a:noFill/>
              <a:prstDash val="solid"/>
              <a:miter/>
            </a:ln>
          </p:spPr>
          <p:txBody>
            <a:bodyPr rtlCol="0" anchor="ctr"/>
            <a:lstStyle/>
            <a:p>
              <a:endParaRPr lang="en-IS"/>
            </a:p>
          </p:txBody>
        </p:sp>
        <p:sp>
          <p:nvSpPr>
            <p:cNvPr id="55" name="Freeform 54">
              <a:extLst>
                <a:ext uri="{FF2B5EF4-FFF2-40B4-BE49-F238E27FC236}">
                  <a16:creationId xmlns:a16="http://schemas.microsoft.com/office/drawing/2014/main" id="{C5701BC7-1111-0248-0C2A-0513969165E5}"/>
                </a:ext>
              </a:extLst>
            </p:cNvPr>
            <p:cNvSpPr/>
            <p:nvPr/>
          </p:nvSpPr>
          <p:spPr>
            <a:xfrm rot="10800000">
              <a:off x="11712492" y="6475216"/>
              <a:ext cx="279849" cy="280218"/>
            </a:xfrm>
            <a:custGeom>
              <a:avLst/>
              <a:gdLst>
                <a:gd name="connsiteX0" fmla="*/ 279849 w 279849"/>
                <a:gd name="connsiteY0" fmla="*/ 140109 h 280218"/>
                <a:gd name="connsiteX1" fmla="*/ 139925 w 279849"/>
                <a:gd name="connsiteY1" fmla="*/ 280218 h 280218"/>
                <a:gd name="connsiteX2" fmla="*/ 0 w 279849"/>
                <a:gd name="connsiteY2" fmla="*/ 140109 h 280218"/>
                <a:gd name="connsiteX3" fmla="*/ 139925 w 279849"/>
                <a:gd name="connsiteY3" fmla="*/ 0 h 280218"/>
                <a:gd name="connsiteX4" fmla="*/ 279849 w 279849"/>
                <a:gd name="connsiteY4" fmla="*/ 140109 h 2802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9849" h="280218">
                  <a:moveTo>
                    <a:pt x="279849" y="140109"/>
                  </a:moveTo>
                  <a:cubicBezTo>
                    <a:pt x="279849" y="217490"/>
                    <a:pt x="217203" y="280218"/>
                    <a:pt x="139925" y="280218"/>
                  </a:cubicBezTo>
                  <a:cubicBezTo>
                    <a:pt x="62646" y="280218"/>
                    <a:pt x="0" y="217490"/>
                    <a:pt x="0" y="140109"/>
                  </a:cubicBezTo>
                  <a:cubicBezTo>
                    <a:pt x="0" y="62729"/>
                    <a:pt x="62646" y="0"/>
                    <a:pt x="139925" y="0"/>
                  </a:cubicBezTo>
                  <a:cubicBezTo>
                    <a:pt x="217203" y="0"/>
                    <a:pt x="279849" y="62729"/>
                    <a:pt x="279849" y="140109"/>
                  </a:cubicBezTo>
                  <a:close/>
                </a:path>
              </a:pathLst>
            </a:custGeom>
            <a:solidFill>
              <a:srgbClr val="EFBC6E"/>
            </a:solidFill>
            <a:ln w="0" cap="flat">
              <a:noFill/>
              <a:prstDash val="solid"/>
              <a:miter/>
            </a:ln>
          </p:spPr>
          <p:txBody>
            <a:bodyPr rtlCol="0" anchor="ctr"/>
            <a:lstStyle/>
            <a:p>
              <a:endParaRPr lang="en-IS"/>
            </a:p>
          </p:txBody>
        </p:sp>
      </p:grpSp>
      <p:sp>
        <p:nvSpPr>
          <p:cNvPr id="3" name="Round Single Corner Rectangle 2">
            <a:extLst>
              <a:ext uri="{FF2B5EF4-FFF2-40B4-BE49-F238E27FC236}">
                <a16:creationId xmlns:a16="http://schemas.microsoft.com/office/drawing/2014/main" id="{ED58C790-3066-C0E0-D149-B876FA5F1F10}"/>
              </a:ext>
            </a:extLst>
          </p:cNvPr>
          <p:cNvSpPr/>
          <p:nvPr userDrawn="1"/>
        </p:nvSpPr>
        <p:spPr>
          <a:xfrm rot="10800000">
            <a:off x="6631618" y="-3"/>
            <a:ext cx="5560381" cy="5987909"/>
          </a:xfrm>
          <a:prstGeom prst="round1Rect">
            <a:avLst/>
          </a:prstGeom>
          <a:solidFill>
            <a:srgbClr val="F5F6F8"/>
          </a:solidFill>
          <a:ln>
            <a:noFill/>
          </a:ln>
          <a:effectLst>
            <a:outerShdw blurRad="165100" dist="127000" dir="5400000" algn="ctr" rotWithShape="0">
              <a:srgbClr val="000000">
                <a:alpha val="1535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S"/>
          </a:p>
        </p:txBody>
      </p:sp>
      <p:sp>
        <p:nvSpPr>
          <p:cNvPr id="5" name="Title Placeholder 12">
            <a:extLst>
              <a:ext uri="{FF2B5EF4-FFF2-40B4-BE49-F238E27FC236}">
                <a16:creationId xmlns:a16="http://schemas.microsoft.com/office/drawing/2014/main" id="{0C4AFBDD-99F6-A14E-8F31-12F8A7CC4557}"/>
              </a:ext>
            </a:extLst>
          </p:cNvPr>
          <p:cNvSpPr>
            <a:spLocks noGrp="1"/>
          </p:cNvSpPr>
          <p:nvPr>
            <p:ph type="title" hasCustomPrompt="1"/>
          </p:nvPr>
        </p:nvSpPr>
        <p:spPr>
          <a:xfrm>
            <a:off x="340291" y="212186"/>
            <a:ext cx="5953977" cy="588637"/>
          </a:xfrm>
          <a:prstGeom prst="rect">
            <a:avLst/>
          </a:prstGeom>
        </p:spPr>
        <p:txBody>
          <a:bodyPr vert="horz" lIns="91440" tIns="45720" rIns="91440" bIns="45720" rtlCol="0" anchor="t" anchorCtr="0">
            <a:normAutofit/>
          </a:bodyPr>
          <a:lstStyle>
            <a:lvl1pPr>
              <a:defRPr b="1" i="0">
                <a:solidFill>
                  <a:schemeClr val="bg1"/>
                </a:solidFill>
                <a:latin typeface="Aptos ExtraBold" panose="020B0004020202020204" pitchFamily="34" charset="0"/>
              </a:defRPr>
            </a:lvl1pPr>
          </a:lstStyle>
          <a:p>
            <a:r>
              <a:rPr lang="en-GB"/>
              <a:t>Insert slide title</a:t>
            </a:r>
            <a:endParaRPr lang="en-IS"/>
          </a:p>
        </p:txBody>
      </p:sp>
      <p:sp>
        <p:nvSpPr>
          <p:cNvPr id="7" name="Freeform 6">
            <a:extLst>
              <a:ext uri="{FF2B5EF4-FFF2-40B4-BE49-F238E27FC236}">
                <a16:creationId xmlns:a16="http://schemas.microsoft.com/office/drawing/2014/main" id="{CA47A809-FE8D-F848-8F70-8C123617E755}"/>
              </a:ext>
            </a:extLst>
          </p:cNvPr>
          <p:cNvSpPr/>
          <p:nvPr userDrawn="1"/>
        </p:nvSpPr>
        <p:spPr>
          <a:xfrm>
            <a:off x="9318013" y="-3"/>
            <a:ext cx="2883318" cy="1015982"/>
          </a:xfrm>
          <a:custGeom>
            <a:avLst/>
            <a:gdLst>
              <a:gd name="connsiteX0" fmla="*/ 76355 w 2883318"/>
              <a:gd name="connsiteY0" fmla="*/ 0 h 1015982"/>
              <a:gd name="connsiteX1" fmla="*/ 2872428 w 2883318"/>
              <a:gd name="connsiteY1" fmla="*/ 0 h 1015982"/>
              <a:gd name="connsiteX2" fmla="*/ 2872428 w 2883318"/>
              <a:gd name="connsiteY2" fmla="*/ 115 h 1015982"/>
              <a:gd name="connsiteX3" fmla="*/ 2883318 w 2883318"/>
              <a:gd name="connsiteY3" fmla="*/ 115 h 1015982"/>
              <a:gd name="connsiteX4" fmla="*/ 2883318 w 2883318"/>
              <a:gd name="connsiteY4" fmla="*/ 579012 h 1015982"/>
              <a:gd name="connsiteX5" fmla="*/ 2874479 w 2883318"/>
              <a:gd name="connsiteY5" fmla="*/ 582717 h 1015982"/>
              <a:gd name="connsiteX6" fmla="*/ 2685300 w 2883318"/>
              <a:gd name="connsiteY6" fmla="*/ 664817 h 1015982"/>
              <a:gd name="connsiteX7" fmla="*/ 1875023 w 2883318"/>
              <a:gd name="connsiteY7" fmla="*/ 960118 h 1015982"/>
              <a:gd name="connsiteX8" fmla="*/ 1875023 w 2883318"/>
              <a:gd name="connsiteY8" fmla="*/ 960257 h 1015982"/>
              <a:gd name="connsiteX9" fmla="*/ 380358 w 2883318"/>
              <a:gd name="connsiteY9" fmla="*/ 575219 h 1015982"/>
              <a:gd name="connsiteX10" fmla="*/ 14121 w 2883318"/>
              <a:gd name="connsiteY10" fmla="*/ 38781 h 1015982"/>
              <a:gd name="connsiteX11" fmla="*/ 0 w 2883318"/>
              <a:gd name="connsiteY11" fmla="*/ 115 h 1015982"/>
              <a:gd name="connsiteX12" fmla="*/ 76355 w 2883318"/>
              <a:gd name="connsiteY12" fmla="*/ 115 h 1015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883318" h="1015982">
                <a:moveTo>
                  <a:pt x="76355" y="0"/>
                </a:moveTo>
                <a:lnTo>
                  <a:pt x="2872428" y="0"/>
                </a:lnTo>
                <a:lnTo>
                  <a:pt x="2872428" y="115"/>
                </a:lnTo>
                <a:lnTo>
                  <a:pt x="2883318" y="115"/>
                </a:lnTo>
                <a:lnTo>
                  <a:pt x="2883318" y="579012"/>
                </a:lnTo>
                <a:lnTo>
                  <a:pt x="2874479" y="582717"/>
                </a:lnTo>
                <a:cubicBezTo>
                  <a:pt x="2813825" y="608797"/>
                  <a:pt x="2750789" y="636348"/>
                  <a:pt x="2685300" y="664817"/>
                </a:cubicBezTo>
                <a:cubicBezTo>
                  <a:pt x="2444931" y="773342"/>
                  <a:pt x="2167316" y="892352"/>
                  <a:pt x="1875023" y="960118"/>
                </a:cubicBezTo>
                <a:lnTo>
                  <a:pt x="1875023" y="960257"/>
                </a:lnTo>
                <a:cubicBezTo>
                  <a:pt x="1382915" y="1074389"/>
                  <a:pt x="848925" y="1043786"/>
                  <a:pt x="380358" y="575219"/>
                </a:cubicBezTo>
                <a:cubicBezTo>
                  <a:pt x="219349" y="414210"/>
                  <a:pt x="96532" y="233355"/>
                  <a:pt x="14121" y="38781"/>
                </a:cubicBezTo>
                <a:lnTo>
                  <a:pt x="0" y="115"/>
                </a:lnTo>
                <a:lnTo>
                  <a:pt x="76355" y="115"/>
                </a:lnTo>
                <a:close/>
              </a:path>
            </a:pathLst>
          </a:custGeom>
          <a:solidFill>
            <a:srgbClr val="361D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IS"/>
          </a:p>
        </p:txBody>
      </p:sp>
      <p:pic>
        <p:nvPicPr>
          <p:cNvPr id="2" name="Picture 1" descr="A black background with white text&#10;&#10;Description automatically generated">
            <a:extLst>
              <a:ext uri="{FF2B5EF4-FFF2-40B4-BE49-F238E27FC236}">
                <a16:creationId xmlns:a16="http://schemas.microsoft.com/office/drawing/2014/main" id="{E23D165E-E8A4-BF1E-2730-204D7CD36378}"/>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0019177" y="115837"/>
            <a:ext cx="1480989" cy="606708"/>
          </a:xfrm>
          <a:prstGeom prst="rect">
            <a:avLst/>
          </a:prstGeom>
        </p:spPr>
      </p:pic>
      <p:sp>
        <p:nvSpPr>
          <p:cNvPr id="6" name="Picture Placeholder 34">
            <a:extLst>
              <a:ext uri="{FF2B5EF4-FFF2-40B4-BE49-F238E27FC236}">
                <a16:creationId xmlns:a16="http://schemas.microsoft.com/office/drawing/2014/main" id="{59C55BF6-B3C8-3F92-6727-CE2FA5C21889}"/>
              </a:ext>
            </a:extLst>
          </p:cNvPr>
          <p:cNvSpPr>
            <a:spLocks noGrp="1"/>
          </p:cNvSpPr>
          <p:nvPr>
            <p:ph type="pic" sz="quarter" idx="12" hasCustomPrompt="1"/>
          </p:nvPr>
        </p:nvSpPr>
        <p:spPr>
          <a:xfrm>
            <a:off x="6696076" y="1"/>
            <a:ext cx="5495923" cy="5934076"/>
          </a:xfrm>
          <a:custGeom>
            <a:avLst/>
            <a:gdLst>
              <a:gd name="connsiteX0" fmla="*/ 5495922 w 5495923"/>
              <a:gd name="connsiteY0" fmla="*/ 0 h 5934076"/>
              <a:gd name="connsiteX1" fmla="*/ 5495923 w 5495923"/>
              <a:gd name="connsiteY1" fmla="*/ 0 h 5934076"/>
              <a:gd name="connsiteX2" fmla="*/ 5495923 w 5495923"/>
              <a:gd name="connsiteY2" fmla="*/ 111 h 5934076"/>
              <a:gd name="connsiteX3" fmla="*/ 5495922 w 5495923"/>
              <a:gd name="connsiteY3" fmla="*/ 111 h 5934076"/>
              <a:gd name="connsiteX4" fmla="*/ 0 w 5495923"/>
              <a:gd name="connsiteY4" fmla="*/ 0 h 5934076"/>
              <a:gd name="connsiteX5" fmla="*/ 2699849 w 5495923"/>
              <a:gd name="connsiteY5" fmla="*/ 0 h 5934076"/>
              <a:gd name="connsiteX6" fmla="*/ 2699849 w 5495923"/>
              <a:gd name="connsiteY6" fmla="*/ 111 h 5934076"/>
              <a:gd name="connsiteX7" fmla="*/ 2623494 w 5495923"/>
              <a:gd name="connsiteY7" fmla="*/ 111 h 5934076"/>
              <a:gd name="connsiteX8" fmla="*/ 2637615 w 5495923"/>
              <a:gd name="connsiteY8" fmla="*/ 38777 h 5934076"/>
              <a:gd name="connsiteX9" fmla="*/ 3003852 w 5495923"/>
              <a:gd name="connsiteY9" fmla="*/ 575215 h 5934076"/>
              <a:gd name="connsiteX10" fmla="*/ 4498517 w 5495923"/>
              <a:gd name="connsiteY10" fmla="*/ 960253 h 5934076"/>
              <a:gd name="connsiteX11" fmla="*/ 4498517 w 5495923"/>
              <a:gd name="connsiteY11" fmla="*/ 960114 h 5934076"/>
              <a:gd name="connsiteX12" fmla="*/ 4923127 w 5495923"/>
              <a:gd name="connsiteY12" fmla="*/ 827748 h 5934076"/>
              <a:gd name="connsiteX13" fmla="*/ 4933137 w 5495923"/>
              <a:gd name="connsiteY13" fmla="*/ 823692 h 5934076"/>
              <a:gd name="connsiteX14" fmla="*/ 4933151 w 5495923"/>
              <a:gd name="connsiteY14" fmla="*/ 823687 h 5934076"/>
              <a:gd name="connsiteX15" fmla="*/ 5305000 w 5495923"/>
              <a:gd name="connsiteY15" fmla="*/ 666590 h 5934076"/>
              <a:gd name="connsiteX16" fmla="*/ 5487401 w 5495923"/>
              <a:gd name="connsiteY16" fmla="*/ 587431 h 5934076"/>
              <a:gd name="connsiteX17" fmla="*/ 5495923 w 5495923"/>
              <a:gd name="connsiteY17" fmla="*/ 583860 h 5934076"/>
              <a:gd name="connsiteX18" fmla="*/ 5495923 w 5495923"/>
              <a:gd name="connsiteY18" fmla="*/ 5934076 h 5934076"/>
              <a:gd name="connsiteX19" fmla="*/ 916006 w 5495923"/>
              <a:gd name="connsiteY19" fmla="*/ 5934076 h 5934076"/>
              <a:gd name="connsiteX20" fmla="*/ 0 w 5495923"/>
              <a:gd name="connsiteY20" fmla="*/ 5018070 h 5934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495923" h="5934076">
                <a:moveTo>
                  <a:pt x="5495922" y="0"/>
                </a:moveTo>
                <a:lnTo>
                  <a:pt x="5495923" y="0"/>
                </a:lnTo>
                <a:lnTo>
                  <a:pt x="5495923" y="111"/>
                </a:lnTo>
                <a:lnTo>
                  <a:pt x="5495922" y="111"/>
                </a:lnTo>
                <a:close/>
                <a:moveTo>
                  <a:pt x="0" y="0"/>
                </a:moveTo>
                <a:lnTo>
                  <a:pt x="2699849" y="0"/>
                </a:lnTo>
                <a:lnTo>
                  <a:pt x="2699849" y="111"/>
                </a:lnTo>
                <a:lnTo>
                  <a:pt x="2623494" y="111"/>
                </a:lnTo>
                <a:lnTo>
                  <a:pt x="2637615" y="38777"/>
                </a:lnTo>
                <a:cubicBezTo>
                  <a:pt x="2720026" y="233351"/>
                  <a:pt x="2842843" y="414206"/>
                  <a:pt x="3003852" y="575215"/>
                </a:cubicBezTo>
                <a:cubicBezTo>
                  <a:pt x="3472419" y="1043782"/>
                  <a:pt x="4006409" y="1074385"/>
                  <a:pt x="4498517" y="960253"/>
                </a:cubicBezTo>
                <a:lnTo>
                  <a:pt x="4498517" y="960114"/>
                </a:lnTo>
                <a:cubicBezTo>
                  <a:pt x="4644664" y="926231"/>
                  <a:pt x="4787141" y="879537"/>
                  <a:pt x="4923127" y="827748"/>
                </a:cubicBezTo>
                <a:lnTo>
                  <a:pt x="4933137" y="823692"/>
                </a:lnTo>
                <a:lnTo>
                  <a:pt x="4933151" y="823687"/>
                </a:lnTo>
                <a:cubicBezTo>
                  <a:pt x="5064266" y="773754"/>
                  <a:pt x="5189122" y="718908"/>
                  <a:pt x="5305000" y="666590"/>
                </a:cubicBezTo>
                <a:cubicBezTo>
                  <a:pt x="5368142" y="639141"/>
                  <a:pt x="5428920" y="612577"/>
                  <a:pt x="5487401" y="587431"/>
                </a:cubicBezTo>
                <a:lnTo>
                  <a:pt x="5495923" y="583860"/>
                </a:lnTo>
                <a:lnTo>
                  <a:pt x="5495923" y="5934076"/>
                </a:lnTo>
                <a:lnTo>
                  <a:pt x="916006" y="5934076"/>
                </a:lnTo>
                <a:cubicBezTo>
                  <a:pt x="410110" y="5934076"/>
                  <a:pt x="0" y="5523966"/>
                  <a:pt x="0" y="5018070"/>
                </a:cubicBezTo>
                <a:close/>
              </a:path>
            </a:pathLst>
          </a:custGeom>
        </p:spPr>
        <p:txBody>
          <a:bodyPr wrap="square" anchor="ctr" anchorCtr="0">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3" name="Text Placeholder 41">
            <a:extLst>
              <a:ext uri="{FF2B5EF4-FFF2-40B4-BE49-F238E27FC236}">
                <a16:creationId xmlns:a16="http://schemas.microsoft.com/office/drawing/2014/main" id="{BEA19EE6-9E33-BB81-336C-A2B90220EFE9}"/>
              </a:ext>
            </a:extLst>
          </p:cNvPr>
          <p:cNvSpPr>
            <a:spLocks noGrp="1"/>
          </p:cNvSpPr>
          <p:nvPr>
            <p:ph type="body" sz="quarter" idx="13"/>
          </p:nvPr>
        </p:nvSpPr>
        <p:spPr>
          <a:xfrm>
            <a:off x="340290" y="962526"/>
            <a:ext cx="5953977"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0423916"/>
      </p:ext>
    </p:extLst>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preserve="1" userDrawn="1">
  <p:cSld name="Text 2 images">
    <p:spTree>
      <p:nvGrpSpPr>
        <p:cNvPr id="1" name=""/>
        <p:cNvGrpSpPr/>
        <p:nvPr/>
      </p:nvGrpSpPr>
      <p:grpSpPr>
        <a:xfrm>
          <a:off x="0" y="0"/>
          <a:ext cx="0" cy="0"/>
          <a:chOff x="0" y="0"/>
          <a:chExt cx="0" cy="0"/>
        </a:xfrm>
      </p:grpSpPr>
      <p:grpSp>
        <p:nvGrpSpPr>
          <p:cNvPr id="54" name="Group 53">
            <a:extLst>
              <a:ext uri="{FF2B5EF4-FFF2-40B4-BE49-F238E27FC236}">
                <a16:creationId xmlns:a16="http://schemas.microsoft.com/office/drawing/2014/main" id="{3F8BEECD-1579-1607-CC11-5426D4431365}"/>
              </a:ext>
            </a:extLst>
          </p:cNvPr>
          <p:cNvGrpSpPr/>
          <p:nvPr userDrawn="1"/>
        </p:nvGrpSpPr>
        <p:grpSpPr>
          <a:xfrm>
            <a:off x="8431331" y="0"/>
            <a:ext cx="3770001" cy="6858000"/>
            <a:chOff x="8422000" y="0"/>
            <a:chExt cx="3770001" cy="6858000"/>
          </a:xfrm>
        </p:grpSpPr>
        <p:sp>
          <p:nvSpPr>
            <p:cNvPr id="49" name="Freeform 48">
              <a:extLst>
                <a:ext uri="{FF2B5EF4-FFF2-40B4-BE49-F238E27FC236}">
                  <a16:creationId xmlns:a16="http://schemas.microsoft.com/office/drawing/2014/main" id="{E00C70B1-BFFA-9408-6C58-2EC3D56CEB87}"/>
                </a:ext>
              </a:extLst>
            </p:cNvPr>
            <p:cNvSpPr/>
            <p:nvPr userDrawn="1"/>
          </p:nvSpPr>
          <p:spPr>
            <a:xfrm>
              <a:off x="9143568" y="0"/>
              <a:ext cx="2602364" cy="6858000"/>
            </a:xfrm>
            <a:custGeom>
              <a:avLst/>
              <a:gdLst>
                <a:gd name="connsiteX0" fmla="*/ 0 w 2602364"/>
                <a:gd name="connsiteY0" fmla="*/ 0 h 6858000"/>
                <a:gd name="connsiteX1" fmla="*/ 824121 w 2602364"/>
                <a:gd name="connsiteY1" fmla="*/ 0 h 6858000"/>
                <a:gd name="connsiteX2" fmla="*/ 869182 w 2602364"/>
                <a:gd name="connsiteY2" fmla="*/ 37248 h 6858000"/>
                <a:gd name="connsiteX3" fmla="*/ 1171916 w 2602364"/>
                <a:gd name="connsiteY3" fmla="*/ 768025 h 6858000"/>
                <a:gd name="connsiteX4" fmla="*/ 1171916 w 2602364"/>
                <a:gd name="connsiteY4" fmla="*/ 4915986 h 6858000"/>
                <a:gd name="connsiteX5" fmla="*/ 2598811 w 2602364"/>
                <a:gd name="connsiteY5" fmla="*/ 6857083 h 6858000"/>
                <a:gd name="connsiteX6" fmla="*/ 2602364 w 2602364"/>
                <a:gd name="connsiteY6" fmla="*/ 6858000 h 6858000"/>
                <a:gd name="connsiteX7" fmla="*/ 1839188 w 2602364"/>
                <a:gd name="connsiteY7" fmla="*/ 6858000 h 6858000"/>
                <a:gd name="connsiteX8" fmla="*/ 1693445 w 2602364"/>
                <a:gd name="connsiteY8" fmla="*/ 6748802 h 6858000"/>
                <a:gd name="connsiteX9" fmla="*/ 829134 w 2602364"/>
                <a:gd name="connsiteY9" fmla="*/ 4916110 h 6858000"/>
                <a:gd name="connsiteX10" fmla="*/ 829134 w 2602364"/>
                <a:gd name="connsiteY10" fmla="*/ 768025 h 6858000"/>
                <a:gd name="connsiteX11" fmla="*/ 139509 w 2602364"/>
                <a:gd name="connsiteY11" fmla="*/ 77458 h 6858000"/>
                <a:gd name="connsiteX12" fmla="*/ 18289 w 2602364"/>
                <a:gd name="connsiteY12" fmla="*/ 2715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02364" h="6858000">
                  <a:moveTo>
                    <a:pt x="0" y="0"/>
                  </a:moveTo>
                  <a:lnTo>
                    <a:pt x="824121" y="0"/>
                  </a:lnTo>
                  <a:lnTo>
                    <a:pt x="869182" y="37248"/>
                  </a:lnTo>
                  <a:cubicBezTo>
                    <a:pt x="1056127" y="224464"/>
                    <a:pt x="1171916" y="482949"/>
                    <a:pt x="1171916" y="768025"/>
                  </a:cubicBezTo>
                  <a:lnTo>
                    <a:pt x="1171916" y="4915986"/>
                  </a:lnTo>
                  <a:cubicBezTo>
                    <a:pt x="1171916" y="5826661"/>
                    <a:pt x="1773027" y="6599343"/>
                    <a:pt x="2598811" y="6857083"/>
                  </a:cubicBezTo>
                  <a:lnTo>
                    <a:pt x="2602364" y="6858000"/>
                  </a:lnTo>
                  <a:lnTo>
                    <a:pt x="1839188" y="6858000"/>
                  </a:lnTo>
                  <a:lnTo>
                    <a:pt x="1693445" y="6748802"/>
                  </a:lnTo>
                  <a:cubicBezTo>
                    <a:pt x="1165920" y="6312689"/>
                    <a:pt x="829134" y="5653065"/>
                    <a:pt x="829134" y="4916110"/>
                  </a:cubicBezTo>
                  <a:lnTo>
                    <a:pt x="829134" y="768025"/>
                  </a:lnTo>
                  <a:cubicBezTo>
                    <a:pt x="829134" y="387184"/>
                    <a:pt x="519707" y="77458"/>
                    <a:pt x="139509" y="77458"/>
                  </a:cubicBezTo>
                  <a:cubicBezTo>
                    <a:pt x="92184" y="77458"/>
                    <a:pt x="49321" y="58231"/>
                    <a:pt x="18289" y="27157"/>
                  </a:cubicBezTo>
                  <a:close/>
                </a:path>
              </a:pathLst>
            </a:custGeom>
            <a:solidFill>
              <a:srgbClr val="D14B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52">
              <a:extLst>
                <a:ext uri="{FF2B5EF4-FFF2-40B4-BE49-F238E27FC236}">
                  <a16:creationId xmlns:a16="http://schemas.microsoft.com/office/drawing/2014/main" id="{6709002E-045D-658C-925C-EBC9588FFCDB}"/>
                </a:ext>
              </a:extLst>
            </p:cNvPr>
            <p:cNvSpPr/>
            <p:nvPr userDrawn="1"/>
          </p:nvSpPr>
          <p:spPr>
            <a:xfrm>
              <a:off x="11085852" y="1213571"/>
              <a:ext cx="1106148" cy="4988400"/>
            </a:xfrm>
            <a:custGeom>
              <a:avLst/>
              <a:gdLst>
                <a:gd name="connsiteX0" fmla="*/ 0 w 1106148"/>
                <a:gd name="connsiteY0" fmla="*/ 0 h 4988400"/>
                <a:gd name="connsiteX1" fmla="*/ 329982 w 1106148"/>
                <a:gd name="connsiteY1" fmla="*/ 0 h 4988400"/>
                <a:gd name="connsiteX2" fmla="*/ 1100655 w 1106148"/>
                <a:gd name="connsiteY2" fmla="*/ 410527 h 4988400"/>
                <a:gd name="connsiteX3" fmla="*/ 1106148 w 1106148"/>
                <a:gd name="connsiteY3" fmla="*/ 419577 h 4988400"/>
                <a:gd name="connsiteX4" fmla="*/ 1106148 w 1106148"/>
                <a:gd name="connsiteY4" fmla="*/ 4988400 h 4988400"/>
                <a:gd name="connsiteX5" fmla="*/ 929512 w 1106148"/>
                <a:gd name="connsiteY5" fmla="*/ 4988400 h 4988400"/>
                <a:gd name="connsiteX6" fmla="*/ 0 w 1106148"/>
                <a:gd name="connsiteY6" fmla="*/ 4057620 h 498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06148" h="4988400">
                  <a:moveTo>
                    <a:pt x="0" y="0"/>
                  </a:moveTo>
                  <a:lnTo>
                    <a:pt x="329982" y="0"/>
                  </a:lnTo>
                  <a:cubicBezTo>
                    <a:pt x="650610" y="0"/>
                    <a:pt x="933543" y="162921"/>
                    <a:pt x="1100655" y="410527"/>
                  </a:cubicBezTo>
                  <a:lnTo>
                    <a:pt x="1106148" y="419577"/>
                  </a:lnTo>
                  <a:lnTo>
                    <a:pt x="1106148" y="4988400"/>
                  </a:lnTo>
                  <a:lnTo>
                    <a:pt x="929512" y="4988400"/>
                  </a:lnTo>
                  <a:cubicBezTo>
                    <a:pt x="416508" y="4988400"/>
                    <a:pt x="0" y="4571324"/>
                    <a:pt x="0" y="4057620"/>
                  </a:cubicBezTo>
                  <a:close/>
                </a:path>
              </a:pathLst>
            </a:custGeom>
            <a:solidFill>
              <a:srgbClr val="00BCB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Freeform 50">
              <a:extLst>
                <a:ext uri="{FF2B5EF4-FFF2-40B4-BE49-F238E27FC236}">
                  <a16:creationId xmlns:a16="http://schemas.microsoft.com/office/drawing/2014/main" id="{41407B18-1C7D-E8EC-E436-ADE99D0A5D5E}"/>
                </a:ext>
              </a:extLst>
            </p:cNvPr>
            <p:cNvSpPr/>
            <p:nvPr userDrawn="1"/>
          </p:nvSpPr>
          <p:spPr>
            <a:xfrm>
              <a:off x="8422000" y="1213572"/>
              <a:ext cx="3770001" cy="3158515"/>
            </a:xfrm>
            <a:custGeom>
              <a:avLst/>
              <a:gdLst>
                <a:gd name="connsiteX0" fmla="*/ 2663853 w 3770001"/>
                <a:gd name="connsiteY0" fmla="*/ 0 h 3158515"/>
                <a:gd name="connsiteX1" fmla="*/ 2663853 w 3770001"/>
                <a:gd name="connsiteY1" fmla="*/ 1662882 h 3158515"/>
                <a:gd name="connsiteX2" fmla="*/ 3770001 w 3770001"/>
                <a:gd name="connsiteY2" fmla="*/ 1662882 h 3158515"/>
                <a:gd name="connsiteX3" fmla="*/ 3770001 w 3770001"/>
                <a:gd name="connsiteY3" fmla="*/ 3158515 h 3158515"/>
                <a:gd name="connsiteX4" fmla="*/ 2663853 w 3770001"/>
                <a:gd name="connsiteY4" fmla="*/ 3158515 h 3158515"/>
                <a:gd name="connsiteX5" fmla="*/ 2663853 w 3770001"/>
                <a:gd name="connsiteY5" fmla="*/ 3158391 h 3158515"/>
                <a:gd name="connsiteX6" fmla="*/ 724458 w 3770001"/>
                <a:gd name="connsiteY6" fmla="*/ 3158391 h 3158515"/>
                <a:gd name="connsiteX7" fmla="*/ 0 w 3770001"/>
                <a:gd name="connsiteY7" fmla="*/ 2432945 h 3158515"/>
                <a:gd name="connsiteX8" fmla="*/ 0 w 3770001"/>
                <a:gd name="connsiteY8" fmla="*/ 1662882 h 3158515"/>
                <a:gd name="connsiteX9" fmla="*/ 780214 w 3770001"/>
                <a:gd name="connsiteY9" fmla="*/ 1662882 h 3158515"/>
                <a:gd name="connsiteX10" fmla="*/ 780214 w 3770001"/>
                <a:gd name="connsiteY10" fmla="*/ 412886 h 3158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770001" h="3158515">
                  <a:moveTo>
                    <a:pt x="2663853" y="0"/>
                  </a:moveTo>
                  <a:lnTo>
                    <a:pt x="2663853" y="1662882"/>
                  </a:lnTo>
                  <a:lnTo>
                    <a:pt x="3770001" y="1662882"/>
                  </a:lnTo>
                  <a:lnTo>
                    <a:pt x="3770001" y="3158515"/>
                  </a:lnTo>
                  <a:lnTo>
                    <a:pt x="2663853" y="3158515"/>
                  </a:lnTo>
                  <a:lnTo>
                    <a:pt x="2663853" y="3158391"/>
                  </a:lnTo>
                  <a:lnTo>
                    <a:pt x="724458" y="3158391"/>
                  </a:lnTo>
                  <a:cubicBezTo>
                    <a:pt x="324320" y="3158391"/>
                    <a:pt x="0" y="2833629"/>
                    <a:pt x="0" y="2432945"/>
                  </a:cubicBezTo>
                  <a:lnTo>
                    <a:pt x="0" y="1662882"/>
                  </a:lnTo>
                  <a:lnTo>
                    <a:pt x="780214" y="1662882"/>
                  </a:lnTo>
                  <a:lnTo>
                    <a:pt x="780214" y="412886"/>
                  </a:lnTo>
                  <a:close/>
                </a:path>
              </a:pathLst>
            </a:custGeom>
            <a:solidFill>
              <a:srgbClr val="0070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7" name="Graphic 7">
            <a:extLst>
              <a:ext uri="{FF2B5EF4-FFF2-40B4-BE49-F238E27FC236}">
                <a16:creationId xmlns:a16="http://schemas.microsoft.com/office/drawing/2014/main" id="{BFBF9D6C-A74D-25E9-81DD-F27E7B5C85C8}"/>
              </a:ext>
            </a:extLst>
          </p:cNvPr>
          <p:cNvSpPr/>
          <p:nvPr userDrawn="1"/>
        </p:nvSpPr>
        <p:spPr>
          <a:xfrm>
            <a:off x="7669379" y="851327"/>
            <a:ext cx="4091805" cy="2798716"/>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16" name="Picture Placeholder 15">
            <a:extLst>
              <a:ext uri="{FF2B5EF4-FFF2-40B4-BE49-F238E27FC236}">
                <a16:creationId xmlns:a16="http://schemas.microsoft.com/office/drawing/2014/main" id="{15A3BAAC-C17F-4E41-553B-78E0ED1FE0BD}"/>
              </a:ext>
            </a:extLst>
          </p:cNvPr>
          <p:cNvSpPr>
            <a:spLocks noGrp="1"/>
          </p:cNvSpPr>
          <p:nvPr>
            <p:ph type="pic" sz="quarter" idx="10" hasCustomPrompt="1"/>
          </p:nvPr>
        </p:nvSpPr>
        <p:spPr>
          <a:xfrm>
            <a:off x="7716274" y="894421"/>
            <a:ext cx="3998015" cy="2712528"/>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2" name="Graphic 7">
            <a:extLst>
              <a:ext uri="{FF2B5EF4-FFF2-40B4-BE49-F238E27FC236}">
                <a16:creationId xmlns:a16="http://schemas.microsoft.com/office/drawing/2014/main" id="{C3D85307-B89F-AC8A-7A39-88E45BF52DFF}"/>
              </a:ext>
            </a:extLst>
          </p:cNvPr>
          <p:cNvSpPr/>
          <p:nvPr userDrawn="1"/>
        </p:nvSpPr>
        <p:spPr>
          <a:xfrm>
            <a:off x="7669379" y="3854663"/>
            <a:ext cx="4091805" cy="2798716"/>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3" name="Picture Placeholder 15">
            <a:extLst>
              <a:ext uri="{FF2B5EF4-FFF2-40B4-BE49-F238E27FC236}">
                <a16:creationId xmlns:a16="http://schemas.microsoft.com/office/drawing/2014/main" id="{50CED50D-83F2-8E2F-E182-75032A832203}"/>
              </a:ext>
            </a:extLst>
          </p:cNvPr>
          <p:cNvSpPr>
            <a:spLocks noGrp="1"/>
          </p:cNvSpPr>
          <p:nvPr>
            <p:ph type="pic" sz="quarter" idx="13" hasCustomPrompt="1"/>
          </p:nvPr>
        </p:nvSpPr>
        <p:spPr>
          <a:xfrm>
            <a:off x="7716869" y="3897210"/>
            <a:ext cx="3998015" cy="2712528"/>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 name="Title Placeholder 12">
            <a:extLst>
              <a:ext uri="{FF2B5EF4-FFF2-40B4-BE49-F238E27FC236}">
                <a16:creationId xmlns:a16="http://schemas.microsoft.com/office/drawing/2014/main" id="{2ABB175A-7B59-DD0C-5DD5-D0263A726498}"/>
              </a:ext>
            </a:extLst>
          </p:cNvPr>
          <p:cNvSpPr>
            <a:spLocks noGrp="1"/>
          </p:cNvSpPr>
          <p:nvPr>
            <p:ph type="title" hasCustomPrompt="1"/>
          </p:nvPr>
        </p:nvSpPr>
        <p:spPr>
          <a:xfrm>
            <a:off x="340292" y="212186"/>
            <a:ext cx="9299364" cy="588637"/>
          </a:xfrm>
          <a:prstGeom prst="rect">
            <a:avLst/>
          </a:prstGeom>
        </p:spPr>
        <p:txBody>
          <a:bodyPr vert="horz" lIns="91440" tIns="45720" rIns="91440" bIns="45720" rtlCol="0" anchor="t" anchorCtr="0">
            <a:noAutofit/>
          </a:bodyPr>
          <a:lstStyle>
            <a:lvl1pPr>
              <a:defRPr sz="4000" b="1" i="0">
                <a:solidFill>
                  <a:schemeClr val="bg1"/>
                </a:solidFill>
                <a:latin typeface="Aptos ExtraBold" panose="020B0004020202020204" pitchFamily="34" charset="0"/>
                <a:cs typeface="Segoe UI" panose="020B0502040204020203" pitchFamily="34" charset="0"/>
              </a:defRPr>
            </a:lvl1pPr>
          </a:lstStyle>
          <a:p>
            <a:r>
              <a:rPr lang="en-GB"/>
              <a:t>Insert slide title</a:t>
            </a:r>
            <a:endParaRPr lang="en-IS"/>
          </a:p>
        </p:txBody>
      </p:sp>
      <p:grpSp>
        <p:nvGrpSpPr>
          <p:cNvPr id="8" name="Group 7">
            <a:extLst>
              <a:ext uri="{FF2B5EF4-FFF2-40B4-BE49-F238E27FC236}">
                <a16:creationId xmlns:a16="http://schemas.microsoft.com/office/drawing/2014/main" id="{7094F57E-2929-4C45-A809-9BB176B04472}"/>
              </a:ext>
            </a:extLst>
          </p:cNvPr>
          <p:cNvGrpSpPr/>
          <p:nvPr userDrawn="1"/>
        </p:nvGrpSpPr>
        <p:grpSpPr>
          <a:xfrm>
            <a:off x="10610584" y="331617"/>
            <a:ext cx="1231126" cy="378552"/>
            <a:chOff x="10610584" y="331617"/>
            <a:chExt cx="1231126" cy="378552"/>
          </a:xfrm>
        </p:grpSpPr>
        <p:grpSp>
          <p:nvGrpSpPr>
            <p:cNvPr id="9" name="Graphic 1">
              <a:extLst>
                <a:ext uri="{FF2B5EF4-FFF2-40B4-BE49-F238E27FC236}">
                  <a16:creationId xmlns:a16="http://schemas.microsoft.com/office/drawing/2014/main" id="{68845CDA-BA4C-582C-F437-70B8BCDE08CC}"/>
                </a:ext>
              </a:extLst>
            </p:cNvPr>
            <p:cNvGrpSpPr/>
            <p:nvPr/>
          </p:nvGrpSpPr>
          <p:grpSpPr>
            <a:xfrm>
              <a:off x="10610584" y="331617"/>
              <a:ext cx="1231126" cy="292096"/>
              <a:chOff x="10610584" y="331617"/>
              <a:chExt cx="1231126" cy="292096"/>
            </a:xfrm>
            <a:solidFill>
              <a:schemeClr val="bg1"/>
            </a:solidFill>
          </p:grpSpPr>
          <p:grpSp>
            <p:nvGrpSpPr>
              <p:cNvPr id="32" name="Graphic 1">
                <a:extLst>
                  <a:ext uri="{FF2B5EF4-FFF2-40B4-BE49-F238E27FC236}">
                    <a16:creationId xmlns:a16="http://schemas.microsoft.com/office/drawing/2014/main" id="{48D45F25-B0D5-2002-71F8-F9331AB780EB}"/>
                  </a:ext>
                </a:extLst>
              </p:cNvPr>
              <p:cNvGrpSpPr/>
              <p:nvPr/>
            </p:nvGrpSpPr>
            <p:grpSpPr>
              <a:xfrm>
                <a:off x="10977232" y="373442"/>
                <a:ext cx="864478" cy="163814"/>
                <a:chOff x="10977232" y="373442"/>
                <a:chExt cx="864478" cy="163814"/>
              </a:xfrm>
              <a:grpFill/>
            </p:grpSpPr>
            <p:sp>
              <p:nvSpPr>
                <p:cNvPr id="36" name="Freeform 35">
                  <a:extLst>
                    <a:ext uri="{FF2B5EF4-FFF2-40B4-BE49-F238E27FC236}">
                      <a16:creationId xmlns:a16="http://schemas.microsoft.com/office/drawing/2014/main" id="{0948F82C-BE41-8A87-4E6F-DEA5BBD5BF82}"/>
                    </a:ext>
                  </a:extLst>
                </p:cNvPr>
                <p:cNvSpPr/>
                <p:nvPr/>
              </p:nvSpPr>
              <p:spPr>
                <a:xfrm>
                  <a:off x="10977232" y="380752"/>
                  <a:ext cx="95570" cy="153913"/>
                </a:xfrm>
                <a:custGeom>
                  <a:avLst/>
                  <a:gdLst>
                    <a:gd name="connsiteX0" fmla="*/ 0 w 95570"/>
                    <a:gd name="connsiteY0" fmla="*/ 0 h 153913"/>
                    <a:gd name="connsiteX1" fmla="*/ 37797 w 95570"/>
                    <a:gd name="connsiteY1" fmla="*/ 0 h 153913"/>
                    <a:gd name="connsiteX2" fmla="*/ 37797 w 95570"/>
                    <a:gd name="connsiteY2" fmla="*/ 120324 h 153913"/>
                    <a:gd name="connsiteX3" fmla="*/ 95571 w 95570"/>
                    <a:gd name="connsiteY3" fmla="*/ 120324 h 153913"/>
                    <a:gd name="connsiteX4" fmla="*/ 95571 w 95570"/>
                    <a:gd name="connsiteY4" fmla="*/ 153913 h 153913"/>
                    <a:gd name="connsiteX5" fmla="*/ 0 w 95570"/>
                    <a:gd name="connsiteY5" fmla="*/ 153913 h 153913"/>
                    <a:gd name="connsiteX6" fmla="*/ 0 w 95570"/>
                    <a:gd name="connsiteY6" fmla="*/ 0 h 1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570" h="153913">
                      <a:moveTo>
                        <a:pt x="0" y="0"/>
                      </a:moveTo>
                      <a:lnTo>
                        <a:pt x="37797" y="0"/>
                      </a:lnTo>
                      <a:lnTo>
                        <a:pt x="37797" y="120324"/>
                      </a:lnTo>
                      <a:lnTo>
                        <a:pt x="95571" y="120324"/>
                      </a:lnTo>
                      <a:lnTo>
                        <a:pt x="95571" y="153913"/>
                      </a:lnTo>
                      <a:lnTo>
                        <a:pt x="0" y="153913"/>
                      </a:lnTo>
                      <a:lnTo>
                        <a:pt x="0" y="0"/>
                      </a:lnTo>
                      <a:close/>
                    </a:path>
                  </a:pathLst>
                </a:custGeom>
                <a:grpFill/>
                <a:ln w="3075" cap="flat">
                  <a:noFill/>
                  <a:prstDash val="solid"/>
                  <a:miter/>
                </a:ln>
              </p:spPr>
              <p:txBody>
                <a:bodyPr rtlCol="0" anchor="ctr"/>
                <a:lstStyle/>
                <a:p>
                  <a:endParaRPr lang="en-IS"/>
                </a:p>
              </p:txBody>
            </p:sp>
            <p:sp>
              <p:nvSpPr>
                <p:cNvPr id="37" name="Freeform 36">
                  <a:extLst>
                    <a:ext uri="{FF2B5EF4-FFF2-40B4-BE49-F238E27FC236}">
                      <a16:creationId xmlns:a16="http://schemas.microsoft.com/office/drawing/2014/main" id="{BB3F714C-0FF6-40EA-675D-355D25E7E288}"/>
                    </a:ext>
                  </a:extLst>
                </p:cNvPr>
                <p:cNvSpPr/>
                <p:nvPr/>
              </p:nvSpPr>
              <p:spPr>
                <a:xfrm>
                  <a:off x="11084623" y="378346"/>
                  <a:ext cx="107174" cy="158848"/>
                </a:xfrm>
                <a:custGeom>
                  <a:avLst/>
                  <a:gdLst>
                    <a:gd name="connsiteX0" fmla="*/ 97941 w 107174"/>
                    <a:gd name="connsiteY0" fmla="*/ 10364 h 158848"/>
                    <a:gd name="connsiteX1" fmla="*/ 97941 w 107174"/>
                    <a:gd name="connsiteY1" fmla="*/ 46513 h 158848"/>
                    <a:gd name="connsiteX2" fmla="*/ 58204 w 107174"/>
                    <a:gd name="connsiteY2" fmla="*/ 33590 h 158848"/>
                    <a:gd name="connsiteX3" fmla="*/ 38013 w 107174"/>
                    <a:gd name="connsiteY3" fmla="*/ 45434 h 158848"/>
                    <a:gd name="connsiteX4" fmla="*/ 60144 w 107174"/>
                    <a:gd name="connsiteY4" fmla="*/ 61781 h 158848"/>
                    <a:gd name="connsiteX5" fmla="*/ 107175 w 107174"/>
                    <a:gd name="connsiteY5" fmla="*/ 109991 h 158848"/>
                    <a:gd name="connsiteX6" fmla="*/ 48109 w 107174"/>
                    <a:gd name="connsiteY6" fmla="*/ 158849 h 158848"/>
                    <a:gd name="connsiteX7" fmla="*/ 646 w 107174"/>
                    <a:gd name="connsiteY7" fmla="*/ 145709 h 158848"/>
                    <a:gd name="connsiteX8" fmla="*/ 646 w 107174"/>
                    <a:gd name="connsiteY8" fmla="*/ 107184 h 158848"/>
                    <a:gd name="connsiteX9" fmla="*/ 45308 w 107174"/>
                    <a:gd name="connsiteY9" fmla="*/ 125043 h 158848"/>
                    <a:gd name="connsiteX10" fmla="*/ 67438 w 107174"/>
                    <a:gd name="connsiteY10" fmla="*/ 111040 h 158848"/>
                    <a:gd name="connsiteX11" fmla="*/ 41676 w 107174"/>
                    <a:gd name="connsiteY11" fmla="*/ 91885 h 158848"/>
                    <a:gd name="connsiteX12" fmla="*/ 0 w 107174"/>
                    <a:gd name="connsiteY12" fmla="*/ 46698 h 158848"/>
                    <a:gd name="connsiteX13" fmla="*/ 56912 w 107174"/>
                    <a:gd name="connsiteY13" fmla="*/ 0 h 158848"/>
                    <a:gd name="connsiteX14" fmla="*/ 97941 w 107174"/>
                    <a:gd name="connsiteY14" fmla="*/ 10333 h 15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7174" h="158848">
                      <a:moveTo>
                        <a:pt x="97941" y="10364"/>
                      </a:moveTo>
                      <a:lnTo>
                        <a:pt x="97941" y="46513"/>
                      </a:lnTo>
                      <a:cubicBezTo>
                        <a:pt x="87845" y="38771"/>
                        <a:pt x="72394" y="33590"/>
                        <a:pt x="58204" y="33590"/>
                      </a:cubicBezTo>
                      <a:cubicBezTo>
                        <a:pt x="45739" y="33590"/>
                        <a:pt x="38013" y="37692"/>
                        <a:pt x="38013" y="45434"/>
                      </a:cubicBezTo>
                      <a:cubicBezTo>
                        <a:pt x="38013" y="53176"/>
                        <a:pt x="45523" y="56414"/>
                        <a:pt x="60144" y="61781"/>
                      </a:cubicBezTo>
                      <a:cubicBezTo>
                        <a:pt x="81412" y="69955"/>
                        <a:pt x="107175" y="79424"/>
                        <a:pt x="107175" y="109991"/>
                      </a:cubicBezTo>
                      <a:cubicBezTo>
                        <a:pt x="107175" y="138615"/>
                        <a:pt x="85260" y="158849"/>
                        <a:pt x="48109" y="158849"/>
                      </a:cubicBezTo>
                      <a:cubicBezTo>
                        <a:pt x="29210" y="158849"/>
                        <a:pt x="11604" y="153266"/>
                        <a:pt x="646" y="145709"/>
                      </a:cubicBezTo>
                      <a:lnTo>
                        <a:pt x="646" y="107184"/>
                      </a:lnTo>
                      <a:cubicBezTo>
                        <a:pt x="11819" y="117301"/>
                        <a:pt x="28348" y="125043"/>
                        <a:pt x="45308" y="125043"/>
                      </a:cubicBezTo>
                      <a:cubicBezTo>
                        <a:pt x="59282" y="125043"/>
                        <a:pt x="67438" y="119460"/>
                        <a:pt x="67438" y="111040"/>
                      </a:cubicBezTo>
                      <a:cubicBezTo>
                        <a:pt x="67438" y="101786"/>
                        <a:pt x="56912" y="97900"/>
                        <a:pt x="41676" y="91885"/>
                      </a:cubicBezTo>
                      <a:cubicBezTo>
                        <a:pt x="24070" y="85223"/>
                        <a:pt x="0" y="74890"/>
                        <a:pt x="0" y="46698"/>
                      </a:cubicBezTo>
                      <a:cubicBezTo>
                        <a:pt x="0" y="20018"/>
                        <a:pt x="21053" y="0"/>
                        <a:pt x="56912" y="0"/>
                      </a:cubicBezTo>
                      <a:cubicBezTo>
                        <a:pt x="72579" y="0"/>
                        <a:pt x="87199" y="3886"/>
                        <a:pt x="97941" y="10333"/>
                      </a:cubicBezTo>
                      <a:close/>
                    </a:path>
                  </a:pathLst>
                </a:custGeom>
                <a:grpFill/>
                <a:ln w="3075" cap="flat">
                  <a:noFill/>
                  <a:prstDash val="solid"/>
                  <a:miter/>
                </a:ln>
              </p:spPr>
              <p:txBody>
                <a:bodyPr rtlCol="0" anchor="ctr"/>
                <a:lstStyle/>
                <a:p>
                  <a:endParaRPr lang="en-IS"/>
                </a:p>
              </p:txBody>
            </p:sp>
            <p:sp>
              <p:nvSpPr>
                <p:cNvPr id="38" name="Freeform 37">
                  <a:extLst>
                    <a:ext uri="{FF2B5EF4-FFF2-40B4-BE49-F238E27FC236}">
                      <a16:creationId xmlns:a16="http://schemas.microsoft.com/office/drawing/2014/main" id="{AC5D3518-3EB4-5D43-798D-D1CD7FB15ED7}"/>
                    </a:ext>
                  </a:extLst>
                </p:cNvPr>
                <p:cNvSpPr/>
                <p:nvPr/>
              </p:nvSpPr>
              <p:spPr>
                <a:xfrm>
                  <a:off x="11263914" y="380752"/>
                  <a:ext cx="127181" cy="153913"/>
                </a:xfrm>
                <a:custGeom>
                  <a:avLst/>
                  <a:gdLst>
                    <a:gd name="connsiteX0" fmla="*/ 62 w 127181"/>
                    <a:gd name="connsiteY0" fmla="*/ 0 h 153913"/>
                    <a:gd name="connsiteX1" fmla="*/ 63622 w 127181"/>
                    <a:gd name="connsiteY1" fmla="*/ 0 h 153913"/>
                    <a:gd name="connsiteX2" fmla="*/ 117948 w 127181"/>
                    <a:gd name="connsiteY2" fmla="*/ 50585 h 153913"/>
                    <a:gd name="connsiteX3" fmla="*/ 87445 w 127181"/>
                    <a:gd name="connsiteY3" fmla="*/ 93428 h 153913"/>
                    <a:gd name="connsiteX4" fmla="*/ 127182 w 127181"/>
                    <a:gd name="connsiteY4" fmla="*/ 153913 h 153913"/>
                    <a:gd name="connsiteX5" fmla="*/ 84860 w 127181"/>
                    <a:gd name="connsiteY5" fmla="*/ 153913 h 153913"/>
                    <a:gd name="connsiteX6" fmla="*/ 51771 w 127181"/>
                    <a:gd name="connsiteY6" fmla="*/ 100954 h 153913"/>
                    <a:gd name="connsiteX7" fmla="*/ 37797 w 127181"/>
                    <a:gd name="connsiteY7" fmla="*/ 100954 h 153913"/>
                    <a:gd name="connsiteX8" fmla="*/ 37797 w 127181"/>
                    <a:gd name="connsiteY8" fmla="*/ 153913 h 153913"/>
                    <a:gd name="connsiteX9" fmla="*/ 0 w 127181"/>
                    <a:gd name="connsiteY9" fmla="*/ 153913 h 153913"/>
                    <a:gd name="connsiteX10" fmla="*/ 0 w 127181"/>
                    <a:gd name="connsiteY10" fmla="*/ 0 h 153913"/>
                    <a:gd name="connsiteX11" fmla="*/ 59559 w 127181"/>
                    <a:gd name="connsiteY11" fmla="*/ 69739 h 153913"/>
                    <a:gd name="connsiteX12" fmla="*/ 79104 w 127181"/>
                    <a:gd name="connsiteY12" fmla="*/ 50801 h 153913"/>
                    <a:gd name="connsiteX13" fmla="*/ 59559 w 127181"/>
                    <a:gd name="connsiteY13" fmla="*/ 32078 h 153913"/>
                    <a:gd name="connsiteX14" fmla="*/ 37859 w 127181"/>
                    <a:gd name="connsiteY14" fmla="*/ 32078 h 153913"/>
                    <a:gd name="connsiteX15" fmla="*/ 37859 w 127181"/>
                    <a:gd name="connsiteY15" fmla="*/ 69739 h 153913"/>
                    <a:gd name="connsiteX16" fmla="*/ 59559 w 127181"/>
                    <a:gd name="connsiteY16" fmla="*/ 69739 h 1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7181" h="153913">
                      <a:moveTo>
                        <a:pt x="62" y="0"/>
                      </a:moveTo>
                      <a:lnTo>
                        <a:pt x="63622" y="0"/>
                      </a:lnTo>
                      <a:cubicBezTo>
                        <a:pt x="96279" y="0"/>
                        <a:pt x="117948" y="21313"/>
                        <a:pt x="117948" y="50585"/>
                      </a:cubicBezTo>
                      <a:cubicBezTo>
                        <a:pt x="117948" y="69307"/>
                        <a:pt x="105913" y="86519"/>
                        <a:pt x="87445" y="93428"/>
                      </a:cubicBezTo>
                      <a:lnTo>
                        <a:pt x="127182" y="153913"/>
                      </a:lnTo>
                      <a:lnTo>
                        <a:pt x="84860" y="153913"/>
                      </a:lnTo>
                      <a:lnTo>
                        <a:pt x="51771" y="100954"/>
                      </a:lnTo>
                      <a:lnTo>
                        <a:pt x="37797" y="100954"/>
                      </a:lnTo>
                      <a:lnTo>
                        <a:pt x="37797" y="153913"/>
                      </a:lnTo>
                      <a:lnTo>
                        <a:pt x="0" y="153913"/>
                      </a:lnTo>
                      <a:lnTo>
                        <a:pt x="0" y="0"/>
                      </a:lnTo>
                      <a:close/>
                      <a:moveTo>
                        <a:pt x="59559" y="69739"/>
                      </a:moveTo>
                      <a:cubicBezTo>
                        <a:pt x="71378" y="69739"/>
                        <a:pt x="79104" y="61565"/>
                        <a:pt x="79104" y="50801"/>
                      </a:cubicBezTo>
                      <a:cubicBezTo>
                        <a:pt x="79104" y="40036"/>
                        <a:pt x="71378" y="32078"/>
                        <a:pt x="59559" y="32078"/>
                      </a:cubicBezTo>
                      <a:lnTo>
                        <a:pt x="37859" y="32078"/>
                      </a:lnTo>
                      <a:lnTo>
                        <a:pt x="37859" y="69739"/>
                      </a:lnTo>
                      <a:lnTo>
                        <a:pt x="59559" y="69739"/>
                      </a:lnTo>
                      <a:close/>
                    </a:path>
                  </a:pathLst>
                </a:custGeom>
                <a:grpFill/>
                <a:ln w="3075" cap="flat">
                  <a:noFill/>
                  <a:prstDash val="solid"/>
                  <a:miter/>
                </a:ln>
              </p:spPr>
              <p:txBody>
                <a:bodyPr rtlCol="0" anchor="ctr"/>
                <a:lstStyle/>
                <a:p>
                  <a:endParaRPr lang="en-IS"/>
                </a:p>
              </p:txBody>
            </p:sp>
            <p:sp>
              <p:nvSpPr>
                <p:cNvPr id="39" name="Freeform 38">
                  <a:extLst>
                    <a:ext uri="{FF2B5EF4-FFF2-40B4-BE49-F238E27FC236}">
                      <a16:creationId xmlns:a16="http://schemas.microsoft.com/office/drawing/2014/main" id="{53C6DB90-3BF9-EB01-FD9F-ED4D4069DDA0}"/>
                    </a:ext>
                  </a:extLst>
                </p:cNvPr>
                <p:cNvSpPr/>
                <p:nvPr/>
              </p:nvSpPr>
              <p:spPr>
                <a:xfrm>
                  <a:off x="11392235" y="421467"/>
                  <a:ext cx="109114" cy="115789"/>
                </a:xfrm>
                <a:custGeom>
                  <a:avLst/>
                  <a:gdLst>
                    <a:gd name="connsiteX0" fmla="*/ 109083 w 109114"/>
                    <a:gd name="connsiteY0" fmla="*/ 53145 h 115789"/>
                    <a:gd name="connsiteX1" fmla="*/ 108006 w 109114"/>
                    <a:gd name="connsiteY1" fmla="*/ 65853 h 115789"/>
                    <a:gd name="connsiteX2" fmla="*/ 38198 w 109114"/>
                    <a:gd name="connsiteY2" fmla="*/ 65853 h 115789"/>
                    <a:gd name="connsiteX3" fmla="*/ 67839 w 109114"/>
                    <a:gd name="connsiteY3" fmla="*/ 84791 h 115789"/>
                    <a:gd name="connsiteX4" fmla="*/ 101142 w 109114"/>
                    <a:gd name="connsiteY4" fmla="*/ 75754 h 115789"/>
                    <a:gd name="connsiteX5" fmla="*/ 101142 w 109114"/>
                    <a:gd name="connsiteY5" fmla="*/ 108480 h 115789"/>
                    <a:gd name="connsiteX6" fmla="*/ 63129 w 109114"/>
                    <a:gd name="connsiteY6" fmla="*/ 115790 h 115789"/>
                    <a:gd name="connsiteX7" fmla="*/ 0 w 109114"/>
                    <a:gd name="connsiteY7" fmla="*/ 57895 h 115789"/>
                    <a:gd name="connsiteX8" fmla="*/ 56481 w 109114"/>
                    <a:gd name="connsiteY8" fmla="*/ 0 h 115789"/>
                    <a:gd name="connsiteX9" fmla="*/ 109114 w 109114"/>
                    <a:gd name="connsiteY9" fmla="*/ 53176 h 115789"/>
                    <a:gd name="connsiteX10" fmla="*/ 37767 w 109114"/>
                    <a:gd name="connsiteY10" fmla="*/ 45835 h 115789"/>
                    <a:gd name="connsiteX11" fmla="*/ 74487 w 109114"/>
                    <a:gd name="connsiteY11" fmla="*/ 45835 h 115789"/>
                    <a:gd name="connsiteX12" fmla="*/ 56235 w 109114"/>
                    <a:gd name="connsiteY12" fmla="*/ 29703 h 115789"/>
                    <a:gd name="connsiteX13" fmla="*/ 37767 w 109114"/>
                    <a:gd name="connsiteY13" fmla="*/ 45835 h 115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114" h="115789">
                      <a:moveTo>
                        <a:pt x="109083" y="53145"/>
                      </a:moveTo>
                      <a:cubicBezTo>
                        <a:pt x="109083" y="57247"/>
                        <a:pt x="108652" y="63046"/>
                        <a:pt x="108006" y="65853"/>
                      </a:cubicBezTo>
                      <a:lnTo>
                        <a:pt x="38198" y="65853"/>
                      </a:lnTo>
                      <a:cubicBezTo>
                        <a:pt x="40352" y="79640"/>
                        <a:pt x="53434" y="84791"/>
                        <a:pt x="67839" y="84791"/>
                      </a:cubicBezTo>
                      <a:cubicBezTo>
                        <a:pt x="81166" y="84791"/>
                        <a:pt x="94894" y="80257"/>
                        <a:pt x="101142" y="75754"/>
                      </a:cubicBezTo>
                      <a:lnTo>
                        <a:pt x="101142" y="108480"/>
                      </a:lnTo>
                      <a:cubicBezTo>
                        <a:pt x="91693" y="113415"/>
                        <a:pt x="76857" y="115790"/>
                        <a:pt x="63129" y="115790"/>
                      </a:cubicBezTo>
                      <a:cubicBezTo>
                        <a:pt x="27055" y="115790"/>
                        <a:pt x="0" y="95556"/>
                        <a:pt x="0" y="57895"/>
                      </a:cubicBezTo>
                      <a:cubicBezTo>
                        <a:pt x="0" y="25169"/>
                        <a:pt x="23854" y="0"/>
                        <a:pt x="56481" y="0"/>
                      </a:cubicBezTo>
                      <a:cubicBezTo>
                        <a:pt x="89107" y="0"/>
                        <a:pt x="109114" y="24305"/>
                        <a:pt x="109114" y="53176"/>
                      </a:cubicBezTo>
                      <a:close/>
                      <a:moveTo>
                        <a:pt x="37767" y="45835"/>
                      </a:moveTo>
                      <a:lnTo>
                        <a:pt x="74487" y="45835"/>
                      </a:lnTo>
                      <a:cubicBezTo>
                        <a:pt x="73410" y="36366"/>
                        <a:pt x="66977" y="29703"/>
                        <a:pt x="56235" y="29703"/>
                      </a:cubicBezTo>
                      <a:cubicBezTo>
                        <a:pt x="45492" y="29703"/>
                        <a:pt x="39275" y="36366"/>
                        <a:pt x="37767" y="45835"/>
                      </a:cubicBezTo>
                      <a:close/>
                    </a:path>
                  </a:pathLst>
                </a:custGeom>
                <a:grpFill/>
                <a:ln w="3075" cap="flat">
                  <a:noFill/>
                  <a:prstDash val="solid"/>
                  <a:miter/>
                </a:ln>
              </p:spPr>
              <p:txBody>
                <a:bodyPr rtlCol="0" anchor="ctr"/>
                <a:lstStyle/>
                <a:p>
                  <a:endParaRPr lang="en-IS"/>
                </a:p>
              </p:txBody>
            </p:sp>
            <p:sp>
              <p:nvSpPr>
                <p:cNvPr id="40" name="Freeform 39">
                  <a:extLst>
                    <a:ext uri="{FF2B5EF4-FFF2-40B4-BE49-F238E27FC236}">
                      <a16:creationId xmlns:a16="http://schemas.microsoft.com/office/drawing/2014/main" id="{A865375A-65C7-8B1F-7D42-4F19BF922EB7}"/>
                    </a:ext>
                  </a:extLst>
                </p:cNvPr>
                <p:cNvSpPr/>
                <p:nvPr/>
              </p:nvSpPr>
              <p:spPr>
                <a:xfrm>
                  <a:off x="11511383" y="391948"/>
                  <a:ext cx="78211" cy="145277"/>
                </a:xfrm>
                <a:custGeom>
                  <a:avLst/>
                  <a:gdLst>
                    <a:gd name="connsiteX0" fmla="*/ 78211 w 78211"/>
                    <a:gd name="connsiteY0" fmla="*/ 140342 h 145277"/>
                    <a:gd name="connsiteX1" fmla="*/ 53926 w 78211"/>
                    <a:gd name="connsiteY1" fmla="*/ 145277 h 145277"/>
                    <a:gd name="connsiteX2" fmla="*/ 13974 w 78211"/>
                    <a:gd name="connsiteY2" fmla="*/ 105025 h 145277"/>
                    <a:gd name="connsiteX3" fmla="*/ 13974 w 78211"/>
                    <a:gd name="connsiteY3" fmla="*/ 60918 h 145277"/>
                    <a:gd name="connsiteX4" fmla="*/ 0 w 78211"/>
                    <a:gd name="connsiteY4" fmla="*/ 60918 h 145277"/>
                    <a:gd name="connsiteX5" fmla="*/ 0 w 78211"/>
                    <a:gd name="connsiteY5" fmla="*/ 32078 h 145277"/>
                    <a:gd name="connsiteX6" fmla="*/ 15020 w 78211"/>
                    <a:gd name="connsiteY6" fmla="*/ 32078 h 145277"/>
                    <a:gd name="connsiteX7" fmla="*/ 15020 w 78211"/>
                    <a:gd name="connsiteY7" fmla="*/ 7958 h 145277"/>
                    <a:gd name="connsiteX8" fmla="*/ 51310 w 78211"/>
                    <a:gd name="connsiteY8" fmla="*/ 0 h 145277"/>
                    <a:gd name="connsiteX9" fmla="*/ 51310 w 78211"/>
                    <a:gd name="connsiteY9" fmla="*/ 32078 h 145277"/>
                    <a:gd name="connsiteX10" fmla="*/ 75564 w 78211"/>
                    <a:gd name="connsiteY10" fmla="*/ 32078 h 145277"/>
                    <a:gd name="connsiteX11" fmla="*/ 75564 w 78211"/>
                    <a:gd name="connsiteY11" fmla="*/ 60918 h 145277"/>
                    <a:gd name="connsiteX12" fmla="*/ 51310 w 78211"/>
                    <a:gd name="connsiteY12" fmla="*/ 60918 h 145277"/>
                    <a:gd name="connsiteX13" fmla="*/ 51310 w 78211"/>
                    <a:gd name="connsiteY13" fmla="*/ 99010 h 145277"/>
                    <a:gd name="connsiteX14" fmla="*/ 65499 w 78211"/>
                    <a:gd name="connsiteY14" fmla="*/ 112582 h 145277"/>
                    <a:gd name="connsiteX15" fmla="*/ 78180 w 78211"/>
                    <a:gd name="connsiteY15" fmla="*/ 108912 h 145277"/>
                    <a:gd name="connsiteX16" fmla="*/ 78180 w 78211"/>
                    <a:gd name="connsiteY16" fmla="*/ 140342 h 14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8211" h="145277">
                      <a:moveTo>
                        <a:pt x="78211" y="140342"/>
                      </a:moveTo>
                      <a:cubicBezTo>
                        <a:pt x="73256" y="142933"/>
                        <a:pt x="64884" y="145277"/>
                        <a:pt x="53926" y="145277"/>
                      </a:cubicBezTo>
                      <a:cubicBezTo>
                        <a:pt x="29641" y="145277"/>
                        <a:pt x="13974" y="130842"/>
                        <a:pt x="13974" y="105025"/>
                      </a:cubicBezTo>
                      <a:lnTo>
                        <a:pt x="13974" y="60918"/>
                      </a:lnTo>
                      <a:lnTo>
                        <a:pt x="0" y="60918"/>
                      </a:lnTo>
                      <a:lnTo>
                        <a:pt x="0" y="32078"/>
                      </a:lnTo>
                      <a:lnTo>
                        <a:pt x="15020" y="32078"/>
                      </a:lnTo>
                      <a:lnTo>
                        <a:pt x="15020" y="7958"/>
                      </a:lnTo>
                      <a:lnTo>
                        <a:pt x="51310" y="0"/>
                      </a:lnTo>
                      <a:lnTo>
                        <a:pt x="51310" y="32078"/>
                      </a:lnTo>
                      <a:lnTo>
                        <a:pt x="75564" y="32078"/>
                      </a:lnTo>
                      <a:lnTo>
                        <a:pt x="75564" y="60918"/>
                      </a:lnTo>
                      <a:lnTo>
                        <a:pt x="51310" y="60918"/>
                      </a:lnTo>
                      <a:lnTo>
                        <a:pt x="51310" y="99010"/>
                      </a:lnTo>
                      <a:cubicBezTo>
                        <a:pt x="51310" y="108696"/>
                        <a:pt x="57312" y="112582"/>
                        <a:pt x="65499" y="112582"/>
                      </a:cubicBezTo>
                      <a:cubicBezTo>
                        <a:pt x="69593" y="112582"/>
                        <a:pt x="74518" y="111287"/>
                        <a:pt x="78180" y="108912"/>
                      </a:cubicBezTo>
                      <a:lnTo>
                        <a:pt x="78180" y="140342"/>
                      </a:lnTo>
                      <a:close/>
                    </a:path>
                  </a:pathLst>
                </a:custGeom>
                <a:grpFill/>
                <a:ln w="3075" cap="flat">
                  <a:noFill/>
                  <a:prstDash val="solid"/>
                  <a:miter/>
                </a:ln>
              </p:spPr>
              <p:txBody>
                <a:bodyPr rtlCol="0" anchor="ctr"/>
                <a:lstStyle/>
                <a:p>
                  <a:endParaRPr lang="en-IS"/>
                </a:p>
              </p:txBody>
            </p:sp>
            <p:sp>
              <p:nvSpPr>
                <p:cNvPr id="41" name="Freeform 40">
                  <a:extLst>
                    <a:ext uri="{FF2B5EF4-FFF2-40B4-BE49-F238E27FC236}">
                      <a16:creationId xmlns:a16="http://schemas.microsoft.com/office/drawing/2014/main" id="{F4141053-4FDC-843A-F1B5-90899068734E}"/>
                    </a:ext>
                  </a:extLst>
                </p:cNvPr>
                <p:cNvSpPr/>
                <p:nvPr/>
              </p:nvSpPr>
              <p:spPr>
                <a:xfrm>
                  <a:off x="11601014" y="421374"/>
                  <a:ext cx="100711" cy="115820"/>
                </a:xfrm>
                <a:custGeom>
                  <a:avLst/>
                  <a:gdLst>
                    <a:gd name="connsiteX0" fmla="*/ 48078 w 100711"/>
                    <a:gd name="connsiteY0" fmla="*/ 62 h 115820"/>
                    <a:gd name="connsiteX1" fmla="*/ 100711 w 100711"/>
                    <a:gd name="connsiteY1" fmla="*/ 45249 h 115820"/>
                    <a:gd name="connsiteX2" fmla="*/ 100711 w 100711"/>
                    <a:gd name="connsiteY2" fmla="*/ 113261 h 115820"/>
                    <a:gd name="connsiteX3" fmla="*/ 65930 w 100711"/>
                    <a:gd name="connsiteY3" fmla="*/ 113261 h 115820"/>
                    <a:gd name="connsiteX4" fmla="*/ 65930 w 100711"/>
                    <a:gd name="connsiteY4" fmla="*/ 100121 h 115820"/>
                    <a:gd name="connsiteX5" fmla="*/ 35858 w 100711"/>
                    <a:gd name="connsiteY5" fmla="*/ 115821 h 115820"/>
                    <a:gd name="connsiteX6" fmla="*/ 0 w 100711"/>
                    <a:gd name="connsiteY6" fmla="*/ 84822 h 115820"/>
                    <a:gd name="connsiteX7" fmla="*/ 38013 w 100711"/>
                    <a:gd name="connsiteY7" fmla="*/ 50400 h 115820"/>
                    <a:gd name="connsiteX8" fmla="*/ 64637 w 100711"/>
                    <a:gd name="connsiteY8" fmla="*/ 46729 h 115820"/>
                    <a:gd name="connsiteX9" fmla="*/ 64637 w 100711"/>
                    <a:gd name="connsiteY9" fmla="*/ 45002 h 115820"/>
                    <a:gd name="connsiteX10" fmla="*/ 44877 w 100711"/>
                    <a:gd name="connsiteY10" fmla="*/ 31862 h 115820"/>
                    <a:gd name="connsiteX11" fmla="*/ 8157 w 100711"/>
                    <a:gd name="connsiteY11" fmla="*/ 43491 h 115820"/>
                    <a:gd name="connsiteX12" fmla="*/ 8157 w 100711"/>
                    <a:gd name="connsiteY12" fmla="*/ 9901 h 115820"/>
                    <a:gd name="connsiteX13" fmla="*/ 48109 w 100711"/>
                    <a:gd name="connsiteY13" fmla="*/ 0 h 115820"/>
                    <a:gd name="connsiteX14" fmla="*/ 64822 w 100711"/>
                    <a:gd name="connsiteY14" fmla="*/ 69369 h 115820"/>
                    <a:gd name="connsiteX15" fmla="*/ 64822 w 100711"/>
                    <a:gd name="connsiteY15" fmla="*/ 67210 h 115820"/>
                    <a:gd name="connsiteX16" fmla="*/ 47432 w 100711"/>
                    <a:gd name="connsiteY16" fmla="*/ 69585 h 115820"/>
                    <a:gd name="connsiteX17" fmla="*/ 34535 w 100711"/>
                    <a:gd name="connsiteY17" fmla="*/ 79918 h 115820"/>
                    <a:gd name="connsiteX18" fmla="*/ 45708 w 100711"/>
                    <a:gd name="connsiteY18" fmla="*/ 88955 h 115820"/>
                    <a:gd name="connsiteX19" fmla="*/ 64822 w 100711"/>
                    <a:gd name="connsiteY19" fmla="*/ 69369 h 115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0711" h="115820">
                      <a:moveTo>
                        <a:pt x="48078" y="62"/>
                      </a:moveTo>
                      <a:cubicBezTo>
                        <a:pt x="76210" y="62"/>
                        <a:pt x="100711" y="13849"/>
                        <a:pt x="100711" y="45249"/>
                      </a:cubicBezTo>
                      <a:lnTo>
                        <a:pt x="100711" y="113261"/>
                      </a:lnTo>
                      <a:lnTo>
                        <a:pt x="65930" y="113261"/>
                      </a:lnTo>
                      <a:lnTo>
                        <a:pt x="65930" y="100121"/>
                      </a:lnTo>
                      <a:cubicBezTo>
                        <a:pt x="60359" y="108942"/>
                        <a:pt x="49617" y="115821"/>
                        <a:pt x="35858" y="115821"/>
                      </a:cubicBezTo>
                      <a:cubicBezTo>
                        <a:pt x="15021" y="115821"/>
                        <a:pt x="0" y="102681"/>
                        <a:pt x="0" y="84822"/>
                      </a:cubicBezTo>
                      <a:cubicBezTo>
                        <a:pt x="0" y="66963"/>
                        <a:pt x="13759" y="54039"/>
                        <a:pt x="38013" y="50400"/>
                      </a:cubicBezTo>
                      <a:lnTo>
                        <a:pt x="64637" y="46729"/>
                      </a:lnTo>
                      <a:lnTo>
                        <a:pt x="64637" y="45002"/>
                      </a:lnTo>
                      <a:cubicBezTo>
                        <a:pt x="64637" y="36612"/>
                        <a:pt x="56696" y="31862"/>
                        <a:pt x="44877" y="31862"/>
                      </a:cubicBezTo>
                      <a:cubicBezTo>
                        <a:pt x="30041" y="31862"/>
                        <a:pt x="16313" y="37661"/>
                        <a:pt x="8157" y="43491"/>
                      </a:cubicBezTo>
                      <a:lnTo>
                        <a:pt x="8157" y="9901"/>
                      </a:lnTo>
                      <a:cubicBezTo>
                        <a:pt x="18252" y="3886"/>
                        <a:pt x="33273" y="0"/>
                        <a:pt x="48109" y="0"/>
                      </a:cubicBezTo>
                      <a:close/>
                      <a:moveTo>
                        <a:pt x="64822" y="69369"/>
                      </a:moveTo>
                      <a:lnTo>
                        <a:pt x="64822" y="67210"/>
                      </a:lnTo>
                      <a:lnTo>
                        <a:pt x="47432" y="69585"/>
                      </a:lnTo>
                      <a:cubicBezTo>
                        <a:pt x="39275" y="70664"/>
                        <a:pt x="34535" y="74304"/>
                        <a:pt x="34535" y="79918"/>
                      </a:cubicBezTo>
                      <a:cubicBezTo>
                        <a:pt x="34535" y="85531"/>
                        <a:pt x="38844" y="88955"/>
                        <a:pt x="45708" y="88955"/>
                      </a:cubicBezTo>
                      <a:cubicBezTo>
                        <a:pt x="55373" y="88955"/>
                        <a:pt x="64822" y="80997"/>
                        <a:pt x="64822" y="69369"/>
                      </a:cubicBezTo>
                      <a:close/>
                    </a:path>
                  </a:pathLst>
                </a:custGeom>
                <a:grpFill/>
                <a:ln w="3075" cap="flat">
                  <a:noFill/>
                  <a:prstDash val="solid"/>
                  <a:miter/>
                </a:ln>
              </p:spPr>
              <p:txBody>
                <a:bodyPr rtlCol="0" anchor="ctr"/>
                <a:lstStyle/>
                <a:p>
                  <a:endParaRPr lang="en-IS"/>
                </a:p>
              </p:txBody>
            </p:sp>
            <p:sp>
              <p:nvSpPr>
                <p:cNvPr id="42" name="Freeform 41">
                  <a:extLst>
                    <a:ext uri="{FF2B5EF4-FFF2-40B4-BE49-F238E27FC236}">
                      <a16:creationId xmlns:a16="http://schemas.microsoft.com/office/drawing/2014/main" id="{D7B4F0F7-27BB-4F79-EB1A-E2CF10BAEE47}"/>
                    </a:ext>
                  </a:extLst>
                </p:cNvPr>
                <p:cNvSpPr/>
                <p:nvPr/>
              </p:nvSpPr>
              <p:spPr>
                <a:xfrm>
                  <a:off x="11724471" y="373442"/>
                  <a:ext cx="40167" cy="161223"/>
                </a:xfrm>
                <a:custGeom>
                  <a:avLst/>
                  <a:gdLst>
                    <a:gd name="connsiteX0" fmla="*/ 40168 w 40167"/>
                    <a:gd name="connsiteY0" fmla="*/ 19586 h 161223"/>
                    <a:gd name="connsiteX1" fmla="*/ 19976 w 40167"/>
                    <a:gd name="connsiteY1" fmla="*/ 38956 h 161223"/>
                    <a:gd name="connsiteX2" fmla="*/ 0 w 40167"/>
                    <a:gd name="connsiteY2" fmla="*/ 19586 h 161223"/>
                    <a:gd name="connsiteX3" fmla="*/ 19976 w 40167"/>
                    <a:gd name="connsiteY3" fmla="*/ 0 h 161223"/>
                    <a:gd name="connsiteX4" fmla="*/ 40168 w 40167"/>
                    <a:gd name="connsiteY4" fmla="*/ 19586 h 161223"/>
                    <a:gd name="connsiteX5" fmla="*/ 1293 w 40167"/>
                    <a:gd name="connsiteY5" fmla="*/ 50585 h 161223"/>
                    <a:gd name="connsiteX6" fmla="*/ 38659 w 40167"/>
                    <a:gd name="connsiteY6" fmla="*/ 50585 h 161223"/>
                    <a:gd name="connsiteX7" fmla="*/ 38659 w 40167"/>
                    <a:gd name="connsiteY7" fmla="*/ 161224 h 161223"/>
                    <a:gd name="connsiteX8" fmla="*/ 1293 w 40167"/>
                    <a:gd name="connsiteY8" fmla="*/ 161224 h 161223"/>
                    <a:gd name="connsiteX9" fmla="*/ 1293 w 40167"/>
                    <a:gd name="connsiteY9" fmla="*/ 50585 h 161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167" h="161223">
                      <a:moveTo>
                        <a:pt x="40168" y="19586"/>
                      </a:moveTo>
                      <a:cubicBezTo>
                        <a:pt x="40168" y="30783"/>
                        <a:pt x="31580" y="38956"/>
                        <a:pt x="19976" y="38956"/>
                      </a:cubicBezTo>
                      <a:cubicBezTo>
                        <a:pt x="8372" y="38956"/>
                        <a:pt x="0" y="30783"/>
                        <a:pt x="0" y="19586"/>
                      </a:cubicBezTo>
                      <a:cubicBezTo>
                        <a:pt x="0" y="8390"/>
                        <a:pt x="8588" y="0"/>
                        <a:pt x="19976" y="0"/>
                      </a:cubicBezTo>
                      <a:cubicBezTo>
                        <a:pt x="31365" y="0"/>
                        <a:pt x="40168" y="8390"/>
                        <a:pt x="40168" y="19586"/>
                      </a:cubicBezTo>
                      <a:close/>
                      <a:moveTo>
                        <a:pt x="1293" y="50585"/>
                      </a:moveTo>
                      <a:lnTo>
                        <a:pt x="38659" y="50585"/>
                      </a:lnTo>
                      <a:lnTo>
                        <a:pt x="38659" y="161224"/>
                      </a:lnTo>
                      <a:lnTo>
                        <a:pt x="1293" y="161224"/>
                      </a:lnTo>
                      <a:lnTo>
                        <a:pt x="1293" y="50585"/>
                      </a:lnTo>
                      <a:close/>
                    </a:path>
                  </a:pathLst>
                </a:custGeom>
                <a:grpFill/>
                <a:ln w="3075" cap="flat">
                  <a:noFill/>
                  <a:prstDash val="solid"/>
                  <a:miter/>
                </a:ln>
              </p:spPr>
              <p:txBody>
                <a:bodyPr rtlCol="0" anchor="ctr"/>
                <a:lstStyle/>
                <a:p>
                  <a:endParaRPr lang="en-IS"/>
                </a:p>
              </p:txBody>
            </p:sp>
            <p:sp>
              <p:nvSpPr>
                <p:cNvPr id="43" name="Freeform 42">
                  <a:extLst>
                    <a:ext uri="{FF2B5EF4-FFF2-40B4-BE49-F238E27FC236}">
                      <a16:creationId xmlns:a16="http://schemas.microsoft.com/office/drawing/2014/main" id="{C7E59AAC-0ECB-D8B7-0CB2-DCBD76081B64}"/>
                    </a:ext>
                  </a:extLst>
                </p:cNvPr>
                <p:cNvSpPr/>
                <p:nvPr/>
              </p:nvSpPr>
              <p:spPr>
                <a:xfrm>
                  <a:off x="11787816" y="380968"/>
                  <a:ext cx="53895" cy="156257"/>
                </a:xfrm>
                <a:custGeom>
                  <a:avLst/>
                  <a:gdLst>
                    <a:gd name="connsiteX0" fmla="*/ 0 w 53895"/>
                    <a:gd name="connsiteY0" fmla="*/ 0 h 156257"/>
                    <a:gd name="connsiteX1" fmla="*/ 37367 w 53895"/>
                    <a:gd name="connsiteY1" fmla="*/ 0 h 156257"/>
                    <a:gd name="connsiteX2" fmla="*/ 37367 w 53895"/>
                    <a:gd name="connsiteY2" fmla="*/ 113631 h 156257"/>
                    <a:gd name="connsiteX3" fmla="*/ 46600 w 53895"/>
                    <a:gd name="connsiteY3" fmla="*/ 124180 h 156257"/>
                    <a:gd name="connsiteX4" fmla="*/ 53895 w 53895"/>
                    <a:gd name="connsiteY4" fmla="*/ 122884 h 156257"/>
                    <a:gd name="connsiteX5" fmla="*/ 53895 w 53895"/>
                    <a:gd name="connsiteY5" fmla="*/ 153451 h 156257"/>
                    <a:gd name="connsiteX6" fmla="*/ 36720 w 53895"/>
                    <a:gd name="connsiteY6" fmla="*/ 156258 h 156257"/>
                    <a:gd name="connsiteX7" fmla="*/ 0 w 53895"/>
                    <a:gd name="connsiteY7" fmla="*/ 120540 h 156257"/>
                    <a:gd name="connsiteX8" fmla="*/ 0 w 53895"/>
                    <a:gd name="connsiteY8" fmla="*/ 0 h 156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895" h="156257">
                      <a:moveTo>
                        <a:pt x="0" y="0"/>
                      </a:moveTo>
                      <a:lnTo>
                        <a:pt x="37367" y="0"/>
                      </a:lnTo>
                      <a:lnTo>
                        <a:pt x="37367" y="113631"/>
                      </a:lnTo>
                      <a:cubicBezTo>
                        <a:pt x="37367" y="120509"/>
                        <a:pt x="39737" y="124180"/>
                        <a:pt x="46600" y="124180"/>
                      </a:cubicBezTo>
                      <a:cubicBezTo>
                        <a:pt x="49186" y="124180"/>
                        <a:pt x="51741" y="123748"/>
                        <a:pt x="53895" y="122884"/>
                      </a:cubicBezTo>
                      <a:lnTo>
                        <a:pt x="53895" y="153451"/>
                      </a:lnTo>
                      <a:cubicBezTo>
                        <a:pt x="49802" y="155178"/>
                        <a:pt x="43799" y="156258"/>
                        <a:pt x="36720" y="156258"/>
                      </a:cubicBezTo>
                      <a:cubicBezTo>
                        <a:pt x="14374" y="156258"/>
                        <a:pt x="0" y="144413"/>
                        <a:pt x="0" y="120540"/>
                      </a:cubicBezTo>
                      <a:lnTo>
                        <a:pt x="0" y="0"/>
                      </a:lnTo>
                      <a:close/>
                    </a:path>
                  </a:pathLst>
                </a:custGeom>
                <a:grpFill/>
                <a:ln w="3075" cap="flat">
                  <a:noFill/>
                  <a:prstDash val="solid"/>
                  <a:miter/>
                </a:ln>
              </p:spPr>
              <p:txBody>
                <a:bodyPr rtlCol="0" anchor="ctr"/>
                <a:lstStyle/>
                <a:p>
                  <a:endParaRPr lang="en-IS"/>
                </a:p>
              </p:txBody>
            </p:sp>
          </p:grpSp>
          <p:grpSp>
            <p:nvGrpSpPr>
              <p:cNvPr id="33" name="Graphic 1">
                <a:extLst>
                  <a:ext uri="{FF2B5EF4-FFF2-40B4-BE49-F238E27FC236}">
                    <a16:creationId xmlns:a16="http://schemas.microsoft.com/office/drawing/2014/main" id="{B63E1739-7AD2-E483-FBD6-704251390A6B}"/>
                  </a:ext>
                </a:extLst>
              </p:cNvPr>
              <p:cNvGrpSpPr/>
              <p:nvPr/>
            </p:nvGrpSpPr>
            <p:grpSpPr>
              <a:xfrm>
                <a:off x="10610584" y="331617"/>
                <a:ext cx="291422" cy="292096"/>
                <a:chOff x="10610584" y="331617"/>
                <a:chExt cx="291422" cy="292096"/>
              </a:xfrm>
              <a:grpFill/>
            </p:grpSpPr>
            <p:sp>
              <p:nvSpPr>
                <p:cNvPr id="34" name="Freeform 33">
                  <a:extLst>
                    <a:ext uri="{FF2B5EF4-FFF2-40B4-BE49-F238E27FC236}">
                      <a16:creationId xmlns:a16="http://schemas.microsoft.com/office/drawing/2014/main" id="{577176C6-07F3-255D-0EA1-E550B01CEC70}"/>
                    </a:ext>
                  </a:extLst>
                </p:cNvPr>
                <p:cNvSpPr/>
                <p:nvPr/>
              </p:nvSpPr>
              <p:spPr>
                <a:xfrm>
                  <a:off x="10610584" y="353300"/>
                  <a:ext cx="291422" cy="270412"/>
                </a:xfrm>
                <a:custGeom>
                  <a:avLst/>
                  <a:gdLst>
                    <a:gd name="connsiteX0" fmla="*/ 192065 w 291422"/>
                    <a:gd name="connsiteY0" fmla="*/ 59468 h 270412"/>
                    <a:gd name="connsiteX1" fmla="*/ 160824 w 291422"/>
                    <a:gd name="connsiteY1" fmla="*/ 84791 h 270412"/>
                    <a:gd name="connsiteX2" fmla="*/ 192189 w 291422"/>
                    <a:gd name="connsiteY2" fmla="*/ 104408 h 270412"/>
                    <a:gd name="connsiteX3" fmla="*/ 231679 w 291422"/>
                    <a:gd name="connsiteY3" fmla="*/ 114772 h 270412"/>
                    <a:gd name="connsiteX4" fmla="*/ 250670 w 291422"/>
                    <a:gd name="connsiteY4" fmla="*/ 152741 h 270412"/>
                    <a:gd name="connsiteX5" fmla="*/ 210533 w 291422"/>
                    <a:gd name="connsiteY5" fmla="*/ 204622 h 270412"/>
                    <a:gd name="connsiteX6" fmla="*/ 149189 w 291422"/>
                    <a:gd name="connsiteY6" fmla="*/ 211346 h 270412"/>
                    <a:gd name="connsiteX7" fmla="*/ 141187 w 291422"/>
                    <a:gd name="connsiteY7" fmla="*/ 211130 h 270412"/>
                    <a:gd name="connsiteX8" fmla="*/ 104251 w 291422"/>
                    <a:gd name="connsiteY8" fmla="*/ 206966 h 270412"/>
                    <a:gd name="connsiteX9" fmla="*/ 57743 w 291422"/>
                    <a:gd name="connsiteY9" fmla="*/ 182044 h 270412"/>
                    <a:gd name="connsiteX10" fmla="*/ 38321 w 291422"/>
                    <a:gd name="connsiteY10" fmla="*/ 104717 h 270412"/>
                    <a:gd name="connsiteX11" fmla="*/ 39152 w 291422"/>
                    <a:gd name="connsiteY11" fmla="*/ 91762 h 270412"/>
                    <a:gd name="connsiteX12" fmla="*/ 69408 w 291422"/>
                    <a:gd name="connsiteY12" fmla="*/ 0 h 270412"/>
                    <a:gd name="connsiteX13" fmla="*/ 0 w 291422"/>
                    <a:gd name="connsiteY13" fmla="*/ 124395 h 270412"/>
                    <a:gd name="connsiteX14" fmla="*/ 145711 w 291422"/>
                    <a:gd name="connsiteY14" fmla="*/ 270413 h 270412"/>
                    <a:gd name="connsiteX15" fmla="*/ 291422 w 291422"/>
                    <a:gd name="connsiteY15" fmla="*/ 124395 h 270412"/>
                    <a:gd name="connsiteX16" fmla="*/ 288036 w 291422"/>
                    <a:gd name="connsiteY16" fmla="*/ 93027 h 270412"/>
                    <a:gd name="connsiteX17" fmla="*/ 192127 w 291422"/>
                    <a:gd name="connsiteY17" fmla="*/ 59499 h 270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91422" h="270412">
                      <a:moveTo>
                        <a:pt x="192065" y="59468"/>
                      </a:moveTo>
                      <a:cubicBezTo>
                        <a:pt x="173167" y="59468"/>
                        <a:pt x="160824" y="65421"/>
                        <a:pt x="160824" y="84791"/>
                      </a:cubicBezTo>
                      <a:cubicBezTo>
                        <a:pt x="160824" y="95433"/>
                        <a:pt x="166457" y="103360"/>
                        <a:pt x="192189" y="104408"/>
                      </a:cubicBezTo>
                      <a:cubicBezTo>
                        <a:pt x="207794" y="105056"/>
                        <a:pt x="220937" y="107400"/>
                        <a:pt x="231679" y="114772"/>
                      </a:cubicBezTo>
                      <a:cubicBezTo>
                        <a:pt x="244914" y="123840"/>
                        <a:pt x="250485" y="138769"/>
                        <a:pt x="250670" y="152741"/>
                      </a:cubicBezTo>
                      <a:cubicBezTo>
                        <a:pt x="250947" y="170816"/>
                        <a:pt x="242852" y="193641"/>
                        <a:pt x="210533" y="204622"/>
                      </a:cubicBezTo>
                      <a:cubicBezTo>
                        <a:pt x="192250" y="210821"/>
                        <a:pt x="171074" y="211346"/>
                        <a:pt x="149189" y="211346"/>
                      </a:cubicBezTo>
                      <a:cubicBezTo>
                        <a:pt x="146511" y="211346"/>
                        <a:pt x="143864" y="211130"/>
                        <a:pt x="141187" y="211130"/>
                      </a:cubicBezTo>
                      <a:cubicBezTo>
                        <a:pt x="119241" y="211037"/>
                        <a:pt x="104251" y="206966"/>
                        <a:pt x="104251" y="206966"/>
                      </a:cubicBezTo>
                      <a:cubicBezTo>
                        <a:pt x="89415" y="203974"/>
                        <a:pt x="69624" y="197373"/>
                        <a:pt x="57743" y="182044"/>
                      </a:cubicBezTo>
                      <a:cubicBezTo>
                        <a:pt x="38290" y="156936"/>
                        <a:pt x="37767" y="122915"/>
                        <a:pt x="38321" y="104717"/>
                      </a:cubicBezTo>
                      <a:cubicBezTo>
                        <a:pt x="38444" y="100522"/>
                        <a:pt x="38721" y="96204"/>
                        <a:pt x="39152" y="91762"/>
                      </a:cubicBezTo>
                      <a:cubicBezTo>
                        <a:pt x="42199" y="61442"/>
                        <a:pt x="53434" y="27143"/>
                        <a:pt x="69408" y="0"/>
                      </a:cubicBezTo>
                      <a:cubicBezTo>
                        <a:pt x="27763" y="25693"/>
                        <a:pt x="0" y="71806"/>
                        <a:pt x="0" y="124395"/>
                      </a:cubicBezTo>
                      <a:cubicBezTo>
                        <a:pt x="0" y="205023"/>
                        <a:pt x="65222" y="270413"/>
                        <a:pt x="145711" y="270413"/>
                      </a:cubicBezTo>
                      <a:cubicBezTo>
                        <a:pt x="226200" y="270413"/>
                        <a:pt x="291422" y="205053"/>
                        <a:pt x="291422" y="124395"/>
                      </a:cubicBezTo>
                      <a:cubicBezTo>
                        <a:pt x="291422" y="113631"/>
                        <a:pt x="290253" y="103144"/>
                        <a:pt x="288036" y="93027"/>
                      </a:cubicBezTo>
                      <a:cubicBezTo>
                        <a:pt x="286374" y="91947"/>
                        <a:pt x="239312" y="59499"/>
                        <a:pt x="192127" y="59499"/>
                      </a:cubicBezTo>
                      <a:close/>
                    </a:path>
                  </a:pathLst>
                </a:custGeom>
                <a:grpFill/>
                <a:ln w="3075" cap="flat">
                  <a:noFill/>
                  <a:prstDash val="solid"/>
                  <a:miter/>
                </a:ln>
              </p:spPr>
              <p:txBody>
                <a:bodyPr rtlCol="0" anchor="ctr"/>
                <a:lstStyle/>
                <a:p>
                  <a:endParaRPr lang="en-IS"/>
                </a:p>
              </p:txBody>
            </p:sp>
            <p:sp>
              <p:nvSpPr>
                <p:cNvPr id="35" name="Freeform 34">
                  <a:extLst>
                    <a:ext uri="{FF2B5EF4-FFF2-40B4-BE49-F238E27FC236}">
                      <a16:creationId xmlns:a16="http://schemas.microsoft.com/office/drawing/2014/main" id="{91B13EFF-3956-AE67-9660-A7648012DED6}"/>
                    </a:ext>
                  </a:extLst>
                </p:cNvPr>
                <p:cNvSpPr/>
                <p:nvPr/>
              </p:nvSpPr>
              <p:spPr>
                <a:xfrm>
                  <a:off x="10676964" y="331617"/>
                  <a:ext cx="214146" cy="202061"/>
                </a:xfrm>
                <a:custGeom>
                  <a:avLst/>
                  <a:gdLst>
                    <a:gd name="connsiteX0" fmla="*/ 20388 w 214146"/>
                    <a:gd name="connsiteY0" fmla="*/ 35039 h 202061"/>
                    <a:gd name="connsiteX1" fmla="*/ 2043 w 214146"/>
                    <a:gd name="connsiteY1" fmla="*/ 102187 h 202061"/>
                    <a:gd name="connsiteX2" fmla="*/ 2474 w 214146"/>
                    <a:gd name="connsiteY2" fmla="*/ 154777 h 202061"/>
                    <a:gd name="connsiteX3" fmla="*/ 82840 w 214146"/>
                    <a:gd name="connsiteY3" fmla="*/ 202062 h 202061"/>
                    <a:gd name="connsiteX4" fmla="*/ 153480 w 214146"/>
                    <a:gd name="connsiteY4" fmla="*/ 173315 h 202061"/>
                    <a:gd name="connsiteX5" fmla="*/ 120022 w 214146"/>
                    <a:gd name="connsiteY5" fmla="*/ 154870 h 202061"/>
                    <a:gd name="connsiteX6" fmla="*/ 63634 w 214146"/>
                    <a:gd name="connsiteY6" fmla="*/ 102311 h 202061"/>
                    <a:gd name="connsiteX7" fmla="*/ 114543 w 214146"/>
                    <a:gd name="connsiteY7" fmla="*/ 55057 h 202061"/>
                    <a:gd name="connsiteX8" fmla="*/ 214146 w 214146"/>
                    <a:gd name="connsiteY8" fmla="*/ 90590 h 202061"/>
                    <a:gd name="connsiteX9" fmla="*/ 79331 w 214146"/>
                    <a:gd name="connsiteY9" fmla="*/ 0 h 202061"/>
                    <a:gd name="connsiteX10" fmla="*/ 34639 w 214146"/>
                    <a:gd name="connsiteY10" fmla="*/ 7002 h 202061"/>
                    <a:gd name="connsiteX11" fmla="*/ 20419 w 214146"/>
                    <a:gd name="connsiteY11" fmla="*/ 35008 h 202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4146" h="202061">
                      <a:moveTo>
                        <a:pt x="20388" y="35039"/>
                      </a:moveTo>
                      <a:cubicBezTo>
                        <a:pt x="11431" y="57525"/>
                        <a:pt x="5337" y="78221"/>
                        <a:pt x="2043" y="102187"/>
                      </a:cubicBezTo>
                      <a:cubicBezTo>
                        <a:pt x="-1558" y="128374"/>
                        <a:pt x="258" y="146727"/>
                        <a:pt x="2474" y="154777"/>
                      </a:cubicBezTo>
                      <a:cubicBezTo>
                        <a:pt x="12755" y="192376"/>
                        <a:pt x="27252" y="202062"/>
                        <a:pt x="82840" y="202062"/>
                      </a:cubicBezTo>
                      <a:cubicBezTo>
                        <a:pt x="138428" y="202062"/>
                        <a:pt x="153480" y="195091"/>
                        <a:pt x="153480" y="173315"/>
                      </a:cubicBezTo>
                      <a:cubicBezTo>
                        <a:pt x="153480" y="167393"/>
                        <a:pt x="149232" y="155024"/>
                        <a:pt x="120022" y="154870"/>
                      </a:cubicBezTo>
                      <a:cubicBezTo>
                        <a:pt x="101523" y="154777"/>
                        <a:pt x="60925" y="149441"/>
                        <a:pt x="63634" y="102311"/>
                      </a:cubicBezTo>
                      <a:cubicBezTo>
                        <a:pt x="65265" y="73780"/>
                        <a:pt x="88042" y="54934"/>
                        <a:pt x="114543" y="55057"/>
                      </a:cubicBezTo>
                      <a:cubicBezTo>
                        <a:pt x="172409" y="55304"/>
                        <a:pt x="209837" y="87197"/>
                        <a:pt x="214146" y="90590"/>
                      </a:cubicBezTo>
                      <a:cubicBezTo>
                        <a:pt x="192354" y="37445"/>
                        <a:pt x="140213" y="0"/>
                        <a:pt x="79331" y="0"/>
                      </a:cubicBezTo>
                      <a:cubicBezTo>
                        <a:pt x="63757" y="0"/>
                        <a:pt x="48736" y="2468"/>
                        <a:pt x="34639" y="7002"/>
                      </a:cubicBezTo>
                      <a:cubicBezTo>
                        <a:pt x="33254" y="8976"/>
                        <a:pt x="27283" y="17705"/>
                        <a:pt x="20419" y="35008"/>
                      </a:cubicBezTo>
                      <a:close/>
                    </a:path>
                  </a:pathLst>
                </a:custGeom>
                <a:grpFill/>
                <a:ln w="3075" cap="flat">
                  <a:noFill/>
                  <a:prstDash val="solid"/>
                  <a:miter/>
                </a:ln>
              </p:spPr>
              <p:txBody>
                <a:bodyPr rtlCol="0" anchor="ctr"/>
                <a:lstStyle/>
                <a:p>
                  <a:endParaRPr lang="en-IS"/>
                </a:p>
              </p:txBody>
            </p:sp>
          </p:grpSp>
        </p:grpSp>
        <p:grpSp>
          <p:nvGrpSpPr>
            <p:cNvPr id="10" name="Graphic 1">
              <a:extLst>
                <a:ext uri="{FF2B5EF4-FFF2-40B4-BE49-F238E27FC236}">
                  <a16:creationId xmlns:a16="http://schemas.microsoft.com/office/drawing/2014/main" id="{B814CA24-0A03-1B32-DB9C-7D78A15638B4}"/>
                </a:ext>
              </a:extLst>
            </p:cNvPr>
            <p:cNvGrpSpPr/>
            <p:nvPr/>
          </p:nvGrpSpPr>
          <p:grpSpPr>
            <a:xfrm>
              <a:off x="10977294" y="598174"/>
              <a:ext cx="847919" cy="111995"/>
              <a:chOff x="10977294" y="598174"/>
              <a:chExt cx="847919" cy="111995"/>
            </a:xfrm>
            <a:solidFill>
              <a:schemeClr val="bg1"/>
            </a:solidFill>
          </p:grpSpPr>
          <p:grpSp>
            <p:nvGrpSpPr>
              <p:cNvPr id="11" name="Graphic 1">
                <a:extLst>
                  <a:ext uri="{FF2B5EF4-FFF2-40B4-BE49-F238E27FC236}">
                    <a16:creationId xmlns:a16="http://schemas.microsoft.com/office/drawing/2014/main" id="{B5396E74-A811-7C2B-735B-89A982624288}"/>
                  </a:ext>
                </a:extLst>
              </p:cNvPr>
              <p:cNvGrpSpPr/>
              <p:nvPr/>
            </p:nvGrpSpPr>
            <p:grpSpPr>
              <a:xfrm>
                <a:off x="10977294" y="623621"/>
                <a:ext cx="847919" cy="75291"/>
                <a:chOff x="10977294" y="623621"/>
                <a:chExt cx="847919" cy="75291"/>
              </a:xfrm>
              <a:grpFill/>
            </p:grpSpPr>
            <p:sp>
              <p:nvSpPr>
                <p:cNvPr id="21" name="Freeform 20">
                  <a:extLst>
                    <a:ext uri="{FF2B5EF4-FFF2-40B4-BE49-F238E27FC236}">
                      <a16:creationId xmlns:a16="http://schemas.microsoft.com/office/drawing/2014/main" id="{5A46A7EE-37DA-012F-77BD-0F05019EAA27}"/>
                    </a:ext>
                  </a:extLst>
                </p:cNvPr>
                <p:cNvSpPr/>
                <p:nvPr/>
              </p:nvSpPr>
              <p:spPr>
                <a:xfrm>
                  <a:off x="11421476" y="623713"/>
                  <a:ext cx="44476" cy="54810"/>
                </a:xfrm>
                <a:custGeom>
                  <a:avLst/>
                  <a:gdLst>
                    <a:gd name="connsiteX0" fmla="*/ 23516 w 44476"/>
                    <a:gd name="connsiteY0" fmla="*/ 47408 h 54810"/>
                    <a:gd name="connsiteX1" fmla="*/ 28102 w 44476"/>
                    <a:gd name="connsiteY1" fmla="*/ 46637 h 54810"/>
                    <a:gd name="connsiteX2" fmla="*/ 31980 w 44476"/>
                    <a:gd name="connsiteY2" fmla="*/ 44478 h 54810"/>
                    <a:gd name="connsiteX3" fmla="*/ 34720 w 44476"/>
                    <a:gd name="connsiteY3" fmla="*/ 41239 h 54810"/>
                    <a:gd name="connsiteX4" fmla="*/ 35951 w 44476"/>
                    <a:gd name="connsiteY4" fmla="*/ 37167 h 54810"/>
                    <a:gd name="connsiteX5" fmla="*/ 44477 w 44476"/>
                    <a:gd name="connsiteY5" fmla="*/ 37167 h 54810"/>
                    <a:gd name="connsiteX6" fmla="*/ 42538 w 44476"/>
                    <a:gd name="connsiteY6" fmla="*/ 43892 h 54810"/>
                    <a:gd name="connsiteX7" fmla="*/ 37982 w 44476"/>
                    <a:gd name="connsiteY7" fmla="*/ 49505 h 54810"/>
                    <a:gd name="connsiteX8" fmla="*/ 31426 w 44476"/>
                    <a:gd name="connsiteY8" fmla="*/ 53361 h 54810"/>
                    <a:gd name="connsiteX9" fmla="*/ 23516 w 44476"/>
                    <a:gd name="connsiteY9" fmla="*/ 54810 h 54810"/>
                    <a:gd name="connsiteX10" fmla="*/ 13143 w 44476"/>
                    <a:gd name="connsiteY10" fmla="*/ 52682 h 54810"/>
                    <a:gd name="connsiteX11" fmla="*/ 5817 w 44476"/>
                    <a:gd name="connsiteY11" fmla="*/ 46945 h 54810"/>
                    <a:gd name="connsiteX12" fmla="*/ 1447 w 44476"/>
                    <a:gd name="connsiteY12" fmla="*/ 38555 h 54810"/>
                    <a:gd name="connsiteX13" fmla="*/ 0 w 44476"/>
                    <a:gd name="connsiteY13" fmla="*/ 28439 h 54810"/>
                    <a:gd name="connsiteX14" fmla="*/ 0 w 44476"/>
                    <a:gd name="connsiteY14" fmla="*/ 26372 h 54810"/>
                    <a:gd name="connsiteX15" fmla="*/ 1447 w 44476"/>
                    <a:gd name="connsiteY15" fmla="*/ 16255 h 54810"/>
                    <a:gd name="connsiteX16" fmla="*/ 5817 w 44476"/>
                    <a:gd name="connsiteY16" fmla="*/ 7865 h 54810"/>
                    <a:gd name="connsiteX17" fmla="*/ 13143 w 44476"/>
                    <a:gd name="connsiteY17" fmla="*/ 2128 h 54810"/>
                    <a:gd name="connsiteX18" fmla="*/ 23485 w 44476"/>
                    <a:gd name="connsiteY18" fmla="*/ 0 h 54810"/>
                    <a:gd name="connsiteX19" fmla="*/ 31888 w 44476"/>
                    <a:gd name="connsiteY19" fmla="*/ 1481 h 54810"/>
                    <a:gd name="connsiteX20" fmla="*/ 38413 w 44476"/>
                    <a:gd name="connsiteY20" fmla="*/ 5521 h 54810"/>
                    <a:gd name="connsiteX21" fmla="*/ 42722 w 44476"/>
                    <a:gd name="connsiteY21" fmla="*/ 11597 h 54810"/>
                    <a:gd name="connsiteX22" fmla="*/ 44477 w 44476"/>
                    <a:gd name="connsiteY22" fmla="*/ 19185 h 54810"/>
                    <a:gd name="connsiteX23" fmla="*/ 35951 w 44476"/>
                    <a:gd name="connsiteY23" fmla="*/ 19185 h 54810"/>
                    <a:gd name="connsiteX24" fmla="*/ 34812 w 44476"/>
                    <a:gd name="connsiteY24" fmla="*/ 14620 h 54810"/>
                    <a:gd name="connsiteX25" fmla="*/ 32257 w 44476"/>
                    <a:gd name="connsiteY25" fmla="*/ 10919 h 54810"/>
                    <a:gd name="connsiteX26" fmla="*/ 28441 w 44476"/>
                    <a:gd name="connsiteY26" fmla="*/ 8390 h 54810"/>
                    <a:gd name="connsiteX27" fmla="*/ 23485 w 44476"/>
                    <a:gd name="connsiteY27" fmla="*/ 7464 h 54810"/>
                    <a:gd name="connsiteX28" fmla="*/ 16529 w 44476"/>
                    <a:gd name="connsiteY28" fmla="*/ 9130 h 54810"/>
                    <a:gd name="connsiteX29" fmla="*/ 12096 w 44476"/>
                    <a:gd name="connsiteY29" fmla="*/ 13510 h 54810"/>
                    <a:gd name="connsiteX30" fmla="*/ 9726 w 44476"/>
                    <a:gd name="connsiteY30" fmla="*/ 19617 h 54810"/>
                    <a:gd name="connsiteX31" fmla="*/ 9049 w 44476"/>
                    <a:gd name="connsiteY31" fmla="*/ 26434 h 54810"/>
                    <a:gd name="connsiteX32" fmla="*/ 9049 w 44476"/>
                    <a:gd name="connsiteY32" fmla="*/ 28500 h 54810"/>
                    <a:gd name="connsiteX33" fmla="*/ 9726 w 44476"/>
                    <a:gd name="connsiteY33" fmla="*/ 35409 h 54810"/>
                    <a:gd name="connsiteX34" fmla="*/ 12066 w 44476"/>
                    <a:gd name="connsiteY34" fmla="*/ 41486 h 54810"/>
                    <a:gd name="connsiteX35" fmla="*/ 16498 w 44476"/>
                    <a:gd name="connsiteY35" fmla="*/ 45835 h 54810"/>
                    <a:gd name="connsiteX36" fmla="*/ 23516 w 44476"/>
                    <a:gd name="connsiteY36" fmla="*/ 47500 h 54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4476" h="54810">
                      <a:moveTo>
                        <a:pt x="23516" y="47408"/>
                      </a:moveTo>
                      <a:cubicBezTo>
                        <a:pt x="25116" y="47408"/>
                        <a:pt x="26625" y="47161"/>
                        <a:pt x="28102" y="46637"/>
                      </a:cubicBezTo>
                      <a:cubicBezTo>
                        <a:pt x="29579" y="46112"/>
                        <a:pt x="30872" y="45403"/>
                        <a:pt x="31980" y="44478"/>
                      </a:cubicBezTo>
                      <a:cubicBezTo>
                        <a:pt x="33088" y="43552"/>
                        <a:pt x="34012" y="42473"/>
                        <a:pt x="34720" y="41239"/>
                      </a:cubicBezTo>
                      <a:cubicBezTo>
                        <a:pt x="35427" y="39974"/>
                        <a:pt x="35828" y="38617"/>
                        <a:pt x="35951" y="37167"/>
                      </a:cubicBezTo>
                      <a:lnTo>
                        <a:pt x="44477" y="37167"/>
                      </a:lnTo>
                      <a:cubicBezTo>
                        <a:pt x="44354" y="39512"/>
                        <a:pt x="43707" y="41763"/>
                        <a:pt x="42538" y="43892"/>
                      </a:cubicBezTo>
                      <a:cubicBezTo>
                        <a:pt x="41368" y="46020"/>
                        <a:pt x="39860" y="47901"/>
                        <a:pt x="37982" y="49505"/>
                      </a:cubicBezTo>
                      <a:cubicBezTo>
                        <a:pt x="36105" y="51109"/>
                        <a:pt x="33919" y="52405"/>
                        <a:pt x="31426" y="53361"/>
                      </a:cubicBezTo>
                      <a:cubicBezTo>
                        <a:pt x="28933" y="54317"/>
                        <a:pt x="26286" y="54810"/>
                        <a:pt x="23516" y="54810"/>
                      </a:cubicBezTo>
                      <a:cubicBezTo>
                        <a:pt x="19545" y="54810"/>
                        <a:pt x="16098" y="54101"/>
                        <a:pt x="13143" y="52682"/>
                      </a:cubicBezTo>
                      <a:cubicBezTo>
                        <a:pt x="10188" y="51263"/>
                        <a:pt x="7757" y="49351"/>
                        <a:pt x="5817" y="46945"/>
                      </a:cubicBezTo>
                      <a:cubicBezTo>
                        <a:pt x="3878" y="44539"/>
                        <a:pt x="2401" y="41732"/>
                        <a:pt x="1447" y="38555"/>
                      </a:cubicBezTo>
                      <a:cubicBezTo>
                        <a:pt x="492" y="35348"/>
                        <a:pt x="0" y="31986"/>
                        <a:pt x="0" y="28439"/>
                      </a:cubicBezTo>
                      <a:lnTo>
                        <a:pt x="0" y="26372"/>
                      </a:lnTo>
                      <a:cubicBezTo>
                        <a:pt x="0" y="22825"/>
                        <a:pt x="492" y="19463"/>
                        <a:pt x="1447" y="16255"/>
                      </a:cubicBezTo>
                      <a:cubicBezTo>
                        <a:pt x="2401" y="13047"/>
                        <a:pt x="3847" y="10271"/>
                        <a:pt x="5817" y="7865"/>
                      </a:cubicBezTo>
                      <a:cubicBezTo>
                        <a:pt x="7787" y="5459"/>
                        <a:pt x="10219" y="3547"/>
                        <a:pt x="13143" y="2128"/>
                      </a:cubicBezTo>
                      <a:cubicBezTo>
                        <a:pt x="16067" y="709"/>
                        <a:pt x="19514" y="0"/>
                        <a:pt x="23485" y="0"/>
                      </a:cubicBezTo>
                      <a:cubicBezTo>
                        <a:pt x="26563" y="0"/>
                        <a:pt x="29364" y="494"/>
                        <a:pt x="31888" y="1481"/>
                      </a:cubicBezTo>
                      <a:cubicBezTo>
                        <a:pt x="34412" y="2468"/>
                        <a:pt x="36597" y="3794"/>
                        <a:pt x="38413" y="5521"/>
                      </a:cubicBezTo>
                      <a:cubicBezTo>
                        <a:pt x="40229" y="7248"/>
                        <a:pt x="41676" y="9253"/>
                        <a:pt x="42722" y="11597"/>
                      </a:cubicBezTo>
                      <a:cubicBezTo>
                        <a:pt x="43769" y="13942"/>
                        <a:pt x="44354" y="16471"/>
                        <a:pt x="44477" y="19185"/>
                      </a:cubicBezTo>
                      <a:lnTo>
                        <a:pt x="35951" y="19185"/>
                      </a:lnTo>
                      <a:cubicBezTo>
                        <a:pt x="35828" y="17550"/>
                        <a:pt x="35427" y="16039"/>
                        <a:pt x="34812" y="14620"/>
                      </a:cubicBezTo>
                      <a:cubicBezTo>
                        <a:pt x="34165" y="13201"/>
                        <a:pt x="33334" y="11968"/>
                        <a:pt x="32257" y="10919"/>
                      </a:cubicBezTo>
                      <a:cubicBezTo>
                        <a:pt x="31180" y="9870"/>
                        <a:pt x="29918" y="9007"/>
                        <a:pt x="28441" y="8390"/>
                      </a:cubicBezTo>
                      <a:cubicBezTo>
                        <a:pt x="26963" y="7773"/>
                        <a:pt x="25301" y="7464"/>
                        <a:pt x="23485" y="7464"/>
                      </a:cubicBezTo>
                      <a:cubicBezTo>
                        <a:pt x="20684" y="7464"/>
                        <a:pt x="18375" y="8020"/>
                        <a:pt x="16529" y="9130"/>
                      </a:cubicBezTo>
                      <a:cubicBezTo>
                        <a:pt x="14682" y="10240"/>
                        <a:pt x="13205" y="11690"/>
                        <a:pt x="12096" y="13510"/>
                      </a:cubicBezTo>
                      <a:cubicBezTo>
                        <a:pt x="10988" y="15330"/>
                        <a:pt x="10188" y="17365"/>
                        <a:pt x="9726" y="19617"/>
                      </a:cubicBezTo>
                      <a:cubicBezTo>
                        <a:pt x="9265" y="21869"/>
                        <a:pt x="9049" y="24151"/>
                        <a:pt x="9049" y="26434"/>
                      </a:cubicBezTo>
                      <a:lnTo>
                        <a:pt x="9049" y="28500"/>
                      </a:lnTo>
                      <a:cubicBezTo>
                        <a:pt x="9049" y="30844"/>
                        <a:pt x="9265" y="33158"/>
                        <a:pt x="9726" y="35409"/>
                      </a:cubicBezTo>
                      <a:cubicBezTo>
                        <a:pt x="10188" y="37661"/>
                        <a:pt x="10958" y="39697"/>
                        <a:pt x="12066" y="41486"/>
                      </a:cubicBezTo>
                      <a:cubicBezTo>
                        <a:pt x="13174" y="43275"/>
                        <a:pt x="14651" y="44724"/>
                        <a:pt x="16498" y="45835"/>
                      </a:cubicBezTo>
                      <a:cubicBezTo>
                        <a:pt x="18345" y="46945"/>
                        <a:pt x="20684" y="47500"/>
                        <a:pt x="23516" y="47500"/>
                      </a:cubicBezTo>
                      <a:close/>
                    </a:path>
                  </a:pathLst>
                </a:custGeom>
                <a:grpFill/>
                <a:ln w="3075" cap="flat">
                  <a:noFill/>
                  <a:prstDash val="solid"/>
                  <a:miter/>
                </a:ln>
              </p:spPr>
              <p:txBody>
                <a:bodyPr rtlCol="0" anchor="ctr"/>
                <a:lstStyle/>
                <a:p>
                  <a:endParaRPr lang="en-IS"/>
                </a:p>
              </p:txBody>
            </p:sp>
            <p:sp>
              <p:nvSpPr>
                <p:cNvPr id="22" name="Freeform 21">
                  <a:extLst>
                    <a:ext uri="{FF2B5EF4-FFF2-40B4-BE49-F238E27FC236}">
                      <a16:creationId xmlns:a16="http://schemas.microsoft.com/office/drawing/2014/main" id="{4F97ADEF-B8F7-94C6-BAB3-FD9F9D18519D}"/>
                    </a:ext>
                  </a:extLst>
                </p:cNvPr>
                <p:cNvSpPr/>
                <p:nvPr/>
              </p:nvSpPr>
              <p:spPr>
                <a:xfrm>
                  <a:off x="11473647" y="623651"/>
                  <a:ext cx="48077" cy="54841"/>
                </a:xfrm>
                <a:custGeom>
                  <a:avLst/>
                  <a:gdLst>
                    <a:gd name="connsiteX0" fmla="*/ 62 w 48077"/>
                    <a:gd name="connsiteY0" fmla="*/ 26927 h 54841"/>
                    <a:gd name="connsiteX1" fmla="*/ 1754 w 48077"/>
                    <a:gd name="connsiteY1" fmla="*/ 16255 h 54841"/>
                    <a:gd name="connsiteX2" fmla="*/ 6525 w 48077"/>
                    <a:gd name="connsiteY2" fmla="*/ 7742 h 54841"/>
                    <a:gd name="connsiteX3" fmla="*/ 14066 w 48077"/>
                    <a:gd name="connsiteY3" fmla="*/ 2067 h 54841"/>
                    <a:gd name="connsiteX4" fmla="*/ 24008 w 48077"/>
                    <a:gd name="connsiteY4" fmla="*/ 0 h 54841"/>
                    <a:gd name="connsiteX5" fmla="*/ 34073 w 48077"/>
                    <a:gd name="connsiteY5" fmla="*/ 2067 h 54841"/>
                    <a:gd name="connsiteX6" fmla="*/ 41645 w 48077"/>
                    <a:gd name="connsiteY6" fmla="*/ 7742 h 54841"/>
                    <a:gd name="connsiteX7" fmla="*/ 46416 w 48077"/>
                    <a:gd name="connsiteY7" fmla="*/ 16255 h 54841"/>
                    <a:gd name="connsiteX8" fmla="*/ 48078 w 48077"/>
                    <a:gd name="connsiteY8" fmla="*/ 26927 h 54841"/>
                    <a:gd name="connsiteX9" fmla="*/ 48078 w 48077"/>
                    <a:gd name="connsiteY9" fmla="*/ 28007 h 54841"/>
                    <a:gd name="connsiteX10" fmla="*/ 46416 w 48077"/>
                    <a:gd name="connsiteY10" fmla="*/ 38679 h 54841"/>
                    <a:gd name="connsiteX11" fmla="*/ 41645 w 48077"/>
                    <a:gd name="connsiteY11" fmla="*/ 47192 h 54841"/>
                    <a:gd name="connsiteX12" fmla="*/ 34073 w 48077"/>
                    <a:gd name="connsiteY12" fmla="*/ 52806 h 54841"/>
                    <a:gd name="connsiteX13" fmla="*/ 24070 w 48077"/>
                    <a:gd name="connsiteY13" fmla="*/ 54841 h 54841"/>
                    <a:gd name="connsiteX14" fmla="*/ 14066 w 48077"/>
                    <a:gd name="connsiteY14" fmla="*/ 52806 h 54841"/>
                    <a:gd name="connsiteX15" fmla="*/ 6494 w 48077"/>
                    <a:gd name="connsiteY15" fmla="*/ 47192 h 54841"/>
                    <a:gd name="connsiteX16" fmla="*/ 1693 w 48077"/>
                    <a:gd name="connsiteY16" fmla="*/ 38679 h 54841"/>
                    <a:gd name="connsiteX17" fmla="*/ 0 w 48077"/>
                    <a:gd name="connsiteY17" fmla="*/ 28007 h 54841"/>
                    <a:gd name="connsiteX18" fmla="*/ 0 w 48077"/>
                    <a:gd name="connsiteY18" fmla="*/ 26927 h 54841"/>
                    <a:gd name="connsiteX19" fmla="*/ 9142 w 48077"/>
                    <a:gd name="connsiteY19" fmla="*/ 28007 h 54841"/>
                    <a:gd name="connsiteX20" fmla="*/ 10065 w 48077"/>
                    <a:gd name="connsiteY20" fmla="*/ 35471 h 54841"/>
                    <a:gd name="connsiteX21" fmla="*/ 12866 w 48077"/>
                    <a:gd name="connsiteY21" fmla="*/ 41640 h 54841"/>
                    <a:gd name="connsiteX22" fmla="*/ 17544 w 48077"/>
                    <a:gd name="connsiteY22" fmla="*/ 45866 h 54841"/>
                    <a:gd name="connsiteX23" fmla="*/ 24100 w 48077"/>
                    <a:gd name="connsiteY23" fmla="*/ 47439 h 54841"/>
                    <a:gd name="connsiteX24" fmla="*/ 30626 w 48077"/>
                    <a:gd name="connsiteY24" fmla="*/ 45866 h 54841"/>
                    <a:gd name="connsiteX25" fmla="*/ 35304 w 48077"/>
                    <a:gd name="connsiteY25" fmla="*/ 41640 h 54841"/>
                    <a:gd name="connsiteX26" fmla="*/ 38105 w 48077"/>
                    <a:gd name="connsiteY26" fmla="*/ 35471 h 54841"/>
                    <a:gd name="connsiteX27" fmla="*/ 39059 w 48077"/>
                    <a:gd name="connsiteY27" fmla="*/ 28007 h 54841"/>
                    <a:gd name="connsiteX28" fmla="*/ 39059 w 48077"/>
                    <a:gd name="connsiteY28" fmla="*/ 26927 h 54841"/>
                    <a:gd name="connsiteX29" fmla="*/ 38105 w 48077"/>
                    <a:gd name="connsiteY29" fmla="*/ 19463 h 54841"/>
                    <a:gd name="connsiteX30" fmla="*/ 35274 w 48077"/>
                    <a:gd name="connsiteY30" fmla="*/ 13263 h 54841"/>
                    <a:gd name="connsiteX31" fmla="*/ 30564 w 48077"/>
                    <a:gd name="connsiteY31" fmla="*/ 9007 h 54841"/>
                    <a:gd name="connsiteX32" fmla="*/ 23977 w 48077"/>
                    <a:gd name="connsiteY32" fmla="*/ 7434 h 54841"/>
                    <a:gd name="connsiteX33" fmla="*/ 17483 w 48077"/>
                    <a:gd name="connsiteY33" fmla="*/ 9007 h 54841"/>
                    <a:gd name="connsiteX34" fmla="*/ 12835 w 48077"/>
                    <a:gd name="connsiteY34" fmla="*/ 13263 h 54841"/>
                    <a:gd name="connsiteX35" fmla="*/ 10034 w 48077"/>
                    <a:gd name="connsiteY35" fmla="*/ 19463 h 54841"/>
                    <a:gd name="connsiteX36" fmla="*/ 9111 w 48077"/>
                    <a:gd name="connsiteY36" fmla="*/ 26927 h 54841"/>
                    <a:gd name="connsiteX37" fmla="*/ 9111 w 48077"/>
                    <a:gd name="connsiteY37" fmla="*/ 28007 h 54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8077" h="54841">
                      <a:moveTo>
                        <a:pt x="62" y="26927"/>
                      </a:moveTo>
                      <a:cubicBezTo>
                        <a:pt x="62" y="23072"/>
                        <a:pt x="616" y="19525"/>
                        <a:pt x="1754" y="16255"/>
                      </a:cubicBezTo>
                      <a:cubicBezTo>
                        <a:pt x="2862" y="12986"/>
                        <a:pt x="4463" y="10148"/>
                        <a:pt x="6525" y="7742"/>
                      </a:cubicBezTo>
                      <a:cubicBezTo>
                        <a:pt x="8588" y="5336"/>
                        <a:pt x="11111" y="3455"/>
                        <a:pt x="14066" y="2067"/>
                      </a:cubicBezTo>
                      <a:cubicBezTo>
                        <a:pt x="17021" y="679"/>
                        <a:pt x="20345" y="0"/>
                        <a:pt x="24008" y="0"/>
                      </a:cubicBezTo>
                      <a:cubicBezTo>
                        <a:pt x="27671" y="0"/>
                        <a:pt x="31088" y="679"/>
                        <a:pt x="34073" y="2067"/>
                      </a:cubicBezTo>
                      <a:cubicBezTo>
                        <a:pt x="37059" y="3455"/>
                        <a:pt x="39583" y="5336"/>
                        <a:pt x="41645" y="7742"/>
                      </a:cubicBezTo>
                      <a:cubicBezTo>
                        <a:pt x="43738" y="10148"/>
                        <a:pt x="45308" y="12986"/>
                        <a:pt x="46416" y="16255"/>
                      </a:cubicBezTo>
                      <a:cubicBezTo>
                        <a:pt x="47524" y="19525"/>
                        <a:pt x="48078" y="23102"/>
                        <a:pt x="48078" y="26927"/>
                      </a:cubicBezTo>
                      <a:lnTo>
                        <a:pt x="48078" y="28007"/>
                      </a:lnTo>
                      <a:cubicBezTo>
                        <a:pt x="48078" y="31862"/>
                        <a:pt x="47524" y="35409"/>
                        <a:pt x="46416" y="38679"/>
                      </a:cubicBezTo>
                      <a:cubicBezTo>
                        <a:pt x="45308" y="41948"/>
                        <a:pt x="43707" y="44786"/>
                        <a:pt x="41645" y="47192"/>
                      </a:cubicBezTo>
                      <a:cubicBezTo>
                        <a:pt x="39552" y="49598"/>
                        <a:pt x="37059" y="51448"/>
                        <a:pt x="34073" y="52806"/>
                      </a:cubicBezTo>
                      <a:cubicBezTo>
                        <a:pt x="31088" y="54163"/>
                        <a:pt x="27794" y="54841"/>
                        <a:pt x="24070" y="54841"/>
                      </a:cubicBezTo>
                      <a:cubicBezTo>
                        <a:pt x="20345" y="54841"/>
                        <a:pt x="17021" y="54163"/>
                        <a:pt x="14066" y="52806"/>
                      </a:cubicBezTo>
                      <a:cubicBezTo>
                        <a:pt x="11111" y="51448"/>
                        <a:pt x="8588" y="49567"/>
                        <a:pt x="6494" y="47192"/>
                      </a:cubicBezTo>
                      <a:cubicBezTo>
                        <a:pt x="4401" y="44786"/>
                        <a:pt x="2801" y="41979"/>
                        <a:pt x="1693" y="38679"/>
                      </a:cubicBezTo>
                      <a:cubicBezTo>
                        <a:pt x="585" y="35409"/>
                        <a:pt x="0" y="31831"/>
                        <a:pt x="0" y="28007"/>
                      </a:cubicBezTo>
                      <a:lnTo>
                        <a:pt x="0" y="26927"/>
                      </a:lnTo>
                      <a:close/>
                      <a:moveTo>
                        <a:pt x="9142" y="28007"/>
                      </a:moveTo>
                      <a:cubicBezTo>
                        <a:pt x="9142" y="30659"/>
                        <a:pt x="9449" y="33127"/>
                        <a:pt x="10065" y="35471"/>
                      </a:cubicBezTo>
                      <a:cubicBezTo>
                        <a:pt x="10681" y="37815"/>
                        <a:pt x="11604" y="39882"/>
                        <a:pt x="12866" y="41640"/>
                      </a:cubicBezTo>
                      <a:cubicBezTo>
                        <a:pt x="14128" y="43429"/>
                        <a:pt x="15667" y="44817"/>
                        <a:pt x="17544" y="45866"/>
                      </a:cubicBezTo>
                      <a:cubicBezTo>
                        <a:pt x="19422" y="46914"/>
                        <a:pt x="21607" y="47439"/>
                        <a:pt x="24100" y="47439"/>
                      </a:cubicBezTo>
                      <a:cubicBezTo>
                        <a:pt x="26594" y="47439"/>
                        <a:pt x="28748" y="46914"/>
                        <a:pt x="30626" y="45866"/>
                      </a:cubicBezTo>
                      <a:cubicBezTo>
                        <a:pt x="32503" y="44817"/>
                        <a:pt x="34073" y="43429"/>
                        <a:pt x="35304" y="41640"/>
                      </a:cubicBezTo>
                      <a:cubicBezTo>
                        <a:pt x="36535" y="39851"/>
                        <a:pt x="37459" y="37815"/>
                        <a:pt x="38105" y="35471"/>
                      </a:cubicBezTo>
                      <a:cubicBezTo>
                        <a:pt x="38752" y="33127"/>
                        <a:pt x="39059" y="30629"/>
                        <a:pt x="39059" y="28007"/>
                      </a:cubicBezTo>
                      <a:lnTo>
                        <a:pt x="39059" y="26927"/>
                      </a:lnTo>
                      <a:cubicBezTo>
                        <a:pt x="39059" y="24305"/>
                        <a:pt x="38752" y="21838"/>
                        <a:pt x="38105" y="19463"/>
                      </a:cubicBezTo>
                      <a:cubicBezTo>
                        <a:pt x="37459" y="17088"/>
                        <a:pt x="36535" y="15021"/>
                        <a:pt x="35274" y="13263"/>
                      </a:cubicBezTo>
                      <a:cubicBezTo>
                        <a:pt x="34012" y="11505"/>
                        <a:pt x="32442" y="10055"/>
                        <a:pt x="30564" y="9007"/>
                      </a:cubicBezTo>
                      <a:cubicBezTo>
                        <a:pt x="28687" y="7958"/>
                        <a:pt x="26471" y="7434"/>
                        <a:pt x="23977" y="7434"/>
                      </a:cubicBezTo>
                      <a:cubicBezTo>
                        <a:pt x="21484" y="7434"/>
                        <a:pt x="19360" y="7958"/>
                        <a:pt x="17483" y="9007"/>
                      </a:cubicBezTo>
                      <a:cubicBezTo>
                        <a:pt x="15605" y="10055"/>
                        <a:pt x="14066" y="11474"/>
                        <a:pt x="12835" y="13263"/>
                      </a:cubicBezTo>
                      <a:cubicBezTo>
                        <a:pt x="11604" y="15052"/>
                        <a:pt x="10650" y="17119"/>
                        <a:pt x="10034" y="19463"/>
                      </a:cubicBezTo>
                      <a:cubicBezTo>
                        <a:pt x="9419" y="21838"/>
                        <a:pt x="9111" y="24305"/>
                        <a:pt x="9111" y="26927"/>
                      </a:cubicBezTo>
                      <a:lnTo>
                        <a:pt x="9111" y="28007"/>
                      </a:lnTo>
                      <a:close/>
                    </a:path>
                  </a:pathLst>
                </a:custGeom>
                <a:grpFill/>
                <a:ln w="3075" cap="flat">
                  <a:noFill/>
                  <a:prstDash val="solid"/>
                  <a:miter/>
                </a:ln>
              </p:spPr>
              <p:txBody>
                <a:bodyPr rtlCol="0" anchor="ctr"/>
                <a:lstStyle/>
                <a:p>
                  <a:endParaRPr lang="en-IS"/>
                </a:p>
              </p:txBody>
            </p:sp>
            <p:sp>
              <p:nvSpPr>
                <p:cNvPr id="23" name="Freeform 22">
                  <a:extLst>
                    <a:ext uri="{FF2B5EF4-FFF2-40B4-BE49-F238E27FC236}">
                      <a16:creationId xmlns:a16="http://schemas.microsoft.com/office/drawing/2014/main" id="{1DE07C2F-2B47-0863-BA3C-4B791A05F8C7}"/>
                    </a:ext>
                  </a:extLst>
                </p:cNvPr>
                <p:cNvSpPr/>
                <p:nvPr/>
              </p:nvSpPr>
              <p:spPr>
                <a:xfrm>
                  <a:off x="11533021" y="623651"/>
                  <a:ext cx="73994" cy="53854"/>
                </a:xfrm>
                <a:custGeom>
                  <a:avLst/>
                  <a:gdLst>
                    <a:gd name="connsiteX0" fmla="*/ 8495 w 73994"/>
                    <a:gd name="connsiteY0" fmla="*/ 987 h 53854"/>
                    <a:gd name="connsiteX1" fmla="*/ 8741 w 73994"/>
                    <a:gd name="connsiteY1" fmla="*/ 6847 h 53854"/>
                    <a:gd name="connsiteX2" fmla="*/ 15359 w 73994"/>
                    <a:gd name="connsiteY2" fmla="*/ 1820 h 53854"/>
                    <a:gd name="connsiteX3" fmla="*/ 24408 w 73994"/>
                    <a:gd name="connsiteY3" fmla="*/ 0 h 53854"/>
                    <a:gd name="connsiteX4" fmla="*/ 33458 w 73994"/>
                    <a:gd name="connsiteY4" fmla="*/ 2036 h 53854"/>
                    <a:gd name="connsiteX5" fmla="*/ 39490 w 73994"/>
                    <a:gd name="connsiteY5" fmla="*/ 8513 h 53854"/>
                    <a:gd name="connsiteX6" fmla="*/ 46354 w 73994"/>
                    <a:gd name="connsiteY6" fmla="*/ 2344 h 53854"/>
                    <a:gd name="connsiteX7" fmla="*/ 56327 w 73994"/>
                    <a:gd name="connsiteY7" fmla="*/ 0 h 53854"/>
                    <a:gd name="connsiteX8" fmla="*/ 63837 w 73994"/>
                    <a:gd name="connsiteY8" fmla="*/ 1110 h 53854"/>
                    <a:gd name="connsiteX9" fmla="*/ 69377 w 73994"/>
                    <a:gd name="connsiteY9" fmla="*/ 4565 h 53854"/>
                    <a:gd name="connsiteX10" fmla="*/ 72825 w 73994"/>
                    <a:gd name="connsiteY10" fmla="*/ 10518 h 53854"/>
                    <a:gd name="connsiteX11" fmla="*/ 73994 w 73994"/>
                    <a:gd name="connsiteY11" fmla="*/ 19124 h 53854"/>
                    <a:gd name="connsiteX12" fmla="*/ 73994 w 73994"/>
                    <a:gd name="connsiteY12" fmla="*/ 53854 h 53854"/>
                    <a:gd name="connsiteX13" fmla="*/ 64976 w 73994"/>
                    <a:gd name="connsiteY13" fmla="*/ 53854 h 53854"/>
                    <a:gd name="connsiteX14" fmla="*/ 64976 w 73994"/>
                    <a:gd name="connsiteY14" fmla="*/ 19062 h 53854"/>
                    <a:gd name="connsiteX15" fmla="*/ 64176 w 73994"/>
                    <a:gd name="connsiteY15" fmla="*/ 13541 h 53854"/>
                    <a:gd name="connsiteX16" fmla="*/ 61898 w 73994"/>
                    <a:gd name="connsiteY16" fmla="*/ 10024 h 53854"/>
                    <a:gd name="connsiteX17" fmla="*/ 58327 w 73994"/>
                    <a:gd name="connsiteY17" fmla="*/ 8205 h 53854"/>
                    <a:gd name="connsiteX18" fmla="*/ 53711 w 73994"/>
                    <a:gd name="connsiteY18" fmla="*/ 7680 h 53854"/>
                    <a:gd name="connsiteX19" fmla="*/ 48786 w 73994"/>
                    <a:gd name="connsiteY19" fmla="*/ 8575 h 53854"/>
                    <a:gd name="connsiteX20" fmla="*/ 45092 w 73994"/>
                    <a:gd name="connsiteY20" fmla="*/ 10950 h 53854"/>
                    <a:gd name="connsiteX21" fmla="*/ 42661 w 73994"/>
                    <a:gd name="connsiteY21" fmla="*/ 14466 h 53854"/>
                    <a:gd name="connsiteX22" fmla="*/ 41522 w 73994"/>
                    <a:gd name="connsiteY22" fmla="*/ 18784 h 53854"/>
                    <a:gd name="connsiteX23" fmla="*/ 41522 w 73994"/>
                    <a:gd name="connsiteY23" fmla="*/ 53854 h 53854"/>
                    <a:gd name="connsiteX24" fmla="*/ 32442 w 73994"/>
                    <a:gd name="connsiteY24" fmla="*/ 53854 h 53854"/>
                    <a:gd name="connsiteX25" fmla="*/ 32442 w 73994"/>
                    <a:gd name="connsiteY25" fmla="*/ 19124 h 53854"/>
                    <a:gd name="connsiteX26" fmla="*/ 31642 w 73994"/>
                    <a:gd name="connsiteY26" fmla="*/ 13880 h 53854"/>
                    <a:gd name="connsiteX27" fmla="*/ 29364 w 73994"/>
                    <a:gd name="connsiteY27" fmla="*/ 10333 h 53854"/>
                    <a:gd name="connsiteX28" fmla="*/ 25824 w 73994"/>
                    <a:gd name="connsiteY28" fmla="*/ 8328 h 53854"/>
                    <a:gd name="connsiteX29" fmla="*/ 21176 w 73994"/>
                    <a:gd name="connsiteY29" fmla="*/ 7680 h 53854"/>
                    <a:gd name="connsiteX30" fmla="*/ 13420 w 73994"/>
                    <a:gd name="connsiteY30" fmla="*/ 9778 h 53854"/>
                    <a:gd name="connsiteX31" fmla="*/ 9018 w 73994"/>
                    <a:gd name="connsiteY31" fmla="*/ 15237 h 53854"/>
                    <a:gd name="connsiteX32" fmla="*/ 9018 w 73994"/>
                    <a:gd name="connsiteY32" fmla="*/ 53823 h 53854"/>
                    <a:gd name="connsiteX33" fmla="*/ 0 w 73994"/>
                    <a:gd name="connsiteY33" fmla="*/ 53823 h 53854"/>
                    <a:gd name="connsiteX34" fmla="*/ 0 w 73994"/>
                    <a:gd name="connsiteY34" fmla="*/ 956 h 53854"/>
                    <a:gd name="connsiteX35" fmla="*/ 8526 w 73994"/>
                    <a:gd name="connsiteY35" fmla="*/ 956 h 53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3994" h="53854">
                      <a:moveTo>
                        <a:pt x="8495" y="987"/>
                      </a:moveTo>
                      <a:lnTo>
                        <a:pt x="8741" y="6847"/>
                      </a:lnTo>
                      <a:cubicBezTo>
                        <a:pt x="10557" y="4688"/>
                        <a:pt x="12774" y="3023"/>
                        <a:pt x="15359" y="1820"/>
                      </a:cubicBezTo>
                      <a:cubicBezTo>
                        <a:pt x="17945" y="617"/>
                        <a:pt x="20961" y="0"/>
                        <a:pt x="24408" y="0"/>
                      </a:cubicBezTo>
                      <a:cubicBezTo>
                        <a:pt x="27856" y="0"/>
                        <a:pt x="30841" y="679"/>
                        <a:pt x="33458" y="2036"/>
                      </a:cubicBezTo>
                      <a:cubicBezTo>
                        <a:pt x="36074" y="3393"/>
                        <a:pt x="38074" y="5552"/>
                        <a:pt x="39490" y="8513"/>
                      </a:cubicBezTo>
                      <a:cubicBezTo>
                        <a:pt x="41245" y="5984"/>
                        <a:pt x="43522" y="3917"/>
                        <a:pt x="46354" y="2344"/>
                      </a:cubicBezTo>
                      <a:cubicBezTo>
                        <a:pt x="49186" y="771"/>
                        <a:pt x="52479" y="0"/>
                        <a:pt x="56327" y="0"/>
                      </a:cubicBezTo>
                      <a:cubicBezTo>
                        <a:pt x="59159" y="0"/>
                        <a:pt x="61652" y="370"/>
                        <a:pt x="63837" y="1110"/>
                      </a:cubicBezTo>
                      <a:cubicBezTo>
                        <a:pt x="66022" y="1851"/>
                        <a:pt x="67869" y="2992"/>
                        <a:pt x="69377" y="4565"/>
                      </a:cubicBezTo>
                      <a:cubicBezTo>
                        <a:pt x="70886" y="6138"/>
                        <a:pt x="72024" y="8112"/>
                        <a:pt x="72825" y="10518"/>
                      </a:cubicBezTo>
                      <a:cubicBezTo>
                        <a:pt x="73625" y="12924"/>
                        <a:pt x="73994" y="15792"/>
                        <a:pt x="73994" y="19124"/>
                      </a:cubicBezTo>
                      <a:lnTo>
                        <a:pt x="73994" y="53854"/>
                      </a:lnTo>
                      <a:lnTo>
                        <a:pt x="64976" y="53854"/>
                      </a:lnTo>
                      <a:lnTo>
                        <a:pt x="64976" y="19062"/>
                      </a:lnTo>
                      <a:cubicBezTo>
                        <a:pt x="64976" y="16841"/>
                        <a:pt x="64699" y="15021"/>
                        <a:pt x="64176" y="13541"/>
                      </a:cubicBezTo>
                      <a:cubicBezTo>
                        <a:pt x="63652" y="12060"/>
                        <a:pt x="62883" y="10888"/>
                        <a:pt x="61898" y="10024"/>
                      </a:cubicBezTo>
                      <a:cubicBezTo>
                        <a:pt x="60913" y="9130"/>
                        <a:pt x="59743" y="8544"/>
                        <a:pt x="58327" y="8205"/>
                      </a:cubicBezTo>
                      <a:cubicBezTo>
                        <a:pt x="56912" y="7865"/>
                        <a:pt x="55373" y="7680"/>
                        <a:pt x="53711" y="7680"/>
                      </a:cubicBezTo>
                      <a:cubicBezTo>
                        <a:pt x="51864" y="7680"/>
                        <a:pt x="50202" y="7989"/>
                        <a:pt x="48786" y="8575"/>
                      </a:cubicBezTo>
                      <a:cubicBezTo>
                        <a:pt x="47370" y="9161"/>
                        <a:pt x="46139" y="9963"/>
                        <a:pt x="45092" y="10950"/>
                      </a:cubicBezTo>
                      <a:cubicBezTo>
                        <a:pt x="44076" y="11937"/>
                        <a:pt x="43245" y="13109"/>
                        <a:pt x="42661" y="14466"/>
                      </a:cubicBezTo>
                      <a:cubicBezTo>
                        <a:pt x="42076" y="15823"/>
                        <a:pt x="41676" y="17273"/>
                        <a:pt x="41522" y="18784"/>
                      </a:cubicBezTo>
                      <a:lnTo>
                        <a:pt x="41522" y="53854"/>
                      </a:lnTo>
                      <a:lnTo>
                        <a:pt x="32442" y="53854"/>
                      </a:lnTo>
                      <a:lnTo>
                        <a:pt x="32442" y="19124"/>
                      </a:lnTo>
                      <a:cubicBezTo>
                        <a:pt x="32442" y="17057"/>
                        <a:pt x="32165" y="15330"/>
                        <a:pt x="31642" y="13880"/>
                      </a:cubicBezTo>
                      <a:cubicBezTo>
                        <a:pt x="31118" y="12430"/>
                        <a:pt x="30349" y="11258"/>
                        <a:pt x="29364" y="10333"/>
                      </a:cubicBezTo>
                      <a:cubicBezTo>
                        <a:pt x="28379" y="9408"/>
                        <a:pt x="27209" y="8760"/>
                        <a:pt x="25824" y="8328"/>
                      </a:cubicBezTo>
                      <a:cubicBezTo>
                        <a:pt x="24439" y="7896"/>
                        <a:pt x="22900" y="7680"/>
                        <a:pt x="21176" y="7680"/>
                      </a:cubicBezTo>
                      <a:cubicBezTo>
                        <a:pt x="17945" y="7680"/>
                        <a:pt x="15359" y="8390"/>
                        <a:pt x="13420" y="9778"/>
                      </a:cubicBezTo>
                      <a:cubicBezTo>
                        <a:pt x="11481" y="11166"/>
                        <a:pt x="10003" y="13016"/>
                        <a:pt x="9018" y="15237"/>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p>
              </p:txBody>
            </p:sp>
            <p:sp>
              <p:nvSpPr>
                <p:cNvPr id="24" name="Freeform 23">
                  <a:extLst>
                    <a:ext uri="{FF2B5EF4-FFF2-40B4-BE49-F238E27FC236}">
                      <a16:creationId xmlns:a16="http://schemas.microsoft.com/office/drawing/2014/main" id="{14194F09-BAAB-A55C-B17F-8846A8B5BACA}"/>
                    </a:ext>
                  </a:extLst>
                </p:cNvPr>
                <p:cNvSpPr/>
                <p:nvPr/>
              </p:nvSpPr>
              <p:spPr>
                <a:xfrm>
                  <a:off x="11620590" y="623651"/>
                  <a:ext cx="44599" cy="74180"/>
                </a:xfrm>
                <a:custGeom>
                  <a:avLst/>
                  <a:gdLst>
                    <a:gd name="connsiteX0" fmla="*/ 44538 w 44599"/>
                    <a:gd name="connsiteY0" fmla="*/ 28007 h 74180"/>
                    <a:gd name="connsiteX1" fmla="*/ 43184 w 44599"/>
                    <a:gd name="connsiteY1" fmla="*/ 38741 h 74180"/>
                    <a:gd name="connsiteX2" fmla="*/ 39213 w 44599"/>
                    <a:gd name="connsiteY2" fmla="*/ 47254 h 74180"/>
                    <a:gd name="connsiteX3" fmla="*/ 32811 w 44599"/>
                    <a:gd name="connsiteY3" fmla="*/ 52836 h 74180"/>
                    <a:gd name="connsiteX4" fmla="*/ 24131 w 44599"/>
                    <a:gd name="connsiteY4" fmla="*/ 54841 h 74180"/>
                    <a:gd name="connsiteX5" fmla="*/ 15421 w 44599"/>
                    <a:gd name="connsiteY5" fmla="*/ 53268 h 74180"/>
                    <a:gd name="connsiteX6" fmla="*/ 9019 w 44599"/>
                    <a:gd name="connsiteY6" fmla="*/ 48734 h 74180"/>
                    <a:gd name="connsiteX7" fmla="*/ 9019 w 44599"/>
                    <a:gd name="connsiteY7" fmla="*/ 74181 h 74180"/>
                    <a:gd name="connsiteX8" fmla="*/ 0 w 44599"/>
                    <a:gd name="connsiteY8" fmla="*/ 74181 h 74180"/>
                    <a:gd name="connsiteX9" fmla="*/ 0 w 44599"/>
                    <a:gd name="connsiteY9" fmla="*/ 987 h 74180"/>
                    <a:gd name="connsiteX10" fmla="*/ 8249 w 44599"/>
                    <a:gd name="connsiteY10" fmla="*/ 987 h 74180"/>
                    <a:gd name="connsiteX11" fmla="*/ 8680 w 44599"/>
                    <a:gd name="connsiteY11" fmla="*/ 6847 h 74180"/>
                    <a:gd name="connsiteX12" fmla="*/ 15174 w 44599"/>
                    <a:gd name="connsiteY12" fmla="*/ 1758 h 74180"/>
                    <a:gd name="connsiteX13" fmla="*/ 24008 w 44599"/>
                    <a:gd name="connsiteY13" fmla="*/ 0 h 74180"/>
                    <a:gd name="connsiteX14" fmla="*/ 32811 w 44599"/>
                    <a:gd name="connsiteY14" fmla="*/ 1943 h 74180"/>
                    <a:gd name="connsiteX15" fmla="*/ 39275 w 44599"/>
                    <a:gd name="connsiteY15" fmla="*/ 7434 h 74180"/>
                    <a:gd name="connsiteX16" fmla="*/ 43246 w 44599"/>
                    <a:gd name="connsiteY16" fmla="*/ 15947 h 74180"/>
                    <a:gd name="connsiteX17" fmla="*/ 44600 w 44599"/>
                    <a:gd name="connsiteY17" fmla="*/ 26958 h 74180"/>
                    <a:gd name="connsiteX18" fmla="*/ 44600 w 44599"/>
                    <a:gd name="connsiteY18" fmla="*/ 27976 h 74180"/>
                    <a:gd name="connsiteX19" fmla="*/ 35520 w 44599"/>
                    <a:gd name="connsiteY19" fmla="*/ 26989 h 74180"/>
                    <a:gd name="connsiteX20" fmla="*/ 34689 w 44599"/>
                    <a:gd name="connsiteY20" fmla="*/ 19525 h 74180"/>
                    <a:gd name="connsiteX21" fmla="*/ 32103 w 44599"/>
                    <a:gd name="connsiteY21" fmla="*/ 13387 h 74180"/>
                    <a:gd name="connsiteX22" fmla="*/ 27671 w 44599"/>
                    <a:gd name="connsiteY22" fmla="*/ 9222 h 74180"/>
                    <a:gd name="connsiteX23" fmla="*/ 21269 w 44599"/>
                    <a:gd name="connsiteY23" fmla="*/ 7680 h 74180"/>
                    <a:gd name="connsiteX24" fmla="*/ 17114 w 44599"/>
                    <a:gd name="connsiteY24" fmla="*/ 8205 h 74180"/>
                    <a:gd name="connsiteX25" fmla="*/ 13728 w 44599"/>
                    <a:gd name="connsiteY25" fmla="*/ 9716 h 74180"/>
                    <a:gd name="connsiteX26" fmla="*/ 11050 w 44599"/>
                    <a:gd name="connsiteY26" fmla="*/ 12029 h 74180"/>
                    <a:gd name="connsiteX27" fmla="*/ 8988 w 44599"/>
                    <a:gd name="connsiteY27" fmla="*/ 14929 h 74180"/>
                    <a:gd name="connsiteX28" fmla="*/ 8988 w 44599"/>
                    <a:gd name="connsiteY28" fmla="*/ 40190 h 74180"/>
                    <a:gd name="connsiteX29" fmla="*/ 11050 w 44599"/>
                    <a:gd name="connsiteY29" fmla="*/ 43090 h 74180"/>
                    <a:gd name="connsiteX30" fmla="*/ 13728 w 44599"/>
                    <a:gd name="connsiteY30" fmla="*/ 45372 h 74180"/>
                    <a:gd name="connsiteX31" fmla="*/ 17144 w 44599"/>
                    <a:gd name="connsiteY31" fmla="*/ 46853 h 74180"/>
                    <a:gd name="connsiteX32" fmla="*/ 21392 w 44599"/>
                    <a:gd name="connsiteY32" fmla="*/ 47377 h 74180"/>
                    <a:gd name="connsiteX33" fmla="*/ 27702 w 44599"/>
                    <a:gd name="connsiteY33" fmla="*/ 45804 h 74180"/>
                    <a:gd name="connsiteX34" fmla="*/ 32103 w 44599"/>
                    <a:gd name="connsiteY34" fmla="*/ 41609 h 74180"/>
                    <a:gd name="connsiteX35" fmla="*/ 34689 w 44599"/>
                    <a:gd name="connsiteY35" fmla="*/ 35440 h 74180"/>
                    <a:gd name="connsiteX36" fmla="*/ 35520 w 44599"/>
                    <a:gd name="connsiteY36" fmla="*/ 27945 h 74180"/>
                    <a:gd name="connsiteX37" fmla="*/ 35520 w 44599"/>
                    <a:gd name="connsiteY37" fmla="*/ 26927 h 74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4599" h="74180">
                      <a:moveTo>
                        <a:pt x="44538" y="28007"/>
                      </a:moveTo>
                      <a:cubicBezTo>
                        <a:pt x="44538" y="31893"/>
                        <a:pt x="44077" y="35471"/>
                        <a:pt x="43184" y="38741"/>
                      </a:cubicBezTo>
                      <a:cubicBezTo>
                        <a:pt x="42261" y="42010"/>
                        <a:pt x="40937" y="44848"/>
                        <a:pt x="39213" y="47254"/>
                      </a:cubicBezTo>
                      <a:cubicBezTo>
                        <a:pt x="37490" y="49659"/>
                        <a:pt x="35335" y="51510"/>
                        <a:pt x="32811" y="52836"/>
                      </a:cubicBezTo>
                      <a:cubicBezTo>
                        <a:pt x="30287" y="54163"/>
                        <a:pt x="27394" y="54841"/>
                        <a:pt x="24131" y="54841"/>
                      </a:cubicBezTo>
                      <a:cubicBezTo>
                        <a:pt x="20869" y="54841"/>
                        <a:pt x="17914" y="54317"/>
                        <a:pt x="15421" y="53268"/>
                      </a:cubicBezTo>
                      <a:cubicBezTo>
                        <a:pt x="12928" y="52220"/>
                        <a:pt x="10804" y="50708"/>
                        <a:pt x="9019" y="48734"/>
                      </a:cubicBezTo>
                      <a:lnTo>
                        <a:pt x="9019" y="74181"/>
                      </a:lnTo>
                      <a:lnTo>
                        <a:pt x="0" y="74181"/>
                      </a:lnTo>
                      <a:lnTo>
                        <a:pt x="0" y="987"/>
                      </a:lnTo>
                      <a:lnTo>
                        <a:pt x="8249" y="987"/>
                      </a:lnTo>
                      <a:lnTo>
                        <a:pt x="8680" y="6847"/>
                      </a:lnTo>
                      <a:cubicBezTo>
                        <a:pt x="10465" y="4627"/>
                        <a:pt x="12620" y="2930"/>
                        <a:pt x="15174" y="1758"/>
                      </a:cubicBezTo>
                      <a:cubicBezTo>
                        <a:pt x="17729" y="586"/>
                        <a:pt x="20653" y="0"/>
                        <a:pt x="24008" y="0"/>
                      </a:cubicBezTo>
                      <a:cubicBezTo>
                        <a:pt x="27363" y="0"/>
                        <a:pt x="30257" y="648"/>
                        <a:pt x="32811" y="1943"/>
                      </a:cubicBezTo>
                      <a:cubicBezTo>
                        <a:pt x="35366" y="3239"/>
                        <a:pt x="37520" y="5089"/>
                        <a:pt x="39275" y="7434"/>
                      </a:cubicBezTo>
                      <a:cubicBezTo>
                        <a:pt x="41029" y="9778"/>
                        <a:pt x="42353" y="12615"/>
                        <a:pt x="43246" y="15947"/>
                      </a:cubicBezTo>
                      <a:cubicBezTo>
                        <a:pt x="44138" y="19247"/>
                        <a:pt x="44600" y="22917"/>
                        <a:pt x="44600" y="26958"/>
                      </a:cubicBezTo>
                      <a:lnTo>
                        <a:pt x="44600" y="27976"/>
                      </a:lnTo>
                      <a:close/>
                      <a:moveTo>
                        <a:pt x="35520" y="26989"/>
                      </a:moveTo>
                      <a:cubicBezTo>
                        <a:pt x="35520" y="24336"/>
                        <a:pt x="35243" y="21869"/>
                        <a:pt x="34689" y="19525"/>
                      </a:cubicBezTo>
                      <a:cubicBezTo>
                        <a:pt x="34135" y="17211"/>
                        <a:pt x="33273" y="15145"/>
                        <a:pt x="32103" y="13387"/>
                      </a:cubicBezTo>
                      <a:cubicBezTo>
                        <a:pt x="30934" y="11628"/>
                        <a:pt x="29456" y="10240"/>
                        <a:pt x="27671" y="9222"/>
                      </a:cubicBezTo>
                      <a:cubicBezTo>
                        <a:pt x="25886" y="8205"/>
                        <a:pt x="23762" y="7680"/>
                        <a:pt x="21269" y="7680"/>
                      </a:cubicBezTo>
                      <a:cubicBezTo>
                        <a:pt x="19730" y="7680"/>
                        <a:pt x="18345" y="7865"/>
                        <a:pt x="17114" y="8205"/>
                      </a:cubicBezTo>
                      <a:cubicBezTo>
                        <a:pt x="15882" y="8544"/>
                        <a:pt x="14744" y="9068"/>
                        <a:pt x="13728" y="9716"/>
                      </a:cubicBezTo>
                      <a:cubicBezTo>
                        <a:pt x="12712" y="10364"/>
                        <a:pt x="11819" y="11135"/>
                        <a:pt x="11050" y="12029"/>
                      </a:cubicBezTo>
                      <a:cubicBezTo>
                        <a:pt x="10280" y="12924"/>
                        <a:pt x="9573" y="13880"/>
                        <a:pt x="8988" y="14929"/>
                      </a:cubicBezTo>
                      <a:lnTo>
                        <a:pt x="8988" y="40190"/>
                      </a:lnTo>
                      <a:cubicBezTo>
                        <a:pt x="9573" y="41239"/>
                        <a:pt x="10250" y="42195"/>
                        <a:pt x="11050" y="43090"/>
                      </a:cubicBezTo>
                      <a:cubicBezTo>
                        <a:pt x="11850" y="43984"/>
                        <a:pt x="12712" y="44755"/>
                        <a:pt x="13728" y="45372"/>
                      </a:cubicBezTo>
                      <a:cubicBezTo>
                        <a:pt x="14744" y="46020"/>
                        <a:pt x="15882" y="46513"/>
                        <a:pt x="17144" y="46853"/>
                      </a:cubicBezTo>
                      <a:cubicBezTo>
                        <a:pt x="18406" y="47192"/>
                        <a:pt x="19822" y="47377"/>
                        <a:pt x="21392" y="47377"/>
                      </a:cubicBezTo>
                      <a:cubicBezTo>
                        <a:pt x="23824" y="47377"/>
                        <a:pt x="25947" y="46853"/>
                        <a:pt x="27702" y="45804"/>
                      </a:cubicBezTo>
                      <a:cubicBezTo>
                        <a:pt x="29487" y="44755"/>
                        <a:pt x="30934" y="43367"/>
                        <a:pt x="32103" y="41609"/>
                      </a:cubicBezTo>
                      <a:cubicBezTo>
                        <a:pt x="33273" y="39851"/>
                        <a:pt x="34135" y="37784"/>
                        <a:pt x="34689" y="35440"/>
                      </a:cubicBezTo>
                      <a:cubicBezTo>
                        <a:pt x="35243" y="33065"/>
                        <a:pt x="35520" y="30567"/>
                        <a:pt x="35520" y="27945"/>
                      </a:cubicBezTo>
                      <a:lnTo>
                        <a:pt x="35520" y="26927"/>
                      </a:lnTo>
                      <a:close/>
                    </a:path>
                  </a:pathLst>
                </a:custGeom>
                <a:grpFill/>
                <a:ln w="3075" cap="flat">
                  <a:noFill/>
                  <a:prstDash val="solid"/>
                  <a:miter/>
                </a:ln>
              </p:spPr>
              <p:txBody>
                <a:bodyPr rtlCol="0" anchor="ctr"/>
                <a:lstStyle/>
                <a:p>
                  <a:endParaRPr lang="en-IS"/>
                </a:p>
              </p:txBody>
            </p:sp>
            <p:sp>
              <p:nvSpPr>
                <p:cNvPr id="25" name="Freeform 24">
                  <a:extLst>
                    <a:ext uri="{FF2B5EF4-FFF2-40B4-BE49-F238E27FC236}">
                      <a16:creationId xmlns:a16="http://schemas.microsoft.com/office/drawing/2014/main" id="{32CAC856-4C60-C3C9-4315-5F9DBD82F362}"/>
                    </a:ext>
                  </a:extLst>
                </p:cNvPr>
                <p:cNvSpPr/>
                <p:nvPr/>
              </p:nvSpPr>
              <p:spPr>
                <a:xfrm>
                  <a:off x="11675162" y="623621"/>
                  <a:ext cx="43491" cy="54872"/>
                </a:xfrm>
                <a:custGeom>
                  <a:avLst/>
                  <a:gdLst>
                    <a:gd name="connsiteX0" fmla="*/ 34012 w 43491"/>
                    <a:gd name="connsiteY0" fmla="*/ 53885 h 54872"/>
                    <a:gd name="connsiteX1" fmla="*/ 33242 w 43491"/>
                    <a:gd name="connsiteY1" fmla="*/ 51418 h 54872"/>
                    <a:gd name="connsiteX2" fmla="*/ 32750 w 43491"/>
                    <a:gd name="connsiteY2" fmla="*/ 48302 h 54872"/>
                    <a:gd name="connsiteX3" fmla="*/ 29887 w 43491"/>
                    <a:gd name="connsiteY3" fmla="*/ 50832 h 54872"/>
                    <a:gd name="connsiteX4" fmla="*/ 26440 w 43491"/>
                    <a:gd name="connsiteY4" fmla="*/ 52929 h 54872"/>
                    <a:gd name="connsiteX5" fmla="*/ 22377 w 43491"/>
                    <a:gd name="connsiteY5" fmla="*/ 54348 h 54872"/>
                    <a:gd name="connsiteX6" fmla="*/ 17760 w 43491"/>
                    <a:gd name="connsiteY6" fmla="*/ 54872 h 54872"/>
                    <a:gd name="connsiteX7" fmla="*/ 10434 w 43491"/>
                    <a:gd name="connsiteY7" fmla="*/ 53638 h 54872"/>
                    <a:gd name="connsiteX8" fmla="*/ 4832 w 43491"/>
                    <a:gd name="connsiteY8" fmla="*/ 50307 h 54872"/>
                    <a:gd name="connsiteX9" fmla="*/ 1262 w 43491"/>
                    <a:gd name="connsiteY9" fmla="*/ 45341 h 54872"/>
                    <a:gd name="connsiteX10" fmla="*/ 0 w 43491"/>
                    <a:gd name="connsiteY10" fmla="*/ 39203 h 54872"/>
                    <a:gd name="connsiteX11" fmla="*/ 1662 w 43491"/>
                    <a:gd name="connsiteY11" fmla="*/ 31708 h 54872"/>
                    <a:gd name="connsiteX12" fmla="*/ 6402 w 43491"/>
                    <a:gd name="connsiteY12" fmla="*/ 26249 h 54872"/>
                    <a:gd name="connsiteX13" fmla="*/ 13882 w 43491"/>
                    <a:gd name="connsiteY13" fmla="*/ 22917 h 54872"/>
                    <a:gd name="connsiteX14" fmla="*/ 23670 w 43491"/>
                    <a:gd name="connsiteY14" fmla="*/ 21807 h 54872"/>
                    <a:gd name="connsiteX15" fmla="*/ 32627 w 43491"/>
                    <a:gd name="connsiteY15" fmla="*/ 21807 h 54872"/>
                    <a:gd name="connsiteX16" fmla="*/ 32627 w 43491"/>
                    <a:gd name="connsiteY16" fmla="*/ 17643 h 54872"/>
                    <a:gd name="connsiteX17" fmla="*/ 29795 w 43491"/>
                    <a:gd name="connsiteY17" fmla="*/ 10086 h 54872"/>
                    <a:gd name="connsiteX18" fmla="*/ 21453 w 43491"/>
                    <a:gd name="connsiteY18" fmla="*/ 7279 h 54872"/>
                    <a:gd name="connsiteX19" fmla="*/ 16837 w 43491"/>
                    <a:gd name="connsiteY19" fmla="*/ 7958 h 54872"/>
                    <a:gd name="connsiteX20" fmla="*/ 13266 w 43491"/>
                    <a:gd name="connsiteY20" fmla="*/ 9778 h 54872"/>
                    <a:gd name="connsiteX21" fmla="*/ 10958 w 43491"/>
                    <a:gd name="connsiteY21" fmla="*/ 12430 h 54872"/>
                    <a:gd name="connsiteX22" fmla="*/ 10127 w 43491"/>
                    <a:gd name="connsiteY22" fmla="*/ 15607 h 54872"/>
                    <a:gd name="connsiteX23" fmla="*/ 1046 w 43491"/>
                    <a:gd name="connsiteY23" fmla="*/ 15607 h 54872"/>
                    <a:gd name="connsiteX24" fmla="*/ 2524 w 43491"/>
                    <a:gd name="connsiteY24" fmla="*/ 9994 h 54872"/>
                    <a:gd name="connsiteX25" fmla="*/ 6741 w 43491"/>
                    <a:gd name="connsiteY25" fmla="*/ 4997 h 54872"/>
                    <a:gd name="connsiteX26" fmla="*/ 13358 w 43491"/>
                    <a:gd name="connsiteY26" fmla="*/ 1388 h 54872"/>
                    <a:gd name="connsiteX27" fmla="*/ 22007 w 43491"/>
                    <a:gd name="connsiteY27" fmla="*/ 0 h 54872"/>
                    <a:gd name="connsiteX28" fmla="*/ 29918 w 43491"/>
                    <a:gd name="connsiteY28" fmla="*/ 1110 h 54872"/>
                    <a:gd name="connsiteX29" fmla="*/ 36135 w 43491"/>
                    <a:gd name="connsiteY29" fmla="*/ 4442 h 54872"/>
                    <a:gd name="connsiteX30" fmla="*/ 40167 w 43491"/>
                    <a:gd name="connsiteY30" fmla="*/ 9994 h 54872"/>
                    <a:gd name="connsiteX31" fmla="*/ 41645 w 43491"/>
                    <a:gd name="connsiteY31" fmla="*/ 17766 h 54872"/>
                    <a:gd name="connsiteX32" fmla="*/ 41645 w 43491"/>
                    <a:gd name="connsiteY32" fmla="*/ 42349 h 54872"/>
                    <a:gd name="connsiteX33" fmla="*/ 42107 w 43491"/>
                    <a:gd name="connsiteY33" fmla="*/ 47994 h 54872"/>
                    <a:gd name="connsiteX34" fmla="*/ 43492 w 43491"/>
                    <a:gd name="connsiteY34" fmla="*/ 53114 h 54872"/>
                    <a:gd name="connsiteX35" fmla="*/ 43492 w 43491"/>
                    <a:gd name="connsiteY35" fmla="*/ 53885 h 54872"/>
                    <a:gd name="connsiteX36" fmla="*/ 34042 w 43491"/>
                    <a:gd name="connsiteY36" fmla="*/ 53885 h 54872"/>
                    <a:gd name="connsiteX37" fmla="*/ 19053 w 43491"/>
                    <a:gd name="connsiteY37" fmla="*/ 47007 h 54872"/>
                    <a:gd name="connsiteX38" fmla="*/ 23639 w 43491"/>
                    <a:gd name="connsiteY38" fmla="*/ 46328 h 54872"/>
                    <a:gd name="connsiteX39" fmla="*/ 27548 w 43491"/>
                    <a:gd name="connsiteY39" fmla="*/ 44539 h 54872"/>
                    <a:gd name="connsiteX40" fmla="*/ 30595 w 43491"/>
                    <a:gd name="connsiteY40" fmla="*/ 42010 h 54872"/>
                    <a:gd name="connsiteX41" fmla="*/ 32627 w 43491"/>
                    <a:gd name="connsiteY41" fmla="*/ 39080 h 54872"/>
                    <a:gd name="connsiteX42" fmla="*/ 32627 w 43491"/>
                    <a:gd name="connsiteY42" fmla="*/ 28223 h 54872"/>
                    <a:gd name="connsiteX43" fmla="*/ 25116 w 43491"/>
                    <a:gd name="connsiteY43" fmla="*/ 28223 h 54872"/>
                    <a:gd name="connsiteX44" fmla="*/ 13174 w 43491"/>
                    <a:gd name="connsiteY44" fmla="*/ 30628 h 54872"/>
                    <a:gd name="connsiteX45" fmla="*/ 8988 w 43491"/>
                    <a:gd name="connsiteY45" fmla="*/ 37939 h 54872"/>
                    <a:gd name="connsiteX46" fmla="*/ 9634 w 43491"/>
                    <a:gd name="connsiteY46" fmla="*/ 41517 h 54872"/>
                    <a:gd name="connsiteX47" fmla="*/ 11573 w 43491"/>
                    <a:gd name="connsiteY47" fmla="*/ 44385 h 54872"/>
                    <a:gd name="connsiteX48" fmla="*/ 14744 w 43491"/>
                    <a:gd name="connsiteY48" fmla="*/ 46297 h 54872"/>
                    <a:gd name="connsiteX49" fmla="*/ 19114 w 43491"/>
                    <a:gd name="connsiteY49" fmla="*/ 47007 h 5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43491" h="54872">
                      <a:moveTo>
                        <a:pt x="34012" y="53885"/>
                      </a:moveTo>
                      <a:cubicBezTo>
                        <a:pt x="33673" y="53237"/>
                        <a:pt x="33427" y="52405"/>
                        <a:pt x="33242" y="51418"/>
                      </a:cubicBezTo>
                      <a:cubicBezTo>
                        <a:pt x="33057" y="50431"/>
                        <a:pt x="32873" y="49382"/>
                        <a:pt x="32750" y="48302"/>
                      </a:cubicBezTo>
                      <a:cubicBezTo>
                        <a:pt x="31919" y="49197"/>
                        <a:pt x="30964" y="50030"/>
                        <a:pt x="29887" y="50832"/>
                      </a:cubicBezTo>
                      <a:cubicBezTo>
                        <a:pt x="28810" y="51634"/>
                        <a:pt x="27671" y="52343"/>
                        <a:pt x="26440" y="52929"/>
                      </a:cubicBezTo>
                      <a:cubicBezTo>
                        <a:pt x="25209" y="53515"/>
                        <a:pt x="23823" y="54009"/>
                        <a:pt x="22377" y="54348"/>
                      </a:cubicBezTo>
                      <a:cubicBezTo>
                        <a:pt x="20899" y="54687"/>
                        <a:pt x="19360" y="54872"/>
                        <a:pt x="17760" y="54872"/>
                      </a:cubicBezTo>
                      <a:cubicBezTo>
                        <a:pt x="15051" y="54872"/>
                        <a:pt x="12620" y="54471"/>
                        <a:pt x="10434" y="53638"/>
                      </a:cubicBezTo>
                      <a:cubicBezTo>
                        <a:pt x="8249" y="52806"/>
                        <a:pt x="6371" y="51726"/>
                        <a:pt x="4832" y="50307"/>
                      </a:cubicBezTo>
                      <a:cubicBezTo>
                        <a:pt x="3293" y="48888"/>
                        <a:pt x="2093" y="47254"/>
                        <a:pt x="1262" y="45341"/>
                      </a:cubicBezTo>
                      <a:cubicBezTo>
                        <a:pt x="431" y="43429"/>
                        <a:pt x="0" y="41393"/>
                        <a:pt x="0" y="39203"/>
                      </a:cubicBezTo>
                      <a:cubicBezTo>
                        <a:pt x="0" y="36366"/>
                        <a:pt x="554" y="33867"/>
                        <a:pt x="1662" y="31708"/>
                      </a:cubicBezTo>
                      <a:cubicBezTo>
                        <a:pt x="2770" y="29549"/>
                        <a:pt x="4340" y="27729"/>
                        <a:pt x="6402" y="26249"/>
                      </a:cubicBezTo>
                      <a:cubicBezTo>
                        <a:pt x="8464" y="24768"/>
                        <a:pt x="10958" y="23688"/>
                        <a:pt x="13882" y="22917"/>
                      </a:cubicBezTo>
                      <a:cubicBezTo>
                        <a:pt x="16806" y="22146"/>
                        <a:pt x="20068" y="21807"/>
                        <a:pt x="23670" y="21807"/>
                      </a:cubicBezTo>
                      <a:lnTo>
                        <a:pt x="32627" y="21807"/>
                      </a:lnTo>
                      <a:lnTo>
                        <a:pt x="32627" y="17643"/>
                      </a:lnTo>
                      <a:cubicBezTo>
                        <a:pt x="32627" y="14497"/>
                        <a:pt x="31672" y="11968"/>
                        <a:pt x="29795" y="10086"/>
                      </a:cubicBezTo>
                      <a:cubicBezTo>
                        <a:pt x="27917" y="8205"/>
                        <a:pt x="25116" y="7279"/>
                        <a:pt x="21453" y="7279"/>
                      </a:cubicBezTo>
                      <a:cubicBezTo>
                        <a:pt x="19761" y="7279"/>
                        <a:pt x="18222" y="7495"/>
                        <a:pt x="16837" y="7958"/>
                      </a:cubicBezTo>
                      <a:cubicBezTo>
                        <a:pt x="15451" y="8421"/>
                        <a:pt x="14251" y="9037"/>
                        <a:pt x="13266" y="9778"/>
                      </a:cubicBezTo>
                      <a:cubicBezTo>
                        <a:pt x="12281" y="10518"/>
                        <a:pt x="11512" y="11443"/>
                        <a:pt x="10958" y="12430"/>
                      </a:cubicBezTo>
                      <a:cubicBezTo>
                        <a:pt x="10404" y="13417"/>
                        <a:pt x="10127" y="14497"/>
                        <a:pt x="10127" y="15607"/>
                      </a:cubicBezTo>
                      <a:lnTo>
                        <a:pt x="1046" y="15607"/>
                      </a:lnTo>
                      <a:cubicBezTo>
                        <a:pt x="1046" y="13726"/>
                        <a:pt x="1539" y="11844"/>
                        <a:pt x="2524" y="9994"/>
                      </a:cubicBezTo>
                      <a:cubicBezTo>
                        <a:pt x="3509" y="8143"/>
                        <a:pt x="4925" y="6477"/>
                        <a:pt x="6741" y="4997"/>
                      </a:cubicBezTo>
                      <a:cubicBezTo>
                        <a:pt x="8557" y="3516"/>
                        <a:pt x="10773" y="2313"/>
                        <a:pt x="13358" y="1388"/>
                      </a:cubicBezTo>
                      <a:cubicBezTo>
                        <a:pt x="15944" y="463"/>
                        <a:pt x="18837" y="0"/>
                        <a:pt x="22007" y="0"/>
                      </a:cubicBezTo>
                      <a:cubicBezTo>
                        <a:pt x="24870" y="0"/>
                        <a:pt x="27517" y="370"/>
                        <a:pt x="29918" y="1110"/>
                      </a:cubicBezTo>
                      <a:cubicBezTo>
                        <a:pt x="32350" y="1851"/>
                        <a:pt x="34412" y="2961"/>
                        <a:pt x="36135" y="4442"/>
                      </a:cubicBezTo>
                      <a:cubicBezTo>
                        <a:pt x="37859" y="5922"/>
                        <a:pt x="39213" y="7773"/>
                        <a:pt x="40167" y="9994"/>
                      </a:cubicBezTo>
                      <a:cubicBezTo>
                        <a:pt x="41122" y="12214"/>
                        <a:pt x="41645" y="14805"/>
                        <a:pt x="41645" y="17766"/>
                      </a:cubicBezTo>
                      <a:lnTo>
                        <a:pt x="41645" y="42349"/>
                      </a:lnTo>
                      <a:cubicBezTo>
                        <a:pt x="41645" y="44138"/>
                        <a:pt x="41799" y="46020"/>
                        <a:pt x="42107" y="47994"/>
                      </a:cubicBezTo>
                      <a:cubicBezTo>
                        <a:pt x="42414" y="49968"/>
                        <a:pt x="42876" y="51664"/>
                        <a:pt x="43492" y="53114"/>
                      </a:cubicBezTo>
                      <a:lnTo>
                        <a:pt x="43492" y="53885"/>
                      </a:lnTo>
                      <a:lnTo>
                        <a:pt x="34042" y="53885"/>
                      </a:lnTo>
                      <a:close/>
                      <a:moveTo>
                        <a:pt x="19053" y="47007"/>
                      </a:moveTo>
                      <a:cubicBezTo>
                        <a:pt x="20684" y="47007"/>
                        <a:pt x="22192" y="46791"/>
                        <a:pt x="23639" y="46328"/>
                      </a:cubicBezTo>
                      <a:cubicBezTo>
                        <a:pt x="25055" y="45866"/>
                        <a:pt x="26378" y="45280"/>
                        <a:pt x="27548" y="44539"/>
                      </a:cubicBezTo>
                      <a:cubicBezTo>
                        <a:pt x="28717" y="43799"/>
                        <a:pt x="29733" y="42966"/>
                        <a:pt x="30595" y="42010"/>
                      </a:cubicBezTo>
                      <a:cubicBezTo>
                        <a:pt x="31457" y="41054"/>
                        <a:pt x="32134" y="40098"/>
                        <a:pt x="32627" y="39080"/>
                      </a:cubicBezTo>
                      <a:lnTo>
                        <a:pt x="32627" y="28223"/>
                      </a:lnTo>
                      <a:lnTo>
                        <a:pt x="25116" y="28223"/>
                      </a:lnTo>
                      <a:cubicBezTo>
                        <a:pt x="19945" y="28223"/>
                        <a:pt x="15975" y="29025"/>
                        <a:pt x="13174" y="30628"/>
                      </a:cubicBezTo>
                      <a:cubicBezTo>
                        <a:pt x="10373" y="32232"/>
                        <a:pt x="8988" y="34669"/>
                        <a:pt x="8988" y="37939"/>
                      </a:cubicBezTo>
                      <a:cubicBezTo>
                        <a:pt x="8988" y="39203"/>
                        <a:pt x="9203" y="40406"/>
                        <a:pt x="9634" y="41517"/>
                      </a:cubicBezTo>
                      <a:cubicBezTo>
                        <a:pt x="10065" y="42627"/>
                        <a:pt x="10711" y="43583"/>
                        <a:pt x="11573" y="44385"/>
                      </a:cubicBezTo>
                      <a:cubicBezTo>
                        <a:pt x="12435" y="45187"/>
                        <a:pt x="13482" y="45804"/>
                        <a:pt x="14744" y="46297"/>
                      </a:cubicBezTo>
                      <a:cubicBezTo>
                        <a:pt x="16005" y="46791"/>
                        <a:pt x="17452" y="47007"/>
                        <a:pt x="19114" y="47007"/>
                      </a:cubicBezTo>
                      <a:close/>
                    </a:path>
                  </a:pathLst>
                </a:custGeom>
                <a:grpFill/>
                <a:ln w="3075" cap="flat">
                  <a:noFill/>
                  <a:prstDash val="solid"/>
                  <a:miter/>
                </a:ln>
              </p:spPr>
              <p:txBody>
                <a:bodyPr rtlCol="0" anchor="ctr"/>
                <a:lstStyle/>
                <a:p>
                  <a:endParaRPr lang="en-IS"/>
                </a:p>
              </p:txBody>
            </p:sp>
            <p:sp>
              <p:nvSpPr>
                <p:cNvPr id="26" name="Freeform 25">
                  <a:extLst>
                    <a:ext uri="{FF2B5EF4-FFF2-40B4-BE49-F238E27FC236}">
                      <a16:creationId xmlns:a16="http://schemas.microsoft.com/office/drawing/2014/main" id="{BF724224-1A85-9229-8F8B-ED5B34568099}"/>
                    </a:ext>
                  </a:extLst>
                </p:cNvPr>
                <p:cNvSpPr/>
                <p:nvPr/>
              </p:nvSpPr>
              <p:spPr>
                <a:xfrm>
                  <a:off x="11730935" y="623651"/>
                  <a:ext cx="41491" cy="53823"/>
                </a:xfrm>
                <a:custGeom>
                  <a:avLst/>
                  <a:gdLst>
                    <a:gd name="connsiteX0" fmla="*/ 8495 w 41491"/>
                    <a:gd name="connsiteY0" fmla="*/ 987 h 53823"/>
                    <a:gd name="connsiteX1" fmla="*/ 8803 w 41491"/>
                    <a:gd name="connsiteY1" fmla="*/ 7619 h 53823"/>
                    <a:gd name="connsiteX2" fmla="*/ 15636 w 41491"/>
                    <a:gd name="connsiteY2" fmla="*/ 2036 h 53823"/>
                    <a:gd name="connsiteX3" fmla="*/ 24593 w 41491"/>
                    <a:gd name="connsiteY3" fmla="*/ 0 h 53823"/>
                    <a:gd name="connsiteX4" fmla="*/ 31580 w 41491"/>
                    <a:gd name="connsiteY4" fmla="*/ 1049 h 53823"/>
                    <a:gd name="connsiteX5" fmla="*/ 36905 w 41491"/>
                    <a:gd name="connsiteY5" fmla="*/ 4411 h 53823"/>
                    <a:gd name="connsiteX6" fmla="*/ 40291 w 41491"/>
                    <a:gd name="connsiteY6" fmla="*/ 10364 h 53823"/>
                    <a:gd name="connsiteX7" fmla="*/ 41491 w 41491"/>
                    <a:gd name="connsiteY7" fmla="*/ 19185 h 53823"/>
                    <a:gd name="connsiteX8" fmla="*/ 41491 w 41491"/>
                    <a:gd name="connsiteY8" fmla="*/ 53823 h 53823"/>
                    <a:gd name="connsiteX9" fmla="*/ 32473 w 41491"/>
                    <a:gd name="connsiteY9" fmla="*/ 53823 h 53823"/>
                    <a:gd name="connsiteX10" fmla="*/ 32473 w 41491"/>
                    <a:gd name="connsiteY10" fmla="*/ 19093 h 53823"/>
                    <a:gd name="connsiteX11" fmla="*/ 31795 w 41491"/>
                    <a:gd name="connsiteY11" fmla="*/ 13849 h 53823"/>
                    <a:gd name="connsiteX12" fmla="*/ 29764 w 41491"/>
                    <a:gd name="connsiteY12" fmla="*/ 10302 h 53823"/>
                    <a:gd name="connsiteX13" fmla="*/ 26440 w 41491"/>
                    <a:gd name="connsiteY13" fmla="*/ 8297 h 53823"/>
                    <a:gd name="connsiteX14" fmla="*/ 21884 w 41491"/>
                    <a:gd name="connsiteY14" fmla="*/ 7649 h 53823"/>
                    <a:gd name="connsiteX15" fmla="*/ 14189 w 41491"/>
                    <a:gd name="connsiteY15" fmla="*/ 9994 h 53823"/>
                    <a:gd name="connsiteX16" fmla="*/ 9018 w 41491"/>
                    <a:gd name="connsiteY16" fmla="*/ 16162 h 53823"/>
                    <a:gd name="connsiteX17" fmla="*/ 9018 w 41491"/>
                    <a:gd name="connsiteY17" fmla="*/ 53823 h 53823"/>
                    <a:gd name="connsiteX18" fmla="*/ 0 w 41491"/>
                    <a:gd name="connsiteY18" fmla="*/ 53823 h 53823"/>
                    <a:gd name="connsiteX19" fmla="*/ 0 w 41491"/>
                    <a:gd name="connsiteY19" fmla="*/ 956 h 53823"/>
                    <a:gd name="connsiteX20" fmla="*/ 8526 w 41491"/>
                    <a:gd name="connsiteY20" fmla="*/ 956 h 53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491" h="53823">
                      <a:moveTo>
                        <a:pt x="8495" y="987"/>
                      </a:moveTo>
                      <a:lnTo>
                        <a:pt x="8803" y="7619"/>
                      </a:lnTo>
                      <a:cubicBezTo>
                        <a:pt x="10681" y="5244"/>
                        <a:pt x="12958" y="3362"/>
                        <a:pt x="15636" y="2036"/>
                      </a:cubicBezTo>
                      <a:cubicBezTo>
                        <a:pt x="18314" y="679"/>
                        <a:pt x="21300" y="0"/>
                        <a:pt x="24593" y="0"/>
                      </a:cubicBezTo>
                      <a:cubicBezTo>
                        <a:pt x="27148" y="0"/>
                        <a:pt x="29487" y="339"/>
                        <a:pt x="31580" y="1049"/>
                      </a:cubicBezTo>
                      <a:cubicBezTo>
                        <a:pt x="33673" y="1758"/>
                        <a:pt x="35427" y="2869"/>
                        <a:pt x="36905" y="4411"/>
                      </a:cubicBezTo>
                      <a:cubicBezTo>
                        <a:pt x="38382" y="5953"/>
                        <a:pt x="39490" y="7958"/>
                        <a:pt x="40291" y="10364"/>
                      </a:cubicBezTo>
                      <a:cubicBezTo>
                        <a:pt x="41091" y="12770"/>
                        <a:pt x="41491" y="15731"/>
                        <a:pt x="41491" y="19185"/>
                      </a:cubicBezTo>
                      <a:lnTo>
                        <a:pt x="41491" y="53823"/>
                      </a:lnTo>
                      <a:lnTo>
                        <a:pt x="32473" y="53823"/>
                      </a:lnTo>
                      <a:lnTo>
                        <a:pt x="32473" y="19093"/>
                      </a:lnTo>
                      <a:cubicBezTo>
                        <a:pt x="32473" y="17026"/>
                        <a:pt x="32257" y="15299"/>
                        <a:pt x="31795" y="13849"/>
                      </a:cubicBezTo>
                      <a:cubicBezTo>
                        <a:pt x="31334" y="12399"/>
                        <a:pt x="30657" y="11227"/>
                        <a:pt x="29764" y="10302"/>
                      </a:cubicBezTo>
                      <a:cubicBezTo>
                        <a:pt x="28871" y="9377"/>
                        <a:pt x="27763" y="8729"/>
                        <a:pt x="26440" y="8297"/>
                      </a:cubicBezTo>
                      <a:cubicBezTo>
                        <a:pt x="25116" y="7865"/>
                        <a:pt x="23608" y="7649"/>
                        <a:pt x="21884" y="7649"/>
                      </a:cubicBezTo>
                      <a:cubicBezTo>
                        <a:pt x="18960" y="7649"/>
                        <a:pt x="16375" y="8421"/>
                        <a:pt x="14189" y="9994"/>
                      </a:cubicBezTo>
                      <a:cubicBezTo>
                        <a:pt x="12004" y="11567"/>
                        <a:pt x="10250" y="13602"/>
                        <a:pt x="9018" y="16162"/>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p>
              </p:txBody>
            </p:sp>
            <p:grpSp>
              <p:nvGrpSpPr>
                <p:cNvPr id="27" name="Graphic 1">
                  <a:extLst>
                    <a:ext uri="{FF2B5EF4-FFF2-40B4-BE49-F238E27FC236}">
                      <a16:creationId xmlns:a16="http://schemas.microsoft.com/office/drawing/2014/main" id="{F5B994E1-EEBF-0DD8-4D84-5E22DE67EFF1}"/>
                    </a:ext>
                  </a:extLst>
                </p:cNvPr>
                <p:cNvGrpSpPr/>
                <p:nvPr/>
              </p:nvGrpSpPr>
              <p:grpSpPr>
                <a:xfrm>
                  <a:off x="10977294" y="623621"/>
                  <a:ext cx="97294" cy="54872"/>
                  <a:chOff x="10977294" y="623621"/>
                  <a:chExt cx="97294" cy="54872"/>
                </a:xfrm>
                <a:grpFill/>
              </p:grpSpPr>
              <p:sp>
                <p:nvSpPr>
                  <p:cNvPr id="30" name="Freeform 29">
                    <a:extLst>
                      <a:ext uri="{FF2B5EF4-FFF2-40B4-BE49-F238E27FC236}">
                        <a16:creationId xmlns:a16="http://schemas.microsoft.com/office/drawing/2014/main" id="{06D81DDA-5BA8-AE58-9F4B-833E96740BC3}"/>
                      </a:ext>
                    </a:extLst>
                  </p:cNvPr>
                  <p:cNvSpPr/>
                  <p:nvPr/>
                </p:nvSpPr>
                <p:spPr>
                  <a:xfrm>
                    <a:off x="10977294" y="623621"/>
                    <a:ext cx="43491" cy="54872"/>
                  </a:xfrm>
                  <a:custGeom>
                    <a:avLst/>
                    <a:gdLst>
                      <a:gd name="connsiteX0" fmla="*/ 34012 w 43491"/>
                      <a:gd name="connsiteY0" fmla="*/ 53885 h 54872"/>
                      <a:gd name="connsiteX1" fmla="*/ 33242 w 43491"/>
                      <a:gd name="connsiteY1" fmla="*/ 51418 h 54872"/>
                      <a:gd name="connsiteX2" fmla="*/ 32750 w 43491"/>
                      <a:gd name="connsiteY2" fmla="*/ 48302 h 54872"/>
                      <a:gd name="connsiteX3" fmla="*/ 29887 w 43491"/>
                      <a:gd name="connsiteY3" fmla="*/ 50832 h 54872"/>
                      <a:gd name="connsiteX4" fmla="*/ 26440 w 43491"/>
                      <a:gd name="connsiteY4" fmla="*/ 52929 h 54872"/>
                      <a:gd name="connsiteX5" fmla="*/ 22377 w 43491"/>
                      <a:gd name="connsiteY5" fmla="*/ 54348 h 54872"/>
                      <a:gd name="connsiteX6" fmla="*/ 17760 w 43491"/>
                      <a:gd name="connsiteY6" fmla="*/ 54872 h 54872"/>
                      <a:gd name="connsiteX7" fmla="*/ 10434 w 43491"/>
                      <a:gd name="connsiteY7" fmla="*/ 53638 h 54872"/>
                      <a:gd name="connsiteX8" fmla="*/ 4832 w 43491"/>
                      <a:gd name="connsiteY8" fmla="*/ 50307 h 54872"/>
                      <a:gd name="connsiteX9" fmla="*/ 1262 w 43491"/>
                      <a:gd name="connsiteY9" fmla="*/ 45341 h 54872"/>
                      <a:gd name="connsiteX10" fmla="*/ 0 w 43491"/>
                      <a:gd name="connsiteY10" fmla="*/ 39203 h 54872"/>
                      <a:gd name="connsiteX11" fmla="*/ 1662 w 43491"/>
                      <a:gd name="connsiteY11" fmla="*/ 31708 h 54872"/>
                      <a:gd name="connsiteX12" fmla="*/ 6402 w 43491"/>
                      <a:gd name="connsiteY12" fmla="*/ 26249 h 54872"/>
                      <a:gd name="connsiteX13" fmla="*/ 13882 w 43491"/>
                      <a:gd name="connsiteY13" fmla="*/ 22917 h 54872"/>
                      <a:gd name="connsiteX14" fmla="*/ 23670 w 43491"/>
                      <a:gd name="connsiteY14" fmla="*/ 21807 h 54872"/>
                      <a:gd name="connsiteX15" fmla="*/ 32626 w 43491"/>
                      <a:gd name="connsiteY15" fmla="*/ 21807 h 54872"/>
                      <a:gd name="connsiteX16" fmla="*/ 32626 w 43491"/>
                      <a:gd name="connsiteY16" fmla="*/ 17643 h 54872"/>
                      <a:gd name="connsiteX17" fmla="*/ 29795 w 43491"/>
                      <a:gd name="connsiteY17" fmla="*/ 10086 h 54872"/>
                      <a:gd name="connsiteX18" fmla="*/ 21453 w 43491"/>
                      <a:gd name="connsiteY18" fmla="*/ 7279 h 54872"/>
                      <a:gd name="connsiteX19" fmla="*/ 16836 w 43491"/>
                      <a:gd name="connsiteY19" fmla="*/ 7958 h 54872"/>
                      <a:gd name="connsiteX20" fmla="*/ 13266 w 43491"/>
                      <a:gd name="connsiteY20" fmla="*/ 9778 h 54872"/>
                      <a:gd name="connsiteX21" fmla="*/ 10958 w 43491"/>
                      <a:gd name="connsiteY21" fmla="*/ 12430 h 54872"/>
                      <a:gd name="connsiteX22" fmla="*/ 10127 w 43491"/>
                      <a:gd name="connsiteY22" fmla="*/ 15607 h 54872"/>
                      <a:gd name="connsiteX23" fmla="*/ 1046 w 43491"/>
                      <a:gd name="connsiteY23" fmla="*/ 15607 h 54872"/>
                      <a:gd name="connsiteX24" fmla="*/ 2524 w 43491"/>
                      <a:gd name="connsiteY24" fmla="*/ 9994 h 54872"/>
                      <a:gd name="connsiteX25" fmla="*/ 6741 w 43491"/>
                      <a:gd name="connsiteY25" fmla="*/ 4997 h 54872"/>
                      <a:gd name="connsiteX26" fmla="*/ 13358 w 43491"/>
                      <a:gd name="connsiteY26" fmla="*/ 1388 h 54872"/>
                      <a:gd name="connsiteX27" fmla="*/ 22007 w 43491"/>
                      <a:gd name="connsiteY27" fmla="*/ 0 h 54872"/>
                      <a:gd name="connsiteX28" fmla="*/ 29918 w 43491"/>
                      <a:gd name="connsiteY28" fmla="*/ 1110 h 54872"/>
                      <a:gd name="connsiteX29" fmla="*/ 36135 w 43491"/>
                      <a:gd name="connsiteY29" fmla="*/ 4442 h 54872"/>
                      <a:gd name="connsiteX30" fmla="*/ 40167 w 43491"/>
                      <a:gd name="connsiteY30" fmla="*/ 9994 h 54872"/>
                      <a:gd name="connsiteX31" fmla="*/ 41645 w 43491"/>
                      <a:gd name="connsiteY31" fmla="*/ 17766 h 54872"/>
                      <a:gd name="connsiteX32" fmla="*/ 41645 w 43491"/>
                      <a:gd name="connsiteY32" fmla="*/ 42349 h 54872"/>
                      <a:gd name="connsiteX33" fmla="*/ 42107 w 43491"/>
                      <a:gd name="connsiteY33" fmla="*/ 47994 h 54872"/>
                      <a:gd name="connsiteX34" fmla="*/ 43492 w 43491"/>
                      <a:gd name="connsiteY34" fmla="*/ 53114 h 54872"/>
                      <a:gd name="connsiteX35" fmla="*/ 43492 w 43491"/>
                      <a:gd name="connsiteY35" fmla="*/ 53885 h 54872"/>
                      <a:gd name="connsiteX36" fmla="*/ 34042 w 43491"/>
                      <a:gd name="connsiteY36" fmla="*/ 53885 h 54872"/>
                      <a:gd name="connsiteX37" fmla="*/ 19053 w 43491"/>
                      <a:gd name="connsiteY37" fmla="*/ 47007 h 54872"/>
                      <a:gd name="connsiteX38" fmla="*/ 23639 w 43491"/>
                      <a:gd name="connsiteY38" fmla="*/ 46328 h 54872"/>
                      <a:gd name="connsiteX39" fmla="*/ 27548 w 43491"/>
                      <a:gd name="connsiteY39" fmla="*/ 44539 h 54872"/>
                      <a:gd name="connsiteX40" fmla="*/ 30595 w 43491"/>
                      <a:gd name="connsiteY40" fmla="*/ 42010 h 54872"/>
                      <a:gd name="connsiteX41" fmla="*/ 32626 w 43491"/>
                      <a:gd name="connsiteY41" fmla="*/ 39080 h 54872"/>
                      <a:gd name="connsiteX42" fmla="*/ 32626 w 43491"/>
                      <a:gd name="connsiteY42" fmla="*/ 28223 h 54872"/>
                      <a:gd name="connsiteX43" fmla="*/ 25116 w 43491"/>
                      <a:gd name="connsiteY43" fmla="*/ 28223 h 54872"/>
                      <a:gd name="connsiteX44" fmla="*/ 13174 w 43491"/>
                      <a:gd name="connsiteY44" fmla="*/ 30628 h 54872"/>
                      <a:gd name="connsiteX45" fmla="*/ 8988 w 43491"/>
                      <a:gd name="connsiteY45" fmla="*/ 37939 h 54872"/>
                      <a:gd name="connsiteX46" fmla="*/ 9634 w 43491"/>
                      <a:gd name="connsiteY46" fmla="*/ 41517 h 54872"/>
                      <a:gd name="connsiteX47" fmla="*/ 11573 w 43491"/>
                      <a:gd name="connsiteY47" fmla="*/ 44385 h 54872"/>
                      <a:gd name="connsiteX48" fmla="*/ 14743 w 43491"/>
                      <a:gd name="connsiteY48" fmla="*/ 46297 h 54872"/>
                      <a:gd name="connsiteX49" fmla="*/ 19114 w 43491"/>
                      <a:gd name="connsiteY49" fmla="*/ 47007 h 5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43491" h="54872">
                        <a:moveTo>
                          <a:pt x="34012" y="53885"/>
                        </a:moveTo>
                        <a:cubicBezTo>
                          <a:pt x="33673" y="53237"/>
                          <a:pt x="33427" y="52405"/>
                          <a:pt x="33242" y="51418"/>
                        </a:cubicBezTo>
                        <a:cubicBezTo>
                          <a:pt x="33057" y="50431"/>
                          <a:pt x="32873" y="49382"/>
                          <a:pt x="32750" y="48302"/>
                        </a:cubicBezTo>
                        <a:cubicBezTo>
                          <a:pt x="31919" y="49197"/>
                          <a:pt x="30964" y="50030"/>
                          <a:pt x="29887" y="50832"/>
                        </a:cubicBezTo>
                        <a:cubicBezTo>
                          <a:pt x="28810" y="51634"/>
                          <a:pt x="27671" y="52343"/>
                          <a:pt x="26440" y="52929"/>
                        </a:cubicBezTo>
                        <a:cubicBezTo>
                          <a:pt x="25209" y="53515"/>
                          <a:pt x="23823" y="54009"/>
                          <a:pt x="22377" y="54348"/>
                        </a:cubicBezTo>
                        <a:cubicBezTo>
                          <a:pt x="20899" y="54687"/>
                          <a:pt x="19360" y="54872"/>
                          <a:pt x="17760" y="54872"/>
                        </a:cubicBezTo>
                        <a:cubicBezTo>
                          <a:pt x="15051" y="54872"/>
                          <a:pt x="12620" y="54471"/>
                          <a:pt x="10434" y="53638"/>
                        </a:cubicBezTo>
                        <a:cubicBezTo>
                          <a:pt x="8249" y="52806"/>
                          <a:pt x="6371" y="51726"/>
                          <a:pt x="4832" y="50307"/>
                        </a:cubicBezTo>
                        <a:cubicBezTo>
                          <a:pt x="3293" y="48888"/>
                          <a:pt x="2093" y="47254"/>
                          <a:pt x="1262" y="45341"/>
                        </a:cubicBezTo>
                        <a:cubicBezTo>
                          <a:pt x="431" y="43429"/>
                          <a:pt x="0" y="41393"/>
                          <a:pt x="0" y="39203"/>
                        </a:cubicBezTo>
                        <a:cubicBezTo>
                          <a:pt x="0" y="36366"/>
                          <a:pt x="554" y="33867"/>
                          <a:pt x="1662" y="31708"/>
                        </a:cubicBezTo>
                        <a:cubicBezTo>
                          <a:pt x="2770" y="29549"/>
                          <a:pt x="4340" y="27729"/>
                          <a:pt x="6402" y="26249"/>
                        </a:cubicBezTo>
                        <a:cubicBezTo>
                          <a:pt x="8464" y="24768"/>
                          <a:pt x="10958" y="23688"/>
                          <a:pt x="13882" y="22917"/>
                        </a:cubicBezTo>
                        <a:cubicBezTo>
                          <a:pt x="16806" y="22146"/>
                          <a:pt x="20068" y="21807"/>
                          <a:pt x="23670" y="21807"/>
                        </a:cubicBezTo>
                        <a:lnTo>
                          <a:pt x="32626" y="21807"/>
                        </a:lnTo>
                        <a:lnTo>
                          <a:pt x="32626" y="17643"/>
                        </a:lnTo>
                        <a:cubicBezTo>
                          <a:pt x="32626" y="14497"/>
                          <a:pt x="31672" y="11968"/>
                          <a:pt x="29795" y="10086"/>
                        </a:cubicBezTo>
                        <a:cubicBezTo>
                          <a:pt x="27917" y="8205"/>
                          <a:pt x="25116" y="7279"/>
                          <a:pt x="21453" y="7279"/>
                        </a:cubicBezTo>
                        <a:cubicBezTo>
                          <a:pt x="19761" y="7279"/>
                          <a:pt x="18222" y="7495"/>
                          <a:pt x="16836" y="7958"/>
                        </a:cubicBezTo>
                        <a:cubicBezTo>
                          <a:pt x="15451" y="8421"/>
                          <a:pt x="14251" y="9037"/>
                          <a:pt x="13266" y="9778"/>
                        </a:cubicBezTo>
                        <a:cubicBezTo>
                          <a:pt x="12281" y="10518"/>
                          <a:pt x="11512" y="11443"/>
                          <a:pt x="10958" y="12430"/>
                        </a:cubicBezTo>
                        <a:cubicBezTo>
                          <a:pt x="10404" y="13417"/>
                          <a:pt x="10127" y="14497"/>
                          <a:pt x="10127" y="15607"/>
                        </a:cubicBezTo>
                        <a:lnTo>
                          <a:pt x="1046" y="15607"/>
                        </a:lnTo>
                        <a:cubicBezTo>
                          <a:pt x="1046" y="13726"/>
                          <a:pt x="1539" y="11844"/>
                          <a:pt x="2524" y="9994"/>
                        </a:cubicBezTo>
                        <a:cubicBezTo>
                          <a:pt x="3509" y="8143"/>
                          <a:pt x="4925" y="6477"/>
                          <a:pt x="6741" y="4997"/>
                        </a:cubicBezTo>
                        <a:cubicBezTo>
                          <a:pt x="8557" y="3516"/>
                          <a:pt x="10773" y="2313"/>
                          <a:pt x="13358" y="1388"/>
                        </a:cubicBezTo>
                        <a:cubicBezTo>
                          <a:pt x="15944" y="463"/>
                          <a:pt x="18837" y="0"/>
                          <a:pt x="22007" y="0"/>
                        </a:cubicBezTo>
                        <a:cubicBezTo>
                          <a:pt x="24870" y="0"/>
                          <a:pt x="27517" y="370"/>
                          <a:pt x="29918" y="1110"/>
                        </a:cubicBezTo>
                        <a:cubicBezTo>
                          <a:pt x="32319" y="1851"/>
                          <a:pt x="34412" y="2961"/>
                          <a:pt x="36135" y="4442"/>
                        </a:cubicBezTo>
                        <a:cubicBezTo>
                          <a:pt x="37859" y="5922"/>
                          <a:pt x="39213" y="7773"/>
                          <a:pt x="40167" y="9994"/>
                        </a:cubicBezTo>
                        <a:cubicBezTo>
                          <a:pt x="41152" y="12214"/>
                          <a:pt x="41645" y="14805"/>
                          <a:pt x="41645" y="17766"/>
                        </a:cubicBezTo>
                        <a:lnTo>
                          <a:pt x="41645" y="42349"/>
                        </a:lnTo>
                        <a:cubicBezTo>
                          <a:pt x="41645" y="44138"/>
                          <a:pt x="41799" y="46020"/>
                          <a:pt x="42107" y="47994"/>
                        </a:cubicBezTo>
                        <a:cubicBezTo>
                          <a:pt x="42414" y="49968"/>
                          <a:pt x="42876" y="51664"/>
                          <a:pt x="43492" y="53114"/>
                        </a:cubicBezTo>
                        <a:lnTo>
                          <a:pt x="43492" y="53885"/>
                        </a:lnTo>
                        <a:lnTo>
                          <a:pt x="34042" y="53885"/>
                        </a:lnTo>
                        <a:close/>
                        <a:moveTo>
                          <a:pt x="19053" y="47007"/>
                        </a:moveTo>
                        <a:cubicBezTo>
                          <a:pt x="20684" y="47007"/>
                          <a:pt x="22192" y="46791"/>
                          <a:pt x="23639" y="46328"/>
                        </a:cubicBezTo>
                        <a:cubicBezTo>
                          <a:pt x="25055" y="45866"/>
                          <a:pt x="26378" y="45280"/>
                          <a:pt x="27548" y="44539"/>
                        </a:cubicBezTo>
                        <a:cubicBezTo>
                          <a:pt x="28717" y="43799"/>
                          <a:pt x="29733" y="42966"/>
                          <a:pt x="30595" y="42010"/>
                        </a:cubicBezTo>
                        <a:cubicBezTo>
                          <a:pt x="31457" y="41054"/>
                          <a:pt x="32134" y="40098"/>
                          <a:pt x="32626" y="39080"/>
                        </a:cubicBezTo>
                        <a:lnTo>
                          <a:pt x="32626" y="28223"/>
                        </a:lnTo>
                        <a:lnTo>
                          <a:pt x="25116" y="28223"/>
                        </a:lnTo>
                        <a:cubicBezTo>
                          <a:pt x="19945" y="28223"/>
                          <a:pt x="15975" y="29025"/>
                          <a:pt x="13174" y="30628"/>
                        </a:cubicBezTo>
                        <a:cubicBezTo>
                          <a:pt x="10373" y="32232"/>
                          <a:pt x="8988" y="34669"/>
                          <a:pt x="8988" y="37939"/>
                        </a:cubicBezTo>
                        <a:cubicBezTo>
                          <a:pt x="8988" y="39203"/>
                          <a:pt x="9203" y="40406"/>
                          <a:pt x="9634" y="41517"/>
                        </a:cubicBezTo>
                        <a:cubicBezTo>
                          <a:pt x="10065" y="42627"/>
                          <a:pt x="10711" y="43583"/>
                          <a:pt x="11573" y="44385"/>
                        </a:cubicBezTo>
                        <a:cubicBezTo>
                          <a:pt x="12435" y="45187"/>
                          <a:pt x="13481" y="45804"/>
                          <a:pt x="14743" y="46297"/>
                        </a:cubicBezTo>
                        <a:cubicBezTo>
                          <a:pt x="16005" y="46791"/>
                          <a:pt x="17452" y="47007"/>
                          <a:pt x="19114" y="47007"/>
                        </a:cubicBezTo>
                        <a:close/>
                      </a:path>
                    </a:pathLst>
                  </a:custGeom>
                  <a:grpFill/>
                  <a:ln w="3075" cap="flat">
                    <a:noFill/>
                    <a:prstDash val="solid"/>
                    <a:miter/>
                  </a:ln>
                </p:spPr>
                <p:txBody>
                  <a:bodyPr rtlCol="0" anchor="ctr"/>
                  <a:lstStyle/>
                  <a:p>
                    <a:endParaRPr lang="en-IS"/>
                  </a:p>
                </p:txBody>
              </p:sp>
              <p:sp>
                <p:nvSpPr>
                  <p:cNvPr id="31" name="Freeform 30">
                    <a:extLst>
                      <a:ext uri="{FF2B5EF4-FFF2-40B4-BE49-F238E27FC236}">
                        <a16:creationId xmlns:a16="http://schemas.microsoft.com/office/drawing/2014/main" id="{EBD5B849-EC04-9364-9E17-4429AB96D745}"/>
                      </a:ext>
                    </a:extLst>
                  </p:cNvPr>
                  <p:cNvSpPr/>
                  <p:nvPr/>
                </p:nvSpPr>
                <p:spPr>
                  <a:xfrm>
                    <a:off x="11033097" y="623651"/>
                    <a:ext cx="41491" cy="53823"/>
                  </a:xfrm>
                  <a:custGeom>
                    <a:avLst/>
                    <a:gdLst>
                      <a:gd name="connsiteX0" fmla="*/ 8495 w 41491"/>
                      <a:gd name="connsiteY0" fmla="*/ 987 h 53823"/>
                      <a:gd name="connsiteX1" fmla="*/ 8803 w 41491"/>
                      <a:gd name="connsiteY1" fmla="*/ 7619 h 53823"/>
                      <a:gd name="connsiteX2" fmla="*/ 15636 w 41491"/>
                      <a:gd name="connsiteY2" fmla="*/ 2036 h 53823"/>
                      <a:gd name="connsiteX3" fmla="*/ 24593 w 41491"/>
                      <a:gd name="connsiteY3" fmla="*/ 0 h 53823"/>
                      <a:gd name="connsiteX4" fmla="*/ 31580 w 41491"/>
                      <a:gd name="connsiteY4" fmla="*/ 1049 h 53823"/>
                      <a:gd name="connsiteX5" fmla="*/ 36905 w 41491"/>
                      <a:gd name="connsiteY5" fmla="*/ 4411 h 53823"/>
                      <a:gd name="connsiteX6" fmla="*/ 40291 w 41491"/>
                      <a:gd name="connsiteY6" fmla="*/ 10364 h 53823"/>
                      <a:gd name="connsiteX7" fmla="*/ 41491 w 41491"/>
                      <a:gd name="connsiteY7" fmla="*/ 19185 h 53823"/>
                      <a:gd name="connsiteX8" fmla="*/ 41491 w 41491"/>
                      <a:gd name="connsiteY8" fmla="*/ 53823 h 53823"/>
                      <a:gd name="connsiteX9" fmla="*/ 32473 w 41491"/>
                      <a:gd name="connsiteY9" fmla="*/ 53823 h 53823"/>
                      <a:gd name="connsiteX10" fmla="*/ 32473 w 41491"/>
                      <a:gd name="connsiteY10" fmla="*/ 19093 h 53823"/>
                      <a:gd name="connsiteX11" fmla="*/ 31795 w 41491"/>
                      <a:gd name="connsiteY11" fmla="*/ 13849 h 53823"/>
                      <a:gd name="connsiteX12" fmla="*/ 29764 w 41491"/>
                      <a:gd name="connsiteY12" fmla="*/ 10302 h 53823"/>
                      <a:gd name="connsiteX13" fmla="*/ 26440 w 41491"/>
                      <a:gd name="connsiteY13" fmla="*/ 8297 h 53823"/>
                      <a:gd name="connsiteX14" fmla="*/ 21884 w 41491"/>
                      <a:gd name="connsiteY14" fmla="*/ 7649 h 53823"/>
                      <a:gd name="connsiteX15" fmla="*/ 14189 w 41491"/>
                      <a:gd name="connsiteY15" fmla="*/ 9994 h 53823"/>
                      <a:gd name="connsiteX16" fmla="*/ 9018 w 41491"/>
                      <a:gd name="connsiteY16" fmla="*/ 16162 h 53823"/>
                      <a:gd name="connsiteX17" fmla="*/ 9018 w 41491"/>
                      <a:gd name="connsiteY17" fmla="*/ 53823 h 53823"/>
                      <a:gd name="connsiteX18" fmla="*/ 0 w 41491"/>
                      <a:gd name="connsiteY18" fmla="*/ 53823 h 53823"/>
                      <a:gd name="connsiteX19" fmla="*/ 0 w 41491"/>
                      <a:gd name="connsiteY19" fmla="*/ 956 h 53823"/>
                      <a:gd name="connsiteX20" fmla="*/ 8526 w 41491"/>
                      <a:gd name="connsiteY20" fmla="*/ 956 h 53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491" h="53823">
                        <a:moveTo>
                          <a:pt x="8495" y="987"/>
                        </a:moveTo>
                        <a:lnTo>
                          <a:pt x="8803" y="7619"/>
                        </a:lnTo>
                        <a:cubicBezTo>
                          <a:pt x="10681" y="5244"/>
                          <a:pt x="12958" y="3362"/>
                          <a:pt x="15636" y="2036"/>
                        </a:cubicBezTo>
                        <a:cubicBezTo>
                          <a:pt x="18314" y="679"/>
                          <a:pt x="21300" y="0"/>
                          <a:pt x="24593" y="0"/>
                        </a:cubicBezTo>
                        <a:cubicBezTo>
                          <a:pt x="27148" y="0"/>
                          <a:pt x="29487" y="339"/>
                          <a:pt x="31580" y="1049"/>
                        </a:cubicBezTo>
                        <a:cubicBezTo>
                          <a:pt x="33673" y="1758"/>
                          <a:pt x="35427" y="2869"/>
                          <a:pt x="36905" y="4411"/>
                        </a:cubicBezTo>
                        <a:cubicBezTo>
                          <a:pt x="38382" y="5953"/>
                          <a:pt x="39490" y="7958"/>
                          <a:pt x="40291" y="10364"/>
                        </a:cubicBezTo>
                        <a:cubicBezTo>
                          <a:pt x="41091" y="12800"/>
                          <a:pt x="41491" y="15731"/>
                          <a:pt x="41491" y="19185"/>
                        </a:cubicBezTo>
                        <a:lnTo>
                          <a:pt x="41491" y="53823"/>
                        </a:lnTo>
                        <a:lnTo>
                          <a:pt x="32473" y="53823"/>
                        </a:lnTo>
                        <a:lnTo>
                          <a:pt x="32473" y="19093"/>
                        </a:lnTo>
                        <a:cubicBezTo>
                          <a:pt x="32473" y="17026"/>
                          <a:pt x="32257" y="15299"/>
                          <a:pt x="31795" y="13849"/>
                        </a:cubicBezTo>
                        <a:cubicBezTo>
                          <a:pt x="31334" y="12399"/>
                          <a:pt x="30657" y="11227"/>
                          <a:pt x="29764" y="10302"/>
                        </a:cubicBezTo>
                        <a:cubicBezTo>
                          <a:pt x="28871" y="9377"/>
                          <a:pt x="27763" y="8729"/>
                          <a:pt x="26440" y="8297"/>
                        </a:cubicBezTo>
                        <a:cubicBezTo>
                          <a:pt x="25116" y="7865"/>
                          <a:pt x="23608" y="7649"/>
                          <a:pt x="21884" y="7649"/>
                        </a:cubicBezTo>
                        <a:cubicBezTo>
                          <a:pt x="18960" y="7649"/>
                          <a:pt x="16375" y="8421"/>
                          <a:pt x="14189" y="9994"/>
                        </a:cubicBezTo>
                        <a:cubicBezTo>
                          <a:pt x="11973" y="11567"/>
                          <a:pt x="10250" y="13602"/>
                          <a:pt x="9018" y="16162"/>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p>
                </p:txBody>
              </p:sp>
            </p:grpSp>
            <p:sp>
              <p:nvSpPr>
                <p:cNvPr id="28" name="Freeform 27">
                  <a:extLst>
                    <a:ext uri="{FF2B5EF4-FFF2-40B4-BE49-F238E27FC236}">
                      <a16:creationId xmlns:a16="http://schemas.microsoft.com/office/drawing/2014/main" id="{5F3D9C78-75D4-528C-56E7-02CD8BB9EC90}"/>
                    </a:ext>
                  </a:extLst>
                </p:cNvPr>
                <p:cNvSpPr/>
                <p:nvPr/>
              </p:nvSpPr>
              <p:spPr>
                <a:xfrm>
                  <a:off x="11780213" y="624639"/>
                  <a:ext cx="44999" cy="74273"/>
                </a:xfrm>
                <a:custGeom>
                  <a:avLst/>
                  <a:gdLst>
                    <a:gd name="connsiteX0" fmla="*/ 23054 w 44999"/>
                    <a:gd name="connsiteY0" fmla="*/ 39635 h 74273"/>
                    <a:gd name="connsiteX1" fmla="*/ 35335 w 44999"/>
                    <a:gd name="connsiteY1" fmla="*/ 0 h 74273"/>
                    <a:gd name="connsiteX2" fmla="*/ 45000 w 44999"/>
                    <a:gd name="connsiteY2" fmla="*/ 0 h 74273"/>
                    <a:gd name="connsiteX3" fmla="*/ 23793 w 44999"/>
                    <a:gd name="connsiteY3" fmla="*/ 61041 h 74273"/>
                    <a:gd name="connsiteX4" fmla="*/ 21884 w 44999"/>
                    <a:gd name="connsiteY4" fmla="*/ 65298 h 74273"/>
                    <a:gd name="connsiteX5" fmla="*/ 18837 w 44999"/>
                    <a:gd name="connsiteY5" fmla="*/ 69585 h 74273"/>
                    <a:gd name="connsiteX6" fmla="*/ 14313 w 44999"/>
                    <a:gd name="connsiteY6" fmla="*/ 72916 h 74273"/>
                    <a:gd name="connsiteX7" fmla="*/ 8126 w 44999"/>
                    <a:gd name="connsiteY7" fmla="*/ 74273 h 74273"/>
                    <a:gd name="connsiteX8" fmla="*/ 6864 w 44999"/>
                    <a:gd name="connsiteY8" fmla="*/ 74181 h 74273"/>
                    <a:gd name="connsiteX9" fmla="*/ 5386 w 44999"/>
                    <a:gd name="connsiteY9" fmla="*/ 73965 h 74273"/>
                    <a:gd name="connsiteX10" fmla="*/ 4032 w 44999"/>
                    <a:gd name="connsiteY10" fmla="*/ 73718 h 74273"/>
                    <a:gd name="connsiteX11" fmla="*/ 3047 w 44999"/>
                    <a:gd name="connsiteY11" fmla="*/ 73502 h 74273"/>
                    <a:gd name="connsiteX12" fmla="*/ 3047 w 44999"/>
                    <a:gd name="connsiteY12" fmla="*/ 66161 h 74273"/>
                    <a:gd name="connsiteX13" fmla="*/ 3570 w 44999"/>
                    <a:gd name="connsiteY13" fmla="*/ 66223 h 74273"/>
                    <a:gd name="connsiteX14" fmla="*/ 4278 w 44999"/>
                    <a:gd name="connsiteY14" fmla="*/ 66285 h 74273"/>
                    <a:gd name="connsiteX15" fmla="*/ 4955 w 44999"/>
                    <a:gd name="connsiteY15" fmla="*/ 66346 h 74273"/>
                    <a:gd name="connsiteX16" fmla="*/ 5479 w 44999"/>
                    <a:gd name="connsiteY16" fmla="*/ 66346 h 74273"/>
                    <a:gd name="connsiteX17" fmla="*/ 9511 w 44999"/>
                    <a:gd name="connsiteY17" fmla="*/ 65914 h 74273"/>
                    <a:gd name="connsiteX18" fmla="*/ 12620 w 44999"/>
                    <a:gd name="connsiteY18" fmla="*/ 64465 h 74273"/>
                    <a:gd name="connsiteX19" fmla="*/ 14990 w 44999"/>
                    <a:gd name="connsiteY19" fmla="*/ 61812 h 74273"/>
                    <a:gd name="connsiteX20" fmla="*/ 16806 w 44999"/>
                    <a:gd name="connsiteY20" fmla="*/ 57710 h 74273"/>
                    <a:gd name="connsiteX21" fmla="*/ 18806 w 44999"/>
                    <a:gd name="connsiteY21" fmla="*/ 52343 h 74273"/>
                    <a:gd name="connsiteX22" fmla="*/ 0 w 44999"/>
                    <a:gd name="connsiteY22" fmla="*/ 62 h 74273"/>
                    <a:gd name="connsiteX23" fmla="*/ 9849 w 44999"/>
                    <a:gd name="connsiteY23" fmla="*/ 62 h 74273"/>
                    <a:gd name="connsiteX24" fmla="*/ 23023 w 44999"/>
                    <a:gd name="connsiteY24" fmla="*/ 39697 h 74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4999" h="74273">
                      <a:moveTo>
                        <a:pt x="23054" y="39635"/>
                      </a:moveTo>
                      <a:lnTo>
                        <a:pt x="35335" y="0"/>
                      </a:lnTo>
                      <a:lnTo>
                        <a:pt x="45000" y="0"/>
                      </a:lnTo>
                      <a:lnTo>
                        <a:pt x="23793" y="61041"/>
                      </a:lnTo>
                      <a:cubicBezTo>
                        <a:pt x="23300" y="62336"/>
                        <a:pt x="22685" y="63755"/>
                        <a:pt x="21884" y="65298"/>
                      </a:cubicBezTo>
                      <a:cubicBezTo>
                        <a:pt x="21115" y="66840"/>
                        <a:pt x="20099" y="68259"/>
                        <a:pt x="18837" y="69585"/>
                      </a:cubicBezTo>
                      <a:cubicBezTo>
                        <a:pt x="17575" y="70911"/>
                        <a:pt x="16067" y="72022"/>
                        <a:pt x="14313" y="72916"/>
                      </a:cubicBezTo>
                      <a:cubicBezTo>
                        <a:pt x="12558" y="73811"/>
                        <a:pt x="10496" y="74273"/>
                        <a:pt x="8126" y="74273"/>
                      </a:cubicBezTo>
                      <a:cubicBezTo>
                        <a:pt x="7756" y="74273"/>
                        <a:pt x="7356" y="74242"/>
                        <a:pt x="6864" y="74181"/>
                      </a:cubicBezTo>
                      <a:cubicBezTo>
                        <a:pt x="6371" y="74119"/>
                        <a:pt x="5879" y="74027"/>
                        <a:pt x="5386" y="73965"/>
                      </a:cubicBezTo>
                      <a:cubicBezTo>
                        <a:pt x="4894" y="73903"/>
                        <a:pt x="4432" y="73811"/>
                        <a:pt x="4032" y="73718"/>
                      </a:cubicBezTo>
                      <a:cubicBezTo>
                        <a:pt x="3632" y="73626"/>
                        <a:pt x="3293" y="73564"/>
                        <a:pt x="3047" y="73502"/>
                      </a:cubicBezTo>
                      <a:lnTo>
                        <a:pt x="3047" y="66161"/>
                      </a:lnTo>
                      <a:cubicBezTo>
                        <a:pt x="3047" y="66161"/>
                        <a:pt x="3355" y="66223"/>
                        <a:pt x="3570" y="66223"/>
                      </a:cubicBezTo>
                      <a:cubicBezTo>
                        <a:pt x="3786" y="66223"/>
                        <a:pt x="4032" y="66254"/>
                        <a:pt x="4278" y="66285"/>
                      </a:cubicBezTo>
                      <a:cubicBezTo>
                        <a:pt x="4525" y="66315"/>
                        <a:pt x="4740" y="66315"/>
                        <a:pt x="4955" y="66346"/>
                      </a:cubicBezTo>
                      <a:cubicBezTo>
                        <a:pt x="5171" y="66377"/>
                        <a:pt x="5325" y="66346"/>
                        <a:pt x="5479" y="66346"/>
                      </a:cubicBezTo>
                      <a:cubicBezTo>
                        <a:pt x="7018" y="66346"/>
                        <a:pt x="8341" y="66192"/>
                        <a:pt x="9511" y="65914"/>
                      </a:cubicBezTo>
                      <a:cubicBezTo>
                        <a:pt x="10681" y="65637"/>
                        <a:pt x="11727" y="65143"/>
                        <a:pt x="12620" y="64465"/>
                      </a:cubicBezTo>
                      <a:cubicBezTo>
                        <a:pt x="13512" y="63786"/>
                        <a:pt x="14313" y="62923"/>
                        <a:pt x="14990" y="61812"/>
                      </a:cubicBezTo>
                      <a:cubicBezTo>
                        <a:pt x="15667" y="60702"/>
                        <a:pt x="16282" y="59345"/>
                        <a:pt x="16806" y="57710"/>
                      </a:cubicBezTo>
                      <a:lnTo>
                        <a:pt x="18806" y="52343"/>
                      </a:lnTo>
                      <a:lnTo>
                        <a:pt x="0" y="62"/>
                      </a:lnTo>
                      <a:lnTo>
                        <a:pt x="9849" y="62"/>
                      </a:lnTo>
                      <a:lnTo>
                        <a:pt x="23023" y="39697"/>
                      </a:lnTo>
                      <a:close/>
                    </a:path>
                  </a:pathLst>
                </a:custGeom>
                <a:grpFill/>
                <a:ln w="3075" cap="flat">
                  <a:noFill/>
                  <a:prstDash val="solid"/>
                  <a:miter/>
                </a:ln>
              </p:spPr>
              <p:txBody>
                <a:bodyPr rtlCol="0" anchor="ctr"/>
                <a:lstStyle/>
                <a:p>
                  <a:endParaRPr lang="en-IS"/>
                </a:p>
              </p:txBody>
            </p:sp>
          </p:grpSp>
          <p:grpSp>
            <p:nvGrpSpPr>
              <p:cNvPr id="12" name="Graphic 1">
                <a:extLst>
                  <a:ext uri="{FF2B5EF4-FFF2-40B4-BE49-F238E27FC236}">
                    <a16:creationId xmlns:a16="http://schemas.microsoft.com/office/drawing/2014/main" id="{53887327-303B-FE04-EB1A-26EA271D9E37}"/>
                  </a:ext>
                </a:extLst>
              </p:cNvPr>
              <p:cNvGrpSpPr/>
              <p:nvPr/>
            </p:nvGrpSpPr>
            <p:grpSpPr>
              <a:xfrm>
                <a:off x="11115341" y="598174"/>
                <a:ext cx="267660" cy="111995"/>
                <a:chOff x="11115341" y="598174"/>
                <a:chExt cx="267660" cy="111995"/>
              </a:xfrm>
              <a:grpFill/>
            </p:grpSpPr>
            <p:grpSp>
              <p:nvGrpSpPr>
                <p:cNvPr id="13" name="Graphic 1">
                  <a:extLst>
                    <a:ext uri="{FF2B5EF4-FFF2-40B4-BE49-F238E27FC236}">
                      <a16:creationId xmlns:a16="http://schemas.microsoft.com/office/drawing/2014/main" id="{8AE6ADBB-4912-B14F-42FF-E06401303D6B}"/>
                    </a:ext>
                  </a:extLst>
                </p:cNvPr>
                <p:cNvGrpSpPr/>
                <p:nvPr/>
              </p:nvGrpSpPr>
              <p:grpSpPr>
                <a:xfrm>
                  <a:off x="11115341" y="598174"/>
                  <a:ext cx="267660" cy="111995"/>
                  <a:chOff x="11115341" y="598174"/>
                  <a:chExt cx="267660" cy="111995"/>
                </a:xfrm>
                <a:grpFill/>
              </p:grpSpPr>
              <p:sp>
                <p:nvSpPr>
                  <p:cNvPr id="15" name="Freeform 14">
                    <a:extLst>
                      <a:ext uri="{FF2B5EF4-FFF2-40B4-BE49-F238E27FC236}">
                        <a16:creationId xmlns:a16="http://schemas.microsoft.com/office/drawing/2014/main" id="{D9B350F7-7C07-6020-9A09-9DA7ED00921A}"/>
                      </a:ext>
                    </a:extLst>
                  </p:cNvPr>
                  <p:cNvSpPr/>
                  <p:nvPr/>
                </p:nvSpPr>
                <p:spPr>
                  <a:xfrm>
                    <a:off x="11115341" y="619457"/>
                    <a:ext cx="48508" cy="62182"/>
                  </a:xfrm>
                  <a:custGeom>
                    <a:avLst/>
                    <a:gdLst>
                      <a:gd name="connsiteX0" fmla="*/ 35674 w 48508"/>
                      <a:gd name="connsiteY0" fmla="*/ 43336 h 62182"/>
                      <a:gd name="connsiteX1" fmla="*/ 30472 w 48508"/>
                      <a:gd name="connsiteY1" fmla="*/ 47932 h 62182"/>
                      <a:gd name="connsiteX2" fmla="*/ 22685 w 48508"/>
                      <a:gd name="connsiteY2" fmla="*/ 50122 h 62182"/>
                      <a:gd name="connsiteX3" fmla="*/ 14990 w 48508"/>
                      <a:gd name="connsiteY3" fmla="*/ 47716 h 62182"/>
                      <a:gd name="connsiteX4" fmla="*/ 12527 w 48508"/>
                      <a:gd name="connsiteY4" fmla="*/ 41424 h 62182"/>
                      <a:gd name="connsiteX5" fmla="*/ 15328 w 48508"/>
                      <a:gd name="connsiteY5" fmla="*/ 35872 h 62182"/>
                      <a:gd name="connsiteX6" fmla="*/ 23454 w 48508"/>
                      <a:gd name="connsiteY6" fmla="*/ 33713 h 62182"/>
                      <a:gd name="connsiteX7" fmla="*/ 30995 w 48508"/>
                      <a:gd name="connsiteY7" fmla="*/ 34361 h 62182"/>
                      <a:gd name="connsiteX8" fmla="*/ 35704 w 48508"/>
                      <a:gd name="connsiteY8" fmla="*/ 35903 h 62182"/>
                      <a:gd name="connsiteX9" fmla="*/ 35704 w 48508"/>
                      <a:gd name="connsiteY9" fmla="*/ 43306 h 62182"/>
                      <a:gd name="connsiteX10" fmla="*/ 42230 w 48508"/>
                      <a:gd name="connsiteY10" fmla="*/ 4997 h 62182"/>
                      <a:gd name="connsiteX11" fmla="*/ 26070 w 48508"/>
                      <a:gd name="connsiteY11" fmla="*/ 0 h 62182"/>
                      <a:gd name="connsiteX12" fmla="*/ 14990 w 48508"/>
                      <a:gd name="connsiteY12" fmla="*/ 1357 h 62182"/>
                      <a:gd name="connsiteX13" fmla="*/ 5910 w 48508"/>
                      <a:gd name="connsiteY13" fmla="*/ 5305 h 62182"/>
                      <a:gd name="connsiteX14" fmla="*/ 5571 w 48508"/>
                      <a:gd name="connsiteY14" fmla="*/ 6508 h 62182"/>
                      <a:gd name="connsiteX15" fmla="*/ 9942 w 48508"/>
                      <a:gd name="connsiteY15" fmla="*/ 15114 h 62182"/>
                      <a:gd name="connsiteX16" fmla="*/ 10496 w 48508"/>
                      <a:gd name="connsiteY16" fmla="*/ 15576 h 62182"/>
                      <a:gd name="connsiteX17" fmla="*/ 10773 w 48508"/>
                      <a:gd name="connsiteY17" fmla="*/ 15607 h 62182"/>
                      <a:gd name="connsiteX18" fmla="*/ 11204 w 48508"/>
                      <a:gd name="connsiteY18" fmla="*/ 15484 h 62182"/>
                      <a:gd name="connsiteX19" fmla="*/ 17945 w 48508"/>
                      <a:gd name="connsiteY19" fmla="*/ 12800 h 62182"/>
                      <a:gd name="connsiteX20" fmla="*/ 25763 w 48508"/>
                      <a:gd name="connsiteY20" fmla="*/ 11937 h 62182"/>
                      <a:gd name="connsiteX21" fmla="*/ 33211 w 48508"/>
                      <a:gd name="connsiteY21" fmla="*/ 14250 h 62182"/>
                      <a:gd name="connsiteX22" fmla="*/ 35704 w 48508"/>
                      <a:gd name="connsiteY22" fmla="*/ 20851 h 62182"/>
                      <a:gd name="connsiteX23" fmla="*/ 35704 w 48508"/>
                      <a:gd name="connsiteY23" fmla="*/ 23812 h 62182"/>
                      <a:gd name="connsiteX24" fmla="*/ 23793 w 48508"/>
                      <a:gd name="connsiteY24" fmla="*/ 22054 h 62182"/>
                      <a:gd name="connsiteX25" fmla="*/ 14466 w 48508"/>
                      <a:gd name="connsiteY25" fmla="*/ 23195 h 62182"/>
                      <a:gd name="connsiteX26" fmla="*/ 6925 w 48508"/>
                      <a:gd name="connsiteY26" fmla="*/ 26773 h 62182"/>
                      <a:gd name="connsiteX27" fmla="*/ 1847 w 48508"/>
                      <a:gd name="connsiteY27" fmla="*/ 32942 h 62182"/>
                      <a:gd name="connsiteX28" fmla="*/ 0 w 48508"/>
                      <a:gd name="connsiteY28" fmla="*/ 41732 h 62182"/>
                      <a:gd name="connsiteX29" fmla="*/ 1908 w 48508"/>
                      <a:gd name="connsiteY29" fmla="*/ 51171 h 62182"/>
                      <a:gd name="connsiteX30" fmla="*/ 6802 w 48508"/>
                      <a:gd name="connsiteY30" fmla="*/ 57556 h 62182"/>
                      <a:gd name="connsiteX31" fmla="*/ 13512 w 48508"/>
                      <a:gd name="connsiteY31" fmla="*/ 61103 h 62182"/>
                      <a:gd name="connsiteX32" fmla="*/ 20838 w 48508"/>
                      <a:gd name="connsiteY32" fmla="*/ 62182 h 62182"/>
                      <a:gd name="connsiteX33" fmla="*/ 29979 w 48508"/>
                      <a:gd name="connsiteY33" fmla="*/ 60116 h 62182"/>
                      <a:gd name="connsiteX34" fmla="*/ 35674 w 48508"/>
                      <a:gd name="connsiteY34" fmla="*/ 56414 h 62182"/>
                      <a:gd name="connsiteX35" fmla="*/ 35674 w 48508"/>
                      <a:gd name="connsiteY35" fmla="*/ 60085 h 62182"/>
                      <a:gd name="connsiteX36" fmla="*/ 36566 w 48508"/>
                      <a:gd name="connsiteY36" fmla="*/ 61010 h 62182"/>
                      <a:gd name="connsiteX37" fmla="*/ 47616 w 48508"/>
                      <a:gd name="connsiteY37" fmla="*/ 61010 h 62182"/>
                      <a:gd name="connsiteX38" fmla="*/ 48509 w 48508"/>
                      <a:gd name="connsiteY38" fmla="*/ 60085 h 62182"/>
                      <a:gd name="connsiteX39" fmla="*/ 48509 w 48508"/>
                      <a:gd name="connsiteY39" fmla="*/ 20326 h 62182"/>
                      <a:gd name="connsiteX40" fmla="*/ 42199 w 48508"/>
                      <a:gd name="connsiteY40" fmla="*/ 4997 h 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48508" h="62182">
                        <a:moveTo>
                          <a:pt x="35674" y="43336"/>
                        </a:moveTo>
                        <a:cubicBezTo>
                          <a:pt x="34443" y="44971"/>
                          <a:pt x="32688" y="46544"/>
                          <a:pt x="30472" y="47932"/>
                        </a:cubicBezTo>
                        <a:cubicBezTo>
                          <a:pt x="28194" y="49382"/>
                          <a:pt x="25578" y="50122"/>
                          <a:pt x="22685" y="50122"/>
                        </a:cubicBezTo>
                        <a:cubicBezTo>
                          <a:pt x="19207" y="50122"/>
                          <a:pt x="16621" y="49320"/>
                          <a:pt x="14990" y="47716"/>
                        </a:cubicBezTo>
                        <a:cubicBezTo>
                          <a:pt x="13328" y="46112"/>
                          <a:pt x="12527" y="44046"/>
                          <a:pt x="12527" y="41424"/>
                        </a:cubicBezTo>
                        <a:cubicBezTo>
                          <a:pt x="12527" y="39049"/>
                          <a:pt x="13451" y="37260"/>
                          <a:pt x="15328" y="35872"/>
                        </a:cubicBezTo>
                        <a:cubicBezTo>
                          <a:pt x="17267" y="34453"/>
                          <a:pt x="20007" y="33713"/>
                          <a:pt x="23454" y="33713"/>
                        </a:cubicBezTo>
                        <a:cubicBezTo>
                          <a:pt x="26440" y="33713"/>
                          <a:pt x="28964" y="33929"/>
                          <a:pt x="30995" y="34361"/>
                        </a:cubicBezTo>
                        <a:cubicBezTo>
                          <a:pt x="32780" y="34731"/>
                          <a:pt x="34350" y="35255"/>
                          <a:pt x="35704" y="35903"/>
                        </a:cubicBezTo>
                        <a:lnTo>
                          <a:pt x="35704" y="43306"/>
                        </a:lnTo>
                        <a:close/>
                        <a:moveTo>
                          <a:pt x="42230" y="4997"/>
                        </a:moveTo>
                        <a:cubicBezTo>
                          <a:pt x="38105" y="1666"/>
                          <a:pt x="32657" y="0"/>
                          <a:pt x="26070" y="0"/>
                        </a:cubicBezTo>
                        <a:cubicBezTo>
                          <a:pt x="21915" y="0"/>
                          <a:pt x="18191" y="463"/>
                          <a:pt x="14990" y="1357"/>
                        </a:cubicBezTo>
                        <a:cubicBezTo>
                          <a:pt x="11789" y="2252"/>
                          <a:pt x="8741" y="3578"/>
                          <a:pt x="5910" y="5305"/>
                        </a:cubicBezTo>
                        <a:cubicBezTo>
                          <a:pt x="5510" y="5552"/>
                          <a:pt x="5356" y="6076"/>
                          <a:pt x="5571" y="6508"/>
                        </a:cubicBezTo>
                        <a:lnTo>
                          <a:pt x="9942" y="15114"/>
                        </a:lnTo>
                        <a:cubicBezTo>
                          <a:pt x="10065" y="15330"/>
                          <a:pt x="10250" y="15484"/>
                          <a:pt x="10496" y="15576"/>
                        </a:cubicBezTo>
                        <a:cubicBezTo>
                          <a:pt x="10588" y="15576"/>
                          <a:pt x="10681" y="15607"/>
                          <a:pt x="10773" y="15607"/>
                        </a:cubicBezTo>
                        <a:cubicBezTo>
                          <a:pt x="10927" y="15607"/>
                          <a:pt x="11081" y="15576"/>
                          <a:pt x="11204" y="15484"/>
                        </a:cubicBezTo>
                        <a:cubicBezTo>
                          <a:pt x="13389" y="14281"/>
                          <a:pt x="15636" y="13387"/>
                          <a:pt x="17945" y="12800"/>
                        </a:cubicBezTo>
                        <a:cubicBezTo>
                          <a:pt x="20222" y="12245"/>
                          <a:pt x="22869" y="11937"/>
                          <a:pt x="25763" y="11937"/>
                        </a:cubicBezTo>
                        <a:cubicBezTo>
                          <a:pt x="29025" y="11937"/>
                          <a:pt x="31518" y="12708"/>
                          <a:pt x="33211" y="14250"/>
                        </a:cubicBezTo>
                        <a:cubicBezTo>
                          <a:pt x="34873" y="15761"/>
                          <a:pt x="35704" y="17951"/>
                          <a:pt x="35704" y="20851"/>
                        </a:cubicBezTo>
                        <a:lnTo>
                          <a:pt x="35704" y="23812"/>
                        </a:lnTo>
                        <a:cubicBezTo>
                          <a:pt x="32503" y="22640"/>
                          <a:pt x="28502" y="22054"/>
                          <a:pt x="23793" y="22054"/>
                        </a:cubicBezTo>
                        <a:cubicBezTo>
                          <a:pt x="20438" y="22054"/>
                          <a:pt x="17329" y="22424"/>
                          <a:pt x="14466" y="23195"/>
                        </a:cubicBezTo>
                        <a:cubicBezTo>
                          <a:pt x="11604" y="23966"/>
                          <a:pt x="9049" y="25169"/>
                          <a:pt x="6925" y="26773"/>
                        </a:cubicBezTo>
                        <a:cubicBezTo>
                          <a:pt x="4771" y="28408"/>
                          <a:pt x="3078" y="30474"/>
                          <a:pt x="1847" y="32942"/>
                        </a:cubicBezTo>
                        <a:cubicBezTo>
                          <a:pt x="616" y="35409"/>
                          <a:pt x="0" y="38370"/>
                          <a:pt x="0" y="41732"/>
                        </a:cubicBezTo>
                        <a:cubicBezTo>
                          <a:pt x="0" y="45372"/>
                          <a:pt x="646" y="48580"/>
                          <a:pt x="1908" y="51171"/>
                        </a:cubicBezTo>
                        <a:cubicBezTo>
                          <a:pt x="3170" y="53793"/>
                          <a:pt x="4832" y="55921"/>
                          <a:pt x="6802" y="57556"/>
                        </a:cubicBezTo>
                        <a:cubicBezTo>
                          <a:pt x="8803" y="59160"/>
                          <a:pt x="11050" y="60362"/>
                          <a:pt x="13512" y="61103"/>
                        </a:cubicBezTo>
                        <a:cubicBezTo>
                          <a:pt x="15944" y="61812"/>
                          <a:pt x="18406" y="62182"/>
                          <a:pt x="20838" y="62182"/>
                        </a:cubicBezTo>
                        <a:cubicBezTo>
                          <a:pt x="24101" y="62182"/>
                          <a:pt x="27178" y="61473"/>
                          <a:pt x="29979" y="60116"/>
                        </a:cubicBezTo>
                        <a:cubicBezTo>
                          <a:pt x="32072" y="59098"/>
                          <a:pt x="34012" y="57833"/>
                          <a:pt x="35674" y="56414"/>
                        </a:cubicBezTo>
                        <a:lnTo>
                          <a:pt x="35674" y="60085"/>
                        </a:lnTo>
                        <a:cubicBezTo>
                          <a:pt x="35674" y="60578"/>
                          <a:pt x="36074" y="61010"/>
                          <a:pt x="36566" y="61010"/>
                        </a:cubicBezTo>
                        <a:lnTo>
                          <a:pt x="47616" y="61010"/>
                        </a:lnTo>
                        <a:cubicBezTo>
                          <a:pt x="48109" y="61010"/>
                          <a:pt x="48509" y="60609"/>
                          <a:pt x="48509" y="60085"/>
                        </a:cubicBezTo>
                        <a:lnTo>
                          <a:pt x="48509" y="20326"/>
                        </a:lnTo>
                        <a:cubicBezTo>
                          <a:pt x="48509" y="13510"/>
                          <a:pt x="46385" y="8359"/>
                          <a:pt x="42199" y="4997"/>
                        </a:cubicBezTo>
                      </a:path>
                    </a:pathLst>
                  </a:custGeom>
                  <a:grpFill/>
                  <a:ln w="3075" cap="flat">
                    <a:noFill/>
                    <a:prstDash val="solid"/>
                    <a:miter/>
                  </a:ln>
                </p:spPr>
                <p:txBody>
                  <a:bodyPr rtlCol="0" anchor="ctr"/>
                  <a:lstStyle/>
                  <a:p>
                    <a:endParaRPr lang="en-IS"/>
                  </a:p>
                </p:txBody>
              </p:sp>
              <p:sp>
                <p:nvSpPr>
                  <p:cNvPr id="17" name="Freeform 16">
                    <a:extLst>
                      <a:ext uri="{FF2B5EF4-FFF2-40B4-BE49-F238E27FC236}">
                        <a16:creationId xmlns:a16="http://schemas.microsoft.com/office/drawing/2014/main" id="{65D2CD03-C433-FDA6-68BD-E2B1B69449A7}"/>
                      </a:ext>
                    </a:extLst>
                  </p:cNvPr>
                  <p:cNvSpPr/>
                  <p:nvPr/>
                </p:nvSpPr>
                <p:spPr>
                  <a:xfrm>
                    <a:off x="11177762" y="619457"/>
                    <a:ext cx="50078" cy="90713"/>
                  </a:xfrm>
                  <a:custGeom>
                    <a:avLst/>
                    <a:gdLst>
                      <a:gd name="connsiteX0" fmla="*/ 33858 w 50078"/>
                      <a:gd name="connsiteY0" fmla="*/ 45650 h 90713"/>
                      <a:gd name="connsiteX1" fmla="*/ 25332 w 50078"/>
                      <a:gd name="connsiteY1" fmla="*/ 49814 h 90713"/>
                      <a:gd name="connsiteX2" fmla="*/ 21515 w 50078"/>
                      <a:gd name="connsiteY2" fmla="*/ 49166 h 90713"/>
                      <a:gd name="connsiteX3" fmla="*/ 17975 w 50078"/>
                      <a:gd name="connsiteY3" fmla="*/ 47439 h 90713"/>
                      <a:gd name="connsiteX4" fmla="*/ 14959 w 50078"/>
                      <a:gd name="connsiteY4" fmla="*/ 45125 h 90713"/>
                      <a:gd name="connsiteX5" fmla="*/ 12866 w 50078"/>
                      <a:gd name="connsiteY5" fmla="*/ 42843 h 90713"/>
                      <a:gd name="connsiteX6" fmla="*/ 12866 w 50078"/>
                      <a:gd name="connsiteY6" fmla="*/ 19216 h 90713"/>
                      <a:gd name="connsiteX7" fmla="*/ 18006 w 50078"/>
                      <a:gd name="connsiteY7" fmla="*/ 14559 h 90713"/>
                      <a:gd name="connsiteX8" fmla="*/ 24932 w 50078"/>
                      <a:gd name="connsiteY8" fmla="*/ 12461 h 90713"/>
                      <a:gd name="connsiteX9" fmla="*/ 33704 w 50078"/>
                      <a:gd name="connsiteY9" fmla="*/ 16995 h 90713"/>
                      <a:gd name="connsiteX10" fmla="*/ 36874 w 50078"/>
                      <a:gd name="connsiteY10" fmla="*/ 32387 h 90713"/>
                      <a:gd name="connsiteX11" fmla="*/ 33888 w 50078"/>
                      <a:gd name="connsiteY11" fmla="*/ 45650 h 90713"/>
                      <a:gd name="connsiteX12" fmla="*/ 43492 w 50078"/>
                      <a:gd name="connsiteY12" fmla="*/ 7649 h 90713"/>
                      <a:gd name="connsiteX13" fmla="*/ 36074 w 50078"/>
                      <a:gd name="connsiteY13" fmla="*/ 1851 h 90713"/>
                      <a:gd name="connsiteX14" fmla="*/ 27055 w 50078"/>
                      <a:gd name="connsiteY14" fmla="*/ 0 h 90713"/>
                      <a:gd name="connsiteX15" fmla="*/ 18406 w 50078"/>
                      <a:gd name="connsiteY15" fmla="*/ 2067 h 90713"/>
                      <a:gd name="connsiteX16" fmla="*/ 12958 w 50078"/>
                      <a:gd name="connsiteY16" fmla="*/ 5737 h 90713"/>
                      <a:gd name="connsiteX17" fmla="*/ 12958 w 50078"/>
                      <a:gd name="connsiteY17" fmla="*/ 2128 h 90713"/>
                      <a:gd name="connsiteX18" fmla="*/ 12066 w 50078"/>
                      <a:gd name="connsiteY18" fmla="*/ 1203 h 90713"/>
                      <a:gd name="connsiteX19" fmla="*/ 893 w 50078"/>
                      <a:gd name="connsiteY19" fmla="*/ 1203 h 90713"/>
                      <a:gd name="connsiteX20" fmla="*/ 0 w 50078"/>
                      <a:gd name="connsiteY20" fmla="*/ 2128 h 90713"/>
                      <a:gd name="connsiteX21" fmla="*/ 0 w 50078"/>
                      <a:gd name="connsiteY21" fmla="*/ 89819 h 90713"/>
                      <a:gd name="connsiteX22" fmla="*/ 431 w 50078"/>
                      <a:gd name="connsiteY22" fmla="*/ 90590 h 90713"/>
                      <a:gd name="connsiteX23" fmla="*/ 893 w 50078"/>
                      <a:gd name="connsiteY23" fmla="*/ 90713 h 90713"/>
                      <a:gd name="connsiteX24" fmla="*/ 1324 w 50078"/>
                      <a:gd name="connsiteY24" fmla="*/ 90621 h 90713"/>
                      <a:gd name="connsiteX25" fmla="*/ 12497 w 50078"/>
                      <a:gd name="connsiteY25" fmla="*/ 84760 h 90713"/>
                      <a:gd name="connsiteX26" fmla="*/ 12989 w 50078"/>
                      <a:gd name="connsiteY26" fmla="*/ 83958 h 90713"/>
                      <a:gd name="connsiteX27" fmla="*/ 12989 w 50078"/>
                      <a:gd name="connsiteY27" fmla="*/ 56785 h 90713"/>
                      <a:gd name="connsiteX28" fmla="*/ 17914 w 50078"/>
                      <a:gd name="connsiteY28" fmla="*/ 60116 h 90713"/>
                      <a:gd name="connsiteX29" fmla="*/ 26532 w 50078"/>
                      <a:gd name="connsiteY29" fmla="*/ 62213 h 90713"/>
                      <a:gd name="connsiteX30" fmla="*/ 35489 w 50078"/>
                      <a:gd name="connsiteY30" fmla="*/ 60362 h 90713"/>
                      <a:gd name="connsiteX31" fmla="*/ 43030 w 50078"/>
                      <a:gd name="connsiteY31" fmla="*/ 54718 h 90713"/>
                      <a:gd name="connsiteX32" fmla="*/ 48170 w 50078"/>
                      <a:gd name="connsiteY32" fmla="*/ 45310 h 90713"/>
                      <a:gd name="connsiteX33" fmla="*/ 50079 w 50078"/>
                      <a:gd name="connsiteY33" fmla="*/ 32047 h 90713"/>
                      <a:gd name="connsiteX34" fmla="*/ 48355 w 50078"/>
                      <a:gd name="connsiteY34" fmla="*/ 17612 h 90713"/>
                      <a:gd name="connsiteX35" fmla="*/ 43492 w 50078"/>
                      <a:gd name="connsiteY35" fmla="*/ 7619 h 9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0078" h="90713">
                        <a:moveTo>
                          <a:pt x="33858" y="45650"/>
                        </a:moveTo>
                        <a:cubicBezTo>
                          <a:pt x="31919" y="48457"/>
                          <a:pt x="29118" y="49814"/>
                          <a:pt x="25332" y="49814"/>
                        </a:cubicBezTo>
                        <a:cubicBezTo>
                          <a:pt x="23977" y="49814"/>
                          <a:pt x="22685" y="49598"/>
                          <a:pt x="21515" y="49166"/>
                        </a:cubicBezTo>
                        <a:cubicBezTo>
                          <a:pt x="20284" y="48703"/>
                          <a:pt x="19083" y="48117"/>
                          <a:pt x="17975" y="47439"/>
                        </a:cubicBezTo>
                        <a:cubicBezTo>
                          <a:pt x="16867" y="46729"/>
                          <a:pt x="15852" y="45958"/>
                          <a:pt x="14959" y="45125"/>
                        </a:cubicBezTo>
                        <a:cubicBezTo>
                          <a:pt x="14128" y="44354"/>
                          <a:pt x="13420" y="43614"/>
                          <a:pt x="12866" y="42843"/>
                        </a:cubicBezTo>
                        <a:lnTo>
                          <a:pt x="12866" y="19216"/>
                        </a:lnTo>
                        <a:cubicBezTo>
                          <a:pt x="14220" y="17489"/>
                          <a:pt x="15975" y="15916"/>
                          <a:pt x="18006" y="14559"/>
                        </a:cubicBezTo>
                        <a:cubicBezTo>
                          <a:pt x="20099" y="13171"/>
                          <a:pt x="22408" y="12461"/>
                          <a:pt x="24932" y="12461"/>
                        </a:cubicBezTo>
                        <a:cubicBezTo>
                          <a:pt x="28779" y="12461"/>
                          <a:pt x="31672" y="13942"/>
                          <a:pt x="33704" y="16995"/>
                        </a:cubicBezTo>
                        <a:cubicBezTo>
                          <a:pt x="35797" y="20111"/>
                          <a:pt x="36874" y="25292"/>
                          <a:pt x="36874" y="32387"/>
                        </a:cubicBezTo>
                        <a:cubicBezTo>
                          <a:pt x="36874" y="38309"/>
                          <a:pt x="35858" y="42781"/>
                          <a:pt x="33888" y="45650"/>
                        </a:cubicBezTo>
                        <a:moveTo>
                          <a:pt x="43492" y="7649"/>
                        </a:moveTo>
                        <a:cubicBezTo>
                          <a:pt x="41399" y="5058"/>
                          <a:pt x="38906" y="3084"/>
                          <a:pt x="36074" y="1851"/>
                        </a:cubicBezTo>
                        <a:cubicBezTo>
                          <a:pt x="33273" y="617"/>
                          <a:pt x="30226" y="0"/>
                          <a:pt x="27055" y="0"/>
                        </a:cubicBezTo>
                        <a:cubicBezTo>
                          <a:pt x="23885" y="0"/>
                          <a:pt x="20961" y="679"/>
                          <a:pt x="18406" y="2067"/>
                        </a:cubicBezTo>
                        <a:cubicBezTo>
                          <a:pt x="16498" y="3084"/>
                          <a:pt x="14682" y="4318"/>
                          <a:pt x="12958" y="5737"/>
                        </a:cubicBezTo>
                        <a:lnTo>
                          <a:pt x="12958" y="2128"/>
                        </a:lnTo>
                        <a:cubicBezTo>
                          <a:pt x="12958" y="1635"/>
                          <a:pt x="12558" y="1203"/>
                          <a:pt x="12066" y="1203"/>
                        </a:cubicBezTo>
                        <a:lnTo>
                          <a:pt x="893" y="1203"/>
                        </a:lnTo>
                        <a:cubicBezTo>
                          <a:pt x="400" y="1203"/>
                          <a:pt x="0" y="1604"/>
                          <a:pt x="0" y="2128"/>
                        </a:cubicBezTo>
                        <a:lnTo>
                          <a:pt x="0" y="89819"/>
                        </a:lnTo>
                        <a:cubicBezTo>
                          <a:pt x="0" y="90127"/>
                          <a:pt x="154" y="90436"/>
                          <a:pt x="431" y="90590"/>
                        </a:cubicBezTo>
                        <a:cubicBezTo>
                          <a:pt x="585" y="90683"/>
                          <a:pt x="739" y="90713"/>
                          <a:pt x="893" y="90713"/>
                        </a:cubicBezTo>
                        <a:cubicBezTo>
                          <a:pt x="1046" y="90713"/>
                          <a:pt x="1170" y="90683"/>
                          <a:pt x="1324" y="90621"/>
                        </a:cubicBezTo>
                        <a:lnTo>
                          <a:pt x="12497" y="84760"/>
                        </a:lnTo>
                        <a:cubicBezTo>
                          <a:pt x="12804" y="84606"/>
                          <a:pt x="12989" y="84298"/>
                          <a:pt x="12989" y="83958"/>
                        </a:cubicBezTo>
                        <a:lnTo>
                          <a:pt x="12989" y="56785"/>
                        </a:lnTo>
                        <a:cubicBezTo>
                          <a:pt x="14374" y="58018"/>
                          <a:pt x="16036" y="59129"/>
                          <a:pt x="17914" y="60116"/>
                        </a:cubicBezTo>
                        <a:cubicBezTo>
                          <a:pt x="20592" y="61504"/>
                          <a:pt x="23485" y="62213"/>
                          <a:pt x="26532" y="62213"/>
                        </a:cubicBezTo>
                        <a:cubicBezTo>
                          <a:pt x="29579" y="62213"/>
                          <a:pt x="32627" y="61596"/>
                          <a:pt x="35489" y="60362"/>
                        </a:cubicBezTo>
                        <a:cubicBezTo>
                          <a:pt x="38352" y="59129"/>
                          <a:pt x="40875" y="57247"/>
                          <a:pt x="43030" y="54718"/>
                        </a:cubicBezTo>
                        <a:cubicBezTo>
                          <a:pt x="45185" y="52220"/>
                          <a:pt x="46908" y="49043"/>
                          <a:pt x="48170" y="45310"/>
                        </a:cubicBezTo>
                        <a:cubicBezTo>
                          <a:pt x="49432" y="41578"/>
                          <a:pt x="50079" y="37137"/>
                          <a:pt x="50079" y="32047"/>
                        </a:cubicBezTo>
                        <a:cubicBezTo>
                          <a:pt x="50079" y="26464"/>
                          <a:pt x="49494" y="21622"/>
                          <a:pt x="48355" y="17612"/>
                        </a:cubicBezTo>
                        <a:cubicBezTo>
                          <a:pt x="47185" y="13572"/>
                          <a:pt x="45554" y="10209"/>
                          <a:pt x="43492" y="7619"/>
                        </a:cubicBezTo>
                      </a:path>
                    </a:pathLst>
                  </a:custGeom>
                  <a:grpFill/>
                  <a:ln w="3075" cap="flat">
                    <a:noFill/>
                    <a:prstDash val="solid"/>
                    <a:miter/>
                  </a:ln>
                </p:spPr>
                <p:txBody>
                  <a:bodyPr rtlCol="0" anchor="ctr"/>
                  <a:lstStyle/>
                  <a:p>
                    <a:endParaRPr lang="en-IS"/>
                  </a:p>
                </p:txBody>
              </p:sp>
              <p:sp>
                <p:nvSpPr>
                  <p:cNvPr id="18" name="Freeform 17">
                    <a:extLst>
                      <a:ext uri="{FF2B5EF4-FFF2-40B4-BE49-F238E27FC236}">
                        <a16:creationId xmlns:a16="http://schemas.microsoft.com/office/drawing/2014/main" id="{8A38AD86-0BB1-13A0-89F1-B97C4DD1EE46}"/>
                      </a:ext>
                    </a:extLst>
                  </p:cNvPr>
                  <p:cNvSpPr/>
                  <p:nvPr/>
                </p:nvSpPr>
                <p:spPr>
                  <a:xfrm>
                    <a:off x="11234335" y="598174"/>
                    <a:ext cx="35304" cy="83495"/>
                  </a:xfrm>
                  <a:custGeom>
                    <a:avLst/>
                    <a:gdLst>
                      <a:gd name="connsiteX0" fmla="*/ 34381 w 35304"/>
                      <a:gd name="connsiteY0" fmla="*/ 22516 h 83495"/>
                      <a:gd name="connsiteX1" fmla="*/ 21053 w 35304"/>
                      <a:gd name="connsiteY1" fmla="*/ 22516 h 83495"/>
                      <a:gd name="connsiteX2" fmla="*/ 21053 w 35304"/>
                      <a:gd name="connsiteY2" fmla="*/ 894 h 83495"/>
                      <a:gd name="connsiteX3" fmla="*/ 20622 w 35304"/>
                      <a:gd name="connsiteY3" fmla="*/ 123 h 83495"/>
                      <a:gd name="connsiteX4" fmla="*/ 20161 w 35304"/>
                      <a:gd name="connsiteY4" fmla="*/ 0 h 83495"/>
                      <a:gd name="connsiteX5" fmla="*/ 19730 w 35304"/>
                      <a:gd name="connsiteY5" fmla="*/ 93 h 83495"/>
                      <a:gd name="connsiteX6" fmla="*/ 8680 w 35304"/>
                      <a:gd name="connsiteY6" fmla="*/ 6045 h 83495"/>
                      <a:gd name="connsiteX7" fmla="*/ 8187 w 35304"/>
                      <a:gd name="connsiteY7" fmla="*/ 6847 h 83495"/>
                      <a:gd name="connsiteX8" fmla="*/ 8187 w 35304"/>
                      <a:gd name="connsiteY8" fmla="*/ 22486 h 83495"/>
                      <a:gd name="connsiteX9" fmla="*/ 893 w 35304"/>
                      <a:gd name="connsiteY9" fmla="*/ 22486 h 83495"/>
                      <a:gd name="connsiteX10" fmla="*/ 0 w 35304"/>
                      <a:gd name="connsiteY10" fmla="*/ 23411 h 83495"/>
                      <a:gd name="connsiteX11" fmla="*/ 0 w 35304"/>
                      <a:gd name="connsiteY11" fmla="*/ 33775 h 83495"/>
                      <a:gd name="connsiteX12" fmla="*/ 893 w 35304"/>
                      <a:gd name="connsiteY12" fmla="*/ 34700 h 83495"/>
                      <a:gd name="connsiteX13" fmla="*/ 8187 w 35304"/>
                      <a:gd name="connsiteY13" fmla="*/ 34700 h 83495"/>
                      <a:gd name="connsiteX14" fmla="*/ 8187 w 35304"/>
                      <a:gd name="connsiteY14" fmla="*/ 67241 h 83495"/>
                      <a:gd name="connsiteX15" fmla="*/ 11881 w 35304"/>
                      <a:gd name="connsiteY15" fmla="*/ 79455 h 83495"/>
                      <a:gd name="connsiteX16" fmla="*/ 22007 w 35304"/>
                      <a:gd name="connsiteY16" fmla="*/ 83496 h 83495"/>
                      <a:gd name="connsiteX17" fmla="*/ 28410 w 35304"/>
                      <a:gd name="connsiteY17" fmla="*/ 82756 h 83495"/>
                      <a:gd name="connsiteX18" fmla="*/ 33519 w 35304"/>
                      <a:gd name="connsiteY18" fmla="*/ 80720 h 83495"/>
                      <a:gd name="connsiteX19" fmla="*/ 33950 w 35304"/>
                      <a:gd name="connsiteY19" fmla="*/ 80041 h 83495"/>
                      <a:gd name="connsiteX20" fmla="*/ 35274 w 35304"/>
                      <a:gd name="connsiteY20" fmla="*/ 69986 h 83495"/>
                      <a:gd name="connsiteX21" fmla="*/ 34873 w 35304"/>
                      <a:gd name="connsiteY21" fmla="*/ 69091 h 83495"/>
                      <a:gd name="connsiteX22" fmla="*/ 34381 w 35304"/>
                      <a:gd name="connsiteY22" fmla="*/ 68937 h 83495"/>
                      <a:gd name="connsiteX23" fmla="*/ 33919 w 35304"/>
                      <a:gd name="connsiteY23" fmla="*/ 69061 h 83495"/>
                      <a:gd name="connsiteX24" fmla="*/ 30287 w 35304"/>
                      <a:gd name="connsiteY24" fmla="*/ 70572 h 83495"/>
                      <a:gd name="connsiteX25" fmla="*/ 26070 w 35304"/>
                      <a:gd name="connsiteY25" fmla="*/ 71251 h 83495"/>
                      <a:gd name="connsiteX26" fmla="*/ 22192 w 35304"/>
                      <a:gd name="connsiteY26" fmla="*/ 70078 h 83495"/>
                      <a:gd name="connsiteX27" fmla="*/ 21084 w 35304"/>
                      <a:gd name="connsiteY27" fmla="*/ 65205 h 83495"/>
                      <a:gd name="connsiteX28" fmla="*/ 21084 w 35304"/>
                      <a:gd name="connsiteY28" fmla="*/ 34669 h 83495"/>
                      <a:gd name="connsiteX29" fmla="*/ 34412 w 35304"/>
                      <a:gd name="connsiteY29" fmla="*/ 34669 h 83495"/>
                      <a:gd name="connsiteX30" fmla="*/ 35304 w 35304"/>
                      <a:gd name="connsiteY30" fmla="*/ 33744 h 83495"/>
                      <a:gd name="connsiteX31" fmla="*/ 35304 w 35304"/>
                      <a:gd name="connsiteY31" fmla="*/ 23380 h 83495"/>
                      <a:gd name="connsiteX32" fmla="*/ 34412 w 35304"/>
                      <a:gd name="connsiteY32" fmla="*/ 22455 h 83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5304" h="83495">
                        <a:moveTo>
                          <a:pt x="34381" y="22516"/>
                        </a:moveTo>
                        <a:lnTo>
                          <a:pt x="21053" y="22516"/>
                        </a:lnTo>
                        <a:lnTo>
                          <a:pt x="21053" y="894"/>
                        </a:lnTo>
                        <a:cubicBezTo>
                          <a:pt x="21053" y="586"/>
                          <a:pt x="20899" y="278"/>
                          <a:pt x="20622" y="123"/>
                        </a:cubicBezTo>
                        <a:cubicBezTo>
                          <a:pt x="20468" y="31"/>
                          <a:pt x="20315" y="0"/>
                          <a:pt x="20161" y="0"/>
                        </a:cubicBezTo>
                        <a:cubicBezTo>
                          <a:pt x="20007" y="0"/>
                          <a:pt x="19853" y="31"/>
                          <a:pt x="19730" y="93"/>
                        </a:cubicBezTo>
                        <a:lnTo>
                          <a:pt x="8680" y="6045"/>
                        </a:lnTo>
                        <a:cubicBezTo>
                          <a:pt x="8372" y="6200"/>
                          <a:pt x="8187" y="6508"/>
                          <a:pt x="8187" y="6847"/>
                        </a:cubicBezTo>
                        <a:lnTo>
                          <a:pt x="8187" y="22486"/>
                        </a:lnTo>
                        <a:lnTo>
                          <a:pt x="893" y="22486"/>
                        </a:lnTo>
                        <a:cubicBezTo>
                          <a:pt x="400" y="22486"/>
                          <a:pt x="0" y="22887"/>
                          <a:pt x="0" y="23411"/>
                        </a:cubicBezTo>
                        <a:lnTo>
                          <a:pt x="0" y="33775"/>
                        </a:lnTo>
                        <a:cubicBezTo>
                          <a:pt x="0" y="34268"/>
                          <a:pt x="400" y="34700"/>
                          <a:pt x="893" y="34700"/>
                        </a:cubicBezTo>
                        <a:lnTo>
                          <a:pt x="8187" y="34700"/>
                        </a:lnTo>
                        <a:lnTo>
                          <a:pt x="8187" y="67241"/>
                        </a:lnTo>
                        <a:cubicBezTo>
                          <a:pt x="8187" y="72669"/>
                          <a:pt x="9419" y="76803"/>
                          <a:pt x="11881" y="79455"/>
                        </a:cubicBezTo>
                        <a:cubicBezTo>
                          <a:pt x="14343" y="82139"/>
                          <a:pt x="17760" y="83496"/>
                          <a:pt x="22007" y="83496"/>
                        </a:cubicBezTo>
                        <a:cubicBezTo>
                          <a:pt x="24347" y="83496"/>
                          <a:pt x="26501" y="83249"/>
                          <a:pt x="28410" y="82756"/>
                        </a:cubicBezTo>
                        <a:cubicBezTo>
                          <a:pt x="30349" y="82262"/>
                          <a:pt x="32072" y="81583"/>
                          <a:pt x="33519" y="80720"/>
                        </a:cubicBezTo>
                        <a:cubicBezTo>
                          <a:pt x="33765" y="80566"/>
                          <a:pt x="33919" y="80319"/>
                          <a:pt x="33950" y="80041"/>
                        </a:cubicBezTo>
                        <a:lnTo>
                          <a:pt x="35274" y="69986"/>
                        </a:lnTo>
                        <a:cubicBezTo>
                          <a:pt x="35304" y="69647"/>
                          <a:pt x="35181" y="69307"/>
                          <a:pt x="34873" y="69091"/>
                        </a:cubicBezTo>
                        <a:cubicBezTo>
                          <a:pt x="34720" y="68999"/>
                          <a:pt x="34535" y="68937"/>
                          <a:pt x="34381" y="68937"/>
                        </a:cubicBezTo>
                        <a:cubicBezTo>
                          <a:pt x="34227" y="68937"/>
                          <a:pt x="34073" y="68968"/>
                          <a:pt x="33919" y="69061"/>
                        </a:cubicBezTo>
                        <a:cubicBezTo>
                          <a:pt x="32965" y="69616"/>
                          <a:pt x="31734" y="70109"/>
                          <a:pt x="30287" y="70572"/>
                        </a:cubicBezTo>
                        <a:cubicBezTo>
                          <a:pt x="28841" y="71035"/>
                          <a:pt x="27425" y="71251"/>
                          <a:pt x="26070" y="71251"/>
                        </a:cubicBezTo>
                        <a:cubicBezTo>
                          <a:pt x="24224" y="71251"/>
                          <a:pt x="22900" y="70850"/>
                          <a:pt x="22192" y="70078"/>
                        </a:cubicBezTo>
                        <a:cubicBezTo>
                          <a:pt x="21669" y="69554"/>
                          <a:pt x="21084" y="68259"/>
                          <a:pt x="21084" y="65205"/>
                        </a:cubicBezTo>
                        <a:lnTo>
                          <a:pt x="21084" y="34669"/>
                        </a:lnTo>
                        <a:lnTo>
                          <a:pt x="34412" y="34669"/>
                        </a:lnTo>
                        <a:cubicBezTo>
                          <a:pt x="34904" y="34669"/>
                          <a:pt x="35304" y="34268"/>
                          <a:pt x="35304" y="33744"/>
                        </a:cubicBezTo>
                        <a:lnTo>
                          <a:pt x="35304" y="23380"/>
                        </a:lnTo>
                        <a:cubicBezTo>
                          <a:pt x="35304" y="22887"/>
                          <a:pt x="34904" y="22455"/>
                          <a:pt x="34412" y="22455"/>
                        </a:cubicBezTo>
                      </a:path>
                    </a:pathLst>
                  </a:custGeom>
                  <a:grpFill/>
                  <a:ln w="3075" cap="flat">
                    <a:noFill/>
                    <a:prstDash val="solid"/>
                    <a:miter/>
                  </a:ln>
                </p:spPr>
                <p:txBody>
                  <a:bodyPr rtlCol="0" anchor="ctr"/>
                  <a:lstStyle/>
                  <a:p>
                    <a:endParaRPr lang="en-IS"/>
                  </a:p>
                </p:txBody>
              </p:sp>
              <p:sp>
                <p:nvSpPr>
                  <p:cNvPr id="19" name="Freeform 18">
                    <a:extLst>
                      <a:ext uri="{FF2B5EF4-FFF2-40B4-BE49-F238E27FC236}">
                        <a16:creationId xmlns:a16="http://schemas.microsoft.com/office/drawing/2014/main" id="{8BCDAB47-F07B-CA0E-678A-CB13A33F9E43}"/>
                      </a:ext>
                    </a:extLst>
                  </p:cNvPr>
                  <p:cNvSpPr/>
                  <p:nvPr/>
                </p:nvSpPr>
                <p:spPr>
                  <a:xfrm>
                    <a:off x="11337657" y="619457"/>
                    <a:ext cx="45343" cy="62182"/>
                  </a:xfrm>
                  <a:custGeom>
                    <a:avLst/>
                    <a:gdLst>
                      <a:gd name="connsiteX0" fmla="*/ 44174 w 45343"/>
                      <a:gd name="connsiteY0" fmla="*/ 36890 h 62182"/>
                      <a:gd name="connsiteX1" fmla="*/ 40265 w 45343"/>
                      <a:gd name="connsiteY1" fmla="*/ 31523 h 62182"/>
                      <a:gd name="connsiteX2" fmla="*/ 33986 w 45343"/>
                      <a:gd name="connsiteY2" fmla="*/ 27513 h 62182"/>
                      <a:gd name="connsiteX3" fmla="*/ 25491 w 45343"/>
                      <a:gd name="connsiteY3" fmla="*/ 23904 h 62182"/>
                      <a:gd name="connsiteX4" fmla="*/ 20258 w 45343"/>
                      <a:gd name="connsiteY4" fmla="*/ 21560 h 62182"/>
                      <a:gd name="connsiteX5" fmla="*/ 17180 w 45343"/>
                      <a:gd name="connsiteY5" fmla="*/ 19617 h 62182"/>
                      <a:gd name="connsiteX6" fmla="*/ 15795 w 45343"/>
                      <a:gd name="connsiteY6" fmla="*/ 18013 h 62182"/>
                      <a:gd name="connsiteX7" fmla="*/ 15456 w 45343"/>
                      <a:gd name="connsiteY7" fmla="*/ 16348 h 62182"/>
                      <a:gd name="connsiteX8" fmla="*/ 16965 w 45343"/>
                      <a:gd name="connsiteY8" fmla="*/ 13263 h 62182"/>
                      <a:gd name="connsiteX9" fmla="*/ 22413 w 45343"/>
                      <a:gd name="connsiteY9" fmla="*/ 11968 h 62182"/>
                      <a:gd name="connsiteX10" fmla="*/ 29892 w 45343"/>
                      <a:gd name="connsiteY10" fmla="*/ 13140 h 62182"/>
                      <a:gd name="connsiteX11" fmla="*/ 36756 w 45343"/>
                      <a:gd name="connsiteY11" fmla="*/ 16779 h 62182"/>
                      <a:gd name="connsiteX12" fmla="*/ 37464 w 45343"/>
                      <a:gd name="connsiteY12" fmla="*/ 16934 h 62182"/>
                      <a:gd name="connsiteX13" fmla="*/ 38049 w 45343"/>
                      <a:gd name="connsiteY13" fmla="*/ 16502 h 62182"/>
                      <a:gd name="connsiteX14" fmla="*/ 42973 w 45343"/>
                      <a:gd name="connsiteY14" fmla="*/ 7773 h 62182"/>
                      <a:gd name="connsiteX15" fmla="*/ 42727 w 45343"/>
                      <a:gd name="connsiteY15" fmla="*/ 6601 h 62182"/>
                      <a:gd name="connsiteX16" fmla="*/ 33555 w 45343"/>
                      <a:gd name="connsiteY16" fmla="*/ 1820 h 62182"/>
                      <a:gd name="connsiteX17" fmla="*/ 22690 w 45343"/>
                      <a:gd name="connsiteY17" fmla="*/ 0 h 62182"/>
                      <a:gd name="connsiteX18" fmla="*/ 14564 w 45343"/>
                      <a:gd name="connsiteY18" fmla="*/ 1018 h 62182"/>
                      <a:gd name="connsiteX19" fmla="*/ 8008 w 45343"/>
                      <a:gd name="connsiteY19" fmla="*/ 4133 h 62182"/>
                      <a:gd name="connsiteX20" fmla="*/ 3699 w 45343"/>
                      <a:gd name="connsiteY20" fmla="*/ 9438 h 62182"/>
                      <a:gd name="connsiteX21" fmla="*/ 2190 w 45343"/>
                      <a:gd name="connsiteY21" fmla="*/ 16687 h 62182"/>
                      <a:gd name="connsiteX22" fmla="*/ 3114 w 45343"/>
                      <a:gd name="connsiteY22" fmla="*/ 23010 h 62182"/>
                      <a:gd name="connsiteX23" fmla="*/ 6222 w 45343"/>
                      <a:gd name="connsiteY23" fmla="*/ 28038 h 62182"/>
                      <a:gd name="connsiteX24" fmla="*/ 11670 w 45343"/>
                      <a:gd name="connsiteY24" fmla="*/ 32109 h 62182"/>
                      <a:gd name="connsiteX25" fmla="*/ 19612 w 45343"/>
                      <a:gd name="connsiteY25" fmla="*/ 35749 h 62182"/>
                      <a:gd name="connsiteX26" fmla="*/ 29307 w 45343"/>
                      <a:gd name="connsiteY26" fmla="*/ 40098 h 62182"/>
                      <a:gd name="connsiteX27" fmla="*/ 32385 w 45343"/>
                      <a:gd name="connsiteY27" fmla="*/ 44601 h 62182"/>
                      <a:gd name="connsiteX28" fmla="*/ 22782 w 45343"/>
                      <a:gd name="connsiteY28" fmla="*/ 50091 h 62182"/>
                      <a:gd name="connsiteX29" fmla="*/ 14687 w 45343"/>
                      <a:gd name="connsiteY29" fmla="*/ 48703 h 62182"/>
                      <a:gd name="connsiteX30" fmla="*/ 6561 w 45343"/>
                      <a:gd name="connsiteY30" fmla="*/ 44508 h 62182"/>
                      <a:gd name="connsiteX31" fmla="*/ 5853 w 45343"/>
                      <a:gd name="connsiteY31" fmla="*/ 44354 h 62182"/>
                      <a:gd name="connsiteX32" fmla="*/ 5268 w 45343"/>
                      <a:gd name="connsiteY32" fmla="*/ 44786 h 62182"/>
                      <a:gd name="connsiteX33" fmla="*/ 128 w 45343"/>
                      <a:gd name="connsiteY33" fmla="*/ 53392 h 62182"/>
                      <a:gd name="connsiteX34" fmla="*/ 374 w 45343"/>
                      <a:gd name="connsiteY34" fmla="*/ 54595 h 62182"/>
                      <a:gd name="connsiteX35" fmla="*/ 10839 w 45343"/>
                      <a:gd name="connsiteY35" fmla="*/ 60023 h 62182"/>
                      <a:gd name="connsiteX36" fmla="*/ 22905 w 45343"/>
                      <a:gd name="connsiteY36" fmla="*/ 62182 h 62182"/>
                      <a:gd name="connsiteX37" fmla="*/ 31246 w 45343"/>
                      <a:gd name="connsiteY37" fmla="*/ 61288 h 62182"/>
                      <a:gd name="connsiteX38" fmla="*/ 38387 w 45343"/>
                      <a:gd name="connsiteY38" fmla="*/ 58296 h 62182"/>
                      <a:gd name="connsiteX39" fmla="*/ 43435 w 45343"/>
                      <a:gd name="connsiteY39" fmla="*/ 52744 h 62182"/>
                      <a:gd name="connsiteX40" fmla="*/ 45343 w 45343"/>
                      <a:gd name="connsiteY40" fmla="*/ 44200 h 62182"/>
                      <a:gd name="connsiteX41" fmla="*/ 44081 w 45343"/>
                      <a:gd name="connsiteY41" fmla="*/ 36890 h 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45343" h="62182">
                        <a:moveTo>
                          <a:pt x="44174" y="36890"/>
                        </a:moveTo>
                        <a:cubicBezTo>
                          <a:pt x="43312" y="34854"/>
                          <a:pt x="41988" y="33065"/>
                          <a:pt x="40265" y="31523"/>
                        </a:cubicBezTo>
                        <a:cubicBezTo>
                          <a:pt x="38572" y="30042"/>
                          <a:pt x="36448" y="28685"/>
                          <a:pt x="33986" y="27513"/>
                        </a:cubicBezTo>
                        <a:cubicBezTo>
                          <a:pt x="31554" y="26372"/>
                          <a:pt x="28692" y="25138"/>
                          <a:pt x="25491" y="23904"/>
                        </a:cubicBezTo>
                        <a:cubicBezTo>
                          <a:pt x="23336" y="23041"/>
                          <a:pt x="21551" y="22239"/>
                          <a:pt x="20258" y="21560"/>
                        </a:cubicBezTo>
                        <a:cubicBezTo>
                          <a:pt x="18965" y="20882"/>
                          <a:pt x="17950" y="20234"/>
                          <a:pt x="17180" y="19617"/>
                        </a:cubicBezTo>
                        <a:cubicBezTo>
                          <a:pt x="16472" y="19062"/>
                          <a:pt x="16010" y="18507"/>
                          <a:pt x="15795" y="18013"/>
                        </a:cubicBezTo>
                        <a:cubicBezTo>
                          <a:pt x="15549" y="17520"/>
                          <a:pt x="15456" y="16964"/>
                          <a:pt x="15456" y="16348"/>
                        </a:cubicBezTo>
                        <a:cubicBezTo>
                          <a:pt x="15456" y="15083"/>
                          <a:pt x="15949" y="14065"/>
                          <a:pt x="16965" y="13263"/>
                        </a:cubicBezTo>
                        <a:cubicBezTo>
                          <a:pt x="18042" y="12399"/>
                          <a:pt x="19889" y="11968"/>
                          <a:pt x="22413" y="11968"/>
                        </a:cubicBezTo>
                        <a:cubicBezTo>
                          <a:pt x="24937" y="11968"/>
                          <a:pt x="27584" y="12369"/>
                          <a:pt x="29892" y="13140"/>
                        </a:cubicBezTo>
                        <a:cubicBezTo>
                          <a:pt x="32201" y="13911"/>
                          <a:pt x="34509" y="15145"/>
                          <a:pt x="36756" y="16779"/>
                        </a:cubicBezTo>
                        <a:cubicBezTo>
                          <a:pt x="36971" y="16934"/>
                          <a:pt x="37218" y="16995"/>
                          <a:pt x="37464" y="16934"/>
                        </a:cubicBezTo>
                        <a:cubicBezTo>
                          <a:pt x="37710" y="16872"/>
                          <a:pt x="37926" y="16718"/>
                          <a:pt x="38049" y="16502"/>
                        </a:cubicBezTo>
                        <a:lnTo>
                          <a:pt x="42973" y="7773"/>
                        </a:lnTo>
                        <a:cubicBezTo>
                          <a:pt x="43189" y="7372"/>
                          <a:pt x="43097" y="6878"/>
                          <a:pt x="42727" y="6601"/>
                        </a:cubicBezTo>
                        <a:cubicBezTo>
                          <a:pt x="40111" y="4627"/>
                          <a:pt x="37033" y="3023"/>
                          <a:pt x="33555" y="1820"/>
                        </a:cubicBezTo>
                        <a:cubicBezTo>
                          <a:pt x="30077" y="617"/>
                          <a:pt x="26414" y="0"/>
                          <a:pt x="22690" y="0"/>
                        </a:cubicBezTo>
                        <a:cubicBezTo>
                          <a:pt x="19766" y="0"/>
                          <a:pt x="17057" y="339"/>
                          <a:pt x="14564" y="1018"/>
                        </a:cubicBezTo>
                        <a:cubicBezTo>
                          <a:pt x="12071" y="1696"/>
                          <a:pt x="9854" y="2776"/>
                          <a:pt x="8008" y="4133"/>
                        </a:cubicBezTo>
                        <a:cubicBezTo>
                          <a:pt x="6161" y="5552"/>
                          <a:pt x="4684" y="7341"/>
                          <a:pt x="3699" y="9438"/>
                        </a:cubicBezTo>
                        <a:cubicBezTo>
                          <a:pt x="2683" y="11536"/>
                          <a:pt x="2190" y="13973"/>
                          <a:pt x="2190" y="16687"/>
                        </a:cubicBezTo>
                        <a:cubicBezTo>
                          <a:pt x="2190" y="19062"/>
                          <a:pt x="2498" y="21190"/>
                          <a:pt x="3114" y="23010"/>
                        </a:cubicBezTo>
                        <a:cubicBezTo>
                          <a:pt x="3729" y="24861"/>
                          <a:pt x="4776" y="26557"/>
                          <a:pt x="6222" y="28038"/>
                        </a:cubicBezTo>
                        <a:cubicBezTo>
                          <a:pt x="7638" y="29487"/>
                          <a:pt x="9454" y="30875"/>
                          <a:pt x="11670" y="32109"/>
                        </a:cubicBezTo>
                        <a:cubicBezTo>
                          <a:pt x="13856" y="33343"/>
                          <a:pt x="16534" y="34577"/>
                          <a:pt x="19612" y="35749"/>
                        </a:cubicBezTo>
                        <a:cubicBezTo>
                          <a:pt x="23705" y="37353"/>
                          <a:pt x="26968" y="38802"/>
                          <a:pt x="29307" y="40098"/>
                        </a:cubicBezTo>
                        <a:cubicBezTo>
                          <a:pt x="31400" y="41270"/>
                          <a:pt x="32385" y="42719"/>
                          <a:pt x="32385" y="44601"/>
                        </a:cubicBezTo>
                        <a:cubicBezTo>
                          <a:pt x="32385" y="45958"/>
                          <a:pt x="32385" y="50091"/>
                          <a:pt x="22782" y="50091"/>
                        </a:cubicBezTo>
                        <a:cubicBezTo>
                          <a:pt x="20197" y="50091"/>
                          <a:pt x="17457" y="49629"/>
                          <a:pt x="14687" y="48703"/>
                        </a:cubicBezTo>
                        <a:cubicBezTo>
                          <a:pt x="11886" y="47778"/>
                          <a:pt x="9147" y="46359"/>
                          <a:pt x="6561" y="44508"/>
                        </a:cubicBezTo>
                        <a:cubicBezTo>
                          <a:pt x="6346" y="44354"/>
                          <a:pt x="6099" y="44293"/>
                          <a:pt x="5853" y="44354"/>
                        </a:cubicBezTo>
                        <a:cubicBezTo>
                          <a:pt x="5607" y="44416"/>
                          <a:pt x="5391" y="44570"/>
                          <a:pt x="5268" y="44786"/>
                        </a:cubicBezTo>
                        <a:lnTo>
                          <a:pt x="128" y="53392"/>
                        </a:lnTo>
                        <a:cubicBezTo>
                          <a:pt x="-118" y="53793"/>
                          <a:pt x="5" y="54317"/>
                          <a:pt x="374" y="54595"/>
                        </a:cubicBezTo>
                        <a:cubicBezTo>
                          <a:pt x="3360" y="56785"/>
                          <a:pt x="6869" y="58604"/>
                          <a:pt x="10839" y="60023"/>
                        </a:cubicBezTo>
                        <a:cubicBezTo>
                          <a:pt x="14810" y="61442"/>
                          <a:pt x="18873" y="62182"/>
                          <a:pt x="22905" y="62182"/>
                        </a:cubicBezTo>
                        <a:cubicBezTo>
                          <a:pt x="25798" y="62182"/>
                          <a:pt x="28599" y="61874"/>
                          <a:pt x="31246" y="61288"/>
                        </a:cubicBezTo>
                        <a:cubicBezTo>
                          <a:pt x="33924" y="60671"/>
                          <a:pt x="36325" y="59684"/>
                          <a:pt x="38387" y="58296"/>
                        </a:cubicBezTo>
                        <a:cubicBezTo>
                          <a:pt x="40480" y="56908"/>
                          <a:pt x="42173" y="55026"/>
                          <a:pt x="43435" y="52744"/>
                        </a:cubicBezTo>
                        <a:cubicBezTo>
                          <a:pt x="44697" y="50461"/>
                          <a:pt x="45343" y="47562"/>
                          <a:pt x="45343" y="44200"/>
                        </a:cubicBezTo>
                        <a:cubicBezTo>
                          <a:pt x="45343" y="41362"/>
                          <a:pt x="44913" y="38926"/>
                          <a:pt x="44081" y="36890"/>
                        </a:cubicBezTo>
                      </a:path>
                    </a:pathLst>
                  </a:custGeom>
                  <a:grpFill/>
                  <a:ln w="3075" cap="flat">
                    <a:noFill/>
                    <a:prstDash val="solid"/>
                    <a:miter/>
                  </a:ln>
                </p:spPr>
                <p:txBody>
                  <a:bodyPr rtlCol="0" anchor="ctr"/>
                  <a:lstStyle/>
                  <a:p>
                    <a:endParaRPr lang="en-IS"/>
                  </a:p>
                </p:txBody>
              </p:sp>
              <p:sp>
                <p:nvSpPr>
                  <p:cNvPr id="20" name="Freeform 19">
                    <a:extLst>
                      <a:ext uri="{FF2B5EF4-FFF2-40B4-BE49-F238E27FC236}">
                        <a16:creationId xmlns:a16="http://schemas.microsoft.com/office/drawing/2014/main" id="{70C6D38D-8DB4-566A-80EA-740D77D1BA42}"/>
                      </a:ext>
                    </a:extLst>
                  </p:cNvPr>
                  <p:cNvSpPr/>
                  <p:nvPr/>
                </p:nvSpPr>
                <p:spPr>
                  <a:xfrm>
                    <a:off x="11277673" y="619518"/>
                    <a:ext cx="53033" cy="62243"/>
                  </a:xfrm>
                  <a:custGeom>
                    <a:avLst/>
                    <a:gdLst>
                      <a:gd name="connsiteX0" fmla="*/ 37090 w 53033"/>
                      <a:gd name="connsiteY0" fmla="*/ 43429 h 62243"/>
                      <a:gd name="connsiteX1" fmla="*/ 26501 w 53033"/>
                      <a:gd name="connsiteY1" fmla="*/ 49598 h 62243"/>
                      <a:gd name="connsiteX2" fmla="*/ 17052 w 53033"/>
                      <a:gd name="connsiteY2" fmla="*/ 45033 h 62243"/>
                      <a:gd name="connsiteX3" fmla="*/ 12804 w 53033"/>
                      <a:gd name="connsiteY3" fmla="*/ 31091 h 62243"/>
                      <a:gd name="connsiteX4" fmla="*/ 16744 w 53033"/>
                      <a:gd name="connsiteY4" fmla="*/ 17520 h 62243"/>
                      <a:gd name="connsiteX5" fmla="*/ 26501 w 53033"/>
                      <a:gd name="connsiteY5" fmla="*/ 12585 h 62243"/>
                      <a:gd name="connsiteX6" fmla="*/ 36628 w 53033"/>
                      <a:gd name="connsiteY6" fmla="*/ 18044 h 62243"/>
                      <a:gd name="connsiteX7" fmla="*/ 40198 w 53033"/>
                      <a:gd name="connsiteY7" fmla="*/ 31091 h 62243"/>
                      <a:gd name="connsiteX8" fmla="*/ 37090 w 53033"/>
                      <a:gd name="connsiteY8" fmla="*/ 43460 h 62243"/>
                      <a:gd name="connsiteX9" fmla="*/ 26501 w 53033"/>
                      <a:gd name="connsiteY9" fmla="*/ 0 h 62243"/>
                      <a:gd name="connsiteX10" fmla="*/ 7603 w 53033"/>
                      <a:gd name="connsiteY10" fmla="*/ 8328 h 62243"/>
                      <a:gd name="connsiteX11" fmla="*/ 0 w 53033"/>
                      <a:gd name="connsiteY11" fmla="*/ 31122 h 62243"/>
                      <a:gd name="connsiteX12" fmla="*/ 8218 w 53033"/>
                      <a:gd name="connsiteY12" fmla="*/ 54564 h 62243"/>
                      <a:gd name="connsiteX13" fmla="*/ 26532 w 53033"/>
                      <a:gd name="connsiteY13" fmla="*/ 62244 h 62243"/>
                      <a:gd name="connsiteX14" fmla="*/ 47031 w 53033"/>
                      <a:gd name="connsiteY14" fmla="*/ 51911 h 62243"/>
                      <a:gd name="connsiteX15" fmla="*/ 53033 w 53033"/>
                      <a:gd name="connsiteY15" fmla="*/ 31153 h 62243"/>
                      <a:gd name="connsiteX16" fmla="*/ 46139 w 53033"/>
                      <a:gd name="connsiteY16" fmla="*/ 9222 h 62243"/>
                      <a:gd name="connsiteX17" fmla="*/ 26501 w 53033"/>
                      <a:gd name="connsiteY17" fmla="*/ 31 h 62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3033" h="62243">
                        <a:moveTo>
                          <a:pt x="37090" y="43429"/>
                        </a:moveTo>
                        <a:cubicBezTo>
                          <a:pt x="34566" y="47315"/>
                          <a:pt x="30626" y="49598"/>
                          <a:pt x="26501" y="49598"/>
                        </a:cubicBezTo>
                        <a:cubicBezTo>
                          <a:pt x="22931" y="49598"/>
                          <a:pt x="19484" y="48056"/>
                          <a:pt x="17052" y="45033"/>
                        </a:cubicBezTo>
                        <a:cubicBezTo>
                          <a:pt x="14313" y="41640"/>
                          <a:pt x="12804" y="36489"/>
                          <a:pt x="12804" y="31091"/>
                        </a:cubicBezTo>
                        <a:cubicBezTo>
                          <a:pt x="12804" y="25693"/>
                          <a:pt x="14128" y="20882"/>
                          <a:pt x="16744" y="17520"/>
                        </a:cubicBezTo>
                        <a:cubicBezTo>
                          <a:pt x="19207" y="14312"/>
                          <a:pt x="22839" y="12585"/>
                          <a:pt x="26501" y="12585"/>
                        </a:cubicBezTo>
                        <a:cubicBezTo>
                          <a:pt x="30410" y="12585"/>
                          <a:pt x="34135" y="14528"/>
                          <a:pt x="36628" y="18044"/>
                        </a:cubicBezTo>
                        <a:cubicBezTo>
                          <a:pt x="38967" y="21375"/>
                          <a:pt x="40198" y="26156"/>
                          <a:pt x="40198" y="31091"/>
                        </a:cubicBezTo>
                        <a:cubicBezTo>
                          <a:pt x="40198" y="35749"/>
                          <a:pt x="39183" y="40190"/>
                          <a:pt x="37090" y="43460"/>
                        </a:cubicBezTo>
                        <a:moveTo>
                          <a:pt x="26501" y="0"/>
                        </a:moveTo>
                        <a:cubicBezTo>
                          <a:pt x="19360" y="0"/>
                          <a:pt x="12374" y="2961"/>
                          <a:pt x="7603" y="8328"/>
                        </a:cubicBezTo>
                        <a:cubicBezTo>
                          <a:pt x="2586" y="14003"/>
                          <a:pt x="0" y="22300"/>
                          <a:pt x="0" y="31122"/>
                        </a:cubicBezTo>
                        <a:cubicBezTo>
                          <a:pt x="0" y="39943"/>
                          <a:pt x="2924" y="48858"/>
                          <a:pt x="8218" y="54564"/>
                        </a:cubicBezTo>
                        <a:cubicBezTo>
                          <a:pt x="12928" y="59653"/>
                          <a:pt x="19607" y="62244"/>
                          <a:pt x="26532" y="62244"/>
                        </a:cubicBezTo>
                        <a:cubicBezTo>
                          <a:pt x="34504" y="62244"/>
                          <a:pt x="42168" y="58450"/>
                          <a:pt x="47031" y="51911"/>
                        </a:cubicBezTo>
                        <a:cubicBezTo>
                          <a:pt x="51094" y="46452"/>
                          <a:pt x="53033" y="38956"/>
                          <a:pt x="53033" y="31153"/>
                        </a:cubicBezTo>
                        <a:cubicBezTo>
                          <a:pt x="53033" y="22825"/>
                          <a:pt x="50694" y="14805"/>
                          <a:pt x="46139" y="9222"/>
                        </a:cubicBezTo>
                        <a:cubicBezTo>
                          <a:pt x="41306" y="3269"/>
                          <a:pt x="34073" y="31"/>
                          <a:pt x="26501" y="31"/>
                        </a:cubicBezTo>
                      </a:path>
                    </a:pathLst>
                  </a:custGeom>
                  <a:grpFill/>
                  <a:ln w="3075" cap="flat">
                    <a:noFill/>
                    <a:prstDash val="solid"/>
                    <a:miter/>
                  </a:ln>
                </p:spPr>
                <p:txBody>
                  <a:bodyPr rtlCol="0" anchor="ctr"/>
                  <a:lstStyle/>
                  <a:p>
                    <a:endParaRPr lang="en-IS"/>
                  </a:p>
                </p:txBody>
              </p:sp>
            </p:grpSp>
            <p:sp>
              <p:nvSpPr>
                <p:cNvPr id="14" name="Freeform 13">
                  <a:extLst>
                    <a:ext uri="{FF2B5EF4-FFF2-40B4-BE49-F238E27FC236}">
                      <a16:creationId xmlns:a16="http://schemas.microsoft.com/office/drawing/2014/main" id="{415786AB-B2CD-A730-A954-3C250DF144B7}"/>
                    </a:ext>
                  </a:extLst>
                </p:cNvPr>
                <p:cNvSpPr/>
                <p:nvPr/>
              </p:nvSpPr>
              <p:spPr>
                <a:xfrm>
                  <a:off x="11291955" y="598359"/>
                  <a:ext cx="24439" cy="12337"/>
                </a:xfrm>
                <a:custGeom>
                  <a:avLst/>
                  <a:gdLst>
                    <a:gd name="connsiteX0" fmla="*/ 12220 w 24439"/>
                    <a:gd name="connsiteY0" fmla="*/ 0 h 12337"/>
                    <a:gd name="connsiteX1" fmla="*/ 0 w 24439"/>
                    <a:gd name="connsiteY1" fmla="*/ 12338 h 12337"/>
                    <a:gd name="connsiteX2" fmla="*/ 24439 w 24439"/>
                    <a:gd name="connsiteY2" fmla="*/ 12338 h 12337"/>
                    <a:gd name="connsiteX3" fmla="*/ 12220 w 24439"/>
                    <a:gd name="connsiteY3" fmla="*/ 0 h 12337"/>
                  </a:gdLst>
                  <a:ahLst/>
                  <a:cxnLst>
                    <a:cxn ang="0">
                      <a:pos x="connsiteX0" y="connsiteY0"/>
                    </a:cxn>
                    <a:cxn ang="0">
                      <a:pos x="connsiteX1" y="connsiteY1"/>
                    </a:cxn>
                    <a:cxn ang="0">
                      <a:pos x="connsiteX2" y="connsiteY2"/>
                    </a:cxn>
                    <a:cxn ang="0">
                      <a:pos x="connsiteX3" y="connsiteY3"/>
                    </a:cxn>
                  </a:cxnLst>
                  <a:rect l="l" t="t" r="r" b="b"/>
                  <a:pathLst>
                    <a:path w="24439" h="12337">
                      <a:moveTo>
                        <a:pt x="12220" y="0"/>
                      </a:moveTo>
                      <a:lnTo>
                        <a:pt x="0" y="12338"/>
                      </a:lnTo>
                      <a:lnTo>
                        <a:pt x="24439" y="12338"/>
                      </a:lnTo>
                      <a:lnTo>
                        <a:pt x="12220" y="0"/>
                      </a:lnTo>
                      <a:close/>
                    </a:path>
                  </a:pathLst>
                </a:custGeom>
                <a:solidFill>
                  <a:srgbClr val="BED900"/>
                </a:solidFill>
                <a:ln w="3075" cap="flat">
                  <a:noFill/>
                  <a:prstDash val="solid"/>
                  <a:miter/>
                </a:ln>
              </p:spPr>
              <p:txBody>
                <a:bodyPr rtlCol="0" anchor="ctr"/>
                <a:lstStyle/>
                <a:p>
                  <a:endParaRPr lang="en-IS"/>
                </a:p>
              </p:txBody>
            </p:sp>
          </p:grpSp>
        </p:grpSp>
      </p:grpSp>
      <p:sp>
        <p:nvSpPr>
          <p:cNvPr id="55" name="Text Placeholder 41">
            <a:extLst>
              <a:ext uri="{FF2B5EF4-FFF2-40B4-BE49-F238E27FC236}">
                <a16:creationId xmlns:a16="http://schemas.microsoft.com/office/drawing/2014/main" id="{0EFE012E-5265-5F5B-0822-05E4CCAE0E65}"/>
              </a:ext>
            </a:extLst>
          </p:cNvPr>
          <p:cNvSpPr>
            <a:spLocks noGrp="1"/>
          </p:cNvSpPr>
          <p:nvPr>
            <p:ph type="body" sz="quarter" idx="14"/>
          </p:nvPr>
        </p:nvSpPr>
        <p:spPr>
          <a:xfrm>
            <a:off x="340291" y="962526"/>
            <a:ext cx="7042286"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61228251"/>
      </p:ext>
    </p:extLst>
  </p:cSld>
  <p:clrMapOvr>
    <a:masterClrMapping/>
  </p:clrMapOvr>
</p:sldLayout>
</file>

<file path=ppt/slideLayouts/slideLayout172.xml><?xml version="1.0" encoding="utf-8"?>
<p:sldLayout xmlns:a="http://schemas.openxmlformats.org/drawingml/2006/main" xmlns:r="http://schemas.openxmlformats.org/officeDocument/2006/relationships" xmlns:p="http://schemas.openxmlformats.org/presentationml/2006/main" userDrawn="1">
  <p:cSld name="Emtpy with logo">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10051723-3E5A-3144-2C83-925E39737246}"/>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0483403" y="204230"/>
            <a:ext cx="1468192" cy="604550"/>
          </a:xfrm>
          <a:prstGeom prst="rect">
            <a:avLst/>
          </a:prstGeom>
        </p:spPr>
      </p:pic>
    </p:spTree>
    <p:extLst>
      <p:ext uri="{BB962C8B-B14F-4D97-AF65-F5344CB8AC3E}">
        <p14:creationId xmlns:p14="http://schemas.microsoft.com/office/powerpoint/2010/main" val="3282229370"/>
      </p:ext>
    </p:extLst>
  </p:cSld>
  <p:clrMapOvr>
    <a:masterClrMapping/>
  </p:clrMapOvr>
</p:sldLayout>
</file>

<file path=ppt/slideLayouts/slideLayout173.xml><?xml version="1.0" encoding="utf-8"?>
<p:sldLayout xmlns:a="http://schemas.openxmlformats.org/drawingml/2006/main" xmlns:r="http://schemas.openxmlformats.org/officeDocument/2006/relationships" xmlns:p="http://schemas.openxmlformats.org/presentationml/2006/main" userDrawn="1">
  <p:cSld name="Eggplant 1 presenter">
    <p:bg>
      <p:bgPr>
        <a:solidFill>
          <a:srgbClr val="351C5C"/>
        </a:solidFill>
        <a:effectLst/>
      </p:bgPr>
    </p:bg>
    <p:spTree>
      <p:nvGrpSpPr>
        <p:cNvPr id="1" name=""/>
        <p:cNvGrpSpPr/>
        <p:nvPr/>
      </p:nvGrpSpPr>
      <p:grpSpPr>
        <a:xfrm>
          <a:off x="0" y="0"/>
          <a:ext cx="0" cy="0"/>
          <a:chOff x="0" y="0"/>
          <a:chExt cx="0" cy="0"/>
        </a:xfrm>
      </p:grpSpPr>
      <p:sp>
        <p:nvSpPr>
          <p:cNvPr id="4" name="Freeform 3">
            <a:extLst>
              <a:ext uri="{FF2B5EF4-FFF2-40B4-BE49-F238E27FC236}">
                <a16:creationId xmlns:a16="http://schemas.microsoft.com/office/drawing/2014/main" id="{38C2BF68-2B0F-C43C-101C-44304CD92AEE}"/>
              </a:ext>
            </a:extLst>
          </p:cNvPr>
          <p:cNvSpPr/>
          <p:nvPr userDrawn="1"/>
        </p:nvSpPr>
        <p:spPr>
          <a:xfrm>
            <a:off x="2291830" y="0"/>
            <a:ext cx="3679421" cy="2826578"/>
          </a:xfrm>
          <a:custGeom>
            <a:avLst/>
            <a:gdLst>
              <a:gd name="connsiteX0" fmla="*/ 3009435 w 3679421"/>
              <a:gd name="connsiteY0" fmla="*/ 0 h 2826578"/>
              <a:gd name="connsiteX1" fmla="*/ 3516967 w 3679421"/>
              <a:gd name="connsiteY1" fmla="*/ 0 h 2826578"/>
              <a:gd name="connsiteX2" fmla="*/ 3566685 w 3679421"/>
              <a:gd name="connsiteY2" fmla="*/ 107317 h 2826578"/>
              <a:gd name="connsiteX3" fmla="*/ 3228473 w 3679421"/>
              <a:gd name="connsiteY3" fmla="*/ 1778608 h 2826578"/>
              <a:gd name="connsiteX4" fmla="*/ 1211046 w 3679421"/>
              <a:gd name="connsiteY4" fmla="*/ 1920289 h 2826578"/>
              <a:gd name="connsiteX5" fmla="*/ 368129 w 3679421"/>
              <a:gd name="connsiteY5" fmla="*/ 2763403 h 2826578"/>
              <a:gd name="connsiteX6" fmla="*/ 63162 w 3679421"/>
              <a:gd name="connsiteY6" fmla="*/ 2763403 h 2826578"/>
              <a:gd name="connsiteX7" fmla="*/ 63162 w 3679421"/>
              <a:gd name="connsiteY7" fmla="*/ 2458365 h 2826578"/>
              <a:gd name="connsiteX8" fmla="*/ 1047725 w 3679421"/>
              <a:gd name="connsiteY8" fmla="*/ 1473570 h 2826578"/>
              <a:gd name="connsiteX9" fmla="*/ 1352693 w 3679421"/>
              <a:gd name="connsiteY9" fmla="*/ 1473570 h 2826578"/>
              <a:gd name="connsiteX10" fmla="*/ 2923506 w 3679421"/>
              <a:gd name="connsiteY10" fmla="*/ 1473570 h 2826578"/>
              <a:gd name="connsiteX11" fmla="*/ 3065632 w 3679421"/>
              <a:gd name="connsiteY11" fmla="*/ 76519 h 2826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679421" h="2826578">
                <a:moveTo>
                  <a:pt x="3009435" y="0"/>
                </a:moveTo>
                <a:lnTo>
                  <a:pt x="3516967" y="0"/>
                </a:lnTo>
                <a:lnTo>
                  <a:pt x="3566685" y="107317"/>
                </a:lnTo>
                <a:cubicBezTo>
                  <a:pt x="3792159" y="664414"/>
                  <a:pt x="3679422" y="1327554"/>
                  <a:pt x="3228473" y="1778608"/>
                </a:cubicBezTo>
                <a:cubicBezTo>
                  <a:pt x="2678913" y="2328297"/>
                  <a:pt x="1814788" y="2375214"/>
                  <a:pt x="1211046" y="1920289"/>
                </a:cubicBezTo>
                <a:lnTo>
                  <a:pt x="368129" y="2763403"/>
                </a:lnTo>
                <a:cubicBezTo>
                  <a:pt x="283914" y="2847637"/>
                  <a:pt x="147376" y="2847637"/>
                  <a:pt x="63162" y="2763403"/>
                </a:cubicBezTo>
                <a:cubicBezTo>
                  <a:pt x="-21053" y="2679169"/>
                  <a:pt x="-21053" y="2542599"/>
                  <a:pt x="63162" y="2458365"/>
                </a:cubicBezTo>
                <a:lnTo>
                  <a:pt x="1047725" y="1473570"/>
                </a:lnTo>
                <a:cubicBezTo>
                  <a:pt x="1131940" y="1389336"/>
                  <a:pt x="1268478" y="1389336"/>
                  <a:pt x="1352693" y="1473570"/>
                </a:cubicBezTo>
                <a:cubicBezTo>
                  <a:pt x="1785684" y="1906817"/>
                  <a:pt x="2490359" y="1906817"/>
                  <a:pt x="2923506" y="1473570"/>
                </a:cubicBezTo>
                <a:cubicBezTo>
                  <a:pt x="3302509" y="1094478"/>
                  <a:pt x="3349884" y="507566"/>
                  <a:pt x="3065632" y="76519"/>
                </a:cubicBezTo>
                <a:close/>
              </a:path>
            </a:pathLst>
          </a:custGeom>
          <a:solidFill>
            <a:srgbClr val="BABAE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Freeform 4">
            <a:extLst>
              <a:ext uri="{FF2B5EF4-FFF2-40B4-BE49-F238E27FC236}">
                <a16:creationId xmlns:a16="http://schemas.microsoft.com/office/drawing/2014/main" id="{D79954D7-2B7B-BDEF-C656-8CC134F36E3F}"/>
              </a:ext>
            </a:extLst>
          </p:cNvPr>
          <p:cNvSpPr/>
          <p:nvPr userDrawn="1"/>
        </p:nvSpPr>
        <p:spPr>
          <a:xfrm>
            <a:off x="229819" y="0"/>
            <a:ext cx="3980457" cy="3184108"/>
          </a:xfrm>
          <a:custGeom>
            <a:avLst/>
            <a:gdLst>
              <a:gd name="connsiteX0" fmla="*/ 1241789 w 3980457"/>
              <a:gd name="connsiteY0" fmla="*/ 0 h 3184108"/>
              <a:gd name="connsiteX1" fmla="*/ 3980457 w 3980457"/>
              <a:gd name="connsiteY1" fmla="*/ 0 h 3184108"/>
              <a:gd name="connsiteX2" fmla="*/ 797094 w 3980457"/>
              <a:gd name="connsiteY2" fmla="*/ 3184108 h 3184108"/>
              <a:gd name="connsiteX3" fmla="*/ 308373 w 3980457"/>
              <a:gd name="connsiteY3" fmla="*/ 1972470 h 3184108"/>
              <a:gd name="connsiteX4" fmla="*/ 0 w 3980457"/>
              <a:gd name="connsiteY4" fmla="*/ 1242080 h 31841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80457" h="3184108">
                <a:moveTo>
                  <a:pt x="1241789" y="0"/>
                </a:moveTo>
                <a:lnTo>
                  <a:pt x="3980457" y="0"/>
                </a:lnTo>
                <a:lnTo>
                  <a:pt x="797094" y="3184108"/>
                </a:lnTo>
                <a:cubicBezTo>
                  <a:pt x="663807" y="2765415"/>
                  <a:pt x="479743" y="2357097"/>
                  <a:pt x="308373" y="1972470"/>
                </a:cubicBezTo>
                <a:cubicBezTo>
                  <a:pt x="176788" y="1688335"/>
                  <a:pt x="70592" y="1448020"/>
                  <a:pt x="0" y="1242080"/>
                </a:cubicBezTo>
                <a:close/>
              </a:path>
            </a:pathLst>
          </a:custGeom>
          <a:solidFill>
            <a:srgbClr val="EFBC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Freeform 5">
            <a:extLst>
              <a:ext uri="{FF2B5EF4-FFF2-40B4-BE49-F238E27FC236}">
                <a16:creationId xmlns:a16="http://schemas.microsoft.com/office/drawing/2014/main" id="{CBA4E5D3-225E-8DA0-3A3D-52EB2D484899}"/>
              </a:ext>
            </a:extLst>
          </p:cNvPr>
          <p:cNvSpPr/>
          <p:nvPr userDrawn="1"/>
        </p:nvSpPr>
        <p:spPr>
          <a:xfrm>
            <a:off x="1" y="0"/>
            <a:ext cx="1471919" cy="3969474"/>
          </a:xfrm>
          <a:custGeom>
            <a:avLst/>
            <a:gdLst>
              <a:gd name="connsiteX0" fmla="*/ 0 w 1471919"/>
              <a:gd name="connsiteY0" fmla="*/ 0 h 3969474"/>
              <a:gd name="connsiteX1" fmla="*/ 1471919 w 1471919"/>
              <a:gd name="connsiteY1" fmla="*/ 0 h 3969474"/>
              <a:gd name="connsiteX2" fmla="*/ 1139148 w 1471919"/>
              <a:gd name="connsiteY2" fmla="*/ 332849 h 3969474"/>
              <a:gd name="connsiteX3" fmla="*/ 296540 w 1471919"/>
              <a:gd name="connsiteY3" fmla="*/ 368927 h 3969474"/>
              <a:gd name="connsiteX4" fmla="*/ 134614 w 1471919"/>
              <a:gd name="connsiteY4" fmla="*/ 733889 h 3969474"/>
              <a:gd name="connsiteX5" fmla="*/ 229974 w 1471919"/>
              <a:gd name="connsiteY5" fmla="*/ 1242236 h 3969474"/>
              <a:gd name="connsiteX6" fmla="*/ 237714 w 1471919"/>
              <a:gd name="connsiteY6" fmla="*/ 1264068 h 3969474"/>
              <a:gd name="connsiteX7" fmla="*/ 245609 w 1471919"/>
              <a:gd name="connsiteY7" fmla="*/ 1286211 h 3969474"/>
              <a:gd name="connsiteX8" fmla="*/ 253659 w 1471919"/>
              <a:gd name="connsiteY8" fmla="*/ 1308508 h 3969474"/>
              <a:gd name="connsiteX9" fmla="*/ 281834 w 1471919"/>
              <a:gd name="connsiteY9" fmla="*/ 1383451 h 3969474"/>
              <a:gd name="connsiteX10" fmla="*/ 291122 w 1471919"/>
              <a:gd name="connsiteY10" fmla="*/ 1406987 h 3969474"/>
              <a:gd name="connsiteX11" fmla="*/ 300101 w 1471919"/>
              <a:gd name="connsiteY11" fmla="*/ 1429749 h 3969474"/>
              <a:gd name="connsiteX12" fmla="*/ 313414 w 1471919"/>
              <a:gd name="connsiteY12" fmla="*/ 1462730 h 3969474"/>
              <a:gd name="connsiteX13" fmla="*/ 322548 w 1471919"/>
              <a:gd name="connsiteY13" fmla="*/ 1485028 h 3969474"/>
              <a:gd name="connsiteX14" fmla="*/ 323941 w 1471919"/>
              <a:gd name="connsiteY14" fmla="*/ 1488744 h 3969474"/>
              <a:gd name="connsiteX15" fmla="*/ 352735 w 1471919"/>
              <a:gd name="connsiteY15" fmla="*/ 1557494 h 3969474"/>
              <a:gd name="connsiteX16" fmla="*/ 361249 w 1471919"/>
              <a:gd name="connsiteY16" fmla="*/ 1577933 h 3969474"/>
              <a:gd name="connsiteX17" fmla="*/ 377194 w 1471919"/>
              <a:gd name="connsiteY17" fmla="*/ 1614630 h 3969474"/>
              <a:gd name="connsiteX18" fmla="*/ 378278 w 1471919"/>
              <a:gd name="connsiteY18" fmla="*/ 1617418 h 3969474"/>
              <a:gd name="connsiteX19" fmla="*/ 381064 w 1471919"/>
              <a:gd name="connsiteY19" fmla="*/ 1623921 h 3969474"/>
              <a:gd name="connsiteX20" fmla="*/ 398712 w 1471919"/>
              <a:gd name="connsiteY20" fmla="*/ 1664335 h 3969474"/>
              <a:gd name="connsiteX21" fmla="*/ 402582 w 1471919"/>
              <a:gd name="connsiteY21" fmla="*/ 1672851 h 3969474"/>
              <a:gd name="connsiteX22" fmla="*/ 410632 w 1471919"/>
              <a:gd name="connsiteY22" fmla="*/ 1690968 h 3969474"/>
              <a:gd name="connsiteX23" fmla="*/ 430912 w 1471919"/>
              <a:gd name="connsiteY23" fmla="*/ 1736801 h 3969474"/>
              <a:gd name="connsiteX24" fmla="*/ 431531 w 1471919"/>
              <a:gd name="connsiteY24" fmla="*/ 1737885 h 3969474"/>
              <a:gd name="connsiteX25" fmla="*/ 444535 w 1471919"/>
              <a:gd name="connsiteY25" fmla="*/ 1767305 h 3969474"/>
              <a:gd name="connsiteX26" fmla="*/ 468065 w 1471919"/>
              <a:gd name="connsiteY26" fmla="*/ 1818867 h 3969474"/>
              <a:gd name="connsiteX27" fmla="*/ 472245 w 1471919"/>
              <a:gd name="connsiteY27" fmla="*/ 1828158 h 3969474"/>
              <a:gd name="connsiteX28" fmla="*/ 498871 w 1471919"/>
              <a:gd name="connsiteY28" fmla="*/ 1886533 h 3969474"/>
              <a:gd name="connsiteX29" fmla="*/ 507231 w 1471919"/>
              <a:gd name="connsiteY29" fmla="*/ 1904805 h 3969474"/>
              <a:gd name="connsiteX30" fmla="*/ 538347 w 1471919"/>
              <a:gd name="connsiteY30" fmla="*/ 1972470 h 3969474"/>
              <a:gd name="connsiteX31" fmla="*/ 1027068 w 1471919"/>
              <a:gd name="connsiteY31" fmla="*/ 3184109 h 3969474"/>
              <a:gd name="connsiteX32" fmla="*/ 803683 w 1471919"/>
              <a:gd name="connsiteY32" fmla="*/ 3407546 h 3969474"/>
              <a:gd name="connsiteX33" fmla="*/ 140110 w 1471919"/>
              <a:gd name="connsiteY33" fmla="*/ 3902359 h 3969474"/>
              <a:gd name="connsiteX34" fmla="*/ 0 w 1471919"/>
              <a:gd name="connsiteY34" fmla="*/ 3969474 h 3969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471919" h="3969474">
                <a:moveTo>
                  <a:pt x="0" y="0"/>
                </a:moveTo>
                <a:lnTo>
                  <a:pt x="1471919" y="0"/>
                </a:lnTo>
                <a:lnTo>
                  <a:pt x="1139148" y="332849"/>
                </a:lnTo>
                <a:cubicBezTo>
                  <a:pt x="810031" y="150135"/>
                  <a:pt x="514352" y="151064"/>
                  <a:pt x="296540" y="368927"/>
                </a:cubicBezTo>
                <a:cubicBezTo>
                  <a:pt x="193285" y="472206"/>
                  <a:pt x="142509" y="591125"/>
                  <a:pt x="134614" y="733889"/>
                </a:cubicBezTo>
                <a:cubicBezTo>
                  <a:pt x="126719" y="876654"/>
                  <a:pt x="161859" y="1043419"/>
                  <a:pt x="229974" y="1242236"/>
                </a:cubicBezTo>
                <a:cubicBezTo>
                  <a:pt x="232296" y="1249513"/>
                  <a:pt x="235237" y="1256791"/>
                  <a:pt x="237714" y="1264068"/>
                </a:cubicBezTo>
                <a:cubicBezTo>
                  <a:pt x="240191" y="1271501"/>
                  <a:pt x="242823" y="1278933"/>
                  <a:pt x="245609" y="1286211"/>
                </a:cubicBezTo>
                <a:cubicBezTo>
                  <a:pt x="248241" y="1293488"/>
                  <a:pt x="251028" y="1301075"/>
                  <a:pt x="253659" y="1308508"/>
                </a:cubicBezTo>
                <a:cubicBezTo>
                  <a:pt x="262483" y="1333128"/>
                  <a:pt x="271926" y="1358058"/>
                  <a:pt x="281834" y="1383451"/>
                </a:cubicBezTo>
                <a:cubicBezTo>
                  <a:pt x="284775" y="1391349"/>
                  <a:pt x="287871" y="1399245"/>
                  <a:pt x="291122" y="1406987"/>
                </a:cubicBezTo>
                <a:cubicBezTo>
                  <a:pt x="294064" y="1414420"/>
                  <a:pt x="297005" y="1422162"/>
                  <a:pt x="300101" y="1429749"/>
                </a:cubicBezTo>
                <a:cubicBezTo>
                  <a:pt x="304281" y="1440743"/>
                  <a:pt x="308770" y="1451582"/>
                  <a:pt x="313414" y="1462730"/>
                </a:cubicBezTo>
                <a:cubicBezTo>
                  <a:pt x="316356" y="1470163"/>
                  <a:pt x="319451" y="1477441"/>
                  <a:pt x="322548" y="1485028"/>
                </a:cubicBezTo>
                <a:cubicBezTo>
                  <a:pt x="323167" y="1486267"/>
                  <a:pt x="323477" y="1487505"/>
                  <a:pt x="323941" y="1488744"/>
                </a:cubicBezTo>
                <a:cubicBezTo>
                  <a:pt x="333229" y="1511196"/>
                  <a:pt x="342827" y="1534267"/>
                  <a:pt x="352735" y="1557494"/>
                </a:cubicBezTo>
                <a:cubicBezTo>
                  <a:pt x="355521" y="1564307"/>
                  <a:pt x="358308" y="1571120"/>
                  <a:pt x="361249" y="1577933"/>
                </a:cubicBezTo>
                <a:cubicBezTo>
                  <a:pt x="366512" y="1590166"/>
                  <a:pt x="371776" y="1602398"/>
                  <a:pt x="377194" y="1614630"/>
                </a:cubicBezTo>
                <a:cubicBezTo>
                  <a:pt x="377504" y="1615559"/>
                  <a:pt x="377813" y="1616488"/>
                  <a:pt x="378278" y="1617418"/>
                </a:cubicBezTo>
                <a:cubicBezTo>
                  <a:pt x="379207" y="1619585"/>
                  <a:pt x="380135" y="1621753"/>
                  <a:pt x="381064" y="1623921"/>
                </a:cubicBezTo>
                <a:cubicBezTo>
                  <a:pt x="386792" y="1637238"/>
                  <a:pt x="392675" y="1650709"/>
                  <a:pt x="398712" y="1664335"/>
                </a:cubicBezTo>
                <a:cubicBezTo>
                  <a:pt x="399951" y="1667122"/>
                  <a:pt x="401344" y="1669909"/>
                  <a:pt x="402582" y="1672851"/>
                </a:cubicBezTo>
                <a:lnTo>
                  <a:pt x="410632" y="1690968"/>
                </a:lnTo>
                <a:cubicBezTo>
                  <a:pt x="417289" y="1705987"/>
                  <a:pt x="424100" y="1721317"/>
                  <a:pt x="430912" y="1736801"/>
                </a:cubicBezTo>
                <a:cubicBezTo>
                  <a:pt x="431067" y="1737110"/>
                  <a:pt x="431221" y="1737575"/>
                  <a:pt x="431531" y="1737885"/>
                </a:cubicBezTo>
                <a:cubicBezTo>
                  <a:pt x="435866" y="1747640"/>
                  <a:pt x="440200" y="1757550"/>
                  <a:pt x="444535" y="1767305"/>
                </a:cubicBezTo>
                <a:cubicBezTo>
                  <a:pt x="452275" y="1784338"/>
                  <a:pt x="460015" y="1801525"/>
                  <a:pt x="468065" y="1818867"/>
                </a:cubicBezTo>
                <a:cubicBezTo>
                  <a:pt x="469458" y="1821964"/>
                  <a:pt x="470851" y="1825061"/>
                  <a:pt x="472245" y="1828158"/>
                </a:cubicBezTo>
                <a:cubicBezTo>
                  <a:pt x="481069" y="1847358"/>
                  <a:pt x="489893" y="1866868"/>
                  <a:pt x="498871" y="1886533"/>
                </a:cubicBezTo>
                <a:cubicBezTo>
                  <a:pt x="501503" y="1892572"/>
                  <a:pt x="504444" y="1898610"/>
                  <a:pt x="507231" y="1904805"/>
                </a:cubicBezTo>
                <a:cubicBezTo>
                  <a:pt x="517448" y="1927102"/>
                  <a:pt x="527820" y="1949554"/>
                  <a:pt x="538347" y="1972470"/>
                </a:cubicBezTo>
                <a:cubicBezTo>
                  <a:pt x="709717" y="2357098"/>
                  <a:pt x="893781" y="2765416"/>
                  <a:pt x="1027068" y="3184109"/>
                </a:cubicBezTo>
                <a:lnTo>
                  <a:pt x="803683" y="3407546"/>
                </a:lnTo>
                <a:cubicBezTo>
                  <a:pt x="602417" y="3608918"/>
                  <a:pt x="378488" y="3773861"/>
                  <a:pt x="140110" y="3902359"/>
                </a:cubicBezTo>
                <a:lnTo>
                  <a:pt x="0" y="3969474"/>
                </a:ln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Freeform 6">
            <a:extLst>
              <a:ext uri="{FF2B5EF4-FFF2-40B4-BE49-F238E27FC236}">
                <a16:creationId xmlns:a16="http://schemas.microsoft.com/office/drawing/2014/main" id="{A8087A7E-C3A6-3C4D-E015-2AFBFEABF318}"/>
              </a:ext>
            </a:extLst>
          </p:cNvPr>
          <p:cNvSpPr/>
          <p:nvPr userDrawn="1"/>
        </p:nvSpPr>
        <p:spPr>
          <a:xfrm>
            <a:off x="431530" y="1737885"/>
            <a:ext cx="13003" cy="29419"/>
          </a:xfrm>
          <a:custGeom>
            <a:avLst/>
            <a:gdLst>
              <a:gd name="connsiteX0" fmla="*/ 13004 w 13003"/>
              <a:gd name="connsiteY0" fmla="*/ 29420 h 29419"/>
              <a:gd name="connsiteX1" fmla="*/ 0 w 13003"/>
              <a:gd name="connsiteY1" fmla="*/ 0 h 29419"/>
              <a:gd name="connsiteX2" fmla="*/ 8514 w 13003"/>
              <a:gd name="connsiteY2" fmla="*/ 19045 h 29419"/>
              <a:gd name="connsiteX3" fmla="*/ 13004 w 13003"/>
              <a:gd name="connsiteY3" fmla="*/ 29420 h 29419"/>
            </a:gdLst>
            <a:ahLst/>
            <a:cxnLst>
              <a:cxn ang="0">
                <a:pos x="connsiteX0" y="connsiteY0"/>
              </a:cxn>
              <a:cxn ang="0">
                <a:pos x="connsiteX1" y="connsiteY1"/>
              </a:cxn>
              <a:cxn ang="0">
                <a:pos x="connsiteX2" y="connsiteY2"/>
              </a:cxn>
              <a:cxn ang="0">
                <a:pos x="connsiteX3" y="connsiteY3"/>
              </a:cxn>
            </a:cxnLst>
            <a:rect l="l" t="t" r="r" b="b"/>
            <a:pathLst>
              <a:path w="13003" h="29419">
                <a:moveTo>
                  <a:pt x="13004" y="29420"/>
                </a:moveTo>
                <a:cubicBezTo>
                  <a:pt x="8669" y="19665"/>
                  <a:pt x="4335" y="9755"/>
                  <a:pt x="0" y="0"/>
                </a:cubicBezTo>
                <a:cubicBezTo>
                  <a:pt x="2941" y="6348"/>
                  <a:pt x="5573" y="12697"/>
                  <a:pt x="8514" y="19045"/>
                </a:cubicBezTo>
                <a:cubicBezTo>
                  <a:pt x="10062" y="22607"/>
                  <a:pt x="11610" y="25858"/>
                  <a:pt x="13004" y="29420"/>
                </a:cubicBezTo>
                <a:close/>
              </a:path>
            </a:pathLst>
          </a:custGeom>
          <a:solidFill>
            <a:srgbClr val="361D5C"/>
          </a:solidFill>
          <a:ln w="0" cap="flat">
            <a:noFill/>
            <a:prstDash val="solid"/>
            <a:miter/>
          </a:ln>
        </p:spPr>
        <p:txBody>
          <a:bodyPr rtlCol="0" anchor="ctr"/>
          <a:lstStyle/>
          <a:p>
            <a:endParaRPr lang="en-US"/>
          </a:p>
        </p:txBody>
      </p:sp>
      <p:sp>
        <p:nvSpPr>
          <p:cNvPr id="8" name="Freeform 7">
            <a:extLst>
              <a:ext uri="{FF2B5EF4-FFF2-40B4-BE49-F238E27FC236}">
                <a16:creationId xmlns:a16="http://schemas.microsoft.com/office/drawing/2014/main" id="{DC2409A2-D986-9D6A-6C23-D79A410A0B72}"/>
              </a:ext>
            </a:extLst>
          </p:cNvPr>
          <p:cNvSpPr/>
          <p:nvPr userDrawn="1"/>
        </p:nvSpPr>
        <p:spPr>
          <a:xfrm>
            <a:off x="361249" y="1577778"/>
            <a:ext cx="15944" cy="36697"/>
          </a:xfrm>
          <a:custGeom>
            <a:avLst/>
            <a:gdLst>
              <a:gd name="connsiteX0" fmla="*/ 15945 w 15944"/>
              <a:gd name="connsiteY0" fmla="*/ 36698 h 36697"/>
              <a:gd name="connsiteX1" fmla="*/ 0 w 15944"/>
              <a:gd name="connsiteY1" fmla="*/ 0 h 36697"/>
              <a:gd name="connsiteX2" fmla="*/ 7740 w 15944"/>
              <a:gd name="connsiteY2" fmla="*/ 17497 h 36697"/>
              <a:gd name="connsiteX3" fmla="*/ 15945 w 15944"/>
              <a:gd name="connsiteY3" fmla="*/ 36543 h 36697"/>
            </a:gdLst>
            <a:ahLst/>
            <a:cxnLst>
              <a:cxn ang="0">
                <a:pos x="connsiteX0" y="connsiteY0"/>
              </a:cxn>
              <a:cxn ang="0">
                <a:pos x="connsiteX1" y="connsiteY1"/>
              </a:cxn>
              <a:cxn ang="0">
                <a:pos x="connsiteX2" y="connsiteY2"/>
              </a:cxn>
              <a:cxn ang="0">
                <a:pos x="connsiteX3" y="connsiteY3"/>
              </a:cxn>
            </a:cxnLst>
            <a:rect l="l" t="t" r="r" b="b"/>
            <a:pathLst>
              <a:path w="15944" h="36697">
                <a:moveTo>
                  <a:pt x="15945" y="36698"/>
                </a:moveTo>
                <a:cubicBezTo>
                  <a:pt x="10527" y="24465"/>
                  <a:pt x="5263" y="12233"/>
                  <a:pt x="0" y="0"/>
                </a:cubicBezTo>
                <a:cubicBezTo>
                  <a:pt x="2477" y="5884"/>
                  <a:pt x="5263" y="11613"/>
                  <a:pt x="7740" y="17497"/>
                </a:cubicBezTo>
                <a:cubicBezTo>
                  <a:pt x="10372" y="23846"/>
                  <a:pt x="13159" y="30349"/>
                  <a:pt x="15945" y="36543"/>
                </a:cubicBezTo>
                <a:close/>
              </a:path>
            </a:pathLst>
          </a:custGeom>
          <a:solidFill>
            <a:srgbClr val="361D5C"/>
          </a:solidFill>
          <a:ln w="0" cap="flat">
            <a:noFill/>
            <a:prstDash val="solid"/>
            <a:miter/>
          </a:ln>
        </p:spPr>
        <p:txBody>
          <a:bodyPr rtlCol="0" anchor="ctr"/>
          <a:lstStyle/>
          <a:p>
            <a:endParaRPr lang="en-US"/>
          </a:p>
        </p:txBody>
      </p:sp>
      <p:sp>
        <p:nvSpPr>
          <p:cNvPr id="9" name="Freeform 8">
            <a:extLst>
              <a:ext uri="{FF2B5EF4-FFF2-40B4-BE49-F238E27FC236}">
                <a16:creationId xmlns:a16="http://schemas.microsoft.com/office/drawing/2014/main" id="{B6135532-3616-82AA-9059-E465B736DC73}"/>
              </a:ext>
            </a:extLst>
          </p:cNvPr>
          <p:cNvSpPr/>
          <p:nvPr userDrawn="1"/>
        </p:nvSpPr>
        <p:spPr>
          <a:xfrm>
            <a:off x="323940" y="1488743"/>
            <a:ext cx="28794" cy="68749"/>
          </a:xfrm>
          <a:custGeom>
            <a:avLst/>
            <a:gdLst>
              <a:gd name="connsiteX0" fmla="*/ 19660 w 28794"/>
              <a:gd name="connsiteY0" fmla="*/ 46917 h 68749"/>
              <a:gd name="connsiteX1" fmla="*/ 0 w 28794"/>
              <a:gd name="connsiteY1" fmla="*/ 0 h 68749"/>
              <a:gd name="connsiteX2" fmla="*/ 28794 w 28794"/>
              <a:gd name="connsiteY2" fmla="*/ 68750 h 68749"/>
              <a:gd name="connsiteX3" fmla="*/ 19660 w 28794"/>
              <a:gd name="connsiteY3" fmla="*/ 46917 h 68749"/>
            </a:gdLst>
            <a:ahLst/>
            <a:cxnLst>
              <a:cxn ang="0">
                <a:pos x="connsiteX0" y="connsiteY0"/>
              </a:cxn>
              <a:cxn ang="0">
                <a:pos x="connsiteX1" y="connsiteY1"/>
              </a:cxn>
              <a:cxn ang="0">
                <a:pos x="connsiteX2" y="connsiteY2"/>
              </a:cxn>
              <a:cxn ang="0">
                <a:pos x="connsiteX3" y="connsiteY3"/>
              </a:cxn>
            </a:cxnLst>
            <a:rect l="l" t="t" r="r" b="b"/>
            <a:pathLst>
              <a:path w="28794" h="68749">
                <a:moveTo>
                  <a:pt x="19660" y="46917"/>
                </a:moveTo>
                <a:cubicBezTo>
                  <a:pt x="12849" y="30968"/>
                  <a:pt x="6347" y="15330"/>
                  <a:pt x="0" y="0"/>
                </a:cubicBezTo>
                <a:cubicBezTo>
                  <a:pt x="9288" y="22452"/>
                  <a:pt x="18886" y="45524"/>
                  <a:pt x="28794" y="68750"/>
                </a:cubicBezTo>
                <a:cubicBezTo>
                  <a:pt x="25698" y="61472"/>
                  <a:pt x="22601" y="54195"/>
                  <a:pt x="19660" y="46917"/>
                </a:cubicBezTo>
                <a:close/>
              </a:path>
            </a:pathLst>
          </a:custGeom>
          <a:solidFill>
            <a:srgbClr val="361D5C"/>
          </a:solidFill>
          <a:ln w="0" cap="flat">
            <a:noFill/>
            <a:prstDash val="solid"/>
            <a:miter/>
          </a:ln>
        </p:spPr>
        <p:txBody>
          <a:bodyPr rtlCol="0" anchor="ctr"/>
          <a:lstStyle/>
          <a:p>
            <a:endParaRPr lang="en-US"/>
          </a:p>
        </p:txBody>
      </p:sp>
      <p:sp>
        <p:nvSpPr>
          <p:cNvPr id="10" name="Freeform 9">
            <a:extLst>
              <a:ext uri="{FF2B5EF4-FFF2-40B4-BE49-F238E27FC236}">
                <a16:creationId xmlns:a16="http://schemas.microsoft.com/office/drawing/2014/main" id="{73528E93-1DE9-80F2-ED86-59A2C52F5261}"/>
              </a:ext>
            </a:extLst>
          </p:cNvPr>
          <p:cNvSpPr/>
          <p:nvPr userDrawn="1"/>
        </p:nvSpPr>
        <p:spPr>
          <a:xfrm>
            <a:off x="253659" y="1308353"/>
            <a:ext cx="28329" cy="74943"/>
          </a:xfrm>
          <a:custGeom>
            <a:avLst/>
            <a:gdLst>
              <a:gd name="connsiteX0" fmla="*/ 28175 w 28329"/>
              <a:gd name="connsiteY0" fmla="*/ 74943 h 74943"/>
              <a:gd name="connsiteX1" fmla="*/ 0 w 28329"/>
              <a:gd name="connsiteY1" fmla="*/ 0 h 74943"/>
              <a:gd name="connsiteX2" fmla="*/ 11301 w 28329"/>
              <a:gd name="connsiteY2" fmla="*/ 30039 h 74943"/>
              <a:gd name="connsiteX3" fmla="*/ 19505 w 28329"/>
              <a:gd name="connsiteY3" fmla="*/ 51717 h 74943"/>
              <a:gd name="connsiteX4" fmla="*/ 28329 w 28329"/>
              <a:gd name="connsiteY4" fmla="*/ 74943 h 749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329" h="74943">
                <a:moveTo>
                  <a:pt x="28175" y="74943"/>
                </a:moveTo>
                <a:cubicBezTo>
                  <a:pt x="18267" y="49550"/>
                  <a:pt x="8824" y="24620"/>
                  <a:pt x="0" y="0"/>
                </a:cubicBezTo>
                <a:cubicBezTo>
                  <a:pt x="3870" y="9910"/>
                  <a:pt x="7431" y="20130"/>
                  <a:pt x="11301" y="30039"/>
                </a:cubicBezTo>
                <a:cubicBezTo>
                  <a:pt x="13933" y="37162"/>
                  <a:pt x="16564" y="44440"/>
                  <a:pt x="19505" y="51717"/>
                </a:cubicBezTo>
                <a:cubicBezTo>
                  <a:pt x="22292" y="59305"/>
                  <a:pt x="25233" y="67047"/>
                  <a:pt x="28329" y="74943"/>
                </a:cubicBezTo>
                <a:close/>
              </a:path>
            </a:pathLst>
          </a:custGeom>
          <a:solidFill>
            <a:srgbClr val="361D5C"/>
          </a:solidFill>
          <a:ln w="0" cap="flat">
            <a:noFill/>
            <a:prstDash val="solid"/>
            <a:miter/>
          </a:ln>
        </p:spPr>
        <p:txBody>
          <a:bodyPr rtlCol="0" anchor="ctr"/>
          <a:lstStyle/>
          <a:p>
            <a:endParaRPr lang="en-US"/>
          </a:p>
        </p:txBody>
      </p:sp>
      <p:pic>
        <p:nvPicPr>
          <p:cNvPr id="11" name="Graphic 1">
            <a:extLst>
              <a:ext uri="{FF2B5EF4-FFF2-40B4-BE49-F238E27FC236}">
                <a16:creationId xmlns:a16="http://schemas.microsoft.com/office/drawing/2014/main" id="{AF4CF988-DDCA-D462-1ACB-FFDDE1DA36B2}"/>
              </a:ext>
            </a:extLst>
          </p:cNvPr>
          <p:cNvPicPr>
            <a:picLocks noChangeAspect="1"/>
          </p:cNvPicPr>
          <p:nvPr userDrawn="1"/>
        </p:nvPicPr>
        <p:blipFill>
          <a:blip r:embed="rId2"/>
          <a:srcRect/>
          <a:stretch/>
        </p:blipFill>
        <p:spPr>
          <a:xfrm>
            <a:off x="7124913" y="876784"/>
            <a:ext cx="2643804" cy="1083071"/>
          </a:xfrm>
          <a:prstGeom prst="rect">
            <a:avLst/>
          </a:prstGeom>
        </p:spPr>
      </p:pic>
      <p:sp>
        <p:nvSpPr>
          <p:cNvPr id="12" name="Text Placeholder 35">
            <a:extLst>
              <a:ext uri="{FF2B5EF4-FFF2-40B4-BE49-F238E27FC236}">
                <a16:creationId xmlns:a16="http://schemas.microsoft.com/office/drawing/2014/main" id="{D85D7B1B-CF62-28DD-77B8-3355F3626B6C}"/>
              </a:ext>
            </a:extLst>
          </p:cNvPr>
          <p:cNvSpPr>
            <a:spLocks noGrp="1"/>
          </p:cNvSpPr>
          <p:nvPr>
            <p:ph type="body" sz="quarter" idx="12" hasCustomPrompt="1"/>
          </p:nvPr>
        </p:nvSpPr>
        <p:spPr>
          <a:xfrm>
            <a:off x="465101" y="5394837"/>
            <a:ext cx="4248567" cy="408128"/>
          </a:xfrm>
          <a:prstGeom prst="rect">
            <a:avLst/>
          </a:prstGeom>
        </p:spPr>
        <p:txBody>
          <a:bodyPr/>
          <a:lstStyle>
            <a:lvl1pPr marL="0" indent="0" algn="ctr">
              <a:buNone/>
              <a:defRPr sz="2400" b="1" i="0">
                <a:solidFill>
                  <a:schemeClr val="bg1"/>
                </a:solidFill>
                <a:latin typeface="Aptos"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Your name</a:t>
            </a:r>
            <a:endParaRPr lang="en-IS"/>
          </a:p>
        </p:txBody>
      </p:sp>
      <p:sp>
        <p:nvSpPr>
          <p:cNvPr id="13" name="Text Placeholder 35">
            <a:extLst>
              <a:ext uri="{FF2B5EF4-FFF2-40B4-BE49-F238E27FC236}">
                <a16:creationId xmlns:a16="http://schemas.microsoft.com/office/drawing/2014/main" id="{4B9C31F8-4EE8-CB6A-B2A9-A7139B4DE0B4}"/>
              </a:ext>
            </a:extLst>
          </p:cNvPr>
          <p:cNvSpPr>
            <a:spLocks noGrp="1"/>
          </p:cNvSpPr>
          <p:nvPr>
            <p:ph type="body" sz="quarter" idx="13" hasCustomPrompt="1"/>
          </p:nvPr>
        </p:nvSpPr>
        <p:spPr>
          <a:xfrm>
            <a:off x="465101" y="5847663"/>
            <a:ext cx="4248567" cy="561975"/>
          </a:xfrm>
          <a:prstGeom prst="rect">
            <a:avLst/>
          </a:prstGeom>
        </p:spPr>
        <p:txBody>
          <a:bodyPr/>
          <a:lstStyle>
            <a:lvl1pPr marL="0" indent="0" algn="ctr">
              <a:buNone/>
              <a:defRPr sz="2400" b="0" i="0">
                <a:solidFill>
                  <a:srgbClr val="BABAE6"/>
                </a:solidFill>
                <a:latin typeface="Aptos Light"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Job title</a:t>
            </a:r>
            <a:endParaRPr lang="en-IS"/>
          </a:p>
        </p:txBody>
      </p:sp>
      <p:sp>
        <p:nvSpPr>
          <p:cNvPr id="14" name="Freeform 13">
            <a:extLst>
              <a:ext uri="{FF2B5EF4-FFF2-40B4-BE49-F238E27FC236}">
                <a16:creationId xmlns:a16="http://schemas.microsoft.com/office/drawing/2014/main" id="{D5A0574C-E802-638D-38C6-2B2E6C4E555E}"/>
              </a:ext>
            </a:extLst>
          </p:cNvPr>
          <p:cNvSpPr/>
          <p:nvPr userDrawn="1"/>
        </p:nvSpPr>
        <p:spPr>
          <a:xfrm>
            <a:off x="465101" y="961694"/>
            <a:ext cx="4248567" cy="4001298"/>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15" name="Text Placeholder 6">
            <a:extLst>
              <a:ext uri="{FF2B5EF4-FFF2-40B4-BE49-F238E27FC236}">
                <a16:creationId xmlns:a16="http://schemas.microsoft.com/office/drawing/2014/main" id="{9F9B5E2A-BECF-1AC5-CAF6-A619C422534B}"/>
              </a:ext>
            </a:extLst>
          </p:cNvPr>
          <p:cNvSpPr>
            <a:spLocks noGrp="1"/>
          </p:cNvSpPr>
          <p:nvPr>
            <p:ph type="body" sz="quarter" idx="20" hasCustomPrompt="1"/>
          </p:nvPr>
        </p:nvSpPr>
        <p:spPr>
          <a:xfrm>
            <a:off x="5013633" y="3437530"/>
            <a:ext cx="6877740" cy="666357"/>
          </a:xfrm>
          <a:prstGeom prst="rect">
            <a:avLst/>
          </a:prstGeom>
        </p:spPr>
        <p:txBody>
          <a:bodyPr/>
          <a:lstStyle>
            <a:lvl1pPr marL="0" indent="0" algn="ctr">
              <a:buNone/>
              <a:defRPr b="0" i="0">
                <a:solidFill>
                  <a:srgbClr val="BABAE6"/>
                </a:solidFill>
                <a:latin typeface="Aptos Light" panose="020B0004020202020204" pitchFamily="34" charset="0"/>
                <a:cs typeface="Segoe UI" panose="020B0502040204020203" pitchFamily="34" charset="0"/>
              </a:defRPr>
            </a:lvl1pPr>
            <a:lvl2pPr marL="457200" indent="0" algn="ctr">
              <a:buNone/>
              <a:defRPr>
                <a:solidFill>
                  <a:srgbClr val="328C85"/>
                </a:solidFill>
                <a:latin typeface="Segoe UI" panose="020B0502040204020203" pitchFamily="34" charset="0"/>
                <a:cs typeface="Segoe UI" panose="020B0502040204020203" pitchFamily="34" charset="0"/>
              </a:defRPr>
            </a:lvl2pPr>
            <a:lvl3pPr marL="914400" indent="0" algn="ctr">
              <a:buNone/>
              <a:defRPr>
                <a:solidFill>
                  <a:srgbClr val="328C85"/>
                </a:solidFill>
                <a:latin typeface="Segoe UI" panose="020B0502040204020203" pitchFamily="34" charset="0"/>
                <a:cs typeface="Segoe UI" panose="020B0502040204020203" pitchFamily="34" charset="0"/>
              </a:defRPr>
            </a:lvl3pPr>
            <a:lvl4pPr marL="1371600" indent="0" algn="ctr">
              <a:buNone/>
              <a:defRPr>
                <a:solidFill>
                  <a:srgbClr val="328C85"/>
                </a:solidFill>
                <a:latin typeface="Segoe UI" panose="020B0502040204020203" pitchFamily="34" charset="0"/>
                <a:cs typeface="Segoe UI" panose="020B0502040204020203" pitchFamily="34" charset="0"/>
              </a:defRPr>
            </a:lvl4pPr>
            <a:lvl5pPr marL="1828800" indent="0" algn="ctr">
              <a:buNone/>
              <a:defRPr>
                <a:solidFill>
                  <a:srgbClr val="328C85"/>
                </a:solidFill>
                <a:latin typeface="Segoe UI" panose="020B0502040204020203" pitchFamily="34" charset="0"/>
                <a:cs typeface="Segoe UI" panose="020B0502040204020203" pitchFamily="34" charset="0"/>
              </a:defRPr>
            </a:lvl5pPr>
          </a:lstStyle>
          <a:p>
            <a:pPr lvl="0"/>
            <a:r>
              <a:rPr lang="en-US"/>
              <a:t>Subtitle if you want</a:t>
            </a:r>
            <a:endParaRPr lang="en-IS"/>
          </a:p>
        </p:txBody>
      </p:sp>
      <p:sp>
        <p:nvSpPr>
          <p:cNvPr id="16" name="Title Placeholder 12">
            <a:extLst>
              <a:ext uri="{FF2B5EF4-FFF2-40B4-BE49-F238E27FC236}">
                <a16:creationId xmlns:a16="http://schemas.microsoft.com/office/drawing/2014/main" id="{5EC533F8-F86A-0B97-07F5-1090D908161E}"/>
              </a:ext>
            </a:extLst>
          </p:cNvPr>
          <p:cNvSpPr>
            <a:spLocks noGrp="1"/>
          </p:cNvSpPr>
          <p:nvPr>
            <p:ph type="title" hasCustomPrompt="1"/>
          </p:nvPr>
        </p:nvSpPr>
        <p:spPr>
          <a:xfrm>
            <a:off x="5013633" y="2762643"/>
            <a:ext cx="6877740" cy="666357"/>
          </a:xfrm>
          <a:prstGeom prst="rect">
            <a:avLst/>
          </a:prstGeom>
        </p:spPr>
        <p:txBody>
          <a:bodyPr vert="horz" lIns="91440" tIns="45720" rIns="91440" bIns="45720" rtlCol="0" anchor="t" anchorCtr="0">
            <a:normAutofit/>
          </a:bodyPr>
          <a:lstStyle>
            <a:lvl1pPr algn="ctr">
              <a:defRPr b="1" i="0">
                <a:solidFill>
                  <a:schemeClr val="bg1"/>
                </a:solidFill>
                <a:latin typeface="Aptos ExtraBold" panose="020B0004020202020204" pitchFamily="34" charset="0"/>
                <a:cs typeface="Segoe UI" panose="020B0502040204020203" pitchFamily="34" charset="0"/>
              </a:defRPr>
            </a:lvl1pPr>
          </a:lstStyle>
          <a:p>
            <a:r>
              <a:rPr lang="en-GB"/>
              <a:t>Presentation title</a:t>
            </a:r>
            <a:endParaRPr lang="en-IS"/>
          </a:p>
        </p:txBody>
      </p:sp>
      <p:sp>
        <p:nvSpPr>
          <p:cNvPr id="17" name="Freeform 16">
            <a:extLst>
              <a:ext uri="{FF2B5EF4-FFF2-40B4-BE49-F238E27FC236}">
                <a16:creationId xmlns:a16="http://schemas.microsoft.com/office/drawing/2014/main" id="{EC297577-9669-1672-8B1F-391F3067C4EA}"/>
              </a:ext>
            </a:extLst>
          </p:cNvPr>
          <p:cNvSpPr/>
          <p:nvPr userDrawn="1"/>
        </p:nvSpPr>
        <p:spPr>
          <a:xfrm>
            <a:off x="0" y="0"/>
            <a:ext cx="1471919" cy="3969474"/>
          </a:xfrm>
          <a:custGeom>
            <a:avLst/>
            <a:gdLst>
              <a:gd name="connsiteX0" fmla="*/ 0 w 1471919"/>
              <a:gd name="connsiteY0" fmla="*/ 0 h 3969474"/>
              <a:gd name="connsiteX1" fmla="*/ 1471919 w 1471919"/>
              <a:gd name="connsiteY1" fmla="*/ 0 h 3969474"/>
              <a:gd name="connsiteX2" fmla="*/ 1139148 w 1471919"/>
              <a:gd name="connsiteY2" fmla="*/ 332849 h 3969474"/>
              <a:gd name="connsiteX3" fmla="*/ 296540 w 1471919"/>
              <a:gd name="connsiteY3" fmla="*/ 368927 h 3969474"/>
              <a:gd name="connsiteX4" fmla="*/ 134614 w 1471919"/>
              <a:gd name="connsiteY4" fmla="*/ 733889 h 3969474"/>
              <a:gd name="connsiteX5" fmla="*/ 229974 w 1471919"/>
              <a:gd name="connsiteY5" fmla="*/ 1242236 h 3969474"/>
              <a:gd name="connsiteX6" fmla="*/ 237714 w 1471919"/>
              <a:gd name="connsiteY6" fmla="*/ 1264068 h 3969474"/>
              <a:gd name="connsiteX7" fmla="*/ 245609 w 1471919"/>
              <a:gd name="connsiteY7" fmla="*/ 1286211 h 3969474"/>
              <a:gd name="connsiteX8" fmla="*/ 253659 w 1471919"/>
              <a:gd name="connsiteY8" fmla="*/ 1308508 h 3969474"/>
              <a:gd name="connsiteX9" fmla="*/ 281834 w 1471919"/>
              <a:gd name="connsiteY9" fmla="*/ 1383451 h 3969474"/>
              <a:gd name="connsiteX10" fmla="*/ 291122 w 1471919"/>
              <a:gd name="connsiteY10" fmla="*/ 1406987 h 3969474"/>
              <a:gd name="connsiteX11" fmla="*/ 300101 w 1471919"/>
              <a:gd name="connsiteY11" fmla="*/ 1429749 h 3969474"/>
              <a:gd name="connsiteX12" fmla="*/ 313414 w 1471919"/>
              <a:gd name="connsiteY12" fmla="*/ 1462730 h 3969474"/>
              <a:gd name="connsiteX13" fmla="*/ 322548 w 1471919"/>
              <a:gd name="connsiteY13" fmla="*/ 1485028 h 3969474"/>
              <a:gd name="connsiteX14" fmla="*/ 323941 w 1471919"/>
              <a:gd name="connsiteY14" fmla="*/ 1488744 h 3969474"/>
              <a:gd name="connsiteX15" fmla="*/ 352735 w 1471919"/>
              <a:gd name="connsiteY15" fmla="*/ 1557494 h 3969474"/>
              <a:gd name="connsiteX16" fmla="*/ 361249 w 1471919"/>
              <a:gd name="connsiteY16" fmla="*/ 1577933 h 3969474"/>
              <a:gd name="connsiteX17" fmla="*/ 377194 w 1471919"/>
              <a:gd name="connsiteY17" fmla="*/ 1614630 h 3969474"/>
              <a:gd name="connsiteX18" fmla="*/ 378278 w 1471919"/>
              <a:gd name="connsiteY18" fmla="*/ 1617418 h 3969474"/>
              <a:gd name="connsiteX19" fmla="*/ 381064 w 1471919"/>
              <a:gd name="connsiteY19" fmla="*/ 1623921 h 3969474"/>
              <a:gd name="connsiteX20" fmla="*/ 398712 w 1471919"/>
              <a:gd name="connsiteY20" fmla="*/ 1664335 h 3969474"/>
              <a:gd name="connsiteX21" fmla="*/ 402582 w 1471919"/>
              <a:gd name="connsiteY21" fmla="*/ 1672851 h 3969474"/>
              <a:gd name="connsiteX22" fmla="*/ 410632 w 1471919"/>
              <a:gd name="connsiteY22" fmla="*/ 1690968 h 3969474"/>
              <a:gd name="connsiteX23" fmla="*/ 430912 w 1471919"/>
              <a:gd name="connsiteY23" fmla="*/ 1736801 h 3969474"/>
              <a:gd name="connsiteX24" fmla="*/ 431531 w 1471919"/>
              <a:gd name="connsiteY24" fmla="*/ 1737885 h 3969474"/>
              <a:gd name="connsiteX25" fmla="*/ 444535 w 1471919"/>
              <a:gd name="connsiteY25" fmla="*/ 1767305 h 3969474"/>
              <a:gd name="connsiteX26" fmla="*/ 468065 w 1471919"/>
              <a:gd name="connsiteY26" fmla="*/ 1818867 h 3969474"/>
              <a:gd name="connsiteX27" fmla="*/ 472245 w 1471919"/>
              <a:gd name="connsiteY27" fmla="*/ 1828158 h 3969474"/>
              <a:gd name="connsiteX28" fmla="*/ 498871 w 1471919"/>
              <a:gd name="connsiteY28" fmla="*/ 1886533 h 3969474"/>
              <a:gd name="connsiteX29" fmla="*/ 507231 w 1471919"/>
              <a:gd name="connsiteY29" fmla="*/ 1904805 h 3969474"/>
              <a:gd name="connsiteX30" fmla="*/ 538347 w 1471919"/>
              <a:gd name="connsiteY30" fmla="*/ 1972470 h 3969474"/>
              <a:gd name="connsiteX31" fmla="*/ 1027068 w 1471919"/>
              <a:gd name="connsiteY31" fmla="*/ 3184109 h 3969474"/>
              <a:gd name="connsiteX32" fmla="*/ 803683 w 1471919"/>
              <a:gd name="connsiteY32" fmla="*/ 3407546 h 3969474"/>
              <a:gd name="connsiteX33" fmla="*/ 140110 w 1471919"/>
              <a:gd name="connsiteY33" fmla="*/ 3902359 h 3969474"/>
              <a:gd name="connsiteX34" fmla="*/ 0 w 1471919"/>
              <a:gd name="connsiteY34" fmla="*/ 3969474 h 3969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471919" h="3969474">
                <a:moveTo>
                  <a:pt x="0" y="0"/>
                </a:moveTo>
                <a:lnTo>
                  <a:pt x="1471919" y="0"/>
                </a:lnTo>
                <a:lnTo>
                  <a:pt x="1139148" y="332849"/>
                </a:lnTo>
                <a:cubicBezTo>
                  <a:pt x="810031" y="150135"/>
                  <a:pt x="514352" y="151064"/>
                  <a:pt x="296540" y="368927"/>
                </a:cubicBezTo>
                <a:cubicBezTo>
                  <a:pt x="193285" y="472206"/>
                  <a:pt x="142509" y="591125"/>
                  <a:pt x="134614" y="733889"/>
                </a:cubicBezTo>
                <a:cubicBezTo>
                  <a:pt x="126719" y="876654"/>
                  <a:pt x="161859" y="1043419"/>
                  <a:pt x="229974" y="1242236"/>
                </a:cubicBezTo>
                <a:cubicBezTo>
                  <a:pt x="232296" y="1249513"/>
                  <a:pt x="235237" y="1256791"/>
                  <a:pt x="237714" y="1264068"/>
                </a:cubicBezTo>
                <a:cubicBezTo>
                  <a:pt x="240191" y="1271501"/>
                  <a:pt x="242823" y="1278933"/>
                  <a:pt x="245609" y="1286211"/>
                </a:cubicBezTo>
                <a:cubicBezTo>
                  <a:pt x="248241" y="1293488"/>
                  <a:pt x="251028" y="1301075"/>
                  <a:pt x="253659" y="1308508"/>
                </a:cubicBezTo>
                <a:cubicBezTo>
                  <a:pt x="262483" y="1333128"/>
                  <a:pt x="271926" y="1358058"/>
                  <a:pt x="281834" y="1383451"/>
                </a:cubicBezTo>
                <a:cubicBezTo>
                  <a:pt x="284775" y="1391349"/>
                  <a:pt x="287871" y="1399245"/>
                  <a:pt x="291122" y="1406987"/>
                </a:cubicBezTo>
                <a:cubicBezTo>
                  <a:pt x="294064" y="1414420"/>
                  <a:pt x="297005" y="1422162"/>
                  <a:pt x="300101" y="1429749"/>
                </a:cubicBezTo>
                <a:cubicBezTo>
                  <a:pt x="304281" y="1440743"/>
                  <a:pt x="308770" y="1451582"/>
                  <a:pt x="313414" y="1462730"/>
                </a:cubicBezTo>
                <a:cubicBezTo>
                  <a:pt x="316356" y="1470163"/>
                  <a:pt x="319451" y="1477441"/>
                  <a:pt x="322548" y="1485028"/>
                </a:cubicBezTo>
                <a:cubicBezTo>
                  <a:pt x="323167" y="1486267"/>
                  <a:pt x="323477" y="1487505"/>
                  <a:pt x="323941" y="1488744"/>
                </a:cubicBezTo>
                <a:cubicBezTo>
                  <a:pt x="333229" y="1511196"/>
                  <a:pt x="342827" y="1534267"/>
                  <a:pt x="352735" y="1557494"/>
                </a:cubicBezTo>
                <a:cubicBezTo>
                  <a:pt x="355521" y="1564307"/>
                  <a:pt x="358308" y="1571120"/>
                  <a:pt x="361249" y="1577933"/>
                </a:cubicBezTo>
                <a:cubicBezTo>
                  <a:pt x="366512" y="1590166"/>
                  <a:pt x="371776" y="1602398"/>
                  <a:pt x="377194" y="1614630"/>
                </a:cubicBezTo>
                <a:cubicBezTo>
                  <a:pt x="377504" y="1615559"/>
                  <a:pt x="377813" y="1616488"/>
                  <a:pt x="378278" y="1617418"/>
                </a:cubicBezTo>
                <a:cubicBezTo>
                  <a:pt x="379207" y="1619585"/>
                  <a:pt x="380135" y="1621753"/>
                  <a:pt x="381064" y="1623921"/>
                </a:cubicBezTo>
                <a:cubicBezTo>
                  <a:pt x="386792" y="1637238"/>
                  <a:pt x="392675" y="1650709"/>
                  <a:pt x="398712" y="1664335"/>
                </a:cubicBezTo>
                <a:cubicBezTo>
                  <a:pt x="399951" y="1667122"/>
                  <a:pt x="401344" y="1669909"/>
                  <a:pt x="402582" y="1672851"/>
                </a:cubicBezTo>
                <a:lnTo>
                  <a:pt x="410632" y="1690968"/>
                </a:lnTo>
                <a:cubicBezTo>
                  <a:pt x="417289" y="1705987"/>
                  <a:pt x="424100" y="1721317"/>
                  <a:pt x="430912" y="1736801"/>
                </a:cubicBezTo>
                <a:cubicBezTo>
                  <a:pt x="431067" y="1737110"/>
                  <a:pt x="431221" y="1737575"/>
                  <a:pt x="431531" y="1737885"/>
                </a:cubicBezTo>
                <a:cubicBezTo>
                  <a:pt x="435866" y="1747640"/>
                  <a:pt x="440200" y="1757550"/>
                  <a:pt x="444535" y="1767305"/>
                </a:cubicBezTo>
                <a:cubicBezTo>
                  <a:pt x="452275" y="1784338"/>
                  <a:pt x="460015" y="1801525"/>
                  <a:pt x="468065" y="1818867"/>
                </a:cubicBezTo>
                <a:cubicBezTo>
                  <a:pt x="469458" y="1821964"/>
                  <a:pt x="470851" y="1825061"/>
                  <a:pt x="472245" y="1828158"/>
                </a:cubicBezTo>
                <a:cubicBezTo>
                  <a:pt x="481069" y="1847358"/>
                  <a:pt x="489893" y="1866868"/>
                  <a:pt x="498871" y="1886533"/>
                </a:cubicBezTo>
                <a:cubicBezTo>
                  <a:pt x="501503" y="1892572"/>
                  <a:pt x="504444" y="1898610"/>
                  <a:pt x="507231" y="1904805"/>
                </a:cubicBezTo>
                <a:cubicBezTo>
                  <a:pt x="517448" y="1927102"/>
                  <a:pt x="527820" y="1949554"/>
                  <a:pt x="538347" y="1972470"/>
                </a:cubicBezTo>
                <a:cubicBezTo>
                  <a:pt x="709717" y="2357098"/>
                  <a:pt x="893781" y="2765416"/>
                  <a:pt x="1027068" y="3184109"/>
                </a:cubicBezTo>
                <a:lnTo>
                  <a:pt x="803683" y="3407546"/>
                </a:lnTo>
                <a:cubicBezTo>
                  <a:pt x="602417" y="3608918"/>
                  <a:pt x="378488" y="3773861"/>
                  <a:pt x="140110" y="3902359"/>
                </a:cubicBezTo>
                <a:lnTo>
                  <a:pt x="0" y="3969474"/>
                </a:lnTo>
                <a:close/>
              </a:path>
            </a:pathLst>
          </a:custGeom>
          <a:solidFill>
            <a:srgbClr val="6E64D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Picture Placeholder 61">
            <a:extLst>
              <a:ext uri="{FF2B5EF4-FFF2-40B4-BE49-F238E27FC236}">
                <a16:creationId xmlns:a16="http://schemas.microsoft.com/office/drawing/2014/main" id="{80079F97-B34C-61D6-A8F8-0E11FEAC3A15}"/>
              </a:ext>
            </a:extLst>
          </p:cNvPr>
          <p:cNvSpPr>
            <a:spLocks noGrp="1"/>
          </p:cNvSpPr>
          <p:nvPr>
            <p:ph type="pic" sz="quarter" idx="11" hasCustomPrompt="1"/>
          </p:nvPr>
        </p:nvSpPr>
        <p:spPr>
          <a:xfrm>
            <a:off x="514469" y="1010337"/>
            <a:ext cx="4149831" cy="3904013"/>
          </a:xfrm>
          <a:custGeom>
            <a:avLst/>
            <a:gdLst>
              <a:gd name="connsiteX0" fmla="*/ 63979 w 4149831"/>
              <a:gd name="connsiteY0" fmla="*/ 0 h 3904013"/>
              <a:gd name="connsiteX1" fmla="*/ 4086310 w 4149831"/>
              <a:gd name="connsiteY1" fmla="*/ 0 h 3904013"/>
              <a:gd name="connsiteX2" fmla="*/ 4096526 w 4149831"/>
              <a:gd name="connsiteY2" fmla="*/ 2062 h 3904013"/>
              <a:gd name="connsiteX3" fmla="*/ 4143371 w 4149831"/>
              <a:gd name="connsiteY3" fmla="*/ 48900 h 3904013"/>
              <a:gd name="connsiteX4" fmla="*/ 4149831 w 4149831"/>
              <a:gd name="connsiteY4" fmla="*/ 80894 h 3904013"/>
              <a:gd name="connsiteX5" fmla="*/ 4149831 w 4149831"/>
              <a:gd name="connsiteY5" fmla="*/ 3818264 h 3904013"/>
              <a:gd name="connsiteX6" fmla="*/ 4143371 w 4149831"/>
              <a:gd name="connsiteY6" fmla="*/ 3850259 h 3904013"/>
              <a:gd name="connsiteX7" fmla="*/ 4062261 w 4149831"/>
              <a:gd name="connsiteY7" fmla="*/ 3904013 h 3904013"/>
              <a:gd name="connsiteX8" fmla="*/ 88028 w 4149831"/>
              <a:gd name="connsiteY8" fmla="*/ 3904013 h 3904013"/>
              <a:gd name="connsiteX9" fmla="*/ 0 w 4149831"/>
              <a:gd name="connsiteY9" fmla="*/ 3816000 h 3904013"/>
              <a:gd name="connsiteX10" fmla="*/ 0 w 4149831"/>
              <a:gd name="connsiteY10" fmla="*/ 2718353 h 3904013"/>
              <a:gd name="connsiteX11" fmla="*/ 0 w 4149831"/>
              <a:gd name="connsiteY11" fmla="*/ 2658391 h 3904013"/>
              <a:gd name="connsiteX12" fmla="*/ 86008 w 4149831"/>
              <a:gd name="connsiteY12" fmla="*/ 2594433 h 3904013"/>
              <a:gd name="connsiteX13" fmla="*/ 294526 w 4149831"/>
              <a:gd name="connsiteY13" fmla="*/ 2405204 h 3904013"/>
              <a:gd name="connsiteX14" fmla="*/ 517913 w 4149831"/>
              <a:gd name="connsiteY14" fmla="*/ 2181767 h 3904013"/>
              <a:gd name="connsiteX15" fmla="*/ 29187 w 4149831"/>
              <a:gd name="connsiteY15" fmla="*/ 970126 h 3904013"/>
              <a:gd name="connsiteX16" fmla="*/ 0 w 4149831"/>
              <a:gd name="connsiteY16" fmla="*/ 906655 h 3904013"/>
              <a:gd name="connsiteX17" fmla="*/ 0 w 4149831"/>
              <a:gd name="connsiteY17" fmla="*/ 83159 h 3904013"/>
              <a:gd name="connsiteX18" fmla="*/ 53764 w 4149831"/>
              <a:gd name="connsiteY18" fmla="*/ 2062 h 390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149831" h="3904013">
                <a:moveTo>
                  <a:pt x="63979" y="0"/>
                </a:moveTo>
                <a:lnTo>
                  <a:pt x="4086310" y="0"/>
                </a:lnTo>
                <a:lnTo>
                  <a:pt x="4096526" y="2062"/>
                </a:lnTo>
                <a:cubicBezTo>
                  <a:pt x="4117588" y="10969"/>
                  <a:pt x="4134462" y="27840"/>
                  <a:pt x="4143371" y="48900"/>
                </a:cubicBezTo>
                <a:lnTo>
                  <a:pt x="4149831" y="80894"/>
                </a:lnTo>
                <a:lnTo>
                  <a:pt x="4149831" y="3818264"/>
                </a:lnTo>
                <a:lnTo>
                  <a:pt x="4143371" y="3850259"/>
                </a:lnTo>
                <a:cubicBezTo>
                  <a:pt x="4130008" y="3881848"/>
                  <a:pt x="4098723" y="3904013"/>
                  <a:pt x="4062261" y="3904013"/>
                </a:cubicBezTo>
                <a:lnTo>
                  <a:pt x="88028" y="3904013"/>
                </a:lnTo>
                <a:cubicBezTo>
                  <a:pt x="39412" y="3904013"/>
                  <a:pt x="0" y="3864608"/>
                  <a:pt x="0" y="3816000"/>
                </a:cubicBezTo>
                <a:lnTo>
                  <a:pt x="0" y="2718353"/>
                </a:lnTo>
                <a:lnTo>
                  <a:pt x="0" y="2658391"/>
                </a:lnTo>
                <a:lnTo>
                  <a:pt x="86008" y="2594433"/>
                </a:lnTo>
                <a:cubicBezTo>
                  <a:pt x="157829" y="2535404"/>
                  <a:pt x="227437" y="2472328"/>
                  <a:pt x="294526" y="2405204"/>
                </a:cubicBezTo>
                <a:lnTo>
                  <a:pt x="517913" y="2181767"/>
                </a:lnTo>
                <a:cubicBezTo>
                  <a:pt x="384624" y="1763073"/>
                  <a:pt x="200559" y="1354754"/>
                  <a:pt x="29187" y="970126"/>
                </a:cubicBezTo>
                <a:lnTo>
                  <a:pt x="0" y="906655"/>
                </a:lnTo>
                <a:lnTo>
                  <a:pt x="0" y="83159"/>
                </a:lnTo>
                <a:cubicBezTo>
                  <a:pt x="0" y="46703"/>
                  <a:pt x="22169" y="15423"/>
                  <a:pt x="53764" y="2062"/>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Tree>
    <p:extLst>
      <p:ext uri="{BB962C8B-B14F-4D97-AF65-F5344CB8AC3E}">
        <p14:creationId xmlns:p14="http://schemas.microsoft.com/office/powerpoint/2010/main" val="2220947298"/>
      </p:ext>
    </p:extLst>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preserve="1" userDrawn="1">
  <p:cSld name="Empty">
    <p:spTree>
      <p:nvGrpSpPr>
        <p:cNvPr id="1" name=""/>
        <p:cNvGrpSpPr/>
        <p:nvPr/>
      </p:nvGrpSpPr>
      <p:grpSpPr>
        <a:xfrm>
          <a:off x="0" y="0"/>
          <a:ext cx="0" cy="0"/>
          <a:chOff x="0" y="0"/>
          <a:chExt cx="0" cy="0"/>
        </a:xfrm>
      </p:grpSpPr>
    </p:spTree>
    <p:extLst>
      <p:ext uri="{BB962C8B-B14F-4D97-AF65-F5344CB8AC3E}">
        <p14:creationId xmlns:p14="http://schemas.microsoft.com/office/powerpoint/2010/main" val="2899022902"/>
      </p:ext>
    </p:extLst>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preserve="1" userDrawn="1">
  <p:cSld name="Emtpy with logo">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10051723-3E5A-3144-2C83-925E39737246}"/>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0483403" y="204230"/>
            <a:ext cx="1468192" cy="604550"/>
          </a:xfrm>
          <a:prstGeom prst="rect">
            <a:avLst/>
          </a:prstGeom>
        </p:spPr>
      </p:pic>
    </p:spTree>
    <p:extLst>
      <p:ext uri="{BB962C8B-B14F-4D97-AF65-F5344CB8AC3E}">
        <p14:creationId xmlns:p14="http://schemas.microsoft.com/office/powerpoint/2010/main" val="2243819035"/>
      </p:ext>
    </p:extLst>
  </p:cSld>
  <p:clrMapOvr>
    <a:masterClrMapping/>
  </p:clrMapOvr>
</p:sldLayout>
</file>

<file path=ppt/slideLayouts/slideLayout176.xml><?xml version="1.0" encoding="utf-8"?>
<p:sldLayout xmlns:a="http://schemas.openxmlformats.org/drawingml/2006/main" xmlns:r="http://schemas.openxmlformats.org/officeDocument/2006/relationships" xmlns:p="http://schemas.openxmlformats.org/presentationml/2006/main" preserve="1" userDrawn="1">
  <p:cSld name="Fullscreen imag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F23276AE-4F18-3ADD-D988-CC207B4C67F7}"/>
              </a:ext>
            </a:extLst>
          </p:cNvPr>
          <p:cNvSpPr>
            <a:spLocks noGrp="1"/>
          </p:cNvSpPr>
          <p:nvPr>
            <p:ph type="pic" sz="quarter" idx="10" hasCustomPrompt="1"/>
          </p:nvPr>
        </p:nvSpPr>
        <p:spPr>
          <a:xfrm>
            <a:off x="0" y="0"/>
            <a:ext cx="12192000" cy="6858000"/>
          </a:xfrm>
          <a:prstGeom prst="rect">
            <a:avLst/>
          </a:prstGeom>
        </p:spPr>
        <p:txBody>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dirty="0"/>
              <a:t>Click icon or drag and drop picture</a:t>
            </a:r>
          </a:p>
          <a:p>
            <a:endParaRPr lang="en-IS" dirty="0"/>
          </a:p>
          <a:p>
            <a:endParaRPr lang="en-IS" dirty="0"/>
          </a:p>
        </p:txBody>
      </p:sp>
    </p:spTree>
    <p:extLst>
      <p:ext uri="{BB962C8B-B14F-4D97-AF65-F5344CB8AC3E}">
        <p14:creationId xmlns:p14="http://schemas.microsoft.com/office/powerpoint/2010/main" val="4140162171"/>
      </p:ext>
    </p:extLst>
  </p:cSld>
  <p:clrMapOvr>
    <a:masterClrMapping/>
  </p:clrMapOvr>
</p:sldLayout>
</file>

<file path=ppt/slideLayouts/slideLayout177.xml><?xml version="1.0" encoding="utf-8"?>
<p:sldLayout xmlns:a="http://schemas.openxmlformats.org/drawingml/2006/main" xmlns:r="http://schemas.openxmlformats.org/officeDocument/2006/relationships" xmlns:p="http://schemas.openxmlformats.org/presentationml/2006/main" preserve="1" userDrawn="1">
  <p:cSld name="Text 1">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F2BEDB2B-BF71-2FFC-58ED-4D242477B00B}"/>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948333" y="0"/>
            <a:ext cx="2243667" cy="6858000"/>
          </a:xfrm>
          <a:prstGeom prst="rect">
            <a:avLst/>
          </a:prstGeom>
        </p:spPr>
      </p:pic>
      <p:pic>
        <p:nvPicPr>
          <p:cNvPr id="9" name="Graphic 8">
            <a:extLst>
              <a:ext uri="{FF2B5EF4-FFF2-40B4-BE49-F238E27FC236}">
                <a16:creationId xmlns:a16="http://schemas.microsoft.com/office/drawing/2014/main" id="{8C66F63E-8614-02DA-CB4E-FD5586B0B233}"/>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10483403" y="204230"/>
            <a:ext cx="1468192" cy="604550"/>
          </a:xfrm>
          <a:prstGeom prst="rect">
            <a:avLst/>
          </a:prstGeom>
        </p:spPr>
      </p:pic>
      <p:sp>
        <p:nvSpPr>
          <p:cNvPr id="2" name="Text Placeholder 8">
            <a:extLst>
              <a:ext uri="{FF2B5EF4-FFF2-40B4-BE49-F238E27FC236}">
                <a16:creationId xmlns:a16="http://schemas.microsoft.com/office/drawing/2014/main" id="{B3A4C829-702C-95F6-A19E-D2B4F62F81E7}"/>
              </a:ext>
            </a:extLst>
          </p:cNvPr>
          <p:cNvSpPr>
            <a:spLocks noGrp="1"/>
          </p:cNvSpPr>
          <p:nvPr>
            <p:ph type="body" sz="quarter" idx="10" hasCustomPrompt="1"/>
          </p:nvPr>
        </p:nvSpPr>
        <p:spPr>
          <a:xfrm>
            <a:off x="340292" y="997527"/>
            <a:ext cx="10829062" cy="5317815"/>
          </a:xfrm>
          <a:prstGeom prst="rect">
            <a:avLst/>
          </a:prstGeom>
        </p:spPr>
        <p:txBody>
          <a:bodyPr/>
          <a:lstStyle>
            <a:lvl1pPr>
              <a:defRPr sz="2400">
                <a:solidFill>
                  <a:srgbClr val="323133"/>
                </a:solidFill>
                <a:latin typeface="Segoe UI" panose="020B0502040204020203"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dirty="0"/>
              <a:t>Click to edit text</a:t>
            </a:r>
            <a:endParaRPr lang="en-IS" dirty="0"/>
          </a:p>
        </p:txBody>
      </p:sp>
      <p:sp>
        <p:nvSpPr>
          <p:cNvPr id="3" name="Title Placeholder 12">
            <a:extLst>
              <a:ext uri="{FF2B5EF4-FFF2-40B4-BE49-F238E27FC236}">
                <a16:creationId xmlns:a16="http://schemas.microsoft.com/office/drawing/2014/main" id="{4DDED34D-8DEE-FD5B-E396-0B78DEF059A3}"/>
              </a:ext>
            </a:extLst>
          </p:cNvPr>
          <p:cNvSpPr>
            <a:spLocks noGrp="1"/>
          </p:cNvSpPr>
          <p:nvPr>
            <p:ph type="title" hasCustomPrompt="1"/>
          </p:nvPr>
        </p:nvSpPr>
        <p:spPr>
          <a:xfrm>
            <a:off x="340291" y="212186"/>
            <a:ext cx="9983029" cy="588637"/>
          </a:xfrm>
          <a:prstGeom prst="rect">
            <a:avLst/>
          </a:prstGeom>
        </p:spPr>
        <p:txBody>
          <a:bodyPr vert="horz" lIns="91440" tIns="45720" rIns="91440" bIns="45720" rtlCol="0" anchor="t" anchorCtr="0">
            <a:normAutofit/>
          </a:bodyPr>
          <a:lstStyle>
            <a:lvl1pPr>
              <a:defRPr>
                <a:solidFill>
                  <a:srgbClr val="361D5C"/>
                </a:solidFill>
              </a:defRPr>
            </a:lvl1pPr>
          </a:lstStyle>
          <a:p>
            <a:r>
              <a:rPr lang="en-GB" dirty="0"/>
              <a:t>Insert slide title</a:t>
            </a:r>
            <a:endParaRPr lang="en-IS" dirty="0"/>
          </a:p>
        </p:txBody>
      </p:sp>
    </p:spTree>
    <p:extLst>
      <p:ext uri="{BB962C8B-B14F-4D97-AF65-F5344CB8AC3E}">
        <p14:creationId xmlns:p14="http://schemas.microsoft.com/office/powerpoint/2010/main" val="4195448362"/>
      </p:ext>
    </p:extLst>
  </p:cSld>
  <p:clrMapOvr>
    <a:masterClrMapping/>
  </p:clrMapOvr>
</p:sldLayout>
</file>

<file path=ppt/slideLayouts/slideLayout178.xml><?xml version="1.0" encoding="utf-8"?>
<p:sldLayout xmlns:a="http://schemas.openxmlformats.org/drawingml/2006/main" xmlns:r="http://schemas.openxmlformats.org/officeDocument/2006/relationships" xmlns:p="http://schemas.openxmlformats.org/presentationml/2006/main" preserve="1" userDrawn="1">
  <p:cSld name="Text 2">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D653EB8C-1F16-6149-AC51-A20753742745}"/>
              </a:ext>
            </a:extLst>
          </p:cNvPr>
          <p:cNvSpPr>
            <a:spLocks noGrp="1"/>
          </p:cNvSpPr>
          <p:nvPr>
            <p:ph type="body" sz="quarter" idx="10" hasCustomPrompt="1"/>
          </p:nvPr>
        </p:nvSpPr>
        <p:spPr>
          <a:xfrm>
            <a:off x="340291" y="997528"/>
            <a:ext cx="11484279" cy="4917960"/>
          </a:xfrm>
          <a:prstGeom prst="rect">
            <a:avLst/>
          </a:prstGeom>
        </p:spPr>
        <p:txBody>
          <a:bodyPr/>
          <a:lstStyle>
            <a:lvl1pPr>
              <a:defRPr sz="2400">
                <a:solidFill>
                  <a:srgbClr val="323133"/>
                </a:solidFill>
                <a:latin typeface="Segoe UI" panose="020B0502040204020203"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dirty="0"/>
              <a:t>Click to edit text</a:t>
            </a:r>
            <a:endParaRPr lang="en-IS" dirty="0"/>
          </a:p>
        </p:txBody>
      </p:sp>
      <p:sp>
        <p:nvSpPr>
          <p:cNvPr id="3" name="Title Placeholder 12">
            <a:extLst>
              <a:ext uri="{FF2B5EF4-FFF2-40B4-BE49-F238E27FC236}">
                <a16:creationId xmlns:a16="http://schemas.microsoft.com/office/drawing/2014/main" id="{9A4B56D3-D4AF-29EA-5DD2-9D8E7F6433AD}"/>
              </a:ext>
            </a:extLst>
          </p:cNvPr>
          <p:cNvSpPr>
            <a:spLocks noGrp="1"/>
          </p:cNvSpPr>
          <p:nvPr>
            <p:ph type="title" hasCustomPrompt="1"/>
          </p:nvPr>
        </p:nvSpPr>
        <p:spPr>
          <a:xfrm>
            <a:off x="340291" y="212186"/>
            <a:ext cx="11484279" cy="588637"/>
          </a:xfrm>
          <a:prstGeom prst="rect">
            <a:avLst/>
          </a:prstGeom>
        </p:spPr>
        <p:txBody>
          <a:bodyPr vert="horz" lIns="91440" tIns="45720" rIns="91440" bIns="45720" rtlCol="0" anchor="t" anchorCtr="0">
            <a:normAutofit/>
          </a:bodyPr>
          <a:lstStyle>
            <a:lvl1pPr>
              <a:defRPr>
                <a:solidFill>
                  <a:srgbClr val="361D5C"/>
                </a:solidFill>
              </a:defRPr>
            </a:lvl1pPr>
          </a:lstStyle>
          <a:p>
            <a:r>
              <a:rPr lang="en-GB" dirty="0"/>
              <a:t>Insert slide title</a:t>
            </a:r>
            <a:endParaRPr lang="en-IS" dirty="0"/>
          </a:p>
        </p:txBody>
      </p:sp>
      <p:pic>
        <p:nvPicPr>
          <p:cNvPr id="13" name="Graphic 12">
            <a:extLst>
              <a:ext uri="{FF2B5EF4-FFF2-40B4-BE49-F238E27FC236}">
                <a16:creationId xmlns:a16="http://schemas.microsoft.com/office/drawing/2014/main" id="{82D00BD6-BC7E-E52F-E9BD-0C8241EE066C}"/>
              </a:ext>
            </a:extLst>
          </p:cNvPr>
          <p:cNvPicPr>
            <a:picLocks noChangeAspect="1"/>
          </p:cNvPicPr>
          <p:nvPr userDrawn="1"/>
        </p:nvPicPr>
        <p:blipFill rotWithShape="1">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t="15085" r="21253" b="63337"/>
          <a:stretch/>
        </p:blipFill>
        <p:spPr>
          <a:xfrm>
            <a:off x="7511603" y="5860472"/>
            <a:ext cx="4680396" cy="997527"/>
          </a:xfrm>
          <a:prstGeom prst="rect">
            <a:avLst/>
          </a:prstGeom>
        </p:spPr>
      </p:pic>
      <p:grpSp>
        <p:nvGrpSpPr>
          <p:cNvPr id="4" name="Group 3">
            <a:extLst>
              <a:ext uri="{FF2B5EF4-FFF2-40B4-BE49-F238E27FC236}">
                <a16:creationId xmlns:a16="http://schemas.microsoft.com/office/drawing/2014/main" id="{80003019-853F-A574-AD70-AC232633CB0C}"/>
              </a:ext>
            </a:extLst>
          </p:cNvPr>
          <p:cNvGrpSpPr/>
          <p:nvPr userDrawn="1"/>
        </p:nvGrpSpPr>
        <p:grpSpPr>
          <a:xfrm>
            <a:off x="9448168" y="6253789"/>
            <a:ext cx="1231126" cy="378552"/>
            <a:chOff x="10610584" y="331617"/>
            <a:chExt cx="1231126" cy="378552"/>
          </a:xfrm>
        </p:grpSpPr>
        <p:grpSp>
          <p:nvGrpSpPr>
            <p:cNvPr id="5" name="Graphic 1">
              <a:extLst>
                <a:ext uri="{FF2B5EF4-FFF2-40B4-BE49-F238E27FC236}">
                  <a16:creationId xmlns:a16="http://schemas.microsoft.com/office/drawing/2014/main" id="{F809FC50-A1D4-74F4-E42D-0A59286D8DAD}"/>
                </a:ext>
              </a:extLst>
            </p:cNvPr>
            <p:cNvGrpSpPr/>
            <p:nvPr/>
          </p:nvGrpSpPr>
          <p:grpSpPr>
            <a:xfrm>
              <a:off x="10610584" y="331617"/>
              <a:ext cx="1231126" cy="292096"/>
              <a:chOff x="10610584" y="331617"/>
              <a:chExt cx="1231126" cy="292096"/>
            </a:xfrm>
            <a:solidFill>
              <a:schemeClr val="bg1"/>
            </a:solidFill>
          </p:grpSpPr>
          <p:grpSp>
            <p:nvGrpSpPr>
              <p:cNvPr id="28" name="Graphic 1">
                <a:extLst>
                  <a:ext uri="{FF2B5EF4-FFF2-40B4-BE49-F238E27FC236}">
                    <a16:creationId xmlns:a16="http://schemas.microsoft.com/office/drawing/2014/main" id="{E5194A0F-063C-76A7-E92C-94D7AE57C6C2}"/>
                  </a:ext>
                </a:extLst>
              </p:cNvPr>
              <p:cNvGrpSpPr/>
              <p:nvPr/>
            </p:nvGrpSpPr>
            <p:grpSpPr>
              <a:xfrm>
                <a:off x="10977232" y="373442"/>
                <a:ext cx="864478" cy="163814"/>
                <a:chOff x="10977232" y="373442"/>
                <a:chExt cx="864478" cy="163814"/>
              </a:xfrm>
              <a:grpFill/>
            </p:grpSpPr>
            <p:sp>
              <p:nvSpPr>
                <p:cNvPr id="32" name="Freeform 31">
                  <a:extLst>
                    <a:ext uri="{FF2B5EF4-FFF2-40B4-BE49-F238E27FC236}">
                      <a16:creationId xmlns:a16="http://schemas.microsoft.com/office/drawing/2014/main" id="{E9579C56-AEAC-8AC6-2B87-CFEE585AB7A3}"/>
                    </a:ext>
                  </a:extLst>
                </p:cNvPr>
                <p:cNvSpPr/>
                <p:nvPr/>
              </p:nvSpPr>
              <p:spPr>
                <a:xfrm>
                  <a:off x="10977232" y="380752"/>
                  <a:ext cx="95570" cy="153913"/>
                </a:xfrm>
                <a:custGeom>
                  <a:avLst/>
                  <a:gdLst>
                    <a:gd name="connsiteX0" fmla="*/ 0 w 95570"/>
                    <a:gd name="connsiteY0" fmla="*/ 0 h 153913"/>
                    <a:gd name="connsiteX1" fmla="*/ 37797 w 95570"/>
                    <a:gd name="connsiteY1" fmla="*/ 0 h 153913"/>
                    <a:gd name="connsiteX2" fmla="*/ 37797 w 95570"/>
                    <a:gd name="connsiteY2" fmla="*/ 120324 h 153913"/>
                    <a:gd name="connsiteX3" fmla="*/ 95571 w 95570"/>
                    <a:gd name="connsiteY3" fmla="*/ 120324 h 153913"/>
                    <a:gd name="connsiteX4" fmla="*/ 95571 w 95570"/>
                    <a:gd name="connsiteY4" fmla="*/ 153913 h 153913"/>
                    <a:gd name="connsiteX5" fmla="*/ 0 w 95570"/>
                    <a:gd name="connsiteY5" fmla="*/ 153913 h 153913"/>
                    <a:gd name="connsiteX6" fmla="*/ 0 w 95570"/>
                    <a:gd name="connsiteY6" fmla="*/ 0 h 1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570" h="153913">
                      <a:moveTo>
                        <a:pt x="0" y="0"/>
                      </a:moveTo>
                      <a:lnTo>
                        <a:pt x="37797" y="0"/>
                      </a:lnTo>
                      <a:lnTo>
                        <a:pt x="37797" y="120324"/>
                      </a:lnTo>
                      <a:lnTo>
                        <a:pt x="95571" y="120324"/>
                      </a:lnTo>
                      <a:lnTo>
                        <a:pt x="95571" y="153913"/>
                      </a:lnTo>
                      <a:lnTo>
                        <a:pt x="0" y="153913"/>
                      </a:lnTo>
                      <a:lnTo>
                        <a:pt x="0" y="0"/>
                      </a:lnTo>
                      <a:close/>
                    </a:path>
                  </a:pathLst>
                </a:custGeom>
                <a:grpFill/>
                <a:ln w="3075" cap="flat">
                  <a:noFill/>
                  <a:prstDash val="solid"/>
                  <a:miter/>
                </a:ln>
              </p:spPr>
              <p:txBody>
                <a:bodyPr rtlCol="0" anchor="ctr"/>
                <a:lstStyle/>
                <a:p>
                  <a:endParaRPr lang="en-IS">
                    <a:solidFill>
                      <a:schemeClr val="bg1"/>
                    </a:solidFill>
                  </a:endParaRPr>
                </a:p>
              </p:txBody>
            </p:sp>
            <p:sp>
              <p:nvSpPr>
                <p:cNvPr id="33" name="Freeform 32">
                  <a:extLst>
                    <a:ext uri="{FF2B5EF4-FFF2-40B4-BE49-F238E27FC236}">
                      <a16:creationId xmlns:a16="http://schemas.microsoft.com/office/drawing/2014/main" id="{4A161A54-C497-54D2-821D-623CCD803EEF}"/>
                    </a:ext>
                  </a:extLst>
                </p:cNvPr>
                <p:cNvSpPr/>
                <p:nvPr/>
              </p:nvSpPr>
              <p:spPr>
                <a:xfrm>
                  <a:off x="11084623" y="378346"/>
                  <a:ext cx="107174" cy="158848"/>
                </a:xfrm>
                <a:custGeom>
                  <a:avLst/>
                  <a:gdLst>
                    <a:gd name="connsiteX0" fmla="*/ 97941 w 107174"/>
                    <a:gd name="connsiteY0" fmla="*/ 10364 h 158848"/>
                    <a:gd name="connsiteX1" fmla="*/ 97941 w 107174"/>
                    <a:gd name="connsiteY1" fmla="*/ 46513 h 158848"/>
                    <a:gd name="connsiteX2" fmla="*/ 58204 w 107174"/>
                    <a:gd name="connsiteY2" fmla="*/ 33590 h 158848"/>
                    <a:gd name="connsiteX3" fmla="*/ 38013 w 107174"/>
                    <a:gd name="connsiteY3" fmla="*/ 45434 h 158848"/>
                    <a:gd name="connsiteX4" fmla="*/ 60144 w 107174"/>
                    <a:gd name="connsiteY4" fmla="*/ 61781 h 158848"/>
                    <a:gd name="connsiteX5" fmla="*/ 107175 w 107174"/>
                    <a:gd name="connsiteY5" fmla="*/ 109991 h 158848"/>
                    <a:gd name="connsiteX6" fmla="*/ 48109 w 107174"/>
                    <a:gd name="connsiteY6" fmla="*/ 158849 h 158848"/>
                    <a:gd name="connsiteX7" fmla="*/ 646 w 107174"/>
                    <a:gd name="connsiteY7" fmla="*/ 145709 h 158848"/>
                    <a:gd name="connsiteX8" fmla="*/ 646 w 107174"/>
                    <a:gd name="connsiteY8" fmla="*/ 107184 h 158848"/>
                    <a:gd name="connsiteX9" fmla="*/ 45308 w 107174"/>
                    <a:gd name="connsiteY9" fmla="*/ 125043 h 158848"/>
                    <a:gd name="connsiteX10" fmla="*/ 67438 w 107174"/>
                    <a:gd name="connsiteY10" fmla="*/ 111040 h 158848"/>
                    <a:gd name="connsiteX11" fmla="*/ 41676 w 107174"/>
                    <a:gd name="connsiteY11" fmla="*/ 91885 h 158848"/>
                    <a:gd name="connsiteX12" fmla="*/ 0 w 107174"/>
                    <a:gd name="connsiteY12" fmla="*/ 46698 h 158848"/>
                    <a:gd name="connsiteX13" fmla="*/ 56912 w 107174"/>
                    <a:gd name="connsiteY13" fmla="*/ 0 h 158848"/>
                    <a:gd name="connsiteX14" fmla="*/ 97941 w 107174"/>
                    <a:gd name="connsiteY14" fmla="*/ 10333 h 15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7174" h="158848">
                      <a:moveTo>
                        <a:pt x="97941" y="10364"/>
                      </a:moveTo>
                      <a:lnTo>
                        <a:pt x="97941" y="46513"/>
                      </a:lnTo>
                      <a:cubicBezTo>
                        <a:pt x="87845" y="38771"/>
                        <a:pt x="72394" y="33590"/>
                        <a:pt x="58204" y="33590"/>
                      </a:cubicBezTo>
                      <a:cubicBezTo>
                        <a:pt x="45739" y="33590"/>
                        <a:pt x="38013" y="37692"/>
                        <a:pt x="38013" y="45434"/>
                      </a:cubicBezTo>
                      <a:cubicBezTo>
                        <a:pt x="38013" y="53176"/>
                        <a:pt x="45523" y="56414"/>
                        <a:pt x="60144" y="61781"/>
                      </a:cubicBezTo>
                      <a:cubicBezTo>
                        <a:pt x="81412" y="69955"/>
                        <a:pt x="107175" y="79424"/>
                        <a:pt x="107175" y="109991"/>
                      </a:cubicBezTo>
                      <a:cubicBezTo>
                        <a:pt x="107175" y="138615"/>
                        <a:pt x="85260" y="158849"/>
                        <a:pt x="48109" y="158849"/>
                      </a:cubicBezTo>
                      <a:cubicBezTo>
                        <a:pt x="29210" y="158849"/>
                        <a:pt x="11604" y="153266"/>
                        <a:pt x="646" y="145709"/>
                      </a:cubicBezTo>
                      <a:lnTo>
                        <a:pt x="646" y="107184"/>
                      </a:lnTo>
                      <a:cubicBezTo>
                        <a:pt x="11819" y="117301"/>
                        <a:pt x="28348" y="125043"/>
                        <a:pt x="45308" y="125043"/>
                      </a:cubicBezTo>
                      <a:cubicBezTo>
                        <a:pt x="59282" y="125043"/>
                        <a:pt x="67438" y="119460"/>
                        <a:pt x="67438" y="111040"/>
                      </a:cubicBezTo>
                      <a:cubicBezTo>
                        <a:pt x="67438" y="101786"/>
                        <a:pt x="56912" y="97900"/>
                        <a:pt x="41676" y="91885"/>
                      </a:cubicBezTo>
                      <a:cubicBezTo>
                        <a:pt x="24070" y="85223"/>
                        <a:pt x="0" y="74890"/>
                        <a:pt x="0" y="46698"/>
                      </a:cubicBezTo>
                      <a:cubicBezTo>
                        <a:pt x="0" y="20018"/>
                        <a:pt x="21053" y="0"/>
                        <a:pt x="56912" y="0"/>
                      </a:cubicBezTo>
                      <a:cubicBezTo>
                        <a:pt x="72579" y="0"/>
                        <a:pt x="87199" y="3886"/>
                        <a:pt x="97941" y="10333"/>
                      </a:cubicBezTo>
                      <a:close/>
                    </a:path>
                  </a:pathLst>
                </a:custGeom>
                <a:grpFill/>
                <a:ln w="3075" cap="flat">
                  <a:noFill/>
                  <a:prstDash val="solid"/>
                  <a:miter/>
                </a:ln>
              </p:spPr>
              <p:txBody>
                <a:bodyPr rtlCol="0" anchor="ctr"/>
                <a:lstStyle/>
                <a:p>
                  <a:endParaRPr lang="en-IS">
                    <a:solidFill>
                      <a:schemeClr val="bg1"/>
                    </a:solidFill>
                  </a:endParaRPr>
                </a:p>
              </p:txBody>
            </p:sp>
            <p:sp>
              <p:nvSpPr>
                <p:cNvPr id="34" name="Freeform 33">
                  <a:extLst>
                    <a:ext uri="{FF2B5EF4-FFF2-40B4-BE49-F238E27FC236}">
                      <a16:creationId xmlns:a16="http://schemas.microsoft.com/office/drawing/2014/main" id="{623E2E61-4F49-4ED3-A2AE-FBBA3EAC59C5}"/>
                    </a:ext>
                  </a:extLst>
                </p:cNvPr>
                <p:cNvSpPr/>
                <p:nvPr/>
              </p:nvSpPr>
              <p:spPr>
                <a:xfrm>
                  <a:off x="11263914" y="380752"/>
                  <a:ext cx="127181" cy="153913"/>
                </a:xfrm>
                <a:custGeom>
                  <a:avLst/>
                  <a:gdLst>
                    <a:gd name="connsiteX0" fmla="*/ 62 w 127181"/>
                    <a:gd name="connsiteY0" fmla="*/ 0 h 153913"/>
                    <a:gd name="connsiteX1" fmla="*/ 63622 w 127181"/>
                    <a:gd name="connsiteY1" fmla="*/ 0 h 153913"/>
                    <a:gd name="connsiteX2" fmla="*/ 117948 w 127181"/>
                    <a:gd name="connsiteY2" fmla="*/ 50585 h 153913"/>
                    <a:gd name="connsiteX3" fmla="*/ 87445 w 127181"/>
                    <a:gd name="connsiteY3" fmla="*/ 93428 h 153913"/>
                    <a:gd name="connsiteX4" fmla="*/ 127182 w 127181"/>
                    <a:gd name="connsiteY4" fmla="*/ 153913 h 153913"/>
                    <a:gd name="connsiteX5" fmla="*/ 84860 w 127181"/>
                    <a:gd name="connsiteY5" fmla="*/ 153913 h 153913"/>
                    <a:gd name="connsiteX6" fmla="*/ 51771 w 127181"/>
                    <a:gd name="connsiteY6" fmla="*/ 100954 h 153913"/>
                    <a:gd name="connsiteX7" fmla="*/ 37797 w 127181"/>
                    <a:gd name="connsiteY7" fmla="*/ 100954 h 153913"/>
                    <a:gd name="connsiteX8" fmla="*/ 37797 w 127181"/>
                    <a:gd name="connsiteY8" fmla="*/ 153913 h 153913"/>
                    <a:gd name="connsiteX9" fmla="*/ 0 w 127181"/>
                    <a:gd name="connsiteY9" fmla="*/ 153913 h 153913"/>
                    <a:gd name="connsiteX10" fmla="*/ 0 w 127181"/>
                    <a:gd name="connsiteY10" fmla="*/ 0 h 153913"/>
                    <a:gd name="connsiteX11" fmla="*/ 59559 w 127181"/>
                    <a:gd name="connsiteY11" fmla="*/ 69739 h 153913"/>
                    <a:gd name="connsiteX12" fmla="*/ 79104 w 127181"/>
                    <a:gd name="connsiteY12" fmla="*/ 50801 h 153913"/>
                    <a:gd name="connsiteX13" fmla="*/ 59559 w 127181"/>
                    <a:gd name="connsiteY13" fmla="*/ 32078 h 153913"/>
                    <a:gd name="connsiteX14" fmla="*/ 37859 w 127181"/>
                    <a:gd name="connsiteY14" fmla="*/ 32078 h 153913"/>
                    <a:gd name="connsiteX15" fmla="*/ 37859 w 127181"/>
                    <a:gd name="connsiteY15" fmla="*/ 69739 h 153913"/>
                    <a:gd name="connsiteX16" fmla="*/ 59559 w 127181"/>
                    <a:gd name="connsiteY16" fmla="*/ 69739 h 1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7181" h="153913">
                      <a:moveTo>
                        <a:pt x="62" y="0"/>
                      </a:moveTo>
                      <a:lnTo>
                        <a:pt x="63622" y="0"/>
                      </a:lnTo>
                      <a:cubicBezTo>
                        <a:pt x="96279" y="0"/>
                        <a:pt x="117948" y="21313"/>
                        <a:pt x="117948" y="50585"/>
                      </a:cubicBezTo>
                      <a:cubicBezTo>
                        <a:pt x="117948" y="69307"/>
                        <a:pt x="105913" y="86519"/>
                        <a:pt x="87445" y="93428"/>
                      </a:cubicBezTo>
                      <a:lnTo>
                        <a:pt x="127182" y="153913"/>
                      </a:lnTo>
                      <a:lnTo>
                        <a:pt x="84860" y="153913"/>
                      </a:lnTo>
                      <a:lnTo>
                        <a:pt x="51771" y="100954"/>
                      </a:lnTo>
                      <a:lnTo>
                        <a:pt x="37797" y="100954"/>
                      </a:lnTo>
                      <a:lnTo>
                        <a:pt x="37797" y="153913"/>
                      </a:lnTo>
                      <a:lnTo>
                        <a:pt x="0" y="153913"/>
                      </a:lnTo>
                      <a:lnTo>
                        <a:pt x="0" y="0"/>
                      </a:lnTo>
                      <a:close/>
                      <a:moveTo>
                        <a:pt x="59559" y="69739"/>
                      </a:moveTo>
                      <a:cubicBezTo>
                        <a:pt x="71378" y="69739"/>
                        <a:pt x="79104" y="61565"/>
                        <a:pt x="79104" y="50801"/>
                      </a:cubicBezTo>
                      <a:cubicBezTo>
                        <a:pt x="79104" y="40036"/>
                        <a:pt x="71378" y="32078"/>
                        <a:pt x="59559" y="32078"/>
                      </a:cubicBezTo>
                      <a:lnTo>
                        <a:pt x="37859" y="32078"/>
                      </a:lnTo>
                      <a:lnTo>
                        <a:pt x="37859" y="69739"/>
                      </a:lnTo>
                      <a:lnTo>
                        <a:pt x="59559" y="69739"/>
                      </a:lnTo>
                      <a:close/>
                    </a:path>
                  </a:pathLst>
                </a:custGeom>
                <a:grpFill/>
                <a:ln w="3075" cap="flat">
                  <a:noFill/>
                  <a:prstDash val="solid"/>
                  <a:miter/>
                </a:ln>
              </p:spPr>
              <p:txBody>
                <a:bodyPr rtlCol="0" anchor="ctr"/>
                <a:lstStyle/>
                <a:p>
                  <a:endParaRPr lang="en-IS">
                    <a:solidFill>
                      <a:schemeClr val="bg1"/>
                    </a:solidFill>
                  </a:endParaRPr>
                </a:p>
              </p:txBody>
            </p:sp>
            <p:sp>
              <p:nvSpPr>
                <p:cNvPr id="35" name="Freeform 34">
                  <a:extLst>
                    <a:ext uri="{FF2B5EF4-FFF2-40B4-BE49-F238E27FC236}">
                      <a16:creationId xmlns:a16="http://schemas.microsoft.com/office/drawing/2014/main" id="{DF54C33C-AE73-C1E3-F257-18683F16B904}"/>
                    </a:ext>
                  </a:extLst>
                </p:cNvPr>
                <p:cNvSpPr/>
                <p:nvPr/>
              </p:nvSpPr>
              <p:spPr>
                <a:xfrm>
                  <a:off x="11392235" y="421467"/>
                  <a:ext cx="109114" cy="115789"/>
                </a:xfrm>
                <a:custGeom>
                  <a:avLst/>
                  <a:gdLst>
                    <a:gd name="connsiteX0" fmla="*/ 109083 w 109114"/>
                    <a:gd name="connsiteY0" fmla="*/ 53145 h 115789"/>
                    <a:gd name="connsiteX1" fmla="*/ 108006 w 109114"/>
                    <a:gd name="connsiteY1" fmla="*/ 65853 h 115789"/>
                    <a:gd name="connsiteX2" fmla="*/ 38198 w 109114"/>
                    <a:gd name="connsiteY2" fmla="*/ 65853 h 115789"/>
                    <a:gd name="connsiteX3" fmla="*/ 67839 w 109114"/>
                    <a:gd name="connsiteY3" fmla="*/ 84791 h 115789"/>
                    <a:gd name="connsiteX4" fmla="*/ 101142 w 109114"/>
                    <a:gd name="connsiteY4" fmla="*/ 75754 h 115789"/>
                    <a:gd name="connsiteX5" fmla="*/ 101142 w 109114"/>
                    <a:gd name="connsiteY5" fmla="*/ 108480 h 115789"/>
                    <a:gd name="connsiteX6" fmla="*/ 63129 w 109114"/>
                    <a:gd name="connsiteY6" fmla="*/ 115790 h 115789"/>
                    <a:gd name="connsiteX7" fmla="*/ 0 w 109114"/>
                    <a:gd name="connsiteY7" fmla="*/ 57895 h 115789"/>
                    <a:gd name="connsiteX8" fmla="*/ 56481 w 109114"/>
                    <a:gd name="connsiteY8" fmla="*/ 0 h 115789"/>
                    <a:gd name="connsiteX9" fmla="*/ 109114 w 109114"/>
                    <a:gd name="connsiteY9" fmla="*/ 53176 h 115789"/>
                    <a:gd name="connsiteX10" fmla="*/ 37767 w 109114"/>
                    <a:gd name="connsiteY10" fmla="*/ 45835 h 115789"/>
                    <a:gd name="connsiteX11" fmla="*/ 74487 w 109114"/>
                    <a:gd name="connsiteY11" fmla="*/ 45835 h 115789"/>
                    <a:gd name="connsiteX12" fmla="*/ 56235 w 109114"/>
                    <a:gd name="connsiteY12" fmla="*/ 29703 h 115789"/>
                    <a:gd name="connsiteX13" fmla="*/ 37767 w 109114"/>
                    <a:gd name="connsiteY13" fmla="*/ 45835 h 115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114" h="115789">
                      <a:moveTo>
                        <a:pt x="109083" y="53145"/>
                      </a:moveTo>
                      <a:cubicBezTo>
                        <a:pt x="109083" y="57247"/>
                        <a:pt x="108652" y="63046"/>
                        <a:pt x="108006" y="65853"/>
                      </a:cubicBezTo>
                      <a:lnTo>
                        <a:pt x="38198" y="65853"/>
                      </a:lnTo>
                      <a:cubicBezTo>
                        <a:pt x="40352" y="79640"/>
                        <a:pt x="53434" y="84791"/>
                        <a:pt x="67839" y="84791"/>
                      </a:cubicBezTo>
                      <a:cubicBezTo>
                        <a:pt x="81166" y="84791"/>
                        <a:pt x="94894" y="80257"/>
                        <a:pt x="101142" y="75754"/>
                      </a:cubicBezTo>
                      <a:lnTo>
                        <a:pt x="101142" y="108480"/>
                      </a:lnTo>
                      <a:cubicBezTo>
                        <a:pt x="91693" y="113415"/>
                        <a:pt x="76857" y="115790"/>
                        <a:pt x="63129" y="115790"/>
                      </a:cubicBezTo>
                      <a:cubicBezTo>
                        <a:pt x="27055" y="115790"/>
                        <a:pt x="0" y="95556"/>
                        <a:pt x="0" y="57895"/>
                      </a:cubicBezTo>
                      <a:cubicBezTo>
                        <a:pt x="0" y="25169"/>
                        <a:pt x="23854" y="0"/>
                        <a:pt x="56481" y="0"/>
                      </a:cubicBezTo>
                      <a:cubicBezTo>
                        <a:pt x="89107" y="0"/>
                        <a:pt x="109114" y="24305"/>
                        <a:pt x="109114" y="53176"/>
                      </a:cubicBezTo>
                      <a:close/>
                      <a:moveTo>
                        <a:pt x="37767" y="45835"/>
                      </a:moveTo>
                      <a:lnTo>
                        <a:pt x="74487" y="45835"/>
                      </a:lnTo>
                      <a:cubicBezTo>
                        <a:pt x="73410" y="36366"/>
                        <a:pt x="66977" y="29703"/>
                        <a:pt x="56235" y="29703"/>
                      </a:cubicBezTo>
                      <a:cubicBezTo>
                        <a:pt x="45492" y="29703"/>
                        <a:pt x="39275" y="36366"/>
                        <a:pt x="37767" y="45835"/>
                      </a:cubicBezTo>
                      <a:close/>
                    </a:path>
                  </a:pathLst>
                </a:custGeom>
                <a:grpFill/>
                <a:ln w="3075" cap="flat">
                  <a:noFill/>
                  <a:prstDash val="solid"/>
                  <a:miter/>
                </a:ln>
              </p:spPr>
              <p:txBody>
                <a:bodyPr rtlCol="0" anchor="ctr"/>
                <a:lstStyle/>
                <a:p>
                  <a:endParaRPr lang="en-IS">
                    <a:solidFill>
                      <a:schemeClr val="bg1"/>
                    </a:solidFill>
                  </a:endParaRPr>
                </a:p>
              </p:txBody>
            </p:sp>
            <p:sp>
              <p:nvSpPr>
                <p:cNvPr id="36" name="Freeform 35">
                  <a:extLst>
                    <a:ext uri="{FF2B5EF4-FFF2-40B4-BE49-F238E27FC236}">
                      <a16:creationId xmlns:a16="http://schemas.microsoft.com/office/drawing/2014/main" id="{2BA9915F-6A61-B3C2-65A8-055E2514893C}"/>
                    </a:ext>
                  </a:extLst>
                </p:cNvPr>
                <p:cNvSpPr/>
                <p:nvPr/>
              </p:nvSpPr>
              <p:spPr>
                <a:xfrm>
                  <a:off x="11511383" y="391948"/>
                  <a:ext cx="78211" cy="145277"/>
                </a:xfrm>
                <a:custGeom>
                  <a:avLst/>
                  <a:gdLst>
                    <a:gd name="connsiteX0" fmla="*/ 78211 w 78211"/>
                    <a:gd name="connsiteY0" fmla="*/ 140342 h 145277"/>
                    <a:gd name="connsiteX1" fmla="*/ 53926 w 78211"/>
                    <a:gd name="connsiteY1" fmla="*/ 145277 h 145277"/>
                    <a:gd name="connsiteX2" fmla="*/ 13974 w 78211"/>
                    <a:gd name="connsiteY2" fmla="*/ 105025 h 145277"/>
                    <a:gd name="connsiteX3" fmla="*/ 13974 w 78211"/>
                    <a:gd name="connsiteY3" fmla="*/ 60918 h 145277"/>
                    <a:gd name="connsiteX4" fmla="*/ 0 w 78211"/>
                    <a:gd name="connsiteY4" fmla="*/ 60918 h 145277"/>
                    <a:gd name="connsiteX5" fmla="*/ 0 w 78211"/>
                    <a:gd name="connsiteY5" fmla="*/ 32078 h 145277"/>
                    <a:gd name="connsiteX6" fmla="*/ 15020 w 78211"/>
                    <a:gd name="connsiteY6" fmla="*/ 32078 h 145277"/>
                    <a:gd name="connsiteX7" fmla="*/ 15020 w 78211"/>
                    <a:gd name="connsiteY7" fmla="*/ 7958 h 145277"/>
                    <a:gd name="connsiteX8" fmla="*/ 51310 w 78211"/>
                    <a:gd name="connsiteY8" fmla="*/ 0 h 145277"/>
                    <a:gd name="connsiteX9" fmla="*/ 51310 w 78211"/>
                    <a:gd name="connsiteY9" fmla="*/ 32078 h 145277"/>
                    <a:gd name="connsiteX10" fmla="*/ 75564 w 78211"/>
                    <a:gd name="connsiteY10" fmla="*/ 32078 h 145277"/>
                    <a:gd name="connsiteX11" fmla="*/ 75564 w 78211"/>
                    <a:gd name="connsiteY11" fmla="*/ 60918 h 145277"/>
                    <a:gd name="connsiteX12" fmla="*/ 51310 w 78211"/>
                    <a:gd name="connsiteY12" fmla="*/ 60918 h 145277"/>
                    <a:gd name="connsiteX13" fmla="*/ 51310 w 78211"/>
                    <a:gd name="connsiteY13" fmla="*/ 99010 h 145277"/>
                    <a:gd name="connsiteX14" fmla="*/ 65499 w 78211"/>
                    <a:gd name="connsiteY14" fmla="*/ 112582 h 145277"/>
                    <a:gd name="connsiteX15" fmla="*/ 78180 w 78211"/>
                    <a:gd name="connsiteY15" fmla="*/ 108912 h 145277"/>
                    <a:gd name="connsiteX16" fmla="*/ 78180 w 78211"/>
                    <a:gd name="connsiteY16" fmla="*/ 140342 h 14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8211" h="145277">
                      <a:moveTo>
                        <a:pt x="78211" y="140342"/>
                      </a:moveTo>
                      <a:cubicBezTo>
                        <a:pt x="73256" y="142933"/>
                        <a:pt x="64884" y="145277"/>
                        <a:pt x="53926" y="145277"/>
                      </a:cubicBezTo>
                      <a:cubicBezTo>
                        <a:pt x="29641" y="145277"/>
                        <a:pt x="13974" y="130842"/>
                        <a:pt x="13974" y="105025"/>
                      </a:cubicBezTo>
                      <a:lnTo>
                        <a:pt x="13974" y="60918"/>
                      </a:lnTo>
                      <a:lnTo>
                        <a:pt x="0" y="60918"/>
                      </a:lnTo>
                      <a:lnTo>
                        <a:pt x="0" y="32078"/>
                      </a:lnTo>
                      <a:lnTo>
                        <a:pt x="15020" y="32078"/>
                      </a:lnTo>
                      <a:lnTo>
                        <a:pt x="15020" y="7958"/>
                      </a:lnTo>
                      <a:lnTo>
                        <a:pt x="51310" y="0"/>
                      </a:lnTo>
                      <a:lnTo>
                        <a:pt x="51310" y="32078"/>
                      </a:lnTo>
                      <a:lnTo>
                        <a:pt x="75564" y="32078"/>
                      </a:lnTo>
                      <a:lnTo>
                        <a:pt x="75564" y="60918"/>
                      </a:lnTo>
                      <a:lnTo>
                        <a:pt x="51310" y="60918"/>
                      </a:lnTo>
                      <a:lnTo>
                        <a:pt x="51310" y="99010"/>
                      </a:lnTo>
                      <a:cubicBezTo>
                        <a:pt x="51310" y="108696"/>
                        <a:pt x="57312" y="112582"/>
                        <a:pt x="65499" y="112582"/>
                      </a:cubicBezTo>
                      <a:cubicBezTo>
                        <a:pt x="69593" y="112582"/>
                        <a:pt x="74518" y="111287"/>
                        <a:pt x="78180" y="108912"/>
                      </a:cubicBezTo>
                      <a:lnTo>
                        <a:pt x="78180" y="140342"/>
                      </a:lnTo>
                      <a:close/>
                    </a:path>
                  </a:pathLst>
                </a:custGeom>
                <a:grpFill/>
                <a:ln w="3075" cap="flat">
                  <a:noFill/>
                  <a:prstDash val="solid"/>
                  <a:miter/>
                </a:ln>
              </p:spPr>
              <p:txBody>
                <a:bodyPr rtlCol="0" anchor="ctr"/>
                <a:lstStyle/>
                <a:p>
                  <a:endParaRPr lang="en-IS">
                    <a:solidFill>
                      <a:schemeClr val="bg1"/>
                    </a:solidFill>
                  </a:endParaRPr>
                </a:p>
              </p:txBody>
            </p:sp>
            <p:sp>
              <p:nvSpPr>
                <p:cNvPr id="37" name="Freeform 36">
                  <a:extLst>
                    <a:ext uri="{FF2B5EF4-FFF2-40B4-BE49-F238E27FC236}">
                      <a16:creationId xmlns:a16="http://schemas.microsoft.com/office/drawing/2014/main" id="{FAEBA824-E16A-F7D3-18F0-0887BE13C707}"/>
                    </a:ext>
                  </a:extLst>
                </p:cNvPr>
                <p:cNvSpPr/>
                <p:nvPr/>
              </p:nvSpPr>
              <p:spPr>
                <a:xfrm>
                  <a:off x="11601014" y="421374"/>
                  <a:ext cx="100711" cy="115820"/>
                </a:xfrm>
                <a:custGeom>
                  <a:avLst/>
                  <a:gdLst>
                    <a:gd name="connsiteX0" fmla="*/ 48078 w 100711"/>
                    <a:gd name="connsiteY0" fmla="*/ 62 h 115820"/>
                    <a:gd name="connsiteX1" fmla="*/ 100711 w 100711"/>
                    <a:gd name="connsiteY1" fmla="*/ 45249 h 115820"/>
                    <a:gd name="connsiteX2" fmla="*/ 100711 w 100711"/>
                    <a:gd name="connsiteY2" fmla="*/ 113261 h 115820"/>
                    <a:gd name="connsiteX3" fmla="*/ 65930 w 100711"/>
                    <a:gd name="connsiteY3" fmla="*/ 113261 h 115820"/>
                    <a:gd name="connsiteX4" fmla="*/ 65930 w 100711"/>
                    <a:gd name="connsiteY4" fmla="*/ 100121 h 115820"/>
                    <a:gd name="connsiteX5" fmla="*/ 35858 w 100711"/>
                    <a:gd name="connsiteY5" fmla="*/ 115821 h 115820"/>
                    <a:gd name="connsiteX6" fmla="*/ 0 w 100711"/>
                    <a:gd name="connsiteY6" fmla="*/ 84822 h 115820"/>
                    <a:gd name="connsiteX7" fmla="*/ 38013 w 100711"/>
                    <a:gd name="connsiteY7" fmla="*/ 50400 h 115820"/>
                    <a:gd name="connsiteX8" fmla="*/ 64637 w 100711"/>
                    <a:gd name="connsiteY8" fmla="*/ 46729 h 115820"/>
                    <a:gd name="connsiteX9" fmla="*/ 64637 w 100711"/>
                    <a:gd name="connsiteY9" fmla="*/ 45002 h 115820"/>
                    <a:gd name="connsiteX10" fmla="*/ 44877 w 100711"/>
                    <a:gd name="connsiteY10" fmla="*/ 31862 h 115820"/>
                    <a:gd name="connsiteX11" fmla="*/ 8157 w 100711"/>
                    <a:gd name="connsiteY11" fmla="*/ 43491 h 115820"/>
                    <a:gd name="connsiteX12" fmla="*/ 8157 w 100711"/>
                    <a:gd name="connsiteY12" fmla="*/ 9901 h 115820"/>
                    <a:gd name="connsiteX13" fmla="*/ 48109 w 100711"/>
                    <a:gd name="connsiteY13" fmla="*/ 0 h 115820"/>
                    <a:gd name="connsiteX14" fmla="*/ 64822 w 100711"/>
                    <a:gd name="connsiteY14" fmla="*/ 69369 h 115820"/>
                    <a:gd name="connsiteX15" fmla="*/ 64822 w 100711"/>
                    <a:gd name="connsiteY15" fmla="*/ 67210 h 115820"/>
                    <a:gd name="connsiteX16" fmla="*/ 47432 w 100711"/>
                    <a:gd name="connsiteY16" fmla="*/ 69585 h 115820"/>
                    <a:gd name="connsiteX17" fmla="*/ 34535 w 100711"/>
                    <a:gd name="connsiteY17" fmla="*/ 79918 h 115820"/>
                    <a:gd name="connsiteX18" fmla="*/ 45708 w 100711"/>
                    <a:gd name="connsiteY18" fmla="*/ 88955 h 115820"/>
                    <a:gd name="connsiteX19" fmla="*/ 64822 w 100711"/>
                    <a:gd name="connsiteY19" fmla="*/ 69369 h 115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0711" h="115820">
                      <a:moveTo>
                        <a:pt x="48078" y="62"/>
                      </a:moveTo>
                      <a:cubicBezTo>
                        <a:pt x="76210" y="62"/>
                        <a:pt x="100711" y="13849"/>
                        <a:pt x="100711" y="45249"/>
                      </a:cubicBezTo>
                      <a:lnTo>
                        <a:pt x="100711" y="113261"/>
                      </a:lnTo>
                      <a:lnTo>
                        <a:pt x="65930" y="113261"/>
                      </a:lnTo>
                      <a:lnTo>
                        <a:pt x="65930" y="100121"/>
                      </a:lnTo>
                      <a:cubicBezTo>
                        <a:pt x="60359" y="108942"/>
                        <a:pt x="49617" y="115821"/>
                        <a:pt x="35858" y="115821"/>
                      </a:cubicBezTo>
                      <a:cubicBezTo>
                        <a:pt x="15021" y="115821"/>
                        <a:pt x="0" y="102681"/>
                        <a:pt x="0" y="84822"/>
                      </a:cubicBezTo>
                      <a:cubicBezTo>
                        <a:pt x="0" y="66963"/>
                        <a:pt x="13759" y="54039"/>
                        <a:pt x="38013" y="50400"/>
                      </a:cubicBezTo>
                      <a:lnTo>
                        <a:pt x="64637" y="46729"/>
                      </a:lnTo>
                      <a:lnTo>
                        <a:pt x="64637" y="45002"/>
                      </a:lnTo>
                      <a:cubicBezTo>
                        <a:pt x="64637" y="36612"/>
                        <a:pt x="56696" y="31862"/>
                        <a:pt x="44877" y="31862"/>
                      </a:cubicBezTo>
                      <a:cubicBezTo>
                        <a:pt x="30041" y="31862"/>
                        <a:pt x="16313" y="37661"/>
                        <a:pt x="8157" y="43491"/>
                      </a:cubicBezTo>
                      <a:lnTo>
                        <a:pt x="8157" y="9901"/>
                      </a:lnTo>
                      <a:cubicBezTo>
                        <a:pt x="18252" y="3886"/>
                        <a:pt x="33273" y="0"/>
                        <a:pt x="48109" y="0"/>
                      </a:cubicBezTo>
                      <a:close/>
                      <a:moveTo>
                        <a:pt x="64822" y="69369"/>
                      </a:moveTo>
                      <a:lnTo>
                        <a:pt x="64822" y="67210"/>
                      </a:lnTo>
                      <a:lnTo>
                        <a:pt x="47432" y="69585"/>
                      </a:lnTo>
                      <a:cubicBezTo>
                        <a:pt x="39275" y="70664"/>
                        <a:pt x="34535" y="74304"/>
                        <a:pt x="34535" y="79918"/>
                      </a:cubicBezTo>
                      <a:cubicBezTo>
                        <a:pt x="34535" y="85531"/>
                        <a:pt x="38844" y="88955"/>
                        <a:pt x="45708" y="88955"/>
                      </a:cubicBezTo>
                      <a:cubicBezTo>
                        <a:pt x="55373" y="88955"/>
                        <a:pt x="64822" y="80997"/>
                        <a:pt x="64822" y="69369"/>
                      </a:cubicBezTo>
                      <a:close/>
                    </a:path>
                  </a:pathLst>
                </a:custGeom>
                <a:grpFill/>
                <a:ln w="3075" cap="flat">
                  <a:noFill/>
                  <a:prstDash val="solid"/>
                  <a:miter/>
                </a:ln>
              </p:spPr>
              <p:txBody>
                <a:bodyPr rtlCol="0" anchor="ctr"/>
                <a:lstStyle/>
                <a:p>
                  <a:endParaRPr lang="en-IS">
                    <a:solidFill>
                      <a:schemeClr val="bg1"/>
                    </a:solidFill>
                  </a:endParaRPr>
                </a:p>
              </p:txBody>
            </p:sp>
            <p:sp>
              <p:nvSpPr>
                <p:cNvPr id="38" name="Freeform 37">
                  <a:extLst>
                    <a:ext uri="{FF2B5EF4-FFF2-40B4-BE49-F238E27FC236}">
                      <a16:creationId xmlns:a16="http://schemas.microsoft.com/office/drawing/2014/main" id="{D5543603-01BD-9060-089A-98F56F09DE77}"/>
                    </a:ext>
                  </a:extLst>
                </p:cNvPr>
                <p:cNvSpPr/>
                <p:nvPr/>
              </p:nvSpPr>
              <p:spPr>
                <a:xfrm>
                  <a:off x="11724471" y="373442"/>
                  <a:ext cx="40167" cy="161223"/>
                </a:xfrm>
                <a:custGeom>
                  <a:avLst/>
                  <a:gdLst>
                    <a:gd name="connsiteX0" fmla="*/ 40168 w 40167"/>
                    <a:gd name="connsiteY0" fmla="*/ 19586 h 161223"/>
                    <a:gd name="connsiteX1" fmla="*/ 19976 w 40167"/>
                    <a:gd name="connsiteY1" fmla="*/ 38956 h 161223"/>
                    <a:gd name="connsiteX2" fmla="*/ 0 w 40167"/>
                    <a:gd name="connsiteY2" fmla="*/ 19586 h 161223"/>
                    <a:gd name="connsiteX3" fmla="*/ 19976 w 40167"/>
                    <a:gd name="connsiteY3" fmla="*/ 0 h 161223"/>
                    <a:gd name="connsiteX4" fmla="*/ 40168 w 40167"/>
                    <a:gd name="connsiteY4" fmla="*/ 19586 h 161223"/>
                    <a:gd name="connsiteX5" fmla="*/ 1293 w 40167"/>
                    <a:gd name="connsiteY5" fmla="*/ 50585 h 161223"/>
                    <a:gd name="connsiteX6" fmla="*/ 38659 w 40167"/>
                    <a:gd name="connsiteY6" fmla="*/ 50585 h 161223"/>
                    <a:gd name="connsiteX7" fmla="*/ 38659 w 40167"/>
                    <a:gd name="connsiteY7" fmla="*/ 161224 h 161223"/>
                    <a:gd name="connsiteX8" fmla="*/ 1293 w 40167"/>
                    <a:gd name="connsiteY8" fmla="*/ 161224 h 161223"/>
                    <a:gd name="connsiteX9" fmla="*/ 1293 w 40167"/>
                    <a:gd name="connsiteY9" fmla="*/ 50585 h 161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167" h="161223">
                      <a:moveTo>
                        <a:pt x="40168" y="19586"/>
                      </a:moveTo>
                      <a:cubicBezTo>
                        <a:pt x="40168" y="30783"/>
                        <a:pt x="31580" y="38956"/>
                        <a:pt x="19976" y="38956"/>
                      </a:cubicBezTo>
                      <a:cubicBezTo>
                        <a:pt x="8372" y="38956"/>
                        <a:pt x="0" y="30783"/>
                        <a:pt x="0" y="19586"/>
                      </a:cubicBezTo>
                      <a:cubicBezTo>
                        <a:pt x="0" y="8390"/>
                        <a:pt x="8588" y="0"/>
                        <a:pt x="19976" y="0"/>
                      </a:cubicBezTo>
                      <a:cubicBezTo>
                        <a:pt x="31365" y="0"/>
                        <a:pt x="40168" y="8390"/>
                        <a:pt x="40168" y="19586"/>
                      </a:cubicBezTo>
                      <a:close/>
                      <a:moveTo>
                        <a:pt x="1293" y="50585"/>
                      </a:moveTo>
                      <a:lnTo>
                        <a:pt x="38659" y="50585"/>
                      </a:lnTo>
                      <a:lnTo>
                        <a:pt x="38659" y="161224"/>
                      </a:lnTo>
                      <a:lnTo>
                        <a:pt x="1293" y="161224"/>
                      </a:lnTo>
                      <a:lnTo>
                        <a:pt x="1293" y="50585"/>
                      </a:lnTo>
                      <a:close/>
                    </a:path>
                  </a:pathLst>
                </a:custGeom>
                <a:grpFill/>
                <a:ln w="3075" cap="flat">
                  <a:noFill/>
                  <a:prstDash val="solid"/>
                  <a:miter/>
                </a:ln>
              </p:spPr>
              <p:txBody>
                <a:bodyPr rtlCol="0" anchor="ctr"/>
                <a:lstStyle/>
                <a:p>
                  <a:endParaRPr lang="en-IS">
                    <a:solidFill>
                      <a:schemeClr val="bg1"/>
                    </a:solidFill>
                  </a:endParaRPr>
                </a:p>
              </p:txBody>
            </p:sp>
            <p:sp>
              <p:nvSpPr>
                <p:cNvPr id="39" name="Freeform 38">
                  <a:extLst>
                    <a:ext uri="{FF2B5EF4-FFF2-40B4-BE49-F238E27FC236}">
                      <a16:creationId xmlns:a16="http://schemas.microsoft.com/office/drawing/2014/main" id="{93B21843-90EC-680E-4F55-6F00B1360D40}"/>
                    </a:ext>
                  </a:extLst>
                </p:cNvPr>
                <p:cNvSpPr/>
                <p:nvPr/>
              </p:nvSpPr>
              <p:spPr>
                <a:xfrm>
                  <a:off x="11787816" y="380968"/>
                  <a:ext cx="53895" cy="156257"/>
                </a:xfrm>
                <a:custGeom>
                  <a:avLst/>
                  <a:gdLst>
                    <a:gd name="connsiteX0" fmla="*/ 0 w 53895"/>
                    <a:gd name="connsiteY0" fmla="*/ 0 h 156257"/>
                    <a:gd name="connsiteX1" fmla="*/ 37367 w 53895"/>
                    <a:gd name="connsiteY1" fmla="*/ 0 h 156257"/>
                    <a:gd name="connsiteX2" fmla="*/ 37367 w 53895"/>
                    <a:gd name="connsiteY2" fmla="*/ 113631 h 156257"/>
                    <a:gd name="connsiteX3" fmla="*/ 46600 w 53895"/>
                    <a:gd name="connsiteY3" fmla="*/ 124180 h 156257"/>
                    <a:gd name="connsiteX4" fmla="*/ 53895 w 53895"/>
                    <a:gd name="connsiteY4" fmla="*/ 122884 h 156257"/>
                    <a:gd name="connsiteX5" fmla="*/ 53895 w 53895"/>
                    <a:gd name="connsiteY5" fmla="*/ 153451 h 156257"/>
                    <a:gd name="connsiteX6" fmla="*/ 36720 w 53895"/>
                    <a:gd name="connsiteY6" fmla="*/ 156258 h 156257"/>
                    <a:gd name="connsiteX7" fmla="*/ 0 w 53895"/>
                    <a:gd name="connsiteY7" fmla="*/ 120540 h 156257"/>
                    <a:gd name="connsiteX8" fmla="*/ 0 w 53895"/>
                    <a:gd name="connsiteY8" fmla="*/ 0 h 156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895" h="156257">
                      <a:moveTo>
                        <a:pt x="0" y="0"/>
                      </a:moveTo>
                      <a:lnTo>
                        <a:pt x="37367" y="0"/>
                      </a:lnTo>
                      <a:lnTo>
                        <a:pt x="37367" y="113631"/>
                      </a:lnTo>
                      <a:cubicBezTo>
                        <a:pt x="37367" y="120509"/>
                        <a:pt x="39737" y="124180"/>
                        <a:pt x="46600" y="124180"/>
                      </a:cubicBezTo>
                      <a:cubicBezTo>
                        <a:pt x="49186" y="124180"/>
                        <a:pt x="51741" y="123748"/>
                        <a:pt x="53895" y="122884"/>
                      </a:cubicBezTo>
                      <a:lnTo>
                        <a:pt x="53895" y="153451"/>
                      </a:lnTo>
                      <a:cubicBezTo>
                        <a:pt x="49802" y="155178"/>
                        <a:pt x="43799" y="156258"/>
                        <a:pt x="36720" y="156258"/>
                      </a:cubicBezTo>
                      <a:cubicBezTo>
                        <a:pt x="14374" y="156258"/>
                        <a:pt x="0" y="144413"/>
                        <a:pt x="0" y="120540"/>
                      </a:cubicBezTo>
                      <a:lnTo>
                        <a:pt x="0" y="0"/>
                      </a:lnTo>
                      <a:close/>
                    </a:path>
                  </a:pathLst>
                </a:custGeom>
                <a:grpFill/>
                <a:ln w="3075" cap="flat">
                  <a:noFill/>
                  <a:prstDash val="solid"/>
                  <a:miter/>
                </a:ln>
              </p:spPr>
              <p:txBody>
                <a:bodyPr rtlCol="0" anchor="ctr"/>
                <a:lstStyle/>
                <a:p>
                  <a:endParaRPr lang="en-IS">
                    <a:solidFill>
                      <a:schemeClr val="bg1"/>
                    </a:solidFill>
                  </a:endParaRPr>
                </a:p>
              </p:txBody>
            </p:sp>
          </p:grpSp>
          <p:grpSp>
            <p:nvGrpSpPr>
              <p:cNvPr id="29" name="Graphic 1">
                <a:extLst>
                  <a:ext uri="{FF2B5EF4-FFF2-40B4-BE49-F238E27FC236}">
                    <a16:creationId xmlns:a16="http://schemas.microsoft.com/office/drawing/2014/main" id="{1BAD168A-5B79-345C-00B3-B7675EF8E9BF}"/>
                  </a:ext>
                </a:extLst>
              </p:cNvPr>
              <p:cNvGrpSpPr/>
              <p:nvPr/>
            </p:nvGrpSpPr>
            <p:grpSpPr>
              <a:xfrm>
                <a:off x="10610584" y="331617"/>
                <a:ext cx="291422" cy="292096"/>
                <a:chOff x="10610584" y="331617"/>
                <a:chExt cx="291422" cy="292096"/>
              </a:xfrm>
              <a:grpFill/>
            </p:grpSpPr>
            <p:sp>
              <p:nvSpPr>
                <p:cNvPr id="30" name="Freeform 29">
                  <a:extLst>
                    <a:ext uri="{FF2B5EF4-FFF2-40B4-BE49-F238E27FC236}">
                      <a16:creationId xmlns:a16="http://schemas.microsoft.com/office/drawing/2014/main" id="{8210F94E-C5AF-18A6-94CC-43C8A181ABEA}"/>
                    </a:ext>
                  </a:extLst>
                </p:cNvPr>
                <p:cNvSpPr/>
                <p:nvPr/>
              </p:nvSpPr>
              <p:spPr>
                <a:xfrm>
                  <a:off x="10610584" y="353300"/>
                  <a:ext cx="291422" cy="270412"/>
                </a:xfrm>
                <a:custGeom>
                  <a:avLst/>
                  <a:gdLst>
                    <a:gd name="connsiteX0" fmla="*/ 192065 w 291422"/>
                    <a:gd name="connsiteY0" fmla="*/ 59468 h 270412"/>
                    <a:gd name="connsiteX1" fmla="*/ 160824 w 291422"/>
                    <a:gd name="connsiteY1" fmla="*/ 84791 h 270412"/>
                    <a:gd name="connsiteX2" fmla="*/ 192189 w 291422"/>
                    <a:gd name="connsiteY2" fmla="*/ 104408 h 270412"/>
                    <a:gd name="connsiteX3" fmla="*/ 231679 w 291422"/>
                    <a:gd name="connsiteY3" fmla="*/ 114772 h 270412"/>
                    <a:gd name="connsiteX4" fmla="*/ 250670 w 291422"/>
                    <a:gd name="connsiteY4" fmla="*/ 152741 h 270412"/>
                    <a:gd name="connsiteX5" fmla="*/ 210533 w 291422"/>
                    <a:gd name="connsiteY5" fmla="*/ 204622 h 270412"/>
                    <a:gd name="connsiteX6" fmla="*/ 149189 w 291422"/>
                    <a:gd name="connsiteY6" fmla="*/ 211346 h 270412"/>
                    <a:gd name="connsiteX7" fmla="*/ 141187 w 291422"/>
                    <a:gd name="connsiteY7" fmla="*/ 211130 h 270412"/>
                    <a:gd name="connsiteX8" fmla="*/ 104251 w 291422"/>
                    <a:gd name="connsiteY8" fmla="*/ 206966 h 270412"/>
                    <a:gd name="connsiteX9" fmla="*/ 57743 w 291422"/>
                    <a:gd name="connsiteY9" fmla="*/ 182044 h 270412"/>
                    <a:gd name="connsiteX10" fmla="*/ 38321 w 291422"/>
                    <a:gd name="connsiteY10" fmla="*/ 104717 h 270412"/>
                    <a:gd name="connsiteX11" fmla="*/ 39152 w 291422"/>
                    <a:gd name="connsiteY11" fmla="*/ 91762 h 270412"/>
                    <a:gd name="connsiteX12" fmla="*/ 69408 w 291422"/>
                    <a:gd name="connsiteY12" fmla="*/ 0 h 270412"/>
                    <a:gd name="connsiteX13" fmla="*/ 0 w 291422"/>
                    <a:gd name="connsiteY13" fmla="*/ 124395 h 270412"/>
                    <a:gd name="connsiteX14" fmla="*/ 145711 w 291422"/>
                    <a:gd name="connsiteY14" fmla="*/ 270413 h 270412"/>
                    <a:gd name="connsiteX15" fmla="*/ 291422 w 291422"/>
                    <a:gd name="connsiteY15" fmla="*/ 124395 h 270412"/>
                    <a:gd name="connsiteX16" fmla="*/ 288036 w 291422"/>
                    <a:gd name="connsiteY16" fmla="*/ 93027 h 270412"/>
                    <a:gd name="connsiteX17" fmla="*/ 192127 w 291422"/>
                    <a:gd name="connsiteY17" fmla="*/ 59499 h 270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91422" h="270412">
                      <a:moveTo>
                        <a:pt x="192065" y="59468"/>
                      </a:moveTo>
                      <a:cubicBezTo>
                        <a:pt x="173167" y="59468"/>
                        <a:pt x="160824" y="65421"/>
                        <a:pt x="160824" y="84791"/>
                      </a:cubicBezTo>
                      <a:cubicBezTo>
                        <a:pt x="160824" y="95433"/>
                        <a:pt x="166457" y="103360"/>
                        <a:pt x="192189" y="104408"/>
                      </a:cubicBezTo>
                      <a:cubicBezTo>
                        <a:pt x="207794" y="105056"/>
                        <a:pt x="220937" y="107400"/>
                        <a:pt x="231679" y="114772"/>
                      </a:cubicBezTo>
                      <a:cubicBezTo>
                        <a:pt x="244914" y="123840"/>
                        <a:pt x="250485" y="138769"/>
                        <a:pt x="250670" y="152741"/>
                      </a:cubicBezTo>
                      <a:cubicBezTo>
                        <a:pt x="250947" y="170816"/>
                        <a:pt x="242852" y="193641"/>
                        <a:pt x="210533" y="204622"/>
                      </a:cubicBezTo>
                      <a:cubicBezTo>
                        <a:pt x="192250" y="210821"/>
                        <a:pt x="171074" y="211346"/>
                        <a:pt x="149189" y="211346"/>
                      </a:cubicBezTo>
                      <a:cubicBezTo>
                        <a:pt x="146511" y="211346"/>
                        <a:pt x="143864" y="211130"/>
                        <a:pt x="141187" y="211130"/>
                      </a:cubicBezTo>
                      <a:cubicBezTo>
                        <a:pt x="119241" y="211037"/>
                        <a:pt x="104251" y="206966"/>
                        <a:pt x="104251" y="206966"/>
                      </a:cubicBezTo>
                      <a:cubicBezTo>
                        <a:pt x="89415" y="203974"/>
                        <a:pt x="69624" y="197373"/>
                        <a:pt x="57743" y="182044"/>
                      </a:cubicBezTo>
                      <a:cubicBezTo>
                        <a:pt x="38290" y="156936"/>
                        <a:pt x="37767" y="122915"/>
                        <a:pt x="38321" y="104717"/>
                      </a:cubicBezTo>
                      <a:cubicBezTo>
                        <a:pt x="38444" y="100522"/>
                        <a:pt x="38721" y="96204"/>
                        <a:pt x="39152" y="91762"/>
                      </a:cubicBezTo>
                      <a:cubicBezTo>
                        <a:pt x="42199" y="61442"/>
                        <a:pt x="53434" y="27143"/>
                        <a:pt x="69408" y="0"/>
                      </a:cubicBezTo>
                      <a:cubicBezTo>
                        <a:pt x="27763" y="25693"/>
                        <a:pt x="0" y="71806"/>
                        <a:pt x="0" y="124395"/>
                      </a:cubicBezTo>
                      <a:cubicBezTo>
                        <a:pt x="0" y="205023"/>
                        <a:pt x="65222" y="270413"/>
                        <a:pt x="145711" y="270413"/>
                      </a:cubicBezTo>
                      <a:cubicBezTo>
                        <a:pt x="226200" y="270413"/>
                        <a:pt x="291422" y="205053"/>
                        <a:pt x="291422" y="124395"/>
                      </a:cubicBezTo>
                      <a:cubicBezTo>
                        <a:pt x="291422" y="113631"/>
                        <a:pt x="290253" y="103144"/>
                        <a:pt x="288036" y="93027"/>
                      </a:cubicBezTo>
                      <a:cubicBezTo>
                        <a:pt x="286374" y="91947"/>
                        <a:pt x="239312" y="59499"/>
                        <a:pt x="192127" y="59499"/>
                      </a:cubicBezTo>
                      <a:close/>
                    </a:path>
                  </a:pathLst>
                </a:custGeom>
                <a:grpFill/>
                <a:ln w="3075" cap="flat">
                  <a:noFill/>
                  <a:prstDash val="solid"/>
                  <a:miter/>
                </a:ln>
              </p:spPr>
              <p:txBody>
                <a:bodyPr rtlCol="0" anchor="ctr"/>
                <a:lstStyle/>
                <a:p>
                  <a:endParaRPr lang="en-IS">
                    <a:solidFill>
                      <a:schemeClr val="bg1"/>
                    </a:solidFill>
                  </a:endParaRPr>
                </a:p>
              </p:txBody>
            </p:sp>
            <p:sp>
              <p:nvSpPr>
                <p:cNvPr id="31" name="Freeform 30">
                  <a:extLst>
                    <a:ext uri="{FF2B5EF4-FFF2-40B4-BE49-F238E27FC236}">
                      <a16:creationId xmlns:a16="http://schemas.microsoft.com/office/drawing/2014/main" id="{7384F2B9-7890-6E8D-1381-5039D5616E77}"/>
                    </a:ext>
                  </a:extLst>
                </p:cNvPr>
                <p:cNvSpPr/>
                <p:nvPr/>
              </p:nvSpPr>
              <p:spPr>
                <a:xfrm>
                  <a:off x="10676964" y="331617"/>
                  <a:ext cx="214146" cy="202061"/>
                </a:xfrm>
                <a:custGeom>
                  <a:avLst/>
                  <a:gdLst>
                    <a:gd name="connsiteX0" fmla="*/ 20388 w 214146"/>
                    <a:gd name="connsiteY0" fmla="*/ 35039 h 202061"/>
                    <a:gd name="connsiteX1" fmla="*/ 2043 w 214146"/>
                    <a:gd name="connsiteY1" fmla="*/ 102187 h 202061"/>
                    <a:gd name="connsiteX2" fmla="*/ 2474 w 214146"/>
                    <a:gd name="connsiteY2" fmla="*/ 154777 h 202061"/>
                    <a:gd name="connsiteX3" fmla="*/ 82840 w 214146"/>
                    <a:gd name="connsiteY3" fmla="*/ 202062 h 202061"/>
                    <a:gd name="connsiteX4" fmla="*/ 153480 w 214146"/>
                    <a:gd name="connsiteY4" fmla="*/ 173315 h 202061"/>
                    <a:gd name="connsiteX5" fmla="*/ 120022 w 214146"/>
                    <a:gd name="connsiteY5" fmla="*/ 154870 h 202061"/>
                    <a:gd name="connsiteX6" fmla="*/ 63634 w 214146"/>
                    <a:gd name="connsiteY6" fmla="*/ 102311 h 202061"/>
                    <a:gd name="connsiteX7" fmla="*/ 114543 w 214146"/>
                    <a:gd name="connsiteY7" fmla="*/ 55057 h 202061"/>
                    <a:gd name="connsiteX8" fmla="*/ 214146 w 214146"/>
                    <a:gd name="connsiteY8" fmla="*/ 90590 h 202061"/>
                    <a:gd name="connsiteX9" fmla="*/ 79331 w 214146"/>
                    <a:gd name="connsiteY9" fmla="*/ 0 h 202061"/>
                    <a:gd name="connsiteX10" fmla="*/ 34639 w 214146"/>
                    <a:gd name="connsiteY10" fmla="*/ 7002 h 202061"/>
                    <a:gd name="connsiteX11" fmla="*/ 20419 w 214146"/>
                    <a:gd name="connsiteY11" fmla="*/ 35008 h 202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4146" h="202061">
                      <a:moveTo>
                        <a:pt x="20388" y="35039"/>
                      </a:moveTo>
                      <a:cubicBezTo>
                        <a:pt x="11431" y="57525"/>
                        <a:pt x="5337" y="78221"/>
                        <a:pt x="2043" y="102187"/>
                      </a:cubicBezTo>
                      <a:cubicBezTo>
                        <a:pt x="-1558" y="128374"/>
                        <a:pt x="258" y="146727"/>
                        <a:pt x="2474" y="154777"/>
                      </a:cubicBezTo>
                      <a:cubicBezTo>
                        <a:pt x="12755" y="192376"/>
                        <a:pt x="27252" y="202062"/>
                        <a:pt x="82840" y="202062"/>
                      </a:cubicBezTo>
                      <a:cubicBezTo>
                        <a:pt x="138428" y="202062"/>
                        <a:pt x="153480" y="195091"/>
                        <a:pt x="153480" y="173315"/>
                      </a:cubicBezTo>
                      <a:cubicBezTo>
                        <a:pt x="153480" y="167393"/>
                        <a:pt x="149232" y="155024"/>
                        <a:pt x="120022" y="154870"/>
                      </a:cubicBezTo>
                      <a:cubicBezTo>
                        <a:pt x="101523" y="154777"/>
                        <a:pt x="60925" y="149441"/>
                        <a:pt x="63634" y="102311"/>
                      </a:cubicBezTo>
                      <a:cubicBezTo>
                        <a:pt x="65265" y="73780"/>
                        <a:pt x="88042" y="54934"/>
                        <a:pt x="114543" y="55057"/>
                      </a:cubicBezTo>
                      <a:cubicBezTo>
                        <a:pt x="172409" y="55304"/>
                        <a:pt x="209837" y="87197"/>
                        <a:pt x="214146" y="90590"/>
                      </a:cubicBezTo>
                      <a:cubicBezTo>
                        <a:pt x="192354" y="37445"/>
                        <a:pt x="140213" y="0"/>
                        <a:pt x="79331" y="0"/>
                      </a:cubicBezTo>
                      <a:cubicBezTo>
                        <a:pt x="63757" y="0"/>
                        <a:pt x="48736" y="2468"/>
                        <a:pt x="34639" y="7002"/>
                      </a:cubicBezTo>
                      <a:cubicBezTo>
                        <a:pt x="33254" y="8976"/>
                        <a:pt x="27283" y="17705"/>
                        <a:pt x="20419" y="35008"/>
                      </a:cubicBezTo>
                      <a:close/>
                    </a:path>
                  </a:pathLst>
                </a:custGeom>
                <a:grpFill/>
                <a:ln w="3075" cap="flat">
                  <a:noFill/>
                  <a:prstDash val="solid"/>
                  <a:miter/>
                </a:ln>
              </p:spPr>
              <p:txBody>
                <a:bodyPr rtlCol="0" anchor="ctr"/>
                <a:lstStyle/>
                <a:p>
                  <a:endParaRPr lang="en-IS">
                    <a:solidFill>
                      <a:schemeClr val="bg1"/>
                    </a:solidFill>
                  </a:endParaRPr>
                </a:p>
              </p:txBody>
            </p:sp>
          </p:grpSp>
        </p:grpSp>
        <p:grpSp>
          <p:nvGrpSpPr>
            <p:cNvPr id="6" name="Graphic 1">
              <a:extLst>
                <a:ext uri="{FF2B5EF4-FFF2-40B4-BE49-F238E27FC236}">
                  <a16:creationId xmlns:a16="http://schemas.microsoft.com/office/drawing/2014/main" id="{3D811C91-8983-46EE-516E-12BFBFC9778E}"/>
                </a:ext>
              </a:extLst>
            </p:cNvPr>
            <p:cNvGrpSpPr/>
            <p:nvPr/>
          </p:nvGrpSpPr>
          <p:grpSpPr>
            <a:xfrm>
              <a:off x="10977294" y="598174"/>
              <a:ext cx="847919" cy="111995"/>
              <a:chOff x="10977294" y="598174"/>
              <a:chExt cx="847919" cy="111995"/>
            </a:xfrm>
            <a:solidFill>
              <a:schemeClr val="bg1"/>
            </a:solidFill>
          </p:grpSpPr>
          <p:grpSp>
            <p:nvGrpSpPr>
              <p:cNvPr id="7" name="Graphic 1">
                <a:extLst>
                  <a:ext uri="{FF2B5EF4-FFF2-40B4-BE49-F238E27FC236}">
                    <a16:creationId xmlns:a16="http://schemas.microsoft.com/office/drawing/2014/main" id="{90128314-2D61-3245-5D7E-F94B096E373F}"/>
                  </a:ext>
                </a:extLst>
              </p:cNvPr>
              <p:cNvGrpSpPr/>
              <p:nvPr/>
            </p:nvGrpSpPr>
            <p:grpSpPr>
              <a:xfrm>
                <a:off x="10977294" y="623621"/>
                <a:ext cx="847919" cy="75291"/>
                <a:chOff x="10977294" y="623621"/>
                <a:chExt cx="847919" cy="75291"/>
              </a:xfrm>
              <a:grpFill/>
            </p:grpSpPr>
            <p:sp>
              <p:nvSpPr>
                <p:cNvPr id="18" name="Freeform 17">
                  <a:extLst>
                    <a:ext uri="{FF2B5EF4-FFF2-40B4-BE49-F238E27FC236}">
                      <a16:creationId xmlns:a16="http://schemas.microsoft.com/office/drawing/2014/main" id="{AEB1221A-0B04-3DF6-FBDF-28216488207E}"/>
                    </a:ext>
                  </a:extLst>
                </p:cNvPr>
                <p:cNvSpPr/>
                <p:nvPr/>
              </p:nvSpPr>
              <p:spPr>
                <a:xfrm>
                  <a:off x="11421476" y="623713"/>
                  <a:ext cx="44476" cy="54810"/>
                </a:xfrm>
                <a:custGeom>
                  <a:avLst/>
                  <a:gdLst>
                    <a:gd name="connsiteX0" fmla="*/ 23516 w 44476"/>
                    <a:gd name="connsiteY0" fmla="*/ 47408 h 54810"/>
                    <a:gd name="connsiteX1" fmla="*/ 28102 w 44476"/>
                    <a:gd name="connsiteY1" fmla="*/ 46637 h 54810"/>
                    <a:gd name="connsiteX2" fmla="*/ 31980 w 44476"/>
                    <a:gd name="connsiteY2" fmla="*/ 44478 h 54810"/>
                    <a:gd name="connsiteX3" fmla="*/ 34720 w 44476"/>
                    <a:gd name="connsiteY3" fmla="*/ 41239 h 54810"/>
                    <a:gd name="connsiteX4" fmla="*/ 35951 w 44476"/>
                    <a:gd name="connsiteY4" fmla="*/ 37167 h 54810"/>
                    <a:gd name="connsiteX5" fmla="*/ 44477 w 44476"/>
                    <a:gd name="connsiteY5" fmla="*/ 37167 h 54810"/>
                    <a:gd name="connsiteX6" fmla="*/ 42538 w 44476"/>
                    <a:gd name="connsiteY6" fmla="*/ 43892 h 54810"/>
                    <a:gd name="connsiteX7" fmla="*/ 37982 w 44476"/>
                    <a:gd name="connsiteY7" fmla="*/ 49505 h 54810"/>
                    <a:gd name="connsiteX8" fmla="*/ 31426 w 44476"/>
                    <a:gd name="connsiteY8" fmla="*/ 53361 h 54810"/>
                    <a:gd name="connsiteX9" fmla="*/ 23516 w 44476"/>
                    <a:gd name="connsiteY9" fmla="*/ 54810 h 54810"/>
                    <a:gd name="connsiteX10" fmla="*/ 13143 w 44476"/>
                    <a:gd name="connsiteY10" fmla="*/ 52682 h 54810"/>
                    <a:gd name="connsiteX11" fmla="*/ 5817 w 44476"/>
                    <a:gd name="connsiteY11" fmla="*/ 46945 h 54810"/>
                    <a:gd name="connsiteX12" fmla="*/ 1447 w 44476"/>
                    <a:gd name="connsiteY12" fmla="*/ 38555 h 54810"/>
                    <a:gd name="connsiteX13" fmla="*/ 0 w 44476"/>
                    <a:gd name="connsiteY13" fmla="*/ 28439 h 54810"/>
                    <a:gd name="connsiteX14" fmla="*/ 0 w 44476"/>
                    <a:gd name="connsiteY14" fmla="*/ 26372 h 54810"/>
                    <a:gd name="connsiteX15" fmla="*/ 1447 w 44476"/>
                    <a:gd name="connsiteY15" fmla="*/ 16255 h 54810"/>
                    <a:gd name="connsiteX16" fmla="*/ 5817 w 44476"/>
                    <a:gd name="connsiteY16" fmla="*/ 7865 h 54810"/>
                    <a:gd name="connsiteX17" fmla="*/ 13143 w 44476"/>
                    <a:gd name="connsiteY17" fmla="*/ 2128 h 54810"/>
                    <a:gd name="connsiteX18" fmla="*/ 23485 w 44476"/>
                    <a:gd name="connsiteY18" fmla="*/ 0 h 54810"/>
                    <a:gd name="connsiteX19" fmla="*/ 31888 w 44476"/>
                    <a:gd name="connsiteY19" fmla="*/ 1481 h 54810"/>
                    <a:gd name="connsiteX20" fmla="*/ 38413 w 44476"/>
                    <a:gd name="connsiteY20" fmla="*/ 5521 h 54810"/>
                    <a:gd name="connsiteX21" fmla="*/ 42722 w 44476"/>
                    <a:gd name="connsiteY21" fmla="*/ 11597 h 54810"/>
                    <a:gd name="connsiteX22" fmla="*/ 44477 w 44476"/>
                    <a:gd name="connsiteY22" fmla="*/ 19185 h 54810"/>
                    <a:gd name="connsiteX23" fmla="*/ 35951 w 44476"/>
                    <a:gd name="connsiteY23" fmla="*/ 19185 h 54810"/>
                    <a:gd name="connsiteX24" fmla="*/ 34812 w 44476"/>
                    <a:gd name="connsiteY24" fmla="*/ 14620 h 54810"/>
                    <a:gd name="connsiteX25" fmla="*/ 32257 w 44476"/>
                    <a:gd name="connsiteY25" fmla="*/ 10919 h 54810"/>
                    <a:gd name="connsiteX26" fmla="*/ 28441 w 44476"/>
                    <a:gd name="connsiteY26" fmla="*/ 8390 h 54810"/>
                    <a:gd name="connsiteX27" fmla="*/ 23485 w 44476"/>
                    <a:gd name="connsiteY27" fmla="*/ 7464 h 54810"/>
                    <a:gd name="connsiteX28" fmla="*/ 16529 w 44476"/>
                    <a:gd name="connsiteY28" fmla="*/ 9130 h 54810"/>
                    <a:gd name="connsiteX29" fmla="*/ 12096 w 44476"/>
                    <a:gd name="connsiteY29" fmla="*/ 13510 h 54810"/>
                    <a:gd name="connsiteX30" fmla="*/ 9726 w 44476"/>
                    <a:gd name="connsiteY30" fmla="*/ 19617 h 54810"/>
                    <a:gd name="connsiteX31" fmla="*/ 9049 w 44476"/>
                    <a:gd name="connsiteY31" fmla="*/ 26434 h 54810"/>
                    <a:gd name="connsiteX32" fmla="*/ 9049 w 44476"/>
                    <a:gd name="connsiteY32" fmla="*/ 28500 h 54810"/>
                    <a:gd name="connsiteX33" fmla="*/ 9726 w 44476"/>
                    <a:gd name="connsiteY33" fmla="*/ 35409 h 54810"/>
                    <a:gd name="connsiteX34" fmla="*/ 12066 w 44476"/>
                    <a:gd name="connsiteY34" fmla="*/ 41486 h 54810"/>
                    <a:gd name="connsiteX35" fmla="*/ 16498 w 44476"/>
                    <a:gd name="connsiteY35" fmla="*/ 45835 h 54810"/>
                    <a:gd name="connsiteX36" fmla="*/ 23516 w 44476"/>
                    <a:gd name="connsiteY36" fmla="*/ 47500 h 54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4476" h="54810">
                      <a:moveTo>
                        <a:pt x="23516" y="47408"/>
                      </a:moveTo>
                      <a:cubicBezTo>
                        <a:pt x="25116" y="47408"/>
                        <a:pt x="26625" y="47161"/>
                        <a:pt x="28102" y="46637"/>
                      </a:cubicBezTo>
                      <a:cubicBezTo>
                        <a:pt x="29579" y="46112"/>
                        <a:pt x="30872" y="45403"/>
                        <a:pt x="31980" y="44478"/>
                      </a:cubicBezTo>
                      <a:cubicBezTo>
                        <a:pt x="33088" y="43552"/>
                        <a:pt x="34012" y="42473"/>
                        <a:pt x="34720" y="41239"/>
                      </a:cubicBezTo>
                      <a:cubicBezTo>
                        <a:pt x="35427" y="39974"/>
                        <a:pt x="35828" y="38617"/>
                        <a:pt x="35951" y="37167"/>
                      </a:cubicBezTo>
                      <a:lnTo>
                        <a:pt x="44477" y="37167"/>
                      </a:lnTo>
                      <a:cubicBezTo>
                        <a:pt x="44354" y="39512"/>
                        <a:pt x="43707" y="41763"/>
                        <a:pt x="42538" y="43892"/>
                      </a:cubicBezTo>
                      <a:cubicBezTo>
                        <a:pt x="41368" y="46020"/>
                        <a:pt x="39860" y="47901"/>
                        <a:pt x="37982" y="49505"/>
                      </a:cubicBezTo>
                      <a:cubicBezTo>
                        <a:pt x="36105" y="51109"/>
                        <a:pt x="33919" y="52405"/>
                        <a:pt x="31426" y="53361"/>
                      </a:cubicBezTo>
                      <a:cubicBezTo>
                        <a:pt x="28933" y="54317"/>
                        <a:pt x="26286" y="54810"/>
                        <a:pt x="23516" y="54810"/>
                      </a:cubicBezTo>
                      <a:cubicBezTo>
                        <a:pt x="19545" y="54810"/>
                        <a:pt x="16098" y="54101"/>
                        <a:pt x="13143" y="52682"/>
                      </a:cubicBezTo>
                      <a:cubicBezTo>
                        <a:pt x="10188" y="51263"/>
                        <a:pt x="7757" y="49351"/>
                        <a:pt x="5817" y="46945"/>
                      </a:cubicBezTo>
                      <a:cubicBezTo>
                        <a:pt x="3878" y="44539"/>
                        <a:pt x="2401" y="41732"/>
                        <a:pt x="1447" y="38555"/>
                      </a:cubicBezTo>
                      <a:cubicBezTo>
                        <a:pt x="492" y="35348"/>
                        <a:pt x="0" y="31986"/>
                        <a:pt x="0" y="28439"/>
                      </a:cubicBezTo>
                      <a:lnTo>
                        <a:pt x="0" y="26372"/>
                      </a:lnTo>
                      <a:cubicBezTo>
                        <a:pt x="0" y="22825"/>
                        <a:pt x="492" y="19463"/>
                        <a:pt x="1447" y="16255"/>
                      </a:cubicBezTo>
                      <a:cubicBezTo>
                        <a:pt x="2401" y="13047"/>
                        <a:pt x="3847" y="10271"/>
                        <a:pt x="5817" y="7865"/>
                      </a:cubicBezTo>
                      <a:cubicBezTo>
                        <a:pt x="7787" y="5459"/>
                        <a:pt x="10219" y="3547"/>
                        <a:pt x="13143" y="2128"/>
                      </a:cubicBezTo>
                      <a:cubicBezTo>
                        <a:pt x="16067" y="709"/>
                        <a:pt x="19514" y="0"/>
                        <a:pt x="23485" y="0"/>
                      </a:cubicBezTo>
                      <a:cubicBezTo>
                        <a:pt x="26563" y="0"/>
                        <a:pt x="29364" y="494"/>
                        <a:pt x="31888" y="1481"/>
                      </a:cubicBezTo>
                      <a:cubicBezTo>
                        <a:pt x="34412" y="2468"/>
                        <a:pt x="36597" y="3794"/>
                        <a:pt x="38413" y="5521"/>
                      </a:cubicBezTo>
                      <a:cubicBezTo>
                        <a:pt x="40229" y="7248"/>
                        <a:pt x="41676" y="9253"/>
                        <a:pt x="42722" y="11597"/>
                      </a:cubicBezTo>
                      <a:cubicBezTo>
                        <a:pt x="43769" y="13942"/>
                        <a:pt x="44354" y="16471"/>
                        <a:pt x="44477" y="19185"/>
                      </a:cubicBezTo>
                      <a:lnTo>
                        <a:pt x="35951" y="19185"/>
                      </a:lnTo>
                      <a:cubicBezTo>
                        <a:pt x="35828" y="17550"/>
                        <a:pt x="35427" y="16039"/>
                        <a:pt x="34812" y="14620"/>
                      </a:cubicBezTo>
                      <a:cubicBezTo>
                        <a:pt x="34165" y="13201"/>
                        <a:pt x="33334" y="11968"/>
                        <a:pt x="32257" y="10919"/>
                      </a:cubicBezTo>
                      <a:cubicBezTo>
                        <a:pt x="31180" y="9870"/>
                        <a:pt x="29918" y="9007"/>
                        <a:pt x="28441" y="8390"/>
                      </a:cubicBezTo>
                      <a:cubicBezTo>
                        <a:pt x="26963" y="7773"/>
                        <a:pt x="25301" y="7464"/>
                        <a:pt x="23485" y="7464"/>
                      </a:cubicBezTo>
                      <a:cubicBezTo>
                        <a:pt x="20684" y="7464"/>
                        <a:pt x="18375" y="8020"/>
                        <a:pt x="16529" y="9130"/>
                      </a:cubicBezTo>
                      <a:cubicBezTo>
                        <a:pt x="14682" y="10240"/>
                        <a:pt x="13205" y="11690"/>
                        <a:pt x="12096" y="13510"/>
                      </a:cubicBezTo>
                      <a:cubicBezTo>
                        <a:pt x="10988" y="15330"/>
                        <a:pt x="10188" y="17365"/>
                        <a:pt x="9726" y="19617"/>
                      </a:cubicBezTo>
                      <a:cubicBezTo>
                        <a:pt x="9265" y="21869"/>
                        <a:pt x="9049" y="24151"/>
                        <a:pt x="9049" y="26434"/>
                      </a:cubicBezTo>
                      <a:lnTo>
                        <a:pt x="9049" y="28500"/>
                      </a:lnTo>
                      <a:cubicBezTo>
                        <a:pt x="9049" y="30844"/>
                        <a:pt x="9265" y="33158"/>
                        <a:pt x="9726" y="35409"/>
                      </a:cubicBezTo>
                      <a:cubicBezTo>
                        <a:pt x="10188" y="37661"/>
                        <a:pt x="10958" y="39697"/>
                        <a:pt x="12066" y="41486"/>
                      </a:cubicBezTo>
                      <a:cubicBezTo>
                        <a:pt x="13174" y="43275"/>
                        <a:pt x="14651" y="44724"/>
                        <a:pt x="16498" y="45835"/>
                      </a:cubicBezTo>
                      <a:cubicBezTo>
                        <a:pt x="18345" y="46945"/>
                        <a:pt x="20684" y="47500"/>
                        <a:pt x="23516" y="47500"/>
                      </a:cubicBezTo>
                      <a:close/>
                    </a:path>
                  </a:pathLst>
                </a:custGeom>
                <a:grpFill/>
                <a:ln w="3075" cap="flat">
                  <a:noFill/>
                  <a:prstDash val="solid"/>
                  <a:miter/>
                </a:ln>
              </p:spPr>
              <p:txBody>
                <a:bodyPr rtlCol="0" anchor="ctr"/>
                <a:lstStyle/>
                <a:p>
                  <a:endParaRPr lang="en-IS">
                    <a:solidFill>
                      <a:schemeClr val="bg1"/>
                    </a:solidFill>
                  </a:endParaRPr>
                </a:p>
              </p:txBody>
            </p:sp>
            <p:sp>
              <p:nvSpPr>
                <p:cNvPr id="19" name="Freeform 18">
                  <a:extLst>
                    <a:ext uri="{FF2B5EF4-FFF2-40B4-BE49-F238E27FC236}">
                      <a16:creationId xmlns:a16="http://schemas.microsoft.com/office/drawing/2014/main" id="{29DF4CF1-ECEE-03E0-0E0B-9B8096179783}"/>
                    </a:ext>
                  </a:extLst>
                </p:cNvPr>
                <p:cNvSpPr/>
                <p:nvPr/>
              </p:nvSpPr>
              <p:spPr>
                <a:xfrm>
                  <a:off x="11473647" y="623651"/>
                  <a:ext cx="48077" cy="54841"/>
                </a:xfrm>
                <a:custGeom>
                  <a:avLst/>
                  <a:gdLst>
                    <a:gd name="connsiteX0" fmla="*/ 62 w 48077"/>
                    <a:gd name="connsiteY0" fmla="*/ 26927 h 54841"/>
                    <a:gd name="connsiteX1" fmla="*/ 1754 w 48077"/>
                    <a:gd name="connsiteY1" fmla="*/ 16255 h 54841"/>
                    <a:gd name="connsiteX2" fmla="*/ 6525 w 48077"/>
                    <a:gd name="connsiteY2" fmla="*/ 7742 h 54841"/>
                    <a:gd name="connsiteX3" fmla="*/ 14066 w 48077"/>
                    <a:gd name="connsiteY3" fmla="*/ 2067 h 54841"/>
                    <a:gd name="connsiteX4" fmla="*/ 24008 w 48077"/>
                    <a:gd name="connsiteY4" fmla="*/ 0 h 54841"/>
                    <a:gd name="connsiteX5" fmla="*/ 34073 w 48077"/>
                    <a:gd name="connsiteY5" fmla="*/ 2067 h 54841"/>
                    <a:gd name="connsiteX6" fmla="*/ 41645 w 48077"/>
                    <a:gd name="connsiteY6" fmla="*/ 7742 h 54841"/>
                    <a:gd name="connsiteX7" fmla="*/ 46416 w 48077"/>
                    <a:gd name="connsiteY7" fmla="*/ 16255 h 54841"/>
                    <a:gd name="connsiteX8" fmla="*/ 48078 w 48077"/>
                    <a:gd name="connsiteY8" fmla="*/ 26927 h 54841"/>
                    <a:gd name="connsiteX9" fmla="*/ 48078 w 48077"/>
                    <a:gd name="connsiteY9" fmla="*/ 28007 h 54841"/>
                    <a:gd name="connsiteX10" fmla="*/ 46416 w 48077"/>
                    <a:gd name="connsiteY10" fmla="*/ 38679 h 54841"/>
                    <a:gd name="connsiteX11" fmla="*/ 41645 w 48077"/>
                    <a:gd name="connsiteY11" fmla="*/ 47192 h 54841"/>
                    <a:gd name="connsiteX12" fmla="*/ 34073 w 48077"/>
                    <a:gd name="connsiteY12" fmla="*/ 52806 h 54841"/>
                    <a:gd name="connsiteX13" fmla="*/ 24070 w 48077"/>
                    <a:gd name="connsiteY13" fmla="*/ 54841 h 54841"/>
                    <a:gd name="connsiteX14" fmla="*/ 14066 w 48077"/>
                    <a:gd name="connsiteY14" fmla="*/ 52806 h 54841"/>
                    <a:gd name="connsiteX15" fmla="*/ 6494 w 48077"/>
                    <a:gd name="connsiteY15" fmla="*/ 47192 h 54841"/>
                    <a:gd name="connsiteX16" fmla="*/ 1693 w 48077"/>
                    <a:gd name="connsiteY16" fmla="*/ 38679 h 54841"/>
                    <a:gd name="connsiteX17" fmla="*/ 0 w 48077"/>
                    <a:gd name="connsiteY17" fmla="*/ 28007 h 54841"/>
                    <a:gd name="connsiteX18" fmla="*/ 0 w 48077"/>
                    <a:gd name="connsiteY18" fmla="*/ 26927 h 54841"/>
                    <a:gd name="connsiteX19" fmla="*/ 9142 w 48077"/>
                    <a:gd name="connsiteY19" fmla="*/ 28007 h 54841"/>
                    <a:gd name="connsiteX20" fmla="*/ 10065 w 48077"/>
                    <a:gd name="connsiteY20" fmla="*/ 35471 h 54841"/>
                    <a:gd name="connsiteX21" fmla="*/ 12866 w 48077"/>
                    <a:gd name="connsiteY21" fmla="*/ 41640 h 54841"/>
                    <a:gd name="connsiteX22" fmla="*/ 17544 w 48077"/>
                    <a:gd name="connsiteY22" fmla="*/ 45866 h 54841"/>
                    <a:gd name="connsiteX23" fmla="*/ 24100 w 48077"/>
                    <a:gd name="connsiteY23" fmla="*/ 47439 h 54841"/>
                    <a:gd name="connsiteX24" fmla="*/ 30626 w 48077"/>
                    <a:gd name="connsiteY24" fmla="*/ 45866 h 54841"/>
                    <a:gd name="connsiteX25" fmla="*/ 35304 w 48077"/>
                    <a:gd name="connsiteY25" fmla="*/ 41640 h 54841"/>
                    <a:gd name="connsiteX26" fmla="*/ 38105 w 48077"/>
                    <a:gd name="connsiteY26" fmla="*/ 35471 h 54841"/>
                    <a:gd name="connsiteX27" fmla="*/ 39059 w 48077"/>
                    <a:gd name="connsiteY27" fmla="*/ 28007 h 54841"/>
                    <a:gd name="connsiteX28" fmla="*/ 39059 w 48077"/>
                    <a:gd name="connsiteY28" fmla="*/ 26927 h 54841"/>
                    <a:gd name="connsiteX29" fmla="*/ 38105 w 48077"/>
                    <a:gd name="connsiteY29" fmla="*/ 19463 h 54841"/>
                    <a:gd name="connsiteX30" fmla="*/ 35274 w 48077"/>
                    <a:gd name="connsiteY30" fmla="*/ 13263 h 54841"/>
                    <a:gd name="connsiteX31" fmla="*/ 30564 w 48077"/>
                    <a:gd name="connsiteY31" fmla="*/ 9007 h 54841"/>
                    <a:gd name="connsiteX32" fmla="*/ 23977 w 48077"/>
                    <a:gd name="connsiteY32" fmla="*/ 7434 h 54841"/>
                    <a:gd name="connsiteX33" fmla="*/ 17483 w 48077"/>
                    <a:gd name="connsiteY33" fmla="*/ 9007 h 54841"/>
                    <a:gd name="connsiteX34" fmla="*/ 12835 w 48077"/>
                    <a:gd name="connsiteY34" fmla="*/ 13263 h 54841"/>
                    <a:gd name="connsiteX35" fmla="*/ 10034 w 48077"/>
                    <a:gd name="connsiteY35" fmla="*/ 19463 h 54841"/>
                    <a:gd name="connsiteX36" fmla="*/ 9111 w 48077"/>
                    <a:gd name="connsiteY36" fmla="*/ 26927 h 54841"/>
                    <a:gd name="connsiteX37" fmla="*/ 9111 w 48077"/>
                    <a:gd name="connsiteY37" fmla="*/ 28007 h 54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8077" h="54841">
                      <a:moveTo>
                        <a:pt x="62" y="26927"/>
                      </a:moveTo>
                      <a:cubicBezTo>
                        <a:pt x="62" y="23072"/>
                        <a:pt x="616" y="19525"/>
                        <a:pt x="1754" y="16255"/>
                      </a:cubicBezTo>
                      <a:cubicBezTo>
                        <a:pt x="2862" y="12986"/>
                        <a:pt x="4463" y="10148"/>
                        <a:pt x="6525" y="7742"/>
                      </a:cubicBezTo>
                      <a:cubicBezTo>
                        <a:pt x="8588" y="5336"/>
                        <a:pt x="11111" y="3455"/>
                        <a:pt x="14066" y="2067"/>
                      </a:cubicBezTo>
                      <a:cubicBezTo>
                        <a:pt x="17021" y="679"/>
                        <a:pt x="20345" y="0"/>
                        <a:pt x="24008" y="0"/>
                      </a:cubicBezTo>
                      <a:cubicBezTo>
                        <a:pt x="27671" y="0"/>
                        <a:pt x="31088" y="679"/>
                        <a:pt x="34073" y="2067"/>
                      </a:cubicBezTo>
                      <a:cubicBezTo>
                        <a:pt x="37059" y="3455"/>
                        <a:pt x="39583" y="5336"/>
                        <a:pt x="41645" y="7742"/>
                      </a:cubicBezTo>
                      <a:cubicBezTo>
                        <a:pt x="43738" y="10148"/>
                        <a:pt x="45308" y="12986"/>
                        <a:pt x="46416" y="16255"/>
                      </a:cubicBezTo>
                      <a:cubicBezTo>
                        <a:pt x="47524" y="19525"/>
                        <a:pt x="48078" y="23102"/>
                        <a:pt x="48078" y="26927"/>
                      </a:cubicBezTo>
                      <a:lnTo>
                        <a:pt x="48078" y="28007"/>
                      </a:lnTo>
                      <a:cubicBezTo>
                        <a:pt x="48078" y="31862"/>
                        <a:pt x="47524" y="35409"/>
                        <a:pt x="46416" y="38679"/>
                      </a:cubicBezTo>
                      <a:cubicBezTo>
                        <a:pt x="45308" y="41948"/>
                        <a:pt x="43707" y="44786"/>
                        <a:pt x="41645" y="47192"/>
                      </a:cubicBezTo>
                      <a:cubicBezTo>
                        <a:pt x="39552" y="49598"/>
                        <a:pt x="37059" y="51448"/>
                        <a:pt x="34073" y="52806"/>
                      </a:cubicBezTo>
                      <a:cubicBezTo>
                        <a:pt x="31088" y="54163"/>
                        <a:pt x="27794" y="54841"/>
                        <a:pt x="24070" y="54841"/>
                      </a:cubicBezTo>
                      <a:cubicBezTo>
                        <a:pt x="20345" y="54841"/>
                        <a:pt x="17021" y="54163"/>
                        <a:pt x="14066" y="52806"/>
                      </a:cubicBezTo>
                      <a:cubicBezTo>
                        <a:pt x="11111" y="51448"/>
                        <a:pt x="8588" y="49567"/>
                        <a:pt x="6494" y="47192"/>
                      </a:cubicBezTo>
                      <a:cubicBezTo>
                        <a:pt x="4401" y="44786"/>
                        <a:pt x="2801" y="41979"/>
                        <a:pt x="1693" y="38679"/>
                      </a:cubicBezTo>
                      <a:cubicBezTo>
                        <a:pt x="585" y="35409"/>
                        <a:pt x="0" y="31831"/>
                        <a:pt x="0" y="28007"/>
                      </a:cubicBezTo>
                      <a:lnTo>
                        <a:pt x="0" y="26927"/>
                      </a:lnTo>
                      <a:close/>
                      <a:moveTo>
                        <a:pt x="9142" y="28007"/>
                      </a:moveTo>
                      <a:cubicBezTo>
                        <a:pt x="9142" y="30659"/>
                        <a:pt x="9449" y="33127"/>
                        <a:pt x="10065" y="35471"/>
                      </a:cubicBezTo>
                      <a:cubicBezTo>
                        <a:pt x="10681" y="37815"/>
                        <a:pt x="11604" y="39882"/>
                        <a:pt x="12866" y="41640"/>
                      </a:cubicBezTo>
                      <a:cubicBezTo>
                        <a:pt x="14128" y="43429"/>
                        <a:pt x="15667" y="44817"/>
                        <a:pt x="17544" y="45866"/>
                      </a:cubicBezTo>
                      <a:cubicBezTo>
                        <a:pt x="19422" y="46914"/>
                        <a:pt x="21607" y="47439"/>
                        <a:pt x="24100" y="47439"/>
                      </a:cubicBezTo>
                      <a:cubicBezTo>
                        <a:pt x="26594" y="47439"/>
                        <a:pt x="28748" y="46914"/>
                        <a:pt x="30626" y="45866"/>
                      </a:cubicBezTo>
                      <a:cubicBezTo>
                        <a:pt x="32503" y="44817"/>
                        <a:pt x="34073" y="43429"/>
                        <a:pt x="35304" y="41640"/>
                      </a:cubicBezTo>
                      <a:cubicBezTo>
                        <a:pt x="36535" y="39851"/>
                        <a:pt x="37459" y="37815"/>
                        <a:pt x="38105" y="35471"/>
                      </a:cubicBezTo>
                      <a:cubicBezTo>
                        <a:pt x="38752" y="33127"/>
                        <a:pt x="39059" y="30629"/>
                        <a:pt x="39059" y="28007"/>
                      </a:cubicBezTo>
                      <a:lnTo>
                        <a:pt x="39059" y="26927"/>
                      </a:lnTo>
                      <a:cubicBezTo>
                        <a:pt x="39059" y="24305"/>
                        <a:pt x="38752" y="21838"/>
                        <a:pt x="38105" y="19463"/>
                      </a:cubicBezTo>
                      <a:cubicBezTo>
                        <a:pt x="37459" y="17088"/>
                        <a:pt x="36535" y="15021"/>
                        <a:pt x="35274" y="13263"/>
                      </a:cubicBezTo>
                      <a:cubicBezTo>
                        <a:pt x="34012" y="11505"/>
                        <a:pt x="32442" y="10055"/>
                        <a:pt x="30564" y="9007"/>
                      </a:cubicBezTo>
                      <a:cubicBezTo>
                        <a:pt x="28687" y="7958"/>
                        <a:pt x="26471" y="7434"/>
                        <a:pt x="23977" y="7434"/>
                      </a:cubicBezTo>
                      <a:cubicBezTo>
                        <a:pt x="21484" y="7434"/>
                        <a:pt x="19360" y="7958"/>
                        <a:pt x="17483" y="9007"/>
                      </a:cubicBezTo>
                      <a:cubicBezTo>
                        <a:pt x="15605" y="10055"/>
                        <a:pt x="14066" y="11474"/>
                        <a:pt x="12835" y="13263"/>
                      </a:cubicBezTo>
                      <a:cubicBezTo>
                        <a:pt x="11604" y="15052"/>
                        <a:pt x="10650" y="17119"/>
                        <a:pt x="10034" y="19463"/>
                      </a:cubicBezTo>
                      <a:cubicBezTo>
                        <a:pt x="9419" y="21838"/>
                        <a:pt x="9111" y="24305"/>
                        <a:pt x="9111" y="26927"/>
                      </a:cubicBezTo>
                      <a:lnTo>
                        <a:pt x="9111" y="28007"/>
                      </a:lnTo>
                      <a:close/>
                    </a:path>
                  </a:pathLst>
                </a:custGeom>
                <a:grpFill/>
                <a:ln w="3075" cap="flat">
                  <a:noFill/>
                  <a:prstDash val="solid"/>
                  <a:miter/>
                </a:ln>
              </p:spPr>
              <p:txBody>
                <a:bodyPr rtlCol="0" anchor="ctr"/>
                <a:lstStyle/>
                <a:p>
                  <a:endParaRPr lang="en-IS">
                    <a:solidFill>
                      <a:schemeClr val="bg1"/>
                    </a:solidFill>
                  </a:endParaRPr>
                </a:p>
              </p:txBody>
            </p:sp>
            <p:sp>
              <p:nvSpPr>
                <p:cNvPr id="20" name="Freeform 19">
                  <a:extLst>
                    <a:ext uri="{FF2B5EF4-FFF2-40B4-BE49-F238E27FC236}">
                      <a16:creationId xmlns:a16="http://schemas.microsoft.com/office/drawing/2014/main" id="{306BED53-12EA-6C83-D817-C04436157111}"/>
                    </a:ext>
                  </a:extLst>
                </p:cNvPr>
                <p:cNvSpPr/>
                <p:nvPr/>
              </p:nvSpPr>
              <p:spPr>
                <a:xfrm>
                  <a:off x="11533021" y="623651"/>
                  <a:ext cx="73994" cy="53854"/>
                </a:xfrm>
                <a:custGeom>
                  <a:avLst/>
                  <a:gdLst>
                    <a:gd name="connsiteX0" fmla="*/ 8495 w 73994"/>
                    <a:gd name="connsiteY0" fmla="*/ 987 h 53854"/>
                    <a:gd name="connsiteX1" fmla="*/ 8741 w 73994"/>
                    <a:gd name="connsiteY1" fmla="*/ 6847 h 53854"/>
                    <a:gd name="connsiteX2" fmla="*/ 15359 w 73994"/>
                    <a:gd name="connsiteY2" fmla="*/ 1820 h 53854"/>
                    <a:gd name="connsiteX3" fmla="*/ 24408 w 73994"/>
                    <a:gd name="connsiteY3" fmla="*/ 0 h 53854"/>
                    <a:gd name="connsiteX4" fmla="*/ 33458 w 73994"/>
                    <a:gd name="connsiteY4" fmla="*/ 2036 h 53854"/>
                    <a:gd name="connsiteX5" fmla="*/ 39490 w 73994"/>
                    <a:gd name="connsiteY5" fmla="*/ 8513 h 53854"/>
                    <a:gd name="connsiteX6" fmla="*/ 46354 w 73994"/>
                    <a:gd name="connsiteY6" fmla="*/ 2344 h 53854"/>
                    <a:gd name="connsiteX7" fmla="*/ 56327 w 73994"/>
                    <a:gd name="connsiteY7" fmla="*/ 0 h 53854"/>
                    <a:gd name="connsiteX8" fmla="*/ 63837 w 73994"/>
                    <a:gd name="connsiteY8" fmla="*/ 1110 h 53854"/>
                    <a:gd name="connsiteX9" fmla="*/ 69377 w 73994"/>
                    <a:gd name="connsiteY9" fmla="*/ 4565 h 53854"/>
                    <a:gd name="connsiteX10" fmla="*/ 72825 w 73994"/>
                    <a:gd name="connsiteY10" fmla="*/ 10518 h 53854"/>
                    <a:gd name="connsiteX11" fmla="*/ 73994 w 73994"/>
                    <a:gd name="connsiteY11" fmla="*/ 19124 h 53854"/>
                    <a:gd name="connsiteX12" fmla="*/ 73994 w 73994"/>
                    <a:gd name="connsiteY12" fmla="*/ 53854 h 53854"/>
                    <a:gd name="connsiteX13" fmla="*/ 64976 w 73994"/>
                    <a:gd name="connsiteY13" fmla="*/ 53854 h 53854"/>
                    <a:gd name="connsiteX14" fmla="*/ 64976 w 73994"/>
                    <a:gd name="connsiteY14" fmla="*/ 19062 h 53854"/>
                    <a:gd name="connsiteX15" fmla="*/ 64176 w 73994"/>
                    <a:gd name="connsiteY15" fmla="*/ 13541 h 53854"/>
                    <a:gd name="connsiteX16" fmla="*/ 61898 w 73994"/>
                    <a:gd name="connsiteY16" fmla="*/ 10024 h 53854"/>
                    <a:gd name="connsiteX17" fmla="*/ 58327 w 73994"/>
                    <a:gd name="connsiteY17" fmla="*/ 8205 h 53854"/>
                    <a:gd name="connsiteX18" fmla="*/ 53711 w 73994"/>
                    <a:gd name="connsiteY18" fmla="*/ 7680 h 53854"/>
                    <a:gd name="connsiteX19" fmla="*/ 48786 w 73994"/>
                    <a:gd name="connsiteY19" fmla="*/ 8575 h 53854"/>
                    <a:gd name="connsiteX20" fmla="*/ 45092 w 73994"/>
                    <a:gd name="connsiteY20" fmla="*/ 10950 h 53854"/>
                    <a:gd name="connsiteX21" fmla="*/ 42661 w 73994"/>
                    <a:gd name="connsiteY21" fmla="*/ 14466 h 53854"/>
                    <a:gd name="connsiteX22" fmla="*/ 41522 w 73994"/>
                    <a:gd name="connsiteY22" fmla="*/ 18784 h 53854"/>
                    <a:gd name="connsiteX23" fmla="*/ 41522 w 73994"/>
                    <a:gd name="connsiteY23" fmla="*/ 53854 h 53854"/>
                    <a:gd name="connsiteX24" fmla="*/ 32442 w 73994"/>
                    <a:gd name="connsiteY24" fmla="*/ 53854 h 53854"/>
                    <a:gd name="connsiteX25" fmla="*/ 32442 w 73994"/>
                    <a:gd name="connsiteY25" fmla="*/ 19124 h 53854"/>
                    <a:gd name="connsiteX26" fmla="*/ 31642 w 73994"/>
                    <a:gd name="connsiteY26" fmla="*/ 13880 h 53854"/>
                    <a:gd name="connsiteX27" fmla="*/ 29364 w 73994"/>
                    <a:gd name="connsiteY27" fmla="*/ 10333 h 53854"/>
                    <a:gd name="connsiteX28" fmla="*/ 25824 w 73994"/>
                    <a:gd name="connsiteY28" fmla="*/ 8328 h 53854"/>
                    <a:gd name="connsiteX29" fmla="*/ 21176 w 73994"/>
                    <a:gd name="connsiteY29" fmla="*/ 7680 h 53854"/>
                    <a:gd name="connsiteX30" fmla="*/ 13420 w 73994"/>
                    <a:gd name="connsiteY30" fmla="*/ 9778 h 53854"/>
                    <a:gd name="connsiteX31" fmla="*/ 9018 w 73994"/>
                    <a:gd name="connsiteY31" fmla="*/ 15237 h 53854"/>
                    <a:gd name="connsiteX32" fmla="*/ 9018 w 73994"/>
                    <a:gd name="connsiteY32" fmla="*/ 53823 h 53854"/>
                    <a:gd name="connsiteX33" fmla="*/ 0 w 73994"/>
                    <a:gd name="connsiteY33" fmla="*/ 53823 h 53854"/>
                    <a:gd name="connsiteX34" fmla="*/ 0 w 73994"/>
                    <a:gd name="connsiteY34" fmla="*/ 956 h 53854"/>
                    <a:gd name="connsiteX35" fmla="*/ 8526 w 73994"/>
                    <a:gd name="connsiteY35" fmla="*/ 956 h 53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3994" h="53854">
                      <a:moveTo>
                        <a:pt x="8495" y="987"/>
                      </a:moveTo>
                      <a:lnTo>
                        <a:pt x="8741" y="6847"/>
                      </a:lnTo>
                      <a:cubicBezTo>
                        <a:pt x="10557" y="4688"/>
                        <a:pt x="12774" y="3023"/>
                        <a:pt x="15359" y="1820"/>
                      </a:cubicBezTo>
                      <a:cubicBezTo>
                        <a:pt x="17945" y="617"/>
                        <a:pt x="20961" y="0"/>
                        <a:pt x="24408" y="0"/>
                      </a:cubicBezTo>
                      <a:cubicBezTo>
                        <a:pt x="27856" y="0"/>
                        <a:pt x="30841" y="679"/>
                        <a:pt x="33458" y="2036"/>
                      </a:cubicBezTo>
                      <a:cubicBezTo>
                        <a:pt x="36074" y="3393"/>
                        <a:pt x="38074" y="5552"/>
                        <a:pt x="39490" y="8513"/>
                      </a:cubicBezTo>
                      <a:cubicBezTo>
                        <a:pt x="41245" y="5984"/>
                        <a:pt x="43522" y="3917"/>
                        <a:pt x="46354" y="2344"/>
                      </a:cubicBezTo>
                      <a:cubicBezTo>
                        <a:pt x="49186" y="771"/>
                        <a:pt x="52479" y="0"/>
                        <a:pt x="56327" y="0"/>
                      </a:cubicBezTo>
                      <a:cubicBezTo>
                        <a:pt x="59159" y="0"/>
                        <a:pt x="61652" y="370"/>
                        <a:pt x="63837" y="1110"/>
                      </a:cubicBezTo>
                      <a:cubicBezTo>
                        <a:pt x="66022" y="1851"/>
                        <a:pt x="67869" y="2992"/>
                        <a:pt x="69377" y="4565"/>
                      </a:cubicBezTo>
                      <a:cubicBezTo>
                        <a:pt x="70886" y="6138"/>
                        <a:pt x="72024" y="8112"/>
                        <a:pt x="72825" y="10518"/>
                      </a:cubicBezTo>
                      <a:cubicBezTo>
                        <a:pt x="73625" y="12924"/>
                        <a:pt x="73994" y="15792"/>
                        <a:pt x="73994" y="19124"/>
                      </a:cubicBezTo>
                      <a:lnTo>
                        <a:pt x="73994" y="53854"/>
                      </a:lnTo>
                      <a:lnTo>
                        <a:pt x="64976" y="53854"/>
                      </a:lnTo>
                      <a:lnTo>
                        <a:pt x="64976" y="19062"/>
                      </a:lnTo>
                      <a:cubicBezTo>
                        <a:pt x="64976" y="16841"/>
                        <a:pt x="64699" y="15021"/>
                        <a:pt x="64176" y="13541"/>
                      </a:cubicBezTo>
                      <a:cubicBezTo>
                        <a:pt x="63652" y="12060"/>
                        <a:pt x="62883" y="10888"/>
                        <a:pt x="61898" y="10024"/>
                      </a:cubicBezTo>
                      <a:cubicBezTo>
                        <a:pt x="60913" y="9130"/>
                        <a:pt x="59743" y="8544"/>
                        <a:pt x="58327" y="8205"/>
                      </a:cubicBezTo>
                      <a:cubicBezTo>
                        <a:pt x="56912" y="7865"/>
                        <a:pt x="55373" y="7680"/>
                        <a:pt x="53711" y="7680"/>
                      </a:cubicBezTo>
                      <a:cubicBezTo>
                        <a:pt x="51864" y="7680"/>
                        <a:pt x="50202" y="7989"/>
                        <a:pt x="48786" y="8575"/>
                      </a:cubicBezTo>
                      <a:cubicBezTo>
                        <a:pt x="47370" y="9161"/>
                        <a:pt x="46139" y="9963"/>
                        <a:pt x="45092" y="10950"/>
                      </a:cubicBezTo>
                      <a:cubicBezTo>
                        <a:pt x="44076" y="11937"/>
                        <a:pt x="43245" y="13109"/>
                        <a:pt x="42661" y="14466"/>
                      </a:cubicBezTo>
                      <a:cubicBezTo>
                        <a:pt x="42076" y="15823"/>
                        <a:pt x="41676" y="17273"/>
                        <a:pt x="41522" y="18784"/>
                      </a:cubicBezTo>
                      <a:lnTo>
                        <a:pt x="41522" y="53854"/>
                      </a:lnTo>
                      <a:lnTo>
                        <a:pt x="32442" y="53854"/>
                      </a:lnTo>
                      <a:lnTo>
                        <a:pt x="32442" y="19124"/>
                      </a:lnTo>
                      <a:cubicBezTo>
                        <a:pt x="32442" y="17057"/>
                        <a:pt x="32165" y="15330"/>
                        <a:pt x="31642" y="13880"/>
                      </a:cubicBezTo>
                      <a:cubicBezTo>
                        <a:pt x="31118" y="12430"/>
                        <a:pt x="30349" y="11258"/>
                        <a:pt x="29364" y="10333"/>
                      </a:cubicBezTo>
                      <a:cubicBezTo>
                        <a:pt x="28379" y="9408"/>
                        <a:pt x="27209" y="8760"/>
                        <a:pt x="25824" y="8328"/>
                      </a:cubicBezTo>
                      <a:cubicBezTo>
                        <a:pt x="24439" y="7896"/>
                        <a:pt x="22900" y="7680"/>
                        <a:pt x="21176" y="7680"/>
                      </a:cubicBezTo>
                      <a:cubicBezTo>
                        <a:pt x="17945" y="7680"/>
                        <a:pt x="15359" y="8390"/>
                        <a:pt x="13420" y="9778"/>
                      </a:cubicBezTo>
                      <a:cubicBezTo>
                        <a:pt x="11481" y="11166"/>
                        <a:pt x="10003" y="13016"/>
                        <a:pt x="9018" y="15237"/>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sp>
              <p:nvSpPr>
                <p:cNvPr id="21" name="Freeform 20">
                  <a:extLst>
                    <a:ext uri="{FF2B5EF4-FFF2-40B4-BE49-F238E27FC236}">
                      <a16:creationId xmlns:a16="http://schemas.microsoft.com/office/drawing/2014/main" id="{BCE1897F-F787-750B-42B8-C4A8A368BD34}"/>
                    </a:ext>
                  </a:extLst>
                </p:cNvPr>
                <p:cNvSpPr/>
                <p:nvPr/>
              </p:nvSpPr>
              <p:spPr>
                <a:xfrm>
                  <a:off x="11620590" y="623651"/>
                  <a:ext cx="44599" cy="74180"/>
                </a:xfrm>
                <a:custGeom>
                  <a:avLst/>
                  <a:gdLst>
                    <a:gd name="connsiteX0" fmla="*/ 44538 w 44599"/>
                    <a:gd name="connsiteY0" fmla="*/ 28007 h 74180"/>
                    <a:gd name="connsiteX1" fmla="*/ 43184 w 44599"/>
                    <a:gd name="connsiteY1" fmla="*/ 38741 h 74180"/>
                    <a:gd name="connsiteX2" fmla="*/ 39213 w 44599"/>
                    <a:gd name="connsiteY2" fmla="*/ 47254 h 74180"/>
                    <a:gd name="connsiteX3" fmla="*/ 32811 w 44599"/>
                    <a:gd name="connsiteY3" fmla="*/ 52836 h 74180"/>
                    <a:gd name="connsiteX4" fmla="*/ 24131 w 44599"/>
                    <a:gd name="connsiteY4" fmla="*/ 54841 h 74180"/>
                    <a:gd name="connsiteX5" fmla="*/ 15421 w 44599"/>
                    <a:gd name="connsiteY5" fmla="*/ 53268 h 74180"/>
                    <a:gd name="connsiteX6" fmla="*/ 9019 w 44599"/>
                    <a:gd name="connsiteY6" fmla="*/ 48734 h 74180"/>
                    <a:gd name="connsiteX7" fmla="*/ 9019 w 44599"/>
                    <a:gd name="connsiteY7" fmla="*/ 74181 h 74180"/>
                    <a:gd name="connsiteX8" fmla="*/ 0 w 44599"/>
                    <a:gd name="connsiteY8" fmla="*/ 74181 h 74180"/>
                    <a:gd name="connsiteX9" fmla="*/ 0 w 44599"/>
                    <a:gd name="connsiteY9" fmla="*/ 987 h 74180"/>
                    <a:gd name="connsiteX10" fmla="*/ 8249 w 44599"/>
                    <a:gd name="connsiteY10" fmla="*/ 987 h 74180"/>
                    <a:gd name="connsiteX11" fmla="*/ 8680 w 44599"/>
                    <a:gd name="connsiteY11" fmla="*/ 6847 h 74180"/>
                    <a:gd name="connsiteX12" fmla="*/ 15174 w 44599"/>
                    <a:gd name="connsiteY12" fmla="*/ 1758 h 74180"/>
                    <a:gd name="connsiteX13" fmla="*/ 24008 w 44599"/>
                    <a:gd name="connsiteY13" fmla="*/ 0 h 74180"/>
                    <a:gd name="connsiteX14" fmla="*/ 32811 w 44599"/>
                    <a:gd name="connsiteY14" fmla="*/ 1943 h 74180"/>
                    <a:gd name="connsiteX15" fmla="*/ 39275 w 44599"/>
                    <a:gd name="connsiteY15" fmla="*/ 7434 h 74180"/>
                    <a:gd name="connsiteX16" fmla="*/ 43246 w 44599"/>
                    <a:gd name="connsiteY16" fmla="*/ 15947 h 74180"/>
                    <a:gd name="connsiteX17" fmla="*/ 44600 w 44599"/>
                    <a:gd name="connsiteY17" fmla="*/ 26958 h 74180"/>
                    <a:gd name="connsiteX18" fmla="*/ 44600 w 44599"/>
                    <a:gd name="connsiteY18" fmla="*/ 27976 h 74180"/>
                    <a:gd name="connsiteX19" fmla="*/ 35520 w 44599"/>
                    <a:gd name="connsiteY19" fmla="*/ 26989 h 74180"/>
                    <a:gd name="connsiteX20" fmla="*/ 34689 w 44599"/>
                    <a:gd name="connsiteY20" fmla="*/ 19525 h 74180"/>
                    <a:gd name="connsiteX21" fmla="*/ 32103 w 44599"/>
                    <a:gd name="connsiteY21" fmla="*/ 13387 h 74180"/>
                    <a:gd name="connsiteX22" fmla="*/ 27671 w 44599"/>
                    <a:gd name="connsiteY22" fmla="*/ 9222 h 74180"/>
                    <a:gd name="connsiteX23" fmla="*/ 21269 w 44599"/>
                    <a:gd name="connsiteY23" fmla="*/ 7680 h 74180"/>
                    <a:gd name="connsiteX24" fmla="*/ 17114 w 44599"/>
                    <a:gd name="connsiteY24" fmla="*/ 8205 h 74180"/>
                    <a:gd name="connsiteX25" fmla="*/ 13728 w 44599"/>
                    <a:gd name="connsiteY25" fmla="*/ 9716 h 74180"/>
                    <a:gd name="connsiteX26" fmla="*/ 11050 w 44599"/>
                    <a:gd name="connsiteY26" fmla="*/ 12029 h 74180"/>
                    <a:gd name="connsiteX27" fmla="*/ 8988 w 44599"/>
                    <a:gd name="connsiteY27" fmla="*/ 14929 h 74180"/>
                    <a:gd name="connsiteX28" fmla="*/ 8988 w 44599"/>
                    <a:gd name="connsiteY28" fmla="*/ 40190 h 74180"/>
                    <a:gd name="connsiteX29" fmla="*/ 11050 w 44599"/>
                    <a:gd name="connsiteY29" fmla="*/ 43090 h 74180"/>
                    <a:gd name="connsiteX30" fmla="*/ 13728 w 44599"/>
                    <a:gd name="connsiteY30" fmla="*/ 45372 h 74180"/>
                    <a:gd name="connsiteX31" fmla="*/ 17144 w 44599"/>
                    <a:gd name="connsiteY31" fmla="*/ 46853 h 74180"/>
                    <a:gd name="connsiteX32" fmla="*/ 21392 w 44599"/>
                    <a:gd name="connsiteY32" fmla="*/ 47377 h 74180"/>
                    <a:gd name="connsiteX33" fmla="*/ 27702 w 44599"/>
                    <a:gd name="connsiteY33" fmla="*/ 45804 h 74180"/>
                    <a:gd name="connsiteX34" fmla="*/ 32103 w 44599"/>
                    <a:gd name="connsiteY34" fmla="*/ 41609 h 74180"/>
                    <a:gd name="connsiteX35" fmla="*/ 34689 w 44599"/>
                    <a:gd name="connsiteY35" fmla="*/ 35440 h 74180"/>
                    <a:gd name="connsiteX36" fmla="*/ 35520 w 44599"/>
                    <a:gd name="connsiteY36" fmla="*/ 27945 h 74180"/>
                    <a:gd name="connsiteX37" fmla="*/ 35520 w 44599"/>
                    <a:gd name="connsiteY37" fmla="*/ 26927 h 74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4599" h="74180">
                      <a:moveTo>
                        <a:pt x="44538" y="28007"/>
                      </a:moveTo>
                      <a:cubicBezTo>
                        <a:pt x="44538" y="31893"/>
                        <a:pt x="44077" y="35471"/>
                        <a:pt x="43184" y="38741"/>
                      </a:cubicBezTo>
                      <a:cubicBezTo>
                        <a:pt x="42261" y="42010"/>
                        <a:pt x="40937" y="44848"/>
                        <a:pt x="39213" y="47254"/>
                      </a:cubicBezTo>
                      <a:cubicBezTo>
                        <a:pt x="37490" y="49659"/>
                        <a:pt x="35335" y="51510"/>
                        <a:pt x="32811" y="52836"/>
                      </a:cubicBezTo>
                      <a:cubicBezTo>
                        <a:pt x="30287" y="54163"/>
                        <a:pt x="27394" y="54841"/>
                        <a:pt x="24131" y="54841"/>
                      </a:cubicBezTo>
                      <a:cubicBezTo>
                        <a:pt x="20869" y="54841"/>
                        <a:pt x="17914" y="54317"/>
                        <a:pt x="15421" y="53268"/>
                      </a:cubicBezTo>
                      <a:cubicBezTo>
                        <a:pt x="12928" y="52220"/>
                        <a:pt x="10804" y="50708"/>
                        <a:pt x="9019" y="48734"/>
                      </a:cubicBezTo>
                      <a:lnTo>
                        <a:pt x="9019" y="74181"/>
                      </a:lnTo>
                      <a:lnTo>
                        <a:pt x="0" y="74181"/>
                      </a:lnTo>
                      <a:lnTo>
                        <a:pt x="0" y="987"/>
                      </a:lnTo>
                      <a:lnTo>
                        <a:pt x="8249" y="987"/>
                      </a:lnTo>
                      <a:lnTo>
                        <a:pt x="8680" y="6847"/>
                      </a:lnTo>
                      <a:cubicBezTo>
                        <a:pt x="10465" y="4627"/>
                        <a:pt x="12620" y="2930"/>
                        <a:pt x="15174" y="1758"/>
                      </a:cubicBezTo>
                      <a:cubicBezTo>
                        <a:pt x="17729" y="586"/>
                        <a:pt x="20653" y="0"/>
                        <a:pt x="24008" y="0"/>
                      </a:cubicBezTo>
                      <a:cubicBezTo>
                        <a:pt x="27363" y="0"/>
                        <a:pt x="30257" y="648"/>
                        <a:pt x="32811" y="1943"/>
                      </a:cubicBezTo>
                      <a:cubicBezTo>
                        <a:pt x="35366" y="3239"/>
                        <a:pt x="37520" y="5089"/>
                        <a:pt x="39275" y="7434"/>
                      </a:cubicBezTo>
                      <a:cubicBezTo>
                        <a:pt x="41029" y="9778"/>
                        <a:pt x="42353" y="12615"/>
                        <a:pt x="43246" y="15947"/>
                      </a:cubicBezTo>
                      <a:cubicBezTo>
                        <a:pt x="44138" y="19247"/>
                        <a:pt x="44600" y="22917"/>
                        <a:pt x="44600" y="26958"/>
                      </a:cubicBezTo>
                      <a:lnTo>
                        <a:pt x="44600" y="27976"/>
                      </a:lnTo>
                      <a:close/>
                      <a:moveTo>
                        <a:pt x="35520" y="26989"/>
                      </a:moveTo>
                      <a:cubicBezTo>
                        <a:pt x="35520" y="24336"/>
                        <a:pt x="35243" y="21869"/>
                        <a:pt x="34689" y="19525"/>
                      </a:cubicBezTo>
                      <a:cubicBezTo>
                        <a:pt x="34135" y="17211"/>
                        <a:pt x="33273" y="15145"/>
                        <a:pt x="32103" y="13387"/>
                      </a:cubicBezTo>
                      <a:cubicBezTo>
                        <a:pt x="30934" y="11628"/>
                        <a:pt x="29456" y="10240"/>
                        <a:pt x="27671" y="9222"/>
                      </a:cubicBezTo>
                      <a:cubicBezTo>
                        <a:pt x="25886" y="8205"/>
                        <a:pt x="23762" y="7680"/>
                        <a:pt x="21269" y="7680"/>
                      </a:cubicBezTo>
                      <a:cubicBezTo>
                        <a:pt x="19730" y="7680"/>
                        <a:pt x="18345" y="7865"/>
                        <a:pt x="17114" y="8205"/>
                      </a:cubicBezTo>
                      <a:cubicBezTo>
                        <a:pt x="15882" y="8544"/>
                        <a:pt x="14744" y="9068"/>
                        <a:pt x="13728" y="9716"/>
                      </a:cubicBezTo>
                      <a:cubicBezTo>
                        <a:pt x="12712" y="10364"/>
                        <a:pt x="11819" y="11135"/>
                        <a:pt x="11050" y="12029"/>
                      </a:cubicBezTo>
                      <a:cubicBezTo>
                        <a:pt x="10280" y="12924"/>
                        <a:pt x="9573" y="13880"/>
                        <a:pt x="8988" y="14929"/>
                      </a:cubicBezTo>
                      <a:lnTo>
                        <a:pt x="8988" y="40190"/>
                      </a:lnTo>
                      <a:cubicBezTo>
                        <a:pt x="9573" y="41239"/>
                        <a:pt x="10250" y="42195"/>
                        <a:pt x="11050" y="43090"/>
                      </a:cubicBezTo>
                      <a:cubicBezTo>
                        <a:pt x="11850" y="43984"/>
                        <a:pt x="12712" y="44755"/>
                        <a:pt x="13728" y="45372"/>
                      </a:cubicBezTo>
                      <a:cubicBezTo>
                        <a:pt x="14744" y="46020"/>
                        <a:pt x="15882" y="46513"/>
                        <a:pt x="17144" y="46853"/>
                      </a:cubicBezTo>
                      <a:cubicBezTo>
                        <a:pt x="18406" y="47192"/>
                        <a:pt x="19822" y="47377"/>
                        <a:pt x="21392" y="47377"/>
                      </a:cubicBezTo>
                      <a:cubicBezTo>
                        <a:pt x="23824" y="47377"/>
                        <a:pt x="25947" y="46853"/>
                        <a:pt x="27702" y="45804"/>
                      </a:cubicBezTo>
                      <a:cubicBezTo>
                        <a:pt x="29487" y="44755"/>
                        <a:pt x="30934" y="43367"/>
                        <a:pt x="32103" y="41609"/>
                      </a:cubicBezTo>
                      <a:cubicBezTo>
                        <a:pt x="33273" y="39851"/>
                        <a:pt x="34135" y="37784"/>
                        <a:pt x="34689" y="35440"/>
                      </a:cubicBezTo>
                      <a:cubicBezTo>
                        <a:pt x="35243" y="33065"/>
                        <a:pt x="35520" y="30567"/>
                        <a:pt x="35520" y="27945"/>
                      </a:cubicBezTo>
                      <a:lnTo>
                        <a:pt x="35520" y="26927"/>
                      </a:lnTo>
                      <a:close/>
                    </a:path>
                  </a:pathLst>
                </a:custGeom>
                <a:grpFill/>
                <a:ln w="3075" cap="flat">
                  <a:noFill/>
                  <a:prstDash val="solid"/>
                  <a:miter/>
                </a:ln>
              </p:spPr>
              <p:txBody>
                <a:bodyPr rtlCol="0" anchor="ctr"/>
                <a:lstStyle/>
                <a:p>
                  <a:endParaRPr lang="en-IS">
                    <a:solidFill>
                      <a:schemeClr val="bg1"/>
                    </a:solidFill>
                  </a:endParaRPr>
                </a:p>
              </p:txBody>
            </p:sp>
            <p:sp>
              <p:nvSpPr>
                <p:cNvPr id="22" name="Freeform 21">
                  <a:extLst>
                    <a:ext uri="{FF2B5EF4-FFF2-40B4-BE49-F238E27FC236}">
                      <a16:creationId xmlns:a16="http://schemas.microsoft.com/office/drawing/2014/main" id="{CC549AEE-3EF3-D4B1-C788-1F9E8361BBB4}"/>
                    </a:ext>
                  </a:extLst>
                </p:cNvPr>
                <p:cNvSpPr/>
                <p:nvPr/>
              </p:nvSpPr>
              <p:spPr>
                <a:xfrm>
                  <a:off x="11675162" y="623621"/>
                  <a:ext cx="43491" cy="54872"/>
                </a:xfrm>
                <a:custGeom>
                  <a:avLst/>
                  <a:gdLst>
                    <a:gd name="connsiteX0" fmla="*/ 34012 w 43491"/>
                    <a:gd name="connsiteY0" fmla="*/ 53885 h 54872"/>
                    <a:gd name="connsiteX1" fmla="*/ 33242 w 43491"/>
                    <a:gd name="connsiteY1" fmla="*/ 51418 h 54872"/>
                    <a:gd name="connsiteX2" fmla="*/ 32750 w 43491"/>
                    <a:gd name="connsiteY2" fmla="*/ 48302 h 54872"/>
                    <a:gd name="connsiteX3" fmla="*/ 29887 w 43491"/>
                    <a:gd name="connsiteY3" fmla="*/ 50832 h 54872"/>
                    <a:gd name="connsiteX4" fmla="*/ 26440 w 43491"/>
                    <a:gd name="connsiteY4" fmla="*/ 52929 h 54872"/>
                    <a:gd name="connsiteX5" fmla="*/ 22377 w 43491"/>
                    <a:gd name="connsiteY5" fmla="*/ 54348 h 54872"/>
                    <a:gd name="connsiteX6" fmla="*/ 17760 w 43491"/>
                    <a:gd name="connsiteY6" fmla="*/ 54872 h 54872"/>
                    <a:gd name="connsiteX7" fmla="*/ 10434 w 43491"/>
                    <a:gd name="connsiteY7" fmla="*/ 53638 h 54872"/>
                    <a:gd name="connsiteX8" fmla="*/ 4832 w 43491"/>
                    <a:gd name="connsiteY8" fmla="*/ 50307 h 54872"/>
                    <a:gd name="connsiteX9" fmla="*/ 1262 w 43491"/>
                    <a:gd name="connsiteY9" fmla="*/ 45341 h 54872"/>
                    <a:gd name="connsiteX10" fmla="*/ 0 w 43491"/>
                    <a:gd name="connsiteY10" fmla="*/ 39203 h 54872"/>
                    <a:gd name="connsiteX11" fmla="*/ 1662 w 43491"/>
                    <a:gd name="connsiteY11" fmla="*/ 31708 h 54872"/>
                    <a:gd name="connsiteX12" fmla="*/ 6402 w 43491"/>
                    <a:gd name="connsiteY12" fmla="*/ 26249 h 54872"/>
                    <a:gd name="connsiteX13" fmla="*/ 13882 w 43491"/>
                    <a:gd name="connsiteY13" fmla="*/ 22917 h 54872"/>
                    <a:gd name="connsiteX14" fmla="*/ 23670 w 43491"/>
                    <a:gd name="connsiteY14" fmla="*/ 21807 h 54872"/>
                    <a:gd name="connsiteX15" fmla="*/ 32627 w 43491"/>
                    <a:gd name="connsiteY15" fmla="*/ 21807 h 54872"/>
                    <a:gd name="connsiteX16" fmla="*/ 32627 w 43491"/>
                    <a:gd name="connsiteY16" fmla="*/ 17643 h 54872"/>
                    <a:gd name="connsiteX17" fmla="*/ 29795 w 43491"/>
                    <a:gd name="connsiteY17" fmla="*/ 10086 h 54872"/>
                    <a:gd name="connsiteX18" fmla="*/ 21453 w 43491"/>
                    <a:gd name="connsiteY18" fmla="*/ 7279 h 54872"/>
                    <a:gd name="connsiteX19" fmla="*/ 16837 w 43491"/>
                    <a:gd name="connsiteY19" fmla="*/ 7958 h 54872"/>
                    <a:gd name="connsiteX20" fmla="*/ 13266 w 43491"/>
                    <a:gd name="connsiteY20" fmla="*/ 9778 h 54872"/>
                    <a:gd name="connsiteX21" fmla="*/ 10958 w 43491"/>
                    <a:gd name="connsiteY21" fmla="*/ 12430 h 54872"/>
                    <a:gd name="connsiteX22" fmla="*/ 10127 w 43491"/>
                    <a:gd name="connsiteY22" fmla="*/ 15607 h 54872"/>
                    <a:gd name="connsiteX23" fmla="*/ 1046 w 43491"/>
                    <a:gd name="connsiteY23" fmla="*/ 15607 h 54872"/>
                    <a:gd name="connsiteX24" fmla="*/ 2524 w 43491"/>
                    <a:gd name="connsiteY24" fmla="*/ 9994 h 54872"/>
                    <a:gd name="connsiteX25" fmla="*/ 6741 w 43491"/>
                    <a:gd name="connsiteY25" fmla="*/ 4997 h 54872"/>
                    <a:gd name="connsiteX26" fmla="*/ 13358 w 43491"/>
                    <a:gd name="connsiteY26" fmla="*/ 1388 h 54872"/>
                    <a:gd name="connsiteX27" fmla="*/ 22007 w 43491"/>
                    <a:gd name="connsiteY27" fmla="*/ 0 h 54872"/>
                    <a:gd name="connsiteX28" fmla="*/ 29918 w 43491"/>
                    <a:gd name="connsiteY28" fmla="*/ 1110 h 54872"/>
                    <a:gd name="connsiteX29" fmla="*/ 36135 w 43491"/>
                    <a:gd name="connsiteY29" fmla="*/ 4442 h 54872"/>
                    <a:gd name="connsiteX30" fmla="*/ 40167 w 43491"/>
                    <a:gd name="connsiteY30" fmla="*/ 9994 h 54872"/>
                    <a:gd name="connsiteX31" fmla="*/ 41645 w 43491"/>
                    <a:gd name="connsiteY31" fmla="*/ 17766 h 54872"/>
                    <a:gd name="connsiteX32" fmla="*/ 41645 w 43491"/>
                    <a:gd name="connsiteY32" fmla="*/ 42349 h 54872"/>
                    <a:gd name="connsiteX33" fmla="*/ 42107 w 43491"/>
                    <a:gd name="connsiteY33" fmla="*/ 47994 h 54872"/>
                    <a:gd name="connsiteX34" fmla="*/ 43492 w 43491"/>
                    <a:gd name="connsiteY34" fmla="*/ 53114 h 54872"/>
                    <a:gd name="connsiteX35" fmla="*/ 43492 w 43491"/>
                    <a:gd name="connsiteY35" fmla="*/ 53885 h 54872"/>
                    <a:gd name="connsiteX36" fmla="*/ 34042 w 43491"/>
                    <a:gd name="connsiteY36" fmla="*/ 53885 h 54872"/>
                    <a:gd name="connsiteX37" fmla="*/ 19053 w 43491"/>
                    <a:gd name="connsiteY37" fmla="*/ 47007 h 54872"/>
                    <a:gd name="connsiteX38" fmla="*/ 23639 w 43491"/>
                    <a:gd name="connsiteY38" fmla="*/ 46328 h 54872"/>
                    <a:gd name="connsiteX39" fmla="*/ 27548 w 43491"/>
                    <a:gd name="connsiteY39" fmla="*/ 44539 h 54872"/>
                    <a:gd name="connsiteX40" fmla="*/ 30595 w 43491"/>
                    <a:gd name="connsiteY40" fmla="*/ 42010 h 54872"/>
                    <a:gd name="connsiteX41" fmla="*/ 32627 w 43491"/>
                    <a:gd name="connsiteY41" fmla="*/ 39080 h 54872"/>
                    <a:gd name="connsiteX42" fmla="*/ 32627 w 43491"/>
                    <a:gd name="connsiteY42" fmla="*/ 28223 h 54872"/>
                    <a:gd name="connsiteX43" fmla="*/ 25116 w 43491"/>
                    <a:gd name="connsiteY43" fmla="*/ 28223 h 54872"/>
                    <a:gd name="connsiteX44" fmla="*/ 13174 w 43491"/>
                    <a:gd name="connsiteY44" fmla="*/ 30628 h 54872"/>
                    <a:gd name="connsiteX45" fmla="*/ 8988 w 43491"/>
                    <a:gd name="connsiteY45" fmla="*/ 37939 h 54872"/>
                    <a:gd name="connsiteX46" fmla="*/ 9634 w 43491"/>
                    <a:gd name="connsiteY46" fmla="*/ 41517 h 54872"/>
                    <a:gd name="connsiteX47" fmla="*/ 11573 w 43491"/>
                    <a:gd name="connsiteY47" fmla="*/ 44385 h 54872"/>
                    <a:gd name="connsiteX48" fmla="*/ 14744 w 43491"/>
                    <a:gd name="connsiteY48" fmla="*/ 46297 h 54872"/>
                    <a:gd name="connsiteX49" fmla="*/ 19114 w 43491"/>
                    <a:gd name="connsiteY49" fmla="*/ 47007 h 5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43491" h="54872">
                      <a:moveTo>
                        <a:pt x="34012" y="53885"/>
                      </a:moveTo>
                      <a:cubicBezTo>
                        <a:pt x="33673" y="53237"/>
                        <a:pt x="33427" y="52405"/>
                        <a:pt x="33242" y="51418"/>
                      </a:cubicBezTo>
                      <a:cubicBezTo>
                        <a:pt x="33057" y="50431"/>
                        <a:pt x="32873" y="49382"/>
                        <a:pt x="32750" y="48302"/>
                      </a:cubicBezTo>
                      <a:cubicBezTo>
                        <a:pt x="31919" y="49197"/>
                        <a:pt x="30964" y="50030"/>
                        <a:pt x="29887" y="50832"/>
                      </a:cubicBezTo>
                      <a:cubicBezTo>
                        <a:pt x="28810" y="51634"/>
                        <a:pt x="27671" y="52343"/>
                        <a:pt x="26440" y="52929"/>
                      </a:cubicBezTo>
                      <a:cubicBezTo>
                        <a:pt x="25209" y="53515"/>
                        <a:pt x="23823" y="54009"/>
                        <a:pt x="22377" y="54348"/>
                      </a:cubicBezTo>
                      <a:cubicBezTo>
                        <a:pt x="20899" y="54687"/>
                        <a:pt x="19360" y="54872"/>
                        <a:pt x="17760" y="54872"/>
                      </a:cubicBezTo>
                      <a:cubicBezTo>
                        <a:pt x="15051" y="54872"/>
                        <a:pt x="12620" y="54471"/>
                        <a:pt x="10434" y="53638"/>
                      </a:cubicBezTo>
                      <a:cubicBezTo>
                        <a:pt x="8249" y="52806"/>
                        <a:pt x="6371" y="51726"/>
                        <a:pt x="4832" y="50307"/>
                      </a:cubicBezTo>
                      <a:cubicBezTo>
                        <a:pt x="3293" y="48888"/>
                        <a:pt x="2093" y="47254"/>
                        <a:pt x="1262" y="45341"/>
                      </a:cubicBezTo>
                      <a:cubicBezTo>
                        <a:pt x="431" y="43429"/>
                        <a:pt x="0" y="41393"/>
                        <a:pt x="0" y="39203"/>
                      </a:cubicBezTo>
                      <a:cubicBezTo>
                        <a:pt x="0" y="36366"/>
                        <a:pt x="554" y="33867"/>
                        <a:pt x="1662" y="31708"/>
                      </a:cubicBezTo>
                      <a:cubicBezTo>
                        <a:pt x="2770" y="29549"/>
                        <a:pt x="4340" y="27729"/>
                        <a:pt x="6402" y="26249"/>
                      </a:cubicBezTo>
                      <a:cubicBezTo>
                        <a:pt x="8464" y="24768"/>
                        <a:pt x="10958" y="23688"/>
                        <a:pt x="13882" y="22917"/>
                      </a:cubicBezTo>
                      <a:cubicBezTo>
                        <a:pt x="16806" y="22146"/>
                        <a:pt x="20068" y="21807"/>
                        <a:pt x="23670" y="21807"/>
                      </a:cubicBezTo>
                      <a:lnTo>
                        <a:pt x="32627" y="21807"/>
                      </a:lnTo>
                      <a:lnTo>
                        <a:pt x="32627" y="17643"/>
                      </a:lnTo>
                      <a:cubicBezTo>
                        <a:pt x="32627" y="14497"/>
                        <a:pt x="31672" y="11968"/>
                        <a:pt x="29795" y="10086"/>
                      </a:cubicBezTo>
                      <a:cubicBezTo>
                        <a:pt x="27917" y="8205"/>
                        <a:pt x="25116" y="7279"/>
                        <a:pt x="21453" y="7279"/>
                      </a:cubicBezTo>
                      <a:cubicBezTo>
                        <a:pt x="19761" y="7279"/>
                        <a:pt x="18222" y="7495"/>
                        <a:pt x="16837" y="7958"/>
                      </a:cubicBezTo>
                      <a:cubicBezTo>
                        <a:pt x="15451" y="8421"/>
                        <a:pt x="14251" y="9037"/>
                        <a:pt x="13266" y="9778"/>
                      </a:cubicBezTo>
                      <a:cubicBezTo>
                        <a:pt x="12281" y="10518"/>
                        <a:pt x="11512" y="11443"/>
                        <a:pt x="10958" y="12430"/>
                      </a:cubicBezTo>
                      <a:cubicBezTo>
                        <a:pt x="10404" y="13417"/>
                        <a:pt x="10127" y="14497"/>
                        <a:pt x="10127" y="15607"/>
                      </a:cubicBezTo>
                      <a:lnTo>
                        <a:pt x="1046" y="15607"/>
                      </a:lnTo>
                      <a:cubicBezTo>
                        <a:pt x="1046" y="13726"/>
                        <a:pt x="1539" y="11844"/>
                        <a:pt x="2524" y="9994"/>
                      </a:cubicBezTo>
                      <a:cubicBezTo>
                        <a:pt x="3509" y="8143"/>
                        <a:pt x="4925" y="6477"/>
                        <a:pt x="6741" y="4997"/>
                      </a:cubicBezTo>
                      <a:cubicBezTo>
                        <a:pt x="8557" y="3516"/>
                        <a:pt x="10773" y="2313"/>
                        <a:pt x="13358" y="1388"/>
                      </a:cubicBezTo>
                      <a:cubicBezTo>
                        <a:pt x="15944" y="463"/>
                        <a:pt x="18837" y="0"/>
                        <a:pt x="22007" y="0"/>
                      </a:cubicBezTo>
                      <a:cubicBezTo>
                        <a:pt x="24870" y="0"/>
                        <a:pt x="27517" y="370"/>
                        <a:pt x="29918" y="1110"/>
                      </a:cubicBezTo>
                      <a:cubicBezTo>
                        <a:pt x="32350" y="1851"/>
                        <a:pt x="34412" y="2961"/>
                        <a:pt x="36135" y="4442"/>
                      </a:cubicBezTo>
                      <a:cubicBezTo>
                        <a:pt x="37859" y="5922"/>
                        <a:pt x="39213" y="7773"/>
                        <a:pt x="40167" y="9994"/>
                      </a:cubicBezTo>
                      <a:cubicBezTo>
                        <a:pt x="41122" y="12214"/>
                        <a:pt x="41645" y="14805"/>
                        <a:pt x="41645" y="17766"/>
                      </a:cubicBezTo>
                      <a:lnTo>
                        <a:pt x="41645" y="42349"/>
                      </a:lnTo>
                      <a:cubicBezTo>
                        <a:pt x="41645" y="44138"/>
                        <a:pt x="41799" y="46020"/>
                        <a:pt x="42107" y="47994"/>
                      </a:cubicBezTo>
                      <a:cubicBezTo>
                        <a:pt x="42414" y="49968"/>
                        <a:pt x="42876" y="51664"/>
                        <a:pt x="43492" y="53114"/>
                      </a:cubicBezTo>
                      <a:lnTo>
                        <a:pt x="43492" y="53885"/>
                      </a:lnTo>
                      <a:lnTo>
                        <a:pt x="34042" y="53885"/>
                      </a:lnTo>
                      <a:close/>
                      <a:moveTo>
                        <a:pt x="19053" y="47007"/>
                      </a:moveTo>
                      <a:cubicBezTo>
                        <a:pt x="20684" y="47007"/>
                        <a:pt x="22192" y="46791"/>
                        <a:pt x="23639" y="46328"/>
                      </a:cubicBezTo>
                      <a:cubicBezTo>
                        <a:pt x="25055" y="45866"/>
                        <a:pt x="26378" y="45280"/>
                        <a:pt x="27548" y="44539"/>
                      </a:cubicBezTo>
                      <a:cubicBezTo>
                        <a:pt x="28717" y="43799"/>
                        <a:pt x="29733" y="42966"/>
                        <a:pt x="30595" y="42010"/>
                      </a:cubicBezTo>
                      <a:cubicBezTo>
                        <a:pt x="31457" y="41054"/>
                        <a:pt x="32134" y="40098"/>
                        <a:pt x="32627" y="39080"/>
                      </a:cubicBezTo>
                      <a:lnTo>
                        <a:pt x="32627" y="28223"/>
                      </a:lnTo>
                      <a:lnTo>
                        <a:pt x="25116" y="28223"/>
                      </a:lnTo>
                      <a:cubicBezTo>
                        <a:pt x="19945" y="28223"/>
                        <a:pt x="15975" y="29025"/>
                        <a:pt x="13174" y="30628"/>
                      </a:cubicBezTo>
                      <a:cubicBezTo>
                        <a:pt x="10373" y="32232"/>
                        <a:pt x="8988" y="34669"/>
                        <a:pt x="8988" y="37939"/>
                      </a:cubicBezTo>
                      <a:cubicBezTo>
                        <a:pt x="8988" y="39203"/>
                        <a:pt x="9203" y="40406"/>
                        <a:pt x="9634" y="41517"/>
                      </a:cubicBezTo>
                      <a:cubicBezTo>
                        <a:pt x="10065" y="42627"/>
                        <a:pt x="10711" y="43583"/>
                        <a:pt x="11573" y="44385"/>
                      </a:cubicBezTo>
                      <a:cubicBezTo>
                        <a:pt x="12435" y="45187"/>
                        <a:pt x="13482" y="45804"/>
                        <a:pt x="14744" y="46297"/>
                      </a:cubicBezTo>
                      <a:cubicBezTo>
                        <a:pt x="16005" y="46791"/>
                        <a:pt x="17452" y="47007"/>
                        <a:pt x="19114" y="47007"/>
                      </a:cubicBezTo>
                      <a:close/>
                    </a:path>
                  </a:pathLst>
                </a:custGeom>
                <a:grpFill/>
                <a:ln w="3075" cap="flat">
                  <a:noFill/>
                  <a:prstDash val="solid"/>
                  <a:miter/>
                </a:ln>
              </p:spPr>
              <p:txBody>
                <a:bodyPr rtlCol="0" anchor="ctr"/>
                <a:lstStyle/>
                <a:p>
                  <a:endParaRPr lang="en-IS">
                    <a:solidFill>
                      <a:schemeClr val="bg1"/>
                    </a:solidFill>
                  </a:endParaRPr>
                </a:p>
              </p:txBody>
            </p:sp>
            <p:sp>
              <p:nvSpPr>
                <p:cNvPr id="23" name="Freeform 22">
                  <a:extLst>
                    <a:ext uri="{FF2B5EF4-FFF2-40B4-BE49-F238E27FC236}">
                      <a16:creationId xmlns:a16="http://schemas.microsoft.com/office/drawing/2014/main" id="{9B1F27E7-E197-8A3D-6465-14C4D22C0FE1}"/>
                    </a:ext>
                  </a:extLst>
                </p:cNvPr>
                <p:cNvSpPr/>
                <p:nvPr/>
              </p:nvSpPr>
              <p:spPr>
                <a:xfrm>
                  <a:off x="11730935" y="623651"/>
                  <a:ext cx="41491" cy="53823"/>
                </a:xfrm>
                <a:custGeom>
                  <a:avLst/>
                  <a:gdLst>
                    <a:gd name="connsiteX0" fmla="*/ 8495 w 41491"/>
                    <a:gd name="connsiteY0" fmla="*/ 987 h 53823"/>
                    <a:gd name="connsiteX1" fmla="*/ 8803 w 41491"/>
                    <a:gd name="connsiteY1" fmla="*/ 7619 h 53823"/>
                    <a:gd name="connsiteX2" fmla="*/ 15636 w 41491"/>
                    <a:gd name="connsiteY2" fmla="*/ 2036 h 53823"/>
                    <a:gd name="connsiteX3" fmla="*/ 24593 w 41491"/>
                    <a:gd name="connsiteY3" fmla="*/ 0 h 53823"/>
                    <a:gd name="connsiteX4" fmla="*/ 31580 w 41491"/>
                    <a:gd name="connsiteY4" fmla="*/ 1049 h 53823"/>
                    <a:gd name="connsiteX5" fmla="*/ 36905 w 41491"/>
                    <a:gd name="connsiteY5" fmla="*/ 4411 h 53823"/>
                    <a:gd name="connsiteX6" fmla="*/ 40291 w 41491"/>
                    <a:gd name="connsiteY6" fmla="*/ 10364 h 53823"/>
                    <a:gd name="connsiteX7" fmla="*/ 41491 w 41491"/>
                    <a:gd name="connsiteY7" fmla="*/ 19185 h 53823"/>
                    <a:gd name="connsiteX8" fmla="*/ 41491 w 41491"/>
                    <a:gd name="connsiteY8" fmla="*/ 53823 h 53823"/>
                    <a:gd name="connsiteX9" fmla="*/ 32473 w 41491"/>
                    <a:gd name="connsiteY9" fmla="*/ 53823 h 53823"/>
                    <a:gd name="connsiteX10" fmla="*/ 32473 w 41491"/>
                    <a:gd name="connsiteY10" fmla="*/ 19093 h 53823"/>
                    <a:gd name="connsiteX11" fmla="*/ 31795 w 41491"/>
                    <a:gd name="connsiteY11" fmla="*/ 13849 h 53823"/>
                    <a:gd name="connsiteX12" fmla="*/ 29764 w 41491"/>
                    <a:gd name="connsiteY12" fmla="*/ 10302 h 53823"/>
                    <a:gd name="connsiteX13" fmla="*/ 26440 w 41491"/>
                    <a:gd name="connsiteY13" fmla="*/ 8297 h 53823"/>
                    <a:gd name="connsiteX14" fmla="*/ 21884 w 41491"/>
                    <a:gd name="connsiteY14" fmla="*/ 7649 h 53823"/>
                    <a:gd name="connsiteX15" fmla="*/ 14189 w 41491"/>
                    <a:gd name="connsiteY15" fmla="*/ 9994 h 53823"/>
                    <a:gd name="connsiteX16" fmla="*/ 9018 w 41491"/>
                    <a:gd name="connsiteY16" fmla="*/ 16162 h 53823"/>
                    <a:gd name="connsiteX17" fmla="*/ 9018 w 41491"/>
                    <a:gd name="connsiteY17" fmla="*/ 53823 h 53823"/>
                    <a:gd name="connsiteX18" fmla="*/ 0 w 41491"/>
                    <a:gd name="connsiteY18" fmla="*/ 53823 h 53823"/>
                    <a:gd name="connsiteX19" fmla="*/ 0 w 41491"/>
                    <a:gd name="connsiteY19" fmla="*/ 956 h 53823"/>
                    <a:gd name="connsiteX20" fmla="*/ 8526 w 41491"/>
                    <a:gd name="connsiteY20" fmla="*/ 956 h 53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491" h="53823">
                      <a:moveTo>
                        <a:pt x="8495" y="987"/>
                      </a:moveTo>
                      <a:lnTo>
                        <a:pt x="8803" y="7619"/>
                      </a:lnTo>
                      <a:cubicBezTo>
                        <a:pt x="10681" y="5244"/>
                        <a:pt x="12958" y="3362"/>
                        <a:pt x="15636" y="2036"/>
                      </a:cubicBezTo>
                      <a:cubicBezTo>
                        <a:pt x="18314" y="679"/>
                        <a:pt x="21300" y="0"/>
                        <a:pt x="24593" y="0"/>
                      </a:cubicBezTo>
                      <a:cubicBezTo>
                        <a:pt x="27148" y="0"/>
                        <a:pt x="29487" y="339"/>
                        <a:pt x="31580" y="1049"/>
                      </a:cubicBezTo>
                      <a:cubicBezTo>
                        <a:pt x="33673" y="1758"/>
                        <a:pt x="35427" y="2869"/>
                        <a:pt x="36905" y="4411"/>
                      </a:cubicBezTo>
                      <a:cubicBezTo>
                        <a:pt x="38382" y="5953"/>
                        <a:pt x="39490" y="7958"/>
                        <a:pt x="40291" y="10364"/>
                      </a:cubicBezTo>
                      <a:cubicBezTo>
                        <a:pt x="41091" y="12770"/>
                        <a:pt x="41491" y="15731"/>
                        <a:pt x="41491" y="19185"/>
                      </a:cubicBezTo>
                      <a:lnTo>
                        <a:pt x="41491" y="53823"/>
                      </a:lnTo>
                      <a:lnTo>
                        <a:pt x="32473" y="53823"/>
                      </a:lnTo>
                      <a:lnTo>
                        <a:pt x="32473" y="19093"/>
                      </a:lnTo>
                      <a:cubicBezTo>
                        <a:pt x="32473" y="17026"/>
                        <a:pt x="32257" y="15299"/>
                        <a:pt x="31795" y="13849"/>
                      </a:cubicBezTo>
                      <a:cubicBezTo>
                        <a:pt x="31334" y="12399"/>
                        <a:pt x="30657" y="11227"/>
                        <a:pt x="29764" y="10302"/>
                      </a:cubicBezTo>
                      <a:cubicBezTo>
                        <a:pt x="28871" y="9377"/>
                        <a:pt x="27763" y="8729"/>
                        <a:pt x="26440" y="8297"/>
                      </a:cubicBezTo>
                      <a:cubicBezTo>
                        <a:pt x="25116" y="7865"/>
                        <a:pt x="23608" y="7649"/>
                        <a:pt x="21884" y="7649"/>
                      </a:cubicBezTo>
                      <a:cubicBezTo>
                        <a:pt x="18960" y="7649"/>
                        <a:pt x="16375" y="8421"/>
                        <a:pt x="14189" y="9994"/>
                      </a:cubicBezTo>
                      <a:cubicBezTo>
                        <a:pt x="12004" y="11567"/>
                        <a:pt x="10250" y="13602"/>
                        <a:pt x="9018" y="16162"/>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grpSp>
              <p:nvGrpSpPr>
                <p:cNvPr id="24" name="Graphic 1">
                  <a:extLst>
                    <a:ext uri="{FF2B5EF4-FFF2-40B4-BE49-F238E27FC236}">
                      <a16:creationId xmlns:a16="http://schemas.microsoft.com/office/drawing/2014/main" id="{D08A2009-5621-6BD8-1B98-30C51825C84D}"/>
                    </a:ext>
                  </a:extLst>
                </p:cNvPr>
                <p:cNvGrpSpPr/>
                <p:nvPr/>
              </p:nvGrpSpPr>
              <p:grpSpPr>
                <a:xfrm>
                  <a:off x="10977294" y="623621"/>
                  <a:ext cx="97294" cy="54872"/>
                  <a:chOff x="10977294" y="623621"/>
                  <a:chExt cx="97294" cy="54872"/>
                </a:xfrm>
                <a:grpFill/>
              </p:grpSpPr>
              <p:sp>
                <p:nvSpPr>
                  <p:cNvPr id="26" name="Freeform 25">
                    <a:extLst>
                      <a:ext uri="{FF2B5EF4-FFF2-40B4-BE49-F238E27FC236}">
                        <a16:creationId xmlns:a16="http://schemas.microsoft.com/office/drawing/2014/main" id="{AC4BBB93-94AF-C90F-2F03-CA4CCFAC96B3}"/>
                      </a:ext>
                    </a:extLst>
                  </p:cNvPr>
                  <p:cNvSpPr/>
                  <p:nvPr/>
                </p:nvSpPr>
                <p:spPr>
                  <a:xfrm>
                    <a:off x="10977294" y="623621"/>
                    <a:ext cx="43491" cy="54872"/>
                  </a:xfrm>
                  <a:custGeom>
                    <a:avLst/>
                    <a:gdLst>
                      <a:gd name="connsiteX0" fmla="*/ 34012 w 43491"/>
                      <a:gd name="connsiteY0" fmla="*/ 53885 h 54872"/>
                      <a:gd name="connsiteX1" fmla="*/ 33242 w 43491"/>
                      <a:gd name="connsiteY1" fmla="*/ 51418 h 54872"/>
                      <a:gd name="connsiteX2" fmla="*/ 32750 w 43491"/>
                      <a:gd name="connsiteY2" fmla="*/ 48302 h 54872"/>
                      <a:gd name="connsiteX3" fmla="*/ 29887 w 43491"/>
                      <a:gd name="connsiteY3" fmla="*/ 50832 h 54872"/>
                      <a:gd name="connsiteX4" fmla="*/ 26440 w 43491"/>
                      <a:gd name="connsiteY4" fmla="*/ 52929 h 54872"/>
                      <a:gd name="connsiteX5" fmla="*/ 22377 w 43491"/>
                      <a:gd name="connsiteY5" fmla="*/ 54348 h 54872"/>
                      <a:gd name="connsiteX6" fmla="*/ 17760 w 43491"/>
                      <a:gd name="connsiteY6" fmla="*/ 54872 h 54872"/>
                      <a:gd name="connsiteX7" fmla="*/ 10434 w 43491"/>
                      <a:gd name="connsiteY7" fmla="*/ 53638 h 54872"/>
                      <a:gd name="connsiteX8" fmla="*/ 4832 w 43491"/>
                      <a:gd name="connsiteY8" fmla="*/ 50307 h 54872"/>
                      <a:gd name="connsiteX9" fmla="*/ 1262 w 43491"/>
                      <a:gd name="connsiteY9" fmla="*/ 45341 h 54872"/>
                      <a:gd name="connsiteX10" fmla="*/ 0 w 43491"/>
                      <a:gd name="connsiteY10" fmla="*/ 39203 h 54872"/>
                      <a:gd name="connsiteX11" fmla="*/ 1662 w 43491"/>
                      <a:gd name="connsiteY11" fmla="*/ 31708 h 54872"/>
                      <a:gd name="connsiteX12" fmla="*/ 6402 w 43491"/>
                      <a:gd name="connsiteY12" fmla="*/ 26249 h 54872"/>
                      <a:gd name="connsiteX13" fmla="*/ 13882 w 43491"/>
                      <a:gd name="connsiteY13" fmla="*/ 22917 h 54872"/>
                      <a:gd name="connsiteX14" fmla="*/ 23670 w 43491"/>
                      <a:gd name="connsiteY14" fmla="*/ 21807 h 54872"/>
                      <a:gd name="connsiteX15" fmla="*/ 32626 w 43491"/>
                      <a:gd name="connsiteY15" fmla="*/ 21807 h 54872"/>
                      <a:gd name="connsiteX16" fmla="*/ 32626 w 43491"/>
                      <a:gd name="connsiteY16" fmla="*/ 17643 h 54872"/>
                      <a:gd name="connsiteX17" fmla="*/ 29795 w 43491"/>
                      <a:gd name="connsiteY17" fmla="*/ 10086 h 54872"/>
                      <a:gd name="connsiteX18" fmla="*/ 21453 w 43491"/>
                      <a:gd name="connsiteY18" fmla="*/ 7279 h 54872"/>
                      <a:gd name="connsiteX19" fmla="*/ 16836 w 43491"/>
                      <a:gd name="connsiteY19" fmla="*/ 7958 h 54872"/>
                      <a:gd name="connsiteX20" fmla="*/ 13266 w 43491"/>
                      <a:gd name="connsiteY20" fmla="*/ 9778 h 54872"/>
                      <a:gd name="connsiteX21" fmla="*/ 10958 w 43491"/>
                      <a:gd name="connsiteY21" fmla="*/ 12430 h 54872"/>
                      <a:gd name="connsiteX22" fmla="*/ 10127 w 43491"/>
                      <a:gd name="connsiteY22" fmla="*/ 15607 h 54872"/>
                      <a:gd name="connsiteX23" fmla="*/ 1046 w 43491"/>
                      <a:gd name="connsiteY23" fmla="*/ 15607 h 54872"/>
                      <a:gd name="connsiteX24" fmla="*/ 2524 w 43491"/>
                      <a:gd name="connsiteY24" fmla="*/ 9994 h 54872"/>
                      <a:gd name="connsiteX25" fmla="*/ 6741 w 43491"/>
                      <a:gd name="connsiteY25" fmla="*/ 4997 h 54872"/>
                      <a:gd name="connsiteX26" fmla="*/ 13358 w 43491"/>
                      <a:gd name="connsiteY26" fmla="*/ 1388 h 54872"/>
                      <a:gd name="connsiteX27" fmla="*/ 22007 w 43491"/>
                      <a:gd name="connsiteY27" fmla="*/ 0 h 54872"/>
                      <a:gd name="connsiteX28" fmla="*/ 29918 w 43491"/>
                      <a:gd name="connsiteY28" fmla="*/ 1110 h 54872"/>
                      <a:gd name="connsiteX29" fmla="*/ 36135 w 43491"/>
                      <a:gd name="connsiteY29" fmla="*/ 4442 h 54872"/>
                      <a:gd name="connsiteX30" fmla="*/ 40167 w 43491"/>
                      <a:gd name="connsiteY30" fmla="*/ 9994 h 54872"/>
                      <a:gd name="connsiteX31" fmla="*/ 41645 w 43491"/>
                      <a:gd name="connsiteY31" fmla="*/ 17766 h 54872"/>
                      <a:gd name="connsiteX32" fmla="*/ 41645 w 43491"/>
                      <a:gd name="connsiteY32" fmla="*/ 42349 h 54872"/>
                      <a:gd name="connsiteX33" fmla="*/ 42107 w 43491"/>
                      <a:gd name="connsiteY33" fmla="*/ 47994 h 54872"/>
                      <a:gd name="connsiteX34" fmla="*/ 43492 w 43491"/>
                      <a:gd name="connsiteY34" fmla="*/ 53114 h 54872"/>
                      <a:gd name="connsiteX35" fmla="*/ 43492 w 43491"/>
                      <a:gd name="connsiteY35" fmla="*/ 53885 h 54872"/>
                      <a:gd name="connsiteX36" fmla="*/ 34042 w 43491"/>
                      <a:gd name="connsiteY36" fmla="*/ 53885 h 54872"/>
                      <a:gd name="connsiteX37" fmla="*/ 19053 w 43491"/>
                      <a:gd name="connsiteY37" fmla="*/ 47007 h 54872"/>
                      <a:gd name="connsiteX38" fmla="*/ 23639 w 43491"/>
                      <a:gd name="connsiteY38" fmla="*/ 46328 h 54872"/>
                      <a:gd name="connsiteX39" fmla="*/ 27548 w 43491"/>
                      <a:gd name="connsiteY39" fmla="*/ 44539 h 54872"/>
                      <a:gd name="connsiteX40" fmla="*/ 30595 w 43491"/>
                      <a:gd name="connsiteY40" fmla="*/ 42010 h 54872"/>
                      <a:gd name="connsiteX41" fmla="*/ 32626 w 43491"/>
                      <a:gd name="connsiteY41" fmla="*/ 39080 h 54872"/>
                      <a:gd name="connsiteX42" fmla="*/ 32626 w 43491"/>
                      <a:gd name="connsiteY42" fmla="*/ 28223 h 54872"/>
                      <a:gd name="connsiteX43" fmla="*/ 25116 w 43491"/>
                      <a:gd name="connsiteY43" fmla="*/ 28223 h 54872"/>
                      <a:gd name="connsiteX44" fmla="*/ 13174 w 43491"/>
                      <a:gd name="connsiteY44" fmla="*/ 30628 h 54872"/>
                      <a:gd name="connsiteX45" fmla="*/ 8988 w 43491"/>
                      <a:gd name="connsiteY45" fmla="*/ 37939 h 54872"/>
                      <a:gd name="connsiteX46" fmla="*/ 9634 w 43491"/>
                      <a:gd name="connsiteY46" fmla="*/ 41517 h 54872"/>
                      <a:gd name="connsiteX47" fmla="*/ 11573 w 43491"/>
                      <a:gd name="connsiteY47" fmla="*/ 44385 h 54872"/>
                      <a:gd name="connsiteX48" fmla="*/ 14743 w 43491"/>
                      <a:gd name="connsiteY48" fmla="*/ 46297 h 54872"/>
                      <a:gd name="connsiteX49" fmla="*/ 19114 w 43491"/>
                      <a:gd name="connsiteY49" fmla="*/ 47007 h 5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43491" h="54872">
                        <a:moveTo>
                          <a:pt x="34012" y="53885"/>
                        </a:moveTo>
                        <a:cubicBezTo>
                          <a:pt x="33673" y="53237"/>
                          <a:pt x="33427" y="52405"/>
                          <a:pt x="33242" y="51418"/>
                        </a:cubicBezTo>
                        <a:cubicBezTo>
                          <a:pt x="33057" y="50431"/>
                          <a:pt x="32873" y="49382"/>
                          <a:pt x="32750" y="48302"/>
                        </a:cubicBezTo>
                        <a:cubicBezTo>
                          <a:pt x="31919" y="49197"/>
                          <a:pt x="30964" y="50030"/>
                          <a:pt x="29887" y="50832"/>
                        </a:cubicBezTo>
                        <a:cubicBezTo>
                          <a:pt x="28810" y="51634"/>
                          <a:pt x="27671" y="52343"/>
                          <a:pt x="26440" y="52929"/>
                        </a:cubicBezTo>
                        <a:cubicBezTo>
                          <a:pt x="25209" y="53515"/>
                          <a:pt x="23823" y="54009"/>
                          <a:pt x="22377" y="54348"/>
                        </a:cubicBezTo>
                        <a:cubicBezTo>
                          <a:pt x="20899" y="54687"/>
                          <a:pt x="19360" y="54872"/>
                          <a:pt x="17760" y="54872"/>
                        </a:cubicBezTo>
                        <a:cubicBezTo>
                          <a:pt x="15051" y="54872"/>
                          <a:pt x="12620" y="54471"/>
                          <a:pt x="10434" y="53638"/>
                        </a:cubicBezTo>
                        <a:cubicBezTo>
                          <a:pt x="8249" y="52806"/>
                          <a:pt x="6371" y="51726"/>
                          <a:pt x="4832" y="50307"/>
                        </a:cubicBezTo>
                        <a:cubicBezTo>
                          <a:pt x="3293" y="48888"/>
                          <a:pt x="2093" y="47254"/>
                          <a:pt x="1262" y="45341"/>
                        </a:cubicBezTo>
                        <a:cubicBezTo>
                          <a:pt x="431" y="43429"/>
                          <a:pt x="0" y="41393"/>
                          <a:pt x="0" y="39203"/>
                        </a:cubicBezTo>
                        <a:cubicBezTo>
                          <a:pt x="0" y="36366"/>
                          <a:pt x="554" y="33867"/>
                          <a:pt x="1662" y="31708"/>
                        </a:cubicBezTo>
                        <a:cubicBezTo>
                          <a:pt x="2770" y="29549"/>
                          <a:pt x="4340" y="27729"/>
                          <a:pt x="6402" y="26249"/>
                        </a:cubicBezTo>
                        <a:cubicBezTo>
                          <a:pt x="8464" y="24768"/>
                          <a:pt x="10958" y="23688"/>
                          <a:pt x="13882" y="22917"/>
                        </a:cubicBezTo>
                        <a:cubicBezTo>
                          <a:pt x="16806" y="22146"/>
                          <a:pt x="20068" y="21807"/>
                          <a:pt x="23670" y="21807"/>
                        </a:cubicBezTo>
                        <a:lnTo>
                          <a:pt x="32626" y="21807"/>
                        </a:lnTo>
                        <a:lnTo>
                          <a:pt x="32626" y="17643"/>
                        </a:lnTo>
                        <a:cubicBezTo>
                          <a:pt x="32626" y="14497"/>
                          <a:pt x="31672" y="11968"/>
                          <a:pt x="29795" y="10086"/>
                        </a:cubicBezTo>
                        <a:cubicBezTo>
                          <a:pt x="27917" y="8205"/>
                          <a:pt x="25116" y="7279"/>
                          <a:pt x="21453" y="7279"/>
                        </a:cubicBezTo>
                        <a:cubicBezTo>
                          <a:pt x="19761" y="7279"/>
                          <a:pt x="18222" y="7495"/>
                          <a:pt x="16836" y="7958"/>
                        </a:cubicBezTo>
                        <a:cubicBezTo>
                          <a:pt x="15451" y="8421"/>
                          <a:pt x="14251" y="9037"/>
                          <a:pt x="13266" y="9778"/>
                        </a:cubicBezTo>
                        <a:cubicBezTo>
                          <a:pt x="12281" y="10518"/>
                          <a:pt x="11512" y="11443"/>
                          <a:pt x="10958" y="12430"/>
                        </a:cubicBezTo>
                        <a:cubicBezTo>
                          <a:pt x="10404" y="13417"/>
                          <a:pt x="10127" y="14497"/>
                          <a:pt x="10127" y="15607"/>
                        </a:cubicBezTo>
                        <a:lnTo>
                          <a:pt x="1046" y="15607"/>
                        </a:lnTo>
                        <a:cubicBezTo>
                          <a:pt x="1046" y="13726"/>
                          <a:pt x="1539" y="11844"/>
                          <a:pt x="2524" y="9994"/>
                        </a:cubicBezTo>
                        <a:cubicBezTo>
                          <a:pt x="3509" y="8143"/>
                          <a:pt x="4925" y="6477"/>
                          <a:pt x="6741" y="4997"/>
                        </a:cubicBezTo>
                        <a:cubicBezTo>
                          <a:pt x="8557" y="3516"/>
                          <a:pt x="10773" y="2313"/>
                          <a:pt x="13358" y="1388"/>
                        </a:cubicBezTo>
                        <a:cubicBezTo>
                          <a:pt x="15944" y="463"/>
                          <a:pt x="18837" y="0"/>
                          <a:pt x="22007" y="0"/>
                        </a:cubicBezTo>
                        <a:cubicBezTo>
                          <a:pt x="24870" y="0"/>
                          <a:pt x="27517" y="370"/>
                          <a:pt x="29918" y="1110"/>
                        </a:cubicBezTo>
                        <a:cubicBezTo>
                          <a:pt x="32319" y="1851"/>
                          <a:pt x="34412" y="2961"/>
                          <a:pt x="36135" y="4442"/>
                        </a:cubicBezTo>
                        <a:cubicBezTo>
                          <a:pt x="37859" y="5922"/>
                          <a:pt x="39213" y="7773"/>
                          <a:pt x="40167" y="9994"/>
                        </a:cubicBezTo>
                        <a:cubicBezTo>
                          <a:pt x="41152" y="12214"/>
                          <a:pt x="41645" y="14805"/>
                          <a:pt x="41645" y="17766"/>
                        </a:cubicBezTo>
                        <a:lnTo>
                          <a:pt x="41645" y="42349"/>
                        </a:lnTo>
                        <a:cubicBezTo>
                          <a:pt x="41645" y="44138"/>
                          <a:pt x="41799" y="46020"/>
                          <a:pt x="42107" y="47994"/>
                        </a:cubicBezTo>
                        <a:cubicBezTo>
                          <a:pt x="42414" y="49968"/>
                          <a:pt x="42876" y="51664"/>
                          <a:pt x="43492" y="53114"/>
                        </a:cubicBezTo>
                        <a:lnTo>
                          <a:pt x="43492" y="53885"/>
                        </a:lnTo>
                        <a:lnTo>
                          <a:pt x="34042" y="53885"/>
                        </a:lnTo>
                        <a:close/>
                        <a:moveTo>
                          <a:pt x="19053" y="47007"/>
                        </a:moveTo>
                        <a:cubicBezTo>
                          <a:pt x="20684" y="47007"/>
                          <a:pt x="22192" y="46791"/>
                          <a:pt x="23639" y="46328"/>
                        </a:cubicBezTo>
                        <a:cubicBezTo>
                          <a:pt x="25055" y="45866"/>
                          <a:pt x="26378" y="45280"/>
                          <a:pt x="27548" y="44539"/>
                        </a:cubicBezTo>
                        <a:cubicBezTo>
                          <a:pt x="28717" y="43799"/>
                          <a:pt x="29733" y="42966"/>
                          <a:pt x="30595" y="42010"/>
                        </a:cubicBezTo>
                        <a:cubicBezTo>
                          <a:pt x="31457" y="41054"/>
                          <a:pt x="32134" y="40098"/>
                          <a:pt x="32626" y="39080"/>
                        </a:cubicBezTo>
                        <a:lnTo>
                          <a:pt x="32626" y="28223"/>
                        </a:lnTo>
                        <a:lnTo>
                          <a:pt x="25116" y="28223"/>
                        </a:lnTo>
                        <a:cubicBezTo>
                          <a:pt x="19945" y="28223"/>
                          <a:pt x="15975" y="29025"/>
                          <a:pt x="13174" y="30628"/>
                        </a:cubicBezTo>
                        <a:cubicBezTo>
                          <a:pt x="10373" y="32232"/>
                          <a:pt x="8988" y="34669"/>
                          <a:pt x="8988" y="37939"/>
                        </a:cubicBezTo>
                        <a:cubicBezTo>
                          <a:pt x="8988" y="39203"/>
                          <a:pt x="9203" y="40406"/>
                          <a:pt x="9634" y="41517"/>
                        </a:cubicBezTo>
                        <a:cubicBezTo>
                          <a:pt x="10065" y="42627"/>
                          <a:pt x="10711" y="43583"/>
                          <a:pt x="11573" y="44385"/>
                        </a:cubicBezTo>
                        <a:cubicBezTo>
                          <a:pt x="12435" y="45187"/>
                          <a:pt x="13481" y="45804"/>
                          <a:pt x="14743" y="46297"/>
                        </a:cubicBezTo>
                        <a:cubicBezTo>
                          <a:pt x="16005" y="46791"/>
                          <a:pt x="17452" y="47007"/>
                          <a:pt x="19114" y="47007"/>
                        </a:cubicBezTo>
                        <a:close/>
                      </a:path>
                    </a:pathLst>
                  </a:custGeom>
                  <a:grpFill/>
                  <a:ln w="3075" cap="flat">
                    <a:noFill/>
                    <a:prstDash val="solid"/>
                    <a:miter/>
                  </a:ln>
                </p:spPr>
                <p:txBody>
                  <a:bodyPr rtlCol="0" anchor="ctr"/>
                  <a:lstStyle/>
                  <a:p>
                    <a:endParaRPr lang="en-IS">
                      <a:solidFill>
                        <a:schemeClr val="bg1"/>
                      </a:solidFill>
                    </a:endParaRPr>
                  </a:p>
                </p:txBody>
              </p:sp>
              <p:sp>
                <p:nvSpPr>
                  <p:cNvPr id="27" name="Freeform 26">
                    <a:extLst>
                      <a:ext uri="{FF2B5EF4-FFF2-40B4-BE49-F238E27FC236}">
                        <a16:creationId xmlns:a16="http://schemas.microsoft.com/office/drawing/2014/main" id="{3A9D34DD-696A-7A2E-34A7-184CAA7CA689}"/>
                      </a:ext>
                    </a:extLst>
                  </p:cNvPr>
                  <p:cNvSpPr/>
                  <p:nvPr/>
                </p:nvSpPr>
                <p:spPr>
                  <a:xfrm>
                    <a:off x="11033097" y="623651"/>
                    <a:ext cx="41491" cy="53823"/>
                  </a:xfrm>
                  <a:custGeom>
                    <a:avLst/>
                    <a:gdLst>
                      <a:gd name="connsiteX0" fmla="*/ 8495 w 41491"/>
                      <a:gd name="connsiteY0" fmla="*/ 987 h 53823"/>
                      <a:gd name="connsiteX1" fmla="*/ 8803 w 41491"/>
                      <a:gd name="connsiteY1" fmla="*/ 7619 h 53823"/>
                      <a:gd name="connsiteX2" fmla="*/ 15636 w 41491"/>
                      <a:gd name="connsiteY2" fmla="*/ 2036 h 53823"/>
                      <a:gd name="connsiteX3" fmla="*/ 24593 w 41491"/>
                      <a:gd name="connsiteY3" fmla="*/ 0 h 53823"/>
                      <a:gd name="connsiteX4" fmla="*/ 31580 w 41491"/>
                      <a:gd name="connsiteY4" fmla="*/ 1049 h 53823"/>
                      <a:gd name="connsiteX5" fmla="*/ 36905 w 41491"/>
                      <a:gd name="connsiteY5" fmla="*/ 4411 h 53823"/>
                      <a:gd name="connsiteX6" fmla="*/ 40291 w 41491"/>
                      <a:gd name="connsiteY6" fmla="*/ 10364 h 53823"/>
                      <a:gd name="connsiteX7" fmla="*/ 41491 w 41491"/>
                      <a:gd name="connsiteY7" fmla="*/ 19185 h 53823"/>
                      <a:gd name="connsiteX8" fmla="*/ 41491 w 41491"/>
                      <a:gd name="connsiteY8" fmla="*/ 53823 h 53823"/>
                      <a:gd name="connsiteX9" fmla="*/ 32473 w 41491"/>
                      <a:gd name="connsiteY9" fmla="*/ 53823 h 53823"/>
                      <a:gd name="connsiteX10" fmla="*/ 32473 w 41491"/>
                      <a:gd name="connsiteY10" fmla="*/ 19093 h 53823"/>
                      <a:gd name="connsiteX11" fmla="*/ 31795 w 41491"/>
                      <a:gd name="connsiteY11" fmla="*/ 13849 h 53823"/>
                      <a:gd name="connsiteX12" fmla="*/ 29764 w 41491"/>
                      <a:gd name="connsiteY12" fmla="*/ 10302 h 53823"/>
                      <a:gd name="connsiteX13" fmla="*/ 26440 w 41491"/>
                      <a:gd name="connsiteY13" fmla="*/ 8297 h 53823"/>
                      <a:gd name="connsiteX14" fmla="*/ 21884 w 41491"/>
                      <a:gd name="connsiteY14" fmla="*/ 7649 h 53823"/>
                      <a:gd name="connsiteX15" fmla="*/ 14189 w 41491"/>
                      <a:gd name="connsiteY15" fmla="*/ 9994 h 53823"/>
                      <a:gd name="connsiteX16" fmla="*/ 9018 w 41491"/>
                      <a:gd name="connsiteY16" fmla="*/ 16162 h 53823"/>
                      <a:gd name="connsiteX17" fmla="*/ 9018 w 41491"/>
                      <a:gd name="connsiteY17" fmla="*/ 53823 h 53823"/>
                      <a:gd name="connsiteX18" fmla="*/ 0 w 41491"/>
                      <a:gd name="connsiteY18" fmla="*/ 53823 h 53823"/>
                      <a:gd name="connsiteX19" fmla="*/ 0 w 41491"/>
                      <a:gd name="connsiteY19" fmla="*/ 956 h 53823"/>
                      <a:gd name="connsiteX20" fmla="*/ 8526 w 41491"/>
                      <a:gd name="connsiteY20" fmla="*/ 956 h 53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491" h="53823">
                        <a:moveTo>
                          <a:pt x="8495" y="987"/>
                        </a:moveTo>
                        <a:lnTo>
                          <a:pt x="8803" y="7619"/>
                        </a:lnTo>
                        <a:cubicBezTo>
                          <a:pt x="10681" y="5244"/>
                          <a:pt x="12958" y="3362"/>
                          <a:pt x="15636" y="2036"/>
                        </a:cubicBezTo>
                        <a:cubicBezTo>
                          <a:pt x="18314" y="679"/>
                          <a:pt x="21300" y="0"/>
                          <a:pt x="24593" y="0"/>
                        </a:cubicBezTo>
                        <a:cubicBezTo>
                          <a:pt x="27148" y="0"/>
                          <a:pt x="29487" y="339"/>
                          <a:pt x="31580" y="1049"/>
                        </a:cubicBezTo>
                        <a:cubicBezTo>
                          <a:pt x="33673" y="1758"/>
                          <a:pt x="35427" y="2869"/>
                          <a:pt x="36905" y="4411"/>
                        </a:cubicBezTo>
                        <a:cubicBezTo>
                          <a:pt x="38382" y="5953"/>
                          <a:pt x="39490" y="7958"/>
                          <a:pt x="40291" y="10364"/>
                        </a:cubicBezTo>
                        <a:cubicBezTo>
                          <a:pt x="41091" y="12800"/>
                          <a:pt x="41491" y="15731"/>
                          <a:pt x="41491" y="19185"/>
                        </a:cubicBezTo>
                        <a:lnTo>
                          <a:pt x="41491" y="53823"/>
                        </a:lnTo>
                        <a:lnTo>
                          <a:pt x="32473" y="53823"/>
                        </a:lnTo>
                        <a:lnTo>
                          <a:pt x="32473" y="19093"/>
                        </a:lnTo>
                        <a:cubicBezTo>
                          <a:pt x="32473" y="17026"/>
                          <a:pt x="32257" y="15299"/>
                          <a:pt x="31795" y="13849"/>
                        </a:cubicBezTo>
                        <a:cubicBezTo>
                          <a:pt x="31334" y="12399"/>
                          <a:pt x="30657" y="11227"/>
                          <a:pt x="29764" y="10302"/>
                        </a:cubicBezTo>
                        <a:cubicBezTo>
                          <a:pt x="28871" y="9377"/>
                          <a:pt x="27763" y="8729"/>
                          <a:pt x="26440" y="8297"/>
                        </a:cubicBezTo>
                        <a:cubicBezTo>
                          <a:pt x="25116" y="7865"/>
                          <a:pt x="23608" y="7649"/>
                          <a:pt x="21884" y="7649"/>
                        </a:cubicBezTo>
                        <a:cubicBezTo>
                          <a:pt x="18960" y="7649"/>
                          <a:pt x="16375" y="8421"/>
                          <a:pt x="14189" y="9994"/>
                        </a:cubicBezTo>
                        <a:cubicBezTo>
                          <a:pt x="11973" y="11567"/>
                          <a:pt x="10250" y="13602"/>
                          <a:pt x="9018" y="16162"/>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grpSp>
            <p:sp>
              <p:nvSpPr>
                <p:cNvPr id="25" name="Freeform 24">
                  <a:extLst>
                    <a:ext uri="{FF2B5EF4-FFF2-40B4-BE49-F238E27FC236}">
                      <a16:creationId xmlns:a16="http://schemas.microsoft.com/office/drawing/2014/main" id="{08D67EB0-A38F-6496-9B99-83901326F4F1}"/>
                    </a:ext>
                  </a:extLst>
                </p:cNvPr>
                <p:cNvSpPr/>
                <p:nvPr/>
              </p:nvSpPr>
              <p:spPr>
                <a:xfrm>
                  <a:off x="11780213" y="624639"/>
                  <a:ext cx="44999" cy="74273"/>
                </a:xfrm>
                <a:custGeom>
                  <a:avLst/>
                  <a:gdLst>
                    <a:gd name="connsiteX0" fmla="*/ 23054 w 44999"/>
                    <a:gd name="connsiteY0" fmla="*/ 39635 h 74273"/>
                    <a:gd name="connsiteX1" fmla="*/ 35335 w 44999"/>
                    <a:gd name="connsiteY1" fmla="*/ 0 h 74273"/>
                    <a:gd name="connsiteX2" fmla="*/ 45000 w 44999"/>
                    <a:gd name="connsiteY2" fmla="*/ 0 h 74273"/>
                    <a:gd name="connsiteX3" fmla="*/ 23793 w 44999"/>
                    <a:gd name="connsiteY3" fmla="*/ 61041 h 74273"/>
                    <a:gd name="connsiteX4" fmla="*/ 21884 w 44999"/>
                    <a:gd name="connsiteY4" fmla="*/ 65298 h 74273"/>
                    <a:gd name="connsiteX5" fmla="*/ 18837 w 44999"/>
                    <a:gd name="connsiteY5" fmla="*/ 69585 h 74273"/>
                    <a:gd name="connsiteX6" fmla="*/ 14313 w 44999"/>
                    <a:gd name="connsiteY6" fmla="*/ 72916 h 74273"/>
                    <a:gd name="connsiteX7" fmla="*/ 8126 w 44999"/>
                    <a:gd name="connsiteY7" fmla="*/ 74273 h 74273"/>
                    <a:gd name="connsiteX8" fmla="*/ 6864 w 44999"/>
                    <a:gd name="connsiteY8" fmla="*/ 74181 h 74273"/>
                    <a:gd name="connsiteX9" fmla="*/ 5386 w 44999"/>
                    <a:gd name="connsiteY9" fmla="*/ 73965 h 74273"/>
                    <a:gd name="connsiteX10" fmla="*/ 4032 w 44999"/>
                    <a:gd name="connsiteY10" fmla="*/ 73718 h 74273"/>
                    <a:gd name="connsiteX11" fmla="*/ 3047 w 44999"/>
                    <a:gd name="connsiteY11" fmla="*/ 73502 h 74273"/>
                    <a:gd name="connsiteX12" fmla="*/ 3047 w 44999"/>
                    <a:gd name="connsiteY12" fmla="*/ 66161 h 74273"/>
                    <a:gd name="connsiteX13" fmla="*/ 3570 w 44999"/>
                    <a:gd name="connsiteY13" fmla="*/ 66223 h 74273"/>
                    <a:gd name="connsiteX14" fmla="*/ 4278 w 44999"/>
                    <a:gd name="connsiteY14" fmla="*/ 66285 h 74273"/>
                    <a:gd name="connsiteX15" fmla="*/ 4955 w 44999"/>
                    <a:gd name="connsiteY15" fmla="*/ 66346 h 74273"/>
                    <a:gd name="connsiteX16" fmla="*/ 5479 w 44999"/>
                    <a:gd name="connsiteY16" fmla="*/ 66346 h 74273"/>
                    <a:gd name="connsiteX17" fmla="*/ 9511 w 44999"/>
                    <a:gd name="connsiteY17" fmla="*/ 65914 h 74273"/>
                    <a:gd name="connsiteX18" fmla="*/ 12620 w 44999"/>
                    <a:gd name="connsiteY18" fmla="*/ 64465 h 74273"/>
                    <a:gd name="connsiteX19" fmla="*/ 14990 w 44999"/>
                    <a:gd name="connsiteY19" fmla="*/ 61812 h 74273"/>
                    <a:gd name="connsiteX20" fmla="*/ 16806 w 44999"/>
                    <a:gd name="connsiteY20" fmla="*/ 57710 h 74273"/>
                    <a:gd name="connsiteX21" fmla="*/ 18806 w 44999"/>
                    <a:gd name="connsiteY21" fmla="*/ 52343 h 74273"/>
                    <a:gd name="connsiteX22" fmla="*/ 0 w 44999"/>
                    <a:gd name="connsiteY22" fmla="*/ 62 h 74273"/>
                    <a:gd name="connsiteX23" fmla="*/ 9849 w 44999"/>
                    <a:gd name="connsiteY23" fmla="*/ 62 h 74273"/>
                    <a:gd name="connsiteX24" fmla="*/ 23023 w 44999"/>
                    <a:gd name="connsiteY24" fmla="*/ 39697 h 74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4999" h="74273">
                      <a:moveTo>
                        <a:pt x="23054" y="39635"/>
                      </a:moveTo>
                      <a:lnTo>
                        <a:pt x="35335" y="0"/>
                      </a:lnTo>
                      <a:lnTo>
                        <a:pt x="45000" y="0"/>
                      </a:lnTo>
                      <a:lnTo>
                        <a:pt x="23793" y="61041"/>
                      </a:lnTo>
                      <a:cubicBezTo>
                        <a:pt x="23300" y="62336"/>
                        <a:pt x="22685" y="63755"/>
                        <a:pt x="21884" y="65298"/>
                      </a:cubicBezTo>
                      <a:cubicBezTo>
                        <a:pt x="21115" y="66840"/>
                        <a:pt x="20099" y="68259"/>
                        <a:pt x="18837" y="69585"/>
                      </a:cubicBezTo>
                      <a:cubicBezTo>
                        <a:pt x="17575" y="70911"/>
                        <a:pt x="16067" y="72022"/>
                        <a:pt x="14313" y="72916"/>
                      </a:cubicBezTo>
                      <a:cubicBezTo>
                        <a:pt x="12558" y="73811"/>
                        <a:pt x="10496" y="74273"/>
                        <a:pt x="8126" y="74273"/>
                      </a:cubicBezTo>
                      <a:cubicBezTo>
                        <a:pt x="7756" y="74273"/>
                        <a:pt x="7356" y="74242"/>
                        <a:pt x="6864" y="74181"/>
                      </a:cubicBezTo>
                      <a:cubicBezTo>
                        <a:pt x="6371" y="74119"/>
                        <a:pt x="5879" y="74027"/>
                        <a:pt x="5386" y="73965"/>
                      </a:cubicBezTo>
                      <a:cubicBezTo>
                        <a:pt x="4894" y="73903"/>
                        <a:pt x="4432" y="73811"/>
                        <a:pt x="4032" y="73718"/>
                      </a:cubicBezTo>
                      <a:cubicBezTo>
                        <a:pt x="3632" y="73626"/>
                        <a:pt x="3293" y="73564"/>
                        <a:pt x="3047" y="73502"/>
                      </a:cubicBezTo>
                      <a:lnTo>
                        <a:pt x="3047" y="66161"/>
                      </a:lnTo>
                      <a:cubicBezTo>
                        <a:pt x="3047" y="66161"/>
                        <a:pt x="3355" y="66223"/>
                        <a:pt x="3570" y="66223"/>
                      </a:cubicBezTo>
                      <a:cubicBezTo>
                        <a:pt x="3786" y="66223"/>
                        <a:pt x="4032" y="66254"/>
                        <a:pt x="4278" y="66285"/>
                      </a:cubicBezTo>
                      <a:cubicBezTo>
                        <a:pt x="4525" y="66315"/>
                        <a:pt x="4740" y="66315"/>
                        <a:pt x="4955" y="66346"/>
                      </a:cubicBezTo>
                      <a:cubicBezTo>
                        <a:pt x="5171" y="66377"/>
                        <a:pt x="5325" y="66346"/>
                        <a:pt x="5479" y="66346"/>
                      </a:cubicBezTo>
                      <a:cubicBezTo>
                        <a:pt x="7018" y="66346"/>
                        <a:pt x="8341" y="66192"/>
                        <a:pt x="9511" y="65914"/>
                      </a:cubicBezTo>
                      <a:cubicBezTo>
                        <a:pt x="10681" y="65637"/>
                        <a:pt x="11727" y="65143"/>
                        <a:pt x="12620" y="64465"/>
                      </a:cubicBezTo>
                      <a:cubicBezTo>
                        <a:pt x="13512" y="63786"/>
                        <a:pt x="14313" y="62923"/>
                        <a:pt x="14990" y="61812"/>
                      </a:cubicBezTo>
                      <a:cubicBezTo>
                        <a:pt x="15667" y="60702"/>
                        <a:pt x="16282" y="59345"/>
                        <a:pt x="16806" y="57710"/>
                      </a:cubicBezTo>
                      <a:lnTo>
                        <a:pt x="18806" y="52343"/>
                      </a:lnTo>
                      <a:lnTo>
                        <a:pt x="0" y="62"/>
                      </a:lnTo>
                      <a:lnTo>
                        <a:pt x="9849" y="62"/>
                      </a:lnTo>
                      <a:lnTo>
                        <a:pt x="23023" y="39697"/>
                      </a:lnTo>
                      <a:close/>
                    </a:path>
                  </a:pathLst>
                </a:custGeom>
                <a:grpFill/>
                <a:ln w="3075" cap="flat">
                  <a:noFill/>
                  <a:prstDash val="solid"/>
                  <a:miter/>
                </a:ln>
              </p:spPr>
              <p:txBody>
                <a:bodyPr rtlCol="0" anchor="ctr"/>
                <a:lstStyle/>
                <a:p>
                  <a:endParaRPr lang="en-IS">
                    <a:solidFill>
                      <a:schemeClr val="bg1"/>
                    </a:solidFill>
                  </a:endParaRPr>
                </a:p>
              </p:txBody>
            </p:sp>
          </p:grpSp>
          <p:grpSp>
            <p:nvGrpSpPr>
              <p:cNvPr id="8" name="Graphic 1">
                <a:extLst>
                  <a:ext uri="{FF2B5EF4-FFF2-40B4-BE49-F238E27FC236}">
                    <a16:creationId xmlns:a16="http://schemas.microsoft.com/office/drawing/2014/main" id="{C91DEA47-AD07-C0CB-E411-AEA49039E656}"/>
                  </a:ext>
                </a:extLst>
              </p:cNvPr>
              <p:cNvGrpSpPr/>
              <p:nvPr/>
            </p:nvGrpSpPr>
            <p:grpSpPr>
              <a:xfrm>
                <a:off x="11115341" y="598174"/>
                <a:ext cx="267660" cy="111995"/>
                <a:chOff x="11115341" y="598174"/>
                <a:chExt cx="267660" cy="111995"/>
              </a:xfrm>
              <a:grpFill/>
            </p:grpSpPr>
            <p:grpSp>
              <p:nvGrpSpPr>
                <p:cNvPr id="10" name="Graphic 1">
                  <a:extLst>
                    <a:ext uri="{FF2B5EF4-FFF2-40B4-BE49-F238E27FC236}">
                      <a16:creationId xmlns:a16="http://schemas.microsoft.com/office/drawing/2014/main" id="{E9DAA64B-43B5-9D41-C2F8-7A48FD6BA4C3}"/>
                    </a:ext>
                  </a:extLst>
                </p:cNvPr>
                <p:cNvGrpSpPr/>
                <p:nvPr/>
              </p:nvGrpSpPr>
              <p:grpSpPr>
                <a:xfrm>
                  <a:off x="11115341" y="598174"/>
                  <a:ext cx="267660" cy="111995"/>
                  <a:chOff x="11115341" y="598174"/>
                  <a:chExt cx="267660" cy="111995"/>
                </a:xfrm>
                <a:grpFill/>
              </p:grpSpPr>
              <p:sp>
                <p:nvSpPr>
                  <p:cNvPr id="12" name="Freeform 11">
                    <a:extLst>
                      <a:ext uri="{FF2B5EF4-FFF2-40B4-BE49-F238E27FC236}">
                        <a16:creationId xmlns:a16="http://schemas.microsoft.com/office/drawing/2014/main" id="{62282CD1-4E22-D1B0-7858-5ABC20A61A79}"/>
                      </a:ext>
                    </a:extLst>
                  </p:cNvPr>
                  <p:cNvSpPr/>
                  <p:nvPr/>
                </p:nvSpPr>
                <p:spPr>
                  <a:xfrm>
                    <a:off x="11115341" y="619457"/>
                    <a:ext cx="48508" cy="62182"/>
                  </a:xfrm>
                  <a:custGeom>
                    <a:avLst/>
                    <a:gdLst>
                      <a:gd name="connsiteX0" fmla="*/ 35674 w 48508"/>
                      <a:gd name="connsiteY0" fmla="*/ 43336 h 62182"/>
                      <a:gd name="connsiteX1" fmla="*/ 30472 w 48508"/>
                      <a:gd name="connsiteY1" fmla="*/ 47932 h 62182"/>
                      <a:gd name="connsiteX2" fmla="*/ 22685 w 48508"/>
                      <a:gd name="connsiteY2" fmla="*/ 50122 h 62182"/>
                      <a:gd name="connsiteX3" fmla="*/ 14990 w 48508"/>
                      <a:gd name="connsiteY3" fmla="*/ 47716 h 62182"/>
                      <a:gd name="connsiteX4" fmla="*/ 12527 w 48508"/>
                      <a:gd name="connsiteY4" fmla="*/ 41424 h 62182"/>
                      <a:gd name="connsiteX5" fmla="*/ 15328 w 48508"/>
                      <a:gd name="connsiteY5" fmla="*/ 35872 h 62182"/>
                      <a:gd name="connsiteX6" fmla="*/ 23454 w 48508"/>
                      <a:gd name="connsiteY6" fmla="*/ 33713 h 62182"/>
                      <a:gd name="connsiteX7" fmla="*/ 30995 w 48508"/>
                      <a:gd name="connsiteY7" fmla="*/ 34361 h 62182"/>
                      <a:gd name="connsiteX8" fmla="*/ 35704 w 48508"/>
                      <a:gd name="connsiteY8" fmla="*/ 35903 h 62182"/>
                      <a:gd name="connsiteX9" fmla="*/ 35704 w 48508"/>
                      <a:gd name="connsiteY9" fmla="*/ 43306 h 62182"/>
                      <a:gd name="connsiteX10" fmla="*/ 42230 w 48508"/>
                      <a:gd name="connsiteY10" fmla="*/ 4997 h 62182"/>
                      <a:gd name="connsiteX11" fmla="*/ 26070 w 48508"/>
                      <a:gd name="connsiteY11" fmla="*/ 0 h 62182"/>
                      <a:gd name="connsiteX12" fmla="*/ 14990 w 48508"/>
                      <a:gd name="connsiteY12" fmla="*/ 1357 h 62182"/>
                      <a:gd name="connsiteX13" fmla="*/ 5910 w 48508"/>
                      <a:gd name="connsiteY13" fmla="*/ 5305 h 62182"/>
                      <a:gd name="connsiteX14" fmla="*/ 5571 w 48508"/>
                      <a:gd name="connsiteY14" fmla="*/ 6508 h 62182"/>
                      <a:gd name="connsiteX15" fmla="*/ 9942 w 48508"/>
                      <a:gd name="connsiteY15" fmla="*/ 15114 h 62182"/>
                      <a:gd name="connsiteX16" fmla="*/ 10496 w 48508"/>
                      <a:gd name="connsiteY16" fmla="*/ 15576 h 62182"/>
                      <a:gd name="connsiteX17" fmla="*/ 10773 w 48508"/>
                      <a:gd name="connsiteY17" fmla="*/ 15607 h 62182"/>
                      <a:gd name="connsiteX18" fmla="*/ 11204 w 48508"/>
                      <a:gd name="connsiteY18" fmla="*/ 15484 h 62182"/>
                      <a:gd name="connsiteX19" fmla="*/ 17945 w 48508"/>
                      <a:gd name="connsiteY19" fmla="*/ 12800 h 62182"/>
                      <a:gd name="connsiteX20" fmla="*/ 25763 w 48508"/>
                      <a:gd name="connsiteY20" fmla="*/ 11937 h 62182"/>
                      <a:gd name="connsiteX21" fmla="*/ 33211 w 48508"/>
                      <a:gd name="connsiteY21" fmla="*/ 14250 h 62182"/>
                      <a:gd name="connsiteX22" fmla="*/ 35704 w 48508"/>
                      <a:gd name="connsiteY22" fmla="*/ 20851 h 62182"/>
                      <a:gd name="connsiteX23" fmla="*/ 35704 w 48508"/>
                      <a:gd name="connsiteY23" fmla="*/ 23812 h 62182"/>
                      <a:gd name="connsiteX24" fmla="*/ 23793 w 48508"/>
                      <a:gd name="connsiteY24" fmla="*/ 22054 h 62182"/>
                      <a:gd name="connsiteX25" fmla="*/ 14466 w 48508"/>
                      <a:gd name="connsiteY25" fmla="*/ 23195 h 62182"/>
                      <a:gd name="connsiteX26" fmla="*/ 6925 w 48508"/>
                      <a:gd name="connsiteY26" fmla="*/ 26773 h 62182"/>
                      <a:gd name="connsiteX27" fmla="*/ 1847 w 48508"/>
                      <a:gd name="connsiteY27" fmla="*/ 32942 h 62182"/>
                      <a:gd name="connsiteX28" fmla="*/ 0 w 48508"/>
                      <a:gd name="connsiteY28" fmla="*/ 41732 h 62182"/>
                      <a:gd name="connsiteX29" fmla="*/ 1908 w 48508"/>
                      <a:gd name="connsiteY29" fmla="*/ 51171 h 62182"/>
                      <a:gd name="connsiteX30" fmla="*/ 6802 w 48508"/>
                      <a:gd name="connsiteY30" fmla="*/ 57556 h 62182"/>
                      <a:gd name="connsiteX31" fmla="*/ 13512 w 48508"/>
                      <a:gd name="connsiteY31" fmla="*/ 61103 h 62182"/>
                      <a:gd name="connsiteX32" fmla="*/ 20838 w 48508"/>
                      <a:gd name="connsiteY32" fmla="*/ 62182 h 62182"/>
                      <a:gd name="connsiteX33" fmla="*/ 29979 w 48508"/>
                      <a:gd name="connsiteY33" fmla="*/ 60116 h 62182"/>
                      <a:gd name="connsiteX34" fmla="*/ 35674 w 48508"/>
                      <a:gd name="connsiteY34" fmla="*/ 56414 h 62182"/>
                      <a:gd name="connsiteX35" fmla="*/ 35674 w 48508"/>
                      <a:gd name="connsiteY35" fmla="*/ 60085 h 62182"/>
                      <a:gd name="connsiteX36" fmla="*/ 36566 w 48508"/>
                      <a:gd name="connsiteY36" fmla="*/ 61010 h 62182"/>
                      <a:gd name="connsiteX37" fmla="*/ 47616 w 48508"/>
                      <a:gd name="connsiteY37" fmla="*/ 61010 h 62182"/>
                      <a:gd name="connsiteX38" fmla="*/ 48509 w 48508"/>
                      <a:gd name="connsiteY38" fmla="*/ 60085 h 62182"/>
                      <a:gd name="connsiteX39" fmla="*/ 48509 w 48508"/>
                      <a:gd name="connsiteY39" fmla="*/ 20326 h 62182"/>
                      <a:gd name="connsiteX40" fmla="*/ 42199 w 48508"/>
                      <a:gd name="connsiteY40" fmla="*/ 4997 h 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48508" h="62182">
                        <a:moveTo>
                          <a:pt x="35674" y="43336"/>
                        </a:moveTo>
                        <a:cubicBezTo>
                          <a:pt x="34443" y="44971"/>
                          <a:pt x="32688" y="46544"/>
                          <a:pt x="30472" y="47932"/>
                        </a:cubicBezTo>
                        <a:cubicBezTo>
                          <a:pt x="28194" y="49382"/>
                          <a:pt x="25578" y="50122"/>
                          <a:pt x="22685" y="50122"/>
                        </a:cubicBezTo>
                        <a:cubicBezTo>
                          <a:pt x="19207" y="50122"/>
                          <a:pt x="16621" y="49320"/>
                          <a:pt x="14990" y="47716"/>
                        </a:cubicBezTo>
                        <a:cubicBezTo>
                          <a:pt x="13328" y="46112"/>
                          <a:pt x="12527" y="44046"/>
                          <a:pt x="12527" y="41424"/>
                        </a:cubicBezTo>
                        <a:cubicBezTo>
                          <a:pt x="12527" y="39049"/>
                          <a:pt x="13451" y="37260"/>
                          <a:pt x="15328" y="35872"/>
                        </a:cubicBezTo>
                        <a:cubicBezTo>
                          <a:pt x="17267" y="34453"/>
                          <a:pt x="20007" y="33713"/>
                          <a:pt x="23454" y="33713"/>
                        </a:cubicBezTo>
                        <a:cubicBezTo>
                          <a:pt x="26440" y="33713"/>
                          <a:pt x="28964" y="33929"/>
                          <a:pt x="30995" y="34361"/>
                        </a:cubicBezTo>
                        <a:cubicBezTo>
                          <a:pt x="32780" y="34731"/>
                          <a:pt x="34350" y="35255"/>
                          <a:pt x="35704" y="35903"/>
                        </a:cubicBezTo>
                        <a:lnTo>
                          <a:pt x="35704" y="43306"/>
                        </a:lnTo>
                        <a:close/>
                        <a:moveTo>
                          <a:pt x="42230" y="4997"/>
                        </a:moveTo>
                        <a:cubicBezTo>
                          <a:pt x="38105" y="1666"/>
                          <a:pt x="32657" y="0"/>
                          <a:pt x="26070" y="0"/>
                        </a:cubicBezTo>
                        <a:cubicBezTo>
                          <a:pt x="21915" y="0"/>
                          <a:pt x="18191" y="463"/>
                          <a:pt x="14990" y="1357"/>
                        </a:cubicBezTo>
                        <a:cubicBezTo>
                          <a:pt x="11789" y="2252"/>
                          <a:pt x="8741" y="3578"/>
                          <a:pt x="5910" y="5305"/>
                        </a:cubicBezTo>
                        <a:cubicBezTo>
                          <a:pt x="5510" y="5552"/>
                          <a:pt x="5356" y="6076"/>
                          <a:pt x="5571" y="6508"/>
                        </a:cubicBezTo>
                        <a:lnTo>
                          <a:pt x="9942" y="15114"/>
                        </a:lnTo>
                        <a:cubicBezTo>
                          <a:pt x="10065" y="15330"/>
                          <a:pt x="10250" y="15484"/>
                          <a:pt x="10496" y="15576"/>
                        </a:cubicBezTo>
                        <a:cubicBezTo>
                          <a:pt x="10588" y="15576"/>
                          <a:pt x="10681" y="15607"/>
                          <a:pt x="10773" y="15607"/>
                        </a:cubicBezTo>
                        <a:cubicBezTo>
                          <a:pt x="10927" y="15607"/>
                          <a:pt x="11081" y="15576"/>
                          <a:pt x="11204" y="15484"/>
                        </a:cubicBezTo>
                        <a:cubicBezTo>
                          <a:pt x="13389" y="14281"/>
                          <a:pt x="15636" y="13387"/>
                          <a:pt x="17945" y="12800"/>
                        </a:cubicBezTo>
                        <a:cubicBezTo>
                          <a:pt x="20222" y="12245"/>
                          <a:pt x="22869" y="11937"/>
                          <a:pt x="25763" y="11937"/>
                        </a:cubicBezTo>
                        <a:cubicBezTo>
                          <a:pt x="29025" y="11937"/>
                          <a:pt x="31518" y="12708"/>
                          <a:pt x="33211" y="14250"/>
                        </a:cubicBezTo>
                        <a:cubicBezTo>
                          <a:pt x="34873" y="15761"/>
                          <a:pt x="35704" y="17951"/>
                          <a:pt x="35704" y="20851"/>
                        </a:cubicBezTo>
                        <a:lnTo>
                          <a:pt x="35704" y="23812"/>
                        </a:lnTo>
                        <a:cubicBezTo>
                          <a:pt x="32503" y="22640"/>
                          <a:pt x="28502" y="22054"/>
                          <a:pt x="23793" y="22054"/>
                        </a:cubicBezTo>
                        <a:cubicBezTo>
                          <a:pt x="20438" y="22054"/>
                          <a:pt x="17329" y="22424"/>
                          <a:pt x="14466" y="23195"/>
                        </a:cubicBezTo>
                        <a:cubicBezTo>
                          <a:pt x="11604" y="23966"/>
                          <a:pt x="9049" y="25169"/>
                          <a:pt x="6925" y="26773"/>
                        </a:cubicBezTo>
                        <a:cubicBezTo>
                          <a:pt x="4771" y="28408"/>
                          <a:pt x="3078" y="30474"/>
                          <a:pt x="1847" y="32942"/>
                        </a:cubicBezTo>
                        <a:cubicBezTo>
                          <a:pt x="616" y="35409"/>
                          <a:pt x="0" y="38370"/>
                          <a:pt x="0" y="41732"/>
                        </a:cubicBezTo>
                        <a:cubicBezTo>
                          <a:pt x="0" y="45372"/>
                          <a:pt x="646" y="48580"/>
                          <a:pt x="1908" y="51171"/>
                        </a:cubicBezTo>
                        <a:cubicBezTo>
                          <a:pt x="3170" y="53793"/>
                          <a:pt x="4832" y="55921"/>
                          <a:pt x="6802" y="57556"/>
                        </a:cubicBezTo>
                        <a:cubicBezTo>
                          <a:pt x="8803" y="59160"/>
                          <a:pt x="11050" y="60362"/>
                          <a:pt x="13512" y="61103"/>
                        </a:cubicBezTo>
                        <a:cubicBezTo>
                          <a:pt x="15944" y="61812"/>
                          <a:pt x="18406" y="62182"/>
                          <a:pt x="20838" y="62182"/>
                        </a:cubicBezTo>
                        <a:cubicBezTo>
                          <a:pt x="24101" y="62182"/>
                          <a:pt x="27178" y="61473"/>
                          <a:pt x="29979" y="60116"/>
                        </a:cubicBezTo>
                        <a:cubicBezTo>
                          <a:pt x="32072" y="59098"/>
                          <a:pt x="34012" y="57833"/>
                          <a:pt x="35674" y="56414"/>
                        </a:cubicBezTo>
                        <a:lnTo>
                          <a:pt x="35674" y="60085"/>
                        </a:lnTo>
                        <a:cubicBezTo>
                          <a:pt x="35674" y="60578"/>
                          <a:pt x="36074" y="61010"/>
                          <a:pt x="36566" y="61010"/>
                        </a:cubicBezTo>
                        <a:lnTo>
                          <a:pt x="47616" y="61010"/>
                        </a:lnTo>
                        <a:cubicBezTo>
                          <a:pt x="48109" y="61010"/>
                          <a:pt x="48509" y="60609"/>
                          <a:pt x="48509" y="60085"/>
                        </a:cubicBezTo>
                        <a:lnTo>
                          <a:pt x="48509" y="20326"/>
                        </a:lnTo>
                        <a:cubicBezTo>
                          <a:pt x="48509" y="13510"/>
                          <a:pt x="46385" y="8359"/>
                          <a:pt x="42199" y="4997"/>
                        </a:cubicBezTo>
                      </a:path>
                    </a:pathLst>
                  </a:custGeom>
                  <a:grpFill/>
                  <a:ln w="3075" cap="flat">
                    <a:noFill/>
                    <a:prstDash val="solid"/>
                    <a:miter/>
                  </a:ln>
                </p:spPr>
                <p:txBody>
                  <a:bodyPr rtlCol="0" anchor="ctr"/>
                  <a:lstStyle/>
                  <a:p>
                    <a:endParaRPr lang="en-IS">
                      <a:solidFill>
                        <a:schemeClr val="bg1"/>
                      </a:solidFill>
                    </a:endParaRPr>
                  </a:p>
                </p:txBody>
              </p:sp>
              <p:sp>
                <p:nvSpPr>
                  <p:cNvPr id="14" name="Freeform 13">
                    <a:extLst>
                      <a:ext uri="{FF2B5EF4-FFF2-40B4-BE49-F238E27FC236}">
                        <a16:creationId xmlns:a16="http://schemas.microsoft.com/office/drawing/2014/main" id="{DB30A5B0-1F2A-2F67-6CB6-0803FFADECB2}"/>
                      </a:ext>
                    </a:extLst>
                  </p:cNvPr>
                  <p:cNvSpPr/>
                  <p:nvPr/>
                </p:nvSpPr>
                <p:spPr>
                  <a:xfrm>
                    <a:off x="11177762" y="619457"/>
                    <a:ext cx="50078" cy="90713"/>
                  </a:xfrm>
                  <a:custGeom>
                    <a:avLst/>
                    <a:gdLst>
                      <a:gd name="connsiteX0" fmla="*/ 33858 w 50078"/>
                      <a:gd name="connsiteY0" fmla="*/ 45650 h 90713"/>
                      <a:gd name="connsiteX1" fmla="*/ 25332 w 50078"/>
                      <a:gd name="connsiteY1" fmla="*/ 49814 h 90713"/>
                      <a:gd name="connsiteX2" fmla="*/ 21515 w 50078"/>
                      <a:gd name="connsiteY2" fmla="*/ 49166 h 90713"/>
                      <a:gd name="connsiteX3" fmla="*/ 17975 w 50078"/>
                      <a:gd name="connsiteY3" fmla="*/ 47439 h 90713"/>
                      <a:gd name="connsiteX4" fmla="*/ 14959 w 50078"/>
                      <a:gd name="connsiteY4" fmla="*/ 45125 h 90713"/>
                      <a:gd name="connsiteX5" fmla="*/ 12866 w 50078"/>
                      <a:gd name="connsiteY5" fmla="*/ 42843 h 90713"/>
                      <a:gd name="connsiteX6" fmla="*/ 12866 w 50078"/>
                      <a:gd name="connsiteY6" fmla="*/ 19216 h 90713"/>
                      <a:gd name="connsiteX7" fmla="*/ 18006 w 50078"/>
                      <a:gd name="connsiteY7" fmla="*/ 14559 h 90713"/>
                      <a:gd name="connsiteX8" fmla="*/ 24932 w 50078"/>
                      <a:gd name="connsiteY8" fmla="*/ 12461 h 90713"/>
                      <a:gd name="connsiteX9" fmla="*/ 33704 w 50078"/>
                      <a:gd name="connsiteY9" fmla="*/ 16995 h 90713"/>
                      <a:gd name="connsiteX10" fmla="*/ 36874 w 50078"/>
                      <a:gd name="connsiteY10" fmla="*/ 32387 h 90713"/>
                      <a:gd name="connsiteX11" fmla="*/ 33888 w 50078"/>
                      <a:gd name="connsiteY11" fmla="*/ 45650 h 90713"/>
                      <a:gd name="connsiteX12" fmla="*/ 43492 w 50078"/>
                      <a:gd name="connsiteY12" fmla="*/ 7649 h 90713"/>
                      <a:gd name="connsiteX13" fmla="*/ 36074 w 50078"/>
                      <a:gd name="connsiteY13" fmla="*/ 1851 h 90713"/>
                      <a:gd name="connsiteX14" fmla="*/ 27055 w 50078"/>
                      <a:gd name="connsiteY14" fmla="*/ 0 h 90713"/>
                      <a:gd name="connsiteX15" fmla="*/ 18406 w 50078"/>
                      <a:gd name="connsiteY15" fmla="*/ 2067 h 90713"/>
                      <a:gd name="connsiteX16" fmla="*/ 12958 w 50078"/>
                      <a:gd name="connsiteY16" fmla="*/ 5737 h 90713"/>
                      <a:gd name="connsiteX17" fmla="*/ 12958 w 50078"/>
                      <a:gd name="connsiteY17" fmla="*/ 2128 h 90713"/>
                      <a:gd name="connsiteX18" fmla="*/ 12066 w 50078"/>
                      <a:gd name="connsiteY18" fmla="*/ 1203 h 90713"/>
                      <a:gd name="connsiteX19" fmla="*/ 893 w 50078"/>
                      <a:gd name="connsiteY19" fmla="*/ 1203 h 90713"/>
                      <a:gd name="connsiteX20" fmla="*/ 0 w 50078"/>
                      <a:gd name="connsiteY20" fmla="*/ 2128 h 90713"/>
                      <a:gd name="connsiteX21" fmla="*/ 0 w 50078"/>
                      <a:gd name="connsiteY21" fmla="*/ 89819 h 90713"/>
                      <a:gd name="connsiteX22" fmla="*/ 431 w 50078"/>
                      <a:gd name="connsiteY22" fmla="*/ 90590 h 90713"/>
                      <a:gd name="connsiteX23" fmla="*/ 893 w 50078"/>
                      <a:gd name="connsiteY23" fmla="*/ 90713 h 90713"/>
                      <a:gd name="connsiteX24" fmla="*/ 1324 w 50078"/>
                      <a:gd name="connsiteY24" fmla="*/ 90621 h 90713"/>
                      <a:gd name="connsiteX25" fmla="*/ 12497 w 50078"/>
                      <a:gd name="connsiteY25" fmla="*/ 84760 h 90713"/>
                      <a:gd name="connsiteX26" fmla="*/ 12989 w 50078"/>
                      <a:gd name="connsiteY26" fmla="*/ 83958 h 90713"/>
                      <a:gd name="connsiteX27" fmla="*/ 12989 w 50078"/>
                      <a:gd name="connsiteY27" fmla="*/ 56785 h 90713"/>
                      <a:gd name="connsiteX28" fmla="*/ 17914 w 50078"/>
                      <a:gd name="connsiteY28" fmla="*/ 60116 h 90713"/>
                      <a:gd name="connsiteX29" fmla="*/ 26532 w 50078"/>
                      <a:gd name="connsiteY29" fmla="*/ 62213 h 90713"/>
                      <a:gd name="connsiteX30" fmla="*/ 35489 w 50078"/>
                      <a:gd name="connsiteY30" fmla="*/ 60362 h 90713"/>
                      <a:gd name="connsiteX31" fmla="*/ 43030 w 50078"/>
                      <a:gd name="connsiteY31" fmla="*/ 54718 h 90713"/>
                      <a:gd name="connsiteX32" fmla="*/ 48170 w 50078"/>
                      <a:gd name="connsiteY32" fmla="*/ 45310 h 90713"/>
                      <a:gd name="connsiteX33" fmla="*/ 50079 w 50078"/>
                      <a:gd name="connsiteY33" fmla="*/ 32047 h 90713"/>
                      <a:gd name="connsiteX34" fmla="*/ 48355 w 50078"/>
                      <a:gd name="connsiteY34" fmla="*/ 17612 h 90713"/>
                      <a:gd name="connsiteX35" fmla="*/ 43492 w 50078"/>
                      <a:gd name="connsiteY35" fmla="*/ 7619 h 9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0078" h="90713">
                        <a:moveTo>
                          <a:pt x="33858" y="45650"/>
                        </a:moveTo>
                        <a:cubicBezTo>
                          <a:pt x="31919" y="48457"/>
                          <a:pt x="29118" y="49814"/>
                          <a:pt x="25332" y="49814"/>
                        </a:cubicBezTo>
                        <a:cubicBezTo>
                          <a:pt x="23977" y="49814"/>
                          <a:pt x="22685" y="49598"/>
                          <a:pt x="21515" y="49166"/>
                        </a:cubicBezTo>
                        <a:cubicBezTo>
                          <a:pt x="20284" y="48703"/>
                          <a:pt x="19083" y="48117"/>
                          <a:pt x="17975" y="47439"/>
                        </a:cubicBezTo>
                        <a:cubicBezTo>
                          <a:pt x="16867" y="46729"/>
                          <a:pt x="15852" y="45958"/>
                          <a:pt x="14959" y="45125"/>
                        </a:cubicBezTo>
                        <a:cubicBezTo>
                          <a:pt x="14128" y="44354"/>
                          <a:pt x="13420" y="43614"/>
                          <a:pt x="12866" y="42843"/>
                        </a:cubicBezTo>
                        <a:lnTo>
                          <a:pt x="12866" y="19216"/>
                        </a:lnTo>
                        <a:cubicBezTo>
                          <a:pt x="14220" y="17489"/>
                          <a:pt x="15975" y="15916"/>
                          <a:pt x="18006" y="14559"/>
                        </a:cubicBezTo>
                        <a:cubicBezTo>
                          <a:pt x="20099" y="13171"/>
                          <a:pt x="22408" y="12461"/>
                          <a:pt x="24932" y="12461"/>
                        </a:cubicBezTo>
                        <a:cubicBezTo>
                          <a:pt x="28779" y="12461"/>
                          <a:pt x="31672" y="13942"/>
                          <a:pt x="33704" y="16995"/>
                        </a:cubicBezTo>
                        <a:cubicBezTo>
                          <a:pt x="35797" y="20111"/>
                          <a:pt x="36874" y="25292"/>
                          <a:pt x="36874" y="32387"/>
                        </a:cubicBezTo>
                        <a:cubicBezTo>
                          <a:pt x="36874" y="38309"/>
                          <a:pt x="35858" y="42781"/>
                          <a:pt x="33888" y="45650"/>
                        </a:cubicBezTo>
                        <a:moveTo>
                          <a:pt x="43492" y="7649"/>
                        </a:moveTo>
                        <a:cubicBezTo>
                          <a:pt x="41399" y="5058"/>
                          <a:pt x="38906" y="3084"/>
                          <a:pt x="36074" y="1851"/>
                        </a:cubicBezTo>
                        <a:cubicBezTo>
                          <a:pt x="33273" y="617"/>
                          <a:pt x="30226" y="0"/>
                          <a:pt x="27055" y="0"/>
                        </a:cubicBezTo>
                        <a:cubicBezTo>
                          <a:pt x="23885" y="0"/>
                          <a:pt x="20961" y="679"/>
                          <a:pt x="18406" y="2067"/>
                        </a:cubicBezTo>
                        <a:cubicBezTo>
                          <a:pt x="16498" y="3084"/>
                          <a:pt x="14682" y="4318"/>
                          <a:pt x="12958" y="5737"/>
                        </a:cubicBezTo>
                        <a:lnTo>
                          <a:pt x="12958" y="2128"/>
                        </a:lnTo>
                        <a:cubicBezTo>
                          <a:pt x="12958" y="1635"/>
                          <a:pt x="12558" y="1203"/>
                          <a:pt x="12066" y="1203"/>
                        </a:cubicBezTo>
                        <a:lnTo>
                          <a:pt x="893" y="1203"/>
                        </a:lnTo>
                        <a:cubicBezTo>
                          <a:pt x="400" y="1203"/>
                          <a:pt x="0" y="1604"/>
                          <a:pt x="0" y="2128"/>
                        </a:cubicBezTo>
                        <a:lnTo>
                          <a:pt x="0" y="89819"/>
                        </a:lnTo>
                        <a:cubicBezTo>
                          <a:pt x="0" y="90127"/>
                          <a:pt x="154" y="90436"/>
                          <a:pt x="431" y="90590"/>
                        </a:cubicBezTo>
                        <a:cubicBezTo>
                          <a:pt x="585" y="90683"/>
                          <a:pt x="739" y="90713"/>
                          <a:pt x="893" y="90713"/>
                        </a:cubicBezTo>
                        <a:cubicBezTo>
                          <a:pt x="1046" y="90713"/>
                          <a:pt x="1170" y="90683"/>
                          <a:pt x="1324" y="90621"/>
                        </a:cubicBezTo>
                        <a:lnTo>
                          <a:pt x="12497" y="84760"/>
                        </a:lnTo>
                        <a:cubicBezTo>
                          <a:pt x="12804" y="84606"/>
                          <a:pt x="12989" y="84298"/>
                          <a:pt x="12989" y="83958"/>
                        </a:cubicBezTo>
                        <a:lnTo>
                          <a:pt x="12989" y="56785"/>
                        </a:lnTo>
                        <a:cubicBezTo>
                          <a:pt x="14374" y="58018"/>
                          <a:pt x="16036" y="59129"/>
                          <a:pt x="17914" y="60116"/>
                        </a:cubicBezTo>
                        <a:cubicBezTo>
                          <a:pt x="20592" y="61504"/>
                          <a:pt x="23485" y="62213"/>
                          <a:pt x="26532" y="62213"/>
                        </a:cubicBezTo>
                        <a:cubicBezTo>
                          <a:pt x="29579" y="62213"/>
                          <a:pt x="32627" y="61596"/>
                          <a:pt x="35489" y="60362"/>
                        </a:cubicBezTo>
                        <a:cubicBezTo>
                          <a:pt x="38352" y="59129"/>
                          <a:pt x="40875" y="57247"/>
                          <a:pt x="43030" y="54718"/>
                        </a:cubicBezTo>
                        <a:cubicBezTo>
                          <a:pt x="45185" y="52220"/>
                          <a:pt x="46908" y="49043"/>
                          <a:pt x="48170" y="45310"/>
                        </a:cubicBezTo>
                        <a:cubicBezTo>
                          <a:pt x="49432" y="41578"/>
                          <a:pt x="50079" y="37137"/>
                          <a:pt x="50079" y="32047"/>
                        </a:cubicBezTo>
                        <a:cubicBezTo>
                          <a:pt x="50079" y="26464"/>
                          <a:pt x="49494" y="21622"/>
                          <a:pt x="48355" y="17612"/>
                        </a:cubicBezTo>
                        <a:cubicBezTo>
                          <a:pt x="47185" y="13572"/>
                          <a:pt x="45554" y="10209"/>
                          <a:pt x="43492" y="7619"/>
                        </a:cubicBezTo>
                      </a:path>
                    </a:pathLst>
                  </a:custGeom>
                  <a:grpFill/>
                  <a:ln w="3075" cap="flat">
                    <a:noFill/>
                    <a:prstDash val="solid"/>
                    <a:miter/>
                  </a:ln>
                </p:spPr>
                <p:txBody>
                  <a:bodyPr rtlCol="0" anchor="ctr"/>
                  <a:lstStyle/>
                  <a:p>
                    <a:endParaRPr lang="en-IS">
                      <a:solidFill>
                        <a:schemeClr val="bg1"/>
                      </a:solidFill>
                    </a:endParaRPr>
                  </a:p>
                </p:txBody>
              </p:sp>
              <p:sp>
                <p:nvSpPr>
                  <p:cNvPr id="15" name="Freeform 14">
                    <a:extLst>
                      <a:ext uri="{FF2B5EF4-FFF2-40B4-BE49-F238E27FC236}">
                        <a16:creationId xmlns:a16="http://schemas.microsoft.com/office/drawing/2014/main" id="{5672E7B3-14B5-2452-93E0-D8321CD9D412}"/>
                      </a:ext>
                    </a:extLst>
                  </p:cNvPr>
                  <p:cNvSpPr/>
                  <p:nvPr/>
                </p:nvSpPr>
                <p:spPr>
                  <a:xfrm>
                    <a:off x="11234335" y="598174"/>
                    <a:ext cx="35304" cy="83495"/>
                  </a:xfrm>
                  <a:custGeom>
                    <a:avLst/>
                    <a:gdLst>
                      <a:gd name="connsiteX0" fmla="*/ 34381 w 35304"/>
                      <a:gd name="connsiteY0" fmla="*/ 22516 h 83495"/>
                      <a:gd name="connsiteX1" fmla="*/ 21053 w 35304"/>
                      <a:gd name="connsiteY1" fmla="*/ 22516 h 83495"/>
                      <a:gd name="connsiteX2" fmla="*/ 21053 w 35304"/>
                      <a:gd name="connsiteY2" fmla="*/ 894 h 83495"/>
                      <a:gd name="connsiteX3" fmla="*/ 20622 w 35304"/>
                      <a:gd name="connsiteY3" fmla="*/ 123 h 83495"/>
                      <a:gd name="connsiteX4" fmla="*/ 20161 w 35304"/>
                      <a:gd name="connsiteY4" fmla="*/ 0 h 83495"/>
                      <a:gd name="connsiteX5" fmla="*/ 19730 w 35304"/>
                      <a:gd name="connsiteY5" fmla="*/ 93 h 83495"/>
                      <a:gd name="connsiteX6" fmla="*/ 8680 w 35304"/>
                      <a:gd name="connsiteY6" fmla="*/ 6045 h 83495"/>
                      <a:gd name="connsiteX7" fmla="*/ 8187 w 35304"/>
                      <a:gd name="connsiteY7" fmla="*/ 6847 h 83495"/>
                      <a:gd name="connsiteX8" fmla="*/ 8187 w 35304"/>
                      <a:gd name="connsiteY8" fmla="*/ 22486 h 83495"/>
                      <a:gd name="connsiteX9" fmla="*/ 893 w 35304"/>
                      <a:gd name="connsiteY9" fmla="*/ 22486 h 83495"/>
                      <a:gd name="connsiteX10" fmla="*/ 0 w 35304"/>
                      <a:gd name="connsiteY10" fmla="*/ 23411 h 83495"/>
                      <a:gd name="connsiteX11" fmla="*/ 0 w 35304"/>
                      <a:gd name="connsiteY11" fmla="*/ 33775 h 83495"/>
                      <a:gd name="connsiteX12" fmla="*/ 893 w 35304"/>
                      <a:gd name="connsiteY12" fmla="*/ 34700 h 83495"/>
                      <a:gd name="connsiteX13" fmla="*/ 8187 w 35304"/>
                      <a:gd name="connsiteY13" fmla="*/ 34700 h 83495"/>
                      <a:gd name="connsiteX14" fmla="*/ 8187 w 35304"/>
                      <a:gd name="connsiteY14" fmla="*/ 67241 h 83495"/>
                      <a:gd name="connsiteX15" fmla="*/ 11881 w 35304"/>
                      <a:gd name="connsiteY15" fmla="*/ 79455 h 83495"/>
                      <a:gd name="connsiteX16" fmla="*/ 22007 w 35304"/>
                      <a:gd name="connsiteY16" fmla="*/ 83496 h 83495"/>
                      <a:gd name="connsiteX17" fmla="*/ 28410 w 35304"/>
                      <a:gd name="connsiteY17" fmla="*/ 82756 h 83495"/>
                      <a:gd name="connsiteX18" fmla="*/ 33519 w 35304"/>
                      <a:gd name="connsiteY18" fmla="*/ 80720 h 83495"/>
                      <a:gd name="connsiteX19" fmla="*/ 33950 w 35304"/>
                      <a:gd name="connsiteY19" fmla="*/ 80041 h 83495"/>
                      <a:gd name="connsiteX20" fmla="*/ 35274 w 35304"/>
                      <a:gd name="connsiteY20" fmla="*/ 69986 h 83495"/>
                      <a:gd name="connsiteX21" fmla="*/ 34873 w 35304"/>
                      <a:gd name="connsiteY21" fmla="*/ 69091 h 83495"/>
                      <a:gd name="connsiteX22" fmla="*/ 34381 w 35304"/>
                      <a:gd name="connsiteY22" fmla="*/ 68937 h 83495"/>
                      <a:gd name="connsiteX23" fmla="*/ 33919 w 35304"/>
                      <a:gd name="connsiteY23" fmla="*/ 69061 h 83495"/>
                      <a:gd name="connsiteX24" fmla="*/ 30287 w 35304"/>
                      <a:gd name="connsiteY24" fmla="*/ 70572 h 83495"/>
                      <a:gd name="connsiteX25" fmla="*/ 26070 w 35304"/>
                      <a:gd name="connsiteY25" fmla="*/ 71251 h 83495"/>
                      <a:gd name="connsiteX26" fmla="*/ 22192 w 35304"/>
                      <a:gd name="connsiteY26" fmla="*/ 70078 h 83495"/>
                      <a:gd name="connsiteX27" fmla="*/ 21084 w 35304"/>
                      <a:gd name="connsiteY27" fmla="*/ 65205 h 83495"/>
                      <a:gd name="connsiteX28" fmla="*/ 21084 w 35304"/>
                      <a:gd name="connsiteY28" fmla="*/ 34669 h 83495"/>
                      <a:gd name="connsiteX29" fmla="*/ 34412 w 35304"/>
                      <a:gd name="connsiteY29" fmla="*/ 34669 h 83495"/>
                      <a:gd name="connsiteX30" fmla="*/ 35304 w 35304"/>
                      <a:gd name="connsiteY30" fmla="*/ 33744 h 83495"/>
                      <a:gd name="connsiteX31" fmla="*/ 35304 w 35304"/>
                      <a:gd name="connsiteY31" fmla="*/ 23380 h 83495"/>
                      <a:gd name="connsiteX32" fmla="*/ 34412 w 35304"/>
                      <a:gd name="connsiteY32" fmla="*/ 22455 h 83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5304" h="83495">
                        <a:moveTo>
                          <a:pt x="34381" y="22516"/>
                        </a:moveTo>
                        <a:lnTo>
                          <a:pt x="21053" y="22516"/>
                        </a:lnTo>
                        <a:lnTo>
                          <a:pt x="21053" y="894"/>
                        </a:lnTo>
                        <a:cubicBezTo>
                          <a:pt x="21053" y="586"/>
                          <a:pt x="20899" y="278"/>
                          <a:pt x="20622" y="123"/>
                        </a:cubicBezTo>
                        <a:cubicBezTo>
                          <a:pt x="20468" y="31"/>
                          <a:pt x="20315" y="0"/>
                          <a:pt x="20161" y="0"/>
                        </a:cubicBezTo>
                        <a:cubicBezTo>
                          <a:pt x="20007" y="0"/>
                          <a:pt x="19853" y="31"/>
                          <a:pt x="19730" y="93"/>
                        </a:cubicBezTo>
                        <a:lnTo>
                          <a:pt x="8680" y="6045"/>
                        </a:lnTo>
                        <a:cubicBezTo>
                          <a:pt x="8372" y="6200"/>
                          <a:pt x="8187" y="6508"/>
                          <a:pt x="8187" y="6847"/>
                        </a:cubicBezTo>
                        <a:lnTo>
                          <a:pt x="8187" y="22486"/>
                        </a:lnTo>
                        <a:lnTo>
                          <a:pt x="893" y="22486"/>
                        </a:lnTo>
                        <a:cubicBezTo>
                          <a:pt x="400" y="22486"/>
                          <a:pt x="0" y="22887"/>
                          <a:pt x="0" y="23411"/>
                        </a:cubicBezTo>
                        <a:lnTo>
                          <a:pt x="0" y="33775"/>
                        </a:lnTo>
                        <a:cubicBezTo>
                          <a:pt x="0" y="34268"/>
                          <a:pt x="400" y="34700"/>
                          <a:pt x="893" y="34700"/>
                        </a:cubicBezTo>
                        <a:lnTo>
                          <a:pt x="8187" y="34700"/>
                        </a:lnTo>
                        <a:lnTo>
                          <a:pt x="8187" y="67241"/>
                        </a:lnTo>
                        <a:cubicBezTo>
                          <a:pt x="8187" y="72669"/>
                          <a:pt x="9419" y="76803"/>
                          <a:pt x="11881" y="79455"/>
                        </a:cubicBezTo>
                        <a:cubicBezTo>
                          <a:pt x="14343" y="82139"/>
                          <a:pt x="17760" y="83496"/>
                          <a:pt x="22007" y="83496"/>
                        </a:cubicBezTo>
                        <a:cubicBezTo>
                          <a:pt x="24347" y="83496"/>
                          <a:pt x="26501" y="83249"/>
                          <a:pt x="28410" y="82756"/>
                        </a:cubicBezTo>
                        <a:cubicBezTo>
                          <a:pt x="30349" y="82262"/>
                          <a:pt x="32072" y="81583"/>
                          <a:pt x="33519" y="80720"/>
                        </a:cubicBezTo>
                        <a:cubicBezTo>
                          <a:pt x="33765" y="80566"/>
                          <a:pt x="33919" y="80319"/>
                          <a:pt x="33950" y="80041"/>
                        </a:cubicBezTo>
                        <a:lnTo>
                          <a:pt x="35274" y="69986"/>
                        </a:lnTo>
                        <a:cubicBezTo>
                          <a:pt x="35304" y="69647"/>
                          <a:pt x="35181" y="69307"/>
                          <a:pt x="34873" y="69091"/>
                        </a:cubicBezTo>
                        <a:cubicBezTo>
                          <a:pt x="34720" y="68999"/>
                          <a:pt x="34535" y="68937"/>
                          <a:pt x="34381" y="68937"/>
                        </a:cubicBezTo>
                        <a:cubicBezTo>
                          <a:pt x="34227" y="68937"/>
                          <a:pt x="34073" y="68968"/>
                          <a:pt x="33919" y="69061"/>
                        </a:cubicBezTo>
                        <a:cubicBezTo>
                          <a:pt x="32965" y="69616"/>
                          <a:pt x="31734" y="70109"/>
                          <a:pt x="30287" y="70572"/>
                        </a:cubicBezTo>
                        <a:cubicBezTo>
                          <a:pt x="28841" y="71035"/>
                          <a:pt x="27425" y="71251"/>
                          <a:pt x="26070" y="71251"/>
                        </a:cubicBezTo>
                        <a:cubicBezTo>
                          <a:pt x="24224" y="71251"/>
                          <a:pt x="22900" y="70850"/>
                          <a:pt x="22192" y="70078"/>
                        </a:cubicBezTo>
                        <a:cubicBezTo>
                          <a:pt x="21669" y="69554"/>
                          <a:pt x="21084" y="68259"/>
                          <a:pt x="21084" y="65205"/>
                        </a:cubicBezTo>
                        <a:lnTo>
                          <a:pt x="21084" y="34669"/>
                        </a:lnTo>
                        <a:lnTo>
                          <a:pt x="34412" y="34669"/>
                        </a:lnTo>
                        <a:cubicBezTo>
                          <a:pt x="34904" y="34669"/>
                          <a:pt x="35304" y="34268"/>
                          <a:pt x="35304" y="33744"/>
                        </a:cubicBezTo>
                        <a:lnTo>
                          <a:pt x="35304" y="23380"/>
                        </a:lnTo>
                        <a:cubicBezTo>
                          <a:pt x="35304" y="22887"/>
                          <a:pt x="34904" y="22455"/>
                          <a:pt x="34412" y="22455"/>
                        </a:cubicBezTo>
                      </a:path>
                    </a:pathLst>
                  </a:custGeom>
                  <a:grpFill/>
                  <a:ln w="3075" cap="flat">
                    <a:noFill/>
                    <a:prstDash val="solid"/>
                    <a:miter/>
                  </a:ln>
                </p:spPr>
                <p:txBody>
                  <a:bodyPr rtlCol="0" anchor="ctr"/>
                  <a:lstStyle/>
                  <a:p>
                    <a:endParaRPr lang="en-IS">
                      <a:solidFill>
                        <a:schemeClr val="bg1"/>
                      </a:solidFill>
                    </a:endParaRPr>
                  </a:p>
                </p:txBody>
              </p:sp>
              <p:sp>
                <p:nvSpPr>
                  <p:cNvPr id="16" name="Freeform 15">
                    <a:extLst>
                      <a:ext uri="{FF2B5EF4-FFF2-40B4-BE49-F238E27FC236}">
                        <a16:creationId xmlns:a16="http://schemas.microsoft.com/office/drawing/2014/main" id="{C07F73BB-370B-AA2A-36E1-6A4C98ED07A2}"/>
                      </a:ext>
                    </a:extLst>
                  </p:cNvPr>
                  <p:cNvSpPr/>
                  <p:nvPr/>
                </p:nvSpPr>
                <p:spPr>
                  <a:xfrm>
                    <a:off x="11337657" y="619457"/>
                    <a:ext cx="45343" cy="62182"/>
                  </a:xfrm>
                  <a:custGeom>
                    <a:avLst/>
                    <a:gdLst>
                      <a:gd name="connsiteX0" fmla="*/ 44174 w 45343"/>
                      <a:gd name="connsiteY0" fmla="*/ 36890 h 62182"/>
                      <a:gd name="connsiteX1" fmla="*/ 40265 w 45343"/>
                      <a:gd name="connsiteY1" fmla="*/ 31523 h 62182"/>
                      <a:gd name="connsiteX2" fmla="*/ 33986 w 45343"/>
                      <a:gd name="connsiteY2" fmla="*/ 27513 h 62182"/>
                      <a:gd name="connsiteX3" fmla="*/ 25491 w 45343"/>
                      <a:gd name="connsiteY3" fmla="*/ 23904 h 62182"/>
                      <a:gd name="connsiteX4" fmla="*/ 20258 w 45343"/>
                      <a:gd name="connsiteY4" fmla="*/ 21560 h 62182"/>
                      <a:gd name="connsiteX5" fmla="*/ 17180 w 45343"/>
                      <a:gd name="connsiteY5" fmla="*/ 19617 h 62182"/>
                      <a:gd name="connsiteX6" fmla="*/ 15795 w 45343"/>
                      <a:gd name="connsiteY6" fmla="*/ 18013 h 62182"/>
                      <a:gd name="connsiteX7" fmla="*/ 15456 w 45343"/>
                      <a:gd name="connsiteY7" fmla="*/ 16348 h 62182"/>
                      <a:gd name="connsiteX8" fmla="*/ 16965 w 45343"/>
                      <a:gd name="connsiteY8" fmla="*/ 13263 h 62182"/>
                      <a:gd name="connsiteX9" fmla="*/ 22413 w 45343"/>
                      <a:gd name="connsiteY9" fmla="*/ 11968 h 62182"/>
                      <a:gd name="connsiteX10" fmla="*/ 29892 w 45343"/>
                      <a:gd name="connsiteY10" fmla="*/ 13140 h 62182"/>
                      <a:gd name="connsiteX11" fmla="*/ 36756 w 45343"/>
                      <a:gd name="connsiteY11" fmla="*/ 16779 h 62182"/>
                      <a:gd name="connsiteX12" fmla="*/ 37464 w 45343"/>
                      <a:gd name="connsiteY12" fmla="*/ 16934 h 62182"/>
                      <a:gd name="connsiteX13" fmla="*/ 38049 w 45343"/>
                      <a:gd name="connsiteY13" fmla="*/ 16502 h 62182"/>
                      <a:gd name="connsiteX14" fmla="*/ 42973 w 45343"/>
                      <a:gd name="connsiteY14" fmla="*/ 7773 h 62182"/>
                      <a:gd name="connsiteX15" fmla="*/ 42727 w 45343"/>
                      <a:gd name="connsiteY15" fmla="*/ 6601 h 62182"/>
                      <a:gd name="connsiteX16" fmla="*/ 33555 w 45343"/>
                      <a:gd name="connsiteY16" fmla="*/ 1820 h 62182"/>
                      <a:gd name="connsiteX17" fmla="*/ 22690 w 45343"/>
                      <a:gd name="connsiteY17" fmla="*/ 0 h 62182"/>
                      <a:gd name="connsiteX18" fmla="*/ 14564 w 45343"/>
                      <a:gd name="connsiteY18" fmla="*/ 1018 h 62182"/>
                      <a:gd name="connsiteX19" fmla="*/ 8008 w 45343"/>
                      <a:gd name="connsiteY19" fmla="*/ 4133 h 62182"/>
                      <a:gd name="connsiteX20" fmla="*/ 3699 w 45343"/>
                      <a:gd name="connsiteY20" fmla="*/ 9438 h 62182"/>
                      <a:gd name="connsiteX21" fmla="*/ 2190 w 45343"/>
                      <a:gd name="connsiteY21" fmla="*/ 16687 h 62182"/>
                      <a:gd name="connsiteX22" fmla="*/ 3114 w 45343"/>
                      <a:gd name="connsiteY22" fmla="*/ 23010 h 62182"/>
                      <a:gd name="connsiteX23" fmla="*/ 6222 w 45343"/>
                      <a:gd name="connsiteY23" fmla="*/ 28038 h 62182"/>
                      <a:gd name="connsiteX24" fmla="*/ 11670 w 45343"/>
                      <a:gd name="connsiteY24" fmla="*/ 32109 h 62182"/>
                      <a:gd name="connsiteX25" fmla="*/ 19612 w 45343"/>
                      <a:gd name="connsiteY25" fmla="*/ 35749 h 62182"/>
                      <a:gd name="connsiteX26" fmla="*/ 29307 w 45343"/>
                      <a:gd name="connsiteY26" fmla="*/ 40098 h 62182"/>
                      <a:gd name="connsiteX27" fmla="*/ 32385 w 45343"/>
                      <a:gd name="connsiteY27" fmla="*/ 44601 h 62182"/>
                      <a:gd name="connsiteX28" fmla="*/ 22782 w 45343"/>
                      <a:gd name="connsiteY28" fmla="*/ 50091 h 62182"/>
                      <a:gd name="connsiteX29" fmla="*/ 14687 w 45343"/>
                      <a:gd name="connsiteY29" fmla="*/ 48703 h 62182"/>
                      <a:gd name="connsiteX30" fmla="*/ 6561 w 45343"/>
                      <a:gd name="connsiteY30" fmla="*/ 44508 h 62182"/>
                      <a:gd name="connsiteX31" fmla="*/ 5853 w 45343"/>
                      <a:gd name="connsiteY31" fmla="*/ 44354 h 62182"/>
                      <a:gd name="connsiteX32" fmla="*/ 5268 w 45343"/>
                      <a:gd name="connsiteY32" fmla="*/ 44786 h 62182"/>
                      <a:gd name="connsiteX33" fmla="*/ 128 w 45343"/>
                      <a:gd name="connsiteY33" fmla="*/ 53392 h 62182"/>
                      <a:gd name="connsiteX34" fmla="*/ 374 w 45343"/>
                      <a:gd name="connsiteY34" fmla="*/ 54595 h 62182"/>
                      <a:gd name="connsiteX35" fmla="*/ 10839 w 45343"/>
                      <a:gd name="connsiteY35" fmla="*/ 60023 h 62182"/>
                      <a:gd name="connsiteX36" fmla="*/ 22905 w 45343"/>
                      <a:gd name="connsiteY36" fmla="*/ 62182 h 62182"/>
                      <a:gd name="connsiteX37" fmla="*/ 31246 w 45343"/>
                      <a:gd name="connsiteY37" fmla="*/ 61288 h 62182"/>
                      <a:gd name="connsiteX38" fmla="*/ 38387 w 45343"/>
                      <a:gd name="connsiteY38" fmla="*/ 58296 h 62182"/>
                      <a:gd name="connsiteX39" fmla="*/ 43435 w 45343"/>
                      <a:gd name="connsiteY39" fmla="*/ 52744 h 62182"/>
                      <a:gd name="connsiteX40" fmla="*/ 45343 w 45343"/>
                      <a:gd name="connsiteY40" fmla="*/ 44200 h 62182"/>
                      <a:gd name="connsiteX41" fmla="*/ 44081 w 45343"/>
                      <a:gd name="connsiteY41" fmla="*/ 36890 h 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45343" h="62182">
                        <a:moveTo>
                          <a:pt x="44174" y="36890"/>
                        </a:moveTo>
                        <a:cubicBezTo>
                          <a:pt x="43312" y="34854"/>
                          <a:pt x="41988" y="33065"/>
                          <a:pt x="40265" y="31523"/>
                        </a:cubicBezTo>
                        <a:cubicBezTo>
                          <a:pt x="38572" y="30042"/>
                          <a:pt x="36448" y="28685"/>
                          <a:pt x="33986" y="27513"/>
                        </a:cubicBezTo>
                        <a:cubicBezTo>
                          <a:pt x="31554" y="26372"/>
                          <a:pt x="28692" y="25138"/>
                          <a:pt x="25491" y="23904"/>
                        </a:cubicBezTo>
                        <a:cubicBezTo>
                          <a:pt x="23336" y="23041"/>
                          <a:pt x="21551" y="22239"/>
                          <a:pt x="20258" y="21560"/>
                        </a:cubicBezTo>
                        <a:cubicBezTo>
                          <a:pt x="18965" y="20882"/>
                          <a:pt x="17950" y="20234"/>
                          <a:pt x="17180" y="19617"/>
                        </a:cubicBezTo>
                        <a:cubicBezTo>
                          <a:pt x="16472" y="19062"/>
                          <a:pt x="16010" y="18507"/>
                          <a:pt x="15795" y="18013"/>
                        </a:cubicBezTo>
                        <a:cubicBezTo>
                          <a:pt x="15549" y="17520"/>
                          <a:pt x="15456" y="16964"/>
                          <a:pt x="15456" y="16348"/>
                        </a:cubicBezTo>
                        <a:cubicBezTo>
                          <a:pt x="15456" y="15083"/>
                          <a:pt x="15949" y="14065"/>
                          <a:pt x="16965" y="13263"/>
                        </a:cubicBezTo>
                        <a:cubicBezTo>
                          <a:pt x="18042" y="12399"/>
                          <a:pt x="19889" y="11968"/>
                          <a:pt x="22413" y="11968"/>
                        </a:cubicBezTo>
                        <a:cubicBezTo>
                          <a:pt x="24937" y="11968"/>
                          <a:pt x="27584" y="12369"/>
                          <a:pt x="29892" y="13140"/>
                        </a:cubicBezTo>
                        <a:cubicBezTo>
                          <a:pt x="32201" y="13911"/>
                          <a:pt x="34509" y="15145"/>
                          <a:pt x="36756" y="16779"/>
                        </a:cubicBezTo>
                        <a:cubicBezTo>
                          <a:pt x="36971" y="16934"/>
                          <a:pt x="37218" y="16995"/>
                          <a:pt x="37464" y="16934"/>
                        </a:cubicBezTo>
                        <a:cubicBezTo>
                          <a:pt x="37710" y="16872"/>
                          <a:pt x="37926" y="16718"/>
                          <a:pt x="38049" y="16502"/>
                        </a:cubicBezTo>
                        <a:lnTo>
                          <a:pt x="42973" y="7773"/>
                        </a:lnTo>
                        <a:cubicBezTo>
                          <a:pt x="43189" y="7372"/>
                          <a:pt x="43097" y="6878"/>
                          <a:pt x="42727" y="6601"/>
                        </a:cubicBezTo>
                        <a:cubicBezTo>
                          <a:pt x="40111" y="4627"/>
                          <a:pt x="37033" y="3023"/>
                          <a:pt x="33555" y="1820"/>
                        </a:cubicBezTo>
                        <a:cubicBezTo>
                          <a:pt x="30077" y="617"/>
                          <a:pt x="26414" y="0"/>
                          <a:pt x="22690" y="0"/>
                        </a:cubicBezTo>
                        <a:cubicBezTo>
                          <a:pt x="19766" y="0"/>
                          <a:pt x="17057" y="339"/>
                          <a:pt x="14564" y="1018"/>
                        </a:cubicBezTo>
                        <a:cubicBezTo>
                          <a:pt x="12071" y="1696"/>
                          <a:pt x="9854" y="2776"/>
                          <a:pt x="8008" y="4133"/>
                        </a:cubicBezTo>
                        <a:cubicBezTo>
                          <a:pt x="6161" y="5552"/>
                          <a:pt x="4684" y="7341"/>
                          <a:pt x="3699" y="9438"/>
                        </a:cubicBezTo>
                        <a:cubicBezTo>
                          <a:pt x="2683" y="11536"/>
                          <a:pt x="2190" y="13973"/>
                          <a:pt x="2190" y="16687"/>
                        </a:cubicBezTo>
                        <a:cubicBezTo>
                          <a:pt x="2190" y="19062"/>
                          <a:pt x="2498" y="21190"/>
                          <a:pt x="3114" y="23010"/>
                        </a:cubicBezTo>
                        <a:cubicBezTo>
                          <a:pt x="3729" y="24861"/>
                          <a:pt x="4776" y="26557"/>
                          <a:pt x="6222" y="28038"/>
                        </a:cubicBezTo>
                        <a:cubicBezTo>
                          <a:pt x="7638" y="29487"/>
                          <a:pt x="9454" y="30875"/>
                          <a:pt x="11670" y="32109"/>
                        </a:cubicBezTo>
                        <a:cubicBezTo>
                          <a:pt x="13856" y="33343"/>
                          <a:pt x="16534" y="34577"/>
                          <a:pt x="19612" y="35749"/>
                        </a:cubicBezTo>
                        <a:cubicBezTo>
                          <a:pt x="23705" y="37353"/>
                          <a:pt x="26968" y="38802"/>
                          <a:pt x="29307" y="40098"/>
                        </a:cubicBezTo>
                        <a:cubicBezTo>
                          <a:pt x="31400" y="41270"/>
                          <a:pt x="32385" y="42719"/>
                          <a:pt x="32385" y="44601"/>
                        </a:cubicBezTo>
                        <a:cubicBezTo>
                          <a:pt x="32385" y="45958"/>
                          <a:pt x="32385" y="50091"/>
                          <a:pt x="22782" y="50091"/>
                        </a:cubicBezTo>
                        <a:cubicBezTo>
                          <a:pt x="20197" y="50091"/>
                          <a:pt x="17457" y="49629"/>
                          <a:pt x="14687" y="48703"/>
                        </a:cubicBezTo>
                        <a:cubicBezTo>
                          <a:pt x="11886" y="47778"/>
                          <a:pt x="9147" y="46359"/>
                          <a:pt x="6561" y="44508"/>
                        </a:cubicBezTo>
                        <a:cubicBezTo>
                          <a:pt x="6346" y="44354"/>
                          <a:pt x="6099" y="44293"/>
                          <a:pt x="5853" y="44354"/>
                        </a:cubicBezTo>
                        <a:cubicBezTo>
                          <a:pt x="5607" y="44416"/>
                          <a:pt x="5391" y="44570"/>
                          <a:pt x="5268" y="44786"/>
                        </a:cubicBezTo>
                        <a:lnTo>
                          <a:pt x="128" y="53392"/>
                        </a:lnTo>
                        <a:cubicBezTo>
                          <a:pt x="-118" y="53793"/>
                          <a:pt x="5" y="54317"/>
                          <a:pt x="374" y="54595"/>
                        </a:cubicBezTo>
                        <a:cubicBezTo>
                          <a:pt x="3360" y="56785"/>
                          <a:pt x="6869" y="58604"/>
                          <a:pt x="10839" y="60023"/>
                        </a:cubicBezTo>
                        <a:cubicBezTo>
                          <a:pt x="14810" y="61442"/>
                          <a:pt x="18873" y="62182"/>
                          <a:pt x="22905" y="62182"/>
                        </a:cubicBezTo>
                        <a:cubicBezTo>
                          <a:pt x="25798" y="62182"/>
                          <a:pt x="28599" y="61874"/>
                          <a:pt x="31246" y="61288"/>
                        </a:cubicBezTo>
                        <a:cubicBezTo>
                          <a:pt x="33924" y="60671"/>
                          <a:pt x="36325" y="59684"/>
                          <a:pt x="38387" y="58296"/>
                        </a:cubicBezTo>
                        <a:cubicBezTo>
                          <a:pt x="40480" y="56908"/>
                          <a:pt x="42173" y="55026"/>
                          <a:pt x="43435" y="52744"/>
                        </a:cubicBezTo>
                        <a:cubicBezTo>
                          <a:pt x="44697" y="50461"/>
                          <a:pt x="45343" y="47562"/>
                          <a:pt x="45343" y="44200"/>
                        </a:cubicBezTo>
                        <a:cubicBezTo>
                          <a:pt x="45343" y="41362"/>
                          <a:pt x="44913" y="38926"/>
                          <a:pt x="44081" y="36890"/>
                        </a:cubicBezTo>
                      </a:path>
                    </a:pathLst>
                  </a:custGeom>
                  <a:grpFill/>
                  <a:ln w="3075" cap="flat">
                    <a:noFill/>
                    <a:prstDash val="solid"/>
                    <a:miter/>
                  </a:ln>
                </p:spPr>
                <p:txBody>
                  <a:bodyPr rtlCol="0" anchor="ctr"/>
                  <a:lstStyle/>
                  <a:p>
                    <a:endParaRPr lang="en-IS">
                      <a:solidFill>
                        <a:schemeClr val="bg1"/>
                      </a:solidFill>
                    </a:endParaRPr>
                  </a:p>
                </p:txBody>
              </p:sp>
              <p:sp>
                <p:nvSpPr>
                  <p:cNvPr id="17" name="Freeform 16">
                    <a:extLst>
                      <a:ext uri="{FF2B5EF4-FFF2-40B4-BE49-F238E27FC236}">
                        <a16:creationId xmlns:a16="http://schemas.microsoft.com/office/drawing/2014/main" id="{651DD3E8-5E6C-7D5A-6245-5A04BB6126DB}"/>
                      </a:ext>
                    </a:extLst>
                  </p:cNvPr>
                  <p:cNvSpPr/>
                  <p:nvPr/>
                </p:nvSpPr>
                <p:spPr>
                  <a:xfrm>
                    <a:off x="11277673" y="619518"/>
                    <a:ext cx="53033" cy="62243"/>
                  </a:xfrm>
                  <a:custGeom>
                    <a:avLst/>
                    <a:gdLst>
                      <a:gd name="connsiteX0" fmla="*/ 37090 w 53033"/>
                      <a:gd name="connsiteY0" fmla="*/ 43429 h 62243"/>
                      <a:gd name="connsiteX1" fmla="*/ 26501 w 53033"/>
                      <a:gd name="connsiteY1" fmla="*/ 49598 h 62243"/>
                      <a:gd name="connsiteX2" fmla="*/ 17052 w 53033"/>
                      <a:gd name="connsiteY2" fmla="*/ 45033 h 62243"/>
                      <a:gd name="connsiteX3" fmla="*/ 12804 w 53033"/>
                      <a:gd name="connsiteY3" fmla="*/ 31091 h 62243"/>
                      <a:gd name="connsiteX4" fmla="*/ 16744 w 53033"/>
                      <a:gd name="connsiteY4" fmla="*/ 17520 h 62243"/>
                      <a:gd name="connsiteX5" fmla="*/ 26501 w 53033"/>
                      <a:gd name="connsiteY5" fmla="*/ 12585 h 62243"/>
                      <a:gd name="connsiteX6" fmla="*/ 36628 w 53033"/>
                      <a:gd name="connsiteY6" fmla="*/ 18044 h 62243"/>
                      <a:gd name="connsiteX7" fmla="*/ 40198 w 53033"/>
                      <a:gd name="connsiteY7" fmla="*/ 31091 h 62243"/>
                      <a:gd name="connsiteX8" fmla="*/ 37090 w 53033"/>
                      <a:gd name="connsiteY8" fmla="*/ 43460 h 62243"/>
                      <a:gd name="connsiteX9" fmla="*/ 26501 w 53033"/>
                      <a:gd name="connsiteY9" fmla="*/ 0 h 62243"/>
                      <a:gd name="connsiteX10" fmla="*/ 7603 w 53033"/>
                      <a:gd name="connsiteY10" fmla="*/ 8328 h 62243"/>
                      <a:gd name="connsiteX11" fmla="*/ 0 w 53033"/>
                      <a:gd name="connsiteY11" fmla="*/ 31122 h 62243"/>
                      <a:gd name="connsiteX12" fmla="*/ 8218 w 53033"/>
                      <a:gd name="connsiteY12" fmla="*/ 54564 h 62243"/>
                      <a:gd name="connsiteX13" fmla="*/ 26532 w 53033"/>
                      <a:gd name="connsiteY13" fmla="*/ 62244 h 62243"/>
                      <a:gd name="connsiteX14" fmla="*/ 47031 w 53033"/>
                      <a:gd name="connsiteY14" fmla="*/ 51911 h 62243"/>
                      <a:gd name="connsiteX15" fmla="*/ 53033 w 53033"/>
                      <a:gd name="connsiteY15" fmla="*/ 31153 h 62243"/>
                      <a:gd name="connsiteX16" fmla="*/ 46139 w 53033"/>
                      <a:gd name="connsiteY16" fmla="*/ 9222 h 62243"/>
                      <a:gd name="connsiteX17" fmla="*/ 26501 w 53033"/>
                      <a:gd name="connsiteY17" fmla="*/ 31 h 62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3033" h="62243">
                        <a:moveTo>
                          <a:pt x="37090" y="43429"/>
                        </a:moveTo>
                        <a:cubicBezTo>
                          <a:pt x="34566" y="47315"/>
                          <a:pt x="30626" y="49598"/>
                          <a:pt x="26501" y="49598"/>
                        </a:cubicBezTo>
                        <a:cubicBezTo>
                          <a:pt x="22931" y="49598"/>
                          <a:pt x="19484" y="48056"/>
                          <a:pt x="17052" y="45033"/>
                        </a:cubicBezTo>
                        <a:cubicBezTo>
                          <a:pt x="14313" y="41640"/>
                          <a:pt x="12804" y="36489"/>
                          <a:pt x="12804" y="31091"/>
                        </a:cubicBezTo>
                        <a:cubicBezTo>
                          <a:pt x="12804" y="25693"/>
                          <a:pt x="14128" y="20882"/>
                          <a:pt x="16744" y="17520"/>
                        </a:cubicBezTo>
                        <a:cubicBezTo>
                          <a:pt x="19207" y="14312"/>
                          <a:pt x="22839" y="12585"/>
                          <a:pt x="26501" y="12585"/>
                        </a:cubicBezTo>
                        <a:cubicBezTo>
                          <a:pt x="30410" y="12585"/>
                          <a:pt x="34135" y="14528"/>
                          <a:pt x="36628" y="18044"/>
                        </a:cubicBezTo>
                        <a:cubicBezTo>
                          <a:pt x="38967" y="21375"/>
                          <a:pt x="40198" y="26156"/>
                          <a:pt x="40198" y="31091"/>
                        </a:cubicBezTo>
                        <a:cubicBezTo>
                          <a:pt x="40198" y="35749"/>
                          <a:pt x="39183" y="40190"/>
                          <a:pt x="37090" y="43460"/>
                        </a:cubicBezTo>
                        <a:moveTo>
                          <a:pt x="26501" y="0"/>
                        </a:moveTo>
                        <a:cubicBezTo>
                          <a:pt x="19360" y="0"/>
                          <a:pt x="12374" y="2961"/>
                          <a:pt x="7603" y="8328"/>
                        </a:cubicBezTo>
                        <a:cubicBezTo>
                          <a:pt x="2586" y="14003"/>
                          <a:pt x="0" y="22300"/>
                          <a:pt x="0" y="31122"/>
                        </a:cubicBezTo>
                        <a:cubicBezTo>
                          <a:pt x="0" y="39943"/>
                          <a:pt x="2924" y="48858"/>
                          <a:pt x="8218" y="54564"/>
                        </a:cubicBezTo>
                        <a:cubicBezTo>
                          <a:pt x="12928" y="59653"/>
                          <a:pt x="19607" y="62244"/>
                          <a:pt x="26532" y="62244"/>
                        </a:cubicBezTo>
                        <a:cubicBezTo>
                          <a:pt x="34504" y="62244"/>
                          <a:pt x="42168" y="58450"/>
                          <a:pt x="47031" y="51911"/>
                        </a:cubicBezTo>
                        <a:cubicBezTo>
                          <a:pt x="51094" y="46452"/>
                          <a:pt x="53033" y="38956"/>
                          <a:pt x="53033" y="31153"/>
                        </a:cubicBezTo>
                        <a:cubicBezTo>
                          <a:pt x="53033" y="22825"/>
                          <a:pt x="50694" y="14805"/>
                          <a:pt x="46139" y="9222"/>
                        </a:cubicBezTo>
                        <a:cubicBezTo>
                          <a:pt x="41306" y="3269"/>
                          <a:pt x="34073" y="31"/>
                          <a:pt x="26501" y="31"/>
                        </a:cubicBezTo>
                      </a:path>
                    </a:pathLst>
                  </a:custGeom>
                  <a:grpFill/>
                  <a:ln w="3075" cap="flat">
                    <a:noFill/>
                    <a:prstDash val="solid"/>
                    <a:miter/>
                  </a:ln>
                </p:spPr>
                <p:txBody>
                  <a:bodyPr rtlCol="0" anchor="ctr"/>
                  <a:lstStyle/>
                  <a:p>
                    <a:endParaRPr lang="en-IS">
                      <a:solidFill>
                        <a:schemeClr val="bg1"/>
                      </a:solidFill>
                    </a:endParaRPr>
                  </a:p>
                </p:txBody>
              </p:sp>
            </p:grpSp>
            <p:sp>
              <p:nvSpPr>
                <p:cNvPr id="11" name="Freeform 10">
                  <a:extLst>
                    <a:ext uri="{FF2B5EF4-FFF2-40B4-BE49-F238E27FC236}">
                      <a16:creationId xmlns:a16="http://schemas.microsoft.com/office/drawing/2014/main" id="{F09F054E-A938-EE49-B07C-8D1B03E85E2A}"/>
                    </a:ext>
                  </a:extLst>
                </p:cNvPr>
                <p:cNvSpPr/>
                <p:nvPr/>
              </p:nvSpPr>
              <p:spPr>
                <a:xfrm>
                  <a:off x="11291955" y="598359"/>
                  <a:ext cx="24439" cy="12337"/>
                </a:xfrm>
                <a:custGeom>
                  <a:avLst/>
                  <a:gdLst>
                    <a:gd name="connsiteX0" fmla="*/ 12220 w 24439"/>
                    <a:gd name="connsiteY0" fmla="*/ 0 h 12337"/>
                    <a:gd name="connsiteX1" fmla="*/ 0 w 24439"/>
                    <a:gd name="connsiteY1" fmla="*/ 12338 h 12337"/>
                    <a:gd name="connsiteX2" fmla="*/ 24439 w 24439"/>
                    <a:gd name="connsiteY2" fmla="*/ 12338 h 12337"/>
                    <a:gd name="connsiteX3" fmla="*/ 12220 w 24439"/>
                    <a:gd name="connsiteY3" fmla="*/ 0 h 12337"/>
                  </a:gdLst>
                  <a:ahLst/>
                  <a:cxnLst>
                    <a:cxn ang="0">
                      <a:pos x="connsiteX0" y="connsiteY0"/>
                    </a:cxn>
                    <a:cxn ang="0">
                      <a:pos x="connsiteX1" y="connsiteY1"/>
                    </a:cxn>
                    <a:cxn ang="0">
                      <a:pos x="connsiteX2" y="connsiteY2"/>
                    </a:cxn>
                    <a:cxn ang="0">
                      <a:pos x="connsiteX3" y="connsiteY3"/>
                    </a:cxn>
                  </a:cxnLst>
                  <a:rect l="l" t="t" r="r" b="b"/>
                  <a:pathLst>
                    <a:path w="24439" h="12337">
                      <a:moveTo>
                        <a:pt x="12220" y="0"/>
                      </a:moveTo>
                      <a:lnTo>
                        <a:pt x="0" y="12338"/>
                      </a:lnTo>
                      <a:lnTo>
                        <a:pt x="24439" y="12338"/>
                      </a:lnTo>
                      <a:lnTo>
                        <a:pt x="12220" y="0"/>
                      </a:lnTo>
                      <a:close/>
                    </a:path>
                  </a:pathLst>
                </a:custGeom>
                <a:solidFill>
                  <a:srgbClr val="BED900"/>
                </a:solidFill>
                <a:ln w="3075" cap="flat">
                  <a:noFill/>
                  <a:prstDash val="solid"/>
                  <a:miter/>
                </a:ln>
              </p:spPr>
              <p:txBody>
                <a:bodyPr rtlCol="0" anchor="ctr"/>
                <a:lstStyle/>
                <a:p>
                  <a:endParaRPr lang="en-IS" dirty="0">
                    <a:solidFill>
                      <a:schemeClr val="bg1"/>
                    </a:solidFill>
                  </a:endParaRPr>
                </a:p>
              </p:txBody>
            </p:sp>
          </p:grpSp>
        </p:grpSp>
      </p:grpSp>
    </p:spTree>
    <p:extLst>
      <p:ext uri="{BB962C8B-B14F-4D97-AF65-F5344CB8AC3E}">
        <p14:creationId xmlns:p14="http://schemas.microsoft.com/office/powerpoint/2010/main" val="828222969"/>
      </p:ext>
    </p:extLst>
  </p:cSld>
  <p:clrMapOvr>
    <a:masterClrMapping/>
  </p:clrMapOvr>
</p:sldLayout>
</file>

<file path=ppt/slideLayouts/slideLayout179.xml><?xml version="1.0" encoding="utf-8"?>
<p:sldLayout xmlns:a="http://schemas.openxmlformats.org/drawingml/2006/main" xmlns:r="http://schemas.openxmlformats.org/officeDocument/2006/relationships" xmlns:p="http://schemas.openxmlformats.org/presentationml/2006/main" preserve="1" userDrawn="1">
  <p:cSld name="Text 3">
    <p:spTree>
      <p:nvGrpSpPr>
        <p:cNvPr id="1" name=""/>
        <p:cNvGrpSpPr/>
        <p:nvPr/>
      </p:nvGrpSpPr>
      <p:grpSpPr>
        <a:xfrm>
          <a:off x="0" y="0"/>
          <a:ext cx="0" cy="0"/>
          <a:chOff x="0" y="0"/>
          <a:chExt cx="0" cy="0"/>
        </a:xfrm>
      </p:grpSpPr>
      <p:sp>
        <p:nvSpPr>
          <p:cNvPr id="33" name="Freeform 32">
            <a:extLst>
              <a:ext uri="{FF2B5EF4-FFF2-40B4-BE49-F238E27FC236}">
                <a16:creationId xmlns:a16="http://schemas.microsoft.com/office/drawing/2014/main" id="{415E5872-73FA-15FE-4080-43F2E0AD6385}"/>
              </a:ext>
            </a:extLst>
          </p:cNvPr>
          <p:cNvSpPr/>
          <p:nvPr userDrawn="1"/>
        </p:nvSpPr>
        <p:spPr>
          <a:xfrm rot="5400000">
            <a:off x="6641945" y="1648581"/>
            <a:ext cx="5868430" cy="4550407"/>
          </a:xfrm>
          <a:custGeom>
            <a:avLst/>
            <a:gdLst>
              <a:gd name="connsiteX0" fmla="*/ 0 w 5868430"/>
              <a:gd name="connsiteY0" fmla="*/ 4343372 h 4550407"/>
              <a:gd name="connsiteX1" fmla="*/ 0 w 5868430"/>
              <a:gd name="connsiteY1" fmla="*/ 207034 h 4550407"/>
              <a:gd name="connsiteX2" fmla="*/ 206925 w 5868430"/>
              <a:gd name="connsiteY2" fmla="*/ 0 h 4550407"/>
              <a:gd name="connsiteX3" fmla="*/ 572802 w 5868430"/>
              <a:gd name="connsiteY3" fmla="*/ 0 h 4550407"/>
              <a:gd name="connsiteX4" fmla="*/ 5502553 w 5868430"/>
              <a:gd name="connsiteY4" fmla="*/ 0 h 4550407"/>
              <a:gd name="connsiteX5" fmla="*/ 5868430 w 5868430"/>
              <a:gd name="connsiteY5" fmla="*/ 0 h 4550407"/>
              <a:gd name="connsiteX6" fmla="*/ 5868429 w 5868430"/>
              <a:gd name="connsiteY6" fmla="*/ 4550407 h 4550407"/>
              <a:gd name="connsiteX7" fmla="*/ 5502552 w 5868430"/>
              <a:gd name="connsiteY7" fmla="*/ 4550407 h 4550407"/>
              <a:gd name="connsiteX8" fmla="*/ 572802 w 5868430"/>
              <a:gd name="connsiteY8" fmla="*/ 4550407 h 4550407"/>
              <a:gd name="connsiteX9" fmla="*/ 206925 w 5868430"/>
              <a:gd name="connsiteY9" fmla="*/ 4550407 h 4550407"/>
              <a:gd name="connsiteX10" fmla="*/ 0 w 5868430"/>
              <a:gd name="connsiteY10" fmla="*/ 4343372 h 4550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68430" h="4550407">
                <a:moveTo>
                  <a:pt x="0" y="4343372"/>
                </a:moveTo>
                <a:lnTo>
                  <a:pt x="0" y="207034"/>
                </a:lnTo>
                <a:cubicBezTo>
                  <a:pt x="0" y="92692"/>
                  <a:pt x="92643" y="0"/>
                  <a:pt x="206925" y="0"/>
                </a:cubicBezTo>
                <a:lnTo>
                  <a:pt x="572802" y="0"/>
                </a:lnTo>
                <a:lnTo>
                  <a:pt x="5502553" y="0"/>
                </a:lnTo>
                <a:lnTo>
                  <a:pt x="5868430" y="0"/>
                </a:lnTo>
                <a:lnTo>
                  <a:pt x="5868429" y="4550407"/>
                </a:lnTo>
                <a:lnTo>
                  <a:pt x="5502552" y="4550407"/>
                </a:lnTo>
                <a:lnTo>
                  <a:pt x="572802" y="4550407"/>
                </a:lnTo>
                <a:lnTo>
                  <a:pt x="206925" y="4550407"/>
                </a:lnTo>
                <a:cubicBezTo>
                  <a:pt x="92643" y="4550407"/>
                  <a:pt x="0" y="4457714"/>
                  <a:pt x="0" y="4343372"/>
                </a:cubicBezTo>
                <a:close/>
              </a:path>
            </a:pathLst>
          </a:custGeom>
          <a:solidFill>
            <a:srgbClr val="F4F2F6"/>
          </a:solidFill>
          <a:ln w="12700" cap="flat">
            <a:solidFill>
              <a:srgbClr val="EEEBF2"/>
            </a:solidFill>
            <a:prstDash val="solid"/>
            <a:miter/>
          </a:ln>
          <a:effectLst>
            <a:outerShdw blurRad="165100" dist="165100" dir="5400000" algn="ctr" rotWithShape="0">
              <a:srgbClr val="000000">
                <a:alpha val="14720"/>
              </a:srgbClr>
            </a:outerShdw>
          </a:effectLst>
        </p:spPr>
        <p:txBody>
          <a:bodyPr rtlCol="0" anchor="ctr"/>
          <a:lstStyle/>
          <a:p>
            <a:endParaRPr lang="en-IS"/>
          </a:p>
        </p:txBody>
      </p:sp>
      <p:pic>
        <p:nvPicPr>
          <p:cNvPr id="6" name="Graphic 5">
            <a:extLst>
              <a:ext uri="{FF2B5EF4-FFF2-40B4-BE49-F238E27FC236}">
                <a16:creationId xmlns:a16="http://schemas.microsoft.com/office/drawing/2014/main" id="{EC1E4D58-04F6-95A5-5990-DBD9C84FDB33}"/>
              </a:ext>
            </a:extLst>
          </p:cNvPr>
          <p:cNvPicPr>
            <a:picLocks noChangeAspect="1"/>
          </p:cNvPicPr>
          <p:nvPr userDrawn="1"/>
        </p:nvPicPr>
        <p:blipFill rotWithShape="1">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b="2519"/>
          <a:stretch/>
        </p:blipFill>
        <p:spPr>
          <a:xfrm rot="5400000">
            <a:off x="2220806" y="2393527"/>
            <a:ext cx="2243667" cy="6685282"/>
          </a:xfrm>
          <a:prstGeom prst="rect">
            <a:avLst/>
          </a:prstGeom>
        </p:spPr>
      </p:pic>
      <p:sp>
        <p:nvSpPr>
          <p:cNvPr id="27" name="Text Placeholder 8">
            <a:extLst>
              <a:ext uri="{FF2B5EF4-FFF2-40B4-BE49-F238E27FC236}">
                <a16:creationId xmlns:a16="http://schemas.microsoft.com/office/drawing/2014/main" id="{A83F39A0-32C9-BA62-1FE4-8D3886A53051}"/>
              </a:ext>
            </a:extLst>
          </p:cNvPr>
          <p:cNvSpPr>
            <a:spLocks noGrp="1"/>
          </p:cNvSpPr>
          <p:nvPr>
            <p:ph type="body" sz="quarter" idx="11" hasCustomPrompt="1"/>
          </p:nvPr>
        </p:nvSpPr>
        <p:spPr>
          <a:xfrm>
            <a:off x="7526399" y="1201824"/>
            <a:ext cx="4111419" cy="5323667"/>
          </a:xfrm>
          <a:prstGeom prst="rect">
            <a:avLst/>
          </a:prstGeom>
        </p:spPr>
        <p:txBody>
          <a:bodyPr/>
          <a:lstStyle>
            <a:lvl1pPr>
              <a:defRPr sz="2000">
                <a:solidFill>
                  <a:srgbClr val="323133"/>
                </a:solidFill>
                <a:latin typeface="Segoe UI" panose="020B0502040204020203"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dirty="0"/>
              <a:t>Click to edit text</a:t>
            </a:r>
          </a:p>
        </p:txBody>
      </p:sp>
      <p:sp>
        <p:nvSpPr>
          <p:cNvPr id="28" name="Title Placeholder 12">
            <a:extLst>
              <a:ext uri="{FF2B5EF4-FFF2-40B4-BE49-F238E27FC236}">
                <a16:creationId xmlns:a16="http://schemas.microsoft.com/office/drawing/2014/main" id="{EA64A310-8E4A-0B0F-5EEE-90ED080B24E2}"/>
              </a:ext>
            </a:extLst>
          </p:cNvPr>
          <p:cNvSpPr>
            <a:spLocks noGrp="1"/>
          </p:cNvSpPr>
          <p:nvPr>
            <p:ph type="title" hasCustomPrompt="1"/>
          </p:nvPr>
        </p:nvSpPr>
        <p:spPr>
          <a:xfrm>
            <a:off x="340291" y="212186"/>
            <a:ext cx="11511073" cy="588637"/>
          </a:xfrm>
          <a:prstGeom prst="rect">
            <a:avLst/>
          </a:prstGeom>
        </p:spPr>
        <p:txBody>
          <a:bodyPr vert="horz" lIns="91440" tIns="45720" rIns="91440" bIns="45720" rtlCol="0" anchor="t" anchorCtr="0">
            <a:normAutofit/>
          </a:bodyPr>
          <a:lstStyle>
            <a:lvl1pPr>
              <a:defRPr>
                <a:solidFill>
                  <a:srgbClr val="361D5C"/>
                </a:solidFill>
              </a:defRPr>
            </a:lvl1pPr>
          </a:lstStyle>
          <a:p>
            <a:r>
              <a:rPr lang="en-GB" dirty="0"/>
              <a:t>Insert slide title</a:t>
            </a:r>
            <a:endParaRPr lang="en-IS" dirty="0"/>
          </a:p>
        </p:txBody>
      </p:sp>
      <p:grpSp>
        <p:nvGrpSpPr>
          <p:cNvPr id="4" name="Group 3">
            <a:extLst>
              <a:ext uri="{FF2B5EF4-FFF2-40B4-BE49-F238E27FC236}">
                <a16:creationId xmlns:a16="http://schemas.microsoft.com/office/drawing/2014/main" id="{88412FD2-AF23-CE96-143A-6F461EE44507}"/>
              </a:ext>
            </a:extLst>
          </p:cNvPr>
          <p:cNvGrpSpPr/>
          <p:nvPr userDrawn="1"/>
        </p:nvGrpSpPr>
        <p:grpSpPr>
          <a:xfrm>
            <a:off x="1080781" y="6253789"/>
            <a:ext cx="1231126" cy="378552"/>
            <a:chOff x="10610584" y="331617"/>
            <a:chExt cx="1231126" cy="378552"/>
          </a:xfrm>
        </p:grpSpPr>
        <p:grpSp>
          <p:nvGrpSpPr>
            <p:cNvPr id="7" name="Graphic 1">
              <a:extLst>
                <a:ext uri="{FF2B5EF4-FFF2-40B4-BE49-F238E27FC236}">
                  <a16:creationId xmlns:a16="http://schemas.microsoft.com/office/drawing/2014/main" id="{E9E41508-11FA-C194-4674-C402BBB85E6C}"/>
                </a:ext>
              </a:extLst>
            </p:cNvPr>
            <p:cNvGrpSpPr/>
            <p:nvPr/>
          </p:nvGrpSpPr>
          <p:grpSpPr>
            <a:xfrm>
              <a:off x="10610584" y="331617"/>
              <a:ext cx="1231126" cy="292096"/>
              <a:chOff x="10610584" y="331617"/>
              <a:chExt cx="1231126" cy="292096"/>
            </a:xfrm>
            <a:solidFill>
              <a:schemeClr val="bg1"/>
            </a:solidFill>
          </p:grpSpPr>
          <p:grpSp>
            <p:nvGrpSpPr>
              <p:cNvPr id="30" name="Graphic 1">
                <a:extLst>
                  <a:ext uri="{FF2B5EF4-FFF2-40B4-BE49-F238E27FC236}">
                    <a16:creationId xmlns:a16="http://schemas.microsoft.com/office/drawing/2014/main" id="{6992B49A-05A1-2648-42C6-5FEB3215CE0A}"/>
                  </a:ext>
                </a:extLst>
              </p:cNvPr>
              <p:cNvGrpSpPr/>
              <p:nvPr/>
            </p:nvGrpSpPr>
            <p:grpSpPr>
              <a:xfrm>
                <a:off x="10977232" y="373442"/>
                <a:ext cx="864478" cy="163814"/>
                <a:chOff x="10977232" y="373442"/>
                <a:chExt cx="864478" cy="163814"/>
              </a:xfrm>
              <a:grpFill/>
            </p:grpSpPr>
            <p:sp>
              <p:nvSpPr>
                <p:cNvPr id="35" name="Freeform 34">
                  <a:extLst>
                    <a:ext uri="{FF2B5EF4-FFF2-40B4-BE49-F238E27FC236}">
                      <a16:creationId xmlns:a16="http://schemas.microsoft.com/office/drawing/2014/main" id="{152E8F99-6D98-AAD9-B712-C9739A2D6BED}"/>
                    </a:ext>
                  </a:extLst>
                </p:cNvPr>
                <p:cNvSpPr/>
                <p:nvPr/>
              </p:nvSpPr>
              <p:spPr>
                <a:xfrm>
                  <a:off x="10977232" y="380752"/>
                  <a:ext cx="95570" cy="153913"/>
                </a:xfrm>
                <a:custGeom>
                  <a:avLst/>
                  <a:gdLst>
                    <a:gd name="connsiteX0" fmla="*/ 0 w 95570"/>
                    <a:gd name="connsiteY0" fmla="*/ 0 h 153913"/>
                    <a:gd name="connsiteX1" fmla="*/ 37797 w 95570"/>
                    <a:gd name="connsiteY1" fmla="*/ 0 h 153913"/>
                    <a:gd name="connsiteX2" fmla="*/ 37797 w 95570"/>
                    <a:gd name="connsiteY2" fmla="*/ 120324 h 153913"/>
                    <a:gd name="connsiteX3" fmla="*/ 95571 w 95570"/>
                    <a:gd name="connsiteY3" fmla="*/ 120324 h 153913"/>
                    <a:gd name="connsiteX4" fmla="*/ 95571 w 95570"/>
                    <a:gd name="connsiteY4" fmla="*/ 153913 h 153913"/>
                    <a:gd name="connsiteX5" fmla="*/ 0 w 95570"/>
                    <a:gd name="connsiteY5" fmla="*/ 153913 h 153913"/>
                    <a:gd name="connsiteX6" fmla="*/ 0 w 95570"/>
                    <a:gd name="connsiteY6" fmla="*/ 0 h 1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570" h="153913">
                      <a:moveTo>
                        <a:pt x="0" y="0"/>
                      </a:moveTo>
                      <a:lnTo>
                        <a:pt x="37797" y="0"/>
                      </a:lnTo>
                      <a:lnTo>
                        <a:pt x="37797" y="120324"/>
                      </a:lnTo>
                      <a:lnTo>
                        <a:pt x="95571" y="120324"/>
                      </a:lnTo>
                      <a:lnTo>
                        <a:pt x="95571" y="153913"/>
                      </a:lnTo>
                      <a:lnTo>
                        <a:pt x="0" y="153913"/>
                      </a:lnTo>
                      <a:lnTo>
                        <a:pt x="0" y="0"/>
                      </a:lnTo>
                      <a:close/>
                    </a:path>
                  </a:pathLst>
                </a:custGeom>
                <a:grpFill/>
                <a:ln w="3075" cap="flat">
                  <a:noFill/>
                  <a:prstDash val="solid"/>
                  <a:miter/>
                </a:ln>
              </p:spPr>
              <p:txBody>
                <a:bodyPr rtlCol="0" anchor="ctr"/>
                <a:lstStyle/>
                <a:p>
                  <a:endParaRPr lang="en-IS">
                    <a:solidFill>
                      <a:schemeClr val="bg1"/>
                    </a:solidFill>
                  </a:endParaRPr>
                </a:p>
              </p:txBody>
            </p:sp>
            <p:sp>
              <p:nvSpPr>
                <p:cNvPr id="36" name="Freeform 35">
                  <a:extLst>
                    <a:ext uri="{FF2B5EF4-FFF2-40B4-BE49-F238E27FC236}">
                      <a16:creationId xmlns:a16="http://schemas.microsoft.com/office/drawing/2014/main" id="{856D1EFF-BDB3-0BFD-FA83-5E40F4D20516}"/>
                    </a:ext>
                  </a:extLst>
                </p:cNvPr>
                <p:cNvSpPr/>
                <p:nvPr/>
              </p:nvSpPr>
              <p:spPr>
                <a:xfrm>
                  <a:off x="11084623" y="378346"/>
                  <a:ext cx="107174" cy="158848"/>
                </a:xfrm>
                <a:custGeom>
                  <a:avLst/>
                  <a:gdLst>
                    <a:gd name="connsiteX0" fmla="*/ 97941 w 107174"/>
                    <a:gd name="connsiteY0" fmla="*/ 10364 h 158848"/>
                    <a:gd name="connsiteX1" fmla="*/ 97941 w 107174"/>
                    <a:gd name="connsiteY1" fmla="*/ 46513 h 158848"/>
                    <a:gd name="connsiteX2" fmla="*/ 58204 w 107174"/>
                    <a:gd name="connsiteY2" fmla="*/ 33590 h 158848"/>
                    <a:gd name="connsiteX3" fmla="*/ 38013 w 107174"/>
                    <a:gd name="connsiteY3" fmla="*/ 45434 h 158848"/>
                    <a:gd name="connsiteX4" fmla="*/ 60144 w 107174"/>
                    <a:gd name="connsiteY4" fmla="*/ 61781 h 158848"/>
                    <a:gd name="connsiteX5" fmla="*/ 107175 w 107174"/>
                    <a:gd name="connsiteY5" fmla="*/ 109991 h 158848"/>
                    <a:gd name="connsiteX6" fmla="*/ 48109 w 107174"/>
                    <a:gd name="connsiteY6" fmla="*/ 158849 h 158848"/>
                    <a:gd name="connsiteX7" fmla="*/ 646 w 107174"/>
                    <a:gd name="connsiteY7" fmla="*/ 145709 h 158848"/>
                    <a:gd name="connsiteX8" fmla="*/ 646 w 107174"/>
                    <a:gd name="connsiteY8" fmla="*/ 107184 h 158848"/>
                    <a:gd name="connsiteX9" fmla="*/ 45308 w 107174"/>
                    <a:gd name="connsiteY9" fmla="*/ 125043 h 158848"/>
                    <a:gd name="connsiteX10" fmla="*/ 67438 w 107174"/>
                    <a:gd name="connsiteY10" fmla="*/ 111040 h 158848"/>
                    <a:gd name="connsiteX11" fmla="*/ 41676 w 107174"/>
                    <a:gd name="connsiteY11" fmla="*/ 91885 h 158848"/>
                    <a:gd name="connsiteX12" fmla="*/ 0 w 107174"/>
                    <a:gd name="connsiteY12" fmla="*/ 46698 h 158848"/>
                    <a:gd name="connsiteX13" fmla="*/ 56912 w 107174"/>
                    <a:gd name="connsiteY13" fmla="*/ 0 h 158848"/>
                    <a:gd name="connsiteX14" fmla="*/ 97941 w 107174"/>
                    <a:gd name="connsiteY14" fmla="*/ 10333 h 15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7174" h="158848">
                      <a:moveTo>
                        <a:pt x="97941" y="10364"/>
                      </a:moveTo>
                      <a:lnTo>
                        <a:pt x="97941" y="46513"/>
                      </a:lnTo>
                      <a:cubicBezTo>
                        <a:pt x="87845" y="38771"/>
                        <a:pt x="72394" y="33590"/>
                        <a:pt x="58204" y="33590"/>
                      </a:cubicBezTo>
                      <a:cubicBezTo>
                        <a:pt x="45739" y="33590"/>
                        <a:pt x="38013" y="37692"/>
                        <a:pt x="38013" y="45434"/>
                      </a:cubicBezTo>
                      <a:cubicBezTo>
                        <a:pt x="38013" y="53176"/>
                        <a:pt x="45523" y="56414"/>
                        <a:pt x="60144" y="61781"/>
                      </a:cubicBezTo>
                      <a:cubicBezTo>
                        <a:pt x="81412" y="69955"/>
                        <a:pt x="107175" y="79424"/>
                        <a:pt x="107175" y="109991"/>
                      </a:cubicBezTo>
                      <a:cubicBezTo>
                        <a:pt x="107175" y="138615"/>
                        <a:pt x="85260" y="158849"/>
                        <a:pt x="48109" y="158849"/>
                      </a:cubicBezTo>
                      <a:cubicBezTo>
                        <a:pt x="29210" y="158849"/>
                        <a:pt x="11604" y="153266"/>
                        <a:pt x="646" y="145709"/>
                      </a:cubicBezTo>
                      <a:lnTo>
                        <a:pt x="646" y="107184"/>
                      </a:lnTo>
                      <a:cubicBezTo>
                        <a:pt x="11819" y="117301"/>
                        <a:pt x="28348" y="125043"/>
                        <a:pt x="45308" y="125043"/>
                      </a:cubicBezTo>
                      <a:cubicBezTo>
                        <a:pt x="59282" y="125043"/>
                        <a:pt x="67438" y="119460"/>
                        <a:pt x="67438" y="111040"/>
                      </a:cubicBezTo>
                      <a:cubicBezTo>
                        <a:pt x="67438" y="101786"/>
                        <a:pt x="56912" y="97900"/>
                        <a:pt x="41676" y="91885"/>
                      </a:cubicBezTo>
                      <a:cubicBezTo>
                        <a:pt x="24070" y="85223"/>
                        <a:pt x="0" y="74890"/>
                        <a:pt x="0" y="46698"/>
                      </a:cubicBezTo>
                      <a:cubicBezTo>
                        <a:pt x="0" y="20018"/>
                        <a:pt x="21053" y="0"/>
                        <a:pt x="56912" y="0"/>
                      </a:cubicBezTo>
                      <a:cubicBezTo>
                        <a:pt x="72579" y="0"/>
                        <a:pt x="87199" y="3886"/>
                        <a:pt x="97941" y="10333"/>
                      </a:cubicBezTo>
                      <a:close/>
                    </a:path>
                  </a:pathLst>
                </a:custGeom>
                <a:grpFill/>
                <a:ln w="3075" cap="flat">
                  <a:noFill/>
                  <a:prstDash val="solid"/>
                  <a:miter/>
                </a:ln>
              </p:spPr>
              <p:txBody>
                <a:bodyPr rtlCol="0" anchor="ctr"/>
                <a:lstStyle/>
                <a:p>
                  <a:endParaRPr lang="en-IS">
                    <a:solidFill>
                      <a:schemeClr val="bg1"/>
                    </a:solidFill>
                  </a:endParaRPr>
                </a:p>
              </p:txBody>
            </p:sp>
            <p:sp>
              <p:nvSpPr>
                <p:cNvPr id="37" name="Freeform 36">
                  <a:extLst>
                    <a:ext uri="{FF2B5EF4-FFF2-40B4-BE49-F238E27FC236}">
                      <a16:creationId xmlns:a16="http://schemas.microsoft.com/office/drawing/2014/main" id="{2683DB5C-55ED-2501-72B4-D28B2E936740}"/>
                    </a:ext>
                  </a:extLst>
                </p:cNvPr>
                <p:cNvSpPr/>
                <p:nvPr/>
              </p:nvSpPr>
              <p:spPr>
                <a:xfrm>
                  <a:off x="11263914" y="380752"/>
                  <a:ext cx="127181" cy="153913"/>
                </a:xfrm>
                <a:custGeom>
                  <a:avLst/>
                  <a:gdLst>
                    <a:gd name="connsiteX0" fmla="*/ 62 w 127181"/>
                    <a:gd name="connsiteY0" fmla="*/ 0 h 153913"/>
                    <a:gd name="connsiteX1" fmla="*/ 63622 w 127181"/>
                    <a:gd name="connsiteY1" fmla="*/ 0 h 153913"/>
                    <a:gd name="connsiteX2" fmla="*/ 117948 w 127181"/>
                    <a:gd name="connsiteY2" fmla="*/ 50585 h 153913"/>
                    <a:gd name="connsiteX3" fmla="*/ 87445 w 127181"/>
                    <a:gd name="connsiteY3" fmla="*/ 93428 h 153913"/>
                    <a:gd name="connsiteX4" fmla="*/ 127182 w 127181"/>
                    <a:gd name="connsiteY4" fmla="*/ 153913 h 153913"/>
                    <a:gd name="connsiteX5" fmla="*/ 84860 w 127181"/>
                    <a:gd name="connsiteY5" fmla="*/ 153913 h 153913"/>
                    <a:gd name="connsiteX6" fmla="*/ 51771 w 127181"/>
                    <a:gd name="connsiteY6" fmla="*/ 100954 h 153913"/>
                    <a:gd name="connsiteX7" fmla="*/ 37797 w 127181"/>
                    <a:gd name="connsiteY7" fmla="*/ 100954 h 153913"/>
                    <a:gd name="connsiteX8" fmla="*/ 37797 w 127181"/>
                    <a:gd name="connsiteY8" fmla="*/ 153913 h 153913"/>
                    <a:gd name="connsiteX9" fmla="*/ 0 w 127181"/>
                    <a:gd name="connsiteY9" fmla="*/ 153913 h 153913"/>
                    <a:gd name="connsiteX10" fmla="*/ 0 w 127181"/>
                    <a:gd name="connsiteY10" fmla="*/ 0 h 153913"/>
                    <a:gd name="connsiteX11" fmla="*/ 59559 w 127181"/>
                    <a:gd name="connsiteY11" fmla="*/ 69739 h 153913"/>
                    <a:gd name="connsiteX12" fmla="*/ 79104 w 127181"/>
                    <a:gd name="connsiteY12" fmla="*/ 50801 h 153913"/>
                    <a:gd name="connsiteX13" fmla="*/ 59559 w 127181"/>
                    <a:gd name="connsiteY13" fmla="*/ 32078 h 153913"/>
                    <a:gd name="connsiteX14" fmla="*/ 37859 w 127181"/>
                    <a:gd name="connsiteY14" fmla="*/ 32078 h 153913"/>
                    <a:gd name="connsiteX15" fmla="*/ 37859 w 127181"/>
                    <a:gd name="connsiteY15" fmla="*/ 69739 h 153913"/>
                    <a:gd name="connsiteX16" fmla="*/ 59559 w 127181"/>
                    <a:gd name="connsiteY16" fmla="*/ 69739 h 1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7181" h="153913">
                      <a:moveTo>
                        <a:pt x="62" y="0"/>
                      </a:moveTo>
                      <a:lnTo>
                        <a:pt x="63622" y="0"/>
                      </a:lnTo>
                      <a:cubicBezTo>
                        <a:pt x="96279" y="0"/>
                        <a:pt x="117948" y="21313"/>
                        <a:pt x="117948" y="50585"/>
                      </a:cubicBezTo>
                      <a:cubicBezTo>
                        <a:pt x="117948" y="69307"/>
                        <a:pt x="105913" y="86519"/>
                        <a:pt x="87445" y="93428"/>
                      </a:cubicBezTo>
                      <a:lnTo>
                        <a:pt x="127182" y="153913"/>
                      </a:lnTo>
                      <a:lnTo>
                        <a:pt x="84860" y="153913"/>
                      </a:lnTo>
                      <a:lnTo>
                        <a:pt x="51771" y="100954"/>
                      </a:lnTo>
                      <a:lnTo>
                        <a:pt x="37797" y="100954"/>
                      </a:lnTo>
                      <a:lnTo>
                        <a:pt x="37797" y="153913"/>
                      </a:lnTo>
                      <a:lnTo>
                        <a:pt x="0" y="153913"/>
                      </a:lnTo>
                      <a:lnTo>
                        <a:pt x="0" y="0"/>
                      </a:lnTo>
                      <a:close/>
                      <a:moveTo>
                        <a:pt x="59559" y="69739"/>
                      </a:moveTo>
                      <a:cubicBezTo>
                        <a:pt x="71378" y="69739"/>
                        <a:pt x="79104" y="61565"/>
                        <a:pt x="79104" y="50801"/>
                      </a:cubicBezTo>
                      <a:cubicBezTo>
                        <a:pt x="79104" y="40036"/>
                        <a:pt x="71378" y="32078"/>
                        <a:pt x="59559" y="32078"/>
                      </a:cubicBezTo>
                      <a:lnTo>
                        <a:pt x="37859" y="32078"/>
                      </a:lnTo>
                      <a:lnTo>
                        <a:pt x="37859" y="69739"/>
                      </a:lnTo>
                      <a:lnTo>
                        <a:pt x="59559" y="69739"/>
                      </a:lnTo>
                      <a:close/>
                    </a:path>
                  </a:pathLst>
                </a:custGeom>
                <a:grpFill/>
                <a:ln w="3075" cap="flat">
                  <a:noFill/>
                  <a:prstDash val="solid"/>
                  <a:miter/>
                </a:ln>
              </p:spPr>
              <p:txBody>
                <a:bodyPr rtlCol="0" anchor="ctr"/>
                <a:lstStyle/>
                <a:p>
                  <a:endParaRPr lang="en-IS">
                    <a:solidFill>
                      <a:schemeClr val="bg1"/>
                    </a:solidFill>
                  </a:endParaRPr>
                </a:p>
              </p:txBody>
            </p:sp>
            <p:sp>
              <p:nvSpPr>
                <p:cNvPr id="38" name="Freeform 37">
                  <a:extLst>
                    <a:ext uri="{FF2B5EF4-FFF2-40B4-BE49-F238E27FC236}">
                      <a16:creationId xmlns:a16="http://schemas.microsoft.com/office/drawing/2014/main" id="{691D7742-EF34-E4D6-53B9-CF1DADFC6534}"/>
                    </a:ext>
                  </a:extLst>
                </p:cNvPr>
                <p:cNvSpPr/>
                <p:nvPr/>
              </p:nvSpPr>
              <p:spPr>
                <a:xfrm>
                  <a:off x="11392235" y="421467"/>
                  <a:ext cx="109114" cy="115789"/>
                </a:xfrm>
                <a:custGeom>
                  <a:avLst/>
                  <a:gdLst>
                    <a:gd name="connsiteX0" fmla="*/ 109083 w 109114"/>
                    <a:gd name="connsiteY0" fmla="*/ 53145 h 115789"/>
                    <a:gd name="connsiteX1" fmla="*/ 108006 w 109114"/>
                    <a:gd name="connsiteY1" fmla="*/ 65853 h 115789"/>
                    <a:gd name="connsiteX2" fmla="*/ 38198 w 109114"/>
                    <a:gd name="connsiteY2" fmla="*/ 65853 h 115789"/>
                    <a:gd name="connsiteX3" fmla="*/ 67839 w 109114"/>
                    <a:gd name="connsiteY3" fmla="*/ 84791 h 115789"/>
                    <a:gd name="connsiteX4" fmla="*/ 101142 w 109114"/>
                    <a:gd name="connsiteY4" fmla="*/ 75754 h 115789"/>
                    <a:gd name="connsiteX5" fmla="*/ 101142 w 109114"/>
                    <a:gd name="connsiteY5" fmla="*/ 108480 h 115789"/>
                    <a:gd name="connsiteX6" fmla="*/ 63129 w 109114"/>
                    <a:gd name="connsiteY6" fmla="*/ 115790 h 115789"/>
                    <a:gd name="connsiteX7" fmla="*/ 0 w 109114"/>
                    <a:gd name="connsiteY7" fmla="*/ 57895 h 115789"/>
                    <a:gd name="connsiteX8" fmla="*/ 56481 w 109114"/>
                    <a:gd name="connsiteY8" fmla="*/ 0 h 115789"/>
                    <a:gd name="connsiteX9" fmla="*/ 109114 w 109114"/>
                    <a:gd name="connsiteY9" fmla="*/ 53176 h 115789"/>
                    <a:gd name="connsiteX10" fmla="*/ 37767 w 109114"/>
                    <a:gd name="connsiteY10" fmla="*/ 45835 h 115789"/>
                    <a:gd name="connsiteX11" fmla="*/ 74487 w 109114"/>
                    <a:gd name="connsiteY11" fmla="*/ 45835 h 115789"/>
                    <a:gd name="connsiteX12" fmla="*/ 56235 w 109114"/>
                    <a:gd name="connsiteY12" fmla="*/ 29703 h 115789"/>
                    <a:gd name="connsiteX13" fmla="*/ 37767 w 109114"/>
                    <a:gd name="connsiteY13" fmla="*/ 45835 h 115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114" h="115789">
                      <a:moveTo>
                        <a:pt x="109083" y="53145"/>
                      </a:moveTo>
                      <a:cubicBezTo>
                        <a:pt x="109083" y="57247"/>
                        <a:pt x="108652" y="63046"/>
                        <a:pt x="108006" y="65853"/>
                      </a:cubicBezTo>
                      <a:lnTo>
                        <a:pt x="38198" y="65853"/>
                      </a:lnTo>
                      <a:cubicBezTo>
                        <a:pt x="40352" y="79640"/>
                        <a:pt x="53434" y="84791"/>
                        <a:pt x="67839" y="84791"/>
                      </a:cubicBezTo>
                      <a:cubicBezTo>
                        <a:pt x="81166" y="84791"/>
                        <a:pt x="94894" y="80257"/>
                        <a:pt x="101142" y="75754"/>
                      </a:cubicBezTo>
                      <a:lnTo>
                        <a:pt x="101142" y="108480"/>
                      </a:lnTo>
                      <a:cubicBezTo>
                        <a:pt x="91693" y="113415"/>
                        <a:pt x="76857" y="115790"/>
                        <a:pt x="63129" y="115790"/>
                      </a:cubicBezTo>
                      <a:cubicBezTo>
                        <a:pt x="27055" y="115790"/>
                        <a:pt x="0" y="95556"/>
                        <a:pt x="0" y="57895"/>
                      </a:cubicBezTo>
                      <a:cubicBezTo>
                        <a:pt x="0" y="25169"/>
                        <a:pt x="23854" y="0"/>
                        <a:pt x="56481" y="0"/>
                      </a:cubicBezTo>
                      <a:cubicBezTo>
                        <a:pt x="89107" y="0"/>
                        <a:pt x="109114" y="24305"/>
                        <a:pt x="109114" y="53176"/>
                      </a:cubicBezTo>
                      <a:close/>
                      <a:moveTo>
                        <a:pt x="37767" y="45835"/>
                      </a:moveTo>
                      <a:lnTo>
                        <a:pt x="74487" y="45835"/>
                      </a:lnTo>
                      <a:cubicBezTo>
                        <a:pt x="73410" y="36366"/>
                        <a:pt x="66977" y="29703"/>
                        <a:pt x="56235" y="29703"/>
                      </a:cubicBezTo>
                      <a:cubicBezTo>
                        <a:pt x="45492" y="29703"/>
                        <a:pt x="39275" y="36366"/>
                        <a:pt x="37767" y="45835"/>
                      </a:cubicBezTo>
                      <a:close/>
                    </a:path>
                  </a:pathLst>
                </a:custGeom>
                <a:grpFill/>
                <a:ln w="3075" cap="flat">
                  <a:noFill/>
                  <a:prstDash val="solid"/>
                  <a:miter/>
                </a:ln>
              </p:spPr>
              <p:txBody>
                <a:bodyPr rtlCol="0" anchor="ctr"/>
                <a:lstStyle/>
                <a:p>
                  <a:endParaRPr lang="en-IS">
                    <a:solidFill>
                      <a:schemeClr val="bg1"/>
                    </a:solidFill>
                  </a:endParaRPr>
                </a:p>
              </p:txBody>
            </p:sp>
            <p:sp>
              <p:nvSpPr>
                <p:cNvPr id="39" name="Freeform 38">
                  <a:extLst>
                    <a:ext uri="{FF2B5EF4-FFF2-40B4-BE49-F238E27FC236}">
                      <a16:creationId xmlns:a16="http://schemas.microsoft.com/office/drawing/2014/main" id="{BC46B98D-D916-3C54-63AF-D2B4C2A503D0}"/>
                    </a:ext>
                  </a:extLst>
                </p:cNvPr>
                <p:cNvSpPr/>
                <p:nvPr/>
              </p:nvSpPr>
              <p:spPr>
                <a:xfrm>
                  <a:off x="11511383" y="391948"/>
                  <a:ext cx="78211" cy="145277"/>
                </a:xfrm>
                <a:custGeom>
                  <a:avLst/>
                  <a:gdLst>
                    <a:gd name="connsiteX0" fmla="*/ 78211 w 78211"/>
                    <a:gd name="connsiteY0" fmla="*/ 140342 h 145277"/>
                    <a:gd name="connsiteX1" fmla="*/ 53926 w 78211"/>
                    <a:gd name="connsiteY1" fmla="*/ 145277 h 145277"/>
                    <a:gd name="connsiteX2" fmla="*/ 13974 w 78211"/>
                    <a:gd name="connsiteY2" fmla="*/ 105025 h 145277"/>
                    <a:gd name="connsiteX3" fmla="*/ 13974 w 78211"/>
                    <a:gd name="connsiteY3" fmla="*/ 60918 h 145277"/>
                    <a:gd name="connsiteX4" fmla="*/ 0 w 78211"/>
                    <a:gd name="connsiteY4" fmla="*/ 60918 h 145277"/>
                    <a:gd name="connsiteX5" fmla="*/ 0 w 78211"/>
                    <a:gd name="connsiteY5" fmla="*/ 32078 h 145277"/>
                    <a:gd name="connsiteX6" fmla="*/ 15020 w 78211"/>
                    <a:gd name="connsiteY6" fmla="*/ 32078 h 145277"/>
                    <a:gd name="connsiteX7" fmla="*/ 15020 w 78211"/>
                    <a:gd name="connsiteY7" fmla="*/ 7958 h 145277"/>
                    <a:gd name="connsiteX8" fmla="*/ 51310 w 78211"/>
                    <a:gd name="connsiteY8" fmla="*/ 0 h 145277"/>
                    <a:gd name="connsiteX9" fmla="*/ 51310 w 78211"/>
                    <a:gd name="connsiteY9" fmla="*/ 32078 h 145277"/>
                    <a:gd name="connsiteX10" fmla="*/ 75564 w 78211"/>
                    <a:gd name="connsiteY10" fmla="*/ 32078 h 145277"/>
                    <a:gd name="connsiteX11" fmla="*/ 75564 w 78211"/>
                    <a:gd name="connsiteY11" fmla="*/ 60918 h 145277"/>
                    <a:gd name="connsiteX12" fmla="*/ 51310 w 78211"/>
                    <a:gd name="connsiteY12" fmla="*/ 60918 h 145277"/>
                    <a:gd name="connsiteX13" fmla="*/ 51310 w 78211"/>
                    <a:gd name="connsiteY13" fmla="*/ 99010 h 145277"/>
                    <a:gd name="connsiteX14" fmla="*/ 65499 w 78211"/>
                    <a:gd name="connsiteY14" fmla="*/ 112582 h 145277"/>
                    <a:gd name="connsiteX15" fmla="*/ 78180 w 78211"/>
                    <a:gd name="connsiteY15" fmla="*/ 108912 h 145277"/>
                    <a:gd name="connsiteX16" fmla="*/ 78180 w 78211"/>
                    <a:gd name="connsiteY16" fmla="*/ 140342 h 14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8211" h="145277">
                      <a:moveTo>
                        <a:pt x="78211" y="140342"/>
                      </a:moveTo>
                      <a:cubicBezTo>
                        <a:pt x="73256" y="142933"/>
                        <a:pt x="64884" y="145277"/>
                        <a:pt x="53926" y="145277"/>
                      </a:cubicBezTo>
                      <a:cubicBezTo>
                        <a:pt x="29641" y="145277"/>
                        <a:pt x="13974" y="130842"/>
                        <a:pt x="13974" y="105025"/>
                      </a:cubicBezTo>
                      <a:lnTo>
                        <a:pt x="13974" y="60918"/>
                      </a:lnTo>
                      <a:lnTo>
                        <a:pt x="0" y="60918"/>
                      </a:lnTo>
                      <a:lnTo>
                        <a:pt x="0" y="32078"/>
                      </a:lnTo>
                      <a:lnTo>
                        <a:pt x="15020" y="32078"/>
                      </a:lnTo>
                      <a:lnTo>
                        <a:pt x="15020" y="7958"/>
                      </a:lnTo>
                      <a:lnTo>
                        <a:pt x="51310" y="0"/>
                      </a:lnTo>
                      <a:lnTo>
                        <a:pt x="51310" y="32078"/>
                      </a:lnTo>
                      <a:lnTo>
                        <a:pt x="75564" y="32078"/>
                      </a:lnTo>
                      <a:lnTo>
                        <a:pt x="75564" y="60918"/>
                      </a:lnTo>
                      <a:lnTo>
                        <a:pt x="51310" y="60918"/>
                      </a:lnTo>
                      <a:lnTo>
                        <a:pt x="51310" y="99010"/>
                      </a:lnTo>
                      <a:cubicBezTo>
                        <a:pt x="51310" y="108696"/>
                        <a:pt x="57312" y="112582"/>
                        <a:pt x="65499" y="112582"/>
                      </a:cubicBezTo>
                      <a:cubicBezTo>
                        <a:pt x="69593" y="112582"/>
                        <a:pt x="74518" y="111287"/>
                        <a:pt x="78180" y="108912"/>
                      </a:cubicBezTo>
                      <a:lnTo>
                        <a:pt x="78180" y="140342"/>
                      </a:lnTo>
                      <a:close/>
                    </a:path>
                  </a:pathLst>
                </a:custGeom>
                <a:grpFill/>
                <a:ln w="3075" cap="flat">
                  <a:noFill/>
                  <a:prstDash val="solid"/>
                  <a:miter/>
                </a:ln>
              </p:spPr>
              <p:txBody>
                <a:bodyPr rtlCol="0" anchor="ctr"/>
                <a:lstStyle/>
                <a:p>
                  <a:endParaRPr lang="en-IS">
                    <a:solidFill>
                      <a:schemeClr val="bg1"/>
                    </a:solidFill>
                  </a:endParaRPr>
                </a:p>
              </p:txBody>
            </p:sp>
            <p:sp>
              <p:nvSpPr>
                <p:cNvPr id="40" name="Freeform 39">
                  <a:extLst>
                    <a:ext uri="{FF2B5EF4-FFF2-40B4-BE49-F238E27FC236}">
                      <a16:creationId xmlns:a16="http://schemas.microsoft.com/office/drawing/2014/main" id="{D276FF8F-168B-6C04-ACFD-24D6B1353A4B}"/>
                    </a:ext>
                  </a:extLst>
                </p:cNvPr>
                <p:cNvSpPr/>
                <p:nvPr/>
              </p:nvSpPr>
              <p:spPr>
                <a:xfrm>
                  <a:off x="11601014" y="421374"/>
                  <a:ext cx="100711" cy="115820"/>
                </a:xfrm>
                <a:custGeom>
                  <a:avLst/>
                  <a:gdLst>
                    <a:gd name="connsiteX0" fmla="*/ 48078 w 100711"/>
                    <a:gd name="connsiteY0" fmla="*/ 62 h 115820"/>
                    <a:gd name="connsiteX1" fmla="*/ 100711 w 100711"/>
                    <a:gd name="connsiteY1" fmla="*/ 45249 h 115820"/>
                    <a:gd name="connsiteX2" fmla="*/ 100711 w 100711"/>
                    <a:gd name="connsiteY2" fmla="*/ 113261 h 115820"/>
                    <a:gd name="connsiteX3" fmla="*/ 65930 w 100711"/>
                    <a:gd name="connsiteY3" fmla="*/ 113261 h 115820"/>
                    <a:gd name="connsiteX4" fmla="*/ 65930 w 100711"/>
                    <a:gd name="connsiteY4" fmla="*/ 100121 h 115820"/>
                    <a:gd name="connsiteX5" fmla="*/ 35858 w 100711"/>
                    <a:gd name="connsiteY5" fmla="*/ 115821 h 115820"/>
                    <a:gd name="connsiteX6" fmla="*/ 0 w 100711"/>
                    <a:gd name="connsiteY6" fmla="*/ 84822 h 115820"/>
                    <a:gd name="connsiteX7" fmla="*/ 38013 w 100711"/>
                    <a:gd name="connsiteY7" fmla="*/ 50400 h 115820"/>
                    <a:gd name="connsiteX8" fmla="*/ 64637 w 100711"/>
                    <a:gd name="connsiteY8" fmla="*/ 46729 h 115820"/>
                    <a:gd name="connsiteX9" fmla="*/ 64637 w 100711"/>
                    <a:gd name="connsiteY9" fmla="*/ 45002 h 115820"/>
                    <a:gd name="connsiteX10" fmla="*/ 44877 w 100711"/>
                    <a:gd name="connsiteY10" fmla="*/ 31862 h 115820"/>
                    <a:gd name="connsiteX11" fmla="*/ 8157 w 100711"/>
                    <a:gd name="connsiteY11" fmla="*/ 43491 h 115820"/>
                    <a:gd name="connsiteX12" fmla="*/ 8157 w 100711"/>
                    <a:gd name="connsiteY12" fmla="*/ 9901 h 115820"/>
                    <a:gd name="connsiteX13" fmla="*/ 48109 w 100711"/>
                    <a:gd name="connsiteY13" fmla="*/ 0 h 115820"/>
                    <a:gd name="connsiteX14" fmla="*/ 64822 w 100711"/>
                    <a:gd name="connsiteY14" fmla="*/ 69369 h 115820"/>
                    <a:gd name="connsiteX15" fmla="*/ 64822 w 100711"/>
                    <a:gd name="connsiteY15" fmla="*/ 67210 h 115820"/>
                    <a:gd name="connsiteX16" fmla="*/ 47432 w 100711"/>
                    <a:gd name="connsiteY16" fmla="*/ 69585 h 115820"/>
                    <a:gd name="connsiteX17" fmla="*/ 34535 w 100711"/>
                    <a:gd name="connsiteY17" fmla="*/ 79918 h 115820"/>
                    <a:gd name="connsiteX18" fmla="*/ 45708 w 100711"/>
                    <a:gd name="connsiteY18" fmla="*/ 88955 h 115820"/>
                    <a:gd name="connsiteX19" fmla="*/ 64822 w 100711"/>
                    <a:gd name="connsiteY19" fmla="*/ 69369 h 115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0711" h="115820">
                      <a:moveTo>
                        <a:pt x="48078" y="62"/>
                      </a:moveTo>
                      <a:cubicBezTo>
                        <a:pt x="76210" y="62"/>
                        <a:pt x="100711" y="13849"/>
                        <a:pt x="100711" y="45249"/>
                      </a:cubicBezTo>
                      <a:lnTo>
                        <a:pt x="100711" y="113261"/>
                      </a:lnTo>
                      <a:lnTo>
                        <a:pt x="65930" y="113261"/>
                      </a:lnTo>
                      <a:lnTo>
                        <a:pt x="65930" y="100121"/>
                      </a:lnTo>
                      <a:cubicBezTo>
                        <a:pt x="60359" y="108942"/>
                        <a:pt x="49617" y="115821"/>
                        <a:pt x="35858" y="115821"/>
                      </a:cubicBezTo>
                      <a:cubicBezTo>
                        <a:pt x="15021" y="115821"/>
                        <a:pt x="0" y="102681"/>
                        <a:pt x="0" y="84822"/>
                      </a:cubicBezTo>
                      <a:cubicBezTo>
                        <a:pt x="0" y="66963"/>
                        <a:pt x="13759" y="54039"/>
                        <a:pt x="38013" y="50400"/>
                      </a:cubicBezTo>
                      <a:lnTo>
                        <a:pt x="64637" y="46729"/>
                      </a:lnTo>
                      <a:lnTo>
                        <a:pt x="64637" y="45002"/>
                      </a:lnTo>
                      <a:cubicBezTo>
                        <a:pt x="64637" y="36612"/>
                        <a:pt x="56696" y="31862"/>
                        <a:pt x="44877" y="31862"/>
                      </a:cubicBezTo>
                      <a:cubicBezTo>
                        <a:pt x="30041" y="31862"/>
                        <a:pt x="16313" y="37661"/>
                        <a:pt x="8157" y="43491"/>
                      </a:cubicBezTo>
                      <a:lnTo>
                        <a:pt x="8157" y="9901"/>
                      </a:lnTo>
                      <a:cubicBezTo>
                        <a:pt x="18252" y="3886"/>
                        <a:pt x="33273" y="0"/>
                        <a:pt x="48109" y="0"/>
                      </a:cubicBezTo>
                      <a:close/>
                      <a:moveTo>
                        <a:pt x="64822" y="69369"/>
                      </a:moveTo>
                      <a:lnTo>
                        <a:pt x="64822" y="67210"/>
                      </a:lnTo>
                      <a:lnTo>
                        <a:pt x="47432" y="69585"/>
                      </a:lnTo>
                      <a:cubicBezTo>
                        <a:pt x="39275" y="70664"/>
                        <a:pt x="34535" y="74304"/>
                        <a:pt x="34535" y="79918"/>
                      </a:cubicBezTo>
                      <a:cubicBezTo>
                        <a:pt x="34535" y="85531"/>
                        <a:pt x="38844" y="88955"/>
                        <a:pt x="45708" y="88955"/>
                      </a:cubicBezTo>
                      <a:cubicBezTo>
                        <a:pt x="55373" y="88955"/>
                        <a:pt x="64822" y="80997"/>
                        <a:pt x="64822" y="69369"/>
                      </a:cubicBezTo>
                      <a:close/>
                    </a:path>
                  </a:pathLst>
                </a:custGeom>
                <a:grpFill/>
                <a:ln w="3075" cap="flat">
                  <a:noFill/>
                  <a:prstDash val="solid"/>
                  <a:miter/>
                </a:ln>
              </p:spPr>
              <p:txBody>
                <a:bodyPr rtlCol="0" anchor="ctr"/>
                <a:lstStyle/>
                <a:p>
                  <a:endParaRPr lang="en-IS">
                    <a:solidFill>
                      <a:schemeClr val="bg1"/>
                    </a:solidFill>
                  </a:endParaRPr>
                </a:p>
              </p:txBody>
            </p:sp>
            <p:sp>
              <p:nvSpPr>
                <p:cNvPr id="41" name="Freeform 40">
                  <a:extLst>
                    <a:ext uri="{FF2B5EF4-FFF2-40B4-BE49-F238E27FC236}">
                      <a16:creationId xmlns:a16="http://schemas.microsoft.com/office/drawing/2014/main" id="{2442139A-E246-D2B1-62BC-FA321AC7DC95}"/>
                    </a:ext>
                  </a:extLst>
                </p:cNvPr>
                <p:cNvSpPr/>
                <p:nvPr/>
              </p:nvSpPr>
              <p:spPr>
                <a:xfrm>
                  <a:off x="11724471" y="373442"/>
                  <a:ext cx="40167" cy="161223"/>
                </a:xfrm>
                <a:custGeom>
                  <a:avLst/>
                  <a:gdLst>
                    <a:gd name="connsiteX0" fmla="*/ 40168 w 40167"/>
                    <a:gd name="connsiteY0" fmla="*/ 19586 h 161223"/>
                    <a:gd name="connsiteX1" fmla="*/ 19976 w 40167"/>
                    <a:gd name="connsiteY1" fmla="*/ 38956 h 161223"/>
                    <a:gd name="connsiteX2" fmla="*/ 0 w 40167"/>
                    <a:gd name="connsiteY2" fmla="*/ 19586 h 161223"/>
                    <a:gd name="connsiteX3" fmla="*/ 19976 w 40167"/>
                    <a:gd name="connsiteY3" fmla="*/ 0 h 161223"/>
                    <a:gd name="connsiteX4" fmla="*/ 40168 w 40167"/>
                    <a:gd name="connsiteY4" fmla="*/ 19586 h 161223"/>
                    <a:gd name="connsiteX5" fmla="*/ 1293 w 40167"/>
                    <a:gd name="connsiteY5" fmla="*/ 50585 h 161223"/>
                    <a:gd name="connsiteX6" fmla="*/ 38659 w 40167"/>
                    <a:gd name="connsiteY6" fmla="*/ 50585 h 161223"/>
                    <a:gd name="connsiteX7" fmla="*/ 38659 w 40167"/>
                    <a:gd name="connsiteY7" fmla="*/ 161224 h 161223"/>
                    <a:gd name="connsiteX8" fmla="*/ 1293 w 40167"/>
                    <a:gd name="connsiteY8" fmla="*/ 161224 h 161223"/>
                    <a:gd name="connsiteX9" fmla="*/ 1293 w 40167"/>
                    <a:gd name="connsiteY9" fmla="*/ 50585 h 161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167" h="161223">
                      <a:moveTo>
                        <a:pt x="40168" y="19586"/>
                      </a:moveTo>
                      <a:cubicBezTo>
                        <a:pt x="40168" y="30783"/>
                        <a:pt x="31580" y="38956"/>
                        <a:pt x="19976" y="38956"/>
                      </a:cubicBezTo>
                      <a:cubicBezTo>
                        <a:pt x="8372" y="38956"/>
                        <a:pt x="0" y="30783"/>
                        <a:pt x="0" y="19586"/>
                      </a:cubicBezTo>
                      <a:cubicBezTo>
                        <a:pt x="0" y="8390"/>
                        <a:pt x="8588" y="0"/>
                        <a:pt x="19976" y="0"/>
                      </a:cubicBezTo>
                      <a:cubicBezTo>
                        <a:pt x="31365" y="0"/>
                        <a:pt x="40168" y="8390"/>
                        <a:pt x="40168" y="19586"/>
                      </a:cubicBezTo>
                      <a:close/>
                      <a:moveTo>
                        <a:pt x="1293" y="50585"/>
                      </a:moveTo>
                      <a:lnTo>
                        <a:pt x="38659" y="50585"/>
                      </a:lnTo>
                      <a:lnTo>
                        <a:pt x="38659" y="161224"/>
                      </a:lnTo>
                      <a:lnTo>
                        <a:pt x="1293" y="161224"/>
                      </a:lnTo>
                      <a:lnTo>
                        <a:pt x="1293" y="50585"/>
                      </a:lnTo>
                      <a:close/>
                    </a:path>
                  </a:pathLst>
                </a:custGeom>
                <a:grpFill/>
                <a:ln w="3075" cap="flat">
                  <a:noFill/>
                  <a:prstDash val="solid"/>
                  <a:miter/>
                </a:ln>
              </p:spPr>
              <p:txBody>
                <a:bodyPr rtlCol="0" anchor="ctr"/>
                <a:lstStyle/>
                <a:p>
                  <a:endParaRPr lang="en-IS">
                    <a:solidFill>
                      <a:schemeClr val="bg1"/>
                    </a:solidFill>
                  </a:endParaRPr>
                </a:p>
              </p:txBody>
            </p:sp>
            <p:sp>
              <p:nvSpPr>
                <p:cNvPr id="42" name="Freeform 41">
                  <a:extLst>
                    <a:ext uri="{FF2B5EF4-FFF2-40B4-BE49-F238E27FC236}">
                      <a16:creationId xmlns:a16="http://schemas.microsoft.com/office/drawing/2014/main" id="{15D4D365-72C4-8B9D-C4F7-818D5658DB0C}"/>
                    </a:ext>
                  </a:extLst>
                </p:cNvPr>
                <p:cNvSpPr/>
                <p:nvPr/>
              </p:nvSpPr>
              <p:spPr>
                <a:xfrm>
                  <a:off x="11787816" y="380968"/>
                  <a:ext cx="53895" cy="156257"/>
                </a:xfrm>
                <a:custGeom>
                  <a:avLst/>
                  <a:gdLst>
                    <a:gd name="connsiteX0" fmla="*/ 0 w 53895"/>
                    <a:gd name="connsiteY0" fmla="*/ 0 h 156257"/>
                    <a:gd name="connsiteX1" fmla="*/ 37367 w 53895"/>
                    <a:gd name="connsiteY1" fmla="*/ 0 h 156257"/>
                    <a:gd name="connsiteX2" fmla="*/ 37367 w 53895"/>
                    <a:gd name="connsiteY2" fmla="*/ 113631 h 156257"/>
                    <a:gd name="connsiteX3" fmla="*/ 46600 w 53895"/>
                    <a:gd name="connsiteY3" fmla="*/ 124180 h 156257"/>
                    <a:gd name="connsiteX4" fmla="*/ 53895 w 53895"/>
                    <a:gd name="connsiteY4" fmla="*/ 122884 h 156257"/>
                    <a:gd name="connsiteX5" fmla="*/ 53895 w 53895"/>
                    <a:gd name="connsiteY5" fmla="*/ 153451 h 156257"/>
                    <a:gd name="connsiteX6" fmla="*/ 36720 w 53895"/>
                    <a:gd name="connsiteY6" fmla="*/ 156258 h 156257"/>
                    <a:gd name="connsiteX7" fmla="*/ 0 w 53895"/>
                    <a:gd name="connsiteY7" fmla="*/ 120540 h 156257"/>
                    <a:gd name="connsiteX8" fmla="*/ 0 w 53895"/>
                    <a:gd name="connsiteY8" fmla="*/ 0 h 156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895" h="156257">
                      <a:moveTo>
                        <a:pt x="0" y="0"/>
                      </a:moveTo>
                      <a:lnTo>
                        <a:pt x="37367" y="0"/>
                      </a:lnTo>
                      <a:lnTo>
                        <a:pt x="37367" y="113631"/>
                      </a:lnTo>
                      <a:cubicBezTo>
                        <a:pt x="37367" y="120509"/>
                        <a:pt x="39737" y="124180"/>
                        <a:pt x="46600" y="124180"/>
                      </a:cubicBezTo>
                      <a:cubicBezTo>
                        <a:pt x="49186" y="124180"/>
                        <a:pt x="51741" y="123748"/>
                        <a:pt x="53895" y="122884"/>
                      </a:cubicBezTo>
                      <a:lnTo>
                        <a:pt x="53895" y="153451"/>
                      </a:lnTo>
                      <a:cubicBezTo>
                        <a:pt x="49802" y="155178"/>
                        <a:pt x="43799" y="156258"/>
                        <a:pt x="36720" y="156258"/>
                      </a:cubicBezTo>
                      <a:cubicBezTo>
                        <a:pt x="14374" y="156258"/>
                        <a:pt x="0" y="144413"/>
                        <a:pt x="0" y="120540"/>
                      </a:cubicBezTo>
                      <a:lnTo>
                        <a:pt x="0" y="0"/>
                      </a:lnTo>
                      <a:close/>
                    </a:path>
                  </a:pathLst>
                </a:custGeom>
                <a:grpFill/>
                <a:ln w="3075" cap="flat">
                  <a:noFill/>
                  <a:prstDash val="solid"/>
                  <a:miter/>
                </a:ln>
              </p:spPr>
              <p:txBody>
                <a:bodyPr rtlCol="0" anchor="ctr"/>
                <a:lstStyle/>
                <a:p>
                  <a:endParaRPr lang="en-IS">
                    <a:solidFill>
                      <a:schemeClr val="bg1"/>
                    </a:solidFill>
                  </a:endParaRPr>
                </a:p>
              </p:txBody>
            </p:sp>
          </p:grpSp>
          <p:grpSp>
            <p:nvGrpSpPr>
              <p:cNvPr id="31" name="Graphic 1">
                <a:extLst>
                  <a:ext uri="{FF2B5EF4-FFF2-40B4-BE49-F238E27FC236}">
                    <a16:creationId xmlns:a16="http://schemas.microsoft.com/office/drawing/2014/main" id="{12B6D933-517D-3217-2DB3-9B49C4FE5DC9}"/>
                  </a:ext>
                </a:extLst>
              </p:cNvPr>
              <p:cNvGrpSpPr/>
              <p:nvPr/>
            </p:nvGrpSpPr>
            <p:grpSpPr>
              <a:xfrm>
                <a:off x="10610584" y="331617"/>
                <a:ext cx="291422" cy="292096"/>
                <a:chOff x="10610584" y="331617"/>
                <a:chExt cx="291422" cy="292096"/>
              </a:xfrm>
              <a:grpFill/>
            </p:grpSpPr>
            <p:sp>
              <p:nvSpPr>
                <p:cNvPr id="32" name="Freeform 31">
                  <a:extLst>
                    <a:ext uri="{FF2B5EF4-FFF2-40B4-BE49-F238E27FC236}">
                      <a16:creationId xmlns:a16="http://schemas.microsoft.com/office/drawing/2014/main" id="{A0605D34-6B7D-0496-76F0-076D0C208E9F}"/>
                    </a:ext>
                  </a:extLst>
                </p:cNvPr>
                <p:cNvSpPr/>
                <p:nvPr/>
              </p:nvSpPr>
              <p:spPr>
                <a:xfrm>
                  <a:off x="10610584" y="353300"/>
                  <a:ext cx="291422" cy="270412"/>
                </a:xfrm>
                <a:custGeom>
                  <a:avLst/>
                  <a:gdLst>
                    <a:gd name="connsiteX0" fmla="*/ 192065 w 291422"/>
                    <a:gd name="connsiteY0" fmla="*/ 59468 h 270412"/>
                    <a:gd name="connsiteX1" fmla="*/ 160824 w 291422"/>
                    <a:gd name="connsiteY1" fmla="*/ 84791 h 270412"/>
                    <a:gd name="connsiteX2" fmla="*/ 192189 w 291422"/>
                    <a:gd name="connsiteY2" fmla="*/ 104408 h 270412"/>
                    <a:gd name="connsiteX3" fmla="*/ 231679 w 291422"/>
                    <a:gd name="connsiteY3" fmla="*/ 114772 h 270412"/>
                    <a:gd name="connsiteX4" fmla="*/ 250670 w 291422"/>
                    <a:gd name="connsiteY4" fmla="*/ 152741 h 270412"/>
                    <a:gd name="connsiteX5" fmla="*/ 210533 w 291422"/>
                    <a:gd name="connsiteY5" fmla="*/ 204622 h 270412"/>
                    <a:gd name="connsiteX6" fmla="*/ 149189 w 291422"/>
                    <a:gd name="connsiteY6" fmla="*/ 211346 h 270412"/>
                    <a:gd name="connsiteX7" fmla="*/ 141187 w 291422"/>
                    <a:gd name="connsiteY7" fmla="*/ 211130 h 270412"/>
                    <a:gd name="connsiteX8" fmla="*/ 104251 w 291422"/>
                    <a:gd name="connsiteY8" fmla="*/ 206966 h 270412"/>
                    <a:gd name="connsiteX9" fmla="*/ 57743 w 291422"/>
                    <a:gd name="connsiteY9" fmla="*/ 182044 h 270412"/>
                    <a:gd name="connsiteX10" fmla="*/ 38321 w 291422"/>
                    <a:gd name="connsiteY10" fmla="*/ 104717 h 270412"/>
                    <a:gd name="connsiteX11" fmla="*/ 39152 w 291422"/>
                    <a:gd name="connsiteY11" fmla="*/ 91762 h 270412"/>
                    <a:gd name="connsiteX12" fmla="*/ 69408 w 291422"/>
                    <a:gd name="connsiteY12" fmla="*/ 0 h 270412"/>
                    <a:gd name="connsiteX13" fmla="*/ 0 w 291422"/>
                    <a:gd name="connsiteY13" fmla="*/ 124395 h 270412"/>
                    <a:gd name="connsiteX14" fmla="*/ 145711 w 291422"/>
                    <a:gd name="connsiteY14" fmla="*/ 270413 h 270412"/>
                    <a:gd name="connsiteX15" fmla="*/ 291422 w 291422"/>
                    <a:gd name="connsiteY15" fmla="*/ 124395 h 270412"/>
                    <a:gd name="connsiteX16" fmla="*/ 288036 w 291422"/>
                    <a:gd name="connsiteY16" fmla="*/ 93027 h 270412"/>
                    <a:gd name="connsiteX17" fmla="*/ 192127 w 291422"/>
                    <a:gd name="connsiteY17" fmla="*/ 59499 h 270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91422" h="270412">
                      <a:moveTo>
                        <a:pt x="192065" y="59468"/>
                      </a:moveTo>
                      <a:cubicBezTo>
                        <a:pt x="173167" y="59468"/>
                        <a:pt x="160824" y="65421"/>
                        <a:pt x="160824" y="84791"/>
                      </a:cubicBezTo>
                      <a:cubicBezTo>
                        <a:pt x="160824" y="95433"/>
                        <a:pt x="166457" y="103360"/>
                        <a:pt x="192189" y="104408"/>
                      </a:cubicBezTo>
                      <a:cubicBezTo>
                        <a:pt x="207794" y="105056"/>
                        <a:pt x="220937" y="107400"/>
                        <a:pt x="231679" y="114772"/>
                      </a:cubicBezTo>
                      <a:cubicBezTo>
                        <a:pt x="244914" y="123840"/>
                        <a:pt x="250485" y="138769"/>
                        <a:pt x="250670" y="152741"/>
                      </a:cubicBezTo>
                      <a:cubicBezTo>
                        <a:pt x="250947" y="170816"/>
                        <a:pt x="242852" y="193641"/>
                        <a:pt x="210533" y="204622"/>
                      </a:cubicBezTo>
                      <a:cubicBezTo>
                        <a:pt x="192250" y="210821"/>
                        <a:pt x="171074" y="211346"/>
                        <a:pt x="149189" y="211346"/>
                      </a:cubicBezTo>
                      <a:cubicBezTo>
                        <a:pt x="146511" y="211346"/>
                        <a:pt x="143864" y="211130"/>
                        <a:pt x="141187" y="211130"/>
                      </a:cubicBezTo>
                      <a:cubicBezTo>
                        <a:pt x="119241" y="211037"/>
                        <a:pt x="104251" y="206966"/>
                        <a:pt x="104251" y="206966"/>
                      </a:cubicBezTo>
                      <a:cubicBezTo>
                        <a:pt x="89415" y="203974"/>
                        <a:pt x="69624" y="197373"/>
                        <a:pt x="57743" y="182044"/>
                      </a:cubicBezTo>
                      <a:cubicBezTo>
                        <a:pt x="38290" y="156936"/>
                        <a:pt x="37767" y="122915"/>
                        <a:pt x="38321" y="104717"/>
                      </a:cubicBezTo>
                      <a:cubicBezTo>
                        <a:pt x="38444" y="100522"/>
                        <a:pt x="38721" y="96204"/>
                        <a:pt x="39152" y="91762"/>
                      </a:cubicBezTo>
                      <a:cubicBezTo>
                        <a:pt x="42199" y="61442"/>
                        <a:pt x="53434" y="27143"/>
                        <a:pt x="69408" y="0"/>
                      </a:cubicBezTo>
                      <a:cubicBezTo>
                        <a:pt x="27763" y="25693"/>
                        <a:pt x="0" y="71806"/>
                        <a:pt x="0" y="124395"/>
                      </a:cubicBezTo>
                      <a:cubicBezTo>
                        <a:pt x="0" y="205023"/>
                        <a:pt x="65222" y="270413"/>
                        <a:pt x="145711" y="270413"/>
                      </a:cubicBezTo>
                      <a:cubicBezTo>
                        <a:pt x="226200" y="270413"/>
                        <a:pt x="291422" y="205053"/>
                        <a:pt x="291422" y="124395"/>
                      </a:cubicBezTo>
                      <a:cubicBezTo>
                        <a:pt x="291422" y="113631"/>
                        <a:pt x="290253" y="103144"/>
                        <a:pt x="288036" y="93027"/>
                      </a:cubicBezTo>
                      <a:cubicBezTo>
                        <a:pt x="286374" y="91947"/>
                        <a:pt x="239312" y="59499"/>
                        <a:pt x="192127" y="59499"/>
                      </a:cubicBezTo>
                      <a:close/>
                    </a:path>
                  </a:pathLst>
                </a:custGeom>
                <a:grpFill/>
                <a:ln w="3075" cap="flat">
                  <a:noFill/>
                  <a:prstDash val="solid"/>
                  <a:miter/>
                </a:ln>
              </p:spPr>
              <p:txBody>
                <a:bodyPr rtlCol="0" anchor="ctr"/>
                <a:lstStyle/>
                <a:p>
                  <a:endParaRPr lang="en-IS">
                    <a:solidFill>
                      <a:schemeClr val="bg1"/>
                    </a:solidFill>
                  </a:endParaRPr>
                </a:p>
              </p:txBody>
            </p:sp>
            <p:sp>
              <p:nvSpPr>
                <p:cNvPr id="34" name="Freeform 33">
                  <a:extLst>
                    <a:ext uri="{FF2B5EF4-FFF2-40B4-BE49-F238E27FC236}">
                      <a16:creationId xmlns:a16="http://schemas.microsoft.com/office/drawing/2014/main" id="{45CCAA40-CF79-E407-39FA-010B13A3AB4E}"/>
                    </a:ext>
                  </a:extLst>
                </p:cNvPr>
                <p:cNvSpPr/>
                <p:nvPr/>
              </p:nvSpPr>
              <p:spPr>
                <a:xfrm>
                  <a:off x="10676964" y="331617"/>
                  <a:ext cx="214146" cy="202061"/>
                </a:xfrm>
                <a:custGeom>
                  <a:avLst/>
                  <a:gdLst>
                    <a:gd name="connsiteX0" fmla="*/ 20388 w 214146"/>
                    <a:gd name="connsiteY0" fmla="*/ 35039 h 202061"/>
                    <a:gd name="connsiteX1" fmla="*/ 2043 w 214146"/>
                    <a:gd name="connsiteY1" fmla="*/ 102187 h 202061"/>
                    <a:gd name="connsiteX2" fmla="*/ 2474 w 214146"/>
                    <a:gd name="connsiteY2" fmla="*/ 154777 h 202061"/>
                    <a:gd name="connsiteX3" fmla="*/ 82840 w 214146"/>
                    <a:gd name="connsiteY3" fmla="*/ 202062 h 202061"/>
                    <a:gd name="connsiteX4" fmla="*/ 153480 w 214146"/>
                    <a:gd name="connsiteY4" fmla="*/ 173315 h 202061"/>
                    <a:gd name="connsiteX5" fmla="*/ 120022 w 214146"/>
                    <a:gd name="connsiteY5" fmla="*/ 154870 h 202061"/>
                    <a:gd name="connsiteX6" fmla="*/ 63634 w 214146"/>
                    <a:gd name="connsiteY6" fmla="*/ 102311 h 202061"/>
                    <a:gd name="connsiteX7" fmla="*/ 114543 w 214146"/>
                    <a:gd name="connsiteY7" fmla="*/ 55057 h 202061"/>
                    <a:gd name="connsiteX8" fmla="*/ 214146 w 214146"/>
                    <a:gd name="connsiteY8" fmla="*/ 90590 h 202061"/>
                    <a:gd name="connsiteX9" fmla="*/ 79331 w 214146"/>
                    <a:gd name="connsiteY9" fmla="*/ 0 h 202061"/>
                    <a:gd name="connsiteX10" fmla="*/ 34639 w 214146"/>
                    <a:gd name="connsiteY10" fmla="*/ 7002 h 202061"/>
                    <a:gd name="connsiteX11" fmla="*/ 20419 w 214146"/>
                    <a:gd name="connsiteY11" fmla="*/ 35008 h 202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4146" h="202061">
                      <a:moveTo>
                        <a:pt x="20388" y="35039"/>
                      </a:moveTo>
                      <a:cubicBezTo>
                        <a:pt x="11431" y="57525"/>
                        <a:pt x="5337" y="78221"/>
                        <a:pt x="2043" y="102187"/>
                      </a:cubicBezTo>
                      <a:cubicBezTo>
                        <a:pt x="-1558" y="128374"/>
                        <a:pt x="258" y="146727"/>
                        <a:pt x="2474" y="154777"/>
                      </a:cubicBezTo>
                      <a:cubicBezTo>
                        <a:pt x="12755" y="192376"/>
                        <a:pt x="27252" y="202062"/>
                        <a:pt x="82840" y="202062"/>
                      </a:cubicBezTo>
                      <a:cubicBezTo>
                        <a:pt x="138428" y="202062"/>
                        <a:pt x="153480" y="195091"/>
                        <a:pt x="153480" y="173315"/>
                      </a:cubicBezTo>
                      <a:cubicBezTo>
                        <a:pt x="153480" y="167393"/>
                        <a:pt x="149232" y="155024"/>
                        <a:pt x="120022" y="154870"/>
                      </a:cubicBezTo>
                      <a:cubicBezTo>
                        <a:pt x="101523" y="154777"/>
                        <a:pt x="60925" y="149441"/>
                        <a:pt x="63634" y="102311"/>
                      </a:cubicBezTo>
                      <a:cubicBezTo>
                        <a:pt x="65265" y="73780"/>
                        <a:pt x="88042" y="54934"/>
                        <a:pt x="114543" y="55057"/>
                      </a:cubicBezTo>
                      <a:cubicBezTo>
                        <a:pt x="172409" y="55304"/>
                        <a:pt x="209837" y="87197"/>
                        <a:pt x="214146" y="90590"/>
                      </a:cubicBezTo>
                      <a:cubicBezTo>
                        <a:pt x="192354" y="37445"/>
                        <a:pt x="140213" y="0"/>
                        <a:pt x="79331" y="0"/>
                      </a:cubicBezTo>
                      <a:cubicBezTo>
                        <a:pt x="63757" y="0"/>
                        <a:pt x="48736" y="2468"/>
                        <a:pt x="34639" y="7002"/>
                      </a:cubicBezTo>
                      <a:cubicBezTo>
                        <a:pt x="33254" y="8976"/>
                        <a:pt x="27283" y="17705"/>
                        <a:pt x="20419" y="35008"/>
                      </a:cubicBezTo>
                      <a:close/>
                    </a:path>
                  </a:pathLst>
                </a:custGeom>
                <a:grpFill/>
                <a:ln w="3075" cap="flat">
                  <a:noFill/>
                  <a:prstDash val="solid"/>
                  <a:miter/>
                </a:ln>
              </p:spPr>
              <p:txBody>
                <a:bodyPr rtlCol="0" anchor="ctr"/>
                <a:lstStyle/>
                <a:p>
                  <a:endParaRPr lang="en-IS">
                    <a:solidFill>
                      <a:schemeClr val="bg1"/>
                    </a:solidFill>
                  </a:endParaRPr>
                </a:p>
              </p:txBody>
            </p:sp>
          </p:grpSp>
        </p:grpSp>
        <p:grpSp>
          <p:nvGrpSpPr>
            <p:cNvPr id="8" name="Graphic 1">
              <a:extLst>
                <a:ext uri="{FF2B5EF4-FFF2-40B4-BE49-F238E27FC236}">
                  <a16:creationId xmlns:a16="http://schemas.microsoft.com/office/drawing/2014/main" id="{281BA16C-FA01-AEFC-BC7D-1FC7C27C5E95}"/>
                </a:ext>
              </a:extLst>
            </p:cNvPr>
            <p:cNvGrpSpPr/>
            <p:nvPr/>
          </p:nvGrpSpPr>
          <p:grpSpPr>
            <a:xfrm>
              <a:off x="10977294" y="598174"/>
              <a:ext cx="847919" cy="111995"/>
              <a:chOff x="10977294" y="598174"/>
              <a:chExt cx="847919" cy="111995"/>
            </a:xfrm>
            <a:solidFill>
              <a:schemeClr val="bg1"/>
            </a:solidFill>
          </p:grpSpPr>
          <p:grpSp>
            <p:nvGrpSpPr>
              <p:cNvPr id="9" name="Graphic 1">
                <a:extLst>
                  <a:ext uri="{FF2B5EF4-FFF2-40B4-BE49-F238E27FC236}">
                    <a16:creationId xmlns:a16="http://schemas.microsoft.com/office/drawing/2014/main" id="{643974D0-C823-BE8F-F8F1-5199C73CBA65}"/>
                  </a:ext>
                </a:extLst>
              </p:cNvPr>
              <p:cNvGrpSpPr/>
              <p:nvPr/>
            </p:nvGrpSpPr>
            <p:grpSpPr>
              <a:xfrm>
                <a:off x="10977294" y="623621"/>
                <a:ext cx="847919" cy="75291"/>
                <a:chOff x="10977294" y="623621"/>
                <a:chExt cx="847919" cy="75291"/>
              </a:xfrm>
              <a:grpFill/>
            </p:grpSpPr>
            <p:sp>
              <p:nvSpPr>
                <p:cNvPr id="18" name="Freeform 17">
                  <a:extLst>
                    <a:ext uri="{FF2B5EF4-FFF2-40B4-BE49-F238E27FC236}">
                      <a16:creationId xmlns:a16="http://schemas.microsoft.com/office/drawing/2014/main" id="{C3C09514-9C43-FBC0-BA9A-B39651A6C870}"/>
                    </a:ext>
                  </a:extLst>
                </p:cNvPr>
                <p:cNvSpPr/>
                <p:nvPr/>
              </p:nvSpPr>
              <p:spPr>
                <a:xfrm>
                  <a:off x="11421476" y="623713"/>
                  <a:ext cx="44476" cy="54810"/>
                </a:xfrm>
                <a:custGeom>
                  <a:avLst/>
                  <a:gdLst>
                    <a:gd name="connsiteX0" fmla="*/ 23516 w 44476"/>
                    <a:gd name="connsiteY0" fmla="*/ 47408 h 54810"/>
                    <a:gd name="connsiteX1" fmla="*/ 28102 w 44476"/>
                    <a:gd name="connsiteY1" fmla="*/ 46637 h 54810"/>
                    <a:gd name="connsiteX2" fmla="*/ 31980 w 44476"/>
                    <a:gd name="connsiteY2" fmla="*/ 44478 h 54810"/>
                    <a:gd name="connsiteX3" fmla="*/ 34720 w 44476"/>
                    <a:gd name="connsiteY3" fmla="*/ 41239 h 54810"/>
                    <a:gd name="connsiteX4" fmla="*/ 35951 w 44476"/>
                    <a:gd name="connsiteY4" fmla="*/ 37167 h 54810"/>
                    <a:gd name="connsiteX5" fmla="*/ 44477 w 44476"/>
                    <a:gd name="connsiteY5" fmla="*/ 37167 h 54810"/>
                    <a:gd name="connsiteX6" fmla="*/ 42538 w 44476"/>
                    <a:gd name="connsiteY6" fmla="*/ 43892 h 54810"/>
                    <a:gd name="connsiteX7" fmla="*/ 37982 w 44476"/>
                    <a:gd name="connsiteY7" fmla="*/ 49505 h 54810"/>
                    <a:gd name="connsiteX8" fmla="*/ 31426 w 44476"/>
                    <a:gd name="connsiteY8" fmla="*/ 53361 h 54810"/>
                    <a:gd name="connsiteX9" fmla="*/ 23516 w 44476"/>
                    <a:gd name="connsiteY9" fmla="*/ 54810 h 54810"/>
                    <a:gd name="connsiteX10" fmla="*/ 13143 w 44476"/>
                    <a:gd name="connsiteY10" fmla="*/ 52682 h 54810"/>
                    <a:gd name="connsiteX11" fmla="*/ 5817 w 44476"/>
                    <a:gd name="connsiteY11" fmla="*/ 46945 h 54810"/>
                    <a:gd name="connsiteX12" fmla="*/ 1447 w 44476"/>
                    <a:gd name="connsiteY12" fmla="*/ 38555 h 54810"/>
                    <a:gd name="connsiteX13" fmla="*/ 0 w 44476"/>
                    <a:gd name="connsiteY13" fmla="*/ 28439 h 54810"/>
                    <a:gd name="connsiteX14" fmla="*/ 0 w 44476"/>
                    <a:gd name="connsiteY14" fmla="*/ 26372 h 54810"/>
                    <a:gd name="connsiteX15" fmla="*/ 1447 w 44476"/>
                    <a:gd name="connsiteY15" fmla="*/ 16255 h 54810"/>
                    <a:gd name="connsiteX16" fmla="*/ 5817 w 44476"/>
                    <a:gd name="connsiteY16" fmla="*/ 7865 h 54810"/>
                    <a:gd name="connsiteX17" fmla="*/ 13143 w 44476"/>
                    <a:gd name="connsiteY17" fmla="*/ 2128 h 54810"/>
                    <a:gd name="connsiteX18" fmla="*/ 23485 w 44476"/>
                    <a:gd name="connsiteY18" fmla="*/ 0 h 54810"/>
                    <a:gd name="connsiteX19" fmla="*/ 31888 w 44476"/>
                    <a:gd name="connsiteY19" fmla="*/ 1481 h 54810"/>
                    <a:gd name="connsiteX20" fmla="*/ 38413 w 44476"/>
                    <a:gd name="connsiteY20" fmla="*/ 5521 h 54810"/>
                    <a:gd name="connsiteX21" fmla="*/ 42722 w 44476"/>
                    <a:gd name="connsiteY21" fmla="*/ 11597 h 54810"/>
                    <a:gd name="connsiteX22" fmla="*/ 44477 w 44476"/>
                    <a:gd name="connsiteY22" fmla="*/ 19185 h 54810"/>
                    <a:gd name="connsiteX23" fmla="*/ 35951 w 44476"/>
                    <a:gd name="connsiteY23" fmla="*/ 19185 h 54810"/>
                    <a:gd name="connsiteX24" fmla="*/ 34812 w 44476"/>
                    <a:gd name="connsiteY24" fmla="*/ 14620 h 54810"/>
                    <a:gd name="connsiteX25" fmla="*/ 32257 w 44476"/>
                    <a:gd name="connsiteY25" fmla="*/ 10919 h 54810"/>
                    <a:gd name="connsiteX26" fmla="*/ 28441 w 44476"/>
                    <a:gd name="connsiteY26" fmla="*/ 8390 h 54810"/>
                    <a:gd name="connsiteX27" fmla="*/ 23485 w 44476"/>
                    <a:gd name="connsiteY27" fmla="*/ 7464 h 54810"/>
                    <a:gd name="connsiteX28" fmla="*/ 16529 w 44476"/>
                    <a:gd name="connsiteY28" fmla="*/ 9130 h 54810"/>
                    <a:gd name="connsiteX29" fmla="*/ 12096 w 44476"/>
                    <a:gd name="connsiteY29" fmla="*/ 13510 h 54810"/>
                    <a:gd name="connsiteX30" fmla="*/ 9726 w 44476"/>
                    <a:gd name="connsiteY30" fmla="*/ 19617 h 54810"/>
                    <a:gd name="connsiteX31" fmla="*/ 9049 w 44476"/>
                    <a:gd name="connsiteY31" fmla="*/ 26434 h 54810"/>
                    <a:gd name="connsiteX32" fmla="*/ 9049 w 44476"/>
                    <a:gd name="connsiteY32" fmla="*/ 28500 h 54810"/>
                    <a:gd name="connsiteX33" fmla="*/ 9726 w 44476"/>
                    <a:gd name="connsiteY33" fmla="*/ 35409 h 54810"/>
                    <a:gd name="connsiteX34" fmla="*/ 12066 w 44476"/>
                    <a:gd name="connsiteY34" fmla="*/ 41486 h 54810"/>
                    <a:gd name="connsiteX35" fmla="*/ 16498 w 44476"/>
                    <a:gd name="connsiteY35" fmla="*/ 45835 h 54810"/>
                    <a:gd name="connsiteX36" fmla="*/ 23516 w 44476"/>
                    <a:gd name="connsiteY36" fmla="*/ 47500 h 54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4476" h="54810">
                      <a:moveTo>
                        <a:pt x="23516" y="47408"/>
                      </a:moveTo>
                      <a:cubicBezTo>
                        <a:pt x="25116" y="47408"/>
                        <a:pt x="26625" y="47161"/>
                        <a:pt x="28102" y="46637"/>
                      </a:cubicBezTo>
                      <a:cubicBezTo>
                        <a:pt x="29579" y="46112"/>
                        <a:pt x="30872" y="45403"/>
                        <a:pt x="31980" y="44478"/>
                      </a:cubicBezTo>
                      <a:cubicBezTo>
                        <a:pt x="33088" y="43552"/>
                        <a:pt x="34012" y="42473"/>
                        <a:pt x="34720" y="41239"/>
                      </a:cubicBezTo>
                      <a:cubicBezTo>
                        <a:pt x="35427" y="39974"/>
                        <a:pt x="35828" y="38617"/>
                        <a:pt x="35951" y="37167"/>
                      </a:cubicBezTo>
                      <a:lnTo>
                        <a:pt x="44477" y="37167"/>
                      </a:lnTo>
                      <a:cubicBezTo>
                        <a:pt x="44354" y="39512"/>
                        <a:pt x="43707" y="41763"/>
                        <a:pt x="42538" y="43892"/>
                      </a:cubicBezTo>
                      <a:cubicBezTo>
                        <a:pt x="41368" y="46020"/>
                        <a:pt x="39860" y="47901"/>
                        <a:pt x="37982" y="49505"/>
                      </a:cubicBezTo>
                      <a:cubicBezTo>
                        <a:pt x="36105" y="51109"/>
                        <a:pt x="33919" y="52405"/>
                        <a:pt x="31426" y="53361"/>
                      </a:cubicBezTo>
                      <a:cubicBezTo>
                        <a:pt x="28933" y="54317"/>
                        <a:pt x="26286" y="54810"/>
                        <a:pt x="23516" y="54810"/>
                      </a:cubicBezTo>
                      <a:cubicBezTo>
                        <a:pt x="19545" y="54810"/>
                        <a:pt x="16098" y="54101"/>
                        <a:pt x="13143" y="52682"/>
                      </a:cubicBezTo>
                      <a:cubicBezTo>
                        <a:pt x="10188" y="51263"/>
                        <a:pt x="7757" y="49351"/>
                        <a:pt x="5817" y="46945"/>
                      </a:cubicBezTo>
                      <a:cubicBezTo>
                        <a:pt x="3878" y="44539"/>
                        <a:pt x="2401" y="41732"/>
                        <a:pt x="1447" y="38555"/>
                      </a:cubicBezTo>
                      <a:cubicBezTo>
                        <a:pt x="492" y="35348"/>
                        <a:pt x="0" y="31986"/>
                        <a:pt x="0" y="28439"/>
                      </a:cubicBezTo>
                      <a:lnTo>
                        <a:pt x="0" y="26372"/>
                      </a:lnTo>
                      <a:cubicBezTo>
                        <a:pt x="0" y="22825"/>
                        <a:pt x="492" y="19463"/>
                        <a:pt x="1447" y="16255"/>
                      </a:cubicBezTo>
                      <a:cubicBezTo>
                        <a:pt x="2401" y="13047"/>
                        <a:pt x="3847" y="10271"/>
                        <a:pt x="5817" y="7865"/>
                      </a:cubicBezTo>
                      <a:cubicBezTo>
                        <a:pt x="7787" y="5459"/>
                        <a:pt x="10219" y="3547"/>
                        <a:pt x="13143" y="2128"/>
                      </a:cubicBezTo>
                      <a:cubicBezTo>
                        <a:pt x="16067" y="709"/>
                        <a:pt x="19514" y="0"/>
                        <a:pt x="23485" y="0"/>
                      </a:cubicBezTo>
                      <a:cubicBezTo>
                        <a:pt x="26563" y="0"/>
                        <a:pt x="29364" y="494"/>
                        <a:pt x="31888" y="1481"/>
                      </a:cubicBezTo>
                      <a:cubicBezTo>
                        <a:pt x="34412" y="2468"/>
                        <a:pt x="36597" y="3794"/>
                        <a:pt x="38413" y="5521"/>
                      </a:cubicBezTo>
                      <a:cubicBezTo>
                        <a:pt x="40229" y="7248"/>
                        <a:pt x="41676" y="9253"/>
                        <a:pt x="42722" y="11597"/>
                      </a:cubicBezTo>
                      <a:cubicBezTo>
                        <a:pt x="43769" y="13942"/>
                        <a:pt x="44354" y="16471"/>
                        <a:pt x="44477" y="19185"/>
                      </a:cubicBezTo>
                      <a:lnTo>
                        <a:pt x="35951" y="19185"/>
                      </a:lnTo>
                      <a:cubicBezTo>
                        <a:pt x="35828" y="17550"/>
                        <a:pt x="35427" y="16039"/>
                        <a:pt x="34812" y="14620"/>
                      </a:cubicBezTo>
                      <a:cubicBezTo>
                        <a:pt x="34165" y="13201"/>
                        <a:pt x="33334" y="11968"/>
                        <a:pt x="32257" y="10919"/>
                      </a:cubicBezTo>
                      <a:cubicBezTo>
                        <a:pt x="31180" y="9870"/>
                        <a:pt x="29918" y="9007"/>
                        <a:pt x="28441" y="8390"/>
                      </a:cubicBezTo>
                      <a:cubicBezTo>
                        <a:pt x="26963" y="7773"/>
                        <a:pt x="25301" y="7464"/>
                        <a:pt x="23485" y="7464"/>
                      </a:cubicBezTo>
                      <a:cubicBezTo>
                        <a:pt x="20684" y="7464"/>
                        <a:pt x="18375" y="8020"/>
                        <a:pt x="16529" y="9130"/>
                      </a:cubicBezTo>
                      <a:cubicBezTo>
                        <a:pt x="14682" y="10240"/>
                        <a:pt x="13205" y="11690"/>
                        <a:pt x="12096" y="13510"/>
                      </a:cubicBezTo>
                      <a:cubicBezTo>
                        <a:pt x="10988" y="15330"/>
                        <a:pt x="10188" y="17365"/>
                        <a:pt x="9726" y="19617"/>
                      </a:cubicBezTo>
                      <a:cubicBezTo>
                        <a:pt x="9265" y="21869"/>
                        <a:pt x="9049" y="24151"/>
                        <a:pt x="9049" y="26434"/>
                      </a:cubicBezTo>
                      <a:lnTo>
                        <a:pt x="9049" y="28500"/>
                      </a:lnTo>
                      <a:cubicBezTo>
                        <a:pt x="9049" y="30844"/>
                        <a:pt x="9265" y="33158"/>
                        <a:pt x="9726" y="35409"/>
                      </a:cubicBezTo>
                      <a:cubicBezTo>
                        <a:pt x="10188" y="37661"/>
                        <a:pt x="10958" y="39697"/>
                        <a:pt x="12066" y="41486"/>
                      </a:cubicBezTo>
                      <a:cubicBezTo>
                        <a:pt x="13174" y="43275"/>
                        <a:pt x="14651" y="44724"/>
                        <a:pt x="16498" y="45835"/>
                      </a:cubicBezTo>
                      <a:cubicBezTo>
                        <a:pt x="18345" y="46945"/>
                        <a:pt x="20684" y="47500"/>
                        <a:pt x="23516" y="47500"/>
                      </a:cubicBezTo>
                      <a:close/>
                    </a:path>
                  </a:pathLst>
                </a:custGeom>
                <a:grpFill/>
                <a:ln w="3075" cap="flat">
                  <a:noFill/>
                  <a:prstDash val="solid"/>
                  <a:miter/>
                </a:ln>
              </p:spPr>
              <p:txBody>
                <a:bodyPr rtlCol="0" anchor="ctr"/>
                <a:lstStyle/>
                <a:p>
                  <a:endParaRPr lang="en-IS">
                    <a:solidFill>
                      <a:schemeClr val="bg1"/>
                    </a:solidFill>
                  </a:endParaRPr>
                </a:p>
              </p:txBody>
            </p:sp>
            <p:sp>
              <p:nvSpPr>
                <p:cNvPr id="19" name="Freeform 18">
                  <a:extLst>
                    <a:ext uri="{FF2B5EF4-FFF2-40B4-BE49-F238E27FC236}">
                      <a16:creationId xmlns:a16="http://schemas.microsoft.com/office/drawing/2014/main" id="{EA42E3B6-85F2-9FDA-C989-327F06410980}"/>
                    </a:ext>
                  </a:extLst>
                </p:cNvPr>
                <p:cNvSpPr/>
                <p:nvPr/>
              </p:nvSpPr>
              <p:spPr>
                <a:xfrm>
                  <a:off x="11473647" y="623651"/>
                  <a:ext cx="48077" cy="54841"/>
                </a:xfrm>
                <a:custGeom>
                  <a:avLst/>
                  <a:gdLst>
                    <a:gd name="connsiteX0" fmla="*/ 62 w 48077"/>
                    <a:gd name="connsiteY0" fmla="*/ 26927 h 54841"/>
                    <a:gd name="connsiteX1" fmla="*/ 1754 w 48077"/>
                    <a:gd name="connsiteY1" fmla="*/ 16255 h 54841"/>
                    <a:gd name="connsiteX2" fmla="*/ 6525 w 48077"/>
                    <a:gd name="connsiteY2" fmla="*/ 7742 h 54841"/>
                    <a:gd name="connsiteX3" fmla="*/ 14066 w 48077"/>
                    <a:gd name="connsiteY3" fmla="*/ 2067 h 54841"/>
                    <a:gd name="connsiteX4" fmla="*/ 24008 w 48077"/>
                    <a:gd name="connsiteY4" fmla="*/ 0 h 54841"/>
                    <a:gd name="connsiteX5" fmla="*/ 34073 w 48077"/>
                    <a:gd name="connsiteY5" fmla="*/ 2067 h 54841"/>
                    <a:gd name="connsiteX6" fmla="*/ 41645 w 48077"/>
                    <a:gd name="connsiteY6" fmla="*/ 7742 h 54841"/>
                    <a:gd name="connsiteX7" fmla="*/ 46416 w 48077"/>
                    <a:gd name="connsiteY7" fmla="*/ 16255 h 54841"/>
                    <a:gd name="connsiteX8" fmla="*/ 48078 w 48077"/>
                    <a:gd name="connsiteY8" fmla="*/ 26927 h 54841"/>
                    <a:gd name="connsiteX9" fmla="*/ 48078 w 48077"/>
                    <a:gd name="connsiteY9" fmla="*/ 28007 h 54841"/>
                    <a:gd name="connsiteX10" fmla="*/ 46416 w 48077"/>
                    <a:gd name="connsiteY10" fmla="*/ 38679 h 54841"/>
                    <a:gd name="connsiteX11" fmla="*/ 41645 w 48077"/>
                    <a:gd name="connsiteY11" fmla="*/ 47192 h 54841"/>
                    <a:gd name="connsiteX12" fmla="*/ 34073 w 48077"/>
                    <a:gd name="connsiteY12" fmla="*/ 52806 h 54841"/>
                    <a:gd name="connsiteX13" fmla="*/ 24070 w 48077"/>
                    <a:gd name="connsiteY13" fmla="*/ 54841 h 54841"/>
                    <a:gd name="connsiteX14" fmla="*/ 14066 w 48077"/>
                    <a:gd name="connsiteY14" fmla="*/ 52806 h 54841"/>
                    <a:gd name="connsiteX15" fmla="*/ 6494 w 48077"/>
                    <a:gd name="connsiteY15" fmla="*/ 47192 h 54841"/>
                    <a:gd name="connsiteX16" fmla="*/ 1693 w 48077"/>
                    <a:gd name="connsiteY16" fmla="*/ 38679 h 54841"/>
                    <a:gd name="connsiteX17" fmla="*/ 0 w 48077"/>
                    <a:gd name="connsiteY17" fmla="*/ 28007 h 54841"/>
                    <a:gd name="connsiteX18" fmla="*/ 0 w 48077"/>
                    <a:gd name="connsiteY18" fmla="*/ 26927 h 54841"/>
                    <a:gd name="connsiteX19" fmla="*/ 9142 w 48077"/>
                    <a:gd name="connsiteY19" fmla="*/ 28007 h 54841"/>
                    <a:gd name="connsiteX20" fmla="*/ 10065 w 48077"/>
                    <a:gd name="connsiteY20" fmla="*/ 35471 h 54841"/>
                    <a:gd name="connsiteX21" fmla="*/ 12866 w 48077"/>
                    <a:gd name="connsiteY21" fmla="*/ 41640 h 54841"/>
                    <a:gd name="connsiteX22" fmla="*/ 17544 w 48077"/>
                    <a:gd name="connsiteY22" fmla="*/ 45866 h 54841"/>
                    <a:gd name="connsiteX23" fmla="*/ 24100 w 48077"/>
                    <a:gd name="connsiteY23" fmla="*/ 47439 h 54841"/>
                    <a:gd name="connsiteX24" fmla="*/ 30626 w 48077"/>
                    <a:gd name="connsiteY24" fmla="*/ 45866 h 54841"/>
                    <a:gd name="connsiteX25" fmla="*/ 35304 w 48077"/>
                    <a:gd name="connsiteY25" fmla="*/ 41640 h 54841"/>
                    <a:gd name="connsiteX26" fmla="*/ 38105 w 48077"/>
                    <a:gd name="connsiteY26" fmla="*/ 35471 h 54841"/>
                    <a:gd name="connsiteX27" fmla="*/ 39059 w 48077"/>
                    <a:gd name="connsiteY27" fmla="*/ 28007 h 54841"/>
                    <a:gd name="connsiteX28" fmla="*/ 39059 w 48077"/>
                    <a:gd name="connsiteY28" fmla="*/ 26927 h 54841"/>
                    <a:gd name="connsiteX29" fmla="*/ 38105 w 48077"/>
                    <a:gd name="connsiteY29" fmla="*/ 19463 h 54841"/>
                    <a:gd name="connsiteX30" fmla="*/ 35274 w 48077"/>
                    <a:gd name="connsiteY30" fmla="*/ 13263 h 54841"/>
                    <a:gd name="connsiteX31" fmla="*/ 30564 w 48077"/>
                    <a:gd name="connsiteY31" fmla="*/ 9007 h 54841"/>
                    <a:gd name="connsiteX32" fmla="*/ 23977 w 48077"/>
                    <a:gd name="connsiteY32" fmla="*/ 7434 h 54841"/>
                    <a:gd name="connsiteX33" fmla="*/ 17483 w 48077"/>
                    <a:gd name="connsiteY33" fmla="*/ 9007 h 54841"/>
                    <a:gd name="connsiteX34" fmla="*/ 12835 w 48077"/>
                    <a:gd name="connsiteY34" fmla="*/ 13263 h 54841"/>
                    <a:gd name="connsiteX35" fmla="*/ 10034 w 48077"/>
                    <a:gd name="connsiteY35" fmla="*/ 19463 h 54841"/>
                    <a:gd name="connsiteX36" fmla="*/ 9111 w 48077"/>
                    <a:gd name="connsiteY36" fmla="*/ 26927 h 54841"/>
                    <a:gd name="connsiteX37" fmla="*/ 9111 w 48077"/>
                    <a:gd name="connsiteY37" fmla="*/ 28007 h 54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8077" h="54841">
                      <a:moveTo>
                        <a:pt x="62" y="26927"/>
                      </a:moveTo>
                      <a:cubicBezTo>
                        <a:pt x="62" y="23072"/>
                        <a:pt x="616" y="19525"/>
                        <a:pt x="1754" y="16255"/>
                      </a:cubicBezTo>
                      <a:cubicBezTo>
                        <a:pt x="2862" y="12986"/>
                        <a:pt x="4463" y="10148"/>
                        <a:pt x="6525" y="7742"/>
                      </a:cubicBezTo>
                      <a:cubicBezTo>
                        <a:pt x="8588" y="5336"/>
                        <a:pt x="11111" y="3455"/>
                        <a:pt x="14066" y="2067"/>
                      </a:cubicBezTo>
                      <a:cubicBezTo>
                        <a:pt x="17021" y="679"/>
                        <a:pt x="20345" y="0"/>
                        <a:pt x="24008" y="0"/>
                      </a:cubicBezTo>
                      <a:cubicBezTo>
                        <a:pt x="27671" y="0"/>
                        <a:pt x="31088" y="679"/>
                        <a:pt x="34073" y="2067"/>
                      </a:cubicBezTo>
                      <a:cubicBezTo>
                        <a:pt x="37059" y="3455"/>
                        <a:pt x="39583" y="5336"/>
                        <a:pt x="41645" y="7742"/>
                      </a:cubicBezTo>
                      <a:cubicBezTo>
                        <a:pt x="43738" y="10148"/>
                        <a:pt x="45308" y="12986"/>
                        <a:pt x="46416" y="16255"/>
                      </a:cubicBezTo>
                      <a:cubicBezTo>
                        <a:pt x="47524" y="19525"/>
                        <a:pt x="48078" y="23102"/>
                        <a:pt x="48078" y="26927"/>
                      </a:cubicBezTo>
                      <a:lnTo>
                        <a:pt x="48078" y="28007"/>
                      </a:lnTo>
                      <a:cubicBezTo>
                        <a:pt x="48078" y="31862"/>
                        <a:pt x="47524" y="35409"/>
                        <a:pt x="46416" y="38679"/>
                      </a:cubicBezTo>
                      <a:cubicBezTo>
                        <a:pt x="45308" y="41948"/>
                        <a:pt x="43707" y="44786"/>
                        <a:pt x="41645" y="47192"/>
                      </a:cubicBezTo>
                      <a:cubicBezTo>
                        <a:pt x="39552" y="49598"/>
                        <a:pt x="37059" y="51448"/>
                        <a:pt x="34073" y="52806"/>
                      </a:cubicBezTo>
                      <a:cubicBezTo>
                        <a:pt x="31088" y="54163"/>
                        <a:pt x="27794" y="54841"/>
                        <a:pt x="24070" y="54841"/>
                      </a:cubicBezTo>
                      <a:cubicBezTo>
                        <a:pt x="20345" y="54841"/>
                        <a:pt x="17021" y="54163"/>
                        <a:pt x="14066" y="52806"/>
                      </a:cubicBezTo>
                      <a:cubicBezTo>
                        <a:pt x="11111" y="51448"/>
                        <a:pt x="8588" y="49567"/>
                        <a:pt x="6494" y="47192"/>
                      </a:cubicBezTo>
                      <a:cubicBezTo>
                        <a:pt x="4401" y="44786"/>
                        <a:pt x="2801" y="41979"/>
                        <a:pt x="1693" y="38679"/>
                      </a:cubicBezTo>
                      <a:cubicBezTo>
                        <a:pt x="585" y="35409"/>
                        <a:pt x="0" y="31831"/>
                        <a:pt x="0" y="28007"/>
                      </a:cubicBezTo>
                      <a:lnTo>
                        <a:pt x="0" y="26927"/>
                      </a:lnTo>
                      <a:close/>
                      <a:moveTo>
                        <a:pt x="9142" y="28007"/>
                      </a:moveTo>
                      <a:cubicBezTo>
                        <a:pt x="9142" y="30659"/>
                        <a:pt x="9449" y="33127"/>
                        <a:pt x="10065" y="35471"/>
                      </a:cubicBezTo>
                      <a:cubicBezTo>
                        <a:pt x="10681" y="37815"/>
                        <a:pt x="11604" y="39882"/>
                        <a:pt x="12866" y="41640"/>
                      </a:cubicBezTo>
                      <a:cubicBezTo>
                        <a:pt x="14128" y="43429"/>
                        <a:pt x="15667" y="44817"/>
                        <a:pt x="17544" y="45866"/>
                      </a:cubicBezTo>
                      <a:cubicBezTo>
                        <a:pt x="19422" y="46914"/>
                        <a:pt x="21607" y="47439"/>
                        <a:pt x="24100" y="47439"/>
                      </a:cubicBezTo>
                      <a:cubicBezTo>
                        <a:pt x="26594" y="47439"/>
                        <a:pt x="28748" y="46914"/>
                        <a:pt x="30626" y="45866"/>
                      </a:cubicBezTo>
                      <a:cubicBezTo>
                        <a:pt x="32503" y="44817"/>
                        <a:pt x="34073" y="43429"/>
                        <a:pt x="35304" y="41640"/>
                      </a:cubicBezTo>
                      <a:cubicBezTo>
                        <a:pt x="36535" y="39851"/>
                        <a:pt x="37459" y="37815"/>
                        <a:pt x="38105" y="35471"/>
                      </a:cubicBezTo>
                      <a:cubicBezTo>
                        <a:pt x="38752" y="33127"/>
                        <a:pt x="39059" y="30629"/>
                        <a:pt x="39059" y="28007"/>
                      </a:cubicBezTo>
                      <a:lnTo>
                        <a:pt x="39059" y="26927"/>
                      </a:lnTo>
                      <a:cubicBezTo>
                        <a:pt x="39059" y="24305"/>
                        <a:pt x="38752" y="21838"/>
                        <a:pt x="38105" y="19463"/>
                      </a:cubicBezTo>
                      <a:cubicBezTo>
                        <a:pt x="37459" y="17088"/>
                        <a:pt x="36535" y="15021"/>
                        <a:pt x="35274" y="13263"/>
                      </a:cubicBezTo>
                      <a:cubicBezTo>
                        <a:pt x="34012" y="11505"/>
                        <a:pt x="32442" y="10055"/>
                        <a:pt x="30564" y="9007"/>
                      </a:cubicBezTo>
                      <a:cubicBezTo>
                        <a:pt x="28687" y="7958"/>
                        <a:pt x="26471" y="7434"/>
                        <a:pt x="23977" y="7434"/>
                      </a:cubicBezTo>
                      <a:cubicBezTo>
                        <a:pt x="21484" y="7434"/>
                        <a:pt x="19360" y="7958"/>
                        <a:pt x="17483" y="9007"/>
                      </a:cubicBezTo>
                      <a:cubicBezTo>
                        <a:pt x="15605" y="10055"/>
                        <a:pt x="14066" y="11474"/>
                        <a:pt x="12835" y="13263"/>
                      </a:cubicBezTo>
                      <a:cubicBezTo>
                        <a:pt x="11604" y="15052"/>
                        <a:pt x="10650" y="17119"/>
                        <a:pt x="10034" y="19463"/>
                      </a:cubicBezTo>
                      <a:cubicBezTo>
                        <a:pt x="9419" y="21838"/>
                        <a:pt x="9111" y="24305"/>
                        <a:pt x="9111" y="26927"/>
                      </a:cubicBezTo>
                      <a:lnTo>
                        <a:pt x="9111" y="28007"/>
                      </a:lnTo>
                      <a:close/>
                    </a:path>
                  </a:pathLst>
                </a:custGeom>
                <a:grpFill/>
                <a:ln w="3075" cap="flat">
                  <a:noFill/>
                  <a:prstDash val="solid"/>
                  <a:miter/>
                </a:ln>
              </p:spPr>
              <p:txBody>
                <a:bodyPr rtlCol="0" anchor="ctr"/>
                <a:lstStyle/>
                <a:p>
                  <a:endParaRPr lang="en-IS">
                    <a:solidFill>
                      <a:schemeClr val="bg1"/>
                    </a:solidFill>
                  </a:endParaRPr>
                </a:p>
              </p:txBody>
            </p:sp>
            <p:sp>
              <p:nvSpPr>
                <p:cNvPr id="20" name="Freeform 19">
                  <a:extLst>
                    <a:ext uri="{FF2B5EF4-FFF2-40B4-BE49-F238E27FC236}">
                      <a16:creationId xmlns:a16="http://schemas.microsoft.com/office/drawing/2014/main" id="{11818688-399C-B32E-3CBA-825F94F7C228}"/>
                    </a:ext>
                  </a:extLst>
                </p:cNvPr>
                <p:cNvSpPr/>
                <p:nvPr/>
              </p:nvSpPr>
              <p:spPr>
                <a:xfrm>
                  <a:off x="11533021" y="623651"/>
                  <a:ext cx="73994" cy="53854"/>
                </a:xfrm>
                <a:custGeom>
                  <a:avLst/>
                  <a:gdLst>
                    <a:gd name="connsiteX0" fmla="*/ 8495 w 73994"/>
                    <a:gd name="connsiteY0" fmla="*/ 987 h 53854"/>
                    <a:gd name="connsiteX1" fmla="*/ 8741 w 73994"/>
                    <a:gd name="connsiteY1" fmla="*/ 6847 h 53854"/>
                    <a:gd name="connsiteX2" fmla="*/ 15359 w 73994"/>
                    <a:gd name="connsiteY2" fmla="*/ 1820 h 53854"/>
                    <a:gd name="connsiteX3" fmla="*/ 24408 w 73994"/>
                    <a:gd name="connsiteY3" fmla="*/ 0 h 53854"/>
                    <a:gd name="connsiteX4" fmla="*/ 33458 w 73994"/>
                    <a:gd name="connsiteY4" fmla="*/ 2036 h 53854"/>
                    <a:gd name="connsiteX5" fmla="*/ 39490 w 73994"/>
                    <a:gd name="connsiteY5" fmla="*/ 8513 h 53854"/>
                    <a:gd name="connsiteX6" fmla="*/ 46354 w 73994"/>
                    <a:gd name="connsiteY6" fmla="*/ 2344 h 53854"/>
                    <a:gd name="connsiteX7" fmla="*/ 56327 w 73994"/>
                    <a:gd name="connsiteY7" fmla="*/ 0 h 53854"/>
                    <a:gd name="connsiteX8" fmla="*/ 63837 w 73994"/>
                    <a:gd name="connsiteY8" fmla="*/ 1110 h 53854"/>
                    <a:gd name="connsiteX9" fmla="*/ 69377 w 73994"/>
                    <a:gd name="connsiteY9" fmla="*/ 4565 h 53854"/>
                    <a:gd name="connsiteX10" fmla="*/ 72825 w 73994"/>
                    <a:gd name="connsiteY10" fmla="*/ 10518 h 53854"/>
                    <a:gd name="connsiteX11" fmla="*/ 73994 w 73994"/>
                    <a:gd name="connsiteY11" fmla="*/ 19124 h 53854"/>
                    <a:gd name="connsiteX12" fmla="*/ 73994 w 73994"/>
                    <a:gd name="connsiteY12" fmla="*/ 53854 h 53854"/>
                    <a:gd name="connsiteX13" fmla="*/ 64976 w 73994"/>
                    <a:gd name="connsiteY13" fmla="*/ 53854 h 53854"/>
                    <a:gd name="connsiteX14" fmla="*/ 64976 w 73994"/>
                    <a:gd name="connsiteY14" fmla="*/ 19062 h 53854"/>
                    <a:gd name="connsiteX15" fmla="*/ 64176 w 73994"/>
                    <a:gd name="connsiteY15" fmla="*/ 13541 h 53854"/>
                    <a:gd name="connsiteX16" fmla="*/ 61898 w 73994"/>
                    <a:gd name="connsiteY16" fmla="*/ 10024 h 53854"/>
                    <a:gd name="connsiteX17" fmla="*/ 58327 w 73994"/>
                    <a:gd name="connsiteY17" fmla="*/ 8205 h 53854"/>
                    <a:gd name="connsiteX18" fmla="*/ 53711 w 73994"/>
                    <a:gd name="connsiteY18" fmla="*/ 7680 h 53854"/>
                    <a:gd name="connsiteX19" fmla="*/ 48786 w 73994"/>
                    <a:gd name="connsiteY19" fmla="*/ 8575 h 53854"/>
                    <a:gd name="connsiteX20" fmla="*/ 45092 w 73994"/>
                    <a:gd name="connsiteY20" fmla="*/ 10950 h 53854"/>
                    <a:gd name="connsiteX21" fmla="*/ 42661 w 73994"/>
                    <a:gd name="connsiteY21" fmla="*/ 14466 h 53854"/>
                    <a:gd name="connsiteX22" fmla="*/ 41522 w 73994"/>
                    <a:gd name="connsiteY22" fmla="*/ 18784 h 53854"/>
                    <a:gd name="connsiteX23" fmla="*/ 41522 w 73994"/>
                    <a:gd name="connsiteY23" fmla="*/ 53854 h 53854"/>
                    <a:gd name="connsiteX24" fmla="*/ 32442 w 73994"/>
                    <a:gd name="connsiteY24" fmla="*/ 53854 h 53854"/>
                    <a:gd name="connsiteX25" fmla="*/ 32442 w 73994"/>
                    <a:gd name="connsiteY25" fmla="*/ 19124 h 53854"/>
                    <a:gd name="connsiteX26" fmla="*/ 31642 w 73994"/>
                    <a:gd name="connsiteY26" fmla="*/ 13880 h 53854"/>
                    <a:gd name="connsiteX27" fmla="*/ 29364 w 73994"/>
                    <a:gd name="connsiteY27" fmla="*/ 10333 h 53854"/>
                    <a:gd name="connsiteX28" fmla="*/ 25824 w 73994"/>
                    <a:gd name="connsiteY28" fmla="*/ 8328 h 53854"/>
                    <a:gd name="connsiteX29" fmla="*/ 21176 w 73994"/>
                    <a:gd name="connsiteY29" fmla="*/ 7680 h 53854"/>
                    <a:gd name="connsiteX30" fmla="*/ 13420 w 73994"/>
                    <a:gd name="connsiteY30" fmla="*/ 9778 h 53854"/>
                    <a:gd name="connsiteX31" fmla="*/ 9018 w 73994"/>
                    <a:gd name="connsiteY31" fmla="*/ 15237 h 53854"/>
                    <a:gd name="connsiteX32" fmla="*/ 9018 w 73994"/>
                    <a:gd name="connsiteY32" fmla="*/ 53823 h 53854"/>
                    <a:gd name="connsiteX33" fmla="*/ 0 w 73994"/>
                    <a:gd name="connsiteY33" fmla="*/ 53823 h 53854"/>
                    <a:gd name="connsiteX34" fmla="*/ 0 w 73994"/>
                    <a:gd name="connsiteY34" fmla="*/ 956 h 53854"/>
                    <a:gd name="connsiteX35" fmla="*/ 8526 w 73994"/>
                    <a:gd name="connsiteY35" fmla="*/ 956 h 53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3994" h="53854">
                      <a:moveTo>
                        <a:pt x="8495" y="987"/>
                      </a:moveTo>
                      <a:lnTo>
                        <a:pt x="8741" y="6847"/>
                      </a:lnTo>
                      <a:cubicBezTo>
                        <a:pt x="10557" y="4688"/>
                        <a:pt x="12774" y="3023"/>
                        <a:pt x="15359" y="1820"/>
                      </a:cubicBezTo>
                      <a:cubicBezTo>
                        <a:pt x="17945" y="617"/>
                        <a:pt x="20961" y="0"/>
                        <a:pt x="24408" y="0"/>
                      </a:cubicBezTo>
                      <a:cubicBezTo>
                        <a:pt x="27856" y="0"/>
                        <a:pt x="30841" y="679"/>
                        <a:pt x="33458" y="2036"/>
                      </a:cubicBezTo>
                      <a:cubicBezTo>
                        <a:pt x="36074" y="3393"/>
                        <a:pt x="38074" y="5552"/>
                        <a:pt x="39490" y="8513"/>
                      </a:cubicBezTo>
                      <a:cubicBezTo>
                        <a:pt x="41245" y="5984"/>
                        <a:pt x="43522" y="3917"/>
                        <a:pt x="46354" y="2344"/>
                      </a:cubicBezTo>
                      <a:cubicBezTo>
                        <a:pt x="49186" y="771"/>
                        <a:pt x="52479" y="0"/>
                        <a:pt x="56327" y="0"/>
                      </a:cubicBezTo>
                      <a:cubicBezTo>
                        <a:pt x="59159" y="0"/>
                        <a:pt x="61652" y="370"/>
                        <a:pt x="63837" y="1110"/>
                      </a:cubicBezTo>
                      <a:cubicBezTo>
                        <a:pt x="66022" y="1851"/>
                        <a:pt x="67869" y="2992"/>
                        <a:pt x="69377" y="4565"/>
                      </a:cubicBezTo>
                      <a:cubicBezTo>
                        <a:pt x="70886" y="6138"/>
                        <a:pt x="72024" y="8112"/>
                        <a:pt x="72825" y="10518"/>
                      </a:cubicBezTo>
                      <a:cubicBezTo>
                        <a:pt x="73625" y="12924"/>
                        <a:pt x="73994" y="15792"/>
                        <a:pt x="73994" y="19124"/>
                      </a:cubicBezTo>
                      <a:lnTo>
                        <a:pt x="73994" y="53854"/>
                      </a:lnTo>
                      <a:lnTo>
                        <a:pt x="64976" y="53854"/>
                      </a:lnTo>
                      <a:lnTo>
                        <a:pt x="64976" y="19062"/>
                      </a:lnTo>
                      <a:cubicBezTo>
                        <a:pt x="64976" y="16841"/>
                        <a:pt x="64699" y="15021"/>
                        <a:pt x="64176" y="13541"/>
                      </a:cubicBezTo>
                      <a:cubicBezTo>
                        <a:pt x="63652" y="12060"/>
                        <a:pt x="62883" y="10888"/>
                        <a:pt x="61898" y="10024"/>
                      </a:cubicBezTo>
                      <a:cubicBezTo>
                        <a:pt x="60913" y="9130"/>
                        <a:pt x="59743" y="8544"/>
                        <a:pt x="58327" y="8205"/>
                      </a:cubicBezTo>
                      <a:cubicBezTo>
                        <a:pt x="56912" y="7865"/>
                        <a:pt x="55373" y="7680"/>
                        <a:pt x="53711" y="7680"/>
                      </a:cubicBezTo>
                      <a:cubicBezTo>
                        <a:pt x="51864" y="7680"/>
                        <a:pt x="50202" y="7989"/>
                        <a:pt x="48786" y="8575"/>
                      </a:cubicBezTo>
                      <a:cubicBezTo>
                        <a:pt x="47370" y="9161"/>
                        <a:pt x="46139" y="9963"/>
                        <a:pt x="45092" y="10950"/>
                      </a:cubicBezTo>
                      <a:cubicBezTo>
                        <a:pt x="44076" y="11937"/>
                        <a:pt x="43245" y="13109"/>
                        <a:pt x="42661" y="14466"/>
                      </a:cubicBezTo>
                      <a:cubicBezTo>
                        <a:pt x="42076" y="15823"/>
                        <a:pt x="41676" y="17273"/>
                        <a:pt x="41522" y="18784"/>
                      </a:cubicBezTo>
                      <a:lnTo>
                        <a:pt x="41522" y="53854"/>
                      </a:lnTo>
                      <a:lnTo>
                        <a:pt x="32442" y="53854"/>
                      </a:lnTo>
                      <a:lnTo>
                        <a:pt x="32442" y="19124"/>
                      </a:lnTo>
                      <a:cubicBezTo>
                        <a:pt x="32442" y="17057"/>
                        <a:pt x="32165" y="15330"/>
                        <a:pt x="31642" y="13880"/>
                      </a:cubicBezTo>
                      <a:cubicBezTo>
                        <a:pt x="31118" y="12430"/>
                        <a:pt x="30349" y="11258"/>
                        <a:pt x="29364" y="10333"/>
                      </a:cubicBezTo>
                      <a:cubicBezTo>
                        <a:pt x="28379" y="9408"/>
                        <a:pt x="27209" y="8760"/>
                        <a:pt x="25824" y="8328"/>
                      </a:cubicBezTo>
                      <a:cubicBezTo>
                        <a:pt x="24439" y="7896"/>
                        <a:pt x="22900" y="7680"/>
                        <a:pt x="21176" y="7680"/>
                      </a:cubicBezTo>
                      <a:cubicBezTo>
                        <a:pt x="17945" y="7680"/>
                        <a:pt x="15359" y="8390"/>
                        <a:pt x="13420" y="9778"/>
                      </a:cubicBezTo>
                      <a:cubicBezTo>
                        <a:pt x="11481" y="11166"/>
                        <a:pt x="10003" y="13016"/>
                        <a:pt x="9018" y="15237"/>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sp>
              <p:nvSpPr>
                <p:cNvPr id="21" name="Freeform 20">
                  <a:extLst>
                    <a:ext uri="{FF2B5EF4-FFF2-40B4-BE49-F238E27FC236}">
                      <a16:creationId xmlns:a16="http://schemas.microsoft.com/office/drawing/2014/main" id="{6D18B461-2D94-7A81-9026-4B3A78EAB655}"/>
                    </a:ext>
                  </a:extLst>
                </p:cNvPr>
                <p:cNvSpPr/>
                <p:nvPr/>
              </p:nvSpPr>
              <p:spPr>
                <a:xfrm>
                  <a:off x="11620590" y="623651"/>
                  <a:ext cx="44599" cy="74180"/>
                </a:xfrm>
                <a:custGeom>
                  <a:avLst/>
                  <a:gdLst>
                    <a:gd name="connsiteX0" fmla="*/ 44538 w 44599"/>
                    <a:gd name="connsiteY0" fmla="*/ 28007 h 74180"/>
                    <a:gd name="connsiteX1" fmla="*/ 43184 w 44599"/>
                    <a:gd name="connsiteY1" fmla="*/ 38741 h 74180"/>
                    <a:gd name="connsiteX2" fmla="*/ 39213 w 44599"/>
                    <a:gd name="connsiteY2" fmla="*/ 47254 h 74180"/>
                    <a:gd name="connsiteX3" fmla="*/ 32811 w 44599"/>
                    <a:gd name="connsiteY3" fmla="*/ 52836 h 74180"/>
                    <a:gd name="connsiteX4" fmla="*/ 24131 w 44599"/>
                    <a:gd name="connsiteY4" fmla="*/ 54841 h 74180"/>
                    <a:gd name="connsiteX5" fmla="*/ 15421 w 44599"/>
                    <a:gd name="connsiteY5" fmla="*/ 53268 h 74180"/>
                    <a:gd name="connsiteX6" fmla="*/ 9019 w 44599"/>
                    <a:gd name="connsiteY6" fmla="*/ 48734 h 74180"/>
                    <a:gd name="connsiteX7" fmla="*/ 9019 w 44599"/>
                    <a:gd name="connsiteY7" fmla="*/ 74181 h 74180"/>
                    <a:gd name="connsiteX8" fmla="*/ 0 w 44599"/>
                    <a:gd name="connsiteY8" fmla="*/ 74181 h 74180"/>
                    <a:gd name="connsiteX9" fmla="*/ 0 w 44599"/>
                    <a:gd name="connsiteY9" fmla="*/ 987 h 74180"/>
                    <a:gd name="connsiteX10" fmla="*/ 8249 w 44599"/>
                    <a:gd name="connsiteY10" fmla="*/ 987 h 74180"/>
                    <a:gd name="connsiteX11" fmla="*/ 8680 w 44599"/>
                    <a:gd name="connsiteY11" fmla="*/ 6847 h 74180"/>
                    <a:gd name="connsiteX12" fmla="*/ 15174 w 44599"/>
                    <a:gd name="connsiteY12" fmla="*/ 1758 h 74180"/>
                    <a:gd name="connsiteX13" fmla="*/ 24008 w 44599"/>
                    <a:gd name="connsiteY13" fmla="*/ 0 h 74180"/>
                    <a:gd name="connsiteX14" fmla="*/ 32811 w 44599"/>
                    <a:gd name="connsiteY14" fmla="*/ 1943 h 74180"/>
                    <a:gd name="connsiteX15" fmla="*/ 39275 w 44599"/>
                    <a:gd name="connsiteY15" fmla="*/ 7434 h 74180"/>
                    <a:gd name="connsiteX16" fmla="*/ 43246 w 44599"/>
                    <a:gd name="connsiteY16" fmla="*/ 15947 h 74180"/>
                    <a:gd name="connsiteX17" fmla="*/ 44600 w 44599"/>
                    <a:gd name="connsiteY17" fmla="*/ 26958 h 74180"/>
                    <a:gd name="connsiteX18" fmla="*/ 44600 w 44599"/>
                    <a:gd name="connsiteY18" fmla="*/ 27976 h 74180"/>
                    <a:gd name="connsiteX19" fmla="*/ 35520 w 44599"/>
                    <a:gd name="connsiteY19" fmla="*/ 26989 h 74180"/>
                    <a:gd name="connsiteX20" fmla="*/ 34689 w 44599"/>
                    <a:gd name="connsiteY20" fmla="*/ 19525 h 74180"/>
                    <a:gd name="connsiteX21" fmla="*/ 32103 w 44599"/>
                    <a:gd name="connsiteY21" fmla="*/ 13387 h 74180"/>
                    <a:gd name="connsiteX22" fmla="*/ 27671 w 44599"/>
                    <a:gd name="connsiteY22" fmla="*/ 9222 h 74180"/>
                    <a:gd name="connsiteX23" fmla="*/ 21269 w 44599"/>
                    <a:gd name="connsiteY23" fmla="*/ 7680 h 74180"/>
                    <a:gd name="connsiteX24" fmla="*/ 17114 w 44599"/>
                    <a:gd name="connsiteY24" fmla="*/ 8205 h 74180"/>
                    <a:gd name="connsiteX25" fmla="*/ 13728 w 44599"/>
                    <a:gd name="connsiteY25" fmla="*/ 9716 h 74180"/>
                    <a:gd name="connsiteX26" fmla="*/ 11050 w 44599"/>
                    <a:gd name="connsiteY26" fmla="*/ 12029 h 74180"/>
                    <a:gd name="connsiteX27" fmla="*/ 8988 w 44599"/>
                    <a:gd name="connsiteY27" fmla="*/ 14929 h 74180"/>
                    <a:gd name="connsiteX28" fmla="*/ 8988 w 44599"/>
                    <a:gd name="connsiteY28" fmla="*/ 40190 h 74180"/>
                    <a:gd name="connsiteX29" fmla="*/ 11050 w 44599"/>
                    <a:gd name="connsiteY29" fmla="*/ 43090 h 74180"/>
                    <a:gd name="connsiteX30" fmla="*/ 13728 w 44599"/>
                    <a:gd name="connsiteY30" fmla="*/ 45372 h 74180"/>
                    <a:gd name="connsiteX31" fmla="*/ 17144 w 44599"/>
                    <a:gd name="connsiteY31" fmla="*/ 46853 h 74180"/>
                    <a:gd name="connsiteX32" fmla="*/ 21392 w 44599"/>
                    <a:gd name="connsiteY32" fmla="*/ 47377 h 74180"/>
                    <a:gd name="connsiteX33" fmla="*/ 27702 w 44599"/>
                    <a:gd name="connsiteY33" fmla="*/ 45804 h 74180"/>
                    <a:gd name="connsiteX34" fmla="*/ 32103 w 44599"/>
                    <a:gd name="connsiteY34" fmla="*/ 41609 h 74180"/>
                    <a:gd name="connsiteX35" fmla="*/ 34689 w 44599"/>
                    <a:gd name="connsiteY35" fmla="*/ 35440 h 74180"/>
                    <a:gd name="connsiteX36" fmla="*/ 35520 w 44599"/>
                    <a:gd name="connsiteY36" fmla="*/ 27945 h 74180"/>
                    <a:gd name="connsiteX37" fmla="*/ 35520 w 44599"/>
                    <a:gd name="connsiteY37" fmla="*/ 26927 h 74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4599" h="74180">
                      <a:moveTo>
                        <a:pt x="44538" y="28007"/>
                      </a:moveTo>
                      <a:cubicBezTo>
                        <a:pt x="44538" y="31893"/>
                        <a:pt x="44077" y="35471"/>
                        <a:pt x="43184" y="38741"/>
                      </a:cubicBezTo>
                      <a:cubicBezTo>
                        <a:pt x="42261" y="42010"/>
                        <a:pt x="40937" y="44848"/>
                        <a:pt x="39213" y="47254"/>
                      </a:cubicBezTo>
                      <a:cubicBezTo>
                        <a:pt x="37490" y="49659"/>
                        <a:pt x="35335" y="51510"/>
                        <a:pt x="32811" y="52836"/>
                      </a:cubicBezTo>
                      <a:cubicBezTo>
                        <a:pt x="30287" y="54163"/>
                        <a:pt x="27394" y="54841"/>
                        <a:pt x="24131" y="54841"/>
                      </a:cubicBezTo>
                      <a:cubicBezTo>
                        <a:pt x="20869" y="54841"/>
                        <a:pt x="17914" y="54317"/>
                        <a:pt x="15421" y="53268"/>
                      </a:cubicBezTo>
                      <a:cubicBezTo>
                        <a:pt x="12928" y="52220"/>
                        <a:pt x="10804" y="50708"/>
                        <a:pt x="9019" y="48734"/>
                      </a:cubicBezTo>
                      <a:lnTo>
                        <a:pt x="9019" y="74181"/>
                      </a:lnTo>
                      <a:lnTo>
                        <a:pt x="0" y="74181"/>
                      </a:lnTo>
                      <a:lnTo>
                        <a:pt x="0" y="987"/>
                      </a:lnTo>
                      <a:lnTo>
                        <a:pt x="8249" y="987"/>
                      </a:lnTo>
                      <a:lnTo>
                        <a:pt x="8680" y="6847"/>
                      </a:lnTo>
                      <a:cubicBezTo>
                        <a:pt x="10465" y="4627"/>
                        <a:pt x="12620" y="2930"/>
                        <a:pt x="15174" y="1758"/>
                      </a:cubicBezTo>
                      <a:cubicBezTo>
                        <a:pt x="17729" y="586"/>
                        <a:pt x="20653" y="0"/>
                        <a:pt x="24008" y="0"/>
                      </a:cubicBezTo>
                      <a:cubicBezTo>
                        <a:pt x="27363" y="0"/>
                        <a:pt x="30257" y="648"/>
                        <a:pt x="32811" y="1943"/>
                      </a:cubicBezTo>
                      <a:cubicBezTo>
                        <a:pt x="35366" y="3239"/>
                        <a:pt x="37520" y="5089"/>
                        <a:pt x="39275" y="7434"/>
                      </a:cubicBezTo>
                      <a:cubicBezTo>
                        <a:pt x="41029" y="9778"/>
                        <a:pt x="42353" y="12615"/>
                        <a:pt x="43246" y="15947"/>
                      </a:cubicBezTo>
                      <a:cubicBezTo>
                        <a:pt x="44138" y="19247"/>
                        <a:pt x="44600" y="22917"/>
                        <a:pt x="44600" y="26958"/>
                      </a:cubicBezTo>
                      <a:lnTo>
                        <a:pt x="44600" y="27976"/>
                      </a:lnTo>
                      <a:close/>
                      <a:moveTo>
                        <a:pt x="35520" y="26989"/>
                      </a:moveTo>
                      <a:cubicBezTo>
                        <a:pt x="35520" y="24336"/>
                        <a:pt x="35243" y="21869"/>
                        <a:pt x="34689" y="19525"/>
                      </a:cubicBezTo>
                      <a:cubicBezTo>
                        <a:pt x="34135" y="17211"/>
                        <a:pt x="33273" y="15145"/>
                        <a:pt x="32103" y="13387"/>
                      </a:cubicBezTo>
                      <a:cubicBezTo>
                        <a:pt x="30934" y="11628"/>
                        <a:pt x="29456" y="10240"/>
                        <a:pt x="27671" y="9222"/>
                      </a:cubicBezTo>
                      <a:cubicBezTo>
                        <a:pt x="25886" y="8205"/>
                        <a:pt x="23762" y="7680"/>
                        <a:pt x="21269" y="7680"/>
                      </a:cubicBezTo>
                      <a:cubicBezTo>
                        <a:pt x="19730" y="7680"/>
                        <a:pt x="18345" y="7865"/>
                        <a:pt x="17114" y="8205"/>
                      </a:cubicBezTo>
                      <a:cubicBezTo>
                        <a:pt x="15882" y="8544"/>
                        <a:pt x="14744" y="9068"/>
                        <a:pt x="13728" y="9716"/>
                      </a:cubicBezTo>
                      <a:cubicBezTo>
                        <a:pt x="12712" y="10364"/>
                        <a:pt x="11819" y="11135"/>
                        <a:pt x="11050" y="12029"/>
                      </a:cubicBezTo>
                      <a:cubicBezTo>
                        <a:pt x="10280" y="12924"/>
                        <a:pt x="9573" y="13880"/>
                        <a:pt x="8988" y="14929"/>
                      </a:cubicBezTo>
                      <a:lnTo>
                        <a:pt x="8988" y="40190"/>
                      </a:lnTo>
                      <a:cubicBezTo>
                        <a:pt x="9573" y="41239"/>
                        <a:pt x="10250" y="42195"/>
                        <a:pt x="11050" y="43090"/>
                      </a:cubicBezTo>
                      <a:cubicBezTo>
                        <a:pt x="11850" y="43984"/>
                        <a:pt x="12712" y="44755"/>
                        <a:pt x="13728" y="45372"/>
                      </a:cubicBezTo>
                      <a:cubicBezTo>
                        <a:pt x="14744" y="46020"/>
                        <a:pt x="15882" y="46513"/>
                        <a:pt x="17144" y="46853"/>
                      </a:cubicBezTo>
                      <a:cubicBezTo>
                        <a:pt x="18406" y="47192"/>
                        <a:pt x="19822" y="47377"/>
                        <a:pt x="21392" y="47377"/>
                      </a:cubicBezTo>
                      <a:cubicBezTo>
                        <a:pt x="23824" y="47377"/>
                        <a:pt x="25947" y="46853"/>
                        <a:pt x="27702" y="45804"/>
                      </a:cubicBezTo>
                      <a:cubicBezTo>
                        <a:pt x="29487" y="44755"/>
                        <a:pt x="30934" y="43367"/>
                        <a:pt x="32103" y="41609"/>
                      </a:cubicBezTo>
                      <a:cubicBezTo>
                        <a:pt x="33273" y="39851"/>
                        <a:pt x="34135" y="37784"/>
                        <a:pt x="34689" y="35440"/>
                      </a:cubicBezTo>
                      <a:cubicBezTo>
                        <a:pt x="35243" y="33065"/>
                        <a:pt x="35520" y="30567"/>
                        <a:pt x="35520" y="27945"/>
                      </a:cubicBezTo>
                      <a:lnTo>
                        <a:pt x="35520" y="26927"/>
                      </a:lnTo>
                      <a:close/>
                    </a:path>
                  </a:pathLst>
                </a:custGeom>
                <a:grpFill/>
                <a:ln w="3075" cap="flat">
                  <a:noFill/>
                  <a:prstDash val="solid"/>
                  <a:miter/>
                </a:ln>
              </p:spPr>
              <p:txBody>
                <a:bodyPr rtlCol="0" anchor="ctr"/>
                <a:lstStyle/>
                <a:p>
                  <a:endParaRPr lang="en-IS">
                    <a:solidFill>
                      <a:schemeClr val="bg1"/>
                    </a:solidFill>
                  </a:endParaRPr>
                </a:p>
              </p:txBody>
            </p:sp>
            <p:sp>
              <p:nvSpPr>
                <p:cNvPr id="22" name="Freeform 21">
                  <a:extLst>
                    <a:ext uri="{FF2B5EF4-FFF2-40B4-BE49-F238E27FC236}">
                      <a16:creationId xmlns:a16="http://schemas.microsoft.com/office/drawing/2014/main" id="{438508B0-948F-E0DA-4449-10493D69D899}"/>
                    </a:ext>
                  </a:extLst>
                </p:cNvPr>
                <p:cNvSpPr/>
                <p:nvPr/>
              </p:nvSpPr>
              <p:spPr>
                <a:xfrm>
                  <a:off x="11675162" y="623621"/>
                  <a:ext cx="43491" cy="54872"/>
                </a:xfrm>
                <a:custGeom>
                  <a:avLst/>
                  <a:gdLst>
                    <a:gd name="connsiteX0" fmla="*/ 34012 w 43491"/>
                    <a:gd name="connsiteY0" fmla="*/ 53885 h 54872"/>
                    <a:gd name="connsiteX1" fmla="*/ 33242 w 43491"/>
                    <a:gd name="connsiteY1" fmla="*/ 51418 h 54872"/>
                    <a:gd name="connsiteX2" fmla="*/ 32750 w 43491"/>
                    <a:gd name="connsiteY2" fmla="*/ 48302 h 54872"/>
                    <a:gd name="connsiteX3" fmla="*/ 29887 w 43491"/>
                    <a:gd name="connsiteY3" fmla="*/ 50832 h 54872"/>
                    <a:gd name="connsiteX4" fmla="*/ 26440 w 43491"/>
                    <a:gd name="connsiteY4" fmla="*/ 52929 h 54872"/>
                    <a:gd name="connsiteX5" fmla="*/ 22377 w 43491"/>
                    <a:gd name="connsiteY5" fmla="*/ 54348 h 54872"/>
                    <a:gd name="connsiteX6" fmla="*/ 17760 w 43491"/>
                    <a:gd name="connsiteY6" fmla="*/ 54872 h 54872"/>
                    <a:gd name="connsiteX7" fmla="*/ 10434 w 43491"/>
                    <a:gd name="connsiteY7" fmla="*/ 53638 h 54872"/>
                    <a:gd name="connsiteX8" fmla="*/ 4832 w 43491"/>
                    <a:gd name="connsiteY8" fmla="*/ 50307 h 54872"/>
                    <a:gd name="connsiteX9" fmla="*/ 1262 w 43491"/>
                    <a:gd name="connsiteY9" fmla="*/ 45341 h 54872"/>
                    <a:gd name="connsiteX10" fmla="*/ 0 w 43491"/>
                    <a:gd name="connsiteY10" fmla="*/ 39203 h 54872"/>
                    <a:gd name="connsiteX11" fmla="*/ 1662 w 43491"/>
                    <a:gd name="connsiteY11" fmla="*/ 31708 h 54872"/>
                    <a:gd name="connsiteX12" fmla="*/ 6402 w 43491"/>
                    <a:gd name="connsiteY12" fmla="*/ 26249 h 54872"/>
                    <a:gd name="connsiteX13" fmla="*/ 13882 w 43491"/>
                    <a:gd name="connsiteY13" fmla="*/ 22917 h 54872"/>
                    <a:gd name="connsiteX14" fmla="*/ 23670 w 43491"/>
                    <a:gd name="connsiteY14" fmla="*/ 21807 h 54872"/>
                    <a:gd name="connsiteX15" fmla="*/ 32627 w 43491"/>
                    <a:gd name="connsiteY15" fmla="*/ 21807 h 54872"/>
                    <a:gd name="connsiteX16" fmla="*/ 32627 w 43491"/>
                    <a:gd name="connsiteY16" fmla="*/ 17643 h 54872"/>
                    <a:gd name="connsiteX17" fmla="*/ 29795 w 43491"/>
                    <a:gd name="connsiteY17" fmla="*/ 10086 h 54872"/>
                    <a:gd name="connsiteX18" fmla="*/ 21453 w 43491"/>
                    <a:gd name="connsiteY18" fmla="*/ 7279 h 54872"/>
                    <a:gd name="connsiteX19" fmla="*/ 16837 w 43491"/>
                    <a:gd name="connsiteY19" fmla="*/ 7958 h 54872"/>
                    <a:gd name="connsiteX20" fmla="*/ 13266 w 43491"/>
                    <a:gd name="connsiteY20" fmla="*/ 9778 h 54872"/>
                    <a:gd name="connsiteX21" fmla="*/ 10958 w 43491"/>
                    <a:gd name="connsiteY21" fmla="*/ 12430 h 54872"/>
                    <a:gd name="connsiteX22" fmla="*/ 10127 w 43491"/>
                    <a:gd name="connsiteY22" fmla="*/ 15607 h 54872"/>
                    <a:gd name="connsiteX23" fmla="*/ 1046 w 43491"/>
                    <a:gd name="connsiteY23" fmla="*/ 15607 h 54872"/>
                    <a:gd name="connsiteX24" fmla="*/ 2524 w 43491"/>
                    <a:gd name="connsiteY24" fmla="*/ 9994 h 54872"/>
                    <a:gd name="connsiteX25" fmla="*/ 6741 w 43491"/>
                    <a:gd name="connsiteY25" fmla="*/ 4997 h 54872"/>
                    <a:gd name="connsiteX26" fmla="*/ 13358 w 43491"/>
                    <a:gd name="connsiteY26" fmla="*/ 1388 h 54872"/>
                    <a:gd name="connsiteX27" fmla="*/ 22007 w 43491"/>
                    <a:gd name="connsiteY27" fmla="*/ 0 h 54872"/>
                    <a:gd name="connsiteX28" fmla="*/ 29918 w 43491"/>
                    <a:gd name="connsiteY28" fmla="*/ 1110 h 54872"/>
                    <a:gd name="connsiteX29" fmla="*/ 36135 w 43491"/>
                    <a:gd name="connsiteY29" fmla="*/ 4442 h 54872"/>
                    <a:gd name="connsiteX30" fmla="*/ 40167 w 43491"/>
                    <a:gd name="connsiteY30" fmla="*/ 9994 h 54872"/>
                    <a:gd name="connsiteX31" fmla="*/ 41645 w 43491"/>
                    <a:gd name="connsiteY31" fmla="*/ 17766 h 54872"/>
                    <a:gd name="connsiteX32" fmla="*/ 41645 w 43491"/>
                    <a:gd name="connsiteY32" fmla="*/ 42349 h 54872"/>
                    <a:gd name="connsiteX33" fmla="*/ 42107 w 43491"/>
                    <a:gd name="connsiteY33" fmla="*/ 47994 h 54872"/>
                    <a:gd name="connsiteX34" fmla="*/ 43492 w 43491"/>
                    <a:gd name="connsiteY34" fmla="*/ 53114 h 54872"/>
                    <a:gd name="connsiteX35" fmla="*/ 43492 w 43491"/>
                    <a:gd name="connsiteY35" fmla="*/ 53885 h 54872"/>
                    <a:gd name="connsiteX36" fmla="*/ 34042 w 43491"/>
                    <a:gd name="connsiteY36" fmla="*/ 53885 h 54872"/>
                    <a:gd name="connsiteX37" fmla="*/ 19053 w 43491"/>
                    <a:gd name="connsiteY37" fmla="*/ 47007 h 54872"/>
                    <a:gd name="connsiteX38" fmla="*/ 23639 w 43491"/>
                    <a:gd name="connsiteY38" fmla="*/ 46328 h 54872"/>
                    <a:gd name="connsiteX39" fmla="*/ 27548 w 43491"/>
                    <a:gd name="connsiteY39" fmla="*/ 44539 h 54872"/>
                    <a:gd name="connsiteX40" fmla="*/ 30595 w 43491"/>
                    <a:gd name="connsiteY40" fmla="*/ 42010 h 54872"/>
                    <a:gd name="connsiteX41" fmla="*/ 32627 w 43491"/>
                    <a:gd name="connsiteY41" fmla="*/ 39080 h 54872"/>
                    <a:gd name="connsiteX42" fmla="*/ 32627 w 43491"/>
                    <a:gd name="connsiteY42" fmla="*/ 28223 h 54872"/>
                    <a:gd name="connsiteX43" fmla="*/ 25116 w 43491"/>
                    <a:gd name="connsiteY43" fmla="*/ 28223 h 54872"/>
                    <a:gd name="connsiteX44" fmla="*/ 13174 w 43491"/>
                    <a:gd name="connsiteY44" fmla="*/ 30628 h 54872"/>
                    <a:gd name="connsiteX45" fmla="*/ 8988 w 43491"/>
                    <a:gd name="connsiteY45" fmla="*/ 37939 h 54872"/>
                    <a:gd name="connsiteX46" fmla="*/ 9634 w 43491"/>
                    <a:gd name="connsiteY46" fmla="*/ 41517 h 54872"/>
                    <a:gd name="connsiteX47" fmla="*/ 11573 w 43491"/>
                    <a:gd name="connsiteY47" fmla="*/ 44385 h 54872"/>
                    <a:gd name="connsiteX48" fmla="*/ 14744 w 43491"/>
                    <a:gd name="connsiteY48" fmla="*/ 46297 h 54872"/>
                    <a:gd name="connsiteX49" fmla="*/ 19114 w 43491"/>
                    <a:gd name="connsiteY49" fmla="*/ 47007 h 5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43491" h="54872">
                      <a:moveTo>
                        <a:pt x="34012" y="53885"/>
                      </a:moveTo>
                      <a:cubicBezTo>
                        <a:pt x="33673" y="53237"/>
                        <a:pt x="33427" y="52405"/>
                        <a:pt x="33242" y="51418"/>
                      </a:cubicBezTo>
                      <a:cubicBezTo>
                        <a:pt x="33057" y="50431"/>
                        <a:pt x="32873" y="49382"/>
                        <a:pt x="32750" y="48302"/>
                      </a:cubicBezTo>
                      <a:cubicBezTo>
                        <a:pt x="31919" y="49197"/>
                        <a:pt x="30964" y="50030"/>
                        <a:pt x="29887" y="50832"/>
                      </a:cubicBezTo>
                      <a:cubicBezTo>
                        <a:pt x="28810" y="51634"/>
                        <a:pt x="27671" y="52343"/>
                        <a:pt x="26440" y="52929"/>
                      </a:cubicBezTo>
                      <a:cubicBezTo>
                        <a:pt x="25209" y="53515"/>
                        <a:pt x="23823" y="54009"/>
                        <a:pt x="22377" y="54348"/>
                      </a:cubicBezTo>
                      <a:cubicBezTo>
                        <a:pt x="20899" y="54687"/>
                        <a:pt x="19360" y="54872"/>
                        <a:pt x="17760" y="54872"/>
                      </a:cubicBezTo>
                      <a:cubicBezTo>
                        <a:pt x="15051" y="54872"/>
                        <a:pt x="12620" y="54471"/>
                        <a:pt x="10434" y="53638"/>
                      </a:cubicBezTo>
                      <a:cubicBezTo>
                        <a:pt x="8249" y="52806"/>
                        <a:pt x="6371" y="51726"/>
                        <a:pt x="4832" y="50307"/>
                      </a:cubicBezTo>
                      <a:cubicBezTo>
                        <a:pt x="3293" y="48888"/>
                        <a:pt x="2093" y="47254"/>
                        <a:pt x="1262" y="45341"/>
                      </a:cubicBezTo>
                      <a:cubicBezTo>
                        <a:pt x="431" y="43429"/>
                        <a:pt x="0" y="41393"/>
                        <a:pt x="0" y="39203"/>
                      </a:cubicBezTo>
                      <a:cubicBezTo>
                        <a:pt x="0" y="36366"/>
                        <a:pt x="554" y="33867"/>
                        <a:pt x="1662" y="31708"/>
                      </a:cubicBezTo>
                      <a:cubicBezTo>
                        <a:pt x="2770" y="29549"/>
                        <a:pt x="4340" y="27729"/>
                        <a:pt x="6402" y="26249"/>
                      </a:cubicBezTo>
                      <a:cubicBezTo>
                        <a:pt x="8464" y="24768"/>
                        <a:pt x="10958" y="23688"/>
                        <a:pt x="13882" y="22917"/>
                      </a:cubicBezTo>
                      <a:cubicBezTo>
                        <a:pt x="16806" y="22146"/>
                        <a:pt x="20068" y="21807"/>
                        <a:pt x="23670" y="21807"/>
                      </a:cubicBezTo>
                      <a:lnTo>
                        <a:pt x="32627" y="21807"/>
                      </a:lnTo>
                      <a:lnTo>
                        <a:pt x="32627" y="17643"/>
                      </a:lnTo>
                      <a:cubicBezTo>
                        <a:pt x="32627" y="14497"/>
                        <a:pt x="31672" y="11968"/>
                        <a:pt x="29795" y="10086"/>
                      </a:cubicBezTo>
                      <a:cubicBezTo>
                        <a:pt x="27917" y="8205"/>
                        <a:pt x="25116" y="7279"/>
                        <a:pt x="21453" y="7279"/>
                      </a:cubicBezTo>
                      <a:cubicBezTo>
                        <a:pt x="19761" y="7279"/>
                        <a:pt x="18222" y="7495"/>
                        <a:pt x="16837" y="7958"/>
                      </a:cubicBezTo>
                      <a:cubicBezTo>
                        <a:pt x="15451" y="8421"/>
                        <a:pt x="14251" y="9037"/>
                        <a:pt x="13266" y="9778"/>
                      </a:cubicBezTo>
                      <a:cubicBezTo>
                        <a:pt x="12281" y="10518"/>
                        <a:pt x="11512" y="11443"/>
                        <a:pt x="10958" y="12430"/>
                      </a:cubicBezTo>
                      <a:cubicBezTo>
                        <a:pt x="10404" y="13417"/>
                        <a:pt x="10127" y="14497"/>
                        <a:pt x="10127" y="15607"/>
                      </a:cubicBezTo>
                      <a:lnTo>
                        <a:pt x="1046" y="15607"/>
                      </a:lnTo>
                      <a:cubicBezTo>
                        <a:pt x="1046" y="13726"/>
                        <a:pt x="1539" y="11844"/>
                        <a:pt x="2524" y="9994"/>
                      </a:cubicBezTo>
                      <a:cubicBezTo>
                        <a:pt x="3509" y="8143"/>
                        <a:pt x="4925" y="6477"/>
                        <a:pt x="6741" y="4997"/>
                      </a:cubicBezTo>
                      <a:cubicBezTo>
                        <a:pt x="8557" y="3516"/>
                        <a:pt x="10773" y="2313"/>
                        <a:pt x="13358" y="1388"/>
                      </a:cubicBezTo>
                      <a:cubicBezTo>
                        <a:pt x="15944" y="463"/>
                        <a:pt x="18837" y="0"/>
                        <a:pt x="22007" y="0"/>
                      </a:cubicBezTo>
                      <a:cubicBezTo>
                        <a:pt x="24870" y="0"/>
                        <a:pt x="27517" y="370"/>
                        <a:pt x="29918" y="1110"/>
                      </a:cubicBezTo>
                      <a:cubicBezTo>
                        <a:pt x="32350" y="1851"/>
                        <a:pt x="34412" y="2961"/>
                        <a:pt x="36135" y="4442"/>
                      </a:cubicBezTo>
                      <a:cubicBezTo>
                        <a:pt x="37859" y="5922"/>
                        <a:pt x="39213" y="7773"/>
                        <a:pt x="40167" y="9994"/>
                      </a:cubicBezTo>
                      <a:cubicBezTo>
                        <a:pt x="41122" y="12214"/>
                        <a:pt x="41645" y="14805"/>
                        <a:pt x="41645" y="17766"/>
                      </a:cubicBezTo>
                      <a:lnTo>
                        <a:pt x="41645" y="42349"/>
                      </a:lnTo>
                      <a:cubicBezTo>
                        <a:pt x="41645" y="44138"/>
                        <a:pt x="41799" y="46020"/>
                        <a:pt x="42107" y="47994"/>
                      </a:cubicBezTo>
                      <a:cubicBezTo>
                        <a:pt x="42414" y="49968"/>
                        <a:pt x="42876" y="51664"/>
                        <a:pt x="43492" y="53114"/>
                      </a:cubicBezTo>
                      <a:lnTo>
                        <a:pt x="43492" y="53885"/>
                      </a:lnTo>
                      <a:lnTo>
                        <a:pt x="34042" y="53885"/>
                      </a:lnTo>
                      <a:close/>
                      <a:moveTo>
                        <a:pt x="19053" y="47007"/>
                      </a:moveTo>
                      <a:cubicBezTo>
                        <a:pt x="20684" y="47007"/>
                        <a:pt x="22192" y="46791"/>
                        <a:pt x="23639" y="46328"/>
                      </a:cubicBezTo>
                      <a:cubicBezTo>
                        <a:pt x="25055" y="45866"/>
                        <a:pt x="26378" y="45280"/>
                        <a:pt x="27548" y="44539"/>
                      </a:cubicBezTo>
                      <a:cubicBezTo>
                        <a:pt x="28717" y="43799"/>
                        <a:pt x="29733" y="42966"/>
                        <a:pt x="30595" y="42010"/>
                      </a:cubicBezTo>
                      <a:cubicBezTo>
                        <a:pt x="31457" y="41054"/>
                        <a:pt x="32134" y="40098"/>
                        <a:pt x="32627" y="39080"/>
                      </a:cubicBezTo>
                      <a:lnTo>
                        <a:pt x="32627" y="28223"/>
                      </a:lnTo>
                      <a:lnTo>
                        <a:pt x="25116" y="28223"/>
                      </a:lnTo>
                      <a:cubicBezTo>
                        <a:pt x="19945" y="28223"/>
                        <a:pt x="15975" y="29025"/>
                        <a:pt x="13174" y="30628"/>
                      </a:cubicBezTo>
                      <a:cubicBezTo>
                        <a:pt x="10373" y="32232"/>
                        <a:pt x="8988" y="34669"/>
                        <a:pt x="8988" y="37939"/>
                      </a:cubicBezTo>
                      <a:cubicBezTo>
                        <a:pt x="8988" y="39203"/>
                        <a:pt x="9203" y="40406"/>
                        <a:pt x="9634" y="41517"/>
                      </a:cubicBezTo>
                      <a:cubicBezTo>
                        <a:pt x="10065" y="42627"/>
                        <a:pt x="10711" y="43583"/>
                        <a:pt x="11573" y="44385"/>
                      </a:cubicBezTo>
                      <a:cubicBezTo>
                        <a:pt x="12435" y="45187"/>
                        <a:pt x="13482" y="45804"/>
                        <a:pt x="14744" y="46297"/>
                      </a:cubicBezTo>
                      <a:cubicBezTo>
                        <a:pt x="16005" y="46791"/>
                        <a:pt x="17452" y="47007"/>
                        <a:pt x="19114" y="47007"/>
                      </a:cubicBezTo>
                      <a:close/>
                    </a:path>
                  </a:pathLst>
                </a:custGeom>
                <a:grpFill/>
                <a:ln w="3075" cap="flat">
                  <a:noFill/>
                  <a:prstDash val="solid"/>
                  <a:miter/>
                </a:ln>
              </p:spPr>
              <p:txBody>
                <a:bodyPr rtlCol="0" anchor="ctr"/>
                <a:lstStyle/>
                <a:p>
                  <a:endParaRPr lang="en-IS">
                    <a:solidFill>
                      <a:schemeClr val="bg1"/>
                    </a:solidFill>
                  </a:endParaRPr>
                </a:p>
              </p:txBody>
            </p:sp>
            <p:sp>
              <p:nvSpPr>
                <p:cNvPr id="23" name="Freeform 22">
                  <a:extLst>
                    <a:ext uri="{FF2B5EF4-FFF2-40B4-BE49-F238E27FC236}">
                      <a16:creationId xmlns:a16="http://schemas.microsoft.com/office/drawing/2014/main" id="{9CF26FED-41F7-CE0C-E453-899BC7A32357}"/>
                    </a:ext>
                  </a:extLst>
                </p:cNvPr>
                <p:cNvSpPr/>
                <p:nvPr/>
              </p:nvSpPr>
              <p:spPr>
                <a:xfrm>
                  <a:off x="11730935" y="623651"/>
                  <a:ext cx="41491" cy="53823"/>
                </a:xfrm>
                <a:custGeom>
                  <a:avLst/>
                  <a:gdLst>
                    <a:gd name="connsiteX0" fmla="*/ 8495 w 41491"/>
                    <a:gd name="connsiteY0" fmla="*/ 987 h 53823"/>
                    <a:gd name="connsiteX1" fmla="*/ 8803 w 41491"/>
                    <a:gd name="connsiteY1" fmla="*/ 7619 h 53823"/>
                    <a:gd name="connsiteX2" fmla="*/ 15636 w 41491"/>
                    <a:gd name="connsiteY2" fmla="*/ 2036 h 53823"/>
                    <a:gd name="connsiteX3" fmla="*/ 24593 w 41491"/>
                    <a:gd name="connsiteY3" fmla="*/ 0 h 53823"/>
                    <a:gd name="connsiteX4" fmla="*/ 31580 w 41491"/>
                    <a:gd name="connsiteY4" fmla="*/ 1049 h 53823"/>
                    <a:gd name="connsiteX5" fmla="*/ 36905 w 41491"/>
                    <a:gd name="connsiteY5" fmla="*/ 4411 h 53823"/>
                    <a:gd name="connsiteX6" fmla="*/ 40291 w 41491"/>
                    <a:gd name="connsiteY6" fmla="*/ 10364 h 53823"/>
                    <a:gd name="connsiteX7" fmla="*/ 41491 w 41491"/>
                    <a:gd name="connsiteY7" fmla="*/ 19185 h 53823"/>
                    <a:gd name="connsiteX8" fmla="*/ 41491 w 41491"/>
                    <a:gd name="connsiteY8" fmla="*/ 53823 h 53823"/>
                    <a:gd name="connsiteX9" fmla="*/ 32473 w 41491"/>
                    <a:gd name="connsiteY9" fmla="*/ 53823 h 53823"/>
                    <a:gd name="connsiteX10" fmla="*/ 32473 w 41491"/>
                    <a:gd name="connsiteY10" fmla="*/ 19093 h 53823"/>
                    <a:gd name="connsiteX11" fmla="*/ 31795 w 41491"/>
                    <a:gd name="connsiteY11" fmla="*/ 13849 h 53823"/>
                    <a:gd name="connsiteX12" fmla="*/ 29764 w 41491"/>
                    <a:gd name="connsiteY12" fmla="*/ 10302 h 53823"/>
                    <a:gd name="connsiteX13" fmla="*/ 26440 w 41491"/>
                    <a:gd name="connsiteY13" fmla="*/ 8297 h 53823"/>
                    <a:gd name="connsiteX14" fmla="*/ 21884 w 41491"/>
                    <a:gd name="connsiteY14" fmla="*/ 7649 h 53823"/>
                    <a:gd name="connsiteX15" fmla="*/ 14189 w 41491"/>
                    <a:gd name="connsiteY15" fmla="*/ 9994 h 53823"/>
                    <a:gd name="connsiteX16" fmla="*/ 9018 w 41491"/>
                    <a:gd name="connsiteY16" fmla="*/ 16162 h 53823"/>
                    <a:gd name="connsiteX17" fmla="*/ 9018 w 41491"/>
                    <a:gd name="connsiteY17" fmla="*/ 53823 h 53823"/>
                    <a:gd name="connsiteX18" fmla="*/ 0 w 41491"/>
                    <a:gd name="connsiteY18" fmla="*/ 53823 h 53823"/>
                    <a:gd name="connsiteX19" fmla="*/ 0 w 41491"/>
                    <a:gd name="connsiteY19" fmla="*/ 956 h 53823"/>
                    <a:gd name="connsiteX20" fmla="*/ 8526 w 41491"/>
                    <a:gd name="connsiteY20" fmla="*/ 956 h 53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491" h="53823">
                      <a:moveTo>
                        <a:pt x="8495" y="987"/>
                      </a:moveTo>
                      <a:lnTo>
                        <a:pt x="8803" y="7619"/>
                      </a:lnTo>
                      <a:cubicBezTo>
                        <a:pt x="10681" y="5244"/>
                        <a:pt x="12958" y="3362"/>
                        <a:pt x="15636" y="2036"/>
                      </a:cubicBezTo>
                      <a:cubicBezTo>
                        <a:pt x="18314" y="679"/>
                        <a:pt x="21300" y="0"/>
                        <a:pt x="24593" y="0"/>
                      </a:cubicBezTo>
                      <a:cubicBezTo>
                        <a:pt x="27148" y="0"/>
                        <a:pt x="29487" y="339"/>
                        <a:pt x="31580" y="1049"/>
                      </a:cubicBezTo>
                      <a:cubicBezTo>
                        <a:pt x="33673" y="1758"/>
                        <a:pt x="35427" y="2869"/>
                        <a:pt x="36905" y="4411"/>
                      </a:cubicBezTo>
                      <a:cubicBezTo>
                        <a:pt x="38382" y="5953"/>
                        <a:pt x="39490" y="7958"/>
                        <a:pt x="40291" y="10364"/>
                      </a:cubicBezTo>
                      <a:cubicBezTo>
                        <a:pt x="41091" y="12770"/>
                        <a:pt x="41491" y="15731"/>
                        <a:pt x="41491" y="19185"/>
                      </a:cubicBezTo>
                      <a:lnTo>
                        <a:pt x="41491" y="53823"/>
                      </a:lnTo>
                      <a:lnTo>
                        <a:pt x="32473" y="53823"/>
                      </a:lnTo>
                      <a:lnTo>
                        <a:pt x="32473" y="19093"/>
                      </a:lnTo>
                      <a:cubicBezTo>
                        <a:pt x="32473" y="17026"/>
                        <a:pt x="32257" y="15299"/>
                        <a:pt x="31795" y="13849"/>
                      </a:cubicBezTo>
                      <a:cubicBezTo>
                        <a:pt x="31334" y="12399"/>
                        <a:pt x="30657" y="11227"/>
                        <a:pt x="29764" y="10302"/>
                      </a:cubicBezTo>
                      <a:cubicBezTo>
                        <a:pt x="28871" y="9377"/>
                        <a:pt x="27763" y="8729"/>
                        <a:pt x="26440" y="8297"/>
                      </a:cubicBezTo>
                      <a:cubicBezTo>
                        <a:pt x="25116" y="7865"/>
                        <a:pt x="23608" y="7649"/>
                        <a:pt x="21884" y="7649"/>
                      </a:cubicBezTo>
                      <a:cubicBezTo>
                        <a:pt x="18960" y="7649"/>
                        <a:pt x="16375" y="8421"/>
                        <a:pt x="14189" y="9994"/>
                      </a:cubicBezTo>
                      <a:cubicBezTo>
                        <a:pt x="12004" y="11567"/>
                        <a:pt x="10250" y="13602"/>
                        <a:pt x="9018" y="16162"/>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grpSp>
              <p:nvGrpSpPr>
                <p:cNvPr id="24" name="Graphic 1">
                  <a:extLst>
                    <a:ext uri="{FF2B5EF4-FFF2-40B4-BE49-F238E27FC236}">
                      <a16:creationId xmlns:a16="http://schemas.microsoft.com/office/drawing/2014/main" id="{45590FB2-BBAB-E34B-6571-AE1828E1361C}"/>
                    </a:ext>
                  </a:extLst>
                </p:cNvPr>
                <p:cNvGrpSpPr/>
                <p:nvPr/>
              </p:nvGrpSpPr>
              <p:grpSpPr>
                <a:xfrm>
                  <a:off x="10977294" y="623621"/>
                  <a:ext cx="97294" cy="54872"/>
                  <a:chOff x="10977294" y="623621"/>
                  <a:chExt cx="97294" cy="54872"/>
                </a:xfrm>
                <a:grpFill/>
              </p:grpSpPr>
              <p:sp>
                <p:nvSpPr>
                  <p:cNvPr id="26" name="Freeform 25">
                    <a:extLst>
                      <a:ext uri="{FF2B5EF4-FFF2-40B4-BE49-F238E27FC236}">
                        <a16:creationId xmlns:a16="http://schemas.microsoft.com/office/drawing/2014/main" id="{CA2F70A4-2CA3-2560-70E6-8274A42E5130}"/>
                      </a:ext>
                    </a:extLst>
                  </p:cNvPr>
                  <p:cNvSpPr/>
                  <p:nvPr/>
                </p:nvSpPr>
                <p:spPr>
                  <a:xfrm>
                    <a:off x="10977294" y="623621"/>
                    <a:ext cx="43491" cy="54872"/>
                  </a:xfrm>
                  <a:custGeom>
                    <a:avLst/>
                    <a:gdLst>
                      <a:gd name="connsiteX0" fmla="*/ 34012 w 43491"/>
                      <a:gd name="connsiteY0" fmla="*/ 53885 h 54872"/>
                      <a:gd name="connsiteX1" fmla="*/ 33242 w 43491"/>
                      <a:gd name="connsiteY1" fmla="*/ 51418 h 54872"/>
                      <a:gd name="connsiteX2" fmla="*/ 32750 w 43491"/>
                      <a:gd name="connsiteY2" fmla="*/ 48302 h 54872"/>
                      <a:gd name="connsiteX3" fmla="*/ 29887 w 43491"/>
                      <a:gd name="connsiteY3" fmla="*/ 50832 h 54872"/>
                      <a:gd name="connsiteX4" fmla="*/ 26440 w 43491"/>
                      <a:gd name="connsiteY4" fmla="*/ 52929 h 54872"/>
                      <a:gd name="connsiteX5" fmla="*/ 22377 w 43491"/>
                      <a:gd name="connsiteY5" fmla="*/ 54348 h 54872"/>
                      <a:gd name="connsiteX6" fmla="*/ 17760 w 43491"/>
                      <a:gd name="connsiteY6" fmla="*/ 54872 h 54872"/>
                      <a:gd name="connsiteX7" fmla="*/ 10434 w 43491"/>
                      <a:gd name="connsiteY7" fmla="*/ 53638 h 54872"/>
                      <a:gd name="connsiteX8" fmla="*/ 4832 w 43491"/>
                      <a:gd name="connsiteY8" fmla="*/ 50307 h 54872"/>
                      <a:gd name="connsiteX9" fmla="*/ 1262 w 43491"/>
                      <a:gd name="connsiteY9" fmla="*/ 45341 h 54872"/>
                      <a:gd name="connsiteX10" fmla="*/ 0 w 43491"/>
                      <a:gd name="connsiteY10" fmla="*/ 39203 h 54872"/>
                      <a:gd name="connsiteX11" fmla="*/ 1662 w 43491"/>
                      <a:gd name="connsiteY11" fmla="*/ 31708 h 54872"/>
                      <a:gd name="connsiteX12" fmla="*/ 6402 w 43491"/>
                      <a:gd name="connsiteY12" fmla="*/ 26249 h 54872"/>
                      <a:gd name="connsiteX13" fmla="*/ 13882 w 43491"/>
                      <a:gd name="connsiteY13" fmla="*/ 22917 h 54872"/>
                      <a:gd name="connsiteX14" fmla="*/ 23670 w 43491"/>
                      <a:gd name="connsiteY14" fmla="*/ 21807 h 54872"/>
                      <a:gd name="connsiteX15" fmla="*/ 32626 w 43491"/>
                      <a:gd name="connsiteY15" fmla="*/ 21807 h 54872"/>
                      <a:gd name="connsiteX16" fmla="*/ 32626 w 43491"/>
                      <a:gd name="connsiteY16" fmla="*/ 17643 h 54872"/>
                      <a:gd name="connsiteX17" fmla="*/ 29795 w 43491"/>
                      <a:gd name="connsiteY17" fmla="*/ 10086 h 54872"/>
                      <a:gd name="connsiteX18" fmla="*/ 21453 w 43491"/>
                      <a:gd name="connsiteY18" fmla="*/ 7279 h 54872"/>
                      <a:gd name="connsiteX19" fmla="*/ 16836 w 43491"/>
                      <a:gd name="connsiteY19" fmla="*/ 7958 h 54872"/>
                      <a:gd name="connsiteX20" fmla="*/ 13266 w 43491"/>
                      <a:gd name="connsiteY20" fmla="*/ 9778 h 54872"/>
                      <a:gd name="connsiteX21" fmla="*/ 10958 w 43491"/>
                      <a:gd name="connsiteY21" fmla="*/ 12430 h 54872"/>
                      <a:gd name="connsiteX22" fmla="*/ 10127 w 43491"/>
                      <a:gd name="connsiteY22" fmla="*/ 15607 h 54872"/>
                      <a:gd name="connsiteX23" fmla="*/ 1046 w 43491"/>
                      <a:gd name="connsiteY23" fmla="*/ 15607 h 54872"/>
                      <a:gd name="connsiteX24" fmla="*/ 2524 w 43491"/>
                      <a:gd name="connsiteY24" fmla="*/ 9994 h 54872"/>
                      <a:gd name="connsiteX25" fmla="*/ 6741 w 43491"/>
                      <a:gd name="connsiteY25" fmla="*/ 4997 h 54872"/>
                      <a:gd name="connsiteX26" fmla="*/ 13358 w 43491"/>
                      <a:gd name="connsiteY26" fmla="*/ 1388 h 54872"/>
                      <a:gd name="connsiteX27" fmla="*/ 22007 w 43491"/>
                      <a:gd name="connsiteY27" fmla="*/ 0 h 54872"/>
                      <a:gd name="connsiteX28" fmla="*/ 29918 w 43491"/>
                      <a:gd name="connsiteY28" fmla="*/ 1110 h 54872"/>
                      <a:gd name="connsiteX29" fmla="*/ 36135 w 43491"/>
                      <a:gd name="connsiteY29" fmla="*/ 4442 h 54872"/>
                      <a:gd name="connsiteX30" fmla="*/ 40167 w 43491"/>
                      <a:gd name="connsiteY30" fmla="*/ 9994 h 54872"/>
                      <a:gd name="connsiteX31" fmla="*/ 41645 w 43491"/>
                      <a:gd name="connsiteY31" fmla="*/ 17766 h 54872"/>
                      <a:gd name="connsiteX32" fmla="*/ 41645 w 43491"/>
                      <a:gd name="connsiteY32" fmla="*/ 42349 h 54872"/>
                      <a:gd name="connsiteX33" fmla="*/ 42107 w 43491"/>
                      <a:gd name="connsiteY33" fmla="*/ 47994 h 54872"/>
                      <a:gd name="connsiteX34" fmla="*/ 43492 w 43491"/>
                      <a:gd name="connsiteY34" fmla="*/ 53114 h 54872"/>
                      <a:gd name="connsiteX35" fmla="*/ 43492 w 43491"/>
                      <a:gd name="connsiteY35" fmla="*/ 53885 h 54872"/>
                      <a:gd name="connsiteX36" fmla="*/ 34042 w 43491"/>
                      <a:gd name="connsiteY36" fmla="*/ 53885 h 54872"/>
                      <a:gd name="connsiteX37" fmla="*/ 19053 w 43491"/>
                      <a:gd name="connsiteY37" fmla="*/ 47007 h 54872"/>
                      <a:gd name="connsiteX38" fmla="*/ 23639 w 43491"/>
                      <a:gd name="connsiteY38" fmla="*/ 46328 h 54872"/>
                      <a:gd name="connsiteX39" fmla="*/ 27548 w 43491"/>
                      <a:gd name="connsiteY39" fmla="*/ 44539 h 54872"/>
                      <a:gd name="connsiteX40" fmla="*/ 30595 w 43491"/>
                      <a:gd name="connsiteY40" fmla="*/ 42010 h 54872"/>
                      <a:gd name="connsiteX41" fmla="*/ 32626 w 43491"/>
                      <a:gd name="connsiteY41" fmla="*/ 39080 h 54872"/>
                      <a:gd name="connsiteX42" fmla="*/ 32626 w 43491"/>
                      <a:gd name="connsiteY42" fmla="*/ 28223 h 54872"/>
                      <a:gd name="connsiteX43" fmla="*/ 25116 w 43491"/>
                      <a:gd name="connsiteY43" fmla="*/ 28223 h 54872"/>
                      <a:gd name="connsiteX44" fmla="*/ 13174 w 43491"/>
                      <a:gd name="connsiteY44" fmla="*/ 30628 h 54872"/>
                      <a:gd name="connsiteX45" fmla="*/ 8988 w 43491"/>
                      <a:gd name="connsiteY45" fmla="*/ 37939 h 54872"/>
                      <a:gd name="connsiteX46" fmla="*/ 9634 w 43491"/>
                      <a:gd name="connsiteY46" fmla="*/ 41517 h 54872"/>
                      <a:gd name="connsiteX47" fmla="*/ 11573 w 43491"/>
                      <a:gd name="connsiteY47" fmla="*/ 44385 h 54872"/>
                      <a:gd name="connsiteX48" fmla="*/ 14743 w 43491"/>
                      <a:gd name="connsiteY48" fmla="*/ 46297 h 54872"/>
                      <a:gd name="connsiteX49" fmla="*/ 19114 w 43491"/>
                      <a:gd name="connsiteY49" fmla="*/ 47007 h 5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43491" h="54872">
                        <a:moveTo>
                          <a:pt x="34012" y="53885"/>
                        </a:moveTo>
                        <a:cubicBezTo>
                          <a:pt x="33673" y="53237"/>
                          <a:pt x="33427" y="52405"/>
                          <a:pt x="33242" y="51418"/>
                        </a:cubicBezTo>
                        <a:cubicBezTo>
                          <a:pt x="33057" y="50431"/>
                          <a:pt x="32873" y="49382"/>
                          <a:pt x="32750" y="48302"/>
                        </a:cubicBezTo>
                        <a:cubicBezTo>
                          <a:pt x="31919" y="49197"/>
                          <a:pt x="30964" y="50030"/>
                          <a:pt x="29887" y="50832"/>
                        </a:cubicBezTo>
                        <a:cubicBezTo>
                          <a:pt x="28810" y="51634"/>
                          <a:pt x="27671" y="52343"/>
                          <a:pt x="26440" y="52929"/>
                        </a:cubicBezTo>
                        <a:cubicBezTo>
                          <a:pt x="25209" y="53515"/>
                          <a:pt x="23823" y="54009"/>
                          <a:pt x="22377" y="54348"/>
                        </a:cubicBezTo>
                        <a:cubicBezTo>
                          <a:pt x="20899" y="54687"/>
                          <a:pt x="19360" y="54872"/>
                          <a:pt x="17760" y="54872"/>
                        </a:cubicBezTo>
                        <a:cubicBezTo>
                          <a:pt x="15051" y="54872"/>
                          <a:pt x="12620" y="54471"/>
                          <a:pt x="10434" y="53638"/>
                        </a:cubicBezTo>
                        <a:cubicBezTo>
                          <a:pt x="8249" y="52806"/>
                          <a:pt x="6371" y="51726"/>
                          <a:pt x="4832" y="50307"/>
                        </a:cubicBezTo>
                        <a:cubicBezTo>
                          <a:pt x="3293" y="48888"/>
                          <a:pt x="2093" y="47254"/>
                          <a:pt x="1262" y="45341"/>
                        </a:cubicBezTo>
                        <a:cubicBezTo>
                          <a:pt x="431" y="43429"/>
                          <a:pt x="0" y="41393"/>
                          <a:pt x="0" y="39203"/>
                        </a:cubicBezTo>
                        <a:cubicBezTo>
                          <a:pt x="0" y="36366"/>
                          <a:pt x="554" y="33867"/>
                          <a:pt x="1662" y="31708"/>
                        </a:cubicBezTo>
                        <a:cubicBezTo>
                          <a:pt x="2770" y="29549"/>
                          <a:pt x="4340" y="27729"/>
                          <a:pt x="6402" y="26249"/>
                        </a:cubicBezTo>
                        <a:cubicBezTo>
                          <a:pt x="8464" y="24768"/>
                          <a:pt x="10958" y="23688"/>
                          <a:pt x="13882" y="22917"/>
                        </a:cubicBezTo>
                        <a:cubicBezTo>
                          <a:pt x="16806" y="22146"/>
                          <a:pt x="20068" y="21807"/>
                          <a:pt x="23670" y="21807"/>
                        </a:cubicBezTo>
                        <a:lnTo>
                          <a:pt x="32626" y="21807"/>
                        </a:lnTo>
                        <a:lnTo>
                          <a:pt x="32626" y="17643"/>
                        </a:lnTo>
                        <a:cubicBezTo>
                          <a:pt x="32626" y="14497"/>
                          <a:pt x="31672" y="11968"/>
                          <a:pt x="29795" y="10086"/>
                        </a:cubicBezTo>
                        <a:cubicBezTo>
                          <a:pt x="27917" y="8205"/>
                          <a:pt x="25116" y="7279"/>
                          <a:pt x="21453" y="7279"/>
                        </a:cubicBezTo>
                        <a:cubicBezTo>
                          <a:pt x="19761" y="7279"/>
                          <a:pt x="18222" y="7495"/>
                          <a:pt x="16836" y="7958"/>
                        </a:cubicBezTo>
                        <a:cubicBezTo>
                          <a:pt x="15451" y="8421"/>
                          <a:pt x="14251" y="9037"/>
                          <a:pt x="13266" y="9778"/>
                        </a:cubicBezTo>
                        <a:cubicBezTo>
                          <a:pt x="12281" y="10518"/>
                          <a:pt x="11512" y="11443"/>
                          <a:pt x="10958" y="12430"/>
                        </a:cubicBezTo>
                        <a:cubicBezTo>
                          <a:pt x="10404" y="13417"/>
                          <a:pt x="10127" y="14497"/>
                          <a:pt x="10127" y="15607"/>
                        </a:cubicBezTo>
                        <a:lnTo>
                          <a:pt x="1046" y="15607"/>
                        </a:lnTo>
                        <a:cubicBezTo>
                          <a:pt x="1046" y="13726"/>
                          <a:pt x="1539" y="11844"/>
                          <a:pt x="2524" y="9994"/>
                        </a:cubicBezTo>
                        <a:cubicBezTo>
                          <a:pt x="3509" y="8143"/>
                          <a:pt x="4925" y="6477"/>
                          <a:pt x="6741" y="4997"/>
                        </a:cubicBezTo>
                        <a:cubicBezTo>
                          <a:pt x="8557" y="3516"/>
                          <a:pt x="10773" y="2313"/>
                          <a:pt x="13358" y="1388"/>
                        </a:cubicBezTo>
                        <a:cubicBezTo>
                          <a:pt x="15944" y="463"/>
                          <a:pt x="18837" y="0"/>
                          <a:pt x="22007" y="0"/>
                        </a:cubicBezTo>
                        <a:cubicBezTo>
                          <a:pt x="24870" y="0"/>
                          <a:pt x="27517" y="370"/>
                          <a:pt x="29918" y="1110"/>
                        </a:cubicBezTo>
                        <a:cubicBezTo>
                          <a:pt x="32319" y="1851"/>
                          <a:pt x="34412" y="2961"/>
                          <a:pt x="36135" y="4442"/>
                        </a:cubicBezTo>
                        <a:cubicBezTo>
                          <a:pt x="37859" y="5922"/>
                          <a:pt x="39213" y="7773"/>
                          <a:pt x="40167" y="9994"/>
                        </a:cubicBezTo>
                        <a:cubicBezTo>
                          <a:pt x="41152" y="12214"/>
                          <a:pt x="41645" y="14805"/>
                          <a:pt x="41645" y="17766"/>
                        </a:cubicBezTo>
                        <a:lnTo>
                          <a:pt x="41645" y="42349"/>
                        </a:lnTo>
                        <a:cubicBezTo>
                          <a:pt x="41645" y="44138"/>
                          <a:pt x="41799" y="46020"/>
                          <a:pt x="42107" y="47994"/>
                        </a:cubicBezTo>
                        <a:cubicBezTo>
                          <a:pt x="42414" y="49968"/>
                          <a:pt x="42876" y="51664"/>
                          <a:pt x="43492" y="53114"/>
                        </a:cubicBezTo>
                        <a:lnTo>
                          <a:pt x="43492" y="53885"/>
                        </a:lnTo>
                        <a:lnTo>
                          <a:pt x="34042" y="53885"/>
                        </a:lnTo>
                        <a:close/>
                        <a:moveTo>
                          <a:pt x="19053" y="47007"/>
                        </a:moveTo>
                        <a:cubicBezTo>
                          <a:pt x="20684" y="47007"/>
                          <a:pt x="22192" y="46791"/>
                          <a:pt x="23639" y="46328"/>
                        </a:cubicBezTo>
                        <a:cubicBezTo>
                          <a:pt x="25055" y="45866"/>
                          <a:pt x="26378" y="45280"/>
                          <a:pt x="27548" y="44539"/>
                        </a:cubicBezTo>
                        <a:cubicBezTo>
                          <a:pt x="28717" y="43799"/>
                          <a:pt x="29733" y="42966"/>
                          <a:pt x="30595" y="42010"/>
                        </a:cubicBezTo>
                        <a:cubicBezTo>
                          <a:pt x="31457" y="41054"/>
                          <a:pt x="32134" y="40098"/>
                          <a:pt x="32626" y="39080"/>
                        </a:cubicBezTo>
                        <a:lnTo>
                          <a:pt x="32626" y="28223"/>
                        </a:lnTo>
                        <a:lnTo>
                          <a:pt x="25116" y="28223"/>
                        </a:lnTo>
                        <a:cubicBezTo>
                          <a:pt x="19945" y="28223"/>
                          <a:pt x="15975" y="29025"/>
                          <a:pt x="13174" y="30628"/>
                        </a:cubicBezTo>
                        <a:cubicBezTo>
                          <a:pt x="10373" y="32232"/>
                          <a:pt x="8988" y="34669"/>
                          <a:pt x="8988" y="37939"/>
                        </a:cubicBezTo>
                        <a:cubicBezTo>
                          <a:pt x="8988" y="39203"/>
                          <a:pt x="9203" y="40406"/>
                          <a:pt x="9634" y="41517"/>
                        </a:cubicBezTo>
                        <a:cubicBezTo>
                          <a:pt x="10065" y="42627"/>
                          <a:pt x="10711" y="43583"/>
                          <a:pt x="11573" y="44385"/>
                        </a:cubicBezTo>
                        <a:cubicBezTo>
                          <a:pt x="12435" y="45187"/>
                          <a:pt x="13481" y="45804"/>
                          <a:pt x="14743" y="46297"/>
                        </a:cubicBezTo>
                        <a:cubicBezTo>
                          <a:pt x="16005" y="46791"/>
                          <a:pt x="17452" y="47007"/>
                          <a:pt x="19114" y="47007"/>
                        </a:cubicBezTo>
                        <a:close/>
                      </a:path>
                    </a:pathLst>
                  </a:custGeom>
                  <a:grpFill/>
                  <a:ln w="3075" cap="flat">
                    <a:noFill/>
                    <a:prstDash val="solid"/>
                    <a:miter/>
                  </a:ln>
                </p:spPr>
                <p:txBody>
                  <a:bodyPr rtlCol="0" anchor="ctr"/>
                  <a:lstStyle/>
                  <a:p>
                    <a:endParaRPr lang="en-IS">
                      <a:solidFill>
                        <a:schemeClr val="bg1"/>
                      </a:solidFill>
                    </a:endParaRPr>
                  </a:p>
                </p:txBody>
              </p:sp>
              <p:sp>
                <p:nvSpPr>
                  <p:cNvPr id="29" name="Freeform 28">
                    <a:extLst>
                      <a:ext uri="{FF2B5EF4-FFF2-40B4-BE49-F238E27FC236}">
                        <a16:creationId xmlns:a16="http://schemas.microsoft.com/office/drawing/2014/main" id="{42C78574-6756-E0C8-BA30-35E84B091460}"/>
                      </a:ext>
                    </a:extLst>
                  </p:cNvPr>
                  <p:cNvSpPr/>
                  <p:nvPr/>
                </p:nvSpPr>
                <p:spPr>
                  <a:xfrm>
                    <a:off x="11033097" y="623651"/>
                    <a:ext cx="41491" cy="53823"/>
                  </a:xfrm>
                  <a:custGeom>
                    <a:avLst/>
                    <a:gdLst>
                      <a:gd name="connsiteX0" fmla="*/ 8495 w 41491"/>
                      <a:gd name="connsiteY0" fmla="*/ 987 h 53823"/>
                      <a:gd name="connsiteX1" fmla="*/ 8803 w 41491"/>
                      <a:gd name="connsiteY1" fmla="*/ 7619 h 53823"/>
                      <a:gd name="connsiteX2" fmla="*/ 15636 w 41491"/>
                      <a:gd name="connsiteY2" fmla="*/ 2036 h 53823"/>
                      <a:gd name="connsiteX3" fmla="*/ 24593 w 41491"/>
                      <a:gd name="connsiteY3" fmla="*/ 0 h 53823"/>
                      <a:gd name="connsiteX4" fmla="*/ 31580 w 41491"/>
                      <a:gd name="connsiteY4" fmla="*/ 1049 h 53823"/>
                      <a:gd name="connsiteX5" fmla="*/ 36905 w 41491"/>
                      <a:gd name="connsiteY5" fmla="*/ 4411 h 53823"/>
                      <a:gd name="connsiteX6" fmla="*/ 40291 w 41491"/>
                      <a:gd name="connsiteY6" fmla="*/ 10364 h 53823"/>
                      <a:gd name="connsiteX7" fmla="*/ 41491 w 41491"/>
                      <a:gd name="connsiteY7" fmla="*/ 19185 h 53823"/>
                      <a:gd name="connsiteX8" fmla="*/ 41491 w 41491"/>
                      <a:gd name="connsiteY8" fmla="*/ 53823 h 53823"/>
                      <a:gd name="connsiteX9" fmla="*/ 32473 w 41491"/>
                      <a:gd name="connsiteY9" fmla="*/ 53823 h 53823"/>
                      <a:gd name="connsiteX10" fmla="*/ 32473 w 41491"/>
                      <a:gd name="connsiteY10" fmla="*/ 19093 h 53823"/>
                      <a:gd name="connsiteX11" fmla="*/ 31795 w 41491"/>
                      <a:gd name="connsiteY11" fmla="*/ 13849 h 53823"/>
                      <a:gd name="connsiteX12" fmla="*/ 29764 w 41491"/>
                      <a:gd name="connsiteY12" fmla="*/ 10302 h 53823"/>
                      <a:gd name="connsiteX13" fmla="*/ 26440 w 41491"/>
                      <a:gd name="connsiteY13" fmla="*/ 8297 h 53823"/>
                      <a:gd name="connsiteX14" fmla="*/ 21884 w 41491"/>
                      <a:gd name="connsiteY14" fmla="*/ 7649 h 53823"/>
                      <a:gd name="connsiteX15" fmla="*/ 14189 w 41491"/>
                      <a:gd name="connsiteY15" fmla="*/ 9994 h 53823"/>
                      <a:gd name="connsiteX16" fmla="*/ 9018 w 41491"/>
                      <a:gd name="connsiteY16" fmla="*/ 16162 h 53823"/>
                      <a:gd name="connsiteX17" fmla="*/ 9018 w 41491"/>
                      <a:gd name="connsiteY17" fmla="*/ 53823 h 53823"/>
                      <a:gd name="connsiteX18" fmla="*/ 0 w 41491"/>
                      <a:gd name="connsiteY18" fmla="*/ 53823 h 53823"/>
                      <a:gd name="connsiteX19" fmla="*/ 0 w 41491"/>
                      <a:gd name="connsiteY19" fmla="*/ 956 h 53823"/>
                      <a:gd name="connsiteX20" fmla="*/ 8526 w 41491"/>
                      <a:gd name="connsiteY20" fmla="*/ 956 h 53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491" h="53823">
                        <a:moveTo>
                          <a:pt x="8495" y="987"/>
                        </a:moveTo>
                        <a:lnTo>
                          <a:pt x="8803" y="7619"/>
                        </a:lnTo>
                        <a:cubicBezTo>
                          <a:pt x="10681" y="5244"/>
                          <a:pt x="12958" y="3362"/>
                          <a:pt x="15636" y="2036"/>
                        </a:cubicBezTo>
                        <a:cubicBezTo>
                          <a:pt x="18314" y="679"/>
                          <a:pt x="21300" y="0"/>
                          <a:pt x="24593" y="0"/>
                        </a:cubicBezTo>
                        <a:cubicBezTo>
                          <a:pt x="27148" y="0"/>
                          <a:pt x="29487" y="339"/>
                          <a:pt x="31580" y="1049"/>
                        </a:cubicBezTo>
                        <a:cubicBezTo>
                          <a:pt x="33673" y="1758"/>
                          <a:pt x="35427" y="2869"/>
                          <a:pt x="36905" y="4411"/>
                        </a:cubicBezTo>
                        <a:cubicBezTo>
                          <a:pt x="38382" y="5953"/>
                          <a:pt x="39490" y="7958"/>
                          <a:pt x="40291" y="10364"/>
                        </a:cubicBezTo>
                        <a:cubicBezTo>
                          <a:pt x="41091" y="12800"/>
                          <a:pt x="41491" y="15731"/>
                          <a:pt x="41491" y="19185"/>
                        </a:cubicBezTo>
                        <a:lnTo>
                          <a:pt x="41491" y="53823"/>
                        </a:lnTo>
                        <a:lnTo>
                          <a:pt x="32473" y="53823"/>
                        </a:lnTo>
                        <a:lnTo>
                          <a:pt x="32473" y="19093"/>
                        </a:lnTo>
                        <a:cubicBezTo>
                          <a:pt x="32473" y="17026"/>
                          <a:pt x="32257" y="15299"/>
                          <a:pt x="31795" y="13849"/>
                        </a:cubicBezTo>
                        <a:cubicBezTo>
                          <a:pt x="31334" y="12399"/>
                          <a:pt x="30657" y="11227"/>
                          <a:pt x="29764" y="10302"/>
                        </a:cubicBezTo>
                        <a:cubicBezTo>
                          <a:pt x="28871" y="9377"/>
                          <a:pt x="27763" y="8729"/>
                          <a:pt x="26440" y="8297"/>
                        </a:cubicBezTo>
                        <a:cubicBezTo>
                          <a:pt x="25116" y="7865"/>
                          <a:pt x="23608" y="7649"/>
                          <a:pt x="21884" y="7649"/>
                        </a:cubicBezTo>
                        <a:cubicBezTo>
                          <a:pt x="18960" y="7649"/>
                          <a:pt x="16375" y="8421"/>
                          <a:pt x="14189" y="9994"/>
                        </a:cubicBezTo>
                        <a:cubicBezTo>
                          <a:pt x="11973" y="11567"/>
                          <a:pt x="10250" y="13602"/>
                          <a:pt x="9018" y="16162"/>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grpSp>
            <p:sp>
              <p:nvSpPr>
                <p:cNvPr id="25" name="Freeform 24">
                  <a:extLst>
                    <a:ext uri="{FF2B5EF4-FFF2-40B4-BE49-F238E27FC236}">
                      <a16:creationId xmlns:a16="http://schemas.microsoft.com/office/drawing/2014/main" id="{E305A71D-4379-D54B-92E6-CA279B386EA2}"/>
                    </a:ext>
                  </a:extLst>
                </p:cNvPr>
                <p:cNvSpPr/>
                <p:nvPr/>
              </p:nvSpPr>
              <p:spPr>
                <a:xfrm>
                  <a:off x="11780213" y="624639"/>
                  <a:ext cx="44999" cy="74273"/>
                </a:xfrm>
                <a:custGeom>
                  <a:avLst/>
                  <a:gdLst>
                    <a:gd name="connsiteX0" fmla="*/ 23054 w 44999"/>
                    <a:gd name="connsiteY0" fmla="*/ 39635 h 74273"/>
                    <a:gd name="connsiteX1" fmla="*/ 35335 w 44999"/>
                    <a:gd name="connsiteY1" fmla="*/ 0 h 74273"/>
                    <a:gd name="connsiteX2" fmla="*/ 45000 w 44999"/>
                    <a:gd name="connsiteY2" fmla="*/ 0 h 74273"/>
                    <a:gd name="connsiteX3" fmla="*/ 23793 w 44999"/>
                    <a:gd name="connsiteY3" fmla="*/ 61041 h 74273"/>
                    <a:gd name="connsiteX4" fmla="*/ 21884 w 44999"/>
                    <a:gd name="connsiteY4" fmla="*/ 65298 h 74273"/>
                    <a:gd name="connsiteX5" fmla="*/ 18837 w 44999"/>
                    <a:gd name="connsiteY5" fmla="*/ 69585 h 74273"/>
                    <a:gd name="connsiteX6" fmla="*/ 14313 w 44999"/>
                    <a:gd name="connsiteY6" fmla="*/ 72916 h 74273"/>
                    <a:gd name="connsiteX7" fmla="*/ 8126 w 44999"/>
                    <a:gd name="connsiteY7" fmla="*/ 74273 h 74273"/>
                    <a:gd name="connsiteX8" fmla="*/ 6864 w 44999"/>
                    <a:gd name="connsiteY8" fmla="*/ 74181 h 74273"/>
                    <a:gd name="connsiteX9" fmla="*/ 5386 w 44999"/>
                    <a:gd name="connsiteY9" fmla="*/ 73965 h 74273"/>
                    <a:gd name="connsiteX10" fmla="*/ 4032 w 44999"/>
                    <a:gd name="connsiteY10" fmla="*/ 73718 h 74273"/>
                    <a:gd name="connsiteX11" fmla="*/ 3047 w 44999"/>
                    <a:gd name="connsiteY11" fmla="*/ 73502 h 74273"/>
                    <a:gd name="connsiteX12" fmla="*/ 3047 w 44999"/>
                    <a:gd name="connsiteY12" fmla="*/ 66161 h 74273"/>
                    <a:gd name="connsiteX13" fmla="*/ 3570 w 44999"/>
                    <a:gd name="connsiteY13" fmla="*/ 66223 h 74273"/>
                    <a:gd name="connsiteX14" fmla="*/ 4278 w 44999"/>
                    <a:gd name="connsiteY14" fmla="*/ 66285 h 74273"/>
                    <a:gd name="connsiteX15" fmla="*/ 4955 w 44999"/>
                    <a:gd name="connsiteY15" fmla="*/ 66346 h 74273"/>
                    <a:gd name="connsiteX16" fmla="*/ 5479 w 44999"/>
                    <a:gd name="connsiteY16" fmla="*/ 66346 h 74273"/>
                    <a:gd name="connsiteX17" fmla="*/ 9511 w 44999"/>
                    <a:gd name="connsiteY17" fmla="*/ 65914 h 74273"/>
                    <a:gd name="connsiteX18" fmla="*/ 12620 w 44999"/>
                    <a:gd name="connsiteY18" fmla="*/ 64465 h 74273"/>
                    <a:gd name="connsiteX19" fmla="*/ 14990 w 44999"/>
                    <a:gd name="connsiteY19" fmla="*/ 61812 h 74273"/>
                    <a:gd name="connsiteX20" fmla="*/ 16806 w 44999"/>
                    <a:gd name="connsiteY20" fmla="*/ 57710 h 74273"/>
                    <a:gd name="connsiteX21" fmla="*/ 18806 w 44999"/>
                    <a:gd name="connsiteY21" fmla="*/ 52343 h 74273"/>
                    <a:gd name="connsiteX22" fmla="*/ 0 w 44999"/>
                    <a:gd name="connsiteY22" fmla="*/ 62 h 74273"/>
                    <a:gd name="connsiteX23" fmla="*/ 9849 w 44999"/>
                    <a:gd name="connsiteY23" fmla="*/ 62 h 74273"/>
                    <a:gd name="connsiteX24" fmla="*/ 23023 w 44999"/>
                    <a:gd name="connsiteY24" fmla="*/ 39697 h 74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4999" h="74273">
                      <a:moveTo>
                        <a:pt x="23054" y="39635"/>
                      </a:moveTo>
                      <a:lnTo>
                        <a:pt x="35335" y="0"/>
                      </a:lnTo>
                      <a:lnTo>
                        <a:pt x="45000" y="0"/>
                      </a:lnTo>
                      <a:lnTo>
                        <a:pt x="23793" y="61041"/>
                      </a:lnTo>
                      <a:cubicBezTo>
                        <a:pt x="23300" y="62336"/>
                        <a:pt x="22685" y="63755"/>
                        <a:pt x="21884" y="65298"/>
                      </a:cubicBezTo>
                      <a:cubicBezTo>
                        <a:pt x="21115" y="66840"/>
                        <a:pt x="20099" y="68259"/>
                        <a:pt x="18837" y="69585"/>
                      </a:cubicBezTo>
                      <a:cubicBezTo>
                        <a:pt x="17575" y="70911"/>
                        <a:pt x="16067" y="72022"/>
                        <a:pt x="14313" y="72916"/>
                      </a:cubicBezTo>
                      <a:cubicBezTo>
                        <a:pt x="12558" y="73811"/>
                        <a:pt x="10496" y="74273"/>
                        <a:pt x="8126" y="74273"/>
                      </a:cubicBezTo>
                      <a:cubicBezTo>
                        <a:pt x="7756" y="74273"/>
                        <a:pt x="7356" y="74242"/>
                        <a:pt x="6864" y="74181"/>
                      </a:cubicBezTo>
                      <a:cubicBezTo>
                        <a:pt x="6371" y="74119"/>
                        <a:pt x="5879" y="74027"/>
                        <a:pt x="5386" y="73965"/>
                      </a:cubicBezTo>
                      <a:cubicBezTo>
                        <a:pt x="4894" y="73903"/>
                        <a:pt x="4432" y="73811"/>
                        <a:pt x="4032" y="73718"/>
                      </a:cubicBezTo>
                      <a:cubicBezTo>
                        <a:pt x="3632" y="73626"/>
                        <a:pt x="3293" y="73564"/>
                        <a:pt x="3047" y="73502"/>
                      </a:cubicBezTo>
                      <a:lnTo>
                        <a:pt x="3047" y="66161"/>
                      </a:lnTo>
                      <a:cubicBezTo>
                        <a:pt x="3047" y="66161"/>
                        <a:pt x="3355" y="66223"/>
                        <a:pt x="3570" y="66223"/>
                      </a:cubicBezTo>
                      <a:cubicBezTo>
                        <a:pt x="3786" y="66223"/>
                        <a:pt x="4032" y="66254"/>
                        <a:pt x="4278" y="66285"/>
                      </a:cubicBezTo>
                      <a:cubicBezTo>
                        <a:pt x="4525" y="66315"/>
                        <a:pt x="4740" y="66315"/>
                        <a:pt x="4955" y="66346"/>
                      </a:cubicBezTo>
                      <a:cubicBezTo>
                        <a:pt x="5171" y="66377"/>
                        <a:pt x="5325" y="66346"/>
                        <a:pt x="5479" y="66346"/>
                      </a:cubicBezTo>
                      <a:cubicBezTo>
                        <a:pt x="7018" y="66346"/>
                        <a:pt x="8341" y="66192"/>
                        <a:pt x="9511" y="65914"/>
                      </a:cubicBezTo>
                      <a:cubicBezTo>
                        <a:pt x="10681" y="65637"/>
                        <a:pt x="11727" y="65143"/>
                        <a:pt x="12620" y="64465"/>
                      </a:cubicBezTo>
                      <a:cubicBezTo>
                        <a:pt x="13512" y="63786"/>
                        <a:pt x="14313" y="62923"/>
                        <a:pt x="14990" y="61812"/>
                      </a:cubicBezTo>
                      <a:cubicBezTo>
                        <a:pt x="15667" y="60702"/>
                        <a:pt x="16282" y="59345"/>
                        <a:pt x="16806" y="57710"/>
                      </a:cubicBezTo>
                      <a:lnTo>
                        <a:pt x="18806" y="52343"/>
                      </a:lnTo>
                      <a:lnTo>
                        <a:pt x="0" y="62"/>
                      </a:lnTo>
                      <a:lnTo>
                        <a:pt x="9849" y="62"/>
                      </a:lnTo>
                      <a:lnTo>
                        <a:pt x="23023" y="39697"/>
                      </a:lnTo>
                      <a:close/>
                    </a:path>
                  </a:pathLst>
                </a:custGeom>
                <a:grpFill/>
                <a:ln w="3075" cap="flat">
                  <a:noFill/>
                  <a:prstDash val="solid"/>
                  <a:miter/>
                </a:ln>
              </p:spPr>
              <p:txBody>
                <a:bodyPr rtlCol="0" anchor="ctr"/>
                <a:lstStyle/>
                <a:p>
                  <a:endParaRPr lang="en-IS">
                    <a:solidFill>
                      <a:schemeClr val="bg1"/>
                    </a:solidFill>
                  </a:endParaRPr>
                </a:p>
              </p:txBody>
            </p:sp>
          </p:grpSp>
          <p:grpSp>
            <p:nvGrpSpPr>
              <p:cNvPr id="10" name="Graphic 1">
                <a:extLst>
                  <a:ext uri="{FF2B5EF4-FFF2-40B4-BE49-F238E27FC236}">
                    <a16:creationId xmlns:a16="http://schemas.microsoft.com/office/drawing/2014/main" id="{54F1E7AA-4095-CECD-CA04-14D4F22F4988}"/>
                  </a:ext>
                </a:extLst>
              </p:cNvPr>
              <p:cNvGrpSpPr/>
              <p:nvPr/>
            </p:nvGrpSpPr>
            <p:grpSpPr>
              <a:xfrm>
                <a:off x="11115341" y="598174"/>
                <a:ext cx="267660" cy="111995"/>
                <a:chOff x="11115341" y="598174"/>
                <a:chExt cx="267660" cy="111995"/>
              </a:xfrm>
              <a:grpFill/>
            </p:grpSpPr>
            <p:grpSp>
              <p:nvGrpSpPr>
                <p:cNvPr id="11" name="Graphic 1">
                  <a:extLst>
                    <a:ext uri="{FF2B5EF4-FFF2-40B4-BE49-F238E27FC236}">
                      <a16:creationId xmlns:a16="http://schemas.microsoft.com/office/drawing/2014/main" id="{525EA327-04D8-98EC-9334-54B1EFD9E067}"/>
                    </a:ext>
                  </a:extLst>
                </p:cNvPr>
                <p:cNvGrpSpPr/>
                <p:nvPr/>
              </p:nvGrpSpPr>
              <p:grpSpPr>
                <a:xfrm>
                  <a:off x="11115341" y="598174"/>
                  <a:ext cx="267660" cy="111995"/>
                  <a:chOff x="11115341" y="598174"/>
                  <a:chExt cx="267660" cy="111995"/>
                </a:xfrm>
                <a:grpFill/>
              </p:grpSpPr>
              <p:sp>
                <p:nvSpPr>
                  <p:cNvPr id="13" name="Freeform 12">
                    <a:extLst>
                      <a:ext uri="{FF2B5EF4-FFF2-40B4-BE49-F238E27FC236}">
                        <a16:creationId xmlns:a16="http://schemas.microsoft.com/office/drawing/2014/main" id="{D354A361-C8D6-E429-7F3E-967309691577}"/>
                      </a:ext>
                    </a:extLst>
                  </p:cNvPr>
                  <p:cNvSpPr/>
                  <p:nvPr/>
                </p:nvSpPr>
                <p:spPr>
                  <a:xfrm>
                    <a:off x="11115341" y="619457"/>
                    <a:ext cx="48508" cy="62182"/>
                  </a:xfrm>
                  <a:custGeom>
                    <a:avLst/>
                    <a:gdLst>
                      <a:gd name="connsiteX0" fmla="*/ 35674 w 48508"/>
                      <a:gd name="connsiteY0" fmla="*/ 43336 h 62182"/>
                      <a:gd name="connsiteX1" fmla="*/ 30472 w 48508"/>
                      <a:gd name="connsiteY1" fmla="*/ 47932 h 62182"/>
                      <a:gd name="connsiteX2" fmla="*/ 22685 w 48508"/>
                      <a:gd name="connsiteY2" fmla="*/ 50122 h 62182"/>
                      <a:gd name="connsiteX3" fmla="*/ 14990 w 48508"/>
                      <a:gd name="connsiteY3" fmla="*/ 47716 h 62182"/>
                      <a:gd name="connsiteX4" fmla="*/ 12527 w 48508"/>
                      <a:gd name="connsiteY4" fmla="*/ 41424 h 62182"/>
                      <a:gd name="connsiteX5" fmla="*/ 15328 w 48508"/>
                      <a:gd name="connsiteY5" fmla="*/ 35872 h 62182"/>
                      <a:gd name="connsiteX6" fmla="*/ 23454 w 48508"/>
                      <a:gd name="connsiteY6" fmla="*/ 33713 h 62182"/>
                      <a:gd name="connsiteX7" fmla="*/ 30995 w 48508"/>
                      <a:gd name="connsiteY7" fmla="*/ 34361 h 62182"/>
                      <a:gd name="connsiteX8" fmla="*/ 35704 w 48508"/>
                      <a:gd name="connsiteY8" fmla="*/ 35903 h 62182"/>
                      <a:gd name="connsiteX9" fmla="*/ 35704 w 48508"/>
                      <a:gd name="connsiteY9" fmla="*/ 43306 h 62182"/>
                      <a:gd name="connsiteX10" fmla="*/ 42230 w 48508"/>
                      <a:gd name="connsiteY10" fmla="*/ 4997 h 62182"/>
                      <a:gd name="connsiteX11" fmla="*/ 26070 w 48508"/>
                      <a:gd name="connsiteY11" fmla="*/ 0 h 62182"/>
                      <a:gd name="connsiteX12" fmla="*/ 14990 w 48508"/>
                      <a:gd name="connsiteY12" fmla="*/ 1357 h 62182"/>
                      <a:gd name="connsiteX13" fmla="*/ 5910 w 48508"/>
                      <a:gd name="connsiteY13" fmla="*/ 5305 h 62182"/>
                      <a:gd name="connsiteX14" fmla="*/ 5571 w 48508"/>
                      <a:gd name="connsiteY14" fmla="*/ 6508 h 62182"/>
                      <a:gd name="connsiteX15" fmla="*/ 9942 w 48508"/>
                      <a:gd name="connsiteY15" fmla="*/ 15114 h 62182"/>
                      <a:gd name="connsiteX16" fmla="*/ 10496 w 48508"/>
                      <a:gd name="connsiteY16" fmla="*/ 15576 h 62182"/>
                      <a:gd name="connsiteX17" fmla="*/ 10773 w 48508"/>
                      <a:gd name="connsiteY17" fmla="*/ 15607 h 62182"/>
                      <a:gd name="connsiteX18" fmla="*/ 11204 w 48508"/>
                      <a:gd name="connsiteY18" fmla="*/ 15484 h 62182"/>
                      <a:gd name="connsiteX19" fmla="*/ 17945 w 48508"/>
                      <a:gd name="connsiteY19" fmla="*/ 12800 h 62182"/>
                      <a:gd name="connsiteX20" fmla="*/ 25763 w 48508"/>
                      <a:gd name="connsiteY20" fmla="*/ 11937 h 62182"/>
                      <a:gd name="connsiteX21" fmla="*/ 33211 w 48508"/>
                      <a:gd name="connsiteY21" fmla="*/ 14250 h 62182"/>
                      <a:gd name="connsiteX22" fmla="*/ 35704 w 48508"/>
                      <a:gd name="connsiteY22" fmla="*/ 20851 h 62182"/>
                      <a:gd name="connsiteX23" fmla="*/ 35704 w 48508"/>
                      <a:gd name="connsiteY23" fmla="*/ 23812 h 62182"/>
                      <a:gd name="connsiteX24" fmla="*/ 23793 w 48508"/>
                      <a:gd name="connsiteY24" fmla="*/ 22054 h 62182"/>
                      <a:gd name="connsiteX25" fmla="*/ 14466 w 48508"/>
                      <a:gd name="connsiteY25" fmla="*/ 23195 h 62182"/>
                      <a:gd name="connsiteX26" fmla="*/ 6925 w 48508"/>
                      <a:gd name="connsiteY26" fmla="*/ 26773 h 62182"/>
                      <a:gd name="connsiteX27" fmla="*/ 1847 w 48508"/>
                      <a:gd name="connsiteY27" fmla="*/ 32942 h 62182"/>
                      <a:gd name="connsiteX28" fmla="*/ 0 w 48508"/>
                      <a:gd name="connsiteY28" fmla="*/ 41732 h 62182"/>
                      <a:gd name="connsiteX29" fmla="*/ 1908 w 48508"/>
                      <a:gd name="connsiteY29" fmla="*/ 51171 h 62182"/>
                      <a:gd name="connsiteX30" fmla="*/ 6802 w 48508"/>
                      <a:gd name="connsiteY30" fmla="*/ 57556 h 62182"/>
                      <a:gd name="connsiteX31" fmla="*/ 13512 w 48508"/>
                      <a:gd name="connsiteY31" fmla="*/ 61103 h 62182"/>
                      <a:gd name="connsiteX32" fmla="*/ 20838 w 48508"/>
                      <a:gd name="connsiteY32" fmla="*/ 62182 h 62182"/>
                      <a:gd name="connsiteX33" fmla="*/ 29979 w 48508"/>
                      <a:gd name="connsiteY33" fmla="*/ 60116 h 62182"/>
                      <a:gd name="connsiteX34" fmla="*/ 35674 w 48508"/>
                      <a:gd name="connsiteY34" fmla="*/ 56414 h 62182"/>
                      <a:gd name="connsiteX35" fmla="*/ 35674 w 48508"/>
                      <a:gd name="connsiteY35" fmla="*/ 60085 h 62182"/>
                      <a:gd name="connsiteX36" fmla="*/ 36566 w 48508"/>
                      <a:gd name="connsiteY36" fmla="*/ 61010 h 62182"/>
                      <a:gd name="connsiteX37" fmla="*/ 47616 w 48508"/>
                      <a:gd name="connsiteY37" fmla="*/ 61010 h 62182"/>
                      <a:gd name="connsiteX38" fmla="*/ 48509 w 48508"/>
                      <a:gd name="connsiteY38" fmla="*/ 60085 h 62182"/>
                      <a:gd name="connsiteX39" fmla="*/ 48509 w 48508"/>
                      <a:gd name="connsiteY39" fmla="*/ 20326 h 62182"/>
                      <a:gd name="connsiteX40" fmla="*/ 42199 w 48508"/>
                      <a:gd name="connsiteY40" fmla="*/ 4997 h 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48508" h="62182">
                        <a:moveTo>
                          <a:pt x="35674" y="43336"/>
                        </a:moveTo>
                        <a:cubicBezTo>
                          <a:pt x="34443" y="44971"/>
                          <a:pt x="32688" y="46544"/>
                          <a:pt x="30472" y="47932"/>
                        </a:cubicBezTo>
                        <a:cubicBezTo>
                          <a:pt x="28194" y="49382"/>
                          <a:pt x="25578" y="50122"/>
                          <a:pt x="22685" y="50122"/>
                        </a:cubicBezTo>
                        <a:cubicBezTo>
                          <a:pt x="19207" y="50122"/>
                          <a:pt x="16621" y="49320"/>
                          <a:pt x="14990" y="47716"/>
                        </a:cubicBezTo>
                        <a:cubicBezTo>
                          <a:pt x="13328" y="46112"/>
                          <a:pt x="12527" y="44046"/>
                          <a:pt x="12527" y="41424"/>
                        </a:cubicBezTo>
                        <a:cubicBezTo>
                          <a:pt x="12527" y="39049"/>
                          <a:pt x="13451" y="37260"/>
                          <a:pt x="15328" y="35872"/>
                        </a:cubicBezTo>
                        <a:cubicBezTo>
                          <a:pt x="17267" y="34453"/>
                          <a:pt x="20007" y="33713"/>
                          <a:pt x="23454" y="33713"/>
                        </a:cubicBezTo>
                        <a:cubicBezTo>
                          <a:pt x="26440" y="33713"/>
                          <a:pt x="28964" y="33929"/>
                          <a:pt x="30995" y="34361"/>
                        </a:cubicBezTo>
                        <a:cubicBezTo>
                          <a:pt x="32780" y="34731"/>
                          <a:pt x="34350" y="35255"/>
                          <a:pt x="35704" y="35903"/>
                        </a:cubicBezTo>
                        <a:lnTo>
                          <a:pt x="35704" y="43306"/>
                        </a:lnTo>
                        <a:close/>
                        <a:moveTo>
                          <a:pt x="42230" y="4997"/>
                        </a:moveTo>
                        <a:cubicBezTo>
                          <a:pt x="38105" y="1666"/>
                          <a:pt x="32657" y="0"/>
                          <a:pt x="26070" y="0"/>
                        </a:cubicBezTo>
                        <a:cubicBezTo>
                          <a:pt x="21915" y="0"/>
                          <a:pt x="18191" y="463"/>
                          <a:pt x="14990" y="1357"/>
                        </a:cubicBezTo>
                        <a:cubicBezTo>
                          <a:pt x="11789" y="2252"/>
                          <a:pt x="8741" y="3578"/>
                          <a:pt x="5910" y="5305"/>
                        </a:cubicBezTo>
                        <a:cubicBezTo>
                          <a:pt x="5510" y="5552"/>
                          <a:pt x="5356" y="6076"/>
                          <a:pt x="5571" y="6508"/>
                        </a:cubicBezTo>
                        <a:lnTo>
                          <a:pt x="9942" y="15114"/>
                        </a:lnTo>
                        <a:cubicBezTo>
                          <a:pt x="10065" y="15330"/>
                          <a:pt x="10250" y="15484"/>
                          <a:pt x="10496" y="15576"/>
                        </a:cubicBezTo>
                        <a:cubicBezTo>
                          <a:pt x="10588" y="15576"/>
                          <a:pt x="10681" y="15607"/>
                          <a:pt x="10773" y="15607"/>
                        </a:cubicBezTo>
                        <a:cubicBezTo>
                          <a:pt x="10927" y="15607"/>
                          <a:pt x="11081" y="15576"/>
                          <a:pt x="11204" y="15484"/>
                        </a:cubicBezTo>
                        <a:cubicBezTo>
                          <a:pt x="13389" y="14281"/>
                          <a:pt x="15636" y="13387"/>
                          <a:pt x="17945" y="12800"/>
                        </a:cubicBezTo>
                        <a:cubicBezTo>
                          <a:pt x="20222" y="12245"/>
                          <a:pt x="22869" y="11937"/>
                          <a:pt x="25763" y="11937"/>
                        </a:cubicBezTo>
                        <a:cubicBezTo>
                          <a:pt x="29025" y="11937"/>
                          <a:pt x="31518" y="12708"/>
                          <a:pt x="33211" y="14250"/>
                        </a:cubicBezTo>
                        <a:cubicBezTo>
                          <a:pt x="34873" y="15761"/>
                          <a:pt x="35704" y="17951"/>
                          <a:pt x="35704" y="20851"/>
                        </a:cubicBezTo>
                        <a:lnTo>
                          <a:pt x="35704" y="23812"/>
                        </a:lnTo>
                        <a:cubicBezTo>
                          <a:pt x="32503" y="22640"/>
                          <a:pt x="28502" y="22054"/>
                          <a:pt x="23793" y="22054"/>
                        </a:cubicBezTo>
                        <a:cubicBezTo>
                          <a:pt x="20438" y="22054"/>
                          <a:pt x="17329" y="22424"/>
                          <a:pt x="14466" y="23195"/>
                        </a:cubicBezTo>
                        <a:cubicBezTo>
                          <a:pt x="11604" y="23966"/>
                          <a:pt x="9049" y="25169"/>
                          <a:pt x="6925" y="26773"/>
                        </a:cubicBezTo>
                        <a:cubicBezTo>
                          <a:pt x="4771" y="28408"/>
                          <a:pt x="3078" y="30474"/>
                          <a:pt x="1847" y="32942"/>
                        </a:cubicBezTo>
                        <a:cubicBezTo>
                          <a:pt x="616" y="35409"/>
                          <a:pt x="0" y="38370"/>
                          <a:pt x="0" y="41732"/>
                        </a:cubicBezTo>
                        <a:cubicBezTo>
                          <a:pt x="0" y="45372"/>
                          <a:pt x="646" y="48580"/>
                          <a:pt x="1908" y="51171"/>
                        </a:cubicBezTo>
                        <a:cubicBezTo>
                          <a:pt x="3170" y="53793"/>
                          <a:pt x="4832" y="55921"/>
                          <a:pt x="6802" y="57556"/>
                        </a:cubicBezTo>
                        <a:cubicBezTo>
                          <a:pt x="8803" y="59160"/>
                          <a:pt x="11050" y="60362"/>
                          <a:pt x="13512" y="61103"/>
                        </a:cubicBezTo>
                        <a:cubicBezTo>
                          <a:pt x="15944" y="61812"/>
                          <a:pt x="18406" y="62182"/>
                          <a:pt x="20838" y="62182"/>
                        </a:cubicBezTo>
                        <a:cubicBezTo>
                          <a:pt x="24101" y="62182"/>
                          <a:pt x="27178" y="61473"/>
                          <a:pt x="29979" y="60116"/>
                        </a:cubicBezTo>
                        <a:cubicBezTo>
                          <a:pt x="32072" y="59098"/>
                          <a:pt x="34012" y="57833"/>
                          <a:pt x="35674" y="56414"/>
                        </a:cubicBezTo>
                        <a:lnTo>
                          <a:pt x="35674" y="60085"/>
                        </a:lnTo>
                        <a:cubicBezTo>
                          <a:pt x="35674" y="60578"/>
                          <a:pt x="36074" y="61010"/>
                          <a:pt x="36566" y="61010"/>
                        </a:cubicBezTo>
                        <a:lnTo>
                          <a:pt x="47616" y="61010"/>
                        </a:lnTo>
                        <a:cubicBezTo>
                          <a:pt x="48109" y="61010"/>
                          <a:pt x="48509" y="60609"/>
                          <a:pt x="48509" y="60085"/>
                        </a:cubicBezTo>
                        <a:lnTo>
                          <a:pt x="48509" y="20326"/>
                        </a:lnTo>
                        <a:cubicBezTo>
                          <a:pt x="48509" y="13510"/>
                          <a:pt x="46385" y="8359"/>
                          <a:pt x="42199" y="4997"/>
                        </a:cubicBezTo>
                      </a:path>
                    </a:pathLst>
                  </a:custGeom>
                  <a:grpFill/>
                  <a:ln w="3075" cap="flat">
                    <a:noFill/>
                    <a:prstDash val="solid"/>
                    <a:miter/>
                  </a:ln>
                </p:spPr>
                <p:txBody>
                  <a:bodyPr rtlCol="0" anchor="ctr"/>
                  <a:lstStyle/>
                  <a:p>
                    <a:endParaRPr lang="en-IS">
                      <a:solidFill>
                        <a:schemeClr val="bg1"/>
                      </a:solidFill>
                    </a:endParaRPr>
                  </a:p>
                </p:txBody>
              </p:sp>
              <p:sp>
                <p:nvSpPr>
                  <p:cNvPr id="14" name="Freeform 13">
                    <a:extLst>
                      <a:ext uri="{FF2B5EF4-FFF2-40B4-BE49-F238E27FC236}">
                        <a16:creationId xmlns:a16="http://schemas.microsoft.com/office/drawing/2014/main" id="{55521698-86E4-D9A3-89D9-04C938B9F953}"/>
                      </a:ext>
                    </a:extLst>
                  </p:cNvPr>
                  <p:cNvSpPr/>
                  <p:nvPr/>
                </p:nvSpPr>
                <p:spPr>
                  <a:xfrm>
                    <a:off x="11177762" y="619457"/>
                    <a:ext cx="50078" cy="90713"/>
                  </a:xfrm>
                  <a:custGeom>
                    <a:avLst/>
                    <a:gdLst>
                      <a:gd name="connsiteX0" fmla="*/ 33858 w 50078"/>
                      <a:gd name="connsiteY0" fmla="*/ 45650 h 90713"/>
                      <a:gd name="connsiteX1" fmla="*/ 25332 w 50078"/>
                      <a:gd name="connsiteY1" fmla="*/ 49814 h 90713"/>
                      <a:gd name="connsiteX2" fmla="*/ 21515 w 50078"/>
                      <a:gd name="connsiteY2" fmla="*/ 49166 h 90713"/>
                      <a:gd name="connsiteX3" fmla="*/ 17975 w 50078"/>
                      <a:gd name="connsiteY3" fmla="*/ 47439 h 90713"/>
                      <a:gd name="connsiteX4" fmla="*/ 14959 w 50078"/>
                      <a:gd name="connsiteY4" fmla="*/ 45125 h 90713"/>
                      <a:gd name="connsiteX5" fmla="*/ 12866 w 50078"/>
                      <a:gd name="connsiteY5" fmla="*/ 42843 h 90713"/>
                      <a:gd name="connsiteX6" fmla="*/ 12866 w 50078"/>
                      <a:gd name="connsiteY6" fmla="*/ 19216 h 90713"/>
                      <a:gd name="connsiteX7" fmla="*/ 18006 w 50078"/>
                      <a:gd name="connsiteY7" fmla="*/ 14559 h 90713"/>
                      <a:gd name="connsiteX8" fmla="*/ 24932 w 50078"/>
                      <a:gd name="connsiteY8" fmla="*/ 12461 h 90713"/>
                      <a:gd name="connsiteX9" fmla="*/ 33704 w 50078"/>
                      <a:gd name="connsiteY9" fmla="*/ 16995 h 90713"/>
                      <a:gd name="connsiteX10" fmla="*/ 36874 w 50078"/>
                      <a:gd name="connsiteY10" fmla="*/ 32387 h 90713"/>
                      <a:gd name="connsiteX11" fmla="*/ 33888 w 50078"/>
                      <a:gd name="connsiteY11" fmla="*/ 45650 h 90713"/>
                      <a:gd name="connsiteX12" fmla="*/ 43492 w 50078"/>
                      <a:gd name="connsiteY12" fmla="*/ 7649 h 90713"/>
                      <a:gd name="connsiteX13" fmla="*/ 36074 w 50078"/>
                      <a:gd name="connsiteY13" fmla="*/ 1851 h 90713"/>
                      <a:gd name="connsiteX14" fmla="*/ 27055 w 50078"/>
                      <a:gd name="connsiteY14" fmla="*/ 0 h 90713"/>
                      <a:gd name="connsiteX15" fmla="*/ 18406 w 50078"/>
                      <a:gd name="connsiteY15" fmla="*/ 2067 h 90713"/>
                      <a:gd name="connsiteX16" fmla="*/ 12958 w 50078"/>
                      <a:gd name="connsiteY16" fmla="*/ 5737 h 90713"/>
                      <a:gd name="connsiteX17" fmla="*/ 12958 w 50078"/>
                      <a:gd name="connsiteY17" fmla="*/ 2128 h 90713"/>
                      <a:gd name="connsiteX18" fmla="*/ 12066 w 50078"/>
                      <a:gd name="connsiteY18" fmla="*/ 1203 h 90713"/>
                      <a:gd name="connsiteX19" fmla="*/ 893 w 50078"/>
                      <a:gd name="connsiteY19" fmla="*/ 1203 h 90713"/>
                      <a:gd name="connsiteX20" fmla="*/ 0 w 50078"/>
                      <a:gd name="connsiteY20" fmla="*/ 2128 h 90713"/>
                      <a:gd name="connsiteX21" fmla="*/ 0 w 50078"/>
                      <a:gd name="connsiteY21" fmla="*/ 89819 h 90713"/>
                      <a:gd name="connsiteX22" fmla="*/ 431 w 50078"/>
                      <a:gd name="connsiteY22" fmla="*/ 90590 h 90713"/>
                      <a:gd name="connsiteX23" fmla="*/ 893 w 50078"/>
                      <a:gd name="connsiteY23" fmla="*/ 90713 h 90713"/>
                      <a:gd name="connsiteX24" fmla="*/ 1324 w 50078"/>
                      <a:gd name="connsiteY24" fmla="*/ 90621 h 90713"/>
                      <a:gd name="connsiteX25" fmla="*/ 12497 w 50078"/>
                      <a:gd name="connsiteY25" fmla="*/ 84760 h 90713"/>
                      <a:gd name="connsiteX26" fmla="*/ 12989 w 50078"/>
                      <a:gd name="connsiteY26" fmla="*/ 83958 h 90713"/>
                      <a:gd name="connsiteX27" fmla="*/ 12989 w 50078"/>
                      <a:gd name="connsiteY27" fmla="*/ 56785 h 90713"/>
                      <a:gd name="connsiteX28" fmla="*/ 17914 w 50078"/>
                      <a:gd name="connsiteY28" fmla="*/ 60116 h 90713"/>
                      <a:gd name="connsiteX29" fmla="*/ 26532 w 50078"/>
                      <a:gd name="connsiteY29" fmla="*/ 62213 h 90713"/>
                      <a:gd name="connsiteX30" fmla="*/ 35489 w 50078"/>
                      <a:gd name="connsiteY30" fmla="*/ 60362 h 90713"/>
                      <a:gd name="connsiteX31" fmla="*/ 43030 w 50078"/>
                      <a:gd name="connsiteY31" fmla="*/ 54718 h 90713"/>
                      <a:gd name="connsiteX32" fmla="*/ 48170 w 50078"/>
                      <a:gd name="connsiteY32" fmla="*/ 45310 h 90713"/>
                      <a:gd name="connsiteX33" fmla="*/ 50079 w 50078"/>
                      <a:gd name="connsiteY33" fmla="*/ 32047 h 90713"/>
                      <a:gd name="connsiteX34" fmla="*/ 48355 w 50078"/>
                      <a:gd name="connsiteY34" fmla="*/ 17612 h 90713"/>
                      <a:gd name="connsiteX35" fmla="*/ 43492 w 50078"/>
                      <a:gd name="connsiteY35" fmla="*/ 7619 h 9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0078" h="90713">
                        <a:moveTo>
                          <a:pt x="33858" y="45650"/>
                        </a:moveTo>
                        <a:cubicBezTo>
                          <a:pt x="31919" y="48457"/>
                          <a:pt x="29118" y="49814"/>
                          <a:pt x="25332" y="49814"/>
                        </a:cubicBezTo>
                        <a:cubicBezTo>
                          <a:pt x="23977" y="49814"/>
                          <a:pt x="22685" y="49598"/>
                          <a:pt x="21515" y="49166"/>
                        </a:cubicBezTo>
                        <a:cubicBezTo>
                          <a:pt x="20284" y="48703"/>
                          <a:pt x="19083" y="48117"/>
                          <a:pt x="17975" y="47439"/>
                        </a:cubicBezTo>
                        <a:cubicBezTo>
                          <a:pt x="16867" y="46729"/>
                          <a:pt x="15852" y="45958"/>
                          <a:pt x="14959" y="45125"/>
                        </a:cubicBezTo>
                        <a:cubicBezTo>
                          <a:pt x="14128" y="44354"/>
                          <a:pt x="13420" y="43614"/>
                          <a:pt x="12866" y="42843"/>
                        </a:cubicBezTo>
                        <a:lnTo>
                          <a:pt x="12866" y="19216"/>
                        </a:lnTo>
                        <a:cubicBezTo>
                          <a:pt x="14220" y="17489"/>
                          <a:pt x="15975" y="15916"/>
                          <a:pt x="18006" y="14559"/>
                        </a:cubicBezTo>
                        <a:cubicBezTo>
                          <a:pt x="20099" y="13171"/>
                          <a:pt x="22408" y="12461"/>
                          <a:pt x="24932" y="12461"/>
                        </a:cubicBezTo>
                        <a:cubicBezTo>
                          <a:pt x="28779" y="12461"/>
                          <a:pt x="31672" y="13942"/>
                          <a:pt x="33704" y="16995"/>
                        </a:cubicBezTo>
                        <a:cubicBezTo>
                          <a:pt x="35797" y="20111"/>
                          <a:pt x="36874" y="25292"/>
                          <a:pt x="36874" y="32387"/>
                        </a:cubicBezTo>
                        <a:cubicBezTo>
                          <a:pt x="36874" y="38309"/>
                          <a:pt x="35858" y="42781"/>
                          <a:pt x="33888" y="45650"/>
                        </a:cubicBezTo>
                        <a:moveTo>
                          <a:pt x="43492" y="7649"/>
                        </a:moveTo>
                        <a:cubicBezTo>
                          <a:pt x="41399" y="5058"/>
                          <a:pt x="38906" y="3084"/>
                          <a:pt x="36074" y="1851"/>
                        </a:cubicBezTo>
                        <a:cubicBezTo>
                          <a:pt x="33273" y="617"/>
                          <a:pt x="30226" y="0"/>
                          <a:pt x="27055" y="0"/>
                        </a:cubicBezTo>
                        <a:cubicBezTo>
                          <a:pt x="23885" y="0"/>
                          <a:pt x="20961" y="679"/>
                          <a:pt x="18406" y="2067"/>
                        </a:cubicBezTo>
                        <a:cubicBezTo>
                          <a:pt x="16498" y="3084"/>
                          <a:pt x="14682" y="4318"/>
                          <a:pt x="12958" y="5737"/>
                        </a:cubicBezTo>
                        <a:lnTo>
                          <a:pt x="12958" y="2128"/>
                        </a:lnTo>
                        <a:cubicBezTo>
                          <a:pt x="12958" y="1635"/>
                          <a:pt x="12558" y="1203"/>
                          <a:pt x="12066" y="1203"/>
                        </a:cubicBezTo>
                        <a:lnTo>
                          <a:pt x="893" y="1203"/>
                        </a:lnTo>
                        <a:cubicBezTo>
                          <a:pt x="400" y="1203"/>
                          <a:pt x="0" y="1604"/>
                          <a:pt x="0" y="2128"/>
                        </a:cubicBezTo>
                        <a:lnTo>
                          <a:pt x="0" y="89819"/>
                        </a:lnTo>
                        <a:cubicBezTo>
                          <a:pt x="0" y="90127"/>
                          <a:pt x="154" y="90436"/>
                          <a:pt x="431" y="90590"/>
                        </a:cubicBezTo>
                        <a:cubicBezTo>
                          <a:pt x="585" y="90683"/>
                          <a:pt x="739" y="90713"/>
                          <a:pt x="893" y="90713"/>
                        </a:cubicBezTo>
                        <a:cubicBezTo>
                          <a:pt x="1046" y="90713"/>
                          <a:pt x="1170" y="90683"/>
                          <a:pt x="1324" y="90621"/>
                        </a:cubicBezTo>
                        <a:lnTo>
                          <a:pt x="12497" y="84760"/>
                        </a:lnTo>
                        <a:cubicBezTo>
                          <a:pt x="12804" y="84606"/>
                          <a:pt x="12989" y="84298"/>
                          <a:pt x="12989" y="83958"/>
                        </a:cubicBezTo>
                        <a:lnTo>
                          <a:pt x="12989" y="56785"/>
                        </a:lnTo>
                        <a:cubicBezTo>
                          <a:pt x="14374" y="58018"/>
                          <a:pt x="16036" y="59129"/>
                          <a:pt x="17914" y="60116"/>
                        </a:cubicBezTo>
                        <a:cubicBezTo>
                          <a:pt x="20592" y="61504"/>
                          <a:pt x="23485" y="62213"/>
                          <a:pt x="26532" y="62213"/>
                        </a:cubicBezTo>
                        <a:cubicBezTo>
                          <a:pt x="29579" y="62213"/>
                          <a:pt x="32627" y="61596"/>
                          <a:pt x="35489" y="60362"/>
                        </a:cubicBezTo>
                        <a:cubicBezTo>
                          <a:pt x="38352" y="59129"/>
                          <a:pt x="40875" y="57247"/>
                          <a:pt x="43030" y="54718"/>
                        </a:cubicBezTo>
                        <a:cubicBezTo>
                          <a:pt x="45185" y="52220"/>
                          <a:pt x="46908" y="49043"/>
                          <a:pt x="48170" y="45310"/>
                        </a:cubicBezTo>
                        <a:cubicBezTo>
                          <a:pt x="49432" y="41578"/>
                          <a:pt x="50079" y="37137"/>
                          <a:pt x="50079" y="32047"/>
                        </a:cubicBezTo>
                        <a:cubicBezTo>
                          <a:pt x="50079" y="26464"/>
                          <a:pt x="49494" y="21622"/>
                          <a:pt x="48355" y="17612"/>
                        </a:cubicBezTo>
                        <a:cubicBezTo>
                          <a:pt x="47185" y="13572"/>
                          <a:pt x="45554" y="10209"/>
                          <a:pt x="43492" y="7619"/>
                        </a:cubicBezTo>
                      </a:path>
                    </a:pathLst>
                  </a:custGeom>
                  <a:grpFill/>
                  <a:ln w="3075" cap="flat">
                    <a:noFill/>
                    <a:prstDash val="solid"/>
                    <a:miter/>
                  </a:ln>
                </p:spPr>
                <p:txBody>
                  <a:bodyPr rtlCol="0" anchor="ctr"/>
                  <a:lstStyle/>
                  <a:p>
                    <a:endParaRPr lang="en-IS">
                      <a:solidFill>
                        <a:schemeClr val="bg1"/>
                      </a:solidFill>
                    </a:endParaRPr>
                  </a:p>
                </p:txBody>
              </p:sp>
              <p:sp>
                <p:nvSpPr>
                  <p:cNvPr id="15" name="Freeform 14">
                    <a:extLst>
                      <a:ext uri="{FF2B5EF4-FFF2-40B4-BE49-F238E27FC236}">
                        <a16:creationId xmlns:a16="http://schemas.microsoft.com/office/drawing/2014/main" id="{C4392EEA-E5AE-7D50-9CD0-CDA0AEE71EDD}"/>
                      </a:ext>
                    </a:extLst>
                  </p:cNvPr>
                  <p:cNvSpPr/>
                  <p:nvPr/>
                </p:nvSpPr>
                <p:spPr>
                  <a:xfrm>
                    <a:off x="11234335" y="598174"/>
                    <a:ext cx="35304" cy="83495"/>
                  </a:xfrm>
                  <a:custGeom>
                    <a:avLst/>
                    <a:gdLst>
                      <a:gd name="connsiteX0" fmla="*/ 34381 w 35304"/>
                      <a:gd name="connsiteY0" fmla="*/ 22516 h 83495"/>
                      <a:gd name="connsiteX1" fmla="*/ 21053 w 35304"/>
                      <a:gd name="connsiteY1" fmla="*/ 22516 h 83495"/>
                      <a:gd name="connsiteX2" fmla="*/ 21053 w 35304"/>
                      <a:gd name="connsiteY2" fmla="*/ 894 h 83495"/>
                      <a:gd name="connsiteX3" fmla="*/ 20622 w 35304"/>
                      <a:gd name="connsiteY3" fmla="*/ 123 h 83495"/>
                      <a:gd name="connsiteX4" fmla="*/ 20161 w 35304"/>
                      <a:gd name="connsiteY4" fmla="*/ 0 h 83495"/>
                      <a:gd name="connsiteX5" fmla="*/ 19730 w 35304"/>
                      <a:gd name="connsiteY5" fmla="*/ 93 h 83495"/>
                      <a:gd name="connsiteX6" fmla="*/ 8680 w 35304"/>
                      <a:gd name="connsiteY6" fmla="*/ 6045 h 83495"/>
                      <a:gd name="connsiteX7" fmla="*/ 8187 w 35304"/>
                      <a:gd name="connsiteY7" fmla="*/ 6847 h 83495"/>
                      <a:gd name="connsiteX8" fmla="*/ 8187 w 35304"/>
                      <a:gd name="connsiteY8" fmla="*/ 22486 h 83495"/>
                      <a:gd name="connsiteX9" fmla="*/ 893 w 35304"/>
                      <a:gd name="connsiteY9" fmla="*/ 22486 h 83495"/>
                      <a:gd name="connsiteX10" fmla="*/ 0 w 35304"/>
                      <a:gd name="connsiteY10" fmla="*/ 23411 h 83495"/>
                      <a:gd name="connsiteX11" fmla="*/ 0 w 35304"/>
                      <a:gd name="connsiteY11" fmla="*/ 33775 h 83495"/>
                      <a:gd name="connsiteX12" fmla="*/ 893 w 35304"/>
                      <a:gd name="connsiteY12" fmla="*/ 34700 h 83495"/>
                      <a:gd name="connsiteX13" fmla="*/ 8187 w 35304"/>
                      <a:gd name="connsiteY13" fmla="*/ 34700 h 83495"/>
                      <a:gd name="connsiteX14" fmla="*/ 8187 w 35304"/>
                      <a:gd name="connsiteY14" fmla="*/ 67241 h 83495"/>
                      <a:gd name="connsiteX15" fmla="*/ 11881 w 35304"/>
                      <a:gd name="connsiteY15" fmla="*/ 79455 h 83495"/>
                      <a:gd name="connsiteX16" fmla="*/ 22007 w 35304"/>
                      <a:gd name="connsiteY16" fmla="*/ 83496 h 83495"/>
                      <a:gd name="connsiteX17" fmla="*/ 28410 w 35304"/>
                      <a:gd name="connsiteY17" fmla="*/ 82756 h 83495"/>
                      <a:gd name="connsiteX18" fmla="*/ 33519 w 35304"/>
                      <a:gd name="connsiteY18" fmla="*/ 80720 h 83495"/>
                      <a:gd name="connsiteX19" fmla="*/ 33950 w 35304"/>
                      <a:gd name="connsiteY19" fmla="*/ 80041 h 83495"/>
                      <a:gd name="connsiteX20" fmla="*/ 35274 w 35304"/>
                      <a:gd name="connsiteY20" fmla="*/ 69986 h 83495"/>
                      <a:gd name="connsiteX21" fmla="*/ 34873 w 35304"/>
                      <a:gd name="connsiteY21" fmla="*/ 69091 h 83495"/>
                      <a:gd name="connsiteX22" fmla="*/ 34381 w 35304"/>
                      <a:gd name="connsiteY22" fmla="*/ 68937 h 83495"/>
                      <a:gd name="connsiteX23" fmla="*/ 33919 w 35304"/>
                      <a:gd name="connsiteY23" fmla="*/ 69061 h 83495"/>
                      <a:gd name="connsiteX24" fmla="*/ 30287 w 35304"/>
                      <a:gd name="connsiteY24" fmla="*/ 70572 h 83495"/>
                      <a:gd name="connsiteX25" fmla="*/ 26070 w 35304"/>
                      <a:gd name="connsiteY25" fmla="*/ 71251 h 83495"/>
                      <a:gd name="connsiteX26" fmla="*/ 22192 w 35304"/>
                      <a:gd name="connsiteY26" fmla="*/ 70078 h 83495"/>
                      <a:gd name="connsiteX27" fmla="*/ 21084 w 35304"/>
                      <a:gd name="connsiteY27" fmla="*/ 65205 h 83495"/>
                      <a:gd name="connsiteX28" fmla="*/ 21084 w 35304"/>
                      <a:gd name="connsiteY28" fmla="*/ 34669 h 83495"/>
                      <a:gd name="connsiteX29" fmla="*/ 34412 w 35304"/>
                      <a:gd name="connsiteY29" fmla="*/ 34669 h 83495"/>
                      <a:gd name="connsiteX30" fmla="*/ 35304 w 35304"/>
                      <a:gd name="connsiteY30" fmla="*/ 33744 h 83495"/>
                      <a:gd name="connsiteX31" fmla="*/ 35304 w 35304"/>
                      <a:gd name="connsiteY31" fmla="*/ 23380 h 83495"/>
                      <a:gd name="connsiteX32" fmla="*/ 34412 w 35304"/>
                      <a:gd name="connsiteY32" fmla="*/ 22455 h 83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5304" h="83495">
                        <a:moveTo>
                          <a:pt x="34381" y="22516"/>
                        </a:moveTo>
                        <a:lnTo>
                          <a:pt x="21053" y="22516"/>
                        </a:lnTo>
                        <a:lnTo>
                          <a:pt x="21053" y="894"/>
                        </a:lnTo>
                        <a:cubicBezTo>
                          <a:pt x="21053" y="586"/>
                          <a:pt x="20899" y="278"/>
                          <a:pt x="20622" y="123"/>
                        </a:cubicBezTo>
                        <a:cubicBezTo>
                          <a:pt x="20468" y="31"/>
                          <a:pt x="20315" y="0"/>
                          <a:pt x="20161" y="0"/>
                        </a:cubicBezTo>
                        <a:cubicBezTo>
                          <a:pt x="20007" y="0"/>
                          <a:pt x="19853" y="31"/>
                          <a:pt x="19730" y="93"/>
                        </a:cubicBezTo>
                        <a:lnTo>
                          <a:pt x="8680" y="6045"/>
                        </a:lnTo>
                        <a:cubicBezTo>
                          <a:pt x="8372" y="6200"/>
                          <a:pt x="8187" y="6508"/>
                          <a:pt x="8187" y="6847"/>
                        </a:cubicBezTo>
                        <a:lnTo>
                          <a:pt x="8187" y="22486"/>
                        </a:lnTo>
                        <a:lnTo>
                          <a:pt x="893" y="22486"/>
                        </a:lnTo>
                        <a:cubicBezTo>
                          <a:pt x="400" y="22486"/>
                          <a:pt x="0" y="22887"/>
                          <a:pt x="0" y="23411"/>
                        </a:cubicBezTo>
                        <a:lnTo>
                          <a:pt x="0" y="33775"/>
                        </a:lnTo>
                        <a:cubicBezTo>
                          <a:pt x="0" y="34268"/>
                          <a:pt x="400" y="34700"/>
                          <a:pt x="893" y="34700"/>
                        </a:cubicBezTo>
                        <a:lnTo>
                          <a:pt x="8187" y="34700"/>
                        </a:lnTo>
                        <a:lnTo>
                          <a:pt x="8187" y="67241"/>
                        </a:lnTo>
                        <a:cubicBezTo>
                          <a:pt x="8187" y="72669"/>
                          <a:pt x="9419" y="76803"/>
                          <a:pt x="11881" y="79455"/>
                        </a:cubicBezTo>
                        <a:cubicBezTo>
                          <a:pt x="14343" y="82139"/>
                          <a:pt x="17760" y="83496"/>
                          <a:pt x="22007" y="83496"/>
                        </a:cubicBezTo>
                        <a:cubicBezTo>
                          <a:pt x="24347" y="83496"/>
                          <a:pt x="26501" y="83249"/>
                          <a:pt x="28410" y="82756"/>
                        </a:cubicBezTo>
                        <a:cubicBezTo>
                          <a:pt x="30349" y="82262"/>
                          <a:pt x="32072" y="81583"/>
                          <a:pt x="33519" y="80720"/>
                        </a:cubicBezTo>
                        <a:cubicBezTo>
                          <a:pt x="33765" y="80566"/>
                          <a:pt x="33919" y="80319"/>
                          <a:pt x="33950" y="80041"/>
                        </a:cubicBezTo>
                        <a:lnTo>
                          <a:pt x="35274" y="69986"/>
                        </a:lnTo>
                        <a:cubicBezTo>
                          <a:pt x="35304" y="69647"/>
                          <a:pt x="35181" y="69307"/>
                          <a:pt x="34873" y="69091"/>
                        </a:cubicBezTo>
                        <a:cubicBezTo>
                          <a:pt x="34720" y="68999"/>
                          <a:pt x="34535" y="68937"/>
                          <a:pt x="34381" y="68937"/>
                        </a:cubicBezTo>
                        <a:cubicBezTo>
                          <a:pt x="34227" y="68937"/>
                          <a:pt x="34073" y="68968"/>
                          <a:pt x="33919" y="69061"/>
                        </a:cubicBezTo>
                        <a:cubicBezTo>
                          <a:pt x="32965" y="69616"/>
                          <a:pt x="31734" y="70109"/>
                          <a:pt x="30287" y="70572"/>
                        </a:cubicBezTo>
                        <a:cubicBezTo>
                          <a:pt x="28841" y="71035"/>
                          <a:pt x="27425" y="71251"/>
                          <a:pt x="26070" y="71251"/>
                        </a:cubicBezTo>
                        <a:cubicBezTo>
                          <a:pt x="24224" y="71251"/>
                          <a:pt x="22900" y="70850"/>
                          <a:pt x="22192" y="70078"/>
                        </a:cubicBezTo>
                        <a:cubicBezTo>
                          <a:pt x="21669" y="69554"/>
                          <a:pt x="21084" y="68259"/>
                          <a:pt x="21084" y="65205"/>
                        </a:cubicBezTo>
                        <a:lnTo>
                          <a:pt x="21084" y="34669"/>
                        </a:lnTo>
                        <a:lnTo>
                          <a:pt x="34412" y="34669"/>
                        </a:lnTo>
                        <a:cubicBezTo>
                          <a:pt x="34904" y="34669"/>
                          <a:pt x="35304" y="34268"/>
                          <a:pt x="35304" y="33744"/>
                        </a:cubicBezTo>
                        <a:lnTo>
                          <a:pt x="35304" y="23380"/>
                        </a:lnTo>
                        <a:cubicBezTo>
                          <a:pt x="35304" y="22887"/>
                          <a:pt x="34904" y="22455"/>
                          <a:pt x="34412" y="22455"/>
                        </a:cubicBezTo>
                      </a:path>
                    </a:pathLst>
                  </a:custGeom>
                  <a:grpFill/>
                  <a:ln w="3075" cap="flat">
                    <a:noFill/>
                    <a:prstDash val="solid"/>
                    <a:miter/>
                  </a:ln>
                </p:spPr>
                <p:txBody>
                  <a:bodyPr rtlCol="0" anchor="ctr"/>
                  <a:lstStyle/>
                  <a:p>
                    <a:endParaRPr lang="en-IS">
                      <a:solidFill>
                        <a:schemeClr val="bg1"/>
                      </a:solidFill>
                    </a:endParaRPr>
                  </a:p>
                </p:txBody>
              </p:sp>
              <p:sp>
                <p:nvSpPr>
                  <p:cNvPr id="16" name="Freeform 15">
                    <a:extLst>
                      <a:ext uri="{FF2B5EF4-FFF2-40B4-BE49-F238E27FC236}">
                        <a16:creationId xmlns:a16="http://schemas.microsoft.com/office/drawing/2014/main" id="{213A1C6A-AFC7-2D60-3050-AB0FB496DED8}"/>
                      </a:ext>
                    </a:extLst>
                  </p:cNvPr>
                  <p:cNvSpPr/>
                  <p:nvPr/>
                </p:nvSpPr>
                <p:spPr>
                  <a:xfrm>
                    <a:off x="11337657" y="619457"/>
                    <a:ext cx="45343" cy="62182"/>
                  </a:xfrm>
                  <a:custGeom>
                    <a:avLst/>
                    <a:gdLst>
                      <a:gd name="connsiteX0" fmla="*/ 44174 w 45343"/>
                      <a:gd name="connsiteY0" fmla="*/ 36890 h 62182"/>
                      <a:gd name="connsiteX1" fmla="*/ 40265 w 45343"/>
                      <a:gd name="connsiteY1" fmla="*/ 31523 h 62182"/>
                      <a:gd name="connsiteX2" fmla="*/ 33986 w 45343"/>
                      <a:gd name="connsiteY2" fmla="*/ 27513 h 62182"/>
                      <a:gd name="connsiteX3" fmla="*/ 25491 w 45343"/>
                      <a:gd name="connsiteY3" fmla="*/ 23904 h 62182"/>
                      <a:gd name="connsiteX4" fmla="*/ 20258 w 45343"/>
                      <a:gd name="connsiteY4" fmla="*/ 21560 h 62182"/>
                      <a:gd name="connsiteX5" fmla="*/ 17180 w 45343"/>
                      <a:gd name="connsiteY5" fmla="*/ 19617 h 62182"/>
                      <a:gd name="connsiteX6" fmla="*/ 15795 w 45343"/>
                      <a:gd name="connsiteY6" fmla="*/ 18013 h 62182"/>
                      <a:gd name="connsiteX7" fmla="*/ 15456 w 45343"/>
                      <a:gd name="connsiteY7" fmla="*/ 16348 h 62182"/>
                      <a:gd name="connsiteX8" fmla="*/ 16965 w 45343"/>
                      <a:gd name="connsiteY8" fmla="*/ 13263 h 62182"/>
                      <a:gd name="connsiteX9" fmla="*/ 22413 w 45343"/>
                      <a:gd name="connsiteY9" fmla="*/ 11968 h 62182"/>
                      <a:gd name="connsiteX10" fmla="*/ 29892 w 45343"/>
                      <a:gd name="connsiteY10" fmla="*/ 13140 h 62182"/>
                      <a:gd name="connsiteX11" fmla="*/ 36756 w 45343"/>
                      <a:gd name="connsiteY11" fmla="*/ 16779 h 62182"/>
                      <a:gd name="connsiteX12" fmla="*/ 37464 w 45343"/>
                      <a:gd name="connsiteY12" fmla="*/ 16934 h 62182"/>
                      <a:gd name="connsiteX13" fmla="*/ 38049 w 45343"/>
                      <a:gd name="connsiteY13" fmla="*/ 16502 h 62182"/>
                      <a:gd name="connsiteX14" fmla="*/ 42973 w 45343"/>
                      <a:gd name="connsiteY14" fmla="*/ 7773 h 62182"/>
                      <a:gd name="connsiteX15" fmla="*/ 42727 w 45343"/>
                      <a:gd name="connsiteY15" fmla="*/ 6601 h 62182"/>
                      <a:gd name="connsiteX16" fmla="*/ 33555 w 45343"/>
                      <a:gd name="connsiteY16" fmla="*/ 1820 h 62182"/>
                      <a:gd name="connsiteX17" fmla="*/ 22690 w 45343"/>
                      <a:gd name="connsiteY17" fmla="*/ 0 h 62182"/>
                      <a:gd name="connsiteX18" fmla="*/ 14564 w 45343"/>
                      <a:gd name="connsiteY18" fmla="*/ 1018 h 62182"/>
                      <a:gd name="connsiteX19" fmla="*/ 8008 w 45343"/>
                      <a:gd name="connsiteY19" fmla="*/ 4133 h 62182"/>
                      <a:gd name="connsiteX20" fmla="*/ 3699 w 45343"/>
                      <a:gd name="connsiteY20" fmla="*/ 9438 h 62182"/>
                      <a:gd name="connsiteX21" fmla="*/ 2190 w 45343"/>
                      <a:gd name="connsiteY21" fmla="*/ 16687 h 62182"/>
                      <a:gd name="connsiteX22" fmla="*/ 3114 w 45343"/>
                      <a:gd name="connsiteY22" fmla="*/ 23010 h 62182"/>
                      <a:gd name="connsiteX23" fmla="*/ 6222 w 45343"/>
                      <a:gd name="connsiteY23" fmla="*/ 28038 h 62182"/>
                      <a:gd name="connsiteX24" fmla="*/ 11670 w 45343"/>
                      <a:gd name="connsiteY24" fmla="*/ 32109 h 62182"/>
                      <a:gd name="connsiteX25" fmla="*/ 19612 w 45343"/>
                      <a:gd name="connsiteY25" fmla="*/ 35749 h 62182"/>
                      <a:gd name="connsiteX26" fmla="*/ 29307 w 45343"/>
                      <a:gd name="connsiteY26" fmla="*/ 40098 h 62182"/>
                      <a:gd name="connsiteX27" fmla="*/ 32385 w 45343"/>
                      <a:gd name="connsiteY27" fmla="*/ 44601 h 62182"/>
                      <a:gd name="connsiteX28" fmla="*/ 22782 w 45343"/>
                      <a:gd name="connsiteY28" fmla="*/ 50091 h 62182"/>
                      <a:gd name="connsiteX29" fmla="*/ 14687 w 45343"/>
                      <a:gd name="connsiteY29" fmla="*/ 48703 h 62182"/>
                      <a:gd name="connsiteX30" fmla="*/ 6561 w 45343"/>
                      <a:gd name="connsiteY30" fmla="*/ 44508 h 62182"/>
                      <a:gd name="connsiteX31" fmla="*/ 5853 w 45343"/>
                      <a:gd name="connsiteY31" fmla="*/ 44354 h 62182"/>
                      <a:gd name="connsiteX32" fmla="*/ 5268 w 45343"/>
                      <a:gd name="connsiteY32" fmla="*/ 44786 h 62182"/>
                      <a:gd name="connsiteX33" fmla="*/ 128 w 45343"/>
                      <a:gd name="connsiteY33" fmla="*/ 53392 h 62182"/>
                      <a:gd name="connsiteX34" fmla="*/ 374 w 45343"/>
                      <a:gd name="connsiteY34" fmla="*/ 54595 h 62182"/>
                      <a:gd name="connsiteX35" fmla="*/ 10839 w 45343"/>
                      <a:gd name="connsiteY35" fmla="*/ 60023 h 62182"/>
                      <a:gd name="connsiteX36" fmla="*/ 22905 w 45343"/>
                      <a:gd name="connsiteY36" fmla="*/ 62182 h 62182"/>
                      <a:gd name="connsiteX37" fmla="*/ 31246 w 45343"/>
                      <a:gd name="connsiteY37" fmla="*/ 61288 h 62182"/>
                      <a:gd name="connsiteX38" fmla="*/ 38387 w 45343"/>
                      <a:gd name="connsiteY38" fmla="*/ 58296 h 62182"/>
                      <a:gd name="connsiteX39" fmla="*/ 43435 w 45343"/>
                      <a:gd name="connsiteY39" fmla="*/ 52744 h 62182"/>
                      <a:gd name="connsiteX40" fmla="*/ 45343 w 45343"/>
                      <a:gd name="connsiteY40" fmla="*/ 44200 h 62182"/>
                      <a:gd name="connsiteX41" fmla="*/ 44081 w 45343"/>
                      <a:gd name="connsiteY41" fmla="*/ 36890 h 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45343" h="62182">
                        <a:moveTo>
                          <a:pt x="44174" y="36890"/>
                        </a:moveTo>
                        <a:cubicBezTo>
                          <a:pt x="43312" y="34854"/>
                          <a:pt x="41988" y="33065"/>
                          <a:pt x="40265" y="31523"/>
                        </a:cubicBezTo>
                        <a:cubicBezTo>
                          <a:pt x="38572" y="30042"/>
                          <a:pt x="36448" y="28685"/>
                          <a:pt x="33986" y="27513"/>
                        </a:cubicBezTo>
                        <a:cubicBezTo>
                          <a:pt x="31554" y="26372"/>
                          <a:pt x="28692" y="25138"/>
                          <a:pt x="25491" y="23904"/>
                        </a:cubicBezTo>
                        <a:cubicBezTo>
                          <a:pt x="23336" y="23041"/>
                          <a:pt x="21551" y="22239"/>
                          <a:pt x="20258" y="21560"/>
                        </a:cubicBezTo>
                        <a:cubicBezTo>
                          <a:pt x="18965" y="20882"/>
                          <a:pt x="17950" y="20234"/>
                          <a:pt x="17180" y="19617"/>
                        </a:cubicBezTo>
                        <a:cubicBezTo>
                          <a:pt x="16472" y="19062"/>
                          <a:pt x="16010" y="18507"/>
                          <a:pt x="15795" y="18013"/>
                        </a:cubicBezTo>
                        <a:cubicBezTo>
                          <a:pt x="15549" y="17520"/>
                          <a:pt x="15456" y="16964"/>
                          <a:pt x="15456" y="16348"/>
                        </a:cubicBezTo>
                        <a:cubicBezTo>
                          <a:pt x="15456" y="15083"/>
                          <a:pt x="15949" y="14065"/>
                          <a:pt x="16965" y="13263"/>
                        </a:cubicBezTo>
                        <a:cubicBezTo>
                          <a:pt x="18042" y="12399"/>
                          <a:pt x="19889" y="11968"/>
                          <a:pt x="22413" y="11968"/>
                        </a:cubicBezTo>
                        <a:cubicBezTo>
                          <a:pt x="24937" y="11968"/>
                          <a:pt x="27584" y="12369"/>
                          <a:pt x="29892" y="13140"/>
                        </a:cubicBezTo>
                        <a:cubicBezTo>
                          <a:pt x="32201" y="13911"/>
                          <a:pt x="34509" y="15145"/>
                          <a:pt x="36756" y="16779"/>
                        </a:cubicBezTo>
                        <a:cubicBezTo>
                          <a:pt x="36971" y="16934"/>
                          <a:pt x="37218" y="16995"/>
                          <a:pt x="37464" y="16934"/>
                        </a:cubicBezTo>
                        <a:cubicBezTo>
                          <a:pt x="37710" y="16872"/>
                          <a:pt x="37926" y="16718"/>
                          <a:pt x="38049" y="16502"/>
                        </a:cubicBezTo>
                        <a:lnTo>
                          <a:pt x="42973" y="7773"/>
                        </a:lnTo>
                        <a:cubicBezTo>
                          <a:pt x="43189" y="7372"/>
                          <a:pt x="43097" y="6878"/>
                          <a:pt x="42727" y="6601"/>
                        </a:cubicBezTo>
                        <a:cubicBezTo>
                          <a:pt x="40111" y="4627"/>
                          <a:pt x="37033" y="3023"/>
                          <a:pt x="33555" y="1820"/>
                        </a:cubicBezTo>
                        <a:cubicBezTo>
                          <a:pt x="30077" y="617"/>
                          <a:pt x="26414" y="0"/>
                          <a:pt x="22690" y="0"/>
                        </a:cubicBezTo>
                        <a:cubicBezTo>
                          <a:pt x="19766" y="0"/>
                          <a:pt x="17057" y="339"/>
                          <a:pt x="14564" y="1018"/>
                        </a:cubicBezTo>
                        <a:cubicBezTo>
                          <a:pt x="12071" y="1696"/>
                          <a:pt x="9854" y="2776"/>
                          <a:pt x="8008" y="4133"/>
                        </a:cubicBezTo>
                        <a:cubicBezTo>
                          <a:pt x="6161" y="5552"/>
                          <a:pt x="4684" y="7341"/>
                          <a:pt x="3699" y="9438"/>
                        </a:cubicBezTo>
                        <a:cubicBezTo>
                          <a:pt x="2683" y="11536"/>
                          <a:pt x="2190" y="13973"/>
                          <a:pt x="2190" y="16687"/>
                        </a:cubicBezTo>
                        <a:cubicBezTo>
                          <a:pt x="2190" y="19062"/>
                          <a:pt x="2498" y="21190"/>
                          <a:pt x="3114" y="23010"/>
                        </a:cubicBezTo>
                        <a:cubicBezTo>
                          <a:pt x="3729" y="24861"/>
                          <a:pt x="4776" y="26557"/>
                          <a:pt x="6222" y="28038"/>
                        </a:cubicBezTo>
                        <a:cubicBezTo>
                          <a:pt x="7638" y="29487"/>
                          <a:pt x="9454" y="30875"/>
                          <a:pt x="11670" y="32109"/>
                        </a:cubicBezTo>
                        <a:cubicBezTo>
                          <a:pt x="13856" y="33343"/>
                          <a:pt x="16534" y="34577"/>
                          <a:pt x="19612" y="35749"/>
                        </a:cubicBezTo>
                        <a:cubicBezTo>
                          <a:pt x="23705" y="37353"/>
                          <a:pt x="26968" y="38802"/>
                          <a:pt x="29307" y="40098"/>
                        </a:cubicBezTo>
                        <a:cubicBezTo>
                          <a:pt x="31400" y="41270"/>
                          <a:pt x="32385" y="42719"/>
                          <a:pt x="32385" y="44601"/>
                        </a:cubicBezTo>
                        <a:cubicBezTo>
                          <a:pt x="32385" y="45958"/>
                          <a:pt x="32385" y="50091"/>
                          <a:pt x="22782" y="50091"/>
                        </a:cubicBezTo>
                        <a:cubicBezTo>
                          <a:pt x="20197" y="50091"/>
                          <a:pt x="17457" y="49629"/>
                          <a:pt x="14687" y="48703"/>
                        </a:cubicBezTo>
                        <a:cubicBezTo>
                          <a:pt x="11886" y="47778"/>
                          <a:pt x="9147" y="46359"/>
                          <a:pt x="6561" y="44508"/>
                        </a:cubicBezTo>
                        <a:cubicBezTo>
                          <a:pt x="6346" y="44354"/>
                          <a:pt x="6099" y="44293"/>
                          <a:pt x="5853" y="44354"/>
                        </a:cubicBezTo>
                        <a:cubicBezTo>
                          <a:pt x="5607" y="44416"/>
                          <a:pt x="5391" y="44570"/>
                          <a:pt x="5268" y="44786"/>
                        </a:cubicBezTo>
                        <a:lnTo>
                          <a:pt x="128" y="53392"/>
                        </a:lnTo>
                        <a:cubicBezTo>
                          <a:pt x="-118" y="53793"/>
                          <a:pt x="5" y="54317"/>
                          <a:pt x="374" y="54595"/>
                        </a:cubicBezTo>
                        <a:cubicBezTo>
                          <a:pt x="3360" y="56785"/>
                          <a:pt x="6869" y="58604"/>
                          <a:pt x="10839" y="60023"/>
                        </a:cubicBezTo>
                        <a:cubicBezTo>
                          <a:pt x="14810" y="61442"/>
                          <a:pt x="18873" y="62182"/>
                          <a:pt x="22905" y="62182"/>
                        </a:cubicBezTo>
                        <a:cubicBezTo>
                          <a:pt x="25798" y="62182"/>
                          <a:pt x="28599" y="61874"/>
                          <a:pt x="31246" y="61288"/>
                        </a:cubicBezTo>
                        <a:cubicBezTo>
                          <a:pt x="33924" y="60671"/>
                          <a:pt x="36325" y="59684"/>
                          <a:pt x="38387" y="58296"/>
                        </a:cubicBezTo>
                        <a:cubicBezTo>
                          <a:pt x="40480" y="56908"/>
                          <a:pt x="42173" y="55026"/>
                          <a:pt x="43435" y="52744"/>
                        </a:cubicBezTo>
                        <a:cubicBezTo>
                          <a:pt x="44697" y="50461"/>
                          <a:pt x="45343" y="47562"/>
                          <a:pt x="45343" y="44200"/>
                        </a:cubicBezTo>
                        <a:cubicBezTo>
                          <a:pt x="45343" y="41362"/>
                          <a:pt x="44913" y="38926"/>
                          <a:pt x="44081" y="36890"/>
                        </a:cubicBezTo>
                      </a:path>
                    </a:pathLst>
                  </a:custGeom>
                  <a:grpFill/>
                  <a:ln w="3075" cap="flat">
                    <a:noFill/>
                    <a:prstDash val="solid"/>
                    <a:miter/>
                  </a:ln>
                </p:spPr>
                <p:txBody>
                  <a:bodyPr rtlCol="0" anchor="ctr"/>
                  <a:lstStyle/>
                  <a:p>
                    <a:endParaRPr lang="en-IS">
                      <a:solidFill>
                        <a:schemeClr val="bg1"/>
                      </a:solidFill>
                    </a:endParaRPr>
                  </a:p>
                </p:txBody>
              </p:sp>
              <p:sp>
                <p:nvSpPr>
                  <p:cNvPr id="17" name="Freeform 16">
                    <a:extLst>
                      <a:ext uri="{FF2B5EF4-FFF2-40B4-BE49-F238E27FC236}">
                        <a16:creationId xmlns:a16="http://schemas.microsoft.com/office/drawing/2014/main" id="{B8DA4CBC-FE78-C8A1-9471-C5A75B0E183E}"/>
                      </a:ext>
                    </a:extLst>
                  </p:cNvPr>
                  <p:cNvSpPr/>
                  <p:nvPr/>
                </p:nvSpPr>
                <p:spPr>
                  <a:xfrm>
                    <a:off x="11277673" y="619518"/>
                    <a:ext cx="53033" cy="62243"/>
                  </a:xfrm>
                  <a:custGeom>
                    <a:avLst/>
                    <a:gdLst>
                      <a:gd name="connsiteX0" fmla="*/ 37090 w 53033"/>
                      <a:gd name="connsiteY0" fmla="*/ 43429 h 62243"/>
                      <a:gd name="connsiteX1" fmla="*/ 26501 w 53033"/>
                      <a:gd name="connsiteY1" fmla="*/ 49598 h 62243"/>
                      <a:gd name="connsiteX2" fmla="*/ 17052 w 53033"/>
                      <a:gd name="connsiteY2" fmla="*/ 45033 h 62243"/>
                      <a:gd name="connsiteX3" fmla="*/ 12804 w 53033"/>
                      <a:gd name="connsiteY3" fmla="*/ 31091 h 62243"/>
                      <a:gd name="connsiteX4" fmla="*/ 16744 w 53033"/>
                      <a:gd name="connsiteY4" fmla="*/ 17520 h 62243"/>
                      <a:gd name="connsiteX5" fmla="*/ 26501 w 53033"/>
                      <a:gd name="connsiteY5" fmla="*/ 12585 h 62243"/>
                      <a:gd name="connsiteX6" fmla="*/ 36628 w 53033"/>
                      <a:gd name="connsiteY6" fmla="*/ 18044 h 62243"/>
                      <a:gd name="connsiteX7" fmla="*/ 40198 w 53033"/>
                      <a:gd name="connsiteY7" fmla="*/ 31091 h 62243"/>
                      <a:gd name="connsiteX8" fmla="*/ 37090 w 53033"/>
                      <a:gd name="connsiteY8" fmla="*/ 43460 h 62243"/>
                      <a:gd name="connsiteX9" fmla="*/ 26501 w 53033"/>
                      <a:gd name="connsiteY9" fmla="*/ 0 h 62243"/>
                      <a:gd name="connsiteX10" fmla="*/ 7603 w 53033"/>
                      <a:gd name="connsiteY10" fmla="*/ 8328 h 62243"/>
                      <a:gd name="connsiteX11" fmla="*/ 0 w 53033"/>
                      <a:gd name="connsiteY11" fmla="*/ 31122 h 62243"/>
                      <a:gd name="connsiteX12" fmla="*/ 8218 w 53033"/>
                      <a:gd name="connsiteY12" fmla="*/ 54564 h 62243"/>
                      <a:gd name="connsiteX13" fmla="*/ 26532 w 53033"/>
                      <a:gd name="connsiteY13" fmla="*/ 62244 h 62243"/>
                      <a:gd name="connsiteX14" fmla="*/ 47031 w 53033"/>
                      <a:gd name="connsiteY14" fmla="*/ 51911 h 62243"/>
                      <a:gd name="connsiteX15" fmla="*/ 53033 w 53033"/>
                      <a:gd name="connsiteY15" fmla="*/ 31153 h 62243"/>
                      <a:gd name="connsiteX16" fmla="*/ 46139 w 53033"/>
                      <a:gd name="connsiteY16" fmla="*/ 9222 h 62243"/>
                      <a:gd name="connsiteX17" fmla="*/ 26501 w 53033"/>
                      <a:gd name="connsiteY17" fmla="*/ 31 h 62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3033" h="62243">
                        <a:moveTo>
                          <a:pt x="37090" y="43429"/>
                        </a:moveTo>
                        <a:cubicBezTo>
                          <a:pt x="34566" y="47315"/>
                          <a:pt x="30626" y="49598"/>
                          <a:pt x="26501" y="49598"/>
                        </a:cubicBezTo>
                        <a:cubicBezTo>
                          <a:pt x="22931" y="49598"/>
                          <a:pt x="19484" y="48056"/>
                          <a:pt x="17052" y="45033"/>
                        </a:cubicBezTo>
                        <a:cubicBezTo>
                          <a:pt x="14313" y="41640"/>
                          <a:pt x="12804" y="36489"/>
                          <a:pt x="12804" y="31091"/>
                        </a:cubicBezTo>
                        <a:cubicBezTo>
                          <a:pt x="12804" y="25693"/>
                          <a:pt x="14128" y="20882"/>
                          <a:pt x="16744" y="17520"/>
                        </a:cubicBezTo>
                        <a:cubicBezTo>
                          <a:pt x="19207" y="14312"/>
                          <a:pt x="22839" y="12585"/>
                          <a:pt x="26501" y="12585"/>
                        </a:cubicBezTo>
                        <a:cubicBezTo>
                          <a:pt x="30410" y="12585"/>
                          <a:pt x="34135" y="14528"/>
                          <a:pt x="36628" y="18044"/>
                        </a:cubicBezTo>
                        <a:cubicBezTo>
                          <a:pt x="38967" y="21375"/>
                          <a:pt x="40198" y="26156"/>
                          <a:pt x="40198" y="31091"/>
                        </a:cubicBezTo>
                        <a:cubicBezTo>
                          <a:pt x="40198" y="35749"/>
                          <a:pt x="39183" y="40190"/>
                          <a:pt x="37090" y="43460"/>
                        </a:cubicBezTo>
                        <a:moveTo>
                          <a:pt x="26501" y="0"/>
                        </a:moveTo>
                        <a:cubicBezTo>
                          <a:pt x="19360" y="0"/>
                          <a:pt x="12374" y="2961"/>
                          <a:pt x="7603" y="8328"/>
                        </a:cubicBezTo>
                        <a:cubicBezTo>
                          <a:pt x="2586" y="14003"/>
                          <a:pt x="0" y="22300"/>
                          <a:pt x="0" y="31122"/>
                        </a:cubicBezTo>
                        <a:cubicBezTo>
                          <a:pt x="0" y="39943"/>
                          <a:pt x="2924" y="48858"/>
                          <a:pt x="8218" y="54564"/>
                        </a:cubicBezTo>
                        <a:cubicBezTo>
                          <a:pt x="12928" y="59653"/>
                          <a:pt x="19607" y="62244"/>
                          <a:pt x="26532" y="62244"/>
                        </a:cubicBezTo>
                        <a:cubicBezTo>
                          <a:pt x="34504" y="62244"/>
                          <a:pt x="42168" y="58450"/>
                          <a:pt x="47031" y="51911"/>
                        </a:cubicBezTo>
                        <a:cubicBezTo>
                          <a:pt x="51094" y="46452"/>
                          <a:pt x="53033" y="38956"/>
                          <a:pt x="53033" y="31153"/>
                        </a:cubicBezTo>
                        <a:cubicBezTo>
                          <a:pt x="53033" y="22825"/>
                          <a:pt x="50694" y="14805"/>
                          <a:pt x="46139" y="9222"/>
                        </a:cubicBezTo>
                        <a:cubicBezTo>
                          <a:pt x="41306" y="3269"/>
                          <a:pt x="34073" y="31"/>
                          <a:pt x="26501" y="31"/>
                        </a:cubicBezTo>
                      </a:path>
                    </a:pathLst>
                  </a:custGeom>
                  <a:grpFill/>
                  <a:ln w="3075" cap="flat">
                    <a:noFill/>
                    <a:prstDash val="solid"/>
                    <a:miter/>
                  </a:ln>
                </p:spPr>
                <p:txBody>
                  <a:bodyPr rtlCol="0" anchor="ctr"/>
                  <a:lstStyle/>
                  <a:p>
                    <a:endParaRPr lang="en-IS">
                      <a:solidFill>
                        <a:schemeClr val="bg1"/>
                      </a:solidFill>
                    </a:endParaRPr>
                  </a:p>
                </p:txBody>
              </p:sp>
            </p:grpSp>
            <p:sp>
              <p:nvSpPr>
                <p:cNvPr id="12" name="Freeform 11">
                  <a:extLst>
                    <a:ext uri="{FF2B5EF4-FFF2-40B4-BE49-F238E27FC236}">
                      <a16:creationId xmlns:a16="http://schemas.microsoft.com/office/drawing/2014/main" id="{46F0BAD4-69F6-25CD-1CC9-75CD4A9E6B49}"/>
                    </a:ext>
                  </a:extLst>
                </p:cNvPr>
                <p:cNvSpPr/>
                <p:nvPr/>
              </p:nvSpPr>
              <p:spPr>
                <a:xfrm>
                  <a:off x="11291955" y="598359"/>
                  <a:ext cx="24439" cy="12337"/>
                </a:xfrm>
                <a:custGeom>
                  <a:avLst/>
                  <a:gdLst>
                    <a:gd name="connsiteX0" fmla="*/ 12220 w 24439"/>
                    <a:gd name="connsiteY0" fmla="*/ 0 h 12337"/>
                    <a:gd name="connsiteX1" fmla="*/ 0 w 24439"/>
                    <a:gd name="connsiteY1" fmla="*/ 12338 h 12337"/>
                    <a:gd name="connsiteX2" fmla="*/ 24439 w 24439"/>
                    <a:gd name="connsiteY2" fmla="*/ 12338 h 12337"/>
                    <a:gd name="connsiteX3" fmla="*/ 12220 w 24439"/>
                    <a:gd name="connsiteY3" fmla="*/ 0 h 12337"/>
                  </a:gdLst>
                  <a:ahLst/>
                  <a:cxnLst>
                    <a:cxn ang="0">
                      <a:pos x="connsiteX0" y="connsiteY0"/>
                    </a:cxn>
                    <a:cxn ang="0">
                      <a:pos x="connsiteX1" y="connsiteY1"/>
                    </a:cxn>
                    <a:cxn ang="0">
                      <a:pos x="connsiteX2" y="connsiteY2"/>
                    </a:cxn>
                    <a:cxn ang="0">
                      <a:pos x="connsiteX3" y="connsiteY3"/>
                    </a:cxn>
                  </a:cxnLst>
                  <a:rect l="l" t="t" r="r" b="b"/>
                  <a:pathLst>
                    <a:path w="24439" h="12337">
                      <a:moveTo>
                        <a:pt x="12220" y="0"/>
                      </a:moveTo>
                      <a:lnTo>
                        <a:pt x="0" y="12338"/>
                      </a:lnTo>
                      <a:lnTo>
                        <a:pt x="24439" y="12338"/>
                      </a:lnTo>
                      <a:lnTo>
                        <a:pt x="12220" y="0"/>
                      </a:lnTo>
                      <a:close/>
                    </a:path>
                  </a:pathLst>
                </a:custGeom>
                <a:solidFill>
                  <a:srgbClr val="BED900"/>
                </a:solidFill>
                <a:ln w="3075" cap="flat">
                  <a:noFill/>
                  <a:prstDash val="solid"/>
                  <a:miter/>
                </a:ln>
              </p:spPr>
              <p:txBody>
                <a:bodyPr rtlCol="0" anchor="ctr"/>
                <a:lstStyle/>
                <a:p>
                  <a:endParaRPr lang="en-IS" dirty="0">
                    <a:solidFill>
                      <a:schemeClr val="bg1"/>
                    </a:solidFill>
                  </a:endParaRPr>
                </a:p>
              </p:txBody>
            </p:sp>
          </p:grpSp>
        </p:grpSp>
      </p:grpSp>
      <p:sp>
        <p:nvSpPr>
          <p:cNvPr id="43" name="Text Placeholder 8">
            <a:extLst>
              <a:ext uri="{FF2B5EF4-FFF2-40B4-BE49-F238E27FC236}">
                <a16:creationId xmlns:a16="http://schemas.microsoft.com/office/drawing/2014/main" id="{349A906B-7F77-0857-416B-728E6E607D79}"/>
              </a:ext>
            </a:extLst>
          </p:cNvPr>
          <p:cNvSpPr>
            <a:spLocks noGrp="1"/>
          </p:cNvSpPr>
          <p:nvPr>
            <p:ph type="body" sz="quarter" idx="10" hasCustomPrompt="1"/>
          </p:nvPr>
        </p:nvSpPr>
        <p:spPr>
          <a:xfrm>
            <a:off x="340290" y="997527"/>
            <a:ext cx="6570434" cy="4876780"/>
          </a:xfrm>
          <a:prstGeom prst="rect">
            <a:avLst/>
          </a:prstGeom>
        </p:spPr>
        <p:txBody>
          <a:bodyPr/>
          <a:lstStyle>
            <a:lvl1pPr>
              <a:defRPr sz="2400">
                <a:solidFill>
                  <a:srgbClr val="323133"/>
                </a:solidFill>
                <a:latin typeface="Segoe UI" panose="020B0502040204020203"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dirty="0"/>
              <a:t>Click to edit text</a:t>
            </a:r>
          </a:p>
        </p:txBody>
      </p:sp>
    </p:spTree>
    <p:extLst>
      <p:ext uri="{BB962C8B-B14F-4D97-AF65-F5344CB8AC3E}">
        <p14:creationId xmlns:p14="http://schemas.microsoft.com/office/powerpoint/2010/main" val="983081635"/>
      </p:ext>
    </p:extLst>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preserve="1" userDrawn="1">
  <p:cSld name="Text 4">
    <p:spTree>
      <p:nvGrpSpPr>
        <p:cNvPr id="1" name=""/>
        <p:cNvGrpSpPr/>
        <p:nvPr/>
      </p:nvGrpSpPr>
      <p:grpSpPr>
        <a:xfrm>
          <a:off x="0" y="0"/>
          <a:ext cx="0" cy="0"/>
          <a:chOff x="0" y="0"/>
          <a:chExt cx="0" cy="0"/>
        </a:xfrm>
      </p:grpSpPr>
      <p:sp>
        <p:nvSpPr>
          <p:cNvPr id="33" name="Freeform 32">
            <a:extLst>
              <a:ext uri="{FF2B5EF4-FFF2-40B4-BE49-F238E27FC236}">
                <a16:creationId xmlns:a16="http://schemas.microsoft.com/office/drawing/2014/main" id="{415E5872-73FA-15FE-4080-43F2E0AD6385}"/>
              </a:ext>
            </a:extLst>
          </p:cNvPr>
          <p:cNvSpPr/>
          <p:nvPr userDrawn="1"/>
        </p:nvSpPr>
        <p:spPr>
          <a:xfrm rot="5400000">
            <a:off x="-318722" y="1648582"/>
            <a:ext cx="5868430" cy="4550407"/>
          </a:xfrm>
          <a:custGeom>
            <a:avLst/>
            <a:gdLst>
              <a:gd name="connsiteX0" fmla="*/ 0 w 5868430"/>
              <a:gd name="connsiteY0" fmla="*/ 4343372 h 4550407"/>
              <a:gd name="connsiteX1" fmla="*/ 0 w 5868430"/>
              <a:gd name="connsiteY1" fmla="*/ 207034 h 4550407"/>
              <a:gd name="connsiteX2" fmla="*/ 206925 w 5868430"/>
              <a:gd name="connsiteY2" fmla="*/ 0 h 4550407"/>
              <a:gd name="connsiteX3" fmla="*/ 572802 w 5868430"/>
              <a:gd name="connsiteY3" fmla="*/ 0 h 4550407"/>
              <a:gd name="connsiteX4" fmla="*/ 5502553 w 5868430"/>
              <a:gd name="connsiteY4" fmla="*/ 0 h 4550407"/>
              <a:gd name="connsiteX5" fmla="*/ 5868430 w 5868430"/>
              <a:gd name="connsiteY5" fmla="*/ 0 h 4550407"/>
              <a:gd name="connsiteX6" fmla="*/ 5868429 w 5868430"/>
              <a:gd name="connsiteY6" fmla="*/ 4550407 h 4550407"/>
              <a:gd name="connsiteX7" fmla="*/ 5502552 w 5868430"/>
              <a:gd name="connsiteY7" fmla="*/ 4550407 h 4550407"/>
              <a:gd name="connsiteX8" fmla="*/ 572802 w 5868430"/>
              <a:gd name="connsiteY8" fmla="*/ 4550407 h 4550407"/>
              <a:gd name="connsiteX9" fmla="*/ 206925 w 5868430"/>
              <a:gd name="connsiteY9" fmla="*/ 4550407 h 4550407"/>
              <a:gd name="connsiteX10" fmla="*/ 0 w 5868430"/>
              <a:gd name="connsiteY10" fmla="*/ 4343372 h 4550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68430" h="4550407">
                <a:moveTo>
                  <a:pt x="0" y="4343372"/>
                </a:moveTo>
                <a:lnTo>
                  <a:pt x="0" y="207034"/>
                </a:lnTo>
                <a:cubicBezTo>
                  <a:pt x="0" y="92692"/>
                  <a:pt x="92643" y="0"/>
                  <a:pt x="206925" y="0"/>
                </a:cubicBezTo>
                <a:lnTo>
                  <a:pt x="572802" y="0"/>
                </a:lnTo>
                <a:lnTo>
                  <a:pt x="5502553" y="0"/>
                </a:lnTo>
                <a:lnTo>
                  <a:pt x="5868430" y="0"/>
                </a:lnTo>
                <a:lnTo>
                  <a:pt x="5868429" y="4550407"/>
                </a:lnTo>
                <a:lnTo>
                  <a:pt x="5502552" y="4550407"/>
                </a:lnTo>
                <a:lnTo>
                  <a:pt x="572802" y="4550407"/>
                </a:lnTo>
                <a:lnTo>
                  <a:pt x="206925" y="4550407"/>
                </a:lnTo>
                <a:cubicBezTo>
                  <a:pt x="92643" y="4550407"/>
                  <a:pt x="0" y="4457714"/>
                  <a:pt x="0" y="4343372"/>
                </a:cubicBezTo>
                <a:close/>
              </a:path>
            </a:pathLst>
          </a:custGeom>
          <a:solidFill>
            <a:srgbClr val="F4F2F6"/>
          </a:solidFill>
          <a:ln w="12700" cap="flat">
            <a:solidFill>
              <a:srgbClr val="EEEBF2"/>
            </a:solidFill>
            <a:prstDash val="solid"/>
            <a:miter/>
          </a:ln>
          <a:effectLst>
            <a:outerShdw blurRad="165100" dist="165100" dir="5400000" algn="ctr" rotWithShape="0">
              <a:srgbClr val="000000">
                <a:alpha val="14720"/>
              </a:srgbClr>
            </a:outerShdw>
          </a:effectLst>
        </p:spPr>
        <p:txBody>
          <a:bodyPr rtlCol="0" anchor="ctr"/>
          <a:lstStyle/>
          <a:p>
            <a:endParaRPr lang="en-IS"/>
          </a:p>
        </p:txBody>
      </p:sp>
      <p:pic>
        <p:nvPicPr>
          <p:cNvPr id="6" name="Graphic 5">
            <a:extLst>
              <a:ext uri="{FF2B5EF4-FFF2-40B4-BE49-F238E27FC236}">
                <a16:creationId xmlns:a16="http://schemas.microsoft.com/office/drawing/2014/main" id="{EC1E4D58-04F6-95A5-5990-DBD9C84FDB33}"/>
              </a:ext>
            </a:extLst>
          </p:cNvPr>
          <p:cNvPicPr>
            <a:picLocks noChangeAspect="1"/>
          </p:cNvPicPr>
          <p:nvPr userDrawn="1"/>
        </p:nvPicPr>
        <p:blipFill rotWithShape="1">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b="2519"/>
          <a:stretch/>
        </p:blipFill>
        <p:spPr>
          <a:xfrm rot="5400000">
            <a:off x="2220806" y="2393527"/>
            <a:ext cx="2243667" cy="6685282"/>
          </a:xfrm>
          <a:prstGeom prst="rect">
            <a:avLst/>
          </a:prstGeom>
        </p:spPr>
      </p:pic>
      <p:sp>
        <p:nvSpPr>
          <p:cNvPr id="27" name="Text Placeholder 8">
            <a:extLst>
              <a:ext uri="{FF2B5EF4-FFF2-40B4-BE49-F238E27FC236}">
                <a16:creationId xmlns:a16="http://schemas.microsoft.com/office/drawing/2014/main" id="{A83F39A0-32C9-BA62-1FE4-8D3886A53051}"/>
              </a:ext>
            </a:extLst>
          </p:cNvPr>
          <p:cNvSpPr>
            <a:spLocks noGrp="1"/>
          </p:cNvSpPr>
          <p:nvPr>
            <p:ph type="body" sz="quarter" idx="11" hasCustomPrompt="1"/>
          </p:nvPr>
        </p:nvSpPr>
        <p:spPr>
          <a:xfrm>
            <a:off x="565732" y="1201825"/>
            <a:ext cx="4111419" cy="4666605"/>
          </a:xfrm>
          <a:prstGeom prst="rect">
            <a:avLst/>
          </a:prstGeom>
        </p:spPr>
        <p:txBody>
          <a:bodyPr/>
          <a:lstStyle>
            <a:lvl1pPr>
              <a:defRPr sz="2000">
                <a:solidFill>
                  <a:srgbClr val="323133"/>
                </a:solidFill>
                <a:latin typeface="Segoe UI" panose="020B0502040204020203"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dirty="0"/>
              <a:t>Click to edit text</a:t>
            </a:r>
          </a:p>
        </p:txBody>
      </p:sp>
      <p:sp>
        <p:nvSpPr>
          <p:cNvPr id="28" name="Title Placeholder 12">
            <a:extLst>
              <a:ext uri="{FF2B5EF4-FFF2-40B4-BE49-F238E27FC236}">
                <a16:creationId xmlns:a16="http://schemas.microsoft.com/office/drawing/2014/main" id="{EA64A310-8E4A-0B0F-5EEE-90ED080B24E2}"/>
              </a:ext>
            </a:extLst>
          </p:cNvPr>
          <p:cNvSpPr>
            <a:spLocks noGrp="1"/>
          </p:cNvSpPr>
          <p:nvPr>
            <p:ph type="title" hasCustomPrompt="1"/>
          </p:nvPr>
        </p:nvSpPr>
        <p:spPr>
          <a:xfrm>
            <a:off x="340291" y="212186"/>
            <a:ext cx="11511073" cy="588637"/>
          </a:xfrm>
          <a:prstGeom prst="rect">
            <a:avLst/>
          </a:prstGeom>
        </p:spPr>
        <p:txBody>
          <a:bodyPr vert="horz" lIns="91440" tIns="45720" rIns="91440" bIns="45720" rtlCol="0" anchor="t" anchorCtr="0">
            <a:normAutofit/>
          </a:bodyPr>
          <a:lstStyle>
            <a:lvl1pPr>
              <a:defRPr>
                <a:solidFill>
                  <a:srgbClr val="361D5C"/>
                </a:solidFill>
              </a:defRPr>
            </a:lvl1pPr>
          </a:lstStyle>
          <a:p>
            <a:r>
              <a:rPr lang="en-GB" dirty="0"/>
              <a:t>Insert slide title</a:t>
            </a:r>
            <a:endParaRPr lang="en-IS" dirty="0"/>
          </a:p>
        </p:txBody>
      </p:sp>
      <p:grpSp>
        <p:nvGrpSpPr>
          <p:cNvPr id="4" name="Group 3">
            <a:extLst>
              <a:ext uri="{FF2B5EF4-FFF2-40B4-BE49-F238E27FC236}">
                <a16:creationId xmlns:a16="http://schemas.microsoft.com/office/drawing/2014/main" id="{88412FD2-AF23-CE96-143A-6F461EE44507}"/>
              </a:ext>
            </a:extLst>
          </p:cNvPr>
          <p:cNvGrpSpPr/>
          <p:nvPr userDrawn="1"/>
        </p:nvGrpSpPr>
        <p:grpSpPr>
          <a:xfrm>
            <a:off x="1080781" y="6253789"/>
            <a:ext cx="1231126" cy="378552"/>
            <a:chOff x="10610584" y="331617"/>
            <a:chExt cx="1231126" cy="378552"/>
          </a:xfrm>
        </p:grpSpPr>
        <p:grpSp>
          <p:nvGrpSpPr>
            <p:cNvPr id="7" name="Graphic 1">
              <a:extLst>
                <a:ext uri="{FF2B5EF4-FFF2-40B4-BE49-F238E27FC236}">
                  <a16:creationId xmlns:a16="http://schemas.microsoft.com/office/drawing/2014/main" id="{E9E41508-11FA-C194-4674-C402BBB85E6C}"/>
                </a:ext>
              </a:extLst>
            </p:cNvPr>
            <p:cNvGrpSpPr/>
            <p:nvPr/>
          </p:nvGrpSpPr>
          <p:grpSpPr>
            <a:xfrm>
              <a:off x="10610584" y="331617"/>
              <a:ext cx="1231126" cy="292096"/>
              <a:chOff x="10610584" y="331617"/>
              <a:chExt cx="1231126" cy="292096"/>
            </a:xfrm>
            <a:solidFill>
              <a:schemeClr val="bg1"/>
            </a:solidFill>
          </p:grpSpPr>
          <p:grpSp>
            <p:nvGrpSpPr>
              <p:cNvPr id="30" name="Graphic 1">
                <a:extLst>
                  <a:ext uri="{FF2B5EF4-FFF2-40B4-BE49-F238E27FC236}">
                    <a16:creationId xmlns:a16="http://schemas.microsoft.com/office/drawing/2014/main" id="{6992B49A-05A1-2648-42C6-5FEB3215CE0A}"/>
                  </a:ext>
                </a:extLst>
              </p:cNvPr>
              <p:cNvGrpSpPr/>
              <p:nvPr/>
            </p:nvGrpSpPr>
            <p:grpSpPr>
              <a:xfrm>
                <a:off x="10977232" y="373442"/>
                <a:ext cx="864478" cy="163814"/>
                <a:chOff x="10977232" y="373442"/>
                <a:chExt cx="864478" cy="163814"/>
              </a:xfrm>
              <a:grpFill/>
            </p:grpSpPr>
            <p:sp>
              <p:nvSpPr>
                <p:cNvPr id="35" name="Freeform 34">
                  <a:extLst>
                    <a:ext uri="{FF2B5EF4-FFF2-40B4-BE49-F238E27FC236}">
                      <a16:creationId xmlns:a16="http://schemas.microsoft.com/office/drawing/2014/main" id="{152E8F99-6D98-AAD9-B712-C9739A2D6BED}"/>
                    </a:ext>
                  </a:extLst>
                </p:cNvPr>
                <p:cNvSpPr/>
                <p:nvPr/>
              </p:nvSpPr>
              <p:spPr>
                <a:xfrm>
                  <a:off x="10977232" y="380752"/>
                  <a:ext cx="95570" cy="153913"/>
                </a:xfrm>
                <a:custGeom>
                  <a:avLst/>
                  <a:gdLst>
                    <a:gd name="connsiteX0" fmla="*/ 0 w 95570"/>
                    <a:gd name="connsiteY0" fmla="*/ 0 h 153913"/>
                    <a:gd name="connsiteX1" fmla="*/ 37797 w 95570"/>
                    <a:gd name="connsiteY1" fmla="*/ 0 h 153913"/>
                    <a:gd name="connsiteX2" fmla="*/ 37797 w 95570"/>
                    <a:gd name="connsiteY2" fmla="*/ 120324 h 153913"/>
                    <a:gd name="connsiteX3" fmla="*/ 95571 w 95570"/>
                    <a:gd name="connsiteY3" fmla="*/ 120324 h 153913"/>
                    <a:gd name="connsiteX4" fmla="*/ 95571 w 95570"/>
                    <a:gd name="connsiteY4" fmla="*/ 153913 h 153913"/>
                    <a:gd name="connsiteX5" fmla="*/ 0 w 95570"/>
                    <a:gd name="connsiteY5" fmla="*/ 153913 h 153913"/>
                    <a:gd name="connsiteX6" fmla="*/ 0 w 95570"/>
                    <a:gd name="connsiteY6" fmla="*/ 0 h 1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570" h="153913">
                      <a:moveTo>
                        <a:pt x="0" y="0"/>
                      </a:moveTo>
                      <a:lnTo>
                        <a:pt x="37797" y="0"/>
                      </a:lnTo>
                      <a:lnTo>
                        <a:pt x="37797" y="120324"/>
                      </a:lnTo>
                      <a:lnTo>
                        <a:pt x="95571" y="120324"/>
                      </a:lnTo>
                      <a:lnTo>
                        <a:pt x="95571" y="153913"/>
                      </a:lnTo>
                      <a:lnTo>
                        <a:pt x="0" y="153913"/>
                      </a:lnTo>
                      <a:lnTo>
                        <a:pt x="0" y="0"/>
                      </a:lnTo>
                      <a:close/>
                    </a:path>
                  </a:pathLst>
                </a:custGeom>
                <a:grpFill/>
                <a:ln w="3075" cap="flat">
                  <a:noFill/>
                  <a:prstDash val="solid"/>
                  <a:miter/>
                </a:ln>
              </p:spPr>
              <p:txBody>
                <a:bodyPr rtlCol="0" anchor="ctr"/>
                <a:lstStyle/>
                <a:p>
                  <a:endParaRPr lang="en-IS">
                    <a:solidFill>
                      <a:schemeClr val="bg1"/>
                    </a:solidFill>
                  </a:endParaRPr>
                </a:p>
              </p:txBody>
            </p:sp>
            <p:sp>
              <p:nvSpPr>
                <p:cNvPr id="36" name="Freeform 35">
                  <a:extLst>
                    <a:ext uri="{FF2B5EF4-FFF2-40B4-BE49-F238E27FC236}">
                      <a16:creationId xmlns:a16="http://schemas.microsoft.com/office/drawing/2014/main" id="{856D1EFF-BDB3-0BFD-FA83-5E40F4D20516}"/>
                    </a:ext>
                  </a:extLst>
                </p:cNvPr>
                <p:cNvSpPr/>
                <p:nvPr/>
              </p:nvSpPr>
              <p:spPr>
                <a:xfrm>
                  <a:off x="11084623" y="378346"/>
                  <a:ext cx="107174" cy="158848"/>
                </a:xfrm>
                <a:custGeom>
                  <a:avLst/>
                  <a:gdLst>
                    <a:gd name="connsiteX0" fmla="*/ 97941 w 107174"/>
                    <a:gd name="connsiteY0" fmla="*/ 10364 h 158848"/>
                    <a:gd name="connsiteX1" fmla="*/ 97941 w 107174"/>
                    <a:gd name="connsiteY1" fmla="*/ 46513 h 158848"/>
                    <a:gd name="connsiteX2" fmla="*/ 58204 w 107174"/>
                    <a:gd name="connsiteY2" fmla="*/ 33590 h 158848"/>
                    <a:gd name="connsiteX3" fmla="*/ 38013 w 107174"/>
                    <a:gd name="connsiteY3" fmla="*/ 45434 h 158848"/>
                    <a:gd name="connsiteX4" fmla="*/ 60144 w 107174"/>
                    <a:gd name="connsiteY4" fmla="*/ 61781 h 158848"/>
                    <a:gd name="connsiteX5" fmla="*/ 107175 w 107174"/>
                    <a:gd name="connsiteY5" fmla="*/ 109991 h 158848"/>
                    <a:gd name="connsiteX6" fmla="*/ 48109 w 107174"/>
                    <a:gd name="connsiteY6" fmla="*/ 158849 h 158848"/>
                    <a:gd name="connsiteX7" fmla="*/ 646 w 107174"/>
                    <a:gd name="connsiteY7" fmla="*/ 145709 h 158848"/>
                    <a:gd name="connsiteX8" fmla="*/ 646 w 107174"/>
                    <a:gd name="connsiteY8" fmla="*/ 107184 h 158848"/>
                    <a:gd name="connsiteX9" fmla="*/ 45308 w 107174"/>
                    <a:gd name="connsiteY9" fmla="*/ 125043 h 158848"/>
                    <a:gd name="connsiteX10" fmla="*/ 67438 w 107174"/>
                    <a:gd name="connsiteY10" fmla="*/ 111040 h 158848"/>
                    <a:gd name="connsiteX11" fmla="*/ 41676 w 107174"/>
                    <a:gd name="connsiteY11" fmla="*/ 91885 h 158848"/>
                    <a:gd name="connsiteX12" fmla="*/ 0 w 107174"/>
                    <a:gd name="connsiteY12" fmla="*/ 46698 h 158848"/>
                    <a:gd name="connsiteX13" fmla="*/ 56912 w 107174"/>
                    <a:gd name="connsiteY13" fmla="*/ 0 h 158848"/>
                    <a:gd name="connsiteX14" fmla="*/ 97941 w 107174"/>
                    <a:gd name="connsiteY14" fmla="*/ 10333 h 15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7174" h="158848">
                      <a:moveTo>
                        <a:pt x="97941" y="10364"/>
                      </a:moveTo>
                      <a:lnTo>
                        <a:pt x="97941" y="46513"/>
                      </a:lnTo>
                      <a:cubicBezTo>
                        <a:pt x="87845" y="38771"/>
                        <a:pt x="72394" y="33590"/>
                        <a:pt x="58204" y="33590"/>
                      </a:cubicBezTo>
                      <a:cubicBezTo>
                        <a:pt x="45739" y="33590"/>
                        <a:pt x="38013" y="37692"/>
                        <a:pt x="38013" y="45434"/>
                      </a:cubicBezTo>
                      <a:cubicBezTo>
                        <a:pt x="38013" y="53176"/>
                        <a:pt x="45523" y="56414"/>
                        <a:pt x="60144" y="61781"/>
                      </a:cubicBezTo>
                      <a:cubicBezTo>
                        <a:pt x="81412" y="69955"/>
                        <a:pt x="107175" y="79424"/>
                        <a:pt x="107175" y="109991"/>
                      </a:cubicBezTo>
                      <a:cubicBezTo>
                        <a:pt x="107175" y="138615"/>
                        <a:pt x="85260" y="158849"/>
                        <a:pt x="48109" y="158849"/>
                      </a:cubicBezTo>
                      <a:cubicBezTo>
                        <a:pt x="29210" y="158849"/>
                        <a:pt x="11604" y="153266"/>
                        <a:pt x="646" y="145709"/>
                      </a:cubicBezTo>
                      <a:lnTo>
                        <a:pt x="646" y="107184"/>
                      </a:lnTo>
                      <a:cubicBezTo>
                        <a:pt x="11819" y="117301"/>
                        <a:pt x="28348" y="125043"/>
                        <a:pt x="45308" y="125043"/>
                      </a:cubicBezTo>
                      <a:cubicBezTo>
                        <a:pt x="59282" y="125043"/>
                        <a:pt x="67438" y="119460"/>
                        <a:pt x="67438" y="111040"/>
                      </a:cubicBezTo>
                      <a:cubicBezTo>
                        <a:pt x="67438" y="101786"/>
                        <a:pt x="56912" y="97900"/>
                        <a:pt x="41676" y="91885"/>
                      </a:cubicBezTo>
                      <a:cubicBezTo>
                        <a:pt x="24070" y="85223"/>
                        <a:pt x="0" y="74890"/>
                        <a:pt x="0" y="46698"/>
                      </a:cubicBezTo>
                      <a:cubicBezTo>
                        <a:pt x="0" y="20018"/>
                        <a:pt x="21053" y="0"/>
                        <a:pt x="56912" y="0"/>
                      </a:cubicBezTo>
                      <a:cubicBezTo>
                        <a:pt x="72579" y="0"/>
                        <a:pt x="87199" y="3886"/>
                        <a:pt x="97941" y="10333"/>
                      </a:cubicBezTo>
                      <a:close/>
                    </a:path>
                  </a:pathLst>
                </a:custGeom>
                <a:grpFill/>
                <a:ln w="3075" cap="flat">
                  <a:noFill/>
                  <a:prstDash val="solid"/>
                  <a:miter/>
                </a:ln>
              </p:spPr>
              <p:txBody>
                <a:bodyPr rtlCol="0" anchor="ctr"/>
                <a:lstStyle/>
                <a:p>
                  <a:endParaRPr lang="en-IS">
                    <a:solidFill>
                      <a:schemeClr val="bg1"/>
                    </a:solidFill>
                  </a:endParaRPr>
                </a:p>
              </p:txBody>
            </p:sp>
            <p:sp>
              <p:nvSpPr>
                <p:cNvPr id="37" name="Freeform 36">
                  <a:extLst>
                    <a:ext uri="{FF2B5EF4-FFF2-40B4-BE49-F238E27FC236}">
                      <a16:creationId xmlns:a16="http://schemas.microsoft.com/office/drawing/2014/main" id="{2683DB5C-55ED-2501-72B4-D28B2E936740}"/>
                    </a:ext>
                  </a:extLst>
                </p:cNvPr>
                <p:cNvSpPr/>
                <p:nvPr/>
              </p:nvSpPr>
              <p:spPr>
                <a:xfrm>
                  <a:off x="11263914" y="380752"/>
                  <a:ext cx="127181" cy="153913"/>
                </a:xfrm>
                <a:custGeom>
                  <a:avLst/>
                  <a:gdLst>
                    <a:gd name="connsiteX0" fmla="*/ 62 w 127181"/>
                    <a:gd name="connsiteY0" fmla="*/ 0 h 153913"/>
                    <a:gd name="connsiteX1" fmla="*/ 63622 w 127181"/>
                    <a:gd name="connsiteY1" fmla="*/ 0 h 153913"/>
                    <a:gd name="connsiteX2" fmla="*/ 117948 w 127181"/>
                    <a:gd name="connsiteY2" fmla="*/ 50585 h 153913"/>
                    <a:gd name="connsiteX3" fmla="*/ 87445 w 127181"/>
                    <a:gd name="connsiteY3" fmla="*/ 93428 h 153913"/>
                    <a:gd name="connsiteX4" fmla="*/ 127182 w 127181"/>
                    <a:gd name="connsiteY4" fmla="*/ 153913 h 153913"/>
                    <a:gd name="connsiteX5" fmla="*/ 84860 w 127181"/>
                    <a:gd name="connsiteY5" fmla="*/ 153913 h 153913"/>
                    <a:gd name="connsiteX6" fmla="*/ 51771 w 127181"/>
                    <a:gd name="connsiteY6" fmla="*/ 100954 h 153913"/>
                    <a:gd name="connsiteX7" fmla="*/ 37797 w 127181"/>
                    <a:gd name="connsiteY7" fmla="*/ 100954 h 153913"/>
                    <a:gd name="connsiteX8" fmla="*/ 37797 w 127181"/>
                    <a:gd name="connsiteY8" fmla="*/ 153913 h 153913"/>
                    <a:gd name="connsiteX9" fmla="*/ 0 w 127181"/>
                    <a:gd name="connsiteY9" fmla="*/ 153913 h 153913"/>
                    <a:gd name="connsiteX10" fmla="*/ 0 w 127181"/>
                    <a:gd name="connsiteY10" fmla="*/ 0 h 153913"/>
                    <a:gd name="connsiteX11" fmla="*/ 59559 w 127181"/>
                    <a:gd name="connsiteY11" fmla="*/ 69739 h 153913"/>
                    <a:gd name="connsiteX12" fmla="*/ 79104 w 127181"/>
                    <a:gd name="connsiteY12" fmla="*/ 50801 h 153913"/>
                    <a:gd name="connsiteX13" fmla="*/ 59559 w 127181"/>
                    <a:gd name="connsiteY13" fmla="*/ 32078 h 153913"/>
                    <a:gd name="connsiteX14" fmla="*/ 37859 w 127181"/>
                    <a:gd name="connsiteY14" fmla="*/ 32078 h 153913"/>
                    <a:gd name="connsiteX15" fmla="*/ 37859 w 127181"/>
                    <a:gd name="connsiteY15" fmla="*/ 69739 h 153913"/>
                    <a:gd name="connsiteX16" fmla="*/ 59559 w 127181"/>
                    <a:gd name="connsiteY16" fmla="*/ 69739 h 1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7181" h="153913">
                      <a:moveTo>
                        <a:pt x="62" y="0"/>
                      </a:moveTo>
                      <a:lnTo>
                        <a:pt x="63622" y="0"/>
                      </a:lnTo>
                      <a:cubicBezTo>
                        <a:pt x="96279" y="0"/>
                        <a:pt x="117948" y="21313"/>
                        <a:pt x="117948" y="50585"/>
                      </a:cubicBezTo>
                      <a:cubicBezTo>
                        <a:pt x="117948" y="69307"/>
                        <a:pt x="105913" y="86519"/>
                        <a:pt x="87445" y="93428"/>
                      </a:cubicBezTo>
                      <a:lnTo>
                        <a:pt x="127182" y="153913"/>
                      </a:lnTo>
                      <a:lnTo>
                        <a:pt x="84860" y="153913"/>
                      </a:lnTo>
                      <a:lnTo>
                        <a:pt x="51771" y="100954"/>
                      </a:lnTo>
                      <a:lnTo>
                        <a:pt x="37797" y="100954"/>
                      </a:lnTo>
                      <a:lnTo>
                        <a:pt x="37797" y="153913"/>
                      </a:lnTo>
                      <a:lnTo>
                        <a:pt x="0" y="153913"/>
                      </a:lnTo>
                      <a:lnTo>
                        <a:pt x="0" y="0"/>
                      </a:lnTo>
                      <a:close/>
                      <a:moveTo>
                        <a:pt x="59559" y="69739"/>
                      </a:moveTo>
                      <a:cubicBezTo>
                        <a:pt x="71378" y="69739"/>
                        <a:pt x="79104" y="61565"/>
                        <a:pt x="79104" y="50801"/>
                      </a:cubicBezTo>
                      <a:cubicBezTo>
                        <a:pt x="79104" y="40036"/>
                        <a:pt x="71378" y="32078"/>
                        <a:pt x="59559" y="32078"/>
                      </a:cubicBezTo>
                      <a:lnTo>
                        <a:pt x="37859" y="32078"/>
                      </a:lnTo>
                      <a:lnTo>
                        <a:pt x="37859" y="69739"/>
                      </a:lnTo>
                      <a:lnTo>
                        <a:pt x="59559" y="69739"/>
                      </a:lnTo>
                      <a:close/>
                    </a:path>
                  </a:pathLst>
                </a:custGeom>
                <a:grpFill/>
                <a:ln w="3075" cap="flat">
                  <a:noFill/>
                  <a:prstDash val="solid"/>
                  <a:miter/>
                </a:ln>
              </p:spPr>
              <p:txBody>
                <a:bodyPr rtlCol="0" anchor="ctr"/>
                <a:lstStyle/>
                <a:p>
                  <a:endParaRPr lang="en-IS">
                    <a:solidFill>
                      <a:schemeClr val="bg1"/>
                    </a:solidFill>
                  </a:endParaRPr>
                </a:p>
              </p:txBody>
            </p:sp>
            <p:sp>
              <p:nvSpPr>
                <p:cNvPr id="38" name="Freeform 37">
                  <a:extLst>
                    <a:ext uri="{FF2B5EF4-FFF2-40B4-BE49-F238E27FC236}">
                      <a16:creationId xmlns:a16="http://schemas.microsoft.com/office/drawing/2014/main" id="{691D7742-EF34-E4D6-53B9-CF1DADFC6534}"/>
                    </a:ext>
                  </a:extLst>
                </p:cNvPr>
                <p:cNvSpPr/>
                <p:nvPr/>
              </p:nvSpPr>
              <p:spPr>
                <a:xfrm>
                  <a:off x="11392235" y="421467"/>
                  <a:ext cx="109114" cy="115789"/>
                </a:xfrm>
                <a:custGeom>
                  <a:avLst/>
                  <a:gdLst>
                    <a:gd name="connsiteX0" fmla="*/ 109083 w 109114"/>
                    <a:gd name="connsiteY0" fmla="*/ 53145 h 115789"/>
                    <a:gd name="connsiteX1" fmla="*/ 108006 w 109114"/>
                    <a:gd name="connsiteY1" fmla="*/ 65853 h 115789"/>
                    <a:gd name="connsiteX2" fmla="*/ 38198 w 109114"/>
                    <a:gd name="connsiteY2" fmla="*/ 65853 h 115789"/>
                    <a:gd name="connsiteX3" fmla="*/ 67839 w 109114"/>
                    <a:gd name="connsiteY3" fmla="*/ 84791 h 115789"/>
                    <a:gd name="connsiteX4" fmla="*/ 101142 w 109114"/>
                    <a:gd name="connsiteY4" fmla="*/ 75754 h 115789"/>
                    <a:gd name="connsiteX5" fmla="*/ 101142 w 109114"/>
                    <a:gd name="connsiteY5" fmla="*/ 108480 h 115789"/>
                    <a:gd name="connsiteX6" fmla="*/ 63129 w 109114"/>
                    <a:gd name="connsiteY6" fmla="*/ 115790 h 115789"/>
                    <a:gd name="connsiteX7" fmla="*/ 0 w 109114"/>
                    <a:gd name="connsiteY7" fmla="*/ 57895 h 115789"/>
                    <a:gd name="connsiteX8" fmla="*/ 56481 w 109114"/>
                    <a:gd name="connsiteY8" fmla="*/ 0 h 115789"/>
                    <a:gd name="connsiteX9" fmla="*/ 109114 w 109114"/>
                    <a:gd name="connsiteY9" fmla="*/ 53176 h 115789"/>
                    <a:gd name="connsiteX10" fmla="*/ 37767 w 109114"/>
                    <a:gd name="connsiteY10" fmla="*/ 45835 h 115789"/>
                    <a:gd name="connsiteX11" fmla="*/ 74487 w 109114"/>
                    <a:gd name="connsiteY11" fmla="*/ 45835 h 115789"/>
                    <a:gd name="connsiteX12" fmla="*/ 56235 w 109114"/>
                    <a:gd name="connsiteY12" fmla="*/ 29703 h 115789"/>
                    <a:gd name="connsiteX13" fmla="*/ 37767 w 109114"/>
                    <a:gd name="connsiteY13" fmla="*/ 45835 h 115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114" h="115789">
                      <a:moveTo>
                        <a:pt x="109083" y="53145"/>
                      </a:moveTo>
                      <a:cubicBezTo>
                        <a:pt x="109083" y="57247"/>
                        <a:pt x="108652" y="63046"/>
                        <a:pt x="108006" y="65853"/>
                      </a:cubicBezTo>
                      <a:lnTo>
                        <a:pt x="38198" y="65853"/>
                      </a:lnTo>
                      <a:cubicBezTo>
                        <a:pt x="40352" y="79640"/>
                        <a:pt x="53434" y="84791"/>
                        <a:pt x="67839" y="84791"/>
                      </a:cubicBezTo>
                      <a:cubicBezTo>
                        <a:pt x="81166" y="84791"/>
                        <a:pt x="94894" y="80257"/>
                        <a:pt x="101142" y="75754"/>
                      </a:cubicBezTo>
                      <a:lnTo>
                        <a:pt x="101142" y="108480"/>
                      </a:lnTo>
                      <a:cubicBezTo>
                        <a:pt x="91693" y="113415"/>
                        <a:pt x="76857" y="115790"/>
                        <a:pt x="63129" y="115790"/>
                      </a:cubicBezTo>
                      <a:cubicBezTo>
                        <a:pt x="27055" y="115790"/>
                        <a:pt x="0" y="95556"/>
                        <a:pt x="0" y="57895"/>
                      </a:cubicBezTo>
                      <a:cubicBezTo>
                        <a:pt x="0" y="25169"/>
                        <a:pt x="23854" y="0"/>
                        <a:pt x="56481" y="0"/>
                      </a:cubicBezTo>
                      <a:cubicBezTo>
                        <a:pt x="89107" y="0"/>
                        <a:pt x="109114" y="24305"/>
                        <a:pt x="109114" y="53176"/>
                      </a:cubicBezTo>
                      <a:close/>
                      <a:moveTo>
                        <a:pt x="37767" y="45835"/>
                      </a:moveTo>
                      <a:lnTo>
                        <a:pt x="74487" y="45835"/>
                      </a:lnTo>
                      <a:cubicBezTo>
                        <a:pt x="73410" y="36366"/>
                        <a:pt x="66977" y="29703"/>
                        <a:pt x="56235" y="29703"/>
                      </a:cubicBezTo>
                      <a:cubicBezTo>
                        <a:pt x="45492" y="29703"/>
                        <a:pt x="39275" y="36366"/>
                        <a:pt x="37767" y="45835"/>
                      </a:cubicBezTo>
                      <a:close/>
                    </a:path>
                  </a:pathLst>
                </a:custGeom>
                <a:grpFill/>
                <a:ln w="3075" cap="flat">
                  <a:noFill/>
                  <a:prstDash val="solid"/>
                  <a:miter/>
                </a:ln>
              </p:spPr>
              <p:txBody>
                <a:bodyPr rtlCol="0" anchor="ctr"/>
                <a:lstStyle/>
                <a:p>
                  <a:endParaRPr lang="en-IS">
                    <a:solidFill>
                      <a:schemeClr val="bg1"/>
                    </a:solidFill>
                  </a:endParaRPr>
                </a:p>
              </p:txBody>
            </p:sp>
            <p:sp>
              <p:nvSpPr>
                <p:cNvPr id="39" name="Freeform 38">
                  <a:extLst>
                    <a:ext uri="{FF2B5EF4-FFF2-40B4-BE49-F238E27FC236}">
                      <a16:creationId xmlns:a16="http://schemas.microsoft.com/office/drawing/2014/main" id="{BC46B98D-D916-3C54-63AF-D2B4C2A503D0}"/>
                    </a:ext>
                  </a:extLst>
                </p:cNvPr>
                <p:cNvSpPr/>
                <p:nvPr/>
              </p:nvSpPr>
              <p:spPr>
                <a:xfrm>
                  <a:off x="11511383" y="391948"/>
                  <a:ext cx="78211" cy="145277"/>
                </a:xfrm>
                <a:custGeom>
                  <a:avLst/>
                  <a:gdLst>
                    <a:gd name="connsiteX0" fmla="*/ 78211 w 78211"/>
                    <a:gd name="connsiteY0" fmla="*/ 140342 h 145277"/>
                    <a:gd name="connsiteX1" fmla="*/ 53926 w 78211"/>
                    <a:gd name="connsiteY1" fmla="*/ 145277 h 145277"/>
                    <a:gd name="connsiteX2" fmla="*/ 13974 w 78211"/>
                    <a:gd name="connsiteY2" fmla="*/ 105025 h 145277"/>
                    <a:gd name="connsiteX3" fmla="*/ 13974 w 78211"/>
                    <a:gd name="connsiteY3" fmla="*/ 60918 h 145277"/>
                    <a:gd name="connsiteX4" fmla="*/ 0 w 78211"/>
                    <a:gd name="connsiteY4" fmla="*/ 60918 h 145277"/>
                    <a:gd name="connsiteX5" fmla="*/ 0 w 78211"/>
                    <a:gd name="connsiteY5" fmla="*/ 32078 h 145277"/>
                    <a:gd name="connsiteX6" fmla="*/ 15020 w 78211"/>
                    <a:gd name="connsiteY6" fmla="*/ 32078 h 145277"/>
                    <a:gd name="connsiteX7" fmla="*/ 15020 w 78211"/>
                    <a:gd name="connsiteY7" fmla="*/ 7958 h 145277"/>
                    <a:gd name="connsiteX8" fmla="*/ 51310 w 78211"/>
                    <a:gd name="connsiteY8" fmla="*/ 0 h 145277"/>
                    <a:gd name="connsiteX9" fmla="*/ 51310 w 78211"/>
                    <a:gd name="connsiteY9" fmla="*/ 32078 h 145277"/>
                    <a:gd name="connsiteX10" fmla="*/ 75564 w 78211"/>
                    <a:gd name="connsiteY10" fmla="*/ 32078 h 145277"/>
                    <a:gd name="connsiteX11" fmla="*/ 75564 w 78211"/>
                    <a:gd name="connsiteY11" fmla="*/ 60918 h 145277"/>
                    <a:gd name="connsiteX12" fmla="*/ 51310 w 78211"/>
                    <a:gd name="connsiteY12" fmla="*/ 60918 h 145277"/>
                    <a:gd name="connsiteX13" fmla="*/ 51310 w 78211"/>
                    <a:gd name="connsiteY13" fmla="*/ 99010 h 145277"/>
                    <a:gd name="connsiteX14" fmla="*/ 65499 w 78211"/>
                    <a:gd name="connsiteY14" fmla="*/ 112582 h 145277"/>
                    <a:gd name="connsiteX15" fmla="*/ 78180 w 78211"/>
                    <a:gd name="connsiteY15" fmla="*/ 108912 h 145277"/>
                    <a:gd name="connsiteX16" fmla="*/ 78180 w 78211"/>
                    <a:gd name="connsiteY16" fmla="*/ 140342 h 14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8211" h="145277">
                      <a:moveTo>
                        <a:pt x="78211" y="140342"/>
                      </a:moveTo>
                      <a:cubicBezTo>
                        <a:pt x="73256" y="142933"/>
                        <a:pt x="64884" y="145277"/>
                        <a:pt x="53926" y="145277"/>
                      </a:cubicBezTo>
                      <a:cubicBezTo>
                        <a:pt x="29641" y="145277"/>
                        <a:pt x="13974" y="130842"/>
                        <a:pt x="13974" y="105025"/>
                      </a:cubicBezTo>
                      <a:lnTo>
                        <a:pt x="13974" y="60918"/>
                      </a:lnTo>
                      <a:lnTo>
                        <a:pt x="0" y="60918"/>
                      </a:lnTo>
                      <a:lnTo>
                        <a:pt x="0" y="32078"/>
                      </a:lnTo>
                      <a:lnTo>
                        <a:pt x="15020" y="32078"/>
                      </a:lnTo>
                      <a:lnTo>
                        <a:pt x="15020" y="7958"/>
                      </a:lnTo>
                      <a:lnTo>
                        <a:pt x="51310" y="0"/>
                      </a:lnTo>
                      <a:lnTo>
                        <a:pt x="51310" y="32078"/>
                      </a:lnTo>
                      <a:lnTo>
                        <a:pt x="75564" y="32078"/>
                      </a:lnTo>
                      <a:lnTo>
                        <a:pt x="75564" y="60918"/>
                      </a:lnTo>
                      <a:lnTo>
                        <a:pt x="51310" y="60918"/>
                      </a:lnTo>
                      <a:lnTo>
                        <a:pt x="51310" y="99010"/>
                      </a:lnTo>
                      <a:cubicBezTo>
                        <a:pt x="51310" y="108696"/>
                        <a:pt x="57312" y="112582"/>
                        <a:pt x="65499" y="112582"/>
                      </a:cubicBezTo>
                      <a:cubicBezTo>
                        <a:pt x="69593" y="112582"/>
                        <a:pt x="74518" y="111287"/>
                        <a:pt x="78180" y="108912"/>
                      </a:cubicBezTo>
                      <a:lnTo>
                        <a:pt x="78180" y="140342"/>
                      </a:lnTo>
                      <a:close/>
                    </a:path>
                  </a:pathLst>
                </a:custGeom>
                <a:grpFill/>
                <a:ln w="3075" cap="flat">
                  <a:noFill/>
                  <a:prstDash val="solid"/>
                  <a:miter/>
                </a:ln>
              </p:spPr>
              <p:txBody>
                <a:bodyPr rtlCol="0" anchor="ctr"/>
                <a:lstStyle/>
                <a:p>
                  <a:endParaRPr lang="en-IS">
                    <a:solidFill>
                      <a:schemeClr val="bg1"/>
                    </a:solidFill>
                  </a:endParaRPr>
                </a:p>
              </p:txBody>
            </p:sp>
            <p:sp>
              <p:nvSpPr>
                <p:cNvPr id="40" name="Freeform 39">
                  <a:extLst>
                    <a:ext uri="{FF2B5EF4-FFF2-40B4-BE49-F238E27FC236}">
                      <a16:creationId xmlns:a16="http://schemas.microsoft.com/office/drawing/2014/main" id="{D276FF8F-168B-6C04-ACFD-24D6B1353A4B}"/>
                    </a:ext>
                  </a:extLst>
                </p:cNvPr>
                <p:cNvSpPr/>
                <p:nvPr/>
              </p:nvSpPr>
              <p:spPr>
                <a:xfrm>
                  <a:off x="11601014" y="421374"/>
                  <a:ext cx="100711" cy="115820"/>
                </a:xfrm>
                <a:custGeom>
                  <a:avLst/>
                  <a:gdLst>
                    <a:gd name="connsiteX0" fmla="*/ 48078 w 100711"/>
                    <a:gd name="connsiteY0" fmla="*/ 62 h 115820"/>
                    <a:gd name="connsiteX1" fmla="*/ 100711 w 100711"/>
                    <a:gd name="connsiteY1" fmla="*/ 45249 h 115820"/>
                    <a:gd name="connsiteX2" fmla="*/ 100711 w 100711"/>
                    <a:gd name="connsiteY2" fmla="*/ 113261 h 115820"/>
                    <a:gd name="connsiteX3" fmla="*/ 65930 w 100711"/>
                    <a:gd name="connsiteY3" fmla="*/ 113261 h 115820"/>
                    <a:gd name="connsiteX4" fmla="*/ 65930 w 100711"/>
                    <a:gd name="connsiteY4" fmla="*/ 100121 h 115820"/>
                    <a:gd name="connsiteX5" fmla="*/ 35858 w 100711"/>
                    <a:gd name="connsiteY5" fmla="*/ 115821 h 115820"/>
                    <a:gd name="connsiteX6" fmla="*/ 0 w 100711"/>
                    <a:gd name="connsiteY6" fmla="*/ 84822 h 115820"/>
                    <a:gd name="connsiteX7" fmla="*/ 38013 w 100711"/>
                    <a:gd name="connsiteY7" fmla="*/ 50400 h 115820"/>
                    <a:gd name="connsiteX8" fmla="*/ 64637 w 100711"/>
                    <a:gd name="connsiteY8" fmla="*/ 46729 h 115820"/>
                    <a:gd name="connsiteX9" fmla="*/ 64637 w 100711"/>
                    <a:gd name="connsiteY9" fmla="*/ 45002 h 115820"/>
                    <a:gd name="connsiteX10" fmla="*/ 44877 w 100711"/>
                    <a:gd name="connsiteY10" fmla="*/ 31862 h 115820"/>
                    <a:gd name="connsiteX11" fmla="*/ 8157 w 100711"/>
                    <a:gd name="connsiteY11" fmla="*/ 43491 h 115820"/>
                    <a:gd name="connsiteX12" fmla="*/ 8157 w 100711"/>
                    <a:gd name="connsiteY12" fmla="*/ 9901 h 115820"/>
                    <a:gd name="connsiteX13" fmla="*/ 48109 w 100711"/>
                    <a:gd name="connsiteY13" fmla="*/ 0 h 115820"/>
                    <a:gd name="connsiteX14" fmla="*/ 64822 w 100711"/>
                    <a:gd name="connsiteY14" fmla="*/ 69369 h 115820"/>
                    <a:gd name="connsiteX15" fmla="*/ 64822 w 100711"/>
                    <a:gd name="connsiteY15" fmla="*/ 67210 h 115820"/>
                    <a:gd name="connsiteX16" fmla="*/ 47432 w 100711"/>
                    <a:gd name="connsiteY16" fmla="*/ 69585 h 115820"/>
                    <a:gd name="connsiteX17" fmla="*/ 34535 w 100711"/>
                    <a:gd name="connsiteY17" fmla="*/ 79918 h 115820"/>
                    <a:gd name="connsiteX18" fmla="*/ 45708 w 100711"/>
                    <a:gd name="connsiteY18" fmla="*/ 88955 h 115820"/>
                    <a:gd name="connsiteX19" fmla="*/ 64822 w 100711"/>
                    <a:gd name="connsiteY19" fmla="*/ 69369 h 115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0711" h="115820">
                      <a:moveTo>
                        <a:pt x="48078" y="62"/>
                      </a:moveTo>
                      <a:cubicBezTo>
                        <a:pt x="76210" y="62"/>
                        <a:pt x="100711" y="13849"/>
                        <a:pt x="100711" y="45249"/>
                      </a:cubicBezTo>
                      <a:lnTo>
                        <a:pt x="100711" y="113261"/>
                      </a:lnTo>
                      <a:lnTo>
                        <a:pt x="65930" y="113261"/>
                      </a:lnTo>
                      <a:lnTo>
                        <a:pt x="65930" y="100121"/>
                      </a:lnTo>
                      <a:cubicBezTo>
                        <a:pt x="60359" y="108942"/>
                        <a:pt x="49617" y="115821"/>
                        <a:pt x="35858" y="115821"/>
                      </a:cubicBezTo>
                      <a:cubicBezTo>
                        <a:pt x="15021" y="115821"/>
                        <a:pt x="0" y="102681"/>
                        <a:pt x="0" y="84822"/>
                      </a:cubicBezTo>
                      <a:cubicBezTo>
                        <a:pt x="0" y="66963"/>
                        <a:pt x="13759" y="54039"/>
                        <a:pt x="38013" y="50400"/>
                      </a:cubicBezTo>
                      <a:lnTo>
                        <a:pt x="64637" y="46729"/>
                      </a:lnTo>
                      <a:lnTo>
                        <a:pt x="64637" y="45002"/>
                      </a:lnTo>
                      <a:cubicBezTo>
                        <a:pt x="64637" y="36612"/>
                        <a:pt x="56696" y="31862"/>
                        <a:pt x="44877" y="31862"/>
                      </a:cubicBezTo>
                      <a:cubicBezTo>
                        <a:pt x="30041" y="31862"/>
                        <a:pt x="16313" y="37661"/>
                        <a:pt x="8157" y="43491"/>
                      </a:cubicBezTo>
                      <a:lnTo>
                        <a:pt x="8157" y="9901"/>
                      </a:lnTo>
                      <a:cubicBezTo>
                        <a:pt x="18252" y="3886"/>
                        <a:pt x="33273" y="0"/>
                        <a:pt x="48109" y="0"/>
                      </a:cubicBezTo>
                      <a:close/>
                      <a:moveTo>
                        <a:pt x="64822" y="69369"/>
                      </a:moveTo>
                      <a:lnTo>
                        <a:pt x="64822" y="67210"/>
                      </a:lnTo>
                      <a:lnTo>
                        <a:pt x="47432" y="69585"/>
                      </a:lnTo>
                      <a:cubicBezTo>
                        <a:pt x="39275" y="70664"/>
                        <a:pt x="34535" y="74304"/>
                        <a:pt x="34535" y="79918"/>
                      </a:cubicBezTo>
                      <a:cubicBezTo>
                        <a:pt x="34535" y="85531"/>
                        <a:pt x="38844" y="88955"/>
                        <a:pt x="45708" y="88955"/>
                      </a:cubicBezTo>
                      <a:cubicBezTo>
                        <a:pt x="55373" y="88955"/>
                        <a:pt x="64822" y="80997"/>
                        <a:pt x="64822" y="69369"/>
                      </a:cubicBezTo>
                      <a:close/>
                    </a:path>
                  </a:pathLst>
                </a:custGeom>
                <a:grpFill/>
                <a:ln w="3075" cap="flat">
                  <a:noFill/>
                  <a:prstDash val="solid"/>
                  <a:miter/>
                </a:ln>
              </p:spPr>
              <p:txBody>
                <a:bodyPr rtlCol="0" anchor="ctr"/>
                <a:lstStyle/>
                <a:p>
                  <a:endParaRPr lang="en-IS">
                    <a:solidFill>
                      <a:schemeClr val="bg1"/>
                    </a:solidFill>
                  </a:endParaRPr>
                </a:p>
              </p:txBody>
            </p:sp>
            <p:sp>
              <p:nvSpPr>
                <p:cNvPr id="41" name="Freeform 40">
                  <a:extLst>
                    <a:ext uri="{FF2B5EF4-FFF2-40B4-BE49-F238E27FC236}">
                      <a16:creationId xmlns:a16="http://schemas.microsoft.com/office/drawing/2014/main" id="{2442139A-E246-D2B1-62BC-FA321AC7DC95}"/>
                    </a:ext>
                  </a:extLst>
                </p:cNvPr>
                <p:cNvSpPr/>
                <p:nvPr/>
              </p:nvSpPr>
              <p:spPr>
                <a:xfrm>
                  <a:off x="11724471" y="373442"/>
                  <a:ext cx="40167" cy="161223"/>
                </a:xfrm>
                <a:custGeom>
                  <a:avLst/>
                  <a:gdLst>
                    <a:gd name="connsiteX0" fmla="*/ 40168 w 40167"/>
                    <a:gd name="connsiteY0" fmla="*/ 19586 h 161223"/>
                    <a:gd name="connsiteX1" fmla="*/ 19976 w 40167"/>
                    <a:gd name="connsiteY1" fmla="*/ 38956 h 161223"/>
                    <a:gd name="connsiteX2" fmla="*/ 0 w 40167"/>
                    <a:gd name="connsiteY2" fmla="*/ 19586 h 161223"/>
                    <a:gd name="connsiteX3" fmla="*/ 19976 w 40167"/>
                    <a:gd name="connsiteY3" fmla="*/ 0 h 161223"/>
                    <a:gd name="connsiteX4" fmla="*/ 40168 w 40167"/>
                    <a:gd name="connsiteY4" fmla="*/ 19586 h 161223"/>
                    <a:gd name="connsiteX5" fmla="*/ 1293 w 40167"/>
                    <a:gd name="connsiteY5" fmla="*/ 50585 h 161223"/>
                    <a:gd name="connsiteX6" fmla="*/ 38659 w 40167"/>
                    <a:gd name="connsiteY6" fmla="*/ 50585 h 161223"/>
                    <a:gd name="connsiteX7" fmla="*/ 38659 w 40167"/>
                    <a:gd name="connsiteY7" fmla="*/ 161224 h 161223"/>
                    <a:gd name="connsiteX8" fmla="*/ 1293 w 40167"/>
                    <a:gd name="connsiteY8" fmla="*/ 161224 h 161223"/>
                    <a:gd name="connsiteX9" fmla="*/ 1293 w 40167"/>
                    <a:gd name="connsiteY9" fmla="*/ 50585 h 161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167" h="161223">
                      <a:moveTo>
                        <a:pt x="40168" y="19586"/>
                      </a:moveTo>
                      <a:cubicBezTo>
                        <a:pt x="40168" y="30783"/>
                        <a:pt x="31580" y="38956"/>
                        <a:pt x="19976" y="38956"/>
                      </a:cubicBezTo>
                      <a:cubicBezTo>
                        <a:pt x="8372" y="38956"/>
                        <a:pt x="0" y="30783"/>
                        <a:pt x="0" y="19586"/>
                      </a:cubicBezTo>
                      <a:cubicBezTo>
                        <a:pt x="0" y="8390"/>
                        <a:pt x="8588" y="0"/>
                        <a:pt x="19976" y="0"/>
                      </a:cubicBezTo>
                      <a:cubicBezTo>
                        <a:pt x="31365" y="0"/>
                        <a:pt x="40168" y="8390"/>
                        <a:pt x="40168" y="19586"/>
                      </a:cubicBezTo>
                      <a:close/>
                      <a:moveTo>
                        <a:pt x="1293" y="50585"/>
                      </a:moveTo>
                      <a:lnTo>
                        <a:pt x="38659" y="50585"/>
                      </a:lnTo>
                      <a:lnTo>
                        <a:pt x="38659" y="161224"/>
                      </a:lnTo>
                      <a:lnTo>
                        <a:pt x="1293" y="161224"/>
                      </a:lnTo>
                      <a:lnTo>
                        <a:pt x="1293" y="50585"/>
                      </a:lnTo>
                      <a:close/>
                    </a:path>
                  </a:pathLst>
                </a:custGeom>
                <a:grpFill/>
                <a:ln w="3075" cap="flat">
                  <a:noFill/>
                  <a:prstDash val="solid"/>
                  <a:miter/>
                </a:ln>
              </p:spPr>
              <p:txBody>
                <a:bodyPr rtlCol="0" anchor="ctr"/>
                <a:lstStyle/>
                <a:p>
                  <a:endParaRPr lang="en-IS">
                    <a:solidFill>
                      <a:schemeClr val="bg1"/>
                    </a:solidFill>
                  </a:endParaRPr>
                </a:p>
              </p:txBody>
            </p:sp>
            <p:sp>
              <p:nvSpPr>
                <p:cNvPr id="42" name="Freeform 41">
                  <a:extLst>
                    <a:ext uri="{FF2B5EF4-FFF2-40B4-BE49-F238E27FC236}">
                      <a16:creationId xmlns:a16="http://schemas.microsoft.com/office/drawing/2014/main" id="{15D4D365-72C4-8B9D-C4F7-818D5658DB0C}"/>
                    </a:ext>
                  </a:extLst>
                </p:cNvPr>
                <p:cNvSpPr/>
                <p:nvPr/>
              </p:nvSpPr>
              <p:spPr>
                <a:xfrm>
                  <a:off x="11787816" y="380968"/>
                  <a:ext cx="53895" cy="156257"/>
                </a:xfrm>
                <a:custGeom>
                  <a:avLst/>
                  <a:gdLst>
                    <a:gd name="connsiteX0" fmla="*/ 0 w 53895"/>
                    <a:gd name="connsiteY0" fmla="*/ 0 h 156257"/>
                    <a:gd name="connsiteX1" fmla="*/ 37367 w 53895"/>
                    <a:gd name="connsiteY1" fmla="*/ 0 h 156257"/>
                    <a:gd name="connsiteX2" fmla="*/ 37367 w 53895"/>
                    <a:gd name="connsiteY2" fmla="*/ 113631 h 156257"/>
                    <a:gd name="connsiteX3" fmla="*/ 46600 w 53895"/>
                    <a:gd name="connsiteY3" fmla="*/ 124180 h 156257"/>
                    <a:gd name="connsiteX4" fmla="*/ 53895 w 53895"/>
                    <a:gd name="connsiteY4" fmla="*/ 122884 h 156257"/>
                    <a:gd name="connsiteX5" fmla="*/ 53895 w 53895"/>
                    <a:gd name="connsiteY5" fmla="*/ 153451 h 156257"/>
                    <a:gd name="connsiteX6" fmla="*/ 36720 w 53895"/>
                    <a:gd name="connsiteY6" fmla="*/ 156258 h 156257"/>
                    <a:gd name="connsiteX7" fmla="*/ 0 w 53895"/>
                    <a:gd name="connsiteY7" fmla="*/ 120540 h 156257"/>
                    <a:gd name="connsiteX8" fmla="*/ 0 w 53895"/>
                    <a:gd name="connsiteY8" fmla="*/ 0 h 156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895" h="156257">
                      <a:moveTo>
                        <a:pt x="0" y="0"/>
                      </a:moveTo>
                      <a:lnTo>
                        <a:pt x="37367" y="0"/>
                      </a:lnTo>
                      <a:lnTo>
                        <a:pt x="37367" y="113631"/>
                      </a:lnTo>
                      <a:cubicBezTo>
                        <a:pt x="37367" y="120509"/>
                        <a:pt x="39737" y="124180"/>
                        <a:pt x="46600" y="124180"/>
                      </a:cubicBezTo>
                      <a:cubicBezTo>
                        <a:pt x="49186" y="124180"/>
                        <a:pt x="51741" y="123748"/>
                        <a:pt x="53895" y="122884"/>
                      </a:cubicBezTo>
                      <a:lnTo>
                        <a:pt x="53895" y="153451"/>
                      </a:lnTo>
                      <a:cubicBezTo>
                        <a:pt x="49802" y="155178"/>
                        <a:pt x="43799" y="156258"/>
                        <a:pt x="36720" y="156258"/>
                      </a:cubicBezTo>
                      <a:cubicBezTo>
                        <a:pt x="14374" y="156258"/>
                        <a:pt x="0" y="144413"/>
                        <a:pt x="0" y="120540"/>
                      </a:cubicBezTo>
                      <a:lnTo>
                        <a:pt x="0" y="0"/>
                      </a:lnTo>
                      <a:close/>
                    </a:path>
                  </a:pathLst>
                </a:custGeom>
                <a:grpFill/>
                <a:ln w="3075" cap="flat">
                  <a:noFill/>
                  <a:prstDash val="solid"/>
                  <a:miter/>
                </a:ln>
              </p:spPr>
              <p:txBody>
                <a:bodyPr rtlCol="0" anchor="ctr"/>
                <a:lstStyle/>
                <a:p>
                  <a:endParaRPr lang="en-IS">
                    <a:solidFill>
                      <a:schemeClr val="bg1"/>
                    </a:solidFill>
                  </a:endParaRPr>
                </a:p>
              </p:txBody>
            </p:sp>
          </p:grpSp>
          <p:grpSp>
            <p:nvGrpSpPr>
              <p:cNvPr id="31" name="Graphic 1">
                <a:extLst>
                  <a:ext uri="{FF2B5EF4-FFF2-40B4-BE49-F238E27FC236}">
                    <a16:creationId xmlns:a16="http://schemas.microsoft.com/office/drawing/2014/main" id="{12B6D933-517D-3217-2DB3-9B49C4FE5DC9}"/>
                  </a:ext>
                </a:extLst>
              </p:cNvPr>
              <p:cNvGrpSpPr/>
              <p:nvPr/>
            </p:nvGrpSpPr>
            <p:grpSpPr>
              <a:xfrm>
                <a:off x="10610584" y="331617"/>
                <a:ext cx="291422" cy="292096"/>
                <a:chOff x="10610584" y="331617"/>
                <a:chExt cx="291422" cy="292096"/>
              </a:xfrm>
              <a:grpFill/>
            </p:grpSpPr>
            <p:sp>
              <p:nvSpPr>
                <p:cNvPr id="32" name="Freeform 31">
                  <a:extLst>
                    <a:ext uri="{FF2B5EF4-FFF2-40B4-BE49-F238E27FC236}">
                      <a16:creationId xmlns:a16="http://schemas.microsoft.com/office/drawing/2014/main" id="{A0605D34-6B7D-0496-76F0-076D0C208E9F}"/>
                    </a:ext>
                  </a:extLst>
                </p:cNvPr>
                <p:cNvSpPr/>
                <p:nvPr/>
              </p:nvSpPr>
              <p:spPr>
                <a:xfrm>
                  <a:off x="10610584" y="353300"/>
                  <a:ext cx="291422" cy="270412"/>
                </a:xfrm>
                <a:custGeom>
                  <a:avLst/>
                  <a:gdLst>
                    <a:gd name="connsiteX0" fmla="*/ 192065 w 291422"/>
                    <a:gd name="connsiteY0" fmla="*/ 59468 h 270412"/>
                    <a:gd name="connsiteX1" fmla="*/ 160824 w 291422"/>
                    <a:gd name="connsiteY1" fmla="*/ 84791 h 270412"/>
                    <a:gd name="connsiteX2" fmla="*/ 192189 w 291422"/>
                    <a:gd name="connsiteY2" fmla="*/ 104408 h 270412"/>
                    <a:gd name="connsiteX3" fmla="*/ 231679 w 291422"/>
                    <a:gd name="connsiteY3" fmla="*/ 114772 h 270412"/>
                    <a:gd name="connsiteX4" fmla="*/ 250670 w 291422"/>
                    <a:gd name="connsiteY4" fmla="*/ 152741 h 270412"/>
                    <a:gd name="connsiteX5" fmla="*/ 210533 w 291422"/>
                    <a:gd name="connsiteY5" fmla="*/ 204622 h 270412"/>
                    <a:gd name="connsiteX6" fmla="*/ 149189 w 291422"/>
                    <a:gd name="connsiteY6" fmla="*/ 211346 h 270412"/>
                    <a:gd name="connsiteX7" fmla="*/ 141187 w 291422"/>
                    <a:gd name="connsiteY7" fmla="*/ 211130 h 270412"/>
                    <a:gd name="connsiteX8" fmla="*/ 104251 w 291422"/>
                    <a:gd name="connsiteY8" fmla="*/ 206966 h 270412"/>
                    <a:gd name="connsiteX9" fmla="*/ 57743 w 291422"/>
                    <a:gd name="connsiteY9" fmla="*/ 182044 h 270412"/>
                    <a:gd name="connsiteX10" fmla="*/ 38321 w 291422"/>
                    <a:gd name="connsiteY10" fmla="*/ 104717 h 270412"/>
                    <a:gd name="connsiteX11" fmla="*/ 39152 w 291422"/>
                    <a:gd name="connsiteY11" fmla="*/ 91762 h 270412"/>
                    <a:gd name="connsiteX12" fmla="*/ 69408 w 291422"/>
                    <a:gd name="connsiteY12" fmla="*/ 0 h 270412"/>
                    <a:gd name="connsiteX13" fmla="*/ 0 w 291422"/>
                    <a:gd name="connsiteY13" fmla="*/ 124395 h 270412"/>
                    <a:gd name="connsiteX14" fmla="*/ 145711 w 291422"/>
                    <a:gd name="connsiteY14" fmla="*/ 270413 h 270412"/>
                    <a:gd name="connsiteX15" fmla="*/ 291422 w 291422"/>
                    <a:gd name="connsiteY15" fmla="*/ 124395 h 270412"/>
                    <a:gd name="connsiteX16" fmla="*/ 288036 w 291422"/>
                    <a:gd name="connsiteY16" fmla="*/ 93027 h 270412"/>
                    <a:gd name="connsiteX17" fmla="*/ 192127 w 291422"/>
                    <a:gd name="connsiteY17" fmla="*/ 59499 h 270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91422" h="270412">
                      <a:moveTo>
                        <a:pt x="192065" y="59468"/>
                      </a:moveTo>
                      <a:cubicBezTo>
                        <a:pt x="173167" y="59468"/>
                        <a:pt x="160824" y="65421"/>
                        <a:pt x="160824" y="84791"/>
                      </a:cubicBezTo>
                      <a:cubicBezTo>
                        <a:pt x="160824" y="95433"/>
                        <a:pt x="166457" y="103360"/>
                        <a:pt x="192189" y="104408"/>
                      </a:cubicBezTo>
                      <a:cubicBezTo>
                        <a:pt x="207794" y="105056"/>
                        <a:pt x="220937" y="107400"/>
                        <a:pt x="231679" y="114772"/>
                      </a:cubicBezTo>
                      <a:cubicBezTo>
                        <a:pt x="244914" y="123840"/>
                        <a:pt x="250485" y="138769"/>
                        <a:pt x="250670" y="152741"/>
                      </a:cubicBezTo>
                      <a:cubicBezTo>
                        <a:pt x="250947" y="170816"/>
                        <a:pt x="242852" y="193641"/>
                        <a:pt x="210533" y="204622"/>
                      </a:cubicBezTo>
                      <a:cubicBezTo>
                        <a:pt x="192250" y="210821"/>
                        <a:pt x="171074" y="211346"/>
                        <a:pt x="149189" y="211346"/>
                      </a:cubicBezTo>
                      <a:cubicBezTo>
                        <a:pt x="146511" y="211346"/>
                        <a:pt x="143864" y="211130"/>
                        <a:pt x="141187" y="211130"/>
                      </a:cubicBezTo>
                      <a:cubicBezTo>
                        <a:pt x="119241" y="211037"/>
                        <a:pt x="104251" y="206966"/>
                        <a:pt x="104251" y="206966"/>
                      </a:cubicBezTo>
                      <a:cubicBezTo>
                        <a:pt x="89415" y="203974"/>
                        <a:pt x="69624" y="197373"/>
                        <a:pt x="57743" y="182044"/>
                      </a:cubicBezTo>
                      <a:cubicBezTo>
                        <a:pt x="38290" y="156936"/>
                        <a:pt x="37767" y="122915"/>
                        <a:pt x="38321" y="104717"/>
                      </a:cubicBezTo>
                      <a:cubicBezTo>
                        <a:pt x="38444" y="100522"/>
                        <a:pt x="38721" y="96204"/>
                        <a:pt x="39152" y="91762"/>
                      </a:cubicBezTo>
                      <a:cubicBezTo>
                        <a:pt x="42199" y="61442"/>
                        <a:pt x="53434" y="27143"/>
                        <a:pt x="69408" y="0"/>
                      </a:cubicBezTo>
                      <a:cubicBezTo>
                        <a:pt x="27763" y="25693"/>
                        <a:pt x="0" y="71806"/>
                        <a:pt x="0" y="124395"/>
                      </a:cubicBezTo>
                      <a:cubicBezTo>
                        <a:pt x="0" y="205023"/>
                        <a:pt x="65222" y="270413"/>
                        <a:pt x="145711" y="270413"/>
                      </a:cubicBezTo>
                      <a:cubicBezTo>
                        <a:pt x="226200" y="270413"/>
                        <a:pt x="291422" y="205053"/>
                        <a:pt x="291422" y="124395"/>
                      </a:cubicBezTo>
                      <a:cubicBezTo>
                        <a:pt x="291422" y="113631"/>
                        <a:pt x="290253" y="103144"/>
                        <a:pt x="288036" y="93027"/>
                      </a:cubicBezTo>
                      <a:cubicBezTo>
                        <a:pt x="286374" y="91947"/>
                        <a:pt x="239312" y="59499"/>
                        <a:pt x="192127" y="59499"/>
                      </a:cubicBezTo>
                      <a:close/>
                    </a:path>
                  </a:pathLst>
                </a:custGeom>
                <a:grpFill/>
                <a:ln w="3075" cap="flat">
                  <a:noFill/>
                  <a:prstDash val="solid"/>
                  <a:miter/>
                </a:ln>
              </p:spPr>
              <p:txBody>
                <a:bodyPr rtlCol="0" anchor="ctr"/>
                <a:lstStyle/>
                <a:p>
                  <a:endParaRPr lang="en-IS">
                    <a:solidFill>
                      <a:schemeClr val="bg1"/>
                    </a:solidFill>
                  </a:endParaRPr>
                </a:p>
              </p:txBody>
            </p:sp>
            <p:sp>
              <p:nvSpPr>
                <p:cNvPr id="34" name="Freeform 33">
                  <a:extLst>
                    <a:ext uri="{FF2B5EF4-FFF2-40B4-BE49-F238E27FC236}">
                      <a16:creationId xmlns:a16="http://schemas.microsoft.com/office/drawing/2014/main" id="{45CCAA40-CF79-E407-39FA-010B13A3AB4E}"/>
                    </a:ext>
                  </a:extLst>
                </p:cNvPr>
                <p:cNvSpPr/>
                <p:nvPr/>
              </p:nvSpPr>
              <p:spPr>
                <a:xfrm>
                  <a:off x="10676964" y="331617"/>
                  <a:ext cx="214146" cy="202061"/>
                </a:xfrm>
                <a:custGeom>
                  <a:avLst/>
                  <a:gdLst>
                    <a:gd name="connsiteX0" fmla="*/ 20388 w 214146"/>
                    <a:gd name="connsiteY0" fmla="*/ 35039 h 202061"/>
                    <a:gd name="connsiteX1" fmla="*/ 2043 w 214146"/>
                    <a:gd name="connsiteY1" fmla="*/ 102187 h 202061"/>
                    <a:gd name="connsiteX2" fmla="*/ 2474 w 214146"/>
                    <a:gd name="connsiteY2" fmla="*/ 154777 h 202061"/>
                    <a:gd name="connsiteX3" fmla="*/ 82840 w 214146"/>
                    <a:gd name="connsiteY3" fmla="*/ 202062 h 202061"/>
                    <a:gd name="connsiteX4" fmla="*/ 153480 w 214146"/>
                    <a:gd name="connsiteY4" fmla="*/ 173315 h 202061"/>
                    <a:gd name="connsiteX5" fmla="*/ 120022 w 214146"/>
                    <a:gd name="connsiteY5" fmla="*/ 154870 h 202061"/>
                    <a:gd name="connsiteX6" fmla="*/ 63634 w 214146"/>
                    <a:gd name="connsiteY6" fmla="*/ 102311 h 202061"/>
                    <a:gd name="connsiteX7" fmla="*/ 114543 w 214146"/>
                    <a:gd name="connsiteY7" fmla="*/ 55057 h 202061"/>
                    <a:gd name="connsiteX8" fmla="*/ 214146 w 214146"/>
                    <a:gd name="connsiteY8" fmla="*/ 90590 h 202061"/>
                    <a:gd name="connsiteX9" fmla="*/ 79331 w 214146"/>
                    <a:gd name="connsiteY9" fmla="*/ 0 h 202061"/>
                    <a:gd name="connsiteX10" fmla="*/ 34639 w 214146"/>
                    <a:gd name="connsiteY10" fmla="*/ 7002 h 202061"/>
                    <a:gd name="connsiteX11" fmla="*/ 20419 w 214146"/>
                    <a:gd name="connsiteY11" fmla="*/ 35008 h 202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4146" h="202061">
                      <a:moveTo>
                        <a:pt x="20388" y="35039"/>
                      </a:moveTo>
                      <a:cubicBezTo>
                        <a:pt x="11431" y="57525"/>
                        <a:pt x="5337" y="78221"/>
                        <a:pt x="2043" y="102187"/>
                      </a:cubicBezTo>
                      <a:cubicBezTo>
                        <a:pt x="-1558" y="128374"/>
                        <a:pt x="258" y="146727"/>
                        <a:pt x="2474" y="154777"/>
                      </a:cubicBezTo>
                      <a:cubicBezTo>
                        <a:pt x="12755" y="192376"/>
                        <a:pt x="27252" y="202062"/>
                        <a:pt x="82840" y="202062"/>
                      </a:cubicBezTo>
                      <a:cubicBezTo>
                        <a:pt x="138428" y="202062"/>
                        <a:pt x="153480" y="195091"/>
                        <a:pt x="153480" y="173315"/>
                      </a:cubicBezTo>
                      <a:cubicBezTo>
                        <a:pt x="153480" y="167393"/>
                        <a:pt x="149232" y="155024"/>
                        <a:pt x="120022" y="154870"/>
                      </a:cubicBezTo>
                      <a:cubicBezTo>
                        <a:pt x="101523" y="154777"/>
                        <a:pt x="60925" y="149441"/>
                        <a:pt x="63634" y="102311"/>
                      </a:cubicBezTo>
                      <a:cubicBezTo>
                        <a:pt x="65265" y="73780"/>
                        <a:pt x="88042" y="54934"/>
                        <a:pt x="114543" y="55057"/>
                      </a:cubicBezTo>
                      <a:cubicBezTo>
                        <a:pt x="172409" y="55304"/>
                        <a:pt x="209837" y="87197"/>
                        <a:pt x="214146" y="90590"/>
                      </a:cubicBezTo>
                      <a:cubicBezTo>
                        <a:pt x="192354" y="37445"/>
                        <a:pt x="140213" y="0"/>
                        <a:pt x="79331" y="0"/>
                      </a:cubicBezTo>
                      <a:cubicBezTo>
                        <a:pt x="63757" y="0"/>
                        <a:pt x="48736" y="2468"/>
                        <a:pt x="34639" y="7002"/>
                      </a:cubicBezTo>
                      <a:cubicBezTo>
                        <a:pt x="33254" y="8976"/>
                        <a:pt x="27283" y="17705"/>
                        <a:pt x="20419" y="35008"/>
                      </a:cubicBezTo>
                      <a:close/>
                    </a:path>
                  </a:pathLst>
                </a:custGeom>
                <a:grpFill/>
                <a:ln w="3075" cap="flat">
                  <a:noFill/>
                  <a:prstDash val="solid"/>
                  <a:miter/>
                </a:ln>
              </p:spPr>
              <p:txBody>
                <a:bodyPr rtlCol="0" anchor="ctr"/>
                <a:lstStyle/>
                <a:p>
                  <a:endParaRPr lang="en-IS">
                    <a:solidFill>
                      <a:schemeClr val="bg1"/>
                    </a:solidFill>
                  </a:endParaRPr>
                </a:p>
              </p:txBody>
            </p:sp>
          </p:grpSp>
        </p:grpSp>
        <p:grpSp>
          <p:nvGrpSpPr>
            <p:cNvPr id="8" name="Graphic 1">
              <a:extLst>
                <a:ext uri="{FF2B5EF4-FFF2-40B4-BE49-F238E27FC236}">
                  <a16:creationId xmlns:a16="http://schemas.microsoft.com/office/drawing/2014/main" id="{281BA16C-FA01-AEFC-BC7D-1FC7C27C5E95}"/>
                </a:ext>
              </a:extLst>
            </p:cNvPr>
            <p:cNvGrpSpPr/>
            <p:nvPr/>
          </p:nvGrpSpPr>
          <p:grpSpPr>
            <a:xfrm>
              <a:off x="10977294" y="598174"/>
              <a:ext cx="847919" cy="111995"/>
              <a:chOff x="10977294" y="598174"/>
              <a:chExt cx="847919" cy="111995"/>
            </a:xfrm>
            <a:solidFill>
              <a:schemeClr val="bg1"/>
            </a:solidFill>
          </p:grpSpPr>
          <p:grpSp>
            <p:nvGrpSpPr>
              <p:cNvPr id="9" name="Graphic 1">
                <a:extLst>
                  <a:ext uri="{FF2B5EF4-FFF2-40B4-BE49-F238E27FC236}">
                    <a16:creationId xmlns:a16="http://schemas.microsoft.com/office/drawing/2014/main" id="{643974D0-C823-BE8F-F8F1-5199C73CBA65}"/>
                  </a:ext>
                </a:extLst>
              </p:cNvPr>
              <p:cNvGrpSpPr/>
              <p:nvPr/>
            </p:nvGrpSpPr>
            <p:grpSpPr>
              <a:xfrm>
                <a:off x="10977294" y="623621"/>
                <a:ext cx="847919" cy="75291"/>
                <a:chOff x="10977294" y="623621"/>
                <a:chExt cx="847919" cy="75291"/>
              </a:xfrm>
              <a:grpFill/>
            </p:grpSpPr>
            <p:sp>
              <p:nvSpPr>
                <p:cNvPr id="18" name="Freeform 17">
                  <a:extLst>
                    <a:ext uri="{FF2B5EF4-FFF2-40B4-BE49-F238E27FC236}">
                      <a16:creationId xmlns:a16="http://schemas.microsoft.com/office/drawing/2014/main" id="{C3C09514-9C43-FBC0-BA9A-B39651A6C870}"/>
                    </a:ext>
                  </a:extLst>
                </p:cNvPr>
                <p:cNvSpPr/>
                <p:nvPr/>
              </p:nvSpPr>
              <p:spPr>
                <a:xfrm>
                  <a:off x="11421476" y="623713"/>
                  <a:ext cx="44476" cy="54810"/>
                </a:xfrm>
                <a:custGeom>
                  <a:avLst/>
                  <a:gdLst>
                    <a:gd name="connsiteX0" fmla="*/ 23516 w 44476"/>
                    <a:gd name="connsiteY0" fmla="*/ 47408 h 54810"/>
                    <a:gd name="connsiteX1" fmla="*/ 28102 w 44476"/>
                    <a:gd name="connsiteY1" fmla="*/ 46637 h 54810"/>
                    <a:gd name="connsiteX2" fmla="*/ 31980 w 44476"/>
                    <a:gd name="connsiteY2" fmla="*/ 44478 h 54810"/>
                    <a:gd name="connsiteX3" fmla="*/ 34720 w 44476"/>
                    <a:gd name="connsiteY3" fmla="*/ 41239 h 54810"/>
                    <a:gd name="connsiteX4" fmla="*/ 35951 w 44476"/>
                    <a:gd name="connsiteY4" fmla="*/ 37167 h 54810"/>
                    <a:gd name="connsiteX5" fmla="*/ 44477 w 44476"/>
                    <a:gd name="connsiteY5" fmla="*/ 37167 h 54810"/>
                    <a:gd name="connsiteX6" fmla="*/ 42538 w 44476"/>
                    <a:gd name="connsiteY6" fmla="*/ 43892 h 54810"/>
                    <a:gd name="connsiteX7" fmla="*/ 37982 w 44476"/>
                    <a:gd name="connsiteY7" fmla="*/ 49505 h 54810"/>
                    <a:gd name="connsiteX8" fmla="*/ 31426 w 44476"/>
                    <a:gd name="connsiteY8" fmla="*/ 53361 h 54810"/>
                    <a:gd name="connsiteX9" fmla="*/ 23516 w 44476"/>
                    <a:gd name="connsiteY9" fmla="*/ 54810 h 54810"/>
                    <a:gd name="connsiteX10" fmla="*/ 13143 w 44476"/>
                    <a:gd name="connsiteY10" fmla="*/ 52682 h 54810"/>
                    <a:gd name="connsiteX11" fmla="*/ 5817 w 44476"/>
                    <a:gd name="connsiteY11" fmla="*/ 46945 h 54810"/>
                    <a:gd name="connsiteX12" fmla="*/ 1447 w 44476"/>
                    <a:gd name="connsiteY12" fmla="*/ 38555 h 54810"/>
                    <a:gd name="connsiteX13" fmla="*/ 0 w 44476"/>
                    <a:gd name="connsiteY13" fmla="*/ 28439 h 54810"/>
                    <a:gd name="connsiteX14" fmla="*/ 0 w 44476"/>
                    <a:gd name="connsiteY14" fmla="*/ 26372 h 54810"/>
                    <a:gd name="connsiteX15" fmla="*/ 1447 w 44476"/>
                    <a:gd name="connsiteY15" fmla="*/ 16255 h 54810"/>
                    <a:gd name="connsiteX16" fmla="*/ 5817 w 44476"/>
                    <a:gd name="connsiteY16" fmla="*/ 7865 h 54810"/>
                    <a:gd name="connsiteX17" fmla="*/ 13143 w 44476"/>
                    <a:gd name="connsiteY17" fmla="*/ 2128 h 54810"/>
                    <a:gd name="connsiteX18" fmla="*/ 23485 w 44476"/>
                    <a:gd name="connsiteY18" fmla="*/ 0 h 54810"/>
                    <a:gd name="connsiteX19" fmla="*/ 31888 w 44476"/>
                    <a:gd name="connsiteY19" fmla="*/ 1481 h 54810"/>
                    <a:gd name="connsiteX20" fmla="*/ 38413 w 44476"/>
                    <a:gd name="connsiteY20" fmla="*/ 5521 h 54810"/>
                    <a:gd name="connsiteX21" fmla="*/ 42722 w 44476"/>
                    <a:gd name="connsiteY21" fmla="*/ 11597 h 54810"/>
                    <a:gd name="connsiteX22" fmla="*/ 44477 w 44476"/>
                    <a:gd name="connsiteY22" fmla="*/ 19185 h 54810"/>
                    <a:gd name="connsiteX23" fmla="*/ 35951 w 44476"/>
                    <a:gd name="connsiteY23" fmla="*/ 19185 h 54810"/>
                    <a:gd name="connsiteX24" fmla="*/ 34812 w 44476"/>
                    <a:gd name="connsiteY24" fmla="*/ 14620 h 54810"/>
                    <a:gd name="connsiteX25" fmla="*/ 32257 w 44476"/>
                    <a:gd name="connsiteY25" fmla="*/ 10919 h 54810"/>
                    <a:gd name="connsiteX26" fmla="*/ 28441 w 44476"/>
                    <a:gd name="connsiteY26" fmla="*/ 8390 h 54810"/>
                    <a:gd name="connsiteX27" fmla="*/ 23485 w 44476"/>
                    <a:gd name="connsiteY27" fmla="*/ 7464 h 54810"/>
                    <a:gd name="connsiteX28" fmla="*/ 16529 w 44476"/>
                    <a:gd name="connsiteY28" fmla="*/ 9130 h 54810"/>
                    <a:gd name="connsiteX29" fmla="*/ 12096 w 44476"/>
                    <a:gd name="connsiteY29" fmla="*/ 13510 h 54810"/>
                    <a:gd name="connsiteX30" fmla="*/ 9726 w 44476"/>
                    <a:gd name="connsiteY30" fmla="*/ 19617 h 54810"/>
                    <a:gd name="connsiteX31" fmla="*/ 9049 w 44476"/>
                    <a:gd name="connsiteY31" fmla="*/ 26434 h 54810"/>
                    <a:gd name="connsiteX32" fmla="*/ 9049 w 44476"/>
                    <a:gd name="connsiteY32" fmla="*/ 28500 h 54810"/>
                    <a:gd name="connsiteX33" fmla="*/ 9726 w 44476"/>
                    <a:gd name="connsiteY33" fmla="*/ 35409 h 54810"/>
                    <a:gd name="connsiteX34" fmla="*/ 12066 w 44476"/>
                    <a:gd name="connsiteY34" fmla="*/ 41486 h 54810"/>
                    <a:gd name="connsiteX35" fmla="*/ 16498 w 44476"/>
                    <a:gd name="connsiteY35" fmla="*/ 45835 h 54810"/>
                    <a:gd name="connsiteX36" fmla="*/ 23516 w 44476"/>
                    <a:gd name="connsiteY36" fmla="*/ 47500 h 54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4476" h="54810">
                      <a:moveTo>
                        <a:pt x="23516" y="47408"/>
                      </a:moveTo>
                      <a:cubicBezTo>
                        <a:pt x="25116" y="47408"/>
                        <a:pt x="26625" y="47161"/>
                        <a:pt x="28102" y="46637"/>
                      </a:cubicBezTo>
                      <a:cubicBezTo>
                        <a:pt x="29579" y="46112"/>
                        <a:pt x="30872" y="45403"/>
                        <a:pt x="31980" y="44478"/>
                      </a:cubicBezTo>
                      <a:cubicBezTo>
                        <a:pt x="33088" y="43552"/>
                        <a:pt x="34012" y="42473"/>
                        <a:pt x="34720" y="41239"/>
                      </a:cubicBezTo>
                      <a:cubicBezTo>
                        <a:pt x="35427" y="39974"/>
                        <a:pt x="35828" y="38617"/>
                        <a:pt x="35951" y="37167"/>
                      </a:cubicBezTo>
                      <a:lnTo>
                        <a:pt x="44477" y="37167"/>
                      </a:lnTo>
                      <a:cubicBezTo>
                        <a:pt x="44354" y="39512"/>
                        <a:pt x="43707" y="41763"/>
                        <a:pt x="42538" y="43892"/>
                      </a:cubicBezTo>
                      <a:cubicBezTo>
                        <a:pt x="41368" y="46020"/>
                        <a:pt x="39860" y="47901"/>
                        <a:pt x="37982" y="49505"/>
                      </a:cubicBezTo>
                      <a:cubicBezTo>
                        <a:pt x="36105" y="51109"/>
                        <a:pt x="33919" y="52405"/>
                        <a:pt x="31426" y="53361"/>
                      </a:cubicBezTo>
                      <a:cubicBezTo>
                        <a:pt x="28933" y="54317"/>
                        <a:pt x="26286" y="54810"/>
                        <a:pt x="23516" y="54810"/>
                      </a:cubicBezTo>
                      <a:cubicBezTo>
                        <a:pt x="19545" y="54810"/>
                        <a:pt x="16098" y="54101"/>
                        <a:pt x="13143" y="52682"/>
                      </a:cubicBezTo>
                      <a:cubicBezTo>
                        <a:pt x="10188" y="51263"/>
                        <a:pt x="7757" y="49351"/>
                        <a:pt x="5817" y="46945"/>
                      </a:cubicBezTo>
                      <a:cubicBezTo>
                        <a:pt x="3878" y="44539"/>
                        <a:pt x="2401" y="41732"/>
                        <a:pt x="1447" y="38555"/>
                      </a:cubicBezTo>
                      <a:cubicBezTo>
                        <a:pt x="492" y="35348"/>
                        <a:pt x="0" y="31986"/>
                        <a:pt x="0" y="28439"/>
                      </a:cubicBezTo>
                      <a:lnTo>
                        <a:pt x="0" y="26372"/>
                      </a:lnTo>
                      <a:cubicBezTo>
                        <a:pt x="0" y="22825"/>
                        <a:pt x="492" y="19463"/>
                        <a:pt x="1447" y="16255"/>
                      </a:cubicBezTo>
                      <a:cubicBezTo>
                        <a:pt x="2401" y="13047"/>
                        <a:pt x="3847" y="10271"/>
                        <a:pt x="5817" y="7865"/>
                      </a:cubicBezTo>
                      <a:cubicBezTo>
                        <a:pt x="7787" y="5459"/>
                        <a:pt x="10219" y="3547"/>
                        <a:pt x="13143" y="2128"/>
                      </a:cubicBezTo>
                      <a:cubicBezTo>
                        <a:pt x="16067" y="709"/>
                        <a:pt x="19514" y="0"/>
                        <a:pt x="23485" y="0"/>
                      </a:cubicBezTo>
                      <a:cubicBezTo>
                        <a:pt x="26563" y="0"/>
                        <a:pt x="29364" y="494"/>
                        <a:pt x="31888" y="1481"/>
                      </a:cubicBezTo>
                      <a:cubicBezTo>
                        <a:pt x="34412" y="2468"/>
                        <a:pt x="36597" y="3794"/>
                        <a:pt x="38413" y="5521"/>
                      </a:cubicBezTo>
                      <a:cubicBezTo>
                        <a:pt x="40229" y="7248"/>
                        <a:pt x="41676" y="9253"/>
                        <a:pt x="42722" y="11597"/>
                      </a:cubicBezTo>
                      <a:cubicBezTo>
                        <a:pt x="43769" y="13942"/>
                        <a:pt x="44354" y="16471"/>
                        <a:pt x="44477" y="19185"/>
                      </a:cubicBezTo>
                      <a:lnTo>
                        <a:pt x="35951" y="19185"/>
                      </a:lnTo>
                      <a:cubicBezTo>
                        <a:pt x="35828" y="17550"/>
                        <a:pt x="35427" y="16039"/>
                        <a:pt x="34812" y="14620"/>
                      </a:cubicBezTo>
                      <a:cubicBezTo>
                        <a:pt x="34165" y="13201"/>
                        <a:pt x="33334" y="11968"/>
                        <a:pt x="32257" y="10919"/>
                      </a:cubicBezTo>
                      <a:cubicBezTo>
                        <a:pt x="31180" y="9870"/>
                        <a:pt x="29918" y="9007"/>
                        <a:pt x="28441" y="8390"/>
                      </a:cubicBezTo>
                      <a:cubicBezTo>
                        <a:pt x="26963" y="7773"/>
                        <a:pt x="25301" y="7464"/>
                        <a:pt x="23485" y="7464"/>
                      </a:cubicBezTo>
                      <a:cubicBezTo>
                        <a:pt x="20684" y="7464"/>
                        <a:pt x="18375" y="8020"/>
                        <a:pt x="16529" y="9130"/>
                      </a:cubicBezTo>
                      <a:cubicBezTo>
                        <a:pt x="14682" y="10240"/>
                        <a:pt x="13205" y="11690"/>
                        <a:pt x="12096" y="13510"/>
                      </a:cubicBezTo>
                      <a:cubicBezTo>
                        <a:pt x="10988" y="15330"/>
                        <a:pt x="10188" y="17365"/>
                        <a:pt x="9726" y="19617"/>
                      </a:cubicBezTo>
                      <a:cubicBezTo>
                        <a:pt x="9265" y="21869"/>
                        <a:pt x="9049" y="24151"/>
                        <a:pt x="9049" y="26434"/>
                      </a:cubicBezTo>
                      <a:lnTo>
                        <a:pt x="9049" y="28500"/>
                      </a:lnTo>
                      <a:cubicBezTo>
                        <a:pt x="9049" y="30844"/>
                        <a:pt x="9265" y="33158"/>
                        <a:pt x="9726" y="35409"/>
                      </a:cubicBezTo>
                      <a:cubicBezTo>
                        <a:pt x="10188" y="37661"/>
                        <a:pt x="10958" y="39697"/>
                        <a:pt x="12066" y="41486"/>
                      </a:cubicBezTo>
                      <a:cubicBezTo>
                        <a:pt x="13174" y="43275"/>
                        <a:pt x="14651" y="44724"/>
                        <a:pt x="16498" y="45835"/>
                      </a:cubicBezTo>
                      <a:cubicBezTo>
                        <a:pt x="18345" y="46945"/>
                        <a:pt x="20684" y="47500"/>
                        <a:pt x="23516" y="47500"/>
                      </a:cubicBezTo>
                      <a:close/>
                    </a:path>
                  </a:pathLst>
                </a:custGeom>
                <a:grpFill/>
                <a:ln w="3075" cap="flat">
                  <a:noFill/>
                  <a:prstDash val="solid"/>
                  <a:miter/>
                </a:ln>
              </p:spPr>
              <p:txBody>
                <a:bodyPr rtlCol="0" anchor="ctr"/>
                <a:lstStyle/>
                <a:p>
                  <a:endParaRPr lang="en-IS">
                    <a:solidFill>
                      <a:schemeClr val="bg1"/>
                    </a:solidFill>
                  </a:endParaRPr>
                </a:p>
              </p:txBody>
            </p:sp>
            <p:sp>
              <p:nvSpPr>
                <p:cNvPr id="19" name="Freeform 18">
                  <a:extLst>
                    <a:ext uri="{FF2B5EF4-FFF2-40B4-BE49-F238E27FC236}">
                      <a16:creationId xmlns:a16="http://schemas.microsoft.com/office/drawing/2014/main" id="{EA42E3B6-85F2-9FDA-C989-327F06410980}"/>
                    </a:ext>
                  </a:extLst>
                </p:cNvPr>
                <p:cNvSpPr/>
                <p:nvPr/>
              </p:nvSpPr>
              <p:spPr>
                <a:xfrm>
                  <a:off x="11473647" y="623651"/>
                  <a:ext cx="48077" cy="54841"/>
                </a:xfrm>
                <a:custGeom>
                  <a:avLst/>
                  <a:gdLst>
                    <a:gd name="connsiteX0" fmla="*/ 62 w 48077"/>
                    <a:gd name="connsiteY0" fmla="*/ 26927 h 54841"/>
                    <a:gd name="connsiteX1" fmla="*/ 1754 w 48077"/>
                    <a:gd name="connsiteY1" fmla="*/ 16255 h 54841"/>
                    <a:gd name="connsiteX2" fmla="*/ 6525 w 48077"/>
                    <a:gd name="connsiteY2" fmla="*/ 7742 h 54841"/>
                    <a:gd name="connsiteX3" fmla="*/ 14066 w 48077"/>
                    <a:gd name="connsiteY3" fmla="*/ 2067 h 54841"/>
                    <a:gd name="connsiteX4" fmla="*/ 24008 w 48077"/>
                    <a:gd name="connsiteY4" fmla="*/ 0 h 54841"/>
                    <a:gd name="connsiteX5" fmla="*/ 34073 w 48077"/>
                    <a:gd name="connsiteY5" fmla="*/ 2067 h 54841"/>
                    <a:gd name="connsiteX6" fmla="*/ 41645 w 48077"/>
                    <a:gd name="connsiteY6" fmla="*/ 7742 h 54841"/>
                    <a:gd name="connsiteX7" fmla="*/ 46416 w 48077"/>
                    <a:gd name="connsiteY7" fmla="*/ 16255 h 54841"/>
                    <a:gd name="connsiteX8" fmla="*/ 48078 w 48077"/>
                    <a:gd name="connsiteY8" fmla="*/ 26927 h 54841"/>
                    <a:gd name="connsiteX9" fmla="*/ 48078 w 48077"/>
                    <a:gd name="connsiteY9" fmla="*/ 28007 h 54841"/>
                    <a:gd name="connsiteX10" fmla="*/ 46416 w 48077"/>
                    <a:gd name="connsiteY10" fmla="*/ 38679 h 54841"/>
                    <a:gd name="connsiteX11" fmla="*/ 41645 w 48077"/>
                    <a:gd name="connsiteY11" fmla="*/ 47192 h 54841"/>
                    <a:gd name="connsiteX12" fmla="*/ 34073 w 48077"/>
                    <a:gd name="connsiteY12" fmla="*/ 52806 h 54841"/>
                    <a:gd name="connsiteX13" fmla="*/ 24070 w 48077"/>
                    <a:gd name="connsiteY13" fmla="*/ 54841 h 54841"/>
                    <a:gd name="connsiteX14" fmla="*/ 14066 w 48077"/>
                    <a:gd name="connsiteY14" fmla="*/ 52806 h 54841"/>
                    <a:gd name="connsiteX15" fmla="*/ 6494 w 48077"/>
                    <a:gd name="connsiteY15" fmla="*/ 47192 h 54841"/>
                    <a:gd name="connsiteX16" fmla="*/ 1693 w 48077"/>
                    <a:gd name="connsiteY16" fmla="*/ 38679 h 54841"/>
                    <a:gd name="connsiteX17" fmla="*/ 0 w 48077"/>
                    <a:gd name="connsiteY17" fmla="*/ 28007 h 54841"/>
                    <a:gd name="connsiteX18" fmla="*/ 0 w 48077"/>
                    <a:gd name="connsiteY18" fmla="*/ 26927 h 54841"/>
                    <a:gd name="connsiteX19" fmla="*/ 9142 w 48077"/>
                    <a:gd name="connsiteY19" fmla="*/ 28007 h 54841"/>
                    <a:gd name="connsiteX20" fmla="*/ 10065 w 48077"/>
                    <a:gd name="connsiteY20" fmla="*/ 35471 h 54841"/>
                    <a:gd name="connsiteX21" fmla="*/ 12866 w 48077"/>
                    <a:gd name="connsiteY21" fmla="*/ 41640 h 54841"/>
                    <a:gd name="connsiteX22" fmla="*/ 17544 w 48077"/>
                    <a:gd name="connsiteY22" fmla="*/ 45866 h 54841"/>
                    <a:gd name="connsiteX23" fmla="*/ 24100 w 48077"/>
                    <a:gd name="connsiteY23" fmla="*/ 47439 h 54841"/>
                    <a:gd name="connsiteX24" fmla="*/ 30626 w 48077"/>
                    <a:gd name="connsiteY24" fmla="*/ 45866 h 54841"/>
                    <a:gd name="connsiteX25" fmla="*/ 35304 w 48077"/>
                    <a:gd name="connsiteY25" fmla="*/ 41640 h 54841"/>
                    <a:gd name="connsiteX26" fmla="*/ 38105 w 48077"/>
                    <a:gd name="connsiteY26" fmla="*/ 35471 h 54841"/>
                    <a:gd name="connsiteX27" fmla="*/ 39059 w 48077"/>
                    <a:gd name="connsiteY27" fmla="*/ 28007 h 54841"/>
                    <a:gd name="connsiteX28" fmla="*/ 39059 w 48077"/>
                    <a:gd name="connsiteY28" fmla="*/ 26927 h 54841"/>
                    <a:gd name="connsiteX29" fmla="*/ 38105 w 48077"/>
                    <a:gd name="connsiteY29" fmla="*/ 19463 h 54841"/>
                    <a:gd name="connsiteX30" fmla="*/ 35274 w 48077"/>
                    <a:gd name="connsiteY30" fmla="*/ 13263 h 54841"/>
                    <a:gd name="connsiteX31" fmla="*/ 30564 w 48077"/>
                    <a:gd name="connsiteY31" fmla="*/ 9007 h 54841"/>
                    <a:gd name="connsiteX32" fmla="*/ 23977 w 48077"/>
                    <a:gd name="connsiteY32" fmla="*/ 7434 h 54841"/>
                    <a:gd name="connsiteX33" fmla="*/ 17483 w 48077"/>
                    <a:gd name="connsiteY33" fmla="*/ 9007 h 54841"/>
                    <a:gd name="connsiteX34" fmla="*/ 12835 w 48077"/>
                    <a:gd name="connsiteY34" fmla="*/ 13263 h 54841"/>
                    <a:gd name="connsiteX35" fmla="*/ 10034 w 48077"/>
                    <a:gd name="connsiteY35" fmla="*/ 19463 h 54841"/>
                    <a:gd name="connsiteX36" fmla="*/ 9111 w 48077"/>
                    <a:gd name="connsiteY36" fmla="*/ 26927 h 54841"/>
                    <a:gd name="connsiteX37" fmla="*/ 9111 w 48077"/>
                    <a:gd name="connsiteY37" fmla="*/ 28007 h 54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8077" h="54841">
                      <a:moveTo>
                        <a:pt x="62" y="26927"/>
                      </a:moveTo>
                      <a:cubicBezTo>
                        <a:pt x="62" y="23072"/>
                        <a:pt x="616" y="19525"/>
                        <a:pt x="1754" y="16255"/>
                      </a:cubicBezTo>
                      <a:cubicBezTo>
                        <a:pt x="2862" y="12986"/>
                        <a:pt x="4463" y="10148"/>
                        <a:pt x="6525" y="7742"/>
                      </a:cubicBezTo>
                      <a:cubicBezTo>
                        <a:pt x="8588" y="5336"/>
                        <a:pt x="11111" y="3455"/>
                        <a:pt x="14066" y="2067"/>
                      </a:cubicBezTo>
                      <a:cubicBezTo>
                        <a:pt x="17021" y="679"/>
                        <a:pt x="20345" y="0"/>
                        <a:pt x="24008" y="0"/>
                      </a:cubicBezTo>
                      <a:cubicBezTo>
                        <a:pt x="27671" y="0"/>
                        <a:pt x="31088" y="679"/>
                        <a:pt x="34073" y="2067"/>
                      </a:cubicBezTo>
                      <a:cubicBezTo>
                        <a:pt x="37059" y="3455"/>
                        <a:pt x="39583" y="5336"/>
                        <a:pt x="41645" y="7742"/>
                      </a:cubicBezTo>
                      <a:cubicBezTo>
                        <a:pt x="43738" y="10148"/>
                        <a:pt x="45308" y="12986"/>
                        <a:pt x="46416" y="16255"/>
                      </a:cubicBezTo>
                      <a:cubicBezTo>
                        <a:pt x="47524" y="19525"/>
                        <a:pt x="48078" y="23102"/>
                        <a:pt x="48078" y="26927"/>
                      </a:cubicBezTo>
                      <a:lnTo>
                        <a:pt x="48078" y="28007"/>
                      </a:lnTo>
                      <a:cubicBezTo>
                        <a:pt x="48078" y="31862"/>
                        <a:pt x="47524" y="35409"/>
                        <a:pt x="46416" y="38679"/>
                      </a:cubicBezTo>
                      <a:cubicBezTo>
                        <a:pt x="45308" y="41948"/>
                        <a:pt x="43707" y="44786"/>
                        <a:pt x="41645" y="47192"/>
                      </a:cubicBezTo>
                      <a:cubicBezTo>
                        <a:pt x="39552" y="49598"/>
                        <a:pt x="37059" y="51448"/>
                        <a:pt x="34073" y="52806"/>
                      </a:cubicBezTo>
                      <a:cubicBezTo>
                        <a:pt x="31088" y="54163"/>
                        <a:pt x="27794" y="54841"/>
                        <a:pt x="24070" y="54841"/>
                      </a:cubicBezTo>
                      <a:cubicBezTo>
                        <a:pt x="20345" y="54841"/>
                        <a:pt x="17021" y="54163"/>
                        <a:pt x="14066" y="52806"/>
                      </a:cubicBezTo>
                      <a:cubicBezTo>
                        <a:pt x="11111" y="51448"/>
                        <a:pt x="8588" y="49567"/>
                        <a:pt x="6494" y="47192"/>
                      </a:cubicBezTo>
                      <a:cubicBezTo>
                        <a:pt x="4401" y="44786"/>
                        <a:pt x="2801" y="41979"/>
                        <a:pt x="1693" y="38679"/>
                      </a:cubicBezTo>
                      <a:cubicBezTo>
                        <a:pt x="585" y="35409"/>
                        <a:pt x="0" y="31831"/>
                        <a:pt x="0" y="28007"/>
                      </a:cubicBezTo>
                      <a:lnTo>
                        <a:pt x="0" y="26927"/>
                      </a:lnTo>
                      <a:close/>
                      <a:moveTo>
                        <a:pt x="9142" y="28007"/>
                      </a:moveTo>
                      <a:cubicBezTo>
                        <a:pt x="9142" y="30659"/>
                        <a:pt x="9449" y="33127"/>
                        <a:pt x="10065" y="35471"/>
                      </a:cubicBezTo>
                      <a:cubicBezTo>
                        <a:pt x="10681" y="37815"/>
                        <a:pt x="11604" y="39882"/>
                        <a:pt x="12866" y="41640"/>
                      </a:cubicBezTo>
                      <a:cubicBezTo>
                        <a:pt x="14128" y="43429"/>
                        <a:pt x="15667" y="44817"/>
                        <a:pt x="17544" y="45866"/>
                      </a:cubicBezTo>
                      <a:cubicBezTo>
                        <a:pt x="19422" y="46914"/>
                        <a:pt x="21607" y="47439"/>
                        <a:pt x="24100" y="47439"/>
                      </a:cubicBezTo>
                      <a:cubicBezTo>
                        <a:pt x="26594" y="47439"/>
                        <a:pt x="28748" y="46914"/>
                        <a:pt x="30626" y="45866"/>
                      </a:cubicBezTo>
                      <a:cubicBezTo>
                        <a:pt x="32503" y="44817"/>
                        <a:pt x="34073" y="43429"/>
                        <a:pt x="35304" y="41640"/>
                      </a:cubicBezTo>
                      <a:cubicBezTo>
                        <a:pt x="36535" y="39851"/>
                        <a:pt x="37459" y="37815"/>
                        <a:pt x="38105" y="35471"/>
                      </a:cubicBezTo>
                      <a:cubicBezTo>
                        <a:pt x="38752" y="33127"/>
                        <a:pt x="39059" y="30629"/>
                        <a:pt x="39059" y="28007"/>
                      </a:cubicBezTo>
                      <a:lnTo>
                        <a:pt x="39059" y="26927"/>
                      </a:lnTo>
                      <a:cubicBezTo>
                        <a:pt x="39059" y="24305"/>
                        <a:pt x="38752" y="21838"/>
                        <a:pt x="38105" y="19463"/>
                      </a:cubicBezTo>
                      <a:cubicBezTo>
                        <a:pt x="37459" y="17088"/>
                        <a:pt x="36535" y="15021"/>
                        <a:pt x="35274" y="13263"/>
                      </a:cubicBezTo>
                      <a:cubicBezTo>
                        <a:pt x="34012" y="11505"/>
                        <a:pt x="32442" y="10055"/>
                        <a:pt x="30564" y="9007"/>
                      </a:cubicBezTo>
                      <a:cubicBezTo>
                        <a:pt x="28687" y="7958"/>
                        <a:pt x="26471" y="7434"/>
                        <a:pt x="23977" y="7434"/>
                      </a:cubicBezTo>
                      <a:cubicBezTo>
                        <a:pt x="21484" y="7434"/>
                        <a:pt x="19360" y="7958"/>
                        <a:pt x="17483" y="9007"/>
                      </a:cubicBezTo>
                      <a:cubicBezTo>
                        <a:pt x="15605" y="10055"/>
                        <a:pt x="14066" y="11474"/>
                        <a:pt x="12835" y="13263"/>
                      </a:cubicBezTo>
                      <a:cubicBezTo>
                        <a:pt x="11604" y="15052"/>
                        <a:pt x="10650" y="17119"/>
                        <a:pt x="10034" y="19463"/>
                      </a:cubicBezTo>
                      <a:cubicBezTo>
                        <a:pt x="9419" y="21838"/>
                        <a:pt x="9111" y="24305"/>
                        <a:pt x="9111" y="26927"/>
                      </a:cubicBezTo>
                      <a:lnTo>
                        <a:pt x="9111" y="28007"/>
                      </a:lnTo>
                      <a:close/>
                    </a:path>
                  </a:pathLst>
                </a:custGeom>
                <a:grpFill/>
                <a:ln w="3075" cap="flat">
                  <a:noFill/>
                  <a:prstDash val="solid"/>
                  <a:miter/>
                </a:ln>
              </p:spPr>
              <p:txBody>
                <a:bodyPr rtlCol="0" anchor="ctr"/>
                <a:lstStyle/>
                <a:p>
                  <a:endParaRPr lang="en-IS">
                    <a:solidFill>
                      <a:schemeClr val="bg1"/>
                    </a:solidFill>
                  </a:endParaRPr>
                </a:p>
              </p:txBody>
            </p:sp>
            <p:sp>
              <p:nvSpPr>
                <p:cNvPr id="20" name="Freeform 19">
                  <a:extLst>
                    <a:ext uri="{FF2B5EF4-FFF2-40B4-BE49-F238E27FC236}">
                      <a16:creationId xmlns:a16="http://schemas.microsoft.com/office/drawing/2014/main" id="{11818688-399C-B32E-3CBA-825F94F7C228}"/>
                    </a:ext>
                  </a:extLst>
                </p:cNvPr>
                <p:cNvSpPr/>
                <p:nvPr/>
              </p:nvSpPr>
              <p:spPr>
                <a:xfrm>
                  <a:off x="11533021" y="623651"/>
                  <a:ext cx="73994" cy="53854"/>
                </a:xfrm>
                <a:custGeom>
                  <a:avLst/>
                  <a:gdLst>
                    <a:gd name="connsiteX0" fmla="*/ 8495 w 73994"/>
                    <a:gd name="connsiteY0" fmla="*/ 987 h 53854"/>
                    <a:gd name="connsiteX1" fmla="*/ 8741 w 73994"/>
                    <a:gd name="connsiteY1" fmla="*/ 6847 h 53854"/>
                    <a:gd name="connsiteX2" fmla="*/ 15359 w 73994"/>
                    <a:gd name="connsiteY2" fmla="*/ 1820 h 53854"/>
                    <a:gd name="connsiteX3" fmla="*/ 24408 w 73994"/>
                    <a:gd name="connsiteY3" fmla="*/ 0 h 53854"/>
                    <a:gd name="connsiteX4" fmla="*/ 33458 w 73994"/>
                    <a:gd name="connsiteY4" fmla="*/ 2036 h 53854"/>
                    <a:gd name="connsiteX5" fmla="*/ 39490 w 73994"/>
                    <a:gd name="connsiteY5" fmla="*/ 8513 h 53854"/>
                    <a:gd name="connsiteX6" fmla="*/ 46354 w 73994"/>
                    <a:gd name="connsiteY6" fmla="*/ 2344 h 53854"/>
                    <a:gd name="connsiteX7" fmla="*/ 56327 w 73994"/>
                    <a:gd name="connsiteY7" fmla="*/ 0 h 53854"/>
                    <a:gd name="connsiteX8" fmla="*/ 63837 w 73994"/>
                    <a:gd name="connsiteY8" fmla="*/ 1110 h 53854"/>
                    <a:gd name="connsiteX9" fmla="*/ 69377 w 73994"/>
                    <a:gd name="connsiteY9" fmla="*/ 4565 h 53854"/>
                    <a:gd name="connsiteX10" fmla="*/ 72825 w 73994"/>
                    <a:gd name="connsiteY10" fmla="*/ 10518 h 53854"/>
                    <a:gd name="connsiteX11" fmla="*/ 73994 w 73994"/>
                    <a:gd name="connsiteY11" fmla="*/ 19124 h 53854"/>
                    <a:gd name="connsiteX12" fmla="*/ 73994 w 73994"/>
                    <a:gd name="connsiteY12" fmla="*/ 53854 h 53854"/>
                    <a:gd name="connsiteX13" fmla="*/ 64976 w 73994"/>
                    <a:gd name="connsiteY13" fmla="*/ 53854 h 53854"/>
                    <a:gd name="connsiteX14" fmla="*/ 64976 w 73994"/>
                    <a:gd name="connsiteY14" fmla="*/ 19062 h 53854"/>
                    <a:gd name="connsiteX15" fmla="*/ 64176 w 73994"/>
                    <a:gd name="connsiteY15" fmla="*/ 13541 h 53854"/>
                    <a:gd name="connsiteX16" fmla="*/ 61898 w 73994"/>
                    <a:gd name="connsiteY16" fmla="*/ 10024 h 53854"/>
                    <a:gd name="connsiteX17" fmla="*/ 58327 w 73994"/>
                    <a:gd name="connsiteY17" fmla="*/ 8205 h 53854"/>
                    <a:gd name="connsiteX18" fmla="*/ 53711 w 73994"/>
                    <a:gd name="connsiteY18" fmla="*/ 7680 h 53854"/>
                    <a:gd name="connsiteX19" fmla="*/ 48786 w 73994"/>
                    <a:gd name="connsiteY19" fmla="*/ 8575 h 53854"/>
                    <a:gd name="connsiteX20" fmla="*/ 45092 w 73994"/>
                    <a:gd name="connsiteY20" fmla="*/ 10950 h 53854"/>
                    <a:gd name="connsiteX21" fmla="*/ 42661 w 73994"/>
                    <a:gd name="connsiteY21" fmla="*/ 14466 h 53854"/>
                    <a:gd name="connsiteX22" fmla="*/ 41522 w 73994"/>
                    <a:gd name="connsiteY22" fmla="*/ 18784 h 53854"/>
                    <a:gd name="connsiteX23" fmla="*/ 41522 w 73994"/>
                    <a:gd name="connsiteY23" fmla="*/ 53854 h 53854"/>
                    <a:gd name="connsiteX24" fmla="*/ 32442 w 73994"/>
                    <a:gd name="connsiteY24" fmla="*/ 53854 h 53854"/>
                    <a:gd name="connsiteX25" fmla="*/ 32442 w 73994"/>
                    <a:gd name="connsiteY25" fmla="*/ 19124 h 53854"/>
                    <a:gd name="connsiteX26" fmla="*/ 31642 w 73994"/>
                    <a:gd name="connsiteY26" fmla="*/ 13880 h 53854"/>
                    <a:gd name="connsiteX27" fmla="*/ 29364 w 73994"/>
                    <a:gd name="connsiteY27" fmla="*/ 10333 h 53854"/>
                    <a:gd name="connsiteX28" fmla="*/ 25824 w 73994"/>
                    <a:gd name="connsiteY28" fmla="*/ 8328 h 53854"/>
                    <a:gd name="connsiteX29" fmla="*/ 21176 w 73994"/>
                    <a:gd name="connsiteY29" fmla="*/ 7680 h 53854"/>
                    <a:gd name="connsiteX30" fmla="*/ 13420 w 73994"/>
                    <a:gd name="connsiteY30" fmla="*/ 9778 h 53854"/>
                    <a:gd name="connsiteX31" fmla="*/ 9018 w 73994"/>
                    <a:gd name="connsiteY31" fmla="*/ 15237 h 53854"/>
                    <a:gd name="connsiteX32" fmla="*/ 9018 w 73994"/>
                    <a:gd name="connsiteY32" fmla="*/ 53823 h 53854"/>
                    <a:gd name="connsiteX33" fmla="*/ 0 w 73994"/>
                    <a:gd name="connsiteY33" fmla="*/ 53823 h 53854"/>
                    <a:gd name="connsiteX34" fmla="*/ 0 w 73994"/>
                    <a:gd name="connsiteY34" fmla="*/ 956 h 53854"/>
                    <a:gd name="connsiteX35" fmla="*/ 8526 w 73994"/>
                    <a:gd name="connsiteY35" fmla="*/ 956 h 53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3994" h="53854">
                      <a:moveTo>
                        <a:pt x="8495" y="987"/>
                      </a:moveTo>
                      <a:lnTo>
                        <a:pt x="8741" y="6847"/>
                      </a:lnTo>
                      <a:cubicBezTo>
                        <a:pt x="10557" y="4688"/>
                        <a:pt x="12774" y="3023"/>
                        <a:pt x="15359" y="1820"/>
                      </a:cubicBezTo>
                      <a:cubicBezTo>
                        <a:pt x="17945" y="617"/>
                        <a:pt x="20961" y="0"/>
                        <a:pt x="24408" y="0"/>
                      </a:cubicBezTo>
                      <a:cubicBezTo>
                        <a:pt x="27856" y="0"/>
                        <a:pt x="30841" y="679"/>
                        <a:pt x="33458" y="2036"/>
                      </a:cubicBezTo>
                      <a:cubicBezTo>
                        <a:pt x="36074" y="3393"/>
                        <a:pt x="38074" y="5552"/>
                        <a:pt x="39490" y="8513"/>
                      </a:cubicBezTo>
                      <a:cubicBezTo>
                        <a:pt x="41245" y="5984"/>
                        <a:pt x="43522" y="3917"/>
                        <a:pt x="46354" y="2344"/>
                      </a:cubicBezTo>
                      <a:cubicBezTo>
                        <a:pt x="49186" y="771"/>
                        <a:pt x="52479" y="0"/>
                        <a:pt x="56327" y="0"/>
                      </a:cubicBezTo>
                      <a:cubicBezTo>
                        <a:pt x="59159" y="0"/>
                        <a:pt x="61652" y="370"/>
                        <a:pt x="63837" y="1110"/>
                      </a:cubicBezTo>
                      <a:cubicBezTo>
                        <a:pt x="66022" y="1851"/>
                        <a:pt x="67869" y="2992"/>
                        <a:pt x="69377" y="4565"/>
                      </a:cubicBezTo>
                      <a:cubicBezTo>
                        <a:pt x="70886" y="6138"/>
                        <a:pt x="72024" y="8112"/>
                        <a:pt x="72825" y="10518"/>
                      </a:cubicBezTo>
                      <a:cubicBezTo>
                        <a:pt x="73625" y="12924"/>
                        <a:pt x="73994" y="15792"/>
                        <a:pt x="73994" y="19124"/>
                      </a:cubicBezTo>
                      <a:lnTo>
                        <a:pt x="73994" y="53854"/>
                      </a:lnTo>
                      <a:lnTo>
                        <a:pt x="64976" y="53854"/>
                      </a:lnTo>
                      <a:lnTo>
                        <a:pt x="64976" y="19062"/>
                      </a:lnTo>
                      <a:cubicBezTo>
                        <a:pt x="64976" y="16841"/>
                        <a:pt x="64699" y="15021"/>
                        <a:pt x="64176" y="13541"/>
                      </a:cubicBezTo>
                      <a:cubicBezTo>
                        <a:pt x="63652" y="12060"/>
                        <a:pt x="62883" y="10888"/>
                        <a:pt x="61898" y="10024"/>
                      </a:cubicBezTo>
                      <a:cubicBezTo>
                        <a:pt x="60913" y="9130"/>
                        <a:pt x="59743" y="8544"/>
                        <a:pt x="58327" y="8205"/>
                      </a:cubicBezTo>
                      <a:cubicBezTo>
                        <a:pt x="56912" y="7865"/>
                        <a:pt x="55373" y="7680"/>
                        <a:pt x="53711" y="7680"/>
                      </a:cubicBezTo>
                      <a:cubicBezTo>
                        <a:pt x="51864" y="7680"/>
                        <a:pt x="50202" y="7989"/>
                        <a:pt x="48786" y="8575"/>
                      </a:cubicBezTo>
                      <a:cubicBezTo>
                        <a:pt x="47370" y="9161"/>
                        <a:pt x="46139" y="9963"/>
                        <a:pt x="45092" y="10950"/>
                      </a:cubicBezTo>
                      <a:cubicBezTo>
                        <a:pt x="44076" y="11937"/>
                        <a:pt x="43245" y="13109"/>
                        <a:pt x="42661" y="14466"/>
                      </a:cubicBezTo>
                      <a:cubicBezTo>
                        <a:pt x="42076" y="15823"/>
                        <a:pt x="41676" y="17273"/>
                        <a:pt x="41522" y="18784"/>
                      </a:cubicBezTo>
                      <a:lnTo>
                        <a:pt x="41522" y="53854"/>
                      </a:lnTo>
                      <a:lnTo>
                        <a:pt x="32442" y="53854"/>
                      </a:lnTo>
                      <a:lnTo>
                        <a:pt x="32442" y="19124"/>
                      </a:lnTo>
                      <a:cubicBezTo>
                        <a:pt x="32442" y="17057"/>
                        <a:pt x="32165" y="15330"/>
                        <a:pt x="31642" y="13880"/>
                      </a:cubicBezTo>
                      <a:cubicBezTo>
                        <a:pt x="31118" y="12430"/>
                        <a:pt x="30349" y="11258"/>
                        <a:pt x="29364" y="10333"/>
                      </a:cubicBezTo>
                      <a:cubicBezTo>
                        <a:pt x="28379" y="9408"/>
                        <a:pt x="27209" y="8760"/>
                        <a:pt x="25824" y="8328"/>
                      </a:cubicBezTo>
                      <a:cubicBezTo>
                        <a:pt x="24439" y="7896"/>
                        <a:pt x="22900" y="7680"/>
                        <a:pt x="21176" y="7680"/>
                      </a:cubicBezTo>
                      <a:cubicBezTo>
                        <a:pt x="17945" y="7680"/>
                        <a:pt x="15359" y="8390"/>
                        <a:pt x="13420" y="9778"/>
                      </a:cubicBezTo>
                      <a:cubicBezTo>
                        <a:pt x="11481" y="11166"/>
                        <a:pt x="10003" y="13016"/>
                        <a:pt x="9018" y="15237"/>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sp>
              <p:nvSpPr>
                <p:cNvPr id="21" name="Freeform 20">
                  <a:extLst>
                    <a:ext uri="{FF2B5EF4-FFF2-40B4-BE49-F238E27FC236}">
                      <a16:creationId xmlns:a16="http://schemas.microsoft.com/office/drawing/2014/main" id="{6D18B461-2D94-7A81-9026-4B3A78EAB655}"/>
                    </a:ext>
                  </a:extLst>
                </p:cNvPr>
                <p:cNvSpPr/>
                <p:nvPr/>
              </p:nvSpPr>
              <p:spPr>
                <a:xfrm>
                  <a:off x="11620590" y="623651"/>
                  <a:ext cx="44599" cy="74180"/>
                </a:xfrm>
                <a:custGeom>
                  <a:avLst/>
                  <a:gdLst>
                    <a:gd name="connsiteX0" fmla="*/ 44538 w 44599"/>
                    <a:gd name="connsiteY0" fmla="*/ 28007 h 74180"/>
                    <a:gd name="connsiteX1" fmla="*/ 43184 w 44599"/>
                    <a:gd name="connsiteY1" fmla="*/ 38741 h 74180"/>
                    <a:gd name="connsiteX2" fmla="*/ 39213 w 44599"/>
                    <a:gd name="connsiteY2" fmla="*/ 47254 h 74180"/>
                    <a:gd name="connsiteX3" fmla="*/ 32811 w 44599"/>
                    <a:gd name="connsiteY3" fmla="*/ 52836 h 74180"/>
                    <a:gd name="connsiteX4" fmla="*/ 24131 w 44599"/>
                    <a:gd name="connsiteY4" fmla="*/ 54841 h 74180"/>
                    <a:gd name="connsiteX5" fmla="*/ 15421 w 44599"/>
                    <a:gd name="connsiteY5" fmla="*/ 53268 h 74180"/>
                    <a:gd name="connsiteX6" fmla="*/ 9019 w 44599"/>
                    <a:gd name="connsiteY6" fmla="*/ 48734 h 74180"/>
                    <a:gd name="connsiteX7" fmla="*/ 9019 w 44599"/>
                    <a:gd name="connsiteY7" fmla="*/ 74181 h 74180"/>
                    <a:gd name="connsiteX8" fmla="*/ 0 w 44599"/>
                    <a:gd name="connsiteY8" fmla="*/ 74181 h 74180"/>
                    <a:gd name="connsiteX9" fmla="*/ 0 w 44599"/>
                    <a:gd name="connsiteY9" fmla="*/ 987 h 74180"/>
                    <a:gd name="connsiteX10" fmla="*/ 8249 w 44599"/>
                    <a:gd name="connsiteY10" fmla="*/ 987 h 74180"/>
                    <a:gd name="connsiteX11" fmla="*/ 8680 w 44599"/>
                    <a:gd name="connsiteY11" fmla="*/ 6847 h 74180"/>
                    <a:gd name="connsiteX12" fmla="*/ 15174 w 44599"/>
                    <a:gd name="connsiteY12" fmla="*/ 1758 h 74180"/>
                    <a:gd name="connsiteX13" fmla="*/ 24008 w 44599"/>
                    <a:gd name="connsiteY13" fmla="*/ 0 h 74180"/>
                    <a:gd name="connsiteX14" fmla="*/ 32811 w 44599"/>
                    <a:gd name="connsiteY14" fmla="*/ 1943 h 74180"/>
                    <a:gd name="connsiteX15" fmla="*/ 39275 w 44599"/>
                    <a:gd name="connsiteY15" fmla="*/ 7434 h 74180"/>
                    <a:gd name="connsiteX16" fmla="*/ 43246 w 44599"/>
                    <a:gd name="connsiteY16" fmla="*/ 15947 h 74180"/>
                    <a:gd name="connsiteX17" fmla="*/ 44600 w 44599"/>
                    <a:gd name="connsiteY17" fmla="*/ 26958 h 74180"/>
                    <a:gd name="connsiteX18" fmla="*/ 44600 w 44599"/>
                    <a:gd name="connsiteY18" fmla="*/ 27976 h 74180"/>
                    <a:gd name="connsiteX19" fmla="*/ 35520 w 44599"/>
                    <a:gd name="connsiteY19" fmla="*/ 26989 h 74180"/>
                    <a:gd name="connsiteX20" fmla="*/ 34689 w 44599"/>
                    <a:gd name="connsiteY20" fmla="*/ 19525 h 74180"/>
                    <a:gd name="connsiteX21" fmla="*/ 32103 w 44599"/>
                    <a:gd name="connsiteY21" fmla="*/ 13387 h 74180"/>
                    <a:gd name="connsiteX22" fmla="*/ 27671 w 44599"/>
                    <a:gd name="connsiteY22" fmla="*/ 9222 h 74180"/>
                    <a:gd name="connsiteX23" fmla="*/ 21269 w 44599"/>
                    <a:gd name="connsiteY23" fmla="*/ 7680 h 74180"/>
                    <a:gd name="connsiteX24" fmla="*/ 17114 w 44599"/>
                    <a:gd name="connsiteY24" fmla="*/ 8205 h 74180"/>
                    <a:gd name="connsiteX25" fmla="*/ 13728 w 44599"/>
                    <a:gd name="connsiteY25" fmla="*/ 9716 h 74180"/>
                    <a:gd name="connsiteX26" fmla="*/ 11050 w 44599"/>
                    <a:gd name="connsiteY26" fmla="*/ 12029 h 74180"/>
                    <a:gd name="connsiteX27" fmla="*/ 8988 w 44599"/>
                    <a:gd name="connsiteY27" fmla="*/ 14929 h 74180"/>
                    <a:gd name="connsiteX28" fmla="*/ 8988 w 44599"/>
                    <a:gd name="connsiteY28" fmla="*/ 40190 h 74180"/>
                    <a:gd name="connsiteX29" fmla="*/ 11050 w 44599"/>
                    <a:gd name="connsiteY29" fmla="*/ 43090 h 74180"/>
                    <a:gd name="connsiteX30" fmla="*/ 13728 w 44599"/>
                    <a:gd name="connsiteY30" fmla="*/ 45372 h 74180"/>
                    <a:gd name="connsiteX31" fmla="*/ 17144 w 44599"/>
                    <a:gd name="connsiteY31" fmla="*/ 46853 h 74180"/>
                    <a:gd name="connsiteX32" fmla="*/ 21392 w 44599"/>
                    <a:gd name="connsiteY32" fmla="*/ 47377 h 74180"/>
                    <a:gd name="connsiteX33" fmla="*/ 27702 w 44599"/>
                    <a:gd name="connsiteY33" fmla="*/ 45804 h 74180"/>
                    <a:gd name="connsiteX34" fmla="*/ 32103 w 44599"/>
                    <a:gd name="connsiteY34" fmla="*/ 41609 h 74180"/>
                    <a:gd name="connsiteX35" fmla="*/ 34689 w 44599"/>
                    <a:gd name="connsiteY35" fmla="*/ 35440 h 74180"/>
                    <a:gd name="connsiteX36" fmla="*/ 35520 w 44599"/>
                    <a:gd name="connsiteY36" fmla="*/ 27945 h 74180"/>
                    <a:gd name="connsiteX37" fmla="*/ 35520 w 44599"/>
                    <a:gd name="connsiteY37" fmla="*/ 26927 h 74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4599" h="74180">
                      <a:moveTo>
                        <a:pt x="44538" y="28007"/>
                      </a:moveTo>
                      <a:cubicBezTo>
                        <a:pt x="44538" y="31893"/>
                        <a:pt x="44077" y="35471"/>
                        <a:pt x="43184" y="38741"/>
                      </a:cubicBezTo>
                      <a:cubicBezTo>
                        <a:pt x="42261" y="42010"/>
                        <a:pt x="40937" y="44848"/>
                        <a:pt x="39213" y="47254"/>
                      </a:cubicBezTo>
                      <a:cubicBezTo>
                        <a:pt x="37490" y="49659"/>
                        <a:pt x="35335" y="51510"/>
                        <a:pt x="32811" y="52836"/>
                      </a:cubicBezTo>
                      <a:cubicBezTo>
                        <a:pt x="30287" y="54163"/>
                        <a:pt x="27394" y="54841"/>
                        <a:pt x="24131" y="54841"/>
                      </a:cubicBezTo>
                      <a:cubicBezTo>
                        <a:pt x="20869" y="54841"/>
                        <a:pt x="17914" y="54317"/>
                        <a:pt x="15421" y="53268"/>
                      </a:cubicBezTo>
                      <a:cubicBezTo>
                        <a:pt x="12928" y="52220"/>
                        <a:pt x="10804" y="50708"/>
                        <a:pt x="9019" y="48734"/>
                      </a:cubicBezTo>
                      <a:lnTo>
                        <a:pt x="9019" y="74181"/>
                      </a:lnTo>
                      <a:lnTo>
                        <a:pt x="0" y="74181"/>
                      </a:lnTo>
                      <a:lnTo>
                        <a:pt x="0" y="987"/>
                      </a:lnTo>
                      <a:lnTo>
                        <a:pt x="8249" y="987"/>
                      </a:lnTo>
                      <a:lnTo>
                        <a:pt x="8680" y="6847"/>
                      </a:lnTo>
                      <a:cubicBezTo>
                        <a:pt x="10465" y="4627"/>
                        <a:pt x="12620" y="2930"/>
                        <a:pt x="15174" y="1758"/>
                      </a:cubicBezTo>
                      <a:cubicBezTo>
                        <a:pt x="17729" y="586"/>
                        <a:pt x="20653" y="0"/>
                        <a:pt x="24008" y="0"/>
                      </a:cubicBezTo>
                      <a:cubicBezTo>
                        <a:pt x="27363" y="0"/>
                        <a:pt x="30257" y="648"/>
                        <a:pt x="32811" y="1943"/>
                      </a:cubicBezTo>
                      <a:cubicBezTo>
                        <a:pt x="35366" y="3239"/>
                        <a:pt x="37520" y="5089"/>
                        <a:pt x="39275" y="7434"/>
                      </a:cubicBezTo>
                      <a:cubicBezTo>
                        <a:pt x="41029" y="9778"/>
                        <a:pt x="42353" y="12615"/>
                        <a:pt x="43246" y="15947"/>
                      </a:cubicBezTo>
                      <a:cubicBezTo>
                        <a:pt x="44138" y="19247"/>
                        <a:pt x="44600" y="22917"/>
                        <a:pt x="44600" y="26958"/>
                      </a:cubicBezTo>
                      <a:lnTo>
                        <a:pt x="44600" y="27976"/>
                      </a:lnTo>
                      <a:close/>
                      <a:moveTo>
                        <a:pt x="35520" y="26989"/>
                      </a:moveTo>
                      <a:cubicBezTo>
                        <a:pt x="35520" y="24336"/>
                        <a:pt x="35243" y="21869"/>
                        <a:pt x="34689" y="19525"/>
                      </a:cubicBezTo>
                      <a:cubicBezTo>
                        <a:pt x="34135" y="17211"/>
                        <a:pt x="33273" y="15145"/>
                        <a:pt x="32103" y="13387"/>
                      </a:cubicBezTo>
                      <a:cubicBezTo>
                        <a:pt x="30934" y="11628"/>
                        <a:pt x="29456" y="10240"/>
                        <a:pt x="27671" y="9222"/>
                      </a:cubicBezTo>
                      <a:cubicBezTo>
                        <a:pt x="25886" y="8205"/>
                        <a:pt x="23762" y="7680"/>
                        <a:pt x="21269" y="7680"/>
                      </a:cubicBezTo>
                      <a:cubicBezTo>
                        <a:pt x="19730" y="7680"/>
                        <a:pt x="18345" y="7865"/>
                        <a:pt x="17114" y="8205"/>
                      </a:cubicBezTo>
                      <a:cubicBezTo>
                        <a:pt x="15882" y="8544"/>
                        <a:pt x="14744" y="9068"/>
                        <a:pt x="13728" y="9716"/>
                      </a:cubicBezTo>
                      <a:cubicBezTo>
                        <a:pt x="12712" y="10364"/>
                        <a:pt x="11819" y="11135"/>
                        <a:pt x="11050" y="12029"/>
                      </a:cubicBezTo>
                      <a:cubicBezTo>
                        <a:pt x="10280" y="12924"/>
                        <a:pt x="9573" y="13880"/>
                        <a:pt x="8988" y="14929"/>
                      </a:cubicBezTo>
                      <a:lnTo>
                        <a:pt x="8988" y="40190"/>
                      </a:lnTo>
                      <a:cubicBezTo>
                        <a:pt x="9573" y="41239"/>
                        <a:pt x="10250" y="42195"/>
                        <a:pt x="11050" y="43090"/>
                      </a:cubicBezTo>
                      <a:cubicBezTo>
                        <a:pt x="11850" y="43984"/>
                        <a:pt x="12712" y="44755"/>
                        <a:pt x="13728" y="45372"/>
                      </a:cubicBezTo>
                      <a:cubicBezTo>
                        <a:pt x="14744" y="46020"/>
                        <a:pt x="15882" y="46513"/>
                        <a:pt x="17144" y="46853"/>
                      </a:cubicBezTo>
                      <a:cubicBezTo>
                        <a:pt x="18406" y="47192"/>
                        <a:pt x="19822" y="47377"/>
                        <a:pt x="21392" y="47377"/>
                      </a:cubicBezTo>
                      <a:cubicBezTo>
                        <a:pt x="23824" y="47377"/>
                        <a:pt x="25947" y="46853"/>
                        <a:pt x="27702" y="45804"/>
                      </a:cubicBezTo>
                      <a:cubicBezTo>
                        <a:pt x="29487" y="44755"/>
                        <a:pt x="30934" y="43367"/>
                        <a:pt x="32103" y="41609"/>
                      </a:cubicBezTo>
                      <a:cubicBezTo>
                        <a:pt x="33273" y="39851"/>
                        <a:pt x="34135" y="37784"/>
                        <a:pt x="34689" y="35440"/>
                      </a:cubicBezTo>
                      <a:cubicBezTo>
                        <a:pt x="35243" y="33065"/>
                        <a:pt x="35520" y="30567"/>
                        <a:pt x="35520" y="27945"/>
                      </a:cubicBezTo>
                      <a:lnTo>
                        <a:pt x="35520" y="26927"/>
                      </a:lnTo>
                      <a:close/>
                    </a:path>
                  </a:pathLst>
                </a:custGeom>
                <a:grpFill/>
                <a:ln w="3075" cap="flat">
                  <a:noFill/>
                  <a:prstDash val="solid"/>
                  <a:miter/>
                </a:ln>
              </p:spPr>
              <p:txBody>
                <a:bodyPr rtlCol="0" anchor="ctr"/>
                <a:lstStyle/>
                <a:p>
                  <a:endParaRPr lang="en-IS">
                    <a:solidFill>
                      <a:schemeClr val="bg1"/>
                    </a:solidFill>
                  </a:endParaRPr>
                </a:p>
              </p:txBody>
            </p:sp>
            <p:sp>
              <p:nvSpPr>
                <p:cNvPr id="22" name="Freeform 21">
                  <a:extLst>
                    <a:ext uri="{FF2B5EF4-FFF2-40B4-BE49-F238E27FC236}">
                      <a16:creationId xmlns:a16="http://schemas.microsoft.com/office/drawing/2014/main" id="{438508B0-948F-E0DA-4449-10493D69D899}"/>
                    </a:ext>
                  </a:extLst>
                </p:cNvPr>
                <p:cNvSpPr/>
                <p:nvPr/>
              </p:nvSpPr>
              <p:spPr>
                <a:xfrm>
                  <a:off x="11675162" y="623621"/>
                  <a:ext cx="43491" cy="54872"/>
                </a:xfrm>
                <a:custGeom>
                  <a:avLst/>
                  <a:gdLst>
                    <a:gd name="connsiteX0" fmla="*/ 34012 w 43491"/>
                    <a:gd name="connsiteY0" fmla="*/ 53885 h 54872"/>
                    <a:gd name="connsiteX1" fmla="*/ 33242 w 43491"/>
                    <a:gd name="connsiteY1" fmla="*/ 51418 h 54872"/>
                    <a:gd name="connsiteX2" fmla="*/ 32750 w 43491"/>
                    <a:gd name="connsiteY2" fmla="*/ 48302 h 54872"/>
                    <a:gd name="connsiteX3" fmla="*/ 29887 w 43491"/>
                    <a:gd name="connsiteY3" fmla="*/ 50832 h 54872"/>
                    <a:gd name="connsiteX4" fmla="*/ 26440 w 43491"/>
                    <a:gd name="connsiteY4" fmla="*/ 52929 h 54872"/>
                    <a:gd name="connsiteX5" fmla="*/ 22377 w 43491"/>
                    <a:gd name="connsiteY5" fmla="*/ 54348 h 54872"/>
                    <a:gd name="connsiteX6" fmla="*/ 17760 w 43491"/>
                    <a:gd name="connsiteY6" fmla="*/ 54872 h 54872"/>
                    <a:gd name="connsiteX7" fmla="*/ 10434 w 43491"/>
                    <a:gd name="connsiteY7" fmla="*/ 53638 h 54872"/>
                    <a:gd name="connsiteX8" fmla="*/ 4832 w 43491"/>
                    <a:gd name="connsiteY8" fmla="*/ 50307 h 54872"/>
                    <a:gd name="connsiteX9" fmla="*/ 1262 w 43491"/>
                    <a:gd name="connsiteY9" fmla="*/ 45341 h 54872"/>
                    <a:gd name="connsiteX10" fmla="*/ 0 w 43491"/>
                    <a:gd name="connsiteY10" fmla="*/ 39203 h 54872"/>
                    <a:gd name="connsiteX11" fmla="*/ 1662 w 43491"/>
                    <a:gd name="connsiteY11" fmla="*/ 31708 h 54872"/>
                    <a:gd name="connsiteX12" fmla="*/ 6402 w 43491"/>
                    <a:gd name="connsiteY12" fmla="*/ 26249 h 54872"/>
                    <a:gd name="connsiteX13" fmla="*/ 13882 w 43491"/>
                    <a:gd name="connsiteY13" fmla="*/ 22917 h 54872"/>
                    <a:gd name="connsiteX14" fmla="*/ 23670 w 43491"/>
                    <a:gd name="connsiteY14" fmla="*/ 21807 h 54872"/>
                    <a:gd name="connsiteX15" fmla="*/ 32627 w 43491"/>
                    <a:gd name="connsiteY15" fmla="*/ 21807 h 54872"/>
                    <a:gd name="connsiteX16" fmla="*/ 32627 w 43491"/>
                    <a:gd name="connsiteY16" fmla="*/ 17643 h 54872"/>
                    <a:gd name="connsiteX17" fmla="*/ 29795 w 43491"/>
                    <a:gd name="connsiteY17" fmla="*/ 10086 h 54872"/>
                    <a:gd name="connsiteX18" fmla="*/ 21453 w 43491"/>
                    <a:gd name="connsiteY18" fmla="*/ 7279 h 54872"/>
                    <a:gd name="connsiteX19" fmla="*/ 16837 w 43491"/>
                    <a:gd name="connsiteY19" fmla="*/ 7958 h 54872"/>
                    <a:gd name="connsiteX20" fmla="*/ 13266 w 43491"/>
                    <a:gd name="connsiteY20" fmla="*/ 9778 h 54872"/>
                    <a:gd name="connsiteX21" fmla="*/ 10958 w 43491"/>
                    <a:gd name="connsiteY21" fmla="*/ 12430 h 54872"/>
                    <a:gd name="connsiteX22" fmla="*/ 10127 w 43491"/>
                    <a:gd name="connsiteY22" fmla="*/ 15607 h 54872"/>
                    <a:gd name="connsiteX23" fmla="*/ 1046 w 43491"/>
                    <a:gd name="connsiteY23" fmla="*/ 15607 h 54872"/>
                    <a:gd name="connsiteX24" fmla="*/ 2524 w 43491"/>
                    <a:gd name="connsiteY24" fmla="*/ 9994 h 54872"/>
                    <a:gd name="connsiteX25" fmla="*/ 6741 w 43491"/>
                    <a:gd name="connsiteY25" fmla="*/ 4997 h 54872"/>
                    <a:gd name="connsiteX26" fmla="*/ 13358 w 43491"/>
                    <a:gd name="connsiteY26" fmla="*/ 1388 h 54872"/>
                    <a:gd name="connsiteX27" fmla="*/ 22007 w 43491"/>
                    <a:gd name="connsiteY27" fmla="*/ 0 h 54872"/>
                    <a:gd name="connsiteX28" fmla="*/ 29918 w 43491"/>
                    <a:gd name="connsiteY28" fmla="*/ 1110 h 54872"/>
                    <a:gd name="connsiteX29" fmla="*/ 36135 w 43491"/>
                    <a:gd name="connsiteY29" fmla="*/ 4442 h 54872"/>
                    <a:gd name="connsiteX30" fmla="*/ 40167 w 43491"/>
                    <a:gd name="connsiteY30" fmla="*/ 9994 h 54872"/>
                    <a:gd name="connsiteX31" fmla="*/ 41645 w 43491"/>
                    <a:gd name="connsiteY31" fmla="*/ 17766 h 54872"/>
                    <a:gd name="connsiteX32" fmla="*/ 41645 w 43491"/>
                    <a:gd name="connsiteY32" fmla="*/ 42349 h 54872"/>
                    <a:gd name="connsiteX33" fmla="*/ 42107 w 43491"/>
                    <a:gd name="connsiteY33" fmla="*/ 47994 h 54872"/>
                    <a:gd name="connsiteX34" fmla="*/ 43492 w 43491"/>
                    <a:gd name="connsiteY34" fmla="*/ 53114 h 54872"/>
                    <a:gd name="connsiteX35" fmla="*/ 43492 w 43491"/>
                    <a:gd name="connsiteY35" fmla="*/ 53885 h 54872"/>
                    <a:gd name="connsiteX36" fmla="*/ 34042 w 43491"/>
                    <a:gd name="connsiteY36" fmla="*/ 53885 h 54872"/>
                    <a:gd name="connsiteX37" fmla="*/ 19053 w 43491"/>
                    <a:gd name="connsiteY37" fmla="*/ 47007 h 54872"/>
                    <a:gd name="connsiteX38" fmla="*/ 23639 w 43491"/>
                    <a:gd name="connsiteY38" fmla="*/ 46328 h 54872"/>
                    <a:gd name="connsiteX39" fmla="*/ 27548 w 43491"/>
                    <a:gd name="connsiteY39" fmla="*/ 44539 h 54872"/>
                    <a:gd name="connsiteX40" fmla="*/ 30595 w 43491"/>
                    <a:gd name="connsiteY40" fmla="*/ 42010 h 54872"/>
                    <a:gd name="connsiteX41" fmla="*/ 32627 w 43491"/>
                    <a:gd name="connsiteY41" fmla="*/ 39080 h 54872"/>
                    <a:gd name="connsiteX42" fmla="*/ 32627 w 43491"/>
                    <a:gd name="connsiteY42" fmla="*/ 28223 h 54872"/>
                    <a:gd name="connsiteX43" fmla="*/ 25116 w 43491"/>
                    <a:gd name="connsiteY43" fmla="*/ 28223 h 54872"/>
                    <a:gd name="connsiteX44" fmla="*/ 13174 w 43491"/>
                    <a:gd name="connsiteY44" fmla="*/ 30628 h 54872"/>
                    <a:gd name="connsiteX45" fmla="*/ 8988 w 43491"/>
                    <a:gd name="connsiteY45" fmla="*/ 37939 h 54872"/>
                    <a:gd name="connsiteX46" fmla="*/ 9634 w 43491"/>
                    <a:gd name="connsiteY46" fmla="*/ 41517 h 54872"/>
                    <a:gd name="connsiteX47" fmla="*/ 11573 w 43491"/>
                    <a:gd name="connsiteY47" fmla="*/ 44385 h 54872"/>
                    <a:gd name="connsiteX48" fmla="*/ 14744 w 43491"/>
                    <a:gd name="connsiteY48" fmla="*/ 46297 h 54872"/>
                    <a:gd name="connsiteX49" fmla="*/ 19114 w 43491"/>
                    <a:gd name="connsiteY49" fmla="*/ 47007 h 5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43491" h="54872">
                      <a:moveTo>
                        <a:pt x="34012" y="53885"/>
                      </a:moveTo>
                      <a:cubicBezTo>
                        <a:pt x="33673" y="53237"/>
                        <a:pt x="33427" y="52405"/>
                        <a:pt x="33242" y="51418"/>
                      </a:cubicBezTo>
                      <a:cubicBezTo>
                        <a:pt x="33057" y="50431"/>
                        <a:pt x="32873" y="49382"/>
                        <a:pt x="32750" y="48302"/>
                      </a:cubicBezTo>
                      <a:cubicBezTo>
                        <a:pt x="31919" y="49197"/>
                        <a:pt x="30964" y="50030"/>
                        <a:pt x="29887" y="50832"/>
                      </a:cubicBezTo>
                      <a:cubicBezTo>
                        <a:pt x="28810" y="51634"/>
                        <a:pt x="27671" y="52343"/>
                        <a:pt x="26440" y="52929"/>
                      </a:cubicBezTo>
                      <a:cubicBezTo>
                        <a:pt x="25209" y="53515"/>
                        <a:pt x="23823" y="54009"/>
                        <a:pt x="22377" y="54348"/>
                      </a:cubicBezTo>
                      <a:cubicBezTo>
                        <a:pt x="20899" y="54687"/>
                        <a:pt x="19360" y="54872"/>
                        <a:pt x="17760" y="54872"/>
                      </a:cubicBezTo>
                      <a:cubicBezTo>
                        <a:pt x="15051" y="54872"/>
                        <a:pt x="12620" y="54471"/>
                        <a:pt x="10434" y="53638"/>
                      </a:cubicBezTo>
                      <a:cubicBezTo>
                        <a:pt x="8249" y="52806"/>
                        <a:pt x="6371" y="51726"/>
                        <a:pt x="4832" y="50307"/>
                      </a:cubicBezTo>
                      <a:cubicBezTo>
                        <a:pt x="3293" y="48888"/>
                        <a:pt x="2093" y="47254"/>
                        <a:pt x="1262" y="45341"/>
                      </a:cubicBezTo>
                      <a:cubicBezTo>
                        <a:pt x="431" y="43429"/>
                        <a:pt x="0" y="41393"/>
                        <a:pt x="0" y="39203"/>
                      </a:cubicBezTo>
                      <a:cubicBezTo>
                        <a:pt x="0" y="36366"/>
                        <a:pt x="554" y="33867"/>
                        <a:pt x="1662" y="31708"/>
                      </a:cubicBezTo>
                      <a:cubicBezTo>
                        <a:pt x="2770" y="29549"/>
                        <a:pt x="4340" y="27729"/>
                        <a:pt x="6402" y="26249"/>
                      </a:cubicBezTo>
                      <a:cubicBezTo>
                        <a:pt x="8464" y="24768"/>
                        <a:pt x="10958" y="23688"/>
                        <a:pt x="13882" y="22917"/>
                      </a:cubicBezTo>
                      <a:cubicBezTo>
                        <a:pt x="16806" y="22146"/>
                        <a:pt x="20068" y="21807"/>
                        <a:pt x="23670" y="21807"/>
                      </a:cubicBezTo>
                      <a:lnTo>
                        <a:pt x="32627" y="21807"/>
                      </a:lnTo>
                      <a:lnTo>
                        <a:pt x="32627" y="17643"/>
                      </a:lnTo>
                      <a:cubicBezTo>
                        <a:pt x="32627" y="14497"/>
                        <a:pt x="31672" y="11968"/>
                        <a:pt x="29795" y="10086"/>
                      </a:cubicBezTo>
                      <a:cubicBezTo>
                        <a:pt x="27917" y="8205"/>
                        <a:pt x="25116" y="7279"/>
                        <a:pt x="21453" y="7279"/>
                      </a:cubicBezTo>
                      <a:cubicBezTo>
                        <a:pt x="19761" y="7279"/>
                        <a:pt x="18222" y="7495"/>
                        <a:pt x="16837" y="7958"/>
                      </a:cubicBezTo>
                      <a:cubicBezTo>
                        <a:pt x="15451" y="8421"/>
                        <a:pt x="14251" y="9037"/>
                        <a:pt x="13266" y="9778"/>
                      </a:cubicBezTo>
                      <a:cubicBezTo>
                        <a:pt x="12281" y="10518"/>
                        <a:pt x="11512" y="11443"/>
                        <a:pt x="10958" y="12430"/>
                      </a:cubicBezTo>
                      <a:cubicBezTo>
                        <a:pt x="10404" y="13417"/>
                        <a:pt x="10127" y="14497"/>
                        <a:pt x="10127" y="15607"/>
                      </a:cubicBezTo>
                      <a:lnTo>
                        <a:pt x="1046" y="15607"/>
                      </a:lnTo>
                      <a:cubicBezTo>
                        <a:pt x="1046" y="13726"/>
                        <a:pt x="1539" y="11844"/>
                        <a:pt x="2524" y="9994"/>
                      </a:cubicBezTo>
                      <a:cubicBezTo>
                        <a:pt x="3509" y="8143"/>
                        <a:pt x="4925" y="6477"/>
                        <a:pt x="6741" y="4997"/>
                      </a:cubicBezTo>
                      <a:cubicBezTo>
                        <a:pt x="8557" y="3516"/>
                        <a:pt x="10773" y="2313"/>
                        <a:pt x="13358" y="1388"/>
                      </a:cubicBezTo>
                      <a:cubicBezTo>
                        <a:pt x="15944" y="463"/>
                        <a:pt x="18837" y="0"/>
                        <a:pt x="22007" y="0"/>
                      </a:cubicBezTo>
                      <a:cubicBezTo>
                        <a:pt x="24870" y="0"/>
                        <a:pt x="27517" y="370"/>
                        <a:pt x="29918" y="1110"/>
                      </a:cubicBezTo>
                      <a:cubicBezTo>
                        <a:pt x="32350" y="1851"/>
                        <a:pt x="34412" y="2961"/>
                        <a:pt x="36135" y="4442"/>
                      </a:cubicBezTo>
                      <a:cubicBezTo>
                        <a:pt x="37859" y="5922"/>
                        <a:pt x="39213" y="7773"/>
                        <a:pt x="40167" y="9994"/>
                      </a:cubicBezTo>
                      <a:cubicBezTo>
                        <a:pt x="41122" y="12214"/>
                        <a:pt x="41645" y="14805"/>
                        <a:pt x="41645" y="17766"/>
                      </a:cubicBezTo>
                      <a:lnTo>
                        <a:pt x="41645" y="42349"/>
                      </a:lnTo>
                      <a:cubicBezTo>
                        <a:pt x="41645" y="44138"/>
                        <a:pt x="41799" y="46020"/>
                        <a:pt x="42107" y="47994"/>
                      </a:cubicBezTo>
                      <a:cubicBezTo>
                        <a:pt x="42414" y="49968"/>
                        <a:pt x="42876" y="51664"/>
                        <a:pt x="43492" y="53114"/>
                      </a:cubicBezTo>
                      <a:lnTo>
                        <a:pt x="43492" y="53885"/>
                      </a:lnTo>
                      <a:lnTo>
                        <a:pt x="34042" y="53885"/>
                      </a:lnTo>
                      <a:close/>
                      <a:moveTo>
                        <a:pt x="19053" y="47007"/>
                      </a:moveTo>
                      <a:cubicBezTo>
                        <a:pt x="20684" y="47007"/>
                        <a:pt x="22192" y="46791"/>
                        <a:pt x="23639" y="46328"/>
                      </a:cubicBezTo>
                      <a:cubicBezTo>
                        <a:pt x="25055" y="45866"/>
                        <a:pt x="26378" y="45280"/>
                        <a:pt x="27548" y="44539"/>
                      </a:cubicBezTo>
                      <a:cubicBezTo>
                        <a:pt x="28717" y="43799"/>
                        <a:pt x="29733" y="42966"/>
                        <a:pt x="30595" y="42010"/>
                      </a:cubicBezTo>
                      <a:cubicBezTo>
                        <a:pt x="31457" y="41054"/>
                        <a:pt x="32134" y="40098"/>
                        <a:pt x="32627" y="39080"/>
                      </a:cubicBezTo>
                      <a:lnTo>
                        <a:pt x="32627" y="28223"/>
                      </a:lnTo>
                      <a:lnTo>
                        <a:pt x="25116" y="28223"/>
                      </a:lnTo>
                      <a:cubicBezTo>
                        <a:pt x="19945" y="28223"/>
                        <a:pt x="15975" y="29025"/>
                        <a:pt x="13174" y="30628"/>
                      </a:cubicBezTo>
                      <a:cubicBezTo>
                        <a:pt x="10373" y="32232"/>
                        <a:pt x="8988" y="34669"/>
                        <a:pt x="8988" y="37939"/>
                      </a:cubicBezTo>
                      <a:cubicBezTo>
                        <a:pt x="8988" y="39203"/>
                        <a:pt x="9203" y="40406"/>
                        <a:pt x="9634" y="41517"/>
                      </a:cubicBezTo>
                      <a:cubicBezTo>
                        <a:pt x="10065" y="42627"/>
                        <a:pt x="10711" y="43583"/>
                        <a:pt x="11573" y="44385"/>
                      </a:cubicBezTo>
                      <a:cubicBezTo>
                        <a:pt x="12435" y="45187"/>
                        <a:pt x="13482" y="45804"/>
                        <a:pt x="14744" y="46297"/>
                      </a:cubicBezTo>
                      <a:cubicBezTo>
                        <a:pt x="16005" y="46791"/>
                        <a:pt x="17452" y="47007"/>
                        <a:pt x="19114" y="47007"/>
                      </a:cubicBezTo>
                      <a:close/>
                    </a:path>
                  </a:pathLst>
                </a:custGeom>
                <a:grpFill/>
                <a:ln w="3075" cap="flat">
                  <a:noFill/>
                  <a:prstDash val="solid"/>
                  <a:miter/>
                </a:ln>
              </p:spPr>
              <p:txBody>
                <a:bodyPr rtlCol="0" anchor="ctr"/>
                <a:lstStyle/>
                <a:p>
                  <a:endParaRPr lang="en-IS">
                    <a:solidFill>
                      <a:schemeClr val="bg1"/>
                    </a:solidFill>
                  </a:endParaRPr>
                </a:p>
              </p:txBody>
            </p:sp>
            <p:sp>
              <p:nvSpPr>
                <p:cNvPr id="23" name="Freeform 22">
                  <a:extLst>
                    <a:ext uri="{FF2B5EF4-FFF2-40B4-BE49-F238E27FC236}">
                      <a16:creationId xmlns:a16="http://schemas.microsoft.com/office/drawing/2014/main" id="{9CF26FED-41F7-CE0C-E453-899BC7A32357}"/>
                    </a:ext>
                  </a:extLst>
                </p:cNvPr>
                <p:cNvSpPr/>
                <p:nvPr/>
              </p:nvSpPr>
              <p:spPr>
                <a:xfrm>
                  <a:off x="11730935" y="623651"/>
                  <a:ext cx="41491" cy="53823"/>
                </a:xfrm>
                <a:custGeom>
                  <a:avLst/>
                  <a:gdLst>
                    <a:gd name="connsiteX0" fmla="*/ 8495 w 41491"/>
                    <a:gd name="connsiteY0" fmla="*/ 987 h 53823"/>
                    <a:gd name="connsiteX1" fmla="*/ 8803 w 41491"/>
                    <a:gd name="connsiteY1" fmla="*/ 7619 h 53823"/>
                    <a:gd name="connsiteX2" fmla="*/ 15636 w 41491"/>
                    <a:gd name="connsiteY2" fmla="*/ 2036 h 53823"/>
                    <a:gd name="connsiteX3" fmla="*/ 24593 w 41491"/>
                    <a:gd name="connsiteY3" fmla="*/ 0 h 53823"/>
                    <a:gd name="connsiteX4" fmla="*/ 31580 w 41491"/>
                    <a:gd name="connsiteY4" fmla="*/ 1049 h 53823"/>
                    <a:gd name="connsiteX5" fmla="*/ 36905 w 41491"/>
                    <a:gd name="connsiteY5" fmla="*/ 4411 h 53823"/>
                    <a:gd name="connsiteX6" fmla="*/ 40291 w 41491"/>
                    <a:gd name="connsiteY6" fmla="*/ 10364 h 53823"/>
                    <a:gd name="connsiteX7" fmla="*/ 41491 w 41491"/>
                    <a:gd name="connsiteY7" fmla="*/ 19185 h 53823"/>
                    <a:gd name="connsiteX8" fmla="*/ 41491 w 41491"/>
                    <a:gd name="connsiteY8" fmla="*/ 53823 h 53823"/>
                    <a:gd name="connsiteX9" fmla="*/ 32473 w 41491"/>
                    <a:gd name="connsiteY9" fmla="*/ 53823 h 53823"/>
                    <a:gd name="connsiteX10" fmla="*/ 32473 w 41491"/>
                    <a:gd name="connsiteY10" fmla="*/ 19093 h 53823"/>
                    <a:gd name="connsiteX11" fmla="*/ 31795 w 41491"/>
                    <a:gd name="connsiteY11" fmla="*/ 13849 h 53823"/>
                    <a:gd name="connsiteX12" fmla="*/ 29764 w 41491"/>
                    <a:gd name="connsiteY12" fmla="*/ 10302 h 53823"/>
                    <a:gd name="connsiteX13" fmla="*/ 26440 w 41491"/>
                    <a:gd name="connsiteY13" fmla="*/ 8297 h 53823"/>
                    <a:gd name="connsiteX14" fmla="*/ 21884 w 41491"/>
                    <a:gd name="connsiteY14" fmla="*/ 7649 h 53823"/>
                    <a:gd name="connsiteX15" fmla="*/ 14189 w 41491"/>
                    <a:gd name="connsiteY15" fmla="*/ 9994 h 53823"/>
                    <a:gd name="connsiteX16" fmla="*/ 9018 w 41491"/>
                    <a:gd name="connsiteY16" fmla="*/ 16162 h 53823"/>
                    <a:gd name="connsiteX17" fmla="*/ 9018 w 41491"/>
                    <a:gd name="connsiteY17" fmla="*/ 53823 h 53823"/>
                    <a:gd name="connsiteX18" fmla="*/ 0 w 41491"/>
                    <a:gd name="connsiteY18" fmla="*/ 53823 h 53823"/>
                    <a:gd name="connsiteX19" fmla="*/ 0 w 41491"/>
                    <a:gd name="connsiteY19" fmla="*/ 956 h 53823"/>
                    <a:gd name="connsiteX20" fmla="*/ 8526 w 41491"/>
                    <a:gd name="connsiteY20" fmla="*/ 956 h 53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491" h="53823">
                      <a:moveTo>
                        <a:pt x="8495" y="987"/>
                      </a:moveTo>
                      <a:lnTo>
                        <a:pt x="8803" y="7619"/>
                      </a:lnTo>
                      <a:cubicBezTo>
                        <a:pt x="10681" y="5244"/>
                        <a:pt x="12958" y="3362"/>
                        <a:pt x="15636" y="2036"/>
                      </a:cubicBezTo>
                      <a:cubicBezTo>
                        <a:pt x="18314" y="679"/>
                        <a:pt x="21300" y="0"/>
                        <a:pt x="24593" y="0"/>
                      </a:cubicBezTo>
                      <a:cubicBezTo>
                        <a:pt x="27148" y="0"/>
                        <a:pt x="29487" y="339"/>
                        <a:pt x="31580" y="1049"/>
                      </a:cubicBezTo>
                      <a:cubicBezTo>
                        <a:pt x="33673" y="1758"/>
                        <a:pt x="35427" y="2869"/>
                        <a:pt x="36905" y="4411"/>
                      </a:cubicBezTo>
                      <a:cubicBezTo>
                        <a:pt x="38382" y="5953"/>
                        <a:pt x="39490" y="7958"/>
                        <a:pt x="40291" y="10364"/>
                      </a:cubicBezTo>
                      <a:cubicBezTo>
                        <a:pt x="41091" y="12770"/>
                        <a:pt x="41491" y="15731"/>
                        <a:pt x="41491" y="19185"/>
                      </a:cubicBezTo>
                      <a:lnTo>
                        <a:pt x="41491" y="53823"/>
                      </a:lnTo>
                      <a:lnTo>
                        <a:pt x="32473" y="53823"/>
                      </a:lnTo>
                      <a:lnTo>
                        <a:pt x="32473" y="19093"/>
                      </a:lnTo>
                      <a:cubicBezTo>
                        <a:pt x="32473" y="17026"/>
                        <a:pt x="32257" y="15299"/>
                        <a:pt x="31795" y="13849"/>
                      </a:cubicBezTo>
                      <a:cubicBezTo>
                        <a:pt x="31334" y="12399"/>
                        <a:pt x="30657" y="11227"/>
                        <a:pt x="29764" y="10302"/>
                      </a:cubicBezTo>
                      <a:cubicBezTo>
                        <a:pt x="28871" y="9377"/>
                        <a:pt x="27763" y="8729"/>
                        <a:pt x="26440" y="8297"/>
                      </a:cubicBezTo>
                      <a:cubicBezTo>
                        <a:pt x="25116" y="7865"/>
                        <a:pt x="23608" y="7649"/>
                        <a:pt x="21884" y="7649"/>
                      </a:cubicBezTo>
                      <a:cubicBezTo>
                        <a:pt x="18960" y="7649"/>
                        <a:pt x="16375" y="8421"/>
                        <a:pt x="14189" y="9994"/>
                      </a:cubicBezTo>
                      <a:cubicBezTo>
                        <a:pt x="12004" y="11567"/>
                        <a:pt x="10250" y="13602"/>
                        <a:pt x="9018" y="16162"/>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grpSp>
              <p:nvGrpSpPr>
                <p:cNvPr id="24" name="Graphic 1">
                  <a:extLst>
                    <a:ext uri="{FF2B5EF4-FFF2-40B4-BE49-F238E27FC236}">
                      <a16:creationId xmlns:a16="http://schemas.microsoft.com/office/drawing/2014/main" id="{45590FB2-BBAB-E34B-6571-AE1828E1361C}"/>
                    </a:ext>
                  </a:extLst>
                </p:cNvPr>
                <p:cNvGrpSpPr/>
                <p:nvPr/>
              </p:nvGrpSpPr>
              <p:grpSpPr>
                <a:xfrm>
                  <a:off x="10977294" y="623621"/>
                  <a:ext cx="97294" cy="54872"/>
                  <a:chOff x="10977294" y="623621"/>
                  <a:chExt cx="97294" cy="54872"/>
                </a:xfrm>
                <a:grpFill/>
              </p:grpSpPr>
              <p:sp>
                <p:nvSpPr>
                  <p:cNvPr id="26" name="Freeform 25">
                    <a:extLst>
                      <a:ext uri="{FF2B5EF4-FFF2-40B4-BE49-F238E27FC236}">
                        <a16:creationId xmlns:a16="http://schemas.microsoft.com/office/drawing/2014/main" id="{CA2F70A4-2CA3-2560-70E6-8274A42E5130}"/>
                      </a:ext>
                    </a:extLst>
                  </p:cNvPr>
                  <p:cNvSpPr/>
                  <p:nvPr/>
                </p:nvSpPr>
                <p:spPr>
                  <a:xfrm>
                    <a:off x="10977294" y="623621"/>
                    <a:ext cx="43491" cy="54872"/>
                  </a:xfrm>
                  <a:custGeom>
                    <a:avLst/>
                    <a:gdLst>
                      <a:gd name="connsiteX0" fmla="*/ 34012 w 43491"/>
                      <a:gd name="connsiteY0" fmla="*/ 53885 h 54872"/>
                      <a:gd name="connsiteX1" fmla="*/ 33242 w 43491"/>
                      <a:gd name="connsiteY1" fmla="*/ 51418 h 54872"/>
                      <a:gd name="connsiteX2" fmla="*/ 32750 w 43491"/>
                      <a:gd name="connsiteY2" fmla="*/ 48302 h 54872"/>
                      <a:gd name="connsiteX3" fmla="*/ 29887 w 43491"/>
                      <a:gd name="connsiteY3" fmla="*/ 50832 h 54872"/>
                      <a:gd name="connsiteX4" fmla="*/ 26440 w 43491"/>
                      <a:gd name="connsiteY4" fmla="*/ 52929 h 54872"/>
                      <a:gd name="connsiteX5" fmla="*/ 22377 w 43491"/>
                      <a:gd name="connsiteY5" fmla="*/ 54348 h 54872"/>
                      <a:gd name="connsiteX6" fmla="*/ 17760 w 43491"/>
                      <a:gd name="connsiteY6" fmla="*/ 54872 h 54872"/>
                      <a:gd name="connsiteX7" fmla="*/ 10434 w 43491"/>
                      <a:gd name="connsiteY7" fmla="*/ 53638 h 54872"/>
                      <a:gd name="connsiteX8" fmla="*/ 4832 w 43491"/>
                      <a:gd name="connsiteY8" fmla="*/ 50307 h 54872"/>
                      <a:gd name="connsiteX9" fmla="*/ 1262 w 43491"/>
                      <a:gd name="connsiteY9" fmla="*/ 45341 h 54872"/>
                      <a:gd name="connsiteX10" fmla="*/ 0 w 43491"/>
                      <a:gd name="connsiteY10" fmla="*/ 39203 h 54872"/>
                      <a:gd name="connsiteX11" fmla="*/ 1662 w 43491"/>
                      <a:gd name="connsiteY11" fmla="*/ 31708 h 54872"/>
                      <a:gd name="connsiteX12" fmla="*/ 6402 w 43491"/>
                      <a:gd name="connsiteY12" fmla="*/ 26249 h 54872"/>
                      <a:gd name="connsiteX13" fmla="*/ 13882 w 43491"/>
                      <a:gd name="connsiteY13" fmla="*/ 22917 h 54872"/>
                      <a:gd name="connsiteX14" fmla="*/ 23670 w 43491"/>
                      <a:gd name="connsiteY14" fmla="*/ 21807 h 54872"/>
                      <a:gd name="connsiteX15" fmla="*/ 32626 w 43491"/>
                      <a:gd name="connsiteY15" fmla="*/ 21807 h 54872"/>
                      <a:gd name="connsiteX16" fmla="*/ 32626 w 43491"/>
                      <a:gd name="connsiteY16" fmla="*/ 17643 h 54872"/>
                      <a:gd name="connsiteX17" fmla="*/ 29795 w 43491"/>
                      <a:gd name="connsiteY17" fmla="*/ 10086 h 54872"/>
                      <a:gd name="connsiteX18" fmla="*/ 21453 w 43491"/>
                      <a:gd name="connsiteY18" fmla="*/ 7279 h 54872"/>
                      <a:gd name="connsiteX19" fmla="*/ 16836 w 43491"/>
                      <a:gd name="connsiteY19" fmla="*/ 7958 h 54872"/>
                      <a:gd name="connsiteX20" fmla="*/ 13266 w 43491"/>
                      <a:gd name="connsiteY20" fmla="*/ 9778 h 54872"/>
                      <a:gd name="connsiteX21" fmla="*/ 10958 w 43491"/>
                      <a:gd name="connsiteY21" fmla="*/ 12430 h 54872"/>
                      <a:gd name="connsiteX22" fmla="*/ 10127 w 43491"/>
                      <a:gd name="connsiteY22" fmla="*/ 15607 h 54872"/>
                      <a:gd name="connsiteX23" fmla="*/ 1046 w 43491"/>
                      <a:gd name="connsiteY23" fmla="*/ 15607 h 54872"/>
                      <a:gd name="connsiteX24" fmla="*/ 2524 w 43491"/>
                      <a:gd name="connsiteY24" fmla="*/ 9994 h 54872"/>
                      <a:gd name="connsiteX25" fmla="*/ 6741 w 43491"/>
                      <a:gd name="connsiteY25" fmla="*/ 4997 h 54872"/>
                      <a:gd name="connsiteX26" fmla="*/ 13358 w 43491"/>
                      <a:gd name="connsiteY26" fmla="*/ 1388 h 54872"/>
                      <a:gd name="connsiteX27" fmla="*/ 22007 w 43491"/>
                      <a:gd name="connsiteY27" fmla="*/ 0 h 54872"/>
                      <a:gd name="connsiteX28" fmla="*/ 29918 w 43491"/>
                      <a:gd name="connsiteY28" fmla="*/ 1110 h 54872"/>
                      <a:gd name="connsiteX29" fmla="*/ 36135 w 43491"/>
                      <a:gd name="connsiteY29" fmla="*/ 4442 h 54872"/>
                      <a:gd name="connsiteX30" fmla="*/ 40167 w 43491"/>
                      <a:gd name="connsiteY30" fmla="*/ 9994 h 54872"/>
                      <a:gd name="connsiteX31" fmla="*/ 41645 w 43491"/>
                      <a:gd name="connsiteY31" fmla="*/ 17766 h 54872"/>
                      <a:gd name="connsiteX32" fmla="*/ 41645 w 43491"/>
                      <a:gd name="connsiteY32" fmla="*/ 42349 h 54872"/>
                      <a:gd name="connsiteX33" fmla="*/ 42107 w 43491"/>
                      <a:gd name="connsiteY33" fmla="*/ 47994 h 54872"/>
                      <a:gd name="connsiteX34" fmla="*/ 43492 w 43491"/>
                      <a:gd name="connsiteY34" fmla="*/ 53114 h 54872"/>
                      <a:gd name="connsiteX35" fmla="*/ 43492 w 43491"/>
                      <a:gd name="connsiteY35" fmla="*/ 53885 h 54872"/>
                      <a:gd name="connsiteX36" fmla="*/ 34042 w 43491"/>
                      <a:gd name="connsiteY36" fmla="*/ 53885 h 54872"/>
                      <a:gd name="connsiteX37" fmla="*/ 19053 w 43491"/>
                      <a:gd name="connsiteY37" fmla="*/ 47007 h 54872"/>
                      <a:gd name="connsiteX38" fmla="*/ 23639 w 43491"/>
                      <a:gd name="connsiteY38" fmla="*/ 46328 h 54872"/>
                      <a:gd name="connsiteX39" fmla="*/ 27548 w 43491"/>
                      <a:gd name="connsiteY39" fmla="*/ 44539 h 54872"/>
                      <a:gd name="connsiteX40" fmla="*/ 30595 w 43491"/>
                      <a:gd name="connsiteY40" fmla="*/ 42010 h 54872"/>
                      <a:gd name="connsiteX41" fmla="*/ 32626 w 43491"/>
                      <a:gd name="connsiteY41" fmla="*/ 39080 h 54872"/>
                      <a:gd name="connsiteX42" fmla="*/ 32626 w 43491"/>
                      <a:gd name="connsiteY42" fmla="*/ 28223 h 54872"/>
                      <a:gd name="connsiteX43" fmla="*/ 25116 w 43491"/>
                      <a:gd name="connsiteY43" fmla="*/ 28223 h 54872"/>
                      <a:gd name="connsiteX44" fmla="*/ 13174 w 43491"/>
                      <a:gd name="connsiteY44" fmla="*/ 30628 h 54872"/>
                      <a:gd name="connsiteX45" fmla="*/ 8988 w 43491"/>
                      <a:gd name="connsiteY45" fmla="*/ 37939 h 54872"/>
                      <a:gd name="connsiteX46" fmla="*/ 9634 w 43491"/>
                      <a:gd name="connsiteY46" fmla="*/ 41517 h 54872"/>
                      <a:gd name="connsiteX47" fmla="*/ 11573 w 43491"/>
                      <a:gd name="connsiteY47" fmla="*/ 44385 h 54872"/>
                      <a:gd name="connsiteX48" fmla="*/ 14743 w 43491"/>
                      <a:gd name="connsiteY48" fmla="*/ 46297 h 54872"/>
                      <a:gd name="connsiteX49" fmla="*/ 19114 w 43491"/>
                      <a:gd name="connsiteY49" fmla="*/ 47007 h 5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43491" h="54872">
                        <a:moveTo>
                          <a:pt x="34012" y="53885"/>
                        </a:moveTo>
                        <a:cubicBezTo>
                          <a:pt x="33673" y="53237"/>
                          <a:pt x="33427" y="52405"/>
                          <a:pt x="33242" y="51418"/>
                        </a:cubicBezTo>
                        <a:cubicBezTo>
                          <a:pt x="33057" y="50431"/>
                          <a:pt x="32873" y="49382"/>
                          <a:pt x="32750" y="48302"/>
                        </a:cubicBezTo>
                        <a:cubicBezTo>
                          <a:pt x="31919" y="49197"/>
                          <a:pt x="30964" y="50030"/>
                          <a:pt x="29887" y="50832"/>
                        </a:cubicBezTo>
                        <a:cubicBezTo>
                          <a:pt x="28810" y="51634"/>
                          <a:pt x="27671" y="52343"/>
                          <a:pt x="26440" y="52929"/>
                        </a:cubicBezTo>
                        <a:cubicBezTo>
                          <a:pt x="25209" y="53515"/>
                          <a:pt x="23823" y="54009"/>
                          <a:pt x="22377" y="54348"/>
                        </a:cubicBezTo>
                        <a:cubicBezTo>
                          <a:pt x="20899" y="54687"/>
                          <a:pt x="19360" y="54872"/>
                          <a:pt x="17760" y="54872"/>
                        </a:cubicBezTo>
                        <a:cubicBezTo>
                          <a:pt x="15051" y="54872"/>
                          <a:pt x="12620" y="54471"/>
                          <a:pt x="10434" y="53638"/>
                        </a:cubicBezTo>
                        <a:cubicBezTo>
                          <a:pt x="8249" y="52806"/>
                          <a:pt x="6371" y="51726"/>
                          <a:pt x="4832" y="50307"/>
                        </a:cubicBezTo>
                        <a:cubicBezTo>
                          <a:pt x="3293" y="48888"/>
                          <a:pt x="2093" y="47254"/>
                          <a:pt x="1262" y="45341"/>
                        </a:cubicBezTo>
                        <a:cubicBezTo>
                          <a:pt x="431" y="43429"/>
                          <a:pt x="0" y="41393"/>
                          <a:pt x="0" y="39203"/>
                        </a:cubicBezTo>
                        <a:cubicBezTo>
                          <a:pt x="0" y="36366"/>
                          <a:pt x="554" y="33867"/>
                          <a:pt x="1662" y="31708"/>
                        </a:cubicBezTo>
                        <a:cubicBezTo>
                          <a:pt x="2770" y="29549"/>
                          <a:pt x="4340" y="27729"/>
                          <a:pt x="6402" y="26249"/>
                        </a:cubicBezTo>
                        <a:cubicBezTo>
                          <a:pt x="8464" y="24768"/>
                          <a:pt x="10958" y="23688"/>
                          <a:pt x="13882" y="22917"/>
                        </a:cubicBezTo>
                        <a:cubicBezTo>
                          <a:pt x="16806" y="22146"/>
                          <a:pt x="20068" y="21807"/>
                          <a:pt x="23670" y="21807"/>
                        </a:cubicBezTo>
                        <a:lnTo>
                          <a:pt x="32626" y="21807"/>
                        </a:lnTo>
                        <a:lnTo>
                          <a:pt x="32626" y="17643"/>
                        </a:lnTo>
                        <a:cubicBezTo>
                          <a:pt x="32626" y="14497"/>
                          <a:pt x="31672" y="11968"/>
                          <a:pt x="29795" y="10086"/>
                        </a:cubicBezTo>
                        <a:cubicBezTo>
                          <a:pt x="27917" y="8205"/>
                          <a:pt x="25116" y="7279"/>
                          <a:pt x="21453" y="7279"/>
                        </a:cubicBezTo>
                        <a:cubicBezTo>
                          <a:pt x="19761" y="7279"/>
                          <a:pt x="18222" y="7495"/>
                          <a:pt x="16836" y="7958"/>
                        </a:cubicBezTo>
                        <a:cubicBezTo>
                          <a:pt x="15451" y="8421"/>
                          <a:pt x="14251" y="9037"/>
                          <a:pt x="13266" y="9778"/>
                        </a:cubicBezTo>
                        <a:cubicBezTo>
                          <a:pt x="12281" y="10518"/>
                          <a:pt x="11512" y="11443"/>
                          <a:pt x="10958" y="12430"/>
                        </a:cubicBezTo>
                        <a:cubicBezTo>
                          <a:pt x="10404" y="13417"/>
                          <a:pt x="10127" y="14497"/>
                          <a:pt x="10127" y="15607"/>
                        </a:cubicBezTo>
                        <a:lnTo>
                          <a:pt x="1046" y="15607"/>
                        </a:lnTo>
                        <a:cubicBezTo>
                          <a:pt x="1046" y="13726"/>
                          <a:pt x="1539" y="11844"/>
                          <a:pt x="2524" y="9994"/>
                        </a:cubicBezTo>
                        <a:cubicBezTo>
                          <a:pt x="3509" y="8143"/>
                          <a:pt x="4925" y="6477"/>
                          <a:pt x="6741" y="4997"/>
                        </a:cubicBezTo>
                        <a:cubicBezTo>
                          <a:pt x="8557" y="3516"/>
                          <a:pt x="10773" y="2313"/>
                          <a:pt x="13358" y="1388"/>
                        </a:cubicBezTo>
                        <a:cubicBezTo>
                          <a:pt x="15944" y="463"/>
                          <a:pt x="18837" y="0"/>
                          <a:pt x="22007" y="0"/>
                        </a:cubicBezTo>
                        <a:cubicBezTo>
                          <a:pt x="24870" y="0"/>
                          <a:pt x="27517" y="370"/>
                          <a:pt x="29918" y="1110"/>
                        </a:cubicBezTo>
                        <a:cubicBezTo>
                          <a:pt x="32319" y="1851"/>
                          <a:pt x="34412" y="2961"/>
                          <a:pt x="36135" y="4442"/>
                        </a:cubicBezTo>
                        <a:cubicBezTo>
                          <a:pt x="37859" y="5922"/>
                          <a:pt x="39213" y="7773"/>
                          <a:pt x="40167" y="9994"/>
                        </a:cubicBezTo>
                        <a:cubicBezTo>
                          <a:pt x="41152" y="12214"/>
                          <a:pt x="41645" y="14805"/>
                          <a:pt x="41645" y="17766"/>
                        </a:cubicBezTo>
                        <a:lnTo>
                          <a:pt x="41645" y="42349"/>
                        </a:lnTo>
                        <a:cubicBezTo>
                          <a:pt x="41645" y="44138"/>
                          <a:pt x="41799" y="46020"/>
                          <a:pt x="42107" y="47994"/>
                        </a:cubicBezTo>
                        <a:cubicBezTo>
                          <a:pt x="42414" y="49968"/>
                          <a:pt x="42876" y="51664"/>
                          <a:pt x="43492" y="53114"/>
                        </a:cubicBezTo>
                        <a:lnTo>
                          <a:pt x="43492" y="53885"/>
                        </a:lnTo>
                        <a:lnTo>
                          <a:pt x="34042" y="53885"/>
                        </a:lnTo>
                        <a:close/>
                        <a:moveTo>
                          <a:pt x="19053" y="47007"/>
                        </a:moveTo>
                        <a:cubicBezTo>
                          <a:pt x="20684" y="47007"/>
                          <a:pt x="22192" y="46791"/>
                          <a:pt x="23639" y="46328"/>
                        </a:cubicBezTo>
                        <a:cubicBezTo>
                          <a:pt x="25055" y="45866"/>
                          <a:pt x="26378" y="45280"/>
                          <a:pt x="27548" y="44539"/>
                        </a:cubicBezTo>
                        <a:cubicBezTo>
                          <a:pt x="28717" y="43799"/>
                          <a:pt x="29733" y="42966"/>
                          <a:pt x="30595" y="42010"/>
                        </a:cubicBezTo>
                        <a:cubicBezTo>
                          <a:pt x="31457" y="41054"/>
                          <a:pt x="32134" y="40098"/>
                          <a:pt x="32626" y="39080"/>
                        </a:cubicBezTo>
                        <a:lnTo>
                          <a:pt x="32626" y="28223"/>
                        </a:lnTo>
                        <a:lnTo>
                          <a:pt x="25116" y="28223"/>
                        </a:lnTo>
                        <a:cubicBezTo>
                          <a:pt x="19945" y="28223"/>
                          <a:pt x="15975" y="29025"/>
                          <a:pt x="13174" y="30628"/>
                        </a:cubicBezTo>
                        <a:cubicBezTo>
                          <a:pt x="10373" y="32232"/>
                          <a:pt x="8988" y="34669"/>
                          <a:pt x="8988" y="37939"/>
                        </a:cubicBezTo>
                        <a:cubicBezTo>
                          <a:pt x="8988" y="39203"/>
                          <a:pt x="9203" y="40406"/>
                          <a:pt x="9634" y="41517"/>
                        </a:cubicBezTo>
                        <a:cubicBezTo>
                          <a:pt x="10065" y="42627"/>
                          <a:pt x="10711" y="43583"/>
                          <a:pt x="11573" y="44385"/>
                        </a:cubicBezTo>
                        <a:cubicBezTo>
                          <a:pt x="12435" y="45187"/>
                          <a:pt x="13481" y="45804"/>
                          <a:pt x="14743" y="46297"/>
                        </a:cubicBezTo>
                        <a:cubicBezTo>
                          <a:pt x="16005" y="46791"/>
                          <a:pt x="17452" y="47007"/>
                          <a:pt x="19114" y="47007"/>
                        </a:cubicBezTo>
                        <a:close/>
                      </a:path>
                    </a:pathLst>
                  </a:custGeom>
                  <a:grpFill/>
                  <a:ln w="3075" cap="flat">
                    <a:noFill/>
                    <a:prstDash val="solid"/>
                    <a:miter/>
                  </a:ln>
                </p:spPr>
                <p:txBody>
                  <a:bodyPr rtlCol="0" anchor="ctr"/>
                  <a:lstStyle/>
                  <a:p>
                    <a:endParaRPr lang="en-IS">
                      <a:solidFill>
                        <a:schemeClr val="bg1"/>
                      </a:solidFill>
                    </a:endParaRPr>
                  </a:p>
                </p:txBody>
              </p:sp>
              <p:sp>
                <p:nvSpPr>
                  <p:cNvPr id="29" name="Freeform 28">
                    <a:extLst>
                      <a:ext uri="{FF2B5EF4-FFF2-40B4-BE49-F238E27FC236}">
                        <a16:creationId xmlns:a16="http://schemas.microsoft.com/office/drawing/2014/main" id="{42C78574-6756-E0C8-BA30-35E84B091460}"/>
                      </a:ext>
                    </a:extLst>
                  </p:cNvPr>
                  <p:cNvSpPr/>
                  <p:nvPr/>
                </p:nvSpPr>
                <p:spPr>
                  <a:xfrm>
                    <a:off x="11033097" y="623651"/>
                    <a:ext cx="41491" cy="53823"/>
                  </a:xfrm>
                  <a:custGeom>
                    <a:avLst/>
                    <a:gdLst>
                      <a:gd name="connsiteX0" fmla="*/ 8495 w 41491"/>
                      <a:gd name="connsiteY0" fmla="*/ 987 h 53823"/>
                      <a:gd name="connsiteX1" fmla="*/ 8803 w 41491"/>
                      <a:gd name="connsiteY1" fmla="*/ 7619 h 53823"/>
                      <a:gd name="connsiteX2" fmla="*/ 15636 w 41491"/>
                      <a:gd name="connsiteY2" fmla="*/ 2036 h 53823"/>
                      <a:gd name="connsiteX3" fmla="*/ 24593 w 41491"/>
                      <a:gd name="connsiteY3" fmla="*/ 0 h 53823"/>
                      <a:gd name="connsiteX4" fmla="*/ 31580 w 41491"/>
                      <a:gd name="connsiteY4" fmla="*/ 1049 h 53823"/>
                      <a:gd name="connsiteX5" fmla="*/ 36905 w 41491"/>
                      <a:gd name="connsiteY5" fmla="*/ 4411 h 53823"/>
                      <a:gd name="connsiteX6" fmla="*/ 40291 w 41491"/>
                      <a:gd name="connsiteY6" fmla="*/ 10364 h 53823"/>
                      <a:gd name="connsiteX7" fmla="*/ 41491 w 41491"/>
                      <a:gd name="connsiteY7" fmla="*/ 19185 h 53823"/>
                      <a:gd name="connsiteX8" fmla="*/ 41491 w 41491"/>
                      <a:gd name="connsiteY8" fmla="*/ 53823 h 53823"/>
                      <a:gd name="connsiteX9" fmla="*/ 32473 w 41491"/>
                      <a:gd name="connsiteY9" fmla="*/ 53823 h 53823"/>
                      <a:gd name="connsiteX10" fmla="*/ 32473 w 41491"/>
                      <a:gd name="connsiteY10" fmla="*/ 19093 h 53823"/>
                      <a:gd name="connsiteX11" fmla="*/ 31795 w 41491"/>
                      <a:gd name="connsiteY11" fmla="*/ 13849 h 53823"/>
                      <a:gd name="connsiteX12" fmla="*/ 29764 w 41491"/>
                      <a:gd name="connsiteY12" fmla="*/ 10302 h 53823"/>
                      <a:gd name="connsiteX13" fmla="*/ 26440 w 41491"/>
                      <a:gd name="connsiteY13" fmla="*/ 8297 h 53823"/>
                      <a:gd name="connsiteX14" fmla="*/ 21884 w 41491"/>
                      <a:gd name="connsiteY14" fmla="*/ 7649 h 53823"/>
                      <a:gd name="connsiteX15" fmla="*/ 14189 w 41491"/>
                      <a:gd name="connsiteY15" fmla="*/ 9994 h 53823"/>
                      <a:gd name="connsiteX16" fmla="*/ 9018 w 41491"/>
                      <a:gd name="connsiteY16" fmla="*/ 16162 h 53823"/>
                      <a:gd name="connsiteX17" fmla="*/ 9018 w 41491"/>
                      <a:gd name="connsiteY17" fmla="*/ 53823 h 53823"/>
                      <a:gd name="connsiteX18" fmla="*/ 0 w 41491"/>
                      <a:gd name="connsiteY18" fmla="*/ 53823 h 53823"/>
                      <a:gd name="connsiteX19" fmla="*/ 0 w 41491"/>
                      <a:gd name="connsiteY19" fmla="*/ 956 h 53823"/>
                      <a:gd name="connsiteX20" fmla="*/ 8526 w 41491"/>
                      <a:gd name="connsiteY20" fmla="*/ 956 h 53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491" h="53823">
                        <a:moveTo>
                          <a:pt x="8495" y="987"/>
                        </a:moveTo>
                        <a:lnTo>
                          <a:pt x="8803" y="7619"/>
                        </a:lnTo>
                        <a:cubicBezTo>
                          <a:pt x="10681" y="5244"/>
                          <a:pt x="12958" y="3362"/>
                          <a:pt x="15636" y="2036"/>
                        </a:cubicBezTo>
                        <a:cubicBezTo>
                          <a:pt x="18314" y="679"/>
                          <a:pt x="21300" y="0"/>
                          <a:pt x="24593" y="0"/>
                        </a:cubicBezTo>
                        <a:cubicBezTo>
                          <a:pt x="27148" y="0"/>
                          <a:pt x="29487" y="339"/>
                          <a:pt x="31580" y="1049"/>
                        </a:cubicBezTo>
                        <a:cubicBezTo>
                          <a:pt x="33673" y="1758"/>
                          <a:pt x="35427" y="2869"/>
                          <a:pt x="36905" y="4411"/>
                        </a:cubicBezTo>
                        <a:cubicBezTo>
                          <a:pt x="38382" y="5953"/>
                          <a:pt x="39490" y="7958"/>
                          <a:pt x="40291" y="10364"/>
                        </a:cubicBezTo>
                        <a:cubicBezTo>
                          <a:pt x="41091" y="12800"/>
                          <a:pt x="41491" y="15731"/>
                          <a:pt x="41491" y="19185"/>
                        </a:cubicBezTo>
                        <a:lnTo>
                          <a:pt x="41491" y="53823"/>
                        </a:lnTo>
                        <a:lnTo>
                          <a:pt x="32473" y="53823"/>
                        </a:lnTo>
                        <a:lnTo>
                          <a:pt x="32473" y="19093"/>
                        </a:lnTo>
                        <a:cubicBezTo>
                          <a:pt x="32473" y="17026"/>
                          <a:pt x="32257" y="15299"/>
                          <a:pt x="31795" y="13849"/>
                        </a:cubicBezTo>
                        <a:cubicBezTo>
                          <a:pt x="31334" y="12399"/>
                          <a:pt x="30657" y="11227"/>
                          <a:pt x="29764" y="10302"/>
                        </a:cubicBezTo>
                        <a:cubicBezTo>
                          <a:pt x="28871" y="9377"/>
                          <a:pt x="27763" y="8729"/>
                          <a:pt x="26440" y="8297"/>
                        </a:cubicBezTo>
                        <a:cubicBezTo>
                          <a:pt x="25116" y="7865"/>
                          <a:pt x="23608" y="7649"/>
                          <a:pt x="21884" y="7649"/>
                        </a:cubicBezTo>
                        <a:cubicBezTo>
                          <a:pt x="18960" y="7649"/>
                          <a:pt x="16375" y="8421"/>
                          <a:pt x="14189" y="9994"/>
                        </a:cubicBezTo>
                        <a:cubicBezTo>
                          <a:pt x="11973" y="11567"/>
                          <a:pt x="10250" y="13602"/>
                          <a:pt x="9018" y="16162"/>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grpSp>
            <p:sp>
              <p:nvSpPr>
                <p:cNvPr id="25" name="Freeform 24">
                  <a:extLst>
                    <a:ext uri="{FF2B5EF4-FFF2-40B4-BE49-F238E27FC236}">
                      <a16:creationId xmlns:a16="http://schemas.microsoft.com/office/drawing/2014/main" id="{E305A71D-4379-D54B-92E6-CA279B386EA2}"/>
                    </a:ext>
                  </a:extLst>
                </p:cNvPr>
                <p:cNvSpPr/>
                <p:nvPr/>
              </p:nvSpPr>
              <p:spPr>
                <a:xfrm>
                  <a:off x="11780213" y="624639"/>
                  <a:ext cx="44999" cy="74273"/>
                </a:xfrm>
                <a:custGeom>
                  <a:avLst/>
                  <a:gdLst>
                    <a:gd name="connsiteX0" fmla="*/ 23054 w 44999"/>
                    <a:gd name="connsiteY0" fmla="*/ 39635 h 74273"/>
                    <a:gd name="connsiteX1" fmla="*/ 35335 w 44999"/>
                    <a:gd name="connsiteY1" fmla="*/ 0 h 74273"/>
                    <a:gd name="connsiteX2" fmla="*/ 45000 w 44999"/>
                    <a:gd name="connsiteY2" fmla="*/ 0 h 74273"/>
                    <a:gd name="connsiteX3" fmla="*/ 23793 w 44999"/>
                    <a:gd name="connsiteY3" fmla="*/ 61041 h 74273"/>
                    <a:gd name="connsiteX4" fmla="*/ 21884 w 44999"/>
                    <a:gd name="connsiteY4" fmla="*/ 65298 h 74273"/>
                    <a:gd name="connsiteX5" fmla="*/ 18837 w 44999"/>
                    <a:gd name="connsiteY5" fmla="*/ 69585 h 74273"/>
                    <a:gd name="connsiteX6" fmla="*/ 14313 w 44999"/>
                    <a:gd name="connsiteY6" fmla="*/ 72916 h 74273"/>
                    <a:gd name="connsiteX7" fmla="*/ 8126 w 44999"/>
                    <a:gd name="connsiteY7" fmla="*/ 74273 h 74273"/>
                    <a:gd name="connsiteX8" fmla="*/ 6864 w 44999"/>
                    <a:gd name="connsiteY8" fmla="*/ 74181 h 74273"/>
                    <a:gd name="connsiteX9" fmla="*/ 5386 w 44999"/>
                    <a:gd name="connsiteY9" fmla="*/ 73965 h 74273"/>
                    <a:gd name="connsiteX10" fmla="*/ 4032 w 44999"/>
                    <a:gd name="connsiteY10" fmla="*/ 73718 h 74273"/>
                    <a:gd name="connsiteX11" fmla="*/ 3047 w 44999"/>
                    <a:gd name="connsiteY11" fmla="*/ 73502 h 74273"/>
                    <a:gd name="connsiteX12" fmla="*/ 3047 w 44999"/>
                    <a:gd name="connsiteY12" fmla="*/ 66161 h 74273"/>
                    <a:gd name="connsiteX13" fmla="*/ 3570 w 44999"/>
                    <a:gd name="connsiteY13" fmla="*/ 66223 h 74273"/>
                    <a:gd name="connsiteX14" fmla="*/ 4278 w 44999"/>
                    <a:gd name="connsiteY14" fmla="*/ 66285 h 74273"/>
                    <a:gd name="connsiteX15" fmla="*/ 4955 w 44999"/>
                    <a:gd name="connsiteY15" fmla="*/ 66346 h 74273"/>
                    <a:gd name="connsiteX16" fmla="*/ 5479 w 44999"/>
                    <a:gd name="connsiteY16" fmla="*/ 66346 h 74273"/>
                    <a:gd name="connsiteX17" fmla="*/ 9511 w 44999"/>
                    <a:gd name="connsiteY17" fmla="*/ 65914 h 74273"/>
                    <a:gd name="connsiteX18" fmla="*/ 12620 w 44999"/>
                    <a:gd name="connsiteY18" fmla="*/ 64465 h 74273"/>
                    <a:gd name="connsiteX19" fmla="*/ 14990 w 44999"/>
                    <a:gd name="connsiteY19" fmla="*/ 61812 h 74273"/>
                    <a:gd name="connsiteX20" fmla="*/ 16806 w 44999"/>
                    <a:gd name="connsiteY20" fmla="*/ 57710 h 74273"/>
                    <a:gd name="connsiteX21" fmla="*/ 18806 w 44999"/>
                    <a:gd name="connsiteY21" fmla="*/ 52343 h 74273"/>
                    <a:gd name="connsiteX22" fmla="*/ 0 w 44999"/>
                    <a:gd name="connsiteY22" fmla="*/ 62 h 74273"/>
                    <a:gd name="connsiteX23" fmla="*/ 9849 w 44999"/>
                    <a:gd name="connsiteY23" fmla="*/ 62 h 74273"/>
                    <a:gd name="connsiteX24" fmla="*/ 23023 w 44999"/>
                    <a:gd name="connsiteY24" fmla="*/ 39697 h 74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4999" h="74273">
                      <a:moveTo>
                        <a:pt x="23054" y="39635"/>
                      </a:moveTo>
                      <a:lnTo>
                        <a:pt x="35335" y="0"/>
                      </a:lnTo>
                      <a:lnTo>
                        <a:pt x="45000" y="0"/>
                      </a:lnTo>
                      <a:lnTo>
                        <a:pt x="23793" y="61041"/>
                      </a:lnTo>
                      <a:cubicBezTo>
                        <a:pt x="23300" y="62336"/>
                        <a:pt x="22685" y="63755"/>
                        <a:pt x="21884" y="65298"/>
                      </a:cubicBezTo>
                      <a:cubicBezTo>
                        <a:pt x="21115" y="66840"/>
                        <a:pt x="20099" y="68259"/>
                        <a:pt x="18837" y="69585"/>
                      </a:cubicBezTo>
                      <a:cubicBezTo>
                        <a:pt x="17575" y="70911"/>
                        <a:pt x="16067" y="72022"/>
                        <a:pt x="14313" y="72916"/>
                      </a:cubicBezTo>
                      <a:cubicBezTo>
                        <a:pt x="12558" y="73811"/>
                        <a:pt x="10496" y="74273"/>
                        <a:pt x="8126" y="74273"/>
                      </a:cubicBezTo>
                      <a:cubicBezTo>
                        <a:pt x="7756" y="74273"/>
                        <a:pt x="7356" y="74242"/>
                        <a:pt x="6864" y="74181"/>
                      </a:cubicBezTo>
                      <a:cubicBezTo>
                        <a:pt x="6371" y="74119"/>
                        <a:pt x="5879" y="74027"/>
                        <a:pt x="5386" y="73965"/>
                      </a:cubicBezTo>
                      <a:cubicBezTo>
                        <a:pt x="4894" y="73903"/>
                        <a:pt x="4432" y="73811"/>
                        <a:pt x="4032" y="73718"/>
                      </a:cubicBezTo>
                      <a:cubicBezTo>
                        <a:pt x="3632" y="73626"/>
                        <a:pt x="3293" y="73564"/>
                        <a:pt x="3047" y="73502"/>
                      </a:cubicBezTo>
                      <a:lnTo>
                        <a:pt x="3047" y="66161"/>
                      </a:lnTo>
                      <a:cubicBezTo>
                        <a:pt x="3047" y="66161"/>
                        <a:pt x="3355" y="66223"/>
                        <a:pt x="3570" y="66223"/>
                      </a:cubicBezTo>
                      <a:cubicBezTo>
                        <a:pt x="3786" y="66223"/>
                        <a:pt x="4032" y="66254"/>
                        <a:pt x="4278" y="66285"/>
                      </a:cubicBezTo>
                      <a:cubicBezTo>
                        <a:pt x="4525" y="66315"/>
                        <a:pt x="4740" y="66315"/>
                        <a:pt x="4955" y="66346"/>
                      </a:cubicBezTo>
                      <a:cubicBezTo>
                        <a:pt x="5171" y="66377"/>
                        <a:pt x="5325" y="66346"/>
                        <a:pt x="5479" y="66346"/>
                      </a:cubicBezTo>
                      <a:cubicBezTo>
                        <a:pt x="7018" y="66346"/>
                        <a:pt x="8341" y="66192"/>
                        <a:pt x="9511" y="65914"/>
                      </a:cubicBezTo>
                      <a:cubicBezTo>
                        <a:pt x="10681" y="65637"/>
                        <a:pt x="11727" y="65143"/>
                        <a:pt x="12620" y="64465"/>
                      </a:cubicBezTo>
                      <a:cubicBezTo>
                        <a:pt x="13512" y="63786"/>
                        <a:pt x="14313" y="62923"/>
                        <a:pt x="14990" y="61812"/>
                      </a:cubicBezTo>
                      <a:cubicBezTo>
                        <a:pt x="15667" y="60702"/>
                        <a:pt x="16282" y="59345"/>
                        <a:pt x="16806" y="57710"/>
                      </a:cubicBezTo>
                      <a:lnTo>
                        <a:pt x="18806" y="52343"/>
                      </a:lnTo>
                      <a:lnTo>
                        <a:pt x="0" y="62"/>
                      </a:lnTo>
                      <a:lnTo>
                        <a:pt x="9849" y="62"/>
                      </a:lnTo>
                      <a:lnTo>
                        <a:pt x="23023" y="39697"/>
                      </a:lnTo>
                      <a:close/>
                    </a:path>
                  </a:pathLst>
                </a:custGeom>
                <a:grpFill/>
                <a:ln w="3075" cap="flat">
                  <a:noFill/>
                  <a:prstDash val="solid"/>
                  <a:miter/>
                </a:ln>
              </p:spPr>
              <p:txBody>
                <a:bodyPr rtlCol="0" anchor="ctr"/>
                <a:lstStyle/>
                <a:p>
                  <a:endParaRPr lang="en-IS">
                    <a:solidFill>
                      <a:schemeClr val="bg1"/>
                    </a:solidFill>
                  </a:endParaRPr>
                </a:p>
              </p:txBody>
            </p:sp>
          </p:grpSp>
          <p:grpSp>
            <p:nvGrpSpPr>
              <p:cNvPr id="10" name="Graphic 1">
                <a:extLst>
                  <a:ext uri="{FF2B5EF4-FFF2-40B4-BE49-F238E27FC236}">
                    <a16:creationId xmlns:a16="http://schemas.microsoft.com/office/drawing/2014/main" id="{54F1E7AA-4095-CECD-CA04-14D4F22F4988}"/>
                  </a:ext>
                </a:extLst>
              </p:cNvPr>
              <p:cNvGrpSpPr/>
              <p:nvPr/>
            </p:nvGrpSpPr>
            <p:grpSpPr>
              <a:xfrm>
                <a:off x="11115341" y="598174"/>
                <a:ext cx="267660" cy="111995"/>
                <a:chOff x="11115341" y="598174"/>
                <a:chExt cx="267660" cy="111995"/>
              </a:xfrm>
              <a:grpFill/>
            </p:grpSpPr>
            <p:grpSp>
              <p:nvGrpSpPr>
                <p:cNvPr id="11" name="Graphic 1">
                  <a:extLst>
                    <a:ext uri="{FF2B5EF4-FFF2-40B4-BE49-F238E27FC236}">
                      <a16:creationId xmlns:a16="http://schemas.microsoft.com/office/drawing/2014/main" id="{525EA327-04D8-98EC-9334-54B1EFD9E067}"/>
                    </a:ext>
                  </a:extLst>
                </p:cNvPr>
                <p:cNvGrpSpPr/>
                <p:nvPr/>
              </p:nvGrpSpPr>
              <p:grpSpPr>
                <a:xfrm>
                  <a:off x="11115341" y="598174"/>
                  <a:ext cx="267660" cy="111995"/>
                  <a:chOff x="11115341" y="598174"/>
                  <a:chExt cx="267660" cy="111995"/>
                </a:xfrm>
                <a:grpFill/>
              </p:grpSpPr>
              <p:sp>
                <p:nvSpPr>
                  <p:cNvPr id="13" name="Freeform 12">
                    <a:extLst>
                      <a:ext uri="{FF2B5EF4-FFF2-40B4-BE49-F238E27FC236}">
                        <a16:creationId xmlns:a16="http://schemas.microsoft.com/office/drawing/2014/main" id="{D354A361-C8D6-E429-7F3E-967309691577}"/>
                      </a:ext>
                    </a:extLst>
                  </p:cNvPr>
                  <p:cNvSpPr/>
                  <p:nvPr/>
                </p:nvSpPr>
                <p:spPr>
                  <a:xfrm>
                    <a:off x="11115341" y="619457"/>
                    <a:ext cx="48508" cy="62182"/>
                  </a:xfrm>
                  <a:custGeom>
                    <a:avLst/>
                    <a:gdLst>
                      <a:gd name="connsiteX0" fmla="*/ 35674 w 48508"/>
                      <a:gd name="connsiteY0" fmla="*/ 43336 h 62182"/>
                      <a:gd name="connsiteX1" fmla="*/ 30472 w 48508"/>
                      <a:gd name="connsiteY1" fmla="*/ 47932 h 62182"/>
                      <a:gd name="connsiteX2" fmla="*/ 22685 w 48508"/>
                      <a:gd name="connsiteY2" fmla="*/ 50122 h 62182"/>
                      <a:gd name="connsiteX3" fmla="*/ 14990 w 48508"/>
                      <a:gd name="connsiteY3" fmla="*/ 47716 h 62182"/>
                      <a:gd name="connsiteX4" fmla="*/ 12527 w 48508"/>
                      <a:gd name="connsiteY4" fmla="*/ 41424 h 62182"/>
                      <a:gd name="connsiteX5" fmla="*/ 15328 w 48508"/>
                      <a:gd name="connsiteY5" fmla="*/ 35872 h 62182"/>
                      <a:gd name="connsiteX6" fmla="*/ 23454 w 48508"/>
                      <a:gd name="connsiteY6" fmla="*/ 33713 h 62182"/>
                      <a:gd name="connsiteX7" fmla="*/ 30995 w 48508"/>
                      <a:gd name="connsiteY7" fmla="*/ 34361 h 62182"/>
                      <a:gd name="connsiteX8" fmla="*/ 35704 w 48508"/>
                      <a:gd name="connsiteY8" fmla="*/ 35903 h 62182"/>
                      <a:gd name="connsiteX9" fmla="*/ 35704 w 48508"/>
                      <a:gd name="connsiteY9" fmla="*/ 43306 h 62182"/>
                      <a:gd name="connsiteX10" fmla="*/ 42230 w 48508"/>
                      <a:gd name="connsiteY10" fmla="*/ 4997 h 62182"/>
                      <a:gd name="connsiteX11" fmla="*/ 26070 w 48508"/>
                      <a:gd name="connsiteY11" fmla="*/ 0 h 62182"/>
                      <a:gd name="connsiteX12" fmla="*/ 14990 w 48508"/>
                      <a:gd name="connsiteY12" fmla="*/ 1357 h 62182"/>
                      <a:gd name="connsiteX13" fmla="*/ 5910 w 48508"/>
                      <a:gd name="connsiteY13" fmla="*/ 5305 h 62182"/>
                      <a:gd name="connsiteX14" fmla="*/ 5571 w 48508"/>
                      <a:gd name="connsiteY14" fmla="*/ 6508 h 62182"/>
                      <a:gd name="connsiteX15" fmla="*/ 9942 w 48508"/>
                      <a:gd name="connsiteY15" fmla="*/ 15114 h 62182"/>
                      <a:gd name="connsiteX16" fmla="*/ 10496 w 48508"/>
                      <a:gd name="connsiteY16" fmla="*/ 15576 h 62182"/>
                      <a:gd name="connsiteX17" fmla="*/ 10773 w 48508"/>
                      <a:gd name="connsiteY17" fmla="*/ 15607 h 62182"/>
                      <a:gd name="connsiteX18" fmla="*/ 11204 w 48508"/>
                      <a:gd name="connsiteY18" fmla="*/ 15484 h 62182"/>
                      <a:gd name="connsiteX19" fmla="*/ 17945 w 48508"/>
                      <a:gd name="connsiteY19" fmla="*/ 12800 h 62182"/>
                      <a:gd name="connsiteX20" fmla="*/ 25763 w 48508"/>
                      <a:gd name="connsiteY20" fmla="*/ 11937 h 62182"/>
                      <a:gd name="connsiteX21" fmla="*/ 33211 w 48508"/>
                      <a:gd name="connsiteY21" fmla="*/ 14250 h 62182"/>
                      <a:gd name="connsiteX22" fmla="*/ 35704 w 48508"/>
                      <a:gd name="connsiteY22" fmla="*/ 20851 h 62182"/>
                      <a:gd name="connsiteX23" fmla="*/ 35704 w 48508"/>
                      <a:gd name="connsiteY23" fmla="*/ 23812 h 62182"/>
                      <a:gd name="connsiteX24" fmla="*/ 23793 w 48508"/>
                      <a:gd name="connsiteY24" fmla="*/ 22054 h 62182"/>
                      <a:gd name="connsiteX25" fmla="*/ 14466 w 48508"/>
                      <a:gd name="connsiteY25" fmla="*/ 23195 h 62182"/>
                      <a:gd name="connsiteX26" fmla="*/ 6925 w 48508"/>
                      <a:gd name="connsiteY26" fmla="*/ 26773 h 62182"/>
                      <a:gd name="connsiteX27" fmla="*/ 1847 w 48508"/>
                      <a:gd name="connsiteY27" fmla="*/ 32942 h 62182"/>
                      <a:gd name="connsiteX28" fmla="*/ 0 w 48508"/>
                      <a:gd name="connsiteY28" fmla="*/ 41732 h 62182"/>
                      <a:gd name="connsiteX29" fmla="*/ 1908 w 48508"/>
                      <a:gd name="connsiteY29" fmla="*/ 51171 h 62182"/>
                      <a:gd name="connsiteX30" fmla="*/ 6802 w 48508"/>
                      <a:gd name="connsiteY30" fmla="*/ 57556 h 62182"/>
                      <a:gd name="connsiteX31" fmla="*/ 13512 w 48508"/>
                      <a:gd name="connsiteY31" fmla="*/ 61103 h 62182"/>
                      <a:gd name="connsiteX32" fmla="*/ 20838 w 48508"/>
                      <a:gd name="connsiteY32" fmla="*/ 62182 h 62182"/>
                      <a:gd name="connsiteX33" fmla="*/ 29979 w 48508"/>
                      <a:gd name="connsiteY33" fmla="*/ 60116 h 62182"/>
                      <a:gd name="connsiteX34" fmla="*/ 35674 w 48508"/>
                      <a:gd name="connsiteY34" fmla="*/ 56414 h 62182"/>
                      <a:gd name="connsiteX35" fmla="*/ 35674 w 48508"/>
                      <a:gd name="connsiteY35" fmla="*/ 60085 h 62182"/>
                      <a:gd name="connsiteX36" fmla="*/ 36566 w 48508"/>
                      <a:gd name="connsiteY36" fmla="*/ 61010 h 62182"/>
                      <a:gd name="connsiteX37" fmla="*/ 47616 w 48508"/>
                      <a:gd name="connsiteY37" fmla="*/ 61010 h 62182"/>
                      <a:gd name="connsiteX38" fmla="*/ 48509 w 48508"/>
                      <a:gd name="connsiteY38" fmla="*/ 60085 h 62182"/>
                      <a:gd name="connsiteX39" fmla="*/ 48509 w 48508"/>
                      <a:gd name="connsiteY39" fmla="*/ 20326 h 62182"/>
                      <a:gd name="connsiteX40" fmla="*/ 42199 w 48508"/>
                      <a:gd name="connsiteY40" fmla="*/ 4997 h 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48508" h="62182">
                        <a:moveTo>
                          <a:pt x="35674" y="43336"/>
                        </a:moveTo>
                        <a:cubicBezTo>
                          <a:pt x="34443" y="44971"/>
                          <a:pt x="32688" y="46544"/>
                          <a:pt x="30472" y="47932"/>
                        </a:cubicBezTo>
                        <a:cubicBezTo>
                          <a:pt x="28194" y="49382"/>
                          <a:pt x="25578" y="50122"/>
                          <a:pt x="22685" y="50122"/>
                        </a:cubicBezTo>
                        <a:cubicBezTo>
                          <a:pt x="19207" y="50122"/>
                          <a:pt x="16621" y="49320"/>
                          <a:pt x="14990" y="47716"/>
                        </a:cubicBezTo>
                        <a:cubicBezTo>
                          <a:pt x="13328" y="46112"/>
                          <a:pt x="12527" y="44046"/>
                          <a:pt x="12527" y="41424"/>
                        </a:cubicBezTo>
                        <a:cubicBezTo>
                          <a:pt x="12527" y="39049"/>
                          <a:pt x="13451" y="37260"/>
                          <a:pt x="15328" y="35872"/>
                        </a:cubicBezTo>
                        <a:cubicBezTo>
                          <a:pt x="17267" y="34453"/>
                          <a:pt x="20007" y="33713"/>
                          <a:pt x="23454" y="33713"/>
                        </a:cubicBezTo>
                        <a:cubicBezTo>
                          <a:pt x="26440" y="33713"/>
                          <a:pt x="28964" y="33929"/>
                          <a:pt x="30995" y="34361"/>
                        </a:cubicBezTo>
                        <a:cubicBezTo>
                          <a:pt x="32780" y="34731"/>
                          <a:pt x="34350" y="35255"/>
                          <a:pt x="35704" y="35903"/>
                        </a:cubicBezTo>
                        <a:lnTo>
                          <a:pt x="35704" y="43306"/>
                        </a:lnTo>
                        <a:close/>
                        <a:moveTo>
                          <a:pt x="42230" y="4997"/>
                        </a:moveTo>
                        <a:cubicBezTo>
                          <a:pt x="38105" y="1666"/>
                          <a:pt x="32657" y="0"/>
                          <a:pt x="26070" y="0"/>
                        </a:cubicBezTo>
                        <a:cubicBezTo>
                          <a:pt x="21915" y="0"/>
                          <a:pt x="18191" y="463"/>
                          <a:pt x="14990" y="1357"/>
                        </a:cubicBezTo>
                        <a:cubicBezTo>
                          <a:pt x="11789" y="2252"/>
                          <a:pt x="8741" y="3578"/>
                          <a:pt x="5910" y="5305"/>
                        </a:cubicBezTo>
                        <a:cubicBezTo>
                          <a:pt x="5510" y="5552"/>
                          <a:pt x="5356" y="6076"/>
                          <a:pt x="5571" y="6508"/>
                        </a:cubicBezTo>
                        <a:lnTo>
                          <a:pt x="9942" y="15114"/>
                        </a:lnTo>
                        <a:cubicBezTo>
                          <a:pt x="10065" y="15330"/>
                          <a:pt x="10250" y="15484"/>
                          <a:pt x="10496" y="15576"/>
                        </a:cubicBezTo>
                        <a:cubicBezTo>
                          <a:pt x="10588" y="15576"/>
                          <a:pt x="10681" y="15607"/>
                          <a:pt x="10773" y="15607"/>
                        </a:cubicBezTo>
                        <a:cubicBezTo>
                          <a:pt x="10927" y="15607"/>
                          <a:pt x="11081" y="15576"/>
                          <a:pt x="11204" y="15484"/>
                        </a:cubicBezTo>
                        <a:cubicBezTo>
                          <a:pt x="13389" y="14281"/>
                          <a:pt x="15636" y="13387"/>
                          <a:pt x="17945" y="12800"/>
                        </a:cubicBezTo>
                        <a:cubicBezTo>
                          <a:pt x="20222" y="12245"/>
                          <a:pt x="22869" y="11937"/>
                          <a:pt x="25763" y="11937"/>
                        </a:cubicBezTo>
                        <a:cubicBezTo>
                          <a:pt x="29025" y="11937"/>
                          <a:pt x="31518" y="12708"/>
                          <a:pt x="33211" y="14250"/>
                        </a:cubicBezTo>
                        <a:cubicBezTo>
                          <a:pt x="34873" y="15761"/>
                          <a:pt x="35704" y="17951"/>
                          <a:pt x="35704" y="20851"/>
                        </a:cubicBezTo>
                        <a:lnTo>
                          <a:pt x="35704" y="23812"/>
                        </a:lnTo>
                        <a:cubicBezTo>
                          <a:pt x="32503" y="22640"/>
                          <a:pt x="28502" y="22054"/>
                          <a:pt x="23793" y="22054"/>
                        </a:cubicBezTo>
                        <a:cubicBezTo>
                          <a:pt x="20438" y="22054"/>
                          <a:pt x="17329" y="22424"/>
                          <a:pt x="14466" y="23195"/>
                        </a:cubicBezTo>
                        <a:cubicBezTo>
                          <a:pt x="11604" y="23966"/>
                          <a:pt x="9049" y="25169"/>
                          <a:pt x="6925" y="26773"/>
                        </a:cubicBezTo>
                        <a:cubicBezTo>
                          <a:pt x="4771" y="28408"/>
                          <a:pt x="3078" y="30474"/>
                          <a:pt x="1847" y="32942"/>
                        </a:cubicBezTo>
                        <a:cubicBezTo>
                          <a:pt x="616" y="35409"/>
                          <a:pt x="0" y="38370"/>
                          <a:pt x="0" y="41732"/>
                        </a:cubicBezTo>
                        <a:cubicBezTo>
                          <a:pt x="0" y="45372"/>
                          <a:pt x="646" y="48580"/>
                          <a:pt x="1908" y="51171"/>
                        </a:cubicBezTo>
                        <a:cubicBezTo>
                          <a:pt x="3170" y="53793"/>
                          <a:pt x="4832" y="55921"/>
                          <a:pt x="6802" y="57556"/>
                        </a:cubicBezTo>
                        <a:cubicBezTo>
                          <a:pt x="8803" y="59160"/>
                          <a:pt x="11050" y="60362"/>
                          <a:pt x="13512" y="61103"/>
                        </a:cubicBezTo>
                        <a:cubicBezTo>
                          <a:pt x="15944" y="61812"/>
                          <a:pt x="18406" y="62182"/>
                          <a:pt x="20838" y="62182"/>
                        </a:cubicBezTo>
                        <a:cubicBezTo>
                          <a:pt x="24101" y="62182"/>
                          <a:pt x="27178" y="61473"/>
                          <a:pt x="29979" y="60116"/>
                        </a:cubicBezTo>
                        <a:cubicBezTo>
                          <a:pt x="32072" y="59098"/>
                          <a:pt x="34012" y="57833"/>
                          <a:pt x="35674" y="56414"/>
                        </a:cubicBezTo>
                        <a:lnTo>
                          <a:pt x="35674" y="60085"/>
                        </a:lnTo>
                        <a:cubicBezTo>
                          <a:pt x="35674" y="60578"/>
                          <a:pt x="36074" y="61010"/>
                          <a:pt x="36566" y="61010"/>
                        </a:cubicBezTo>
                        <a:lnTo>
                          <a:pt x="47616" y="61010"/>
                        </a:lnTo>
                        <a:cubicBezTo>
                          <a:pt x="48109" y="61010"/>
                          <a:pt x="48509" y="60609"/>
                          <a:pt x="48509" y="60085"/>
                        </a:cubicBezTo>
                        <a:lnTo>
                          <a:pt x="48509" y="20326"/>
                        </a:lnTo>
                        <a:cubicBezTo>
                          <a:pt x="48509" y="13510"/>
                          <a:pt x="46385" y="8359"/>
                          <a:pt x="42199" y="4997"/>
                        </a:cubicBezTo>
                      </a:path>
                    </a:pathLst>
                  </a:custGeom>
                  <a:grpFill/>
                  <a:ln w="3075" cap="flat">
                    <a:noFill/>
                    <a:prstDash val="solid"/>
                    <a:miter/>
                  </a:ln>
                </p:spPr>
                <p:txBody>
                  <a:bodyPr rtlCol="0" anchor="ctr"/>
                  <a:lstStyle/>
                  <a:p>
                    <a:endParaRPr lang="en-IS">
                      <a:solidFill>
                        <a:schemeClr val="bg1"/>
                      </a:solidFill>
                    </a:endParaRPr>
                  </a:p>
                </p:txBody>
              </p:sp>
              <p:sp>
                <p:nvSpPr>
                  <p:cNvPr id="14" name="Freeform 13">
                    <a:extLst>
                      <a:ext uri="{FF2B5EF4-FFF2-40B4-BE49-F238E27FC236}">
                        <a16:creationId xmlns:a16="http://schemas.microsoft.com/office/drawing/2014/main" id="{55521698-86E4-D9A3-89D9-04C938B9F953}"/>
                      </a:ext>
                    </a:extLst>
                  </p:cNvPr>
                  <p:cNvSpPr/>
                  <p:nvPr/>
                </p:nvSpPr>
                <p:spPr>
                  <a:xfrm>
                    <a:off x="11177762" y="619457"/>
                    <a:ext cx="50078" cy="90713"/>
                  </a:xfrm>
                  <a:custGeom>
                    <a:avLst/>
                    <a:gdLst>
                      <a:gd name="connsiteX0" fmla="*/ 33858 w 50078"/>
                      <a:gd name="connsiteY0" fmla="*/ 45650 h 90713"/>
                      <a:gd name="connsiteX1" fmla="*/ 25332 w 50078"/>
                      <a:gd name="connsiteY1" fmla="*/ 49814 h 90713"/>
                      <a:gd name="connsiteX2" fmla="*/ 21515 w 50078"/>
                      <a:gd name="connsiteY2" fmla="*/ 49166 h 90713"/>
                      <a:gd name="connsiteX3" fmla="*/ 17975 w 50078"/>
                      <a:gd name="connsiteY3" fmla="*/ 47439 h 90713"/>
                      <a:gd name="connsiteX4" fmla="*/ 14959 w 50078"/>
                      <a:gd name="connsiteY4" fmla="*/ 45125 h 90713"/>
                      <a:gd name="connsiteX5" fmla="*/ 12866 w 50078"/>
                      <a:gd name="connsiteY5" fmla="*/ 42843 h 90713"/>
                      <a:gd name="connsiteX6" fmla="*/ 12866 w 50078"/>
                      <a:gd name="connsiteY6" fmla="*/ 19216 h 90713"/>
                      <a:gd name="connsiteX7" fmla="*/ 18006 w 50078"/>
                      <a:gd name="connsiteY7" fmla="*/ 14559 h 90713"/>
                      <a:gd name="connsiteX8" fmla="*/ 24932 w 50078"/>
                      <a:gd name="connsiteY8" fmla="*/ 12461 h 90713"/>
                      <a:gd name="connsiteX9" fmla="*/ 33704 w 50078"/>
                      <a:gd name="connsiteY9" fmla="*/ 16995 h 90713"/>
                      <a:gd name="connsiteX10" fmla="*/ 36874 w 50078"/>
                      <a:gd name="connsiteY10" fmla="*/ 32387 h 90713"/>
                      <a:gd name="connsiteX11" fmla="*/ 33888 w 50078"/>
                      <a:gd name="connsiteY11" fmla="*/ 45650 h 90713"/>
                      <a:gd name="connsiteX12" fmla="*/ 43492 w 50078"/>
                      <a:gd name="connsiteY12" fmla="*/ 7649 h 90713"/>
                      <a:gd name="connsiteX13" fmla="*/ 36074 w 50078"/>
                      <a:gd name="connsiteY13" fmla="*/ 1851 h 90713"/>
                      <a:gd name="connsiteX14" fmla="*/ 27055 w 50078"/>
                      <a:gd name="connsiteY14" fmla="*/ 0 h 90713"/>
                      <a:gd name="connsiteX15" fmla="*/ 18406 w 50078"/>
                      <a:gd name="connsiteY15" fmla="*/ 2067 h 90713"/>
                      <a:gd name="connsiteX16" fmla="*/ 12958 w 50078"/>
                      <a:gd name="connsiteY16" fmla="*/ 5737 h 90713"/>
                      <a:gd name="connsiteX17" fmla="*/ 12958 w 50078"/>
                      <a:gd name="connsiteY17" fmla="*/ 2128 h 90713"/>
                      <a:gd name="connsiteX18" fmla="*/ 12066 w 50078"/>
                      <a:gd name="connsiteY18" fmla="*/ 1203 h 90713"/>
                      <a:gd name="connsiteX19" fmla="*/ 893 w 50078"/>
                      <a:gd name="connsiteY19" fmla="*/ 1203 h 90713"/>
                      <a:gd name="connsiteX20" fmla="*/ 0 w 50078"/>
                      <a:gd name="connsiteY20" fmla="*/ 2128 h 90713"/>
                      <a:gd name="connsiteX21" fmla="*/ 0 w 50078"/>
                      <a:gd name="connsiteY21" fmla="*/ 89819 h 90713"/>
                      <a:gd name="connsiteX22" fmla="*/ 431 w 50078"/>
                      <a:gd name="connsiteY22" fmla="*/ 90590 h 90713"/>
                      <a:gd name="connsiteX23" fmla="*/ 893 w 50078"/>
                      <a:gd name="connsiteY23" fmla="*/ 90713 h 90713"/>
                      <a:gd name="connsiteX24" fmla="*/ 1324 w 50078"/>
                      <a:gd name="connsiteY24" fmla="*/ 90621 h 90713"/>
                      <a:gd name="connsiteX25" fmla="*/ 12497 w 50078"/>
                      <a:gd name="connsiteY25" fmla="*/ 84760 h 90713"/>
                      <a:gd name="connsiteX26" fmla="*/ 12989 w 50078"/>
                      <a:gd name="connsiteY26" fmla="*/ 83958 h 90713"/>
                      <a:gd name="connsiteX27" fmla="*/ 12989 w 50078"/>
                      <a:gd name="connsiteY27" fmla="*/ 56785 h 90713"/>
                      <a:gd name="connsiteX28" fmla="*/ 17914 w 50078"/>
                      <a:gd name="connsiteY28" fmla="*/ 60116 h 90713"/>
                      <a:gd name="connsiteX29" fmla="*/ 26532 w 50078"/>
                      <a:gd name="connsiteY29" fmla="*/ 62213 h 90713"/>
                      <a:gd name="connsiteX30" fmla="*/ 35489 w 50078"/>
                      <a:gd name="connsiteY30" fmla="*/ 60362 h 90713"/>
                      <a:gd name="connsiteX31" fmla="*/ 43030 w 50078"/>
                      <a:gd name="connsiteY31" fmla="*/ 54718 h 90713"/>
                      <a:gd name="connsiteX32" fmla="*/ 48170 w 50078"/>
                      <a:gd name="connsiteY32" fmla="*/ 45310 h 90713"/>
                      <a:gd name="connsiteX33" fmla="*/ 50079 w 50078"/>
                      <a:gd name="connsiteY33" fmla="*/ 32047 h 90713"/>
                      <a:gd name="connsiteX34" fmla="*/ 48355 w 50078"/>
                      <a:gd name="connsiteY34" fmla="*/ 17612 h 90713"/>
                      <a:gd name="connsiteX35" fmla="*/ 43492 w 50078"/>
                      <a:gd name="connsiteY35" fmla="*/ 7619 h 9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0078" h="90713">
                        <a:moveTo>
                          <a:pt x="33858" y="45650"/>
                        </a:moveTo>
                        <a:cubicBezTo>
                          <a:pt x="31919" y="48457"/>
                          <a:pt x="29118" y="49814"/>
                          <a:pt x="25332" y="49814"/>
                        </a:cubicBezTo>
                        <a:cubicBezTo>
                          <a:pt x="23977" y="49814"/>
                          <a:pt x="22685" y="49598"/>
                          <a:pt x="21515" y="49166"/>
                        </a:cubicBezTo>
                        <a:cubicBezTo>
                          <a:pt x="20284" y="48703"/>
                          <a:pt x="19083" y="48117"/>
                          <a:pt x="17975" y="47439"/>
                        </a:cubicBezTo>
                        <a:cubicBezTo>
                          <a:pt x="16867" y="46729"/>
                          <a:pt x="15852" y="45958"/>
                          <a:pt x="14959" y="45125"/>
                        </a:cubicBezTo>
                        <a:cubicBezTo>
                          <a:pt x="14128" y="44354"/>
                          <a:pt x="13420" y="43614"/>
                          <a:pt x="12866" y="42843"/>
                        </a:cubicBezTo>
                        <a:lnTo>
                          <a:pt x="12866" y="19216"/>
                        </a:lnTo>
                        <a:cubicBezTo>
                          <a:pt x="14220" y="17489"/>
                          <a:pt x="15975" y="15916"/>
                          <a:pt x="18006" y="14559"/>
                        </a:cubicBezTo>
                        <a:cubicBezTo>
                          <a:pt x="20099" y="13171"/>
                          <a:pt x="22408" y="12461"/>
                          <a:pt x="24932" y="12461"/>
                        </a:cubicBezTo>
                        <a:cubicBezTo>
                          <a:pt x="28779" y="12461"/>
                          <a:pt x="31672" y="13942"/>
                          <a:pt x="33704" y="16995"/>
                        </a:cubicBezTo>
                        <a:cubicBezTo>
                          <a:pt x="35797" y="20111"/>
                          <a:pt x="36874" y="25292"/>
                          <a:pt x="36874" y="32387"/>
                        </a:cubicBezTo>
                        <a:cubicBezTo>
                          <a:pt x="36874" y="38309"/>
                          <a:pt x="35858" y="42781"/>
                          <a:pt x="33888" y="45650"/>
                        </a:cubicBezTo>
                        <a:moveTo>
                          <a:pt x="43492" y="7649"/>
                        </a:moveTo>
                        <a:cubicBezTo>
                          <a:pt x="41399" y="5058"/>
                          <a:pt x="38906" y="3084"/>
                          <a:pt x="36074" y="1851"/>
                        </a:cubicBezTo>
                        <a:cubicBezTo>
                          <a:pt x="33273" y="617"/>
                          <a:pt x="30226" y="0"/>
                          <a:pt x="27055" y="0"/>
                        </a:cubicBezTo>
                        <a:cubicBezTo>
                          <a:pt x="23885" y="0"/>
                          <a:pt x="20961" y="679"/>
                          <a:pt x="18406" y="2067"/>
                        </a:cubicBezTo>
                        <a:cubicBezTo>
                          <a:pt x="16498" y="3084"/>
                          <a:pt x="14682" y="4318"/>
                          <a:pt x="12958" y="5737"/>
                        </a:cubicBezTo>
                        <a:lnTo>
                          <a:pt x="12958" y="2128"/>
                        </a:lnTo>
                        <a:cubicBezTo>
                          <a:pt x="12958" y="1635"/>
                          <a:pt x="12558" y="1203"/>
                          <a:pt x="12066" y="1203"/>
                        </a:cubicBezTo>
                        <a:lnTo>
                          <a:pt x="893" y="1203"/>
                        </a:lnTo>
                        <a:cubicBezTo>
                          <a:pt x="400" y="1203"/>
                          <a:pt x="0" y="1604"/>
                          <a:pt x="0" y="2128"/>
                        </a:cubicBezTo>
                        <a:lnTo>
                          <a:pt x="0" y="89819"/>
                        </a:lnTo>
                        <a:cubicBezTo>
                          <a:pt x="0" y="90127"/>
                          <a:pt x="154" y="90436"/>
                          <a:pt x="431" y="90590"/>
                        </a:cubicBezTo>
                        <a:cubicBezTo>
                          <a:pt x="585" y="90683"/>
                          <a:pt x="739" y="90713"/>
                          <a:pt x="893" y="90713"/>
                        </a:cubicBezTo>
                        <a:cubicBezTo>
                          <a:pt x="1046" y="90713"/>
                          <a:pt x="1170" y="90683"/>
                          <a:pt x="1324" y="90621"/>
                        </a:cubicBezTo>
                        <a:lnTo>
                          <a:pt x="12497" y="84760"/>
                        </a:lnTo>
                        <a:cubicBezTo>
                          <a:pt x="12804" y="84606"/>
                          <a:pt x="12989" y="84298"/>
                          <a:pt x="12989" y="83958"/>
                        </a:cubicBezTo>
                        <a:lnTo>
                          <a:pt x="12989" y="56785"/>
                        </a:lnTo>
                        <a:cubicBezTo>
                          <a:pt x="14374" y="58018"/>
                          <a:pt x="16036" y="59129"/>
                          <a:pt x="17914" y="60116"/>
                        </a:cubicBezTo>
                        <a:cubicBezTo>
                          <a:pt x="20592" y="61504"/>
                          <a:pt x="23485" y="62213"/>
                          <a:pt x="26532" y="62213"/>
                        </a:cubicBezTo>
                        <a:cubicBezTo>
                          <a:pt x="29579" y="62213"/>
                          <a:pt x="32627" y="61596"/>
                          <a:pt x="35489" y="60362"/>
                        </a:cubicBezTo>
                        <a:cubicBezTo>
                          <a:pt x="38352" y="59129"/>
                          <a:pt x="40875" y="57247"/>
                          <a:pt x="43030" y="54718"/>
                        </a:cubicBezTo>
                        <a:cubicBezTo>
                          <a:pt x="45185" y="52220"/>
                          <a:pt x="46908" y="49043"/>
                          <a:pt x="48170" y="45310"/>
                        </a:cubicBezTo>
                        <a:cubicBezTo>
                          <a:pt x="49432" y="41578"/>
                          <a:pt x="50079" y="37137"/>
                          <a:pt x="50079" y="32047"/>
                        </a:cubicBezTo>
                        <a:cubicBezTo>
                          <a:pt x="50079" y="26464"/>
                          <a:pt x="49494" y="21622"/>
                          <a:pt x="48355" y="17612"/>
                        </a:cubicBezTo>
                        <a:cubicBezTo>
                          <a:pt x="47185" y="13572"/>
                          <a:pt x="45554" y="10209"/>
                          <a:pt x="43492" y="7619"/>
                        </a:cubicBezTo>
                      </a:path>
                    </a:pathLst>
                  </a:custGeom>
                  <a:grpFill/>
                  <a:ln w="3075" cap="flat">
                    <a:noFill/>
                    <a:prstDash val="solid"/>
                    <a:miter/>
                  </a:ln>
                </p:spPr>
                <p:txBody>
                  <a:bodyPr rtlCol="0" anchor="ctr"/>
                  <a:lstStyle/>
                  <a:p>
                    <a:endParaRPr lang="en-IS">
                      <a:solidFill>
                        <a:schemeClr val="bg1"/>
                      </a:solidFill>
                    </a:endParaRPr>
                  </a:p>
                </p:txBody>
              </p:sp>
              <p:sp>
                <p:nvSpPr>
                  <p:cNvPr id="15" name="Freeform 14">
                    <a:extLst>
                      <a:ext uri="{FF2B5EF4-FFF2-40B4-BE49-F238E27FC236}">
                        <a16:creationId xmlns:a16="http://schemas.microsoft.com/office/drawing/2014/main" id="{C4392EEA-E5AE-7D50-9CD0-CDA0AEE71EDD}"/>
                      </a:ext>
                    </a:extLst>
                  </p:cNvPr>
                  <p:cNvSpPr/>
                  <p:nvPr/>
                </p:nvSpPr>
                <p:spPr>
                  <a:xfrm>
                    <a:off x="11234335" y="598174"/>
                    <a:ext cx="35304" cy="83495"/>
                  </a:xfrm>
                  <a:custGeom>
                    <a:avLst/>
                    <a:gdLst>
                      <a:gd name="connsiteX0" fmla="*/ 34381 w 35304"/>
                      <a:gd name="connsiteY0" fmla="*/ 22516 h 83495"/>
                      <a:gd name="connsiteX1" fmla="*/ 21053 w 35304"/>
                      <a:gd name="connsiteY1" fmla="*/ 22516 h 83495"/>
                      <a:gd name="connsiteX2" fmla="*/ 21053 w 35304"/>
                      <a:gd name="connsiteY2" fmla="*/ 894 h 83495"/>
                      <a:gd name="connsiteX3" fmla="*/ 20622 w 35304"/>
                      <a:gd name="connsiteY3" fmla="*/ 123 h 83495"/>
                      <a:gd name="connsiteX4" fmla="*/ 20161 w 35304"/>
                      <a:gd name="connsiteY4" fmla="*/ 0 h 83495"/>
                      <a:gd name="connsiteX5" fmla="*/ 19730 w 35304"/>
                      <a:gd name="connsiteY5" fmla="*/ 93 h 83495"/>
                      <a:gd name="connsiteX6" fmla="*/ 8680 w 35304"/>
                      <a:gd name="connsiteY6" fmla="*/ 6045 h 83495"/>
                      <a:gd name="connsiteX7" fmla="*/ 8187 w 35304"/>
                      <a:gd name="connsiteY7" fmla="*/ 6847 h 83495"/>
                      <a:gd name="connsiteX8" fmla="*/ 8187 w 35304"/>
                      <a:gd name="connsiteY8" fmla="*/ 22486 h 83495"/>
                      <a:gd name="connsiteX9" fmla="*/ 893 w 35304"/>
                      <a:gd name="connsiteY9" fmla="*/ 22486 h 83495"/>
                      <a:gd name="connsiteX10" fmla="*/ 0 w 35304"/>
                      <a:gd name="connsiteY10" fmla="*/ 23411 h 83495"/>
                      <a:gd name="connsiteX11" fmla="*/ 0 w 35304"/>
                      <a:gd name="connsiteY11" fmla="*/ 33775 h 83495"/>
                      <a:gd name="connsiteX12" fmla="*/ 893 w 35304"/>
                      <a:gd name="connsiteY12" fmla="*/ 34700 h 83495"/>
                      <a:gd name="connsiteX13" fmla="*/ 8187 w 35304"/>
                      <a:gd name="connsiteY13" fmla="*/ 34700 h 83495"/>
                      <a:gd name="connsiteX14" fmla="*/ 8187 w 35304"/>
                      <a:gd name="connsiteY14" fmla="*/ 67241 h 83495"/>
                      <a:gd name="connsiteX15" fmla="*/ 11881 w 35304"/>
                      <a:gd name="connsiteY15" fmla="*/ 79455 h 83495"/>
                      <a:gd name="connsiteX16" fmla="*/ 22007 w 35304"/>
                      <a:gd name="connsiteY16" fmla="*/ 83496 h 83495"/>
                      <a:gd name="connsiteX17" fmla="*/ 28410 w 35304"/>
                      <a:gd name="connsiteY17" fmla="*/ 82756 h 83495"/>
                      <a:gd name="connsiteX18" fmla="*/ 33519 w 35304"/>
                      <a:gd name="connsiteY18" fmla="*/ 80720 h 83495"/>
                      <a:gd name="connsiteX19" fmla="*/ 33950 w 35304"/>
                      <a:gd name="connsiteY19" fmla="*/ 80041 h 83495"/>
                      <a:gd name="connsiteX20" fmla="*/ 35274 w 35304"/>
                      <a:gd name="connsiteY20" fmla="*/ 69986 h 83495"/>
                      <a:gd name="connsiteX21" fmla="*/ 34873 w 35304"/>
                      <a:gd name="connsiteY21" fmla="*/ 69091 h 83495"/>
                      <a:gd name="connsiteX22" fmla="*/ 34381 w 35304"/>
                      <a:gd name="connsiteY22" fmla="*/ 68937 h 83495"/>
                      <a:gd name="connsiteX23" fmla="*/ 33919 w 35304"/>
                      <a:gd name="connsiteY23" fmla="*/ 69061 h 83495"/>
                      <a:gd name="connsiteX24" fmla="*/ 30287 w 35304"/>
                      <a:gd name="connsiteY24" fmla="*/ 70572 h 83495"/>
                      <a:gd name="connsiteX25" fmla="*/ 26070 w 35304"/>
                      <a:gd name="connsiteY25" fmla="*/ 71251 h 83495"/>
                      <a:gd name="connsiteX26" fmla="*/ 22192 w 35304"/>
                      <a:gd name="connsiteY26" fmla="*/ 70078 h 83495"/>
                      <a:gd name="connsiteX27" fmla="*/ 21084 w 35304"/>
                      <a:gd name="connsiteY27" fmla="*/ 65205 h 83495"/>
                      <a:gd name="connsiteX28" fmla="*/ 21084 w 35304"/>
                      <a:gd name="connsiteY28" fmla="*/ 34669 h 83495"/>
                      <a:gd name="connsiteX29" fmla="*/ 34412 w 35304"/>
                      <a:gd name="connsiteY29" fmla="*/ 34669 h 83495"/>
                      <a:gd name="connsiteX30" fmla="*/ 35304 w 35304"/>
                      <a:gd name="connsiteY30" fmla="*/ 33744 h 83495"/>
                      <a:gd name="connsiteX31" fmla="*/ 35304 w 35304"/>
                      <a:gd name="connsiteY31" fmla="*/ 23380 h 83495"/>
                      <a:gd name="connsiteX32" fmla="*/ 34412 w 35304"/>
                      <a:gd name="connsiteY32" fmla="*/ 22455 h 83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5304" h="83495">
                        <a:moveTo>
                          <a:pt x="34381" y="22516"/>
                        </a:moveTo>
                        <a:lnTo>
                          <a:pt x="21053" y="22516"/>
                        </a:lnTo>
                        <a:lnTo>
                          <a:pt x="21053" y="894"/>
                        </a:lnTo>
                        <a:cubicBezTo>
                          <a:pt x="21053" y="586"/>
                          <a:pt x="20899" y="278"/>
                          <a:pt x="20622" y="123"/>
                        </a:cubicBezTo>
                        <a:cubicBezTo>
                          <a:pt x="20468" y="31"/>
                          <a:pt x="20315" y="0"/>
                          <a:pt x="20161" y="0"/>
                        </a:cubicBezTo>
                        <a:cubicBezTo>
                          <a:pt x="20007" y="0"/>
                          <a:pt x="19853" y="31"/>
                          <a:pt x="19730" y="93"/>
                        </a:cubicBezTo>
                        <a:lnTo>
                          <a:pt x="8680" y="6045"/>
                        </a:lnTo>
                        <a:cubicBezTo>
                          <a:pt x="8372" y="6200"/>
                          <a:pt x="8187" y="6508"/>
                          <a:pt x="8187" y="6847"/>
                        </a:cubicBezTo>
                        <a:lnTo>
                          <a:pt x="8187" y="22486"/>
                        </a:lnTo>
                        <a:lnTo>
                          <a:pt x="893" y="22486"/>
                        </a:lnTo>
                        <a:cubicBezTo>
                          <a:pt x="400" y="22486"/>
                          <a:pt x="0" y="22887"/>
                          <a:pt x="0" y="23411"/>
                        </a:cubicBezTo>
                        <a:lnTo>
                          <a:pt x="0" y="33775"/>
                        </a:lnTo>
                        <a:cubicBezTo>
                          <a:pt x="0" y="34268"/>
                          <a:pt x="400" y="34700"/>
                          <a:pt x="893" y="34700"/>
                        </a:cubicBezTo>
                        <a:lnTo>
                          <a:pt x="8187" y="34700"/>
                        </a:lnTo>
                        <a:lnTo>
                          <a:pt x="8187" y="67241"/>
                        </a:lnTo>
                        <a:cubicBezTo>
                          <a:pt x="8187" y="72669"/>
                          <a:pt x="9419" y="76803"/>
                          <a:pt x="11881" y="79455"/>
                        </a:cubicBezTo>
                        <a:cubicBezTo>
                          <a:pt x="14343" y="82139"/>
                          <a:pt x="17760" y="83496"/>
                          <a:pt x="22007" y="83496"/>
                        </a:cubicBezTo>
                        <a:cubicBezTo>
                          <a:pt x="24347" y="83496"/>
                          <a:pt x="26501" y="83249"/>
                          <a:pt x="28410" y="82756"/>
                        </a:cubicBezTo>
                        <a:cubicBezTo>
                          <a:pt x="30349" y="82262"/>
                          <a:pt x="32072" y="81583"/>
                          <a:pt x="33519" y="80720"/>
                        </a:cubicBezTo>
                        <a:cubicBezTo>
                          <a:pt x="33765" y="80566"/>
                          <a:pt x="33919" y="80319"/>
                          <a:pt x="33950" y="80041"/>
                        </a:cubicBezTo>
                        <a:lnTo>
                          <a:pt x="35274" y="69986"/>
                        </a:lnTo>
                        <a:cubicBezTo>
                          <a:pt x="35304" y="69647"/>
                          <a:pt x="35181" y="69307"/>
                          <a:pt x="34873" y="69091"/>
                        </a:cubicBezTo>
                        <a:cubicBezTo>
                          <a:pt x="34720" y="68999"/>
                          <a:pt x="34535" y="68937"/>
                          <a:pt x="34381" y="68937"/>
                        </a:cubicBezTo>
                        <a:cubicBezTo>
                          <a:pt x="34227" y="68937"/>
                          <a:pt x="34073" y="68968"/>
                          <a:pt x="33919" y="69061"/>
                        </a:cubicBezTo>
                        <a:cubicBezTo>
                          <a:pt x="32965" y="69616"/>
                          <a:pt x="31734" y="70109"/>
                          <a:pt x="30287" y="70572"/>
                        </a:cubicBezTo>
                        <a:cubicBezTo>
                          <a:pt x="28841" y="71035"/>
                          <a:pt x="27425" y="71251"/>
                          <a:pt x="26070" y="71251"/>
                        </a:cubicBezTo>
                        <a:cubicBezTo>
                          <a:pt x="24224" y="71251"/>
                          <a:pt x="22900" y="70850"/>
                          <a:pt x="22192" y="70078"/>
                        </a:cubicBezTo>
                        <a:cubicBezTo>
                          <a:pt x="21669" y="69554"/>
                          <a:pt x="21084" y="68259"/>
                          <a:pt x="21084" y="65205"/>
                        </a:cubicBezTo>
                        <a:lnTo>
                          <a:pt x="21084" y="34669"/>
                        </a:lnTo>
                        <a:lnTo>
                          <a:pt x="34412" y="34669"/>
                        </a:lnTo>
                        <a:cubicBezTo>
                          <a:pt x="34904" y="34669"/>
                          <a:pt x="35304" y="34268"/>
                          <a:pt x="35304" y="33744"/>
                        </a:cubicBezTo>
                        <a:lnTo>
                          <a:pt x="35304" y="23380"/>
                        </a:lnTo>
                        <a:cubicBezTo>
                          <a:pt x="35304" y="22887"/>
                          <a:pt x="34904" y="22455"/>
                          <a:pt x="34412" y="22455"/>
                        </a:cubicBezTo>
                      </a:path>
                    </a:pathLst>
                  </a:custGeom>
                  <a:grpFill/>
                  <a:ln w="3075" cap="flat">
                    <a:noFill/>
                    <a:prstDash val="solid"/>
                    <a:miter/>
                  </a:ln>
                </p:spPr>
                <p:txBody>
                  <a:bodyPr rtlCol="0" anchor="ctr"/>
                  <a:lstStyle/>
                  <a:p>
                    <a:endParaRPr lang="en-IS">
                      <a:solidFill>
                        <a:schemeClr val="bg1"/>
                      </a:solidFill>
                    </a:endParaRPr>
                  </a:p>
                </p:txBody>
              </p:sp>
              <p:sp>
                <p:nvSpPr>
                  <p:cNvPr id="16" name="Freeform 15">
                    <a:extLst>
                      <a:ext uri="{FF2B5EF4-FFF2-40B4-BE49-F238E27FC236}">
                        <a16:creationId xmlns:a16="http://schemas.microsoft.com/office/drawing/2014/main" id="{213A1C6A-AFC7-2D60-3050-AB0FB496DED8}"/>
                      </a:ext>
                    </a:extLst>
                  </p:cNvPr>
                  <p:cNvSpPr/>
                  <p:nvPr/>
                </p:nvSpPr>
                <p:spPr>
                  <a:xfrm>
                    <a:off x="11337657" y="619457"/>
                    <a:ext cx="45343" cy="62182"/>
                  </a:xfrm>
                  <a:custGeom>
                    <a:avLst/>
                    <a:gdLst>
                      <a:gd name="connsiteX0" fmla="*/ 44174 w 45343"/>
                      <a:gd name="connsiteY0" fmla="*/ 36890 h 62182"/>
                      <a:gd name="connsiteX1" fmla="*/ 40265 w 45343"/>
                      <a:gd name="connsiteY1" fmla="*/ 31523 h 62182"/>
                      <a:gd name="connsiteX2" fmla="*/ 33986 w 45343"/>
                      <a:gd name="connsiteY2" fmla="*/ 27513 h 62182"/>
                      <a:gd name="connsiteX3" fmla="*/ 25491 w 45343"/>
                      <a:gd name="connsiteY3" fmla="*/ 23904 h 62182"/>
                      <a:gd name="connsiteX4" fmla="*/ 20258 w 45343"/>
                      <a:gd name="connsiteY4" fmla="*/ 21560 h 62182"/>
                      <a:gd name="connsiteX5" fmla="*/ 17180 w 45343"/>
                      <a:gd name="connsiteY5" fmla="*/ 19617 h 62182"/>
                      <a:gd name="connsiteX6" fmla="*/ 15795 w 45343"/>
                      <a:gd name="connsiteY6" fmla="*/ 18013 h 62182"/>
                      <a:gd name="connsiteX7" fmla="*/ 15456 w 45343"/>
                      <a:gd name="connsiteY7" fmla="*/ 16348 h 62182"/>
                      <a:gd name="connsiteX8" fmla="*/ 16965 w 45343"/>
                      <a:gd name="connsiteY8" fmla="*/ 13263 h 62182"/>
                      <a:gd name="connsiteX9" fmla="*/ 22413 w 45343"/>
                      <a:gd name="connsiteY9" fmla="*/ 11968 h 62182"/>
                      <a:gd name="connsiteX10" fmla="*/ 29892 w 45343"/>
                      <a:gd name="connsiteY10" fmla="*/ 13140 h 62182"/>
                      <a:gd name="connsiteX11" fmla="*/ 36756 w 45343"/>
                      <a:gd name="connsiteY11" fmla="*/ 16779 h 62182"/>
                      <a:gd name="connsiteX12" fmla="*/ 37464 w 45343"/>
                      <a:gd name="connsiteY12" fmla="*/ 16934 h 62182"/>
                      <a:gd name="connsiteX13" fmla="*/ 38049 w 45343"/>
                      <a:gd name="connsiteY13" fmla="*/ 16502 h 62182"/>
                      <a:gd name="connsiteX14" fmla="*/ 42973 w 45343"/>
                      <a:gd name="connsiteY14" fmla="*/ 7773 h 62182"/>
                      <a:gd name="connsiteX15" fmla="*/ 42727 w 45343"/>
                      <a:gd name="connsiteY15" fmla="*/ 6601 h 62182"/>
                      <a:gd name="connsiteX16" fmla="*/ 33555 w 45343"/>
                      <a:gd name="connsiteY16" fmla="*/ 1820 h 62182"/>
                      <a:gd name="connsiteX17" fmla="*/ 22690 w 45343"/>
                      <a:gd name="connsiteY17" fmla="*/ 0 h 62182"/>
                      <a:gd name="connsiteX18" fmla="*/ 14564 w 45343"/>
                      <a:gd name="connsiteY18" fmla="*/ 1018 h 62182"/>
                      <a:gd name="connsiteX19" fmla="*/ 8008 w 45343"/>
                      <a:gd name="connsiteY19" fmla="*/ 4133 h 62182"/>
                      <a:gd name="connsiteX20" fmla="*/ 3699 w 45343"/>
                      <a:gd name="connsiteY20" fmla="*/ 9438 h 62182"/>
                      <a:gd name="connsiteX21" fmla="*/ 2190 w 45343"/>
                      <a:gd name="connsiteY21" fmla="*/ 16687 h 62182"/>
                      <a:gd name="connsiteX22" fmla="*/ 3114 w 45343"/>
                      <a:gd name="connsiteY22" fmla="*/ 23010 h 62182"/>
                      <a:gd name="connsiteX23" fmla="*/ 6222 w 45343"/>
                      <a:gd name="connsiteY23" fmla="*/ 28038 h 62182"/>
                      <a:gd name="connsiteX24" fmla="*/ 11670 w 45343"/>
                      <a:gd name="connsiteY24" fmla="*/ 32109 h 62182"/>
                      <a:gd name="connsiteX25" fmla="*/ 19612 w 45343"/>
                      <a:gd name="connsiteY25" fmla="*/ 35749 h 62182"/>
                      <a:gd name="connsiteX26" fmla="*/ 29307 w 45343"/>
                      <a:gd name="connsiteY26" fmla="*/ 40098 h 62182"/>
                      <a:gd name="connsiteX27" fmla="*/ 32385 w 45343"/>
                      <a:gd name="connsiteY27" fmla="*/ 44601 h 62182"/>
                      <a:gd name="connsiteX28" fmla="*/ 22782 w 45343"/>
                      <a:gd name="connsiteY28" fmla="*/ 50091 h 62182"/>
                      <a:gd name="connsiteX29" fmla="*/ 14687 w 45343"/>
                      <a:gd name="connsiteY29" fmla="*/ 48703 h 62182"/>
                      <a:gd name="connsiteX30" fmla="*/ 6561 w 45343"/>
                      <a:gd name="connsiteY30" fmla="*/ 44508 h 62182"/>
                      <a:gd name="connsiteX31" fmla="*/ 5853 w 45343"/>
                      <a:gd name="connsiteY31" fmla="*/ 44354 h 62182"/>
                      <a:gd name="connsiteX32" fmla="*/ 5268 w 45343"/>
                      <a:gd name="connsiteY32" fmla="*/ 44786 h 62182"/>
                      <a:gd name="connsiteX33" fmla="*/ 128 w 45343"/>
                      <a:gd name="connsiteY33" fmla="*/ 53392 h 62182"/>
                      <a:gd name="connsiteX34" fmla="*/ 374 w 45343"/>
                      <a:gd name="connsiteY34" fmla="*/ 54595 h 62182"/>
                      <a:gd name="connsiteX35" fmla="*/ 10839 w 45343"/>
                      <a:gd name="connsiteY35" fmla="*/ 60023 h 62182"/>
                      <a:gd name="connsiteX36" fmla="*/ 22905 w 45343"/>
                      <a:gd name="connsiteY36" fmla="*/ 62182 h 62182"/>
                      <a:gd name="connsiteX37" fmla="*/ 31246 w 45343"/>
                      <a:gd name="connsiteY37" fmla="*/ 61288 h 62182"/>
                      <a:gd name="connsiteX38" fmla="*/ 38387 w 45343"/>
                      <a:gd name="connsiteY38" fmla="*/ 58296 h 62182"/>
                      <a:gd name="connsiteX39" fmla="*/ 43435 w 45343"/>
                      <a:gd name="connsiteY39" fmla="*/ 52744 h 62182"/>
                      <a:gd name="connsiteX40" fmla="*/ 45343 w 45343"/>
                      <a:gd name="connsiteY40" fmla="*/ 44200 h 62182"/>
                      <a:gd name="connsiteX41" fmla="*/ 44081 w 45343"/>
                      <a:gd name="connsiteY41" fmla="*/ 36890 h 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45343" h="62182">
                        <a:moveTo>
                          <a:pt x="44174" y="36890"/>
                        </a:moveTo>
                        <a:cubicBezTo>
                          <a:pt x="43312" y="34854"/>
                          <a:pt x="41988" y="33065"/>
                          <a:pt x="40265" y="31523"/>
                        </a:cubicBezTo>
                        <a:cubicBezTo>
                          <a:pt x="38572" y="30042"/>
                          <a:pt x="36448" y="28685"/>
                          <a:pt x="33986" y="27513"/>
                        </a:cubicBezTo>
                        <a:cubicBezTo>
                          <a:pt x="31554" y="26372"/>
                          <a:pt x="28692" y="25138"/>
                          <a:pt x="25491" y="23904"/>
                        </a:cubicBezTo>
                        <a:cubicBezTo>
                          <a:pt x="23336" y="23041"/>
                          <a:pt x="21551" y="22239"/>
                          <a:pt x="20258" y="21560"/>
                        </a:cubicBezTo>
                        <a:cubicBezTo>
                          <a:pt x="18965" y="20882"/>
                          <a:pt x="17950" y="20234"/>
                          <a:pt x="17180" y="19617"/>
                        </a:cubicBezTo>
                        <a:cubicBezTo>
                          <a:pt x="16472" y="19062"/>
                          <a:pt x="16010" y="18507"/>
                          <a:pt x="15795" y="18013"/>
                        </a:cubicBezTo>
                        <a:cubicBezTo>
                          <a:pt x="15549" y="17520"/>
                          <a:pt x="15456" y="16964"/>
                          <a:pt x="15456" y="16348"/>
                        </a:cubicBezTo>
                        <a:cubicBezTo>
                          <a:pt x="15456" y="15083"/>
                          <a:pt x="15949" y="14065"/>
                          <a:pt x="16965" y="13263"/>
                        </a:cubicBezTo>
                        <a:cubicBezTo>
                          <a:pt x="18042" y="12399"/>
                          <a:pt x="19889" y="11968"/>
                          <a:pt x="22413" y="11968"/>
                        </a:cubicBezTo>
                        <a:cubicBezTo>
                          <a:pt x="24937" y="11968"/>
                          <a:pt x="27584" y="12369"/>
                          <a:pt x="29892" y="13140"/>
                        </a:cubicBezTo>
                        <a:cubicBezTo>
                          <a:pt x="32201" y="13911"/>
                          <a:pt x="34509" y="15145"/>
                          <a:pt x="36756" y="16779"/>
                        </a:cubicBezTo>
                        <a:cubicBezTo>
                          <a:pt x="36971" y="16934"/>
                          <a:pt x="37218" y="16995"/>
                          <a:pt x="37464" y="16934"/>
                        </a:cubicBezTo>
                        <a:cubicBezTo>
                          <a:pt x="37710" y="16872"/>
                          <a:pt x="37926" y="16718"/>
                          <a:pt x="38049" y="16502"/>
                        </a:cubicBezTo>
                        <a:lnTo>
                          <a:pt x="42973" y="7773"/>
                        </a:lnTo>
                        <a:cubicBezTo>
                          <a:pt x="43189" y="7372"/>
                          <a:pt x="43097" y="6878"/>
                          <a:pt x="42727" y="6601"/>
                        </a:cubicBezTo>
                        <a:cubicBezTo>
                          <a:pt x="40111" y="4627"/>
                          <a:pt x="37033" y="3023"/>
                          <a:pt x="33555" y="1820"/>
                        </a:cubicBezTo>
                        <a:cubicBezTo>
                          <a:pt x="30077" y="617"/>
                          <a:pt x="26414" y="0"/>
                          <a:pt x="22690" y="0"/>
                        </a:cubicBezTo>
                        <a:cubicBezTo>
                          <a:pt x="19766" y="0"/>
                          <a:pt x="17057" y="339"/>
                          <a:pt x="14564" y="1018"/>
                        </a:cubicBezTo>
                        <a:cubicBezTo>
                          <a:pt x="12071" y="1696"/>
                          <a:pt x="9854" y="2776"/>
                          <a:pt x="8008" y="4133"/>
                        </a:cubicBezTo>
                        <a:cubicBezTo>
                          <a:pt x="6161" y="5552"/>
                          <a:pt x="4684" y="7341"/>
                          <a:pt x="3699" y="9438"/>
                        </a:cubicBezTo>
                        <a:cubicBezTo>
                          <a:pt x="2683" y="11536"/>
                          <a:pt x="2190" y="13973"/>
                          <a:pt x="2190" y="16687"/>
                        </a:cubicBezTo>
                        <a:cubicBezTo>
                          <a:pt x="2190" y="19062"/>
                          <a:pt x="2498" y="21190"/>
                          <a:pt x="3114" y="23010"/>
                        </a:cubicBezTo>
                        <a:cubicBezTo>
                          <a:pt x="3729" y="24861"/>
                          <a:pt x="4776" y="26557"/>
                          <a:pt x="6222" y="28038"/>
                        </a:cubicBezTo>
                        <a:cubicBezTo>
                          <a:pt x="7638" y="29487"/>
                          <a:pt x="9454" y="30875"/>
                          <a:pt x="11670" y="32109"/>
                        </a:cubicBezTo>
                        <a:cubicBezTo>
                          <a:pt x="13856" y="33343"/>
                          <a:pt x="16534" y="34577"/>
                          <a:pt x="19612" y="35749"/>
                        </a:cubicBezTo>
                        <a:cubicBezTo>
                          <a:pt x="23705" y="37353"/>
                          <a:pt x="26968" y="38802"/>
                          <a:pt x="29307" y="40098"/>
                        </a:cubicBezTo>
                        <a:cubicBezTo>
                          <a:pt x="31400" y="41270"/>
                          <a:pt x="32385" y="42719"/>
                          <a:pt x="32385" y="44601"/>
                        </a:cubicBezTo>
                        <a:cubicBezTo>
                          <a:pt x="32385" y="45958"/>
                          <a:pt x="32385" y="50091"/>
                          <a:pt x="22782" y="50091"/>
                        </a:cubicBezTo>
                        <a:cubicBezTo>
                          <a:pt x="20197" y="50091"/>
                          <a:pt x="17457" y="49629"/>
                          <a:pt x="14687" y="48703"/>
                        </a:cubicBezTo>
                        <a:cubicBezTo>
                          <a:pt x="11886" y="47778"/>
                          <a:pt x="9147" y="46359"/>
                          <a:pt x="6561" y="44508"/>
                        </a:cubicBezTo>
                        <a:cubicBezTo>
                          <a:pt x="6346" y="44354"/>
                          <a:pt x="6099" y="44293"/>
                          <a:pt x="5853" y="44354"/>
                        </a:cubicBezTo>
                        <a:cubicBezTo>
                          <a:pt x="5607" y="44416"/>
                          <a:pt x="5391" y="44570"/>
                          <a:pt x="5268" y="44786"/>
                        </a:cubicBezTo>
                        <a:lnTo>
                          <a:pt x="128" y="53392"/>
                        </a:lnTo>
                        <a:cubicBezTo>
                          <a:pt x="-118" y="53793"/>
                          <a:pt x="5" y="54317"/>
                          <a:pt x="374" y="54595"/>
                        </a:cubicBezTo>
                        <a:cubicBezTo>
                          <a:pt x="3360" y="56785"/>
                          <a:pt x="6869" y="58604"/>
                          <a:pt x="10839" y="60023"/>
                        </a:cubicBezTo>
                        <a:cubicBezTo>
                          <a:pt x="14810" y="61442"/>
                          <a:pt x="18873" y="62182"/>
                          <a:pt x="22905" y="62182"/>
                        </a:cubicBezTo>
                        <a:cubicBezTo>
                          <a:pt x="25798" y="62182"/>
                          <a:pt x="28599" y="61874"/>
                          <a:pt x="31246" y="61288"/>
                        </a:cubicBezTo>
                        <a:cubicBezTo>
                          <a:pt x="33924" y="60671"/>
                          <a:pt x="36325" y="59684"/>
                          <a:pt x="38387" y="58296"/>
                        </a:cubicBezTo>
                        <a:cubicBezTo>
                          <a:pt x="40480" y="56908"/>
                          <a:pt x="42173" y="55026"/>
                          <a:pt x="43435" y="52744"/>
                        </a:cubicBezTo>
                        <a:cubicBezTo>
                          <a:pt x="44697" y="50461"/>
                          <a:pt x="45343" y="47562"/>
                          <a:pt x="45343" y="44200"/>
                        </a:cubicBezTo>
                        <a:cubicBezTo>
                          <a:pt x="45343" y="41362"/>
                          <a:pt x="44913" y="38926"/>
                          <a:pt x="44081" y="36890"/>
                        </a:cubicBezTo>
                      </a:path>
                    </a:pathLst>
                  </a:custGeom>
                  <a:grpFill/>
                  <a:ln w="3075" cap="flat">
                    <a:noFill/>
                    <a:prstDash val="solid"/>
                    <a:miter/>
                  </a:ln>
                </p:spPr>
                <p:txBody>
                  <a:bodyPr rtlCol="0" anchor="ctr"/>
                  <a:lstStyle/>
                  <a:p>
                    <a:endParaRPr lang="en-IS">
                      <a:solidFill>
                        <a:schemeClr val="bg1"/>
                      </a:solidFill>
                    </a:endParaRPr>
                  </a:p>
                </p:txBody>
              </p:sp>
              <p:sp>
                <p:nvSpPr>
                  <p:cNvPr id="17" name="Freeform 16">
                    <a:extLst>
                      <a:ext uri="{FF2B5EF4-FFF2-40B4-BE49-F238E27FC236}">
                        <a16:creationId xmlns:a16="http://schemas.microsoft.com/office/drawing/2014/main" id="{B8DA4CBC-FE78-C8A1-9471-C5A75B0E183E}"/>
                      </a:ext>
                    </a:extLst>
                  </p:cNvPr>
                  <p:cNvSpPr/>
                  <p:nvPr/>
                </p:nvSpPr>
                <p:spPr>
                  <a:xfrm>
                    <a:off x="11277673" y="619518"/>
                    <a:ext cx="53033" cy="62243"/>
                  </a:xfrm>
                  <a:custGeom>
                    <a:avLst/>
                    <a:gdLst>
                      <a:gd name="connsiteX0" fmla="*/ 37090 w 53033"/>
                      <a:gd name="connsiteY0" fmla="*/ 43429 h 62243"/>
                      <a:gd name="connsiteX1" fmla="*/ 26501 w 53033"/>
                      <a:gd name="connsiteY1" fmla="*/ 49598 h 62243"/>
                      <a:gd name="connsiteX2" fmla="*/ 17052 w 53033"/>
                      <a:gd name="connsiteY2" fmla="*/ 45033 h 62243"/>
                      <a:gd name="connsiteX3" fmla="*/ 12804 w 53033"/>
                      <a:gd name="connsiteY3" fmla="*/ 31091 h 62243"/>
                      <a:gd name="connsiteX4" fmla="*/ 16744 w 53033"/>
                      <a:gd name="connsiteY4" fmla="*/ 17520 h 62243"/>
                      <a:gd name="connsiteX5" fmla="*/ 26501 w 53033"/>
                      <a:gd name="connsiteY5" fmla="*/ 12585 h 62243"/>
                      <a:gd name="connsiteX6" fmla="*/ 36628 w 53033"/>
                      <a:gd name="connsiteY6" fmla="*/ 18044 h 62243"/>
                      <a:gd name="connsiteX7" fmla="*/ 40198 w 53033"/>
                      <a:gd name="connsiteY7" fmla="*/ 31091 h 62243"/>
                      <a:gd name="connsiteX8" fmla="*/ 37090 w 53033"/>
                      <a:gd name="connsiteY8" fmla="*/ 43460 h 62243"/>
                      <a:gd name="connsiteX9" fmla="*/ 26501 w 53033"/>
                      <a:gd name="connsiteY9" fmla="*/ 0 h 62243"/>
                      <a:gd name="connsiteX10" fmla="*/ 7603 w 53033"/>
                      <a:gd name="connsiteY10" fmla="*/ 8328 h 62243"/>
                      <a:gd name="connsiteX11" fmla="*/ 0 w 53033"/>
                      <a:gd name="connsiteY11" fmla="*/ 31122 h 62243"/>
                      <a:gd name="connsiteX12" fmla="*/ 8218 w 53033"/>
                      <a:gd name="connsiteY12" fmla="*/ 54564 h 62243"/>
                      <a:gd name="connsiteX13" fmla="*/ 26532 w 53033"/>
                      <a:gd name="connsiteY13" fmla="*/ 62244 h 62243"/>
                      <a:gd name="connsiteX14" fmla="*/ 47031 w 53033"/>
                      <a:gd name="connsiteY14" fmla="*/ 51911 h 62243"/>
                      <a:gd name="connsiteX15" fmla="*/ 53033 w 53033"/>
                      <a:gd name="connsiteY15" fmla="*/ 31153 h 62243"/>
                      <a:gd name="connsiteX16" fmla="*/ 46139 w 53033"/>
                      <a:gd name="connsiteY16" fmla="*/ 9222 h 62243"/>
                      <a:gd name="connsiteX17" fmla="*/ 26501 w 53033"/>
                      <a:gd name="connsiteY17" fmla="*/ 31 h 62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3033" h="62243">
                        <a:moveTo>
                          <a:pt x="37090" y="43429"/>
                        </a:moveTo>
                        <a:cubicBezTo>
                          <a:pt x="34566" y="47315"/>
                          <a:pt x="30626" y="49598"/>
                          <a:pt x="26501" y="49598"/>
                        </a:cubicBezTo>
                        <a:cubicBezTo>
                          <a:pt x="22931" y="49598"/>
                          <a:pt x="19484" y="48056"/>
                          <a:pt x="17052" y="45033"/>
                        </a:cubicBezTo>
                        <a:cubicBezTo>
                          <a:pt x="14313" y="41640"/>
                          <a:pt x="12804" y="36489"/>
                          <a:pt x="12804" y="31091"/>
                        </a:cubicBezTo>
                        <a:cubicBezTo>
                          <a:pt x="12804" y="25693"/>
                          <a:pt x="14128" y="20882"/>
                          <a:pt x="16744" y="17520"/>
                        </a:cubicBezTo>
                        <a:cubicBezTo>
                          <a:pt x="19207" y="14312"/>
                          <a:pt x="22839" y="12585"/>
                          <a:pt x="26501" y="12585"/>
                        </a:cubicBezTo>
                        <a:cubicBezTo>
                          <a:pt x="30410" y="12585"/>
                          <a:pt x="34135" y="14528"/>
                          <a:pt x="36628" y="18044"/>
                        </a:cubicBezTo>
                        <a:cubicBezTo>
                          <a:pt x="38967" y="21375"/>
                          <a:pt x="40198" y="26156"/>
                          <a:pt x="40198" y="31091"/>
                        </a:cubicBezTo>
                        <a:cubicBezTo>
                          <a:pt x="40198" y="35749"/>
                          <a:pt x="39183" y="40190"/>
                          <a:pt x="37090" y="43460"/>
                        </a:cubicBezTo>
                        <a:moveTo>
                          <a:pt x="26501" y="0"/>
                        </a:moveTo>
                        <a:cubicBezTo>
                          <a:pt x="19360" y="0"/>
                          <a:pt x="12374" y="2961"/>
                          <a:pt x="7603" y="8328"/>
                        </a:cubicBezTo>
                        <a:cubicBezTo>
                          <a:pt x="2586" y="14003"/>
                          <a:pt x="0" y="22300"/>
                          <a:pt x="0" y="31122"/>
                        </a:cubicBezTo>
                        <a:cubicBezTo>
                          <a:pt x="0" y="39943"/>
                          <a:pt x="2924" y="48858"/>
                          <a:pt x="8218" y="54564"/>
                        </a:cubicBezTo>
                        <a:cubicBezTo>
                          <a:pt x="12928" y="59653"/>
                          <a:pt x="19607" y="62244"/>
                          <a:pt x="26532" y="62244"/>
                        </a:cubicBezTo>
                        <a:cubicBezTo>
                          <a:pt x="34504" y="62244"/>
                          <a:pt x="42168" y="58450"/>
                          <a:pt x="47031" y="51911"/>
                        </a:cubicBezTo>
                        <a:cubicBezTo>
                          <a:pt x="51094" y="46452"/>
                          <a:pt x="53033" y="38956"/>
                          <a:pt x="53033" y="31153"/>
                        </a:cubicBezTo>
                        <a:cubicBezTo>
                          <a:pt x="53033" y="22825"/>
                          <a:pt x="50694" y="14805"/>
                          <a:pt x="46139" y="9222"/>
                        </a:cubicBezTo>
                        <a:cubicBezTo>
                          <a:pt x="41306" y="3269"/>
                          <a:pt x="34073" y="31"/>
                          <a:pt x="26501" y="31"/>
                        </a:cubicBezTo>
                      </a:path>
                    </a:pathLst>
                  </a:custGeom>
                  <a:grpFill/>
                  <a:ln w="3075" cap="flat">
                    <a:noFill/>
                    <a:prstDash val="solid"/>
                    <a:miter/>
                  </a:ln>
                </p:spPr>
                <p:txBody>
                  <a:bodyPr rtlCol="0" anchor="ctr"/>
                  <a:lstStyle/>
                  <a:p>
                    <a:endParaRPr lang="en-IS">
                      <a:solidFill>
                        <a:schemeClr val="bg1"/>
                      </a:solidFill>
                    </a:endParaRPr>
                  </a:p>
                </p:txBody>
              </p:sp>
            </p:grpSp>
            <p:sp>
              <p:nvSpPr>
                <p:cNvPr id="12" name="Freeform 11">
                  <a:extLst>
                    <a:ext uri="{FF2B5EF4-FFF2-40B4-BE49-F238E27FC236}">
                      <a16:creationId xmlns:a16="http://schemas.microsoft.com/office/drawing/2014/main" id="{46F0BAD4-69F6-25CD-1CC9-75CD4A9E6B49}"/>
                    </a:ext>
                  </a:extLst>
                </p:cNvPr>
                <p:cNvSpPr/>
                <p:nvPr/>
              </p:nvSpPr>
              <p:spPr>
                <a:xfrm>
                  <a:off x="11291955" y="598359"/>
                  <a:ext cx="24439" cy="12337"/>
                </a:xfrm>
                <a:custGeom>
                  <a:avLst/>
                  <a:gdLst>
                    <a:gd name="connsiteX0" fmla="*/ 12220 w 24439"/>
                    <a:gd name="connsiteY0" fmla="*/ 0 h 12337"/>
                    <a:gd name="connsiteX1" fmla="*/ 0 w 24439"/>
                    <a:gd name="connsiteY1" fmla="*/ 12338 h 12337"/>
                    <a:gd name="connsiteX2" fmla="*/ 24439 w 24439"/>
                    <a:gd name="connsiteY2" fmla="*/ 12338 h 12337"/>
                    <a:gd name="connsiteX3" fmla="*/ 12220 w 24439"/>
                    <a:gd name="connsiteY3" fmla="*/ 0 h 12337"/>
                  </a:gdLst>
                  <a:ahLst/>
                  <a:cxnLst>
                    <a:cxn ang="0">
                      <a:pos x="connsiteX0" y="connsiteY0"/>
                    </a:cxn>
                    <a:cxn ang="0">
                      <a:pos x="connsiteX1" y="connsiteY1"/>
                    </a:cxn>
                    <a:cxn ang="0">
                      <a:pos x="connsiteX2" y="connsiteY2"/>
                    </a:cxn>
                    <a:cxn ang="0">
                      <a:pos x="connsiteX3" y="connsiteY3"/>
                    </a:cxn>
                  </a:cxnLst>
                  <a:rect l="l" t="t" r="r" b="b"/>
                  <a:pathLst>
                    <a:path w="24439" h="12337">
                      <a:moveTo>
                        <a:pt x="12220" y="0"/>
                      </a:moveTo>
                      <a:lnTo>
                        <a:pt x="0" y="12338"/>
                      </a:lnTo>
                      <a:lnTo>
                        <a:pt x="24439" y="12338"/>
                      </a:lnTo>
                      <a:lnTo>
                        <a:pt x="12220" y="0"/>
                      </a:lnTo>
                      <a:close/>
                    </a:path>
                  </a:pathLst>
                </a:custGeom>
                <a:solidFill>
                  <a:srgbClr val="BED900"/>
                </a:solidFill>
                <a:ln w="3075" cap="flat">
                  <a:noFill/>
                  <a:prstDash val="solid"/>
                  <a:miter/>
                </a:ln>
              </p:spPr>
              <p:txBody>
                <a:bodyPr rtlCol="0" anchor="ctr"/>
                <a:lstStyle/>
                <a:p>
                  <a:endParaRPr lang="en-IS" dirty="0">
                    <a:solidFill>
                      <a:schemeClr val="bg1"/>
                    </a:solidFill>
                  </a:endParaRPr>
                </a:p>
              </p:txBody>
            </p:sp>
          </p:grpSp>
        </p:grpSp>
      </p:grpSp>
      <p:sp>
        <p:nvSpPr>
          <p:cNvPr id="43" name="Text Placeholder 8">
            <a:extLst>
              <a:ext uri="{FF2B5EF4-FFF2-40B4-BE49-F238E27FC236}">
                <a16:creationId xmlns:a16="http://schemas.microsoft.com/office/drawing/2014/main" id="{349A906B-7F77-0857-416B-728E6E607D79}"/>
              </a:ext>
            </a:extLst>
          </p:cNvPr>
          <p:cNvSpPr>
            <a:spLocks noGrp="1"/>
          </p:cNvSpPr>
          <p:nvPr>
            <p:ph type="body" sz="quarter" idx="10" hasCustomPrompt="1"/>
          </p:nvPr>
        </p:nvSpPr>
        <p:spPr>
          <a:xfrm>
            <a:off x="5280930" y="997526"/>
            <a:ext cx="6570434" cy="5458323"/>
          </a:xfrm>
          <a:prstGeom prst="rect">
            <a:avLst/>
          </a:prstGeom>
        </p:spPr>
        <p:txBody>
          <a:bodyPr/>
          <a:lstStyle>
            <a:lvl1pPr>
              <a:defRPr sz="2400">
                <a:solidFill>
                  <a:srgbClr val="323133"/>
                </a:solidFill>
                <a:latin typeface="Segoe UI" panose="020B0502040204020203"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dirty="0"/>
              <a:t>Click to edit text</a:t>
            </a:r>
          </a:p>
        </p:txBody>
      </p:sp>
    </p:spTree>
    <p:extLst>
      <p:ext uri="{BB962C8B-B14F-4D97-AF65-F5344CB8AC3E}">
        <p14:creationId xmlns:p14="http://schemas.microsoft.com/office/powerpoint/2010/main" val="110864321"/>
      </p:ext>
    </p:extLst>
  </p:cSld>
  <p:clrMapOvr>
    <a:masterClrMapping/>
  </p:clrMapOvr>
</p:sldLayout>
</file>

<file path=ppt/slideLayouts/slideLayout181.xml><?xml version="1.0" encoding="utf-8"?>
<p:sldLayout xmlns:a="http://schemas.openxmlformats.org/drawingml/2006/main" xmlns:r="http://schemas.openxmlformats.org/officeDocument/2006/relationships" xmlns:p="http://schemas.openxmlformats.org/presentationml/2006/main" preserve="1" userDrawn="1">
  <p:cSld name="Text image 1">
    <p:spTree>
      <p:nvGrpSpPr>
        <p:cNvPr id="1" name=""/>
        <p:cNvGrpSpPr/>
        <p:nvPr/>
      </p:nvGrpSpPr>
      <p:grpSpPr>
        <a:xfrm>
          <a:off x="0" y="0"/>
          <a:ext cx="0" cy="0"/>
          <a:chOff x="0" y="0"/>
          <a:chExt cx="0" cy="0"/>
        </a:xfrm>
      </p:grpSpPr>
      <p:pic>
        <p:nvPicPr>
          <p:cNvPr id="28" name="Graphic 27">
            <a:extLst>
              <a:ext uri="{FF2B5EF4-FFF2-40B4-BE49-F238E27FC236}">
                <a16:creationId xmlns:a16="http://schemas.microsoft.com/office/drawing/2014/main" id="{93266139-C85E-FBA6-4F7E-6D92C993589D}"/>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6443133" y="0"/>
            <a:ext cx="5748867" cy="6858000"/>
          </a:xfrm>
          <a:prstGeom prst="rect">
            <a:avLst/>
          </a:prstGeom>
        </p:spPr>
      </p:pic>
      <p:sp>
        <p:nvSpPr>
          <p:cNvPr id="7" name="Graphic 7">
            <a:extLst>
              <a:ext uri="{FF2B5EF4-FFF2-40B4-BE49-F238E27FC236}">
                <a16:creationId xmlns:a16="http://schemas.microsoft.com/office/drawing/2014/main" id="{BFBF9D6C-A74D-25E9-81DD-F27E7B5C85C8}"/>
              </a:ext>
            </a:extLst>
          </p:cNvPr>
          <p:cNvSpPr/>
          <p:nvPr userDrawn="1"/>
        </p:nvSpPr>
        <p:spPr>
          <a:xfrm>
            <a:off x="5453729" y="1108290"/>
            <a:ext cx="6390497" cy="4370977"/>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4F2F6"/>
          </a:solidFill>
          <a:ln w="12700" cap="flat">
            <a:solidFill>
              <a:srgbClr val="EEEBF2"/>
            </a:solid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16" name="Picture Placeholder 15">
            <a:extLst>
              <a:ext uri="{FF2B5EF4-FFF2-40B4-BE49-F238E27FC236}">
                <a16:creationId xmlns:a16="http://schemas.microsoft.com/office/drawing/2014/main" id="{15A3BAAC-C17F-4E41-553B-78E0ED1FE0BD}"/>
              </a:ext>
            </a:extLst>
          </p:cNvPr>
          <p:cNvSpPr>
            <a:spLocks noGrp="1"/>
          </p:cNvSpPr>
          <p:nvPr>
            <p:ph type="pic" sz="quarter" idx="10" hasCustomPrompt="1"/>
          </p:nvPr>
        </p:nvSpPr>
        <p:spPr>
          <a:xfrm>
            <a:off x="5523980" y="1172845"/>
            <a:ext cx="6244017" cy="4236371"/>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dirty="0"/>
              <a:t>Click icon or drag and drop picture</a:t>
            </a:r>
          </a:p>
          <a:p>
            <a:endParaRPr lang="en-IS" dirty="0"/>
          </a:p>
        </p:txBody>
      </p:sp>
      <p:pic>
        <p:nvPicPr>
          <p:cNvPr id="29" name="Graphic 28">
            <a:extLst>
              <a:ext uri="{FF2B5EF4-FFF2-40B4-BE49-F238E27FC236}">
                <a16:creationId xmlns:a16="http://schemas.microsoft.com/office/drawing/2014/main" id="{BA7F97C1-1518-9F9C-C2EF-A2C819105533}"/>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10299805" y="5816254"/>
            <a:ext cx="1468192" cy="604550"/>
          </a:xfrm>
          <a:prstGeom prst="rect">
            <a:avLst/>
          </a:prstGeom>
        </p:spPr>
      </p:pic>
      <p:sp>
        <p:nvSpPr>
          <p:cNvPr id="4" name="Text Placeholder 8">
            <a:extLst>
              <a:ext uri="{FF2B5EF4-FFF2-40B4-BE49-F238E27FC236}">
                <a16:creationId xmlns:a16="http://schemas.microsoft.com/office/drawing/2014/main" id="{DE14EAB4-2797-0D82-7939-D96DF2EF9FFE}"/>
              </a:ext>
            </a:extLst>
          </p:cNvPr>
          <p:cNvSpPr>
            <a:spLocks noGrp="1"/>
          </p:cNvSpPr>
          <p:nvPr>
            <p:ph type="body" sz="quarter" idx="11" hasCustomPrompt="1"/>
          </p:nvPr>
        </p:nvSpPr>
        <p:spPr>
          <a:xfrm>
            <a:off x="340290" y="997527"/>
            <a:ext cx="4765665" cy="5369482"/>
          </a:xfrm>
          <a:prstGeom prst="rect">
            <a:avLst/>
          </a:prstGeom>
        </p:spPr>
        <p:txBody>
          <a:bodyPr/>
          <a:lstStyle>
            <a:lvl1pPr>
              <a:defRPr sz="2400">
                <a:solidFill>
                  <a:srgbClr val="323133"/>
                </a:solidFill>
                <a:latin typeface="Segoe UI" panose="020B0502040204020203"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dirty="0"/>
              <a:t>Click to edit text</a:t>
            </a:r>
          </a:p>
        </p:txBody>
      </p:sp>
      <p:sp>
        <p:nvSpPr>
          <p:cNvPr id="5" name="Title Placeholder 12">
            <a:extLst>
              <a:ext uri="{FF2B5EF4-FFF2-40B4-BE49-F238E27FC236}">
                <a16:creationId xmlns:a16="http://schemas.microsoft.com/office/drawing/2014/main" id="{81B7E3C5-9392-EDC5-6E1F-1AAB8D3007AA}"/>
              </a:ext>
            </a:extLst>
          </p:cNvPr>
          <p:cNvSpPr>
            <a:spLocks noGrp="1"/>
          </p:cNvSpPr>
          <p:nvPr>
            <p:ph type="title" hasCustomPrompt="1"/>
          </p:nvPr>
        </p:nvSpPr>
        <p:spPr>
          <a:xfrm>
            <a:off x="340291" y="212186"/>
            <a:ext cx="11503935" cy="588637"/>
          </a:xfrm>
          <a:prstGeom prst="rect">
            <a:avLst/>
          </a:prstGeom>
        </p:spPr>
        <p:txBody>
          <a:bodyPr vert="horz" lIns="91440" tIns="45720" rIns="91440" bIns="45720" rtlCol="0" anchor="t" anchorCtr="0">
            <a:noAutofit/>
          </a:bodyPr>
          <a:lstStyle>
            <a:lvl1pPr>
              <a:defRPr sz="4000" b="1">
                <a:solidFill>
                  <a:srgbClr val="361D5C"/>
                </a:solidFill>
                <a:latin typeface="Segoe UI" panose="020B0502040204020203" pitchFamily="34" charset="0"/>
                <a:cs typeface="Segoe UI" panose="020B0502040204020203" pitchFamily="34" charset="0"/>
              </a:defRPr>
            </a:lvl1pPr>
          </a:lstStyle>
          <a:p>
            <a:r>
              <a:rPr lang="en-GB" dirty="0"/>
              <a:t>Insert slide title</a:t>
            </a:r>
            <a:endParaRPr lang="en-IS" dirty="0"/>
          </a:p>
        </p:txBody>
      </p:sp>
    </p:spTree>
    <p:extLst>
      <p:ext uri="{BB962C8B-B14F-4D97-AF65-F5344CB8AC3E}">
        <p14:creationId xmlns:p14="http://schemas.microsoft.com/office/powerpoint/2010/main" val="2483150134"/>
      </p:ext>
    </p:extLst>
  </p:cSld>
  <p:clrMapOvr>
    <a:masterClrMapping/>
  </p:clrMapOvr>
</p:sldLayout>
</file>

<file path=ppt/slideLayouts/slideLayout182.xml><?xml version="1.0" encoding="utf-8"?>
<p:sldLayout xmlns:a="http://schemas.openxmlformats.org/drawingml/2006/main" xmlns:r="http://schemas.openxmlformats.org/officeDocument/2006/relationships" xmlns:p="http://schemas.openxmlformats.org/presentationml/2006/main" preserve="1" userDrawn="1">
  <p:cSld name="Text image 2">
    <p:spTree>
      <p:nvGrpSpPr>
        <p:cNvPr id="1" name=""/>
        <p:cNvGrpSpPr/>
        <p:nvPr/>
      </p:nvGrpSpPr>
      <p:grpSpPr>
        <a:xfrm>
          <a:off x="0" y="0"/>
          <a:ext cx="0" cy="0"/>
          <a:chOff x="0" y="0"/>
          <a:chExt cx="0" cy="0"/>
        </a:xfrm>
      </p:grpSpPr>
      <p:pic>
        <p:nvPicPr>
          <p:cNvPr id="28" name="Graphic 27">
            <a:extLst>
              <a:ext uri="{FF2B5EF4-FFF2-40B4-BE49-F238E27FC236}">
                <a16:creationId xmlns:a16="http://schemas.microsoft.com/office/drawing/2014/main" id="{93266139-C85E-FBA6-4F7E-6D92C993589D}"/>
              </a:ext>
            </a:extLst>
          </p:cNvPr>
          <p:cNvPicPr>
            <a:picLocks noChangeAspect="1"/>
          </p:cNvPicPr>
          <p:nvPr userDrawn="1"/>
        </p:nvPicPr>
        <p:blipFill rotWithShape="1">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r="488"/>
          <a:stretch/>
        </p:blipFill>
        <p:spPr>
          <a:xfrm rot="5400000">
            <a:off x="635068" y="-166518"/>
            <a:ext cx="6389451" cy="7659586"/>
          </a:xfrm>
          <a:prstGeom prst="rect">
            <a:avLst/>
          </a:prstGeom>
        </p:spPr>
      </p:pic>
      <p:sp>
        <p:nvSpPr>
          <p:cNvPr id="7" name="Graphic 7">
            <a:extLst>
              <a:ext uri="{FF2B5EF4-FFF2-40B4-BE49-F238E27FC236}">
                <a16:creationId xmlns:a16="http://schemas.microsoft.com/office/drawing/2014/main" id="{BFBF9D6C-A74D-25E9-81DD-F27E7B5C85C8}"/>
              </a:ext>
            </a:extLst>
          </p:cNvPr>
          <p:cNvSpPr/>
          <p:nvPr userDrawn="1"/>
        </p:nvSpPr>
        <p:spPr>
          <a:xfrm>
            <a:off x="372125" y="1645481"/>
            <a:ext cx="6129700" cy="4192597"/>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4F2F6"/>
          </a:solidFill>
          <a:ln w="12700" cap="flat">
            <a:solidFill>
              <a:srgbClr val="EEEBF2"/>
            </a:solid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14" name="Picture Placeholder 13">
            <a:extLst>
              <a:ext uri="{FF2B5EF4-FFF2-40B4-BE49-F238E27FC236}">
                <a16:creationId xmlns:a16="http://schemas.microsoft.com/office/drawing/2014/main" id="{CF62C60D-C835-AFC6-3A32-8E8968494DCA}"/>
              </a:ext>
            </a:extLst>
          </p:cNvPr>
          <p:cNvSpPr>
            <a:spLocks noGrp="1"/>
          </p:cNvSpPr>
          <p:nvPr>
            <p:ph type="pic" sz="quarter" idx="10" hasCustomPrompt="1"/>
          </p:nvPr>
        </p:nvSpPr>
        <p:spPr>
          <a:xfrm>
            <a:off x="442376" y="1710037"/>
            <a:ext cx="5989198" cy="4063484"/>
          </a:xfrm>
          <a:custGeom>
            <a:avLst/>
            <a:gdLst>
              <a:gd name="connsiteX0" fmla="*/ 127031 w 5989198"/>
              <a:gd name="connsiteY0" fmla="*/ 0 h 4063484"/>
              <a:gd name="connsiteX1" fmla="*/ 5862167 w 5989198"/>
              <a:gd name="connsiteY1" fmla="*/ 0 h 4063484"/>
              <a:gd name="connsiteX2" fmla="*/ 5989198 w 5989198"/>
              <a:gd name="connsiteY2" fmla="*/ 127218 h 4063484"/>
              <a:gd name="connsiteX3" fmla="*/ 5989198 w 5989198"/>
              <a:gd name="connsiteY3" fmla="*/ 3936266 h 4063484"/>
              <a:gd name="connsiteX4" fmla="*/ 5862167 w 5989198"/>
              <a:gd name="connsiteY4" fmla="*/ 4063484 h 4063484"/>
              <a:gd name="connsiteX5" fmla="*/ 127031 w 5989198"/>
              <a:gd name="connsiteY5" fmla="*/ 4063484 h 4063484"/>
              <a:gd name="connsiteX6" fmla="*/ 0 w 5989198"/>
              <a:gd name="connsiteY6" fmla="*/ 3936266 h 4063484"/>
              <a:gd name="connsiteX7" fmla="*/ 0 w 5989198"/>
              <a:gd name="connsiteY7" fmla="*/ 3328791 h 4063484"/>
              <a:gd name="connsiteX8" fmla="*/ 45948 w 5989198"/>
              <a:gd name="connsiteY8" fmla="*/ 3272636 h 4063484"/>
              <a:gd name="connsiteX9" fmla="*/ 50690 w 5989198"/>
              <a:gd name="connsiteY9" fmla="*/ 2609620 h 4063484"/>
              <a:gd name="connsiteX10" fmla="*/ 0 w 5989198"/>
              <a:gd name="connsiteY10" fmla="*/ 2531407 h 4063484"/>
              <a:gd name="connsiteX11" fmla="*/ 0 w 5989198"/>
              <a:gd name="connsiteY11" fmla="*/ 127218 h 4063484"/>
              <a:gd name="connsiteX12" fmla="*/ 127031 w 5989198"/>
              <a:gd name="connsiteY12" fmla="*/ 0 h 4063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989198" h="4063484">
                <a:moveTo>
                  <a:pt x="127031" y="0"/>
                </a:moveTo>
                <a:lnTo>
                  <a:pt x="5862167" y="0"/>
                </a:lnTo>
                <a:cubicBezTo>
                  <a:pt x="5932325" y="0"/>
                  <a:pt x="5989198" y="56958"/>
                  <a:pt x="5989198" y="127218"/>
                </a:cubicBezTo>
                <a:lnTo>
                  <a:pt x="5989198" y="3936266"/>
                </a:lnTo>
                <a:cubicBezTo>
                  <a:pt x="5989198" y="4006527"/>
                  <a:pt x="5932325" y="4063484"/>
                  <a:pt x="5862167" y="4063484"/>
                </a:cubicBezTo>
                <a:lnTo>
                  <a:pt x="127031" y="4063484"/>
                </a:lnTo>
                <a:cubicBezTo>
                  <a:pt x="56874" y="4063484"/>
                  <a:pt x="0" y="4006527"/>
                  <a:pt x="0" y="3936266"/>
                </a:cubicBezTo>
                <a:lnTo>
                  <a:pt x="0" y="3328791"/>
                </a:lnTo>
                <a:lnTo>
                  <a:pt x="45948" y="3272636"/>
                </a:lnTo>
                <a:cubicBezTo>
                  <a:pt x="175486" y="3074796"/>
                  <a:pt x="175212" y="2840983"/>
                  <a:pt x="50690" y="2609620"/>
                </a:cubicBezTo>
                <a:lnTo>
                  <a:pt x="0" y="2531407"/>
                </a:lnTo>
                <a:lnTo>
                  <a:pt x="0" y="127218"/>
                </a:lnTo>
                <a:cubicBezTo>
                  <a:pt x="0" y="56958"/>
                  <a:pt x="56874" y="0"/>
                  <a:pt x="127031" y="0"/>
                </a:cubicBezTo>
                <a:close/>
              </a:path>
            </a:pathLst>
          </a:custGeom>
        </p:spPr>
        <p:txBody>
          <a:bodyPr wrap="square">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dirty="0"/>
              <a:t>Click icon or drag and drop picture</a:t>
            </a:r>
          </a:p>
          <a:p>
            <a:endParaRPr lang="en-IS" dirty="0"/>
          </a:p>
        </p:txBody>
      </p:sp>
      <p:sp>
        <p:nvSpPr>
          <p:cNvPr id="2" name="Text Placeholder 8">
            <a:extLst>
              <a:ext uri="{FF2B5EF4-FFF2-40B4-BE49-F238E27FC236}">
                <a16:creationId xmlns:a16="http://schemas.microsoft.com/office/drawing/2014/main" id="{69616FA2-0BD1-0A18-BC2D-5E2E812BD028}"/>
              </a:ext>
            </a:extLst>
          </p:cNvPr>
          <p:cNvSpPr>
            <a:spLocks noGrp="1"/>
          </p:cNvSpPr>
          <p:nvPr>
            <p:ph type="body" sz="quarter" idx="11" hasCustomPrompt="1"/>
          </p:nvPr>
        </p:nvSpPr>
        <p:spPr>
          <a:xfrm>
            <a:off x="6873951" y="989570"/>
            <a:ext cx="4977414" cy="5664200"/>
          </a:xfrm>
          <a:prstGeom prst="rect">
            <a:avLst/>
          </a:prstGeom>
        </p:spPr>
        <p:txBody>
          <a:bodyPr/>
          <a:lstStyle>
            <a:lvl1pPr>
              <a:defRPr sz="2400">
                <a:solidFill>
                  <a:srgbClr val="323133"/>
                </a:solidFill>
                <a:latin typeface="Segoe UI" panose="020B0502040204020203"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dirty="0"/>
              <a:t>Click to edit text</a:t>
            </a:r>
          </a:p>
        </p:txBody>
      </p:sp>
      <p:sp>
        <p:nvSpPr>
          <p:cNvPr id="4" name="Title Placeholder 12">
            <a:extLst>
              <a:ext uri="{FF2B5EF4-FFF2-40B4-BE49-F238E27FC236}">
                <a16:creationId xmlns:a16="http://schemas.microsoft.com/office/drawing/2014/main" id="{256AAF1F-4A3A-FC44-448A-94BB90C7B0A3}"/>
              </a:ext>
            </a:extLst>
          </p:cNvPr>
          <p:cNvSpPr>
            <a:spLocks noGrp="1"/>
          </p:cNvSpPr>
          <p:nvPr>
            <p:ph type="title" hasCustomPrompt="1"/>
          </p:nvPr>
        </p:nvSpPr>
        <p:spPr>
          <a:xfrm>
            <a:off x="340291" y="212186"/>
            <a:ext cx="11511073" cy="588637"/>
          </a:xfrm>
          <a:prstGeom prst="rect">
            <a:avLst/>
          </a:prstGeom>
        </p:spPr>
        <p:txBody>
          <a:bodyPr vert="horz" lIns="91440" tIns="45720" rIns="91440" bIns="45720" rtlCol="0" anchor="t" anchorCtr="0">
            <a:noAutofit/>
          </a:bodyPr>
          <a:lstStyle>
            <a:lvl1pPr>
              <a:defRPr sz="4000" b="1">
                <a:solidFill>
                  <a:srgbClr val="361D5C"/>
                </a:solidFill>
                <a:latin typeface="Segoe UI" panose="020B0502040204020203" pitchFamily="34" charset="0"/>
                <a:cs typeface="Segoe UI" panose="020B0502040204020203" pitchFamily="34" charset="0"/>
              </a:defRPr>
            </a:lvl1pPr>
          </a:lstStyle>
          <a:p>
            <a:r>
              <a:rPr lang="en-GB" dirty="0"/>
              <a:t>Insert slide title</a:t>
            </a:r>
            <a:endParaRPr lang="en-IS" dirty="0"/>
          </a:p>
        </p:txBody>
      </p:sp>
      <p:grpSp>
        <p:nvGrpSpPr>
          <p:cNvPr id="5" name="Group 4">
            <a:extLst>
              <a:ext uri="{FF2B5EF4-FFF2-40B4-BE49-F238E27FC236}">
                <a16:creationId xmlns:a16="http://schemas.microsoft.com/office/drawing/2014/main" id="{9FB6FE27-DC82-DCD0-31B9-E2D1F2101AD3}"/>
              </a:ext>
            </a:extLst>
          </p:cNvPr>
          <p:cNvGrpSpPr/>
          <p:nvPr userDrawn="1"/>
        </p:nvGrpSpPr>
        <p:grpSpPr>
          <a:xfrm>
            <a:off x="3962312" y="6178633"/>
            <a:ext cx="1231126" cy="378552"/>
            <a:chOff x="10610584" y="331617"/>
            <a:chExt cx="1231126" cy="378552"/>
          </a:xfrm>
        </p:grpSpPr>
        <p:grpSp>
          <p:nvGrpSpPr>
            <p:cNvPr id="6" name="Graphic 1">
              <a:extLst>
                <a:ext uri="{FF2B5EF4-FFF2-40B4-BE49-F238E27FC236}">
                  <a16:creationId xmlns:a16="http://schemas.microsoft.com/office/drawing/2014/main" id="{EFA6DE44-F6D5-4B73-1522-98A932FA2BE0}"/>
                </a:ext>
              </a:extLst>
            </p:cNvPr>
            <p:cNvGrpSpPr/>
            <p:nvPr/>
          </p:nvGrpSpPr>
          <p:grpSpPr>
            <a:xfrm>
              <a:off x="10610584" y="331617"/>
              <a:ext cx="1231126" cy="292096"/>
              <a:chOff x="10610584" y="331617"/>
              <a:chExt cx="1231126" cy="292096"/>
            </a:xfrm>
            <a:solidFill>
              <a:schemeClr val="bg1"/>
            </a:solidFill>
          </p:grpSpPr>
          <p:grpSp>
            <p:nvGrpSpPr>
              <p:cNvPr id="33" name="Graphic 1">
                <a:extLst>
                  <a:ext uri="{FF2B5EF4-FFF2-40B4-BE49-F238E27FC236}">
                    <a16:creationId xmlns:a16="http://schemas.microsoft.com/office/drawing/2014/main" id="{D402FD87-09D1-1B8A-0C77-AB753F63CDFC}"/>
                  </a:ext>
                </a:extLst>
              </p:cNvPr>
              <p:cNvGrpSpPr/>
              <p:nvPr/>
            </p:nvGrpSpPr>
            <p:grpSpPr>
              <a:xfrm>
                <a:off x="10977232" y="373442"/>
                <a:ext cx="864478" cy="163814"/>
                <a:chOff x="10977232" y="373442"/>
                <a:chExt cx="864478" cy="163814"/>
              </a:xfrm>
              <a:grpFill/>
            </p:grpSpPr>
            <p:sp>
              <p:nvSpPr>
                <p:cNvPr id="37" name="Freeform 36">
                  <a:extLst>
                    <a:ext uri="{FF2B5EF4-FFF2-40B4-BE49-F238E27FC236}">
                      <a16:creationId xmlns:a16="http://schemas.microsoft.com/office/drawing/2014/main" id="{301DF8DB-6EC2-FE18-8A11-4B87683B12BB}"/>
                    </a:ext>
                  </a:extLst>
                </p:cNvPr>
                <p:cNvSpPr/>
                <p:nvPr/>
              </p:nvSpPr>
              <p:spPr>
                <a:xfrm>
                  <a:off x="10977232" y="380752"/>
                  <a:ext cx="95570" cy="153913"/>
                </a:xfrm>
                <a:custGeom>
                  <a:avLst/>
                  <a:gdLst>
                    <a:gd name="connsiteX0" fmla="*/ 0 w 95570"/>
                    <a:gd name="connsiteY0" fmla="*/ 0 h 153913"/>
                    <a:gd name="connsiteX1" fmla="*/ 37797 w 95570"/>
                    <a:gd name="connsiteY1" fmla="*/ 0 h 153913"/>
                    <a:gd name="connsiteX2" fmla="*/ 37797 w 95570"/>
                    <a:gd name="connsiteY2" fmla="*/ 120324 h 153913"/>
                    <a:gd name="connsiteX3" fmla="*/ 95571 w 95570"/>
                    <a:gd name="connsiteY3" fmla="*/ 120324 h 153913"/>
                    <a:gd name="connsiteX4" fmla="*/ 95571 w 95570"/>
                    <a:gd name="connsiteY4" fmla="*/ 153913 h 153913"/>
                    <a:gd name="connsiteX5" fmla="*/ 0 w 95570"/>
                    <a:gd name="connsiteY5" fmla="*/ 153913 h 153913"/>
                    <a:gd name="connsiteX6" fmla="*/ 0 w 95570"/>
                    <a:gd name="connsiteY6" fmla="*/ 0 h 1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570" h="153913">
                      <a:moveTo>
                        <a:pt x="0" y="0"/>
                      </a:moveTo>
                      <a:lnTo>
                        <a:pt x="37797" y="0"/>
                      </a:lnTo>
                      <a:lnTo>
                        <a:pt x="37797" y="120324"/>
                      </a:lnTo>
                      <a:lnTo>
                        <a:pt x="95571" y="120324"/>
                      </a:lnTo>
                      <a:lnTo>
                        <a:pt x="95571" y="153913"/>
                      </a:lnTo>
                      <a:lnTo>
                        <a:pt x="0" y="153913"/>
                      </a:lnTo>
                      <a:lnTo>
                        <a:pt x="0" y="0"/>
                      </a:lnTo>
                      <a:close/>
                    </a:path>
                  </a:pathLst>
                </a:custGeom>
                <a:grpFill/>
                <a:ln w="3075" cap="flat">
                  <a:noFill/>
                  <a:prstDash val="solid"/>
                  <a:miter/>
                </a:ln>
              </p:spPr>
              <p:txBody>
                <a:bodyPr rtlCol="0" anchor="ctr"/>
                <a:lstStyle/>
                <a:p>
                  <a:endParaRPr lang="en-IS">
                    <a:solidFill>
                      <a:schemeClr val="bg1"/>
                    </a:solidFill>
                  </a:endParaRPr>
                </a:p>
              </p:txBody>
            </p:sp>
            <p:sp>
              <p:nvSpPr>
                <p:cNvPr id="38" name="Freeform 37">
                  <a:extLst>
                    <a:ext uri="{FF2B5EF4-FFF2-40B4-BE49-F238E27FC236}">
                      <a16:creationId xmlns:a16="http://schemas.microsoft.com/office/drawing/2014/main" id="{B26B7375-E4D9-3901-3ADB-2F1984159097}"/>
                    </a:ext>
                  </a:extLst>
                </p:cNvPr>
                <p:cNvSpPr/>
                <p:nvPr/>
              </p:nvSpPr>
              <p:spPr>
                <a:xfrm>
                  <a:off x="11084623" y="378346"/>
                  <a:ext cx="107174" cy="158848"/>
                </a:xfrm>
                <a:custGeom>
                  <a:avLst/>
                  <a:gdLst>
                    <a:gd name="connsiteX0" fmla="*/ 97941 w 107174"/>
                    <a:gd name="connsiteY0" fmla="*/ 10364 h 158848"/>
                    <a:gd name="connsiteX1" fmla="*/ 97941 w 107174"/>
                    <a:gd name="connsiteY1" fmla="*/ 46513 h 158848"/>
                    <a:gd name="connsiteX2" fmla="*/ 58204 w 107174"/>
                    <a:gd name="connsiteY2" fmla="*/ 33590 h 158848"/>
                    <a:gd name="connsiteX3" fmla="*/ 38013 w 107174"/>
                    <a:gd name="connsiteY3" fmla="*/ 45434 h 158848"/>
                    <a:gd name="connsiteX4" fmla="*/ 60144 w 107174"/>
                    <a:gd name="connsiteY4" fmla="*/ 61781 h 158848"/>
                    <a:gd name="connsiteX5" fmla="*/ 107175 w 107174"/>
                    <a:gd name="connsiteY5" fmla="*/ 109991 h 158848"/>
                    <a:gd name="connsiteX6" fmla="*/ 48109 w 107174"/>
                    <a:gd name="connsiteY6" fmla="*/ 158849 h 158848"/>
                    <a:gd name="connsiteX7" fmla="*/ 646 w 107174"/>
                    <a:gd name="connsiteY7" fmla="*/ 145709 h 158848"/>
                    <a:gd name="connsiteX8" fmla="*/ 646 w 107174"/>
                    <a:gd name="connsiteY8" fmla="*/ 107184 h 158848"/>
                    <a:gd name="connsiteX9" fmla="*/ 45308 w 107174"/>
                    <a:gd name="connsiteY9" fmla="*/ 125043 h 158848"/>
                    <a:gd name="connsiteX10" fmla="*/ 67438 w 107174"/>
                    <a:gd name="connsiteY10" fmla="*/ 111040 h 158848"/>
                    <a:gd name="connsiteX11" fmla="*/ 41676 w 107174"/>
                    <a:gd name="connsiteY11" fmla="*/ 91885 h 158848"/>
                    <a:gd name="connsiteX12" fmla="*/ 0 w 107174"/>
                    <a:gd name="connsiteY12" fmla="*/ 46698 h 158848"/>
                    <a:gd name="connsiteX13" fmla="*/ 56912 w 107174"/>
                    <a:gd name="connsiteY13" fmla="*/ 0 h 158848"/>
                    <a:gd name="connsiteX14" fmla="*/ 97941 w 107174"/>
                    <a:gd name="connsiteY14" fmla="*/ 10333 h 15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7174" h="158848">
                      <a:moveTo>
                        <a:pt x="97941" y="10364"/>
                      </a:moveTo>
                      <a:lnTo>
                        <a:pt x="97941" y="46513"/>
                      </a:lnTo>
                      <a:cubicBezTo>
                        <a:pt x="87845" y="38771"/>
                        <a:pt x="72394" y="33590"/>
                        <a:pt x="58204" y="33590"/>
                      </a:cubicBezTo>
                      <a:cubicBezTo>
                        <a:pt x="45739" y="33590"/>
                        <a:pt x="38013" y="37692"/>
                        <a:pt x="38013" y="45434"/>
                      </a:cubicBezTo>
                      <a:cubicBezTo>
                        <a:pt x="38013" y="53176"/>
                        <a:pt x="45523" y="56414"/>
                        <a:pt x="60144" y="61781"/>
                      </a:cubicBezTo>
                      <a:cubicBezTo>
                        <a:pt x="81412" y="69955"/>
                        <a:pt x="107175" y="79424"/>
                        <a:pt x="107175" y="109991"/>
                      </a:cubicBezTo>
                      <a:cubicBezTo>
                        <a:pt x="107175" y="138615"/>
                        <a:pt x="85260" y="158849"/>
                        <a:pt x="48109" y="158849"/>
                      </a:cubicBezTo>
                      <a:cubicBezTo>
                        <a:pt x="29210" y="158849"/>
                        <a:pt x="11604" y="153266"/>
                        <a:pt x="646" y="145709"/>
                      </a:cubicBezTo>
                      <a:lnTo>
                        <a:pt x="646" y="107184"/>
                      </a:lnTo>
                      <a:cubicBezTo>
                        <a:pt x="11819" y="117301"/>
                        <a:pt x="28348" y="125043"/>
                        <a:pt x="45308" y="125043"/>
                      </a:cubicBezTo>
                      <a:cubicBezTo>
                        <a:pt x="59282" y="125043"/>
                        <a:pt x="67438" y="119460"/>
                        <a:pt x="67438" y="111040"/>
                      </a:cubicBezTo>
                      <a:cubicBezTo>
                        <a:pt x="67438" y="101786"/>
                        <a:pt x="56912" y="97900"/>
                        <a:pt x="41676" y="91885"/>
                      </a:cubicBezTo>
                      <a:cubicBezTo>
                        <a:pt x="24070" y="85223"/>
                        <a:pt x="0" y="74890"/>
                        <a:pt x="0" y="46698"/>
                      </a:cubicBezTo>
                      <a:cubicBezTo>
                        <a:pt x="0" y="20018"/>
                        <a:pt x="21053" y="0"/>
                        <a:pt x="56912" y="0"/>
                      </a:cubicBezTo>
                      <a:cubicBezTo>
                        <a:pt x="72579" y="0"/>
                        <a:pt x="87199" y="3886"/>
                        <a:pt x="97941" y="10333"/>
                      </a:cubicBezTo>
                      <a:close/>
                    </a:path>
                  </a:pathLst>
                </a:custGeom>
                <a:grpFill/>
                <a:ln w="3075" cap="flat">
                  <a:noFill/>
                  <a:prstDash val="solid"/>
                  <a:miter/>
                </a:ln>
              </p:spPr>
              <p:txBody>
                <a:bodyPr rtlCol="0" anchor="ctr"/>
                <a:lstStyle/>
                <a:p>
                  <a:endParaRPr lang="en-IS">
                    <a:solidFill>
                      <a:schemeClr val="bg1"/>
                    </a:solidFill>
                  </a:endParaRPr>
                </a:p>
              </p:txBody>
            </p:sp>
            <p:sp>
              <p:nvSpPr>
                <p:cNvPr id="39" name="Freeform 38">
                  <a:extLst>
                    <a:ext uri="{FF2B5EF4-FFF2-40B4-BE49-F238E27FC236}">
                      <a16:creationId xmlns:a16="http://schemas.microsoft.com/office/drawing/2014/main" id="{9E979D0A-DB32-9596-29B6-3DC337D0ADDC}"/>
                    </a:ext>
                  </a:extLst>
                </p:cNvPr>
                <p:cNvSpPr/>
                <p:nvPr/>
              </p:nvSpPr>
              <p:spPr>
                <a:xfrm>
                  <a:off x="11263914" y="380752"/>
                  <a:ext cx="127181" cy="153913"/>
                </a:xfrm>
                <a:custGeom>
                  <a:avLst/>
                  <a:gdLst>
                    <a:gd name="connsiteX0" fmla="*/ 62 w 127181"/>
                    <a:gd name="connsiteY0" fmla="*/ 0 h 153913"/>
                    <a:gd name="connsiteX1" fmla="*/ 63622 w 127181"/>
                    <a:gd name="connsiteY1" fmla="*/ 0 h 153913"/>
                    <a:gd name="connsiteX2" fmla="*/ 117948 w 127181"/>
                    <a:gd name="connsiteY2" fmla="*/ 50585 h 153913"/>
                    <a:gd name="connsiteX3" fmla="*/ 87445 w 127181"/>
                    <a:gd name="connsiteY3" fmla="*/ 93428 h 153913"/>
                    <a:gd name="connsiteX4" fmla="*/ 127182 w 127181"/>
                    <a:gd name="connsiteY4" fmla="*/ 153913 h 153913"/>
                    <a:gd name="connsiteX5" fmla="*/ 84860 w 127181"/>
                    <a:gd name="connsiteY5" fmla="*/ 153913 h 153913"/>
                    <a:gd name="connsiteX6" fmla="*/ 51771 w 127181"/>
                    <a:gd name="connsiteY6" fmla="*/ 100954 h 153913"/>
                    <a:gd name="connsiteX7" fmla="*/ 37797 w 127181"/>
                    <a:gd name="connsiteY7" fmla="*/ 100954 h 153913"/>
                    <a:gd name="connsiteX8" fmla="*/ 37797 w 127181"/>
                    <a:gd name="connsiteY8" fmla="*/ 153913 h 153913"/>
                    <a:gd name="connsiteX9" fmla="*/ 0 w 127181"/>
                    <a:gd name="connsiteY9" fmla="*/ 153913 h 153913"/>
                    <a:gd name="connsiteX10" fmla="*/ 0 w 127181"/>
                    <a:gd name="connsiteY10" fmla="*/ 0 h 153913"/>
                    <a:gd name="connsiteX11" fmla="*/ 59559 w 127181"/>
                    <a:gd name="connsiteY11" fmla="*/ 69739 h 153913"/>
                    <a:gd name="connsiteX12" fmla="*/ 79104 w 127181"/>
                    <a:gd name="connsiteY12" fmla="*/ 50801 h 153913"/>
                    <a:gd name="connsiteX13" fmla="*/ 59559 w 127181"/>
                    <a:gd name="connsiteY13" fmla="*/ 32078 h 153913"/>
                    <a:gd name="connsiteX14" fmla="*/ 37859 w 127181"/>
                    <a:gd name="connsiteY14" fmla="*/ 32078 h 153913"/>
                    <a:gd name="connsiteX15" fmla="*/ 37859 w 127181"/>
                    <a:gd name="connsiteY15" fmla="*/ 69739 h 153913"/>
                    <a:gd name="connsiteX16" fmla="*/ 59559 w 127181"/>
                    <a:gd name="connsiteY16" fmla="*/ 69739 h 1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7181" h="153913">
                      <a:moveTo>
                        <a:pt x="62" y="0"/>
                      </a:moveTo>
                      <a:lnTo>
                        <a:pt x="63622" y="0"/>
                      </a:lnTo>
                      <a:cubicBezTo>
                        <a:pt x="96279" y="0"/>
                        <a:pt x="117948" y="21313"/>
                        <a:pt x="117948" y="50585"/>
                      </a:cubicBezTo>
                      <a:cubicBezTo>
                        <a:pt x="117948" y="69307"/>
                        <a:pt x="105913" y="86519"/>
                        <a:pt x="87445" y="93428"/>
                      </a:cubicBezTo>
                      <a:lnTo>
                        <a:pt x="127182" y="153913"/>
                      </a:lnTo>
                      <a:lnTo>
                        <a:pt x="84860" y="153913"/>
                      </a:lnTo>
                      <a:lnTo>
                        <a:pt x="51771" y="100954"/>
                      </a:lnTo>
                      <a:lnTo>
                        <a:pt x="37797" y="100954"/>
                      </a:lnTo>
                      <a:lnTo>
                        <a:pt x="37797" y="153913"/>
                      </a:lnTo>
                      <a:lnTo>
                        <a:pt x="0" y="153913"/>
                      </a:lnTo>
                      <a:lnTo>
                        <a:pt x="0" y="0"/>
                      </a:lnTo>
                      <a:close/>
                      <a:moveTo>
                        <a:pt x="59559" y="69739"/>
                      </a:moveTo>
                      <a:cubicBezTo>
                        <a:pt x="71378" y="69739"/>
                        <a:pt x="79104" y="61565"/>
                        <a:pt x="79104" y="50801"/>
                      </a:cubicBezTo>
                      <a:cubicBezTo>
                        <a:pt x="79104" y="40036"/>
                        <a:pt x="71378" y="32078"/>
                        <a:pt x="59559" y="32078"/>
                      </a:cubicBezTo>
                      <a:lnTo>
                        <a:pt x="37859" y="32078"/>
                      </a:lnTo>
                      <a:lnTo>
                        <a:pt x="37859" y="69739"/>
                      </a:lnTo>
                      <a:lnTo>
                        <a:pt x="59559" y="69739"/>
                      </a:lnTo>
                      <a:close/>
                    </a:path>
                  </a:pathLst>
                </a:custGeom>
                <a:grpFill/>
                <a:ln w="3075" cap="flat">
                  <a:noFill/>
                  <a:prstDash val="solid"/>
                  <a:miter/>
                </a:ln>
              </p:spPr>
              <p:txBody>
                <a:bodyPr rtlCol="0" anchor="ctr"/>
                <a:lstStyle/>
                <a:p>
                  <a:endParaRPr lang="en-IS">
                    <a:solidFill>
                      <a:schemeClr val="bg1"/>
                    </a:solidFill>
                  </a:endParaRPr>
                </a:p>
              </p:txBody>
            </p:sp>
            <p:sp>
              <p:nvSpPr>
                <p:cNvPr id="40" name="Freeform 39">
                  <a:extLst>
                    <a:ext uri="{FF2B5EF4-FFF2-40B4-BE49-F238E27FC236}">
                      <a16:creationId xmlns:a16="http://schemas.microsoft.com/office/drawing/2014/main" id="{BBFCF2FD-44CB-9B17-05E2-D9EADA8F9C9E}"/>
                    </a:ext>
                  </a:extLst>
                </p:cNvPr>
                <p:cNvSpPr/>
                <p:nvPr/>
              </p:nvSpPr>
              <p:spPr>
                <a:xfrm>
                  <a:off x="11392235" y="421467"/>
                  <a:ext cx="109114" cy="115789"/>
                </a:xfrm>
                <a:custGeom>
                  <a:avLst/>
                  <a:gdLst>
                    <a:gd name="connsiteX0" fmla="*/ 109083 w 109114"/>
                    <a:gd name="connsiteY0" fmla="*/ 53145 h 115789"/>
                    <a:gd name="connsiteX1" fmla="*/ 108006 w 109114"/>
                    <a:gd name="connsiteY1" fmla="*/ 65853 h 115789"/>
                    <a:gd name="connsiteX2" fmla="*/ 38198 w 109114"/>
                    <a:gd name="connsiteY2" fmla="*/ 65853 h 115789"/>
                    <a:gd name="connsiteX3" fmla="*/ 67839 w 109114"/>
                    <a:gd name="connsiteY3" fmla="*/ 84791 h 115789"/>
                    <a:gd name="connsiteX4" fmla="*/ 101142 w 109114"/>
                    <a:gd name="connsiteY4" fmla="*/ 75754 h 115789"/>
                    <a:gd name="connsiteX5" fmla="*/ 101142 w 109114"/>
                    <a:gd name="connsiteY5" fmla="*/ 108480 h 115789"/>
                    <a:gd name="connsiteX6" fmla="*/ 63129 w 109114"/>
                    <a:gd name="connsiteY6" fmla="*/ 115790 h 115789"/>
                    <a:gd name="connsiteX7" fmla="*/ 0 w 109114"/>
                    <a:gd name="connsiteY7" fmla="*/ 57895 h 115789"/>
                    <a:gd name="connsiteX8" fmla="*/ 56481 w 109114"/>
                    <a:gd name="connsiteY8" fmla="*/ 0 h 115789"/>
                    <a:gd name="connsiteX9" fmla="*/ 109114 w 109114"/>
                    <a:gd name="connsiteY9" fmla="*/ 53176 h 115789"/>
                    <a:gd name="connsiteX10" fmla="*/ 37767 w 109114"/>
                    <a:gd name="connsiteY10" fmla="*/ 45835 h 115789"/>
                    <a:gd name="connsiteX11" fmla="*/ 74487 w 109114"/>
                    <a:gd name="connsiteY11" fmla="*/ 45835 h 115789"/>
                    <a:gd name="connsiteX12" fmla="*/ 56235 w 109114"/>
                    <a:gd name="connsiteY12" fmla="*/ 29703 h 115789"/>
                    <a:gd name="connsiteX13" fmla="*/ 37767 w 109114"/>
                    <a:gd name="connsiteY13" fmla="*/ 45835 h 115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114" h="115789">
                      <a:moveTo>
                        <a:pt x="109083" y="53145"/>
                      </a:moveTo>
                      <a:cubicBezTo>
                        <a:pt x="109083" y="57247"/>
                        <a:pt x="108652" y="63046"/>
                        <a:pt x="108006" y="65853"/>
                      </a:cubicBezTo>
                      <a:lnTo>
                        <a:pt x="38198" y="65853"/>
                      </a:lnTo>
                      <a:cubicBezTo>
                        <a:pt x="40352" y="79640"/>
                        <a:pt x="53434" y="84791"/>
                        <a:pt x="67839" y="84791"/>
                      </a:cubicBezTo>
                      <a:cubicBezTo>
                        <a:pt x="81166" y="84791"/>
                        <a:pt x="94894" y="80257"/>
                        <a:pt x="101142" y="75754"/>
                      </a:cubicBezTo>
                      <a:lnTo>
                        <a:pt x="101142" y="108480"/>
                      </a:lnTo>
                      <a:cubicBezTo>
                        <a:pt x="91693" y="113415"/>
                        <a:pt x="76857" y="115790"/>
                        <a:pt x="63129" y="115790"/>
                      </a:cubicBezTo>
                      <a:cubicBezTo>
                        <a:pt x="27055" y="115790"/>
                        <a:pt x="0" y="95556"/>
                        <a:pt x="0" y="57895"/>
                      </a:cubicBezTo>
                      <a:cubicBezTo>
                        <a:pt x="0" y="25169"/>
                        <a:pt x="23854" y="0"/>
                        <a:pt x="56481" y="0"/>
                      </a:cubicBezTo>
                      <a:cubicBezTo>
                        <a:pt x="89107" y="0"/>
                        <a:pt x="109114" y="24305"/>
                        <a:pt x="109114" y="53176"/>
                      </a:cubicBezTo>
                      <a:close/>
                      <a:moveTo>
                        <a:pt x="37767" y="45835"/>
                      </a:moveTo>
                      <a:lnTo>
                        <a:pt x="74487" y="45835"/>
                      </a:lnTo>
                      <a:cubicBezTo>
                        <a:pt x="73410" y="36366"/>
                        <a:pt x="66977" y="29703"/>
                        <a:pt x="56235" y="29703"/>
                      </a:cubicBezTo>
                      <a:cubicBezTo>
                        <a:pt x="45492" y="29703"/>
                        <a:pt x="39275" y="36366"/>
                        <a:pt x="37767" y="45835"/>
                      </a:cubicBezTo>
                      <a:close/>
                    </a:path>
                  </a:pathLst>
                </a:custGeom>
                <a:grpFill/>
                <a:ln w="3075" cap="flat">
                  <a:noFill/>
                  <a:prstDash val="solid"/>
                  <a:miter/>
                </a:ln>
              </p:spPr>
              <p:txBody>
                <a:bodyPr rtlCol="0" anchor="ctr"/>
                <a:lstStyle/>
                <a:p>
                  <a:endParaRPr lang="en-IS">
                    <a:solidFill>
                      <a:schemeClr val="bg1"/>
                    </a:solidFill>
                  </a:endParaRPr>
                </a:p>
              </p:txBody>
            </p:sp>
            <p:sp>
              <p:nvSpPr>
                <p:cNvPr id="41" name="Freeform 40">
                  <a:extLst>
                    <a:ext uri="{FF2B5EF4-FFF2-40B4-BE49-F238E27FC236}">
                      <a16:creationId xmlns:a16="http://schemas.microsoft.com/office/drawing/2014/main" id="{1BF7D8E8-ED95-4784-A81A-53732A11B459}"/>
                    </a:ext>
                  </a:extLst>
                </p:cNvPr>
                <p:cNvSpPr/>
                <p:nvPr/>
              </p:nvSpPr>
              <p:spPr>
                <a:xfrm>
                  <a:off x="11511383" y="391948"/>
                  <a:ext cx="78211" cy="145277"/>
                </a:xfrm>
                <a:custGeom>
                  <a:avLst/>
                  <a:gdLst>
                    <a:gd name="connsiteX0" fmla="*/ 78211 w 78211"/>
                    <a:gd name="connsiteY0" fmla="*/ 140342 h 145277"/>
                    <a:gd name="connsiteX1" fmla="*/ 53926 w 78211"/>
                    <a:gd name="connsiteY1" fmla="*/ 145277 h 145277"/>
                    <a:gd name="connsiteX2" fmla="*/ 13974 w 78211"/>
                    <a:gd name="connsiteY2" fmla="*/ 105025 h 145277"/>
                    <a:gd name="connsiteX3" fmla="*/ 13974 w 78211"/>
                    <a:gd name="connsiteY3" fmla="*/ 60918 h 145277"/>
                    <a:gd name="connsiteX4" fmla="*/ 0 w 78211"/>
                    <a:gd name="connsiteY4" fmla="*/ 60918 h 145277"/>
                    <a:gd name="connsiteX5" fmla="*/ 0 w 78211"/>
                    <a:gd name="connsiteY5" fmla="*/ 32078 h 145277"/>
                    <a:gd name="connsiteX6" fmla="*/ 15020 w 78211"/>
                    <a:gd name="connsiteY6" fmla="*/ 32078 h 145277"/>
                    <a:gd name="connsiteX7" fmla="*/ 15020 w 78211"/>
                    <a:gd name="connsiteY7" fmla="*/ 7958 h 145277"/>
                    <a:gd name="connsiteX8" fmla="*/ 51310 w 78211"/>
                    <a:gd name="connsiteY8" fmla="*/ 0 h 145277"/>
                    <a:gd name="connsiteX9" fmla="*/ 51310 w 78211"/>
                    <a:gd name="connsiteY9" fmla="*/ 32078 h 145277"/>
                    <a:gd name="connsiteX10" fmla="*/ 75564 w 78211"/>
                    <a:gd name="connsiteY10" fmla="*/ 32078 h 145277"/>
                    <a:gd name="connsiteX11" fmla="*/ 75564 w 78211"/>
                    <a:gd name="connsiteY11" fmla="*/ 60918 h 145277"/>
                    <a:gd name="connsiteX12" fmla="*/ 51310 w 78211"/>
                    <a:gd name="connsiteY12" fmla="*/ 60918 h 145277"/>
                    <a:gd name="connsiteX13" fmla="*/ 51310 w 78211"/>
                    <a:gd name="connsiteY13" fmla="*/ 99010 h 145277"/>
                    <a:gd name="connsiteX14" fmla="*/ 65499 w 78211"/>
                    <a:gd name="connsiteY14" fmla="*/ 112582 h 145277"/>
                    <a:gd name="connsiteX15" fmla="*/ 78180 w 78211"/>
                    <a:gd name="connsiteY15" fmla="*/ 108912 h 145277"/>
                    <a:gd name="connsiteX16" fmla="*/ 78180 w 78211"/>
                    <a:gd name="connsiteY16" fmla="*/ 140342 h 14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8211" h="145277">
                      <a:moveTo>
                        <a:pt x="78211" y="140342"/>
                      </a:moveTo>
                      <a:cubicBezTo>
                        <a:pt x="73256" y="142933"/>
                        <a:pt x="64884" y="145277"/>
                        <a:pt x="53926" y="145277"/>
                      </a:cubicBezTo>
                      <a:cubicBezTo>
                        <a:pt x="29641" y="145277"/>
                        <a:pt x="13974" y="130842"/>
                        <a:pt x="13974" y="105025"/>
                      </a:cubicBezTo>
                      <a:lnTo>
                        <a:pt x="13974" y="60918"/>
                      </a:lnTo>
                      <a:lnTo>
                        <a:pt x="0" y="60918"/>
                      </a:lnTo>
                      <a:lnTo>
                        <a:pt x="0" y="32078"/>
                      </a:lnTo>
                      <a:lnTo>
                        <a:pt x="15020" y="32078"/>
                      </a:lnTo>
                      <a:lnTo>
                        <a:pt x="15020" y="7958"/>
                      </a:lnTo>
                      <a:lnTo>
                        <a:pt x="51310" y="0"/>
                      </a:lnTo>
                      <a:lnTo>
                        <a:pt x="51310" y="32078"/>
                      </a:lnTo>
                      <a:lnTo>
                        <a:pt x="75564" y="32078"/>
                      </a:lnTo>
                      <a:lnTo>
                        <a:pt x="75564" y="60918"/>
                      </a:lnTo>
                      <a:lnTo>
                        <a:pt x="51310" y="60918"/>
                      </a:lnTo>
                      <a:lnTo>
                        <a:pt x="51310" y="99010"/>
                      </a:lnTo>
                      <a:cubicBezTo>
                        <a:pt x="51310" y="108696"/>
                        <a:pt x="57312" y="112582"/>
                        <a:pt x="65499" y="112582"/>
                      </a:cubicBezTo>
                      <a:cubicBezTo>
                        <a:pt x="69593" y="112582"/>
                        <a:pt x="74518" y="111287"/>
                        <a:pt x="78180" y="108912"/>
                      </a:cubicBezTo>
                      <a:lnTo>
                        <a:pt x="78180" y="140342"/>
                      </a:lnTo>
                      <a:close/>
                    </a:path>
                  </a:pathLst>
                </a:custGeom>
                <a:grpFill/>
                <a:ln w="3075" cap="flat">
                  <a:noFill/>
                  <a:prstDash val="solid"/>
                  <a:miter/>
                </a:ln>
              </p:spPr>
              <p:txBody>
                <a:bodyPr rtlCol="0" anchor="ctr"/>
                <a:lstStyle/>
                <a:p>
                  <a:endParaRPr lang="en-IS">
                    <a:solidFill>
                      <a:schemeClr val="bg1"/>
                    </a:solidFill>
                  </a:endParaRPr>
                </a:p>
              </p:txBody>
            </p:sp>
            <p:sp>
              <p:nvSpPr>
                <p:cNvPr id="42" name="Freeform 41">
                  <a:extLst>
                    <a:ext uri="{FF2B5EF4-FFF2-40B4-BE49-F238E27FC236}">
                      <a16:creationId xmlns:a16="http://schemas.microsoft.com/office/drawing/2014/main" id="{03EC6E93-8D1A-45F9-6F17-52DFD1DBA2AB}"/>
                    </a:ext>
                  </a:extLst>
                </p:cNvPr>
                <p:cNvSpPr/>
                <p:nvPr/>
              </p:nvSpPr>
              <p:spPr>
                <a:xfrm>
                  <a:off x="11601014" y="421374"/>
                  <a:ext cx="100711" cy="115820"/>
                </a:xfrm>
                <a:custGeom>
                  <a:avLst/>
                  <a:gdLst>
                    <a:gd name="connsiteX0" fmla="*/ 48078 w 100711"/>
                    <a:gd name="connsiteY0" fmla="*/ 62 h 115820"/>
                    <a:gd name="connsiteX1" fmla="*/ 100711 w 100711"/>
                    <a:gd name="connsiteY1" fmla="*/ 45249 h 115820"/>
                    <a:gd name="connsiteX2" fmla="*/ 100711 w 100711"/>
                    <a:gd name="connsiteY2" fmla="*/ 113261 h 115820"/>
                    <a:gd name="connsiteX3" fmla="*/ 65930 w 100711"/>
                    <a:gd name="connsiteY3" fmla="*/ 113261 h 115820"/>
                    <a:gd name="connsiteX4" fmla="*/ 65930 w 100711"/>
                    <a:gd name="connsiteY4" fmla="*/ 100121 h 115820"/>
                    <a:gd name="connsiteX5" fmla="*/ 35858 w 100711"/>
                    <a:gd name="connsiteY5" fmla="*/ 115821 h 115820"/>
                    <a:gd name="connsiteX6" fmla="*/ 0 w 100711"/>
                    <a:gd name="connsiteY6" fmla="*/ 84822 h 115820"/>
                    <a:gd name="connsiteX7" fmla="*/ 38013 w 100711"/>
                    <a:gd name="connsiteY7" fmla="*/ 50400 h 115820"/>
                    <a:gd name="connsiteX8" fmla="*/ 64637 w 100711"/>
                    <a:gd name="connsiteY8" fmla="*/ 46729 h 115820"/>
                    <a:gd name="connsiteX9" fmla="*/ 64637 w 100711"/>
                    <a:gd name="connsiteY9" fmla="*/ 45002 h 115820"/>
                    <a:gd name="connsiteX10" fmla="*/ 44877 w 100711"/>
                    <a:gd name="connsiteY10" fmla="*/ 31862 h 115820"/>
                    <a:gd name="connsiteX11" fmla="*/ 8157 w 100711"/>
                    <a:gd name="connsiteY11" fmla="*/ 43491 h 115820"/>
                    <a:gd name="connsiteX12" fmla="*/ 8157 w 100711"/>
                    <a:gd name="connsiteY12" fmla="*/ 9901 h 115820"/>
                    <a:gd name="connsiteX13" fmla="*/ 48109 w 100711"/>
                    <a:gd name="connsiteY13" fmla="*/ 0 h 115820"/>
                    <a:gd name="connsiteX14" fmla="*/ 64822 w 100711"/>
                    <a:gd name="connsiteY14" fmla="*/ 69369 h 115820"/>
                    <a:gd name="connsiteX15" fmla="*/ 64822 w 100711"/>
                    <a:gd name="connsiteY15" fmla="*/ 67210 h 115820"/>
                    <a:gd name="connsiteX16" fmla="*/ 47432 w 100711"/>
                    <a:gd name="connsiteY16" fmla="*/ 69585 h 115820"/>
                    <a:gd name="connsiteX17" fmla="*/ 34535 w 100711"/>
                    <a:gd name="connsiteY17" fmla="*/ 79918 h 115820"/>
                    <a:gd name="connsiteX18" fmla="*/ 45708 w 100711"/>
                    <a:gd name="connsiteY18" fmla="*/ 88955 h 115820"/>
                    <a:gd name="connsiteX19" fmla="*/ 64822 w 100711"/>
                    <a:gd name="connsiteY19" fmla="*/ 69369 h 115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0711" h="115820">
                      <a:moveTo>
                        <a:pt x="48078" y="62"/>
                      </a:moveTo>
                      <a:cubicBezTo>
                        <a:pt x="76210" y="62"/>
                        <a:pt x="100711" y="13849"/>
                        <a:pt x="100711" y="45249"/>
                      </a:cubicBezTo>
                      <a:lnTo>
                        <a:pt x="100711" y="113261"/>
                      </a:lnTo>
                      <a:lnTo>
                        <a:pt x="65930" y="113261"/>
                      </a:lnTo>
                      <a:lnTo>
                        <a:pt x="65930" y="100121"/>
                      </a:lnTo>
                      <a:cubicBezTo>
                        <a:pt x="60359" y="108942"/>
                        <a:pt x="49617" y="115821"/>
                        <a:pt x="35858" y="115821"/>
                      </a:cubicBezTo>
                      <a:cubicBezTo>
                        <a:pt x="15021" y="115821"/>
                        <a:pt x="0" y="102681"/>
                        <a:pt x="0" y="84822"/>
                      </a:cubicBezTo>
                      <a:cubicBezTo>
                        <a:pt x="0" y="66963"/>
                        <a:pt x="13759" y="54039"/>
                        <a:pt x="38013" y="50400"/>
                      </a:cubicBezTo>
                      <a:lnTo>
                        <a:pt x="64637" y="46729"/>
                      </a:lnTo>
                      <a:lnTo>
                        <a:pt x="64637" y="45002"/>
                      </a:lnTo>
                      <a:cubicBezTo>
                        <a:pt x="64637" y="36612"/>
                        <a:pt x="56696" y="31862"/>
                        <a:pt x="44877" y="31862"/>
                      </a:cubicBezTo>
                      <a:cubicBezTo>
                        <a:pt x="30041" y="31862"/>
                        <a:pt x="16313" y="37661"/>
                        <a:pt x="8157" y="43491"/>
                      </a:cubicBezTo>
                      <a:lnTo>
                        <a:pt x="8157" y="9901"/>
                      </a:lnTo>
                      <a:cubicBezTo>
                        <a:pt x="18252" y="3886"/>
                        <a:pt x="33273" y="0"/>
                        <a:pt x="48109" y="0"/>
                      </a:cubicBezTo>
                      <a:close/>
                      <a:moveTo>
                        <a:pt x="64822" y="69369"/>
                      </a:moveTo>
                      <a:lnTo>
                        <a:pt x="64822" y="67210"/>
                      </a:lnTo>
                      <a:lnTo>
                        <a:pt x="47432" y="69585"/>
                      </a:lnTo>
                      <a:cubicBezTo>
                        <a:pt x="39275" y="70664"/>
                        <a:pt x="34535" y="74304"/>
                        <a:pt x="34535" y="79918"/>
                      </a:cubicBezTo>
                      <a:cubicBezTo>
                        <a:pt x="34535" y="85531"/>
                        <a:pt x="38844" y="88955"/>
                        <a:pt x="45708" y="88955"/>
                      </a:cubicBezTo>
                      <a:cubicBezTo>
                        <a:pt x="55373" y="88955"/>
                        <a:pt x="64822" y="80997"/>
                        <a:pt x="64822" y="69369"/>
                      </a:cubicBezTo>
                      <a:close/>
                    </a:path>
                  </a:pathLst>
                </a:custGeom>
                <a:grpFill/>
                <a:ln w="3075" cap="flat">
                  <a:noFill/>
                  <a:prstDash val="solid"/>
                  <a:miter/>
                </a:ln>
              </p:spPr>
              <p:txBody>
                <a:bodyPr rtlCol="0" anchor="ctr"/>
                <a:lstStyle/>
                <a:p>
                  <a:endParaRPr lang="en-IS">
                    <a:solidFill>
                      <a:schemeClr val="bg1"/>
                    </a:solidFill>
                  </a:endParaRPr>
                </a:p>
              </p:txBody>
            </p:sp>
            <p:sp>
              <p:nvSpPr>
                <p:cNvPr id="43" name="Freeform 42">
                  <a:extLst>
                    <a:ext uri="{FF2B5EF4-FFF2-40B4-BE49-F238E27FC236}">
                      <a16:creationId xmlns:a16="http://schemas.microsoft.com/office/drawing/2014/main" id="{A0FE704D-F762-C2E6-C34C-5D85F96E9A4B}"/>
                    </a:ext>
                  </a:extLst>
                </p:cNvPr>
                <p:cNvSpPr/>
                <p:nvPr/>
              </p:nvSpPr>
              <p:spPr>
                <a:xfrm>
                  <a:off x="11724471" y="373442"/>
                  <a:ext cx="40167" cy="161223"/>
                </a:xfrm>
                <a:custGeom>
                  <a:avLst/>
                  <a:gdLst>
                    <a:gd name="connsiteX0" fmla="*/ 40168 w 40167"/>
                    <a:gd name="connsiteY0" fmla="*/ 19586 h 161223"/>
                    <a:gd name="connsiteX1" fmla="*/ 19976 w 40167"/>
                    <a:gd name="connsiteY1" fmla="*/ 38956 h 161223"/>
                    <a:gd name="connsiteX2" fmla="*/ 0 w 40167"/>
                    <a:gd name="connsiteY2" fmla="*/ 19586 h 161223"/>
                    <a:gd name="connsiteX3" fmla="*/ 19976 w 40167"/>
                    <a:gd name="connsiteY3" fmla="*/ 0 h 161223"/>
                    <a:gd name="connsiteX4" fmla="*/ 40168 w 40167"/>
                    <a:gd name="connsiteY4" fmla="*/ 19586 h 161223"/>
                    <a:gd name="connsiteX5" fmla="*/ 1293 w 40167"/>
                    <a:gd name="connsiteY5" fmla="*/ 50585 h 161223"/>
                    <a:gd name="connsiteX6" fmla="*/ 38659 w 40167"/>
                    <a:gd name="connsiteY6" fmla="*/ 50585 h 161223"/>
                    <a:gd name="connsiteX7" fmla="*/ 38659 w 40167"/>
                    <a:gd name="connsiteY7" fmla="*/ 161224 h 161223"/>
                    <a:gd name="connsiteX8" fmla="*/ 1293 w 40167"/>
                    <a:gd name="connsiteY8" fmla="*/ 161224 h 161223"/>
                    <a:gd name="connsiteX9" fmla="*/ 1293 w 40167"/>
                    <a:gd name="connsiteY9" fmla="*/ 50585 h 161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167" h="161223">
                      <a:moveTo>
                        <a:pt x="40168" y="19586"/>
                      </a:moveTo>
                      <a:cubicBezTo>
                        <a:pt x="40168" y="30783"/>
                        <a:pt x="31580" y="38956"/>
                        <a:pt x="19976" y="38956"/>
                      </a:cubicBezTo>
                      <a:cubicBezTo>
                        <a:pt x="8372" y="38956"/>
                        <a:pt x="0" y="30783"/>
                        <a:pt x="0" y="19586"/>
                      </a:cubicBezTo>
                      <a:cubicBezTo>
                        <a:pt x="0" y="8390"/>
                        <a:pt x="8588" y="0"/>
                        <a:pt x="19976" y="0"/>
                      </a:cubicBezTo>
                      <a:cubicBezTo>
                        <a:pt x="31365" y="0"/>
                        <a:pt x="40168" y="8390"/>
                        <a:pt x="40168" y="19586"/>
                      </a:cubicBezTo>
                      <a:close/>
                      <a:moveTo>
                        <a:pt x="1293" y="50585"/>
                      </a:moveTo>
                      <a:lnTo>
                        <a:pt x="38659" y="50585"/>
                      </a:lnTo>
                      <a:lnTo>
                        <a:pt x="38659" y="161224"/>
                      </a:lnTo>
                      <a:lnTo>
                        <a:pt x="1293" y="161224"/>
                      </a:lnTo>
                      <a:lnTo>
                        <a:pt x="1293" y="50585"/>
                      </a:lnTo>
                      <a:close/>
                    </a:path>
                  </a:pathLst>
                </a:custGeom>
                <a:grpFill/>
                <a:ln w="3075" cap="flat">
                  <a:noFill/>
                  <a:prstDash val="solid"/>
                  <a:miter/>
                </a:ln>
              </p:spPr>
              <p:txBody>
                <a:bodyPr rtlCol="0" anchor="ctr"/>
                <a:lstStyle/>
                <a:p>
                  <a:endParaRPr lang="en-IS">
                    <a:solidFill>
                      <a:schemeClr val="bg1"/>
                    </a:solidFill>
                  </a:endParaRPr>
                </a:p>
              </p:txBody>
            </p:sp>
            <p:sp>
              <p:nvSpPr>
                <p:cNvPr id="44" name="Freeform 43">
                  <a:extLst>
                    <a:ext uri="{FF2B5EF4-FFF2-40B4-BE49-F238E27FC236}">
                      <a16:creationId xmlns:a16="http://schemas.microsoft.com/office/drawing/2014/main" id="{58BFC9CF-9C86-0B6E-39E1-2F70BF2A4973}"/>
                    </a:ext>
                  </a:extLst>
                </p:cNvPr>
                <p:cNvSpPr/>
                <p:nvPr/>
              </p:nvSpPr>
              <p:spPr>
                <a:xfrm>
                  <a:off x="11787816" y="380968"/>
                  <a:ext cx="53895" cy="156257"/>
                </a:xfrm>
                <a:custGeom>
                  <a:avLst/>
                  <a:gdLst>
                    <a:gd name="connsiteX0" fmla="*/ 0 w 53895"/>
                    <a:gd name="connsiteY0" fmla="*/ 0 h 156257"/>
                    <a:gd name="connsiteX1" fmla="*/ 37367 w 53895"/>
                    <a:gd name="connsiteY1" fmla="*/ 0 h 156257"/>
                    <a:gd name="connsiteX2" fmla="*/ 37367 w 53895"/>
                    <a:gd name="connsiteY2" fmla="*/ 113631 h 156257"/>
                    <a:gd name="connsiteX3" fmla="*/ 46600 w 53895"/>
                    <a:gd name="connsiteY3" fmla="*/ 124180 h 156257"/>
                    <a:gd name="connsiteX4" fmla="*/ 53895 w 53895"/>
                    <a:gd name="connsiteY4" fmla="*/ 122884 h 156257"/>
                    <a:gd name="connsiteX5" fmla="*/ 53895 w 53895"/>
                    <a:gd name="connsiteY5" fmla="*/ 153451 h 156257"/>
                    <a:gd name="connsiteX6" fmla="*/ 36720 w 53895"/>
                    <a:gd name="connsiteY6" fmla="*/ 156258 h 156257"/>
                    <a:gd name="connsiteX7" fmla="*/ 0 w 53895"/>
                    <a:gd name="connsiteY7" fmla="*/ 120540 h 156257"/>
                    <a:gd name="connsiteX8" fmla="*/ 0 w 53895"/>
                    <a:gd name="connsiteY8" fmla="*/ 0 h 156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895" h="156257">
                      <a:moveTo>
                        <a:pt x="0" y="0"/>
                      </a:moveTo>
                      <a:lnTo>
                        <a:pt x="37367" y="0"/>
                      </a:lnTo>
                      <a:lnTo>
                        <a:pt x="37367" y="113631"/>
                      </a:lnTo>
                      <a:cubicBezTo>
                        <a:pt x="37367" y="120509"/>
                        <a:pt x="39737" y="124180"/>
                        <a:pt x="46600" y="124180"/>
                      </a:cubicBezTo>
                      <a:cubicBezTo>
                        <a:pt x="49186" y="124180"/>
                        <a:pt x="51741" y="123748"/>
                        <a:pt x="53895" y="122884"/>
                      </a:cubicBezTo>
                      <a:lnTo>
                        <a:pt x="53895" y="153451"/>
                      </a:lnTo>
                      <a:cubicBezTo>
                        <a:pt x="49802" y="155178"/>
                        <a:pt x="43799" y="156258"/>
                        <a:pt x="36720" y="156258"/>
                      </a:cubicBezTo>
                      <a:cubicBezTo>
                        <a:pt x="14374" y="156258"/>
                        <a:pt x="0" y="144413"/>
                        <a:pt x="0" y="120540"/>
                      </a:cubicBezTo>
                      <a:lnTo>
                        <a:pt x="0" y="0"/>
                      </a:lnTo>
                      <a:close/>
                    </a:path>
                  </a:pathLst>
                </a:custGeom>
                <a:grpFill/>
                <a:ln w="3075" cap="flat">
                  <a:noFill/>
                  <a:prstDash val="solid"/>
                  <a:miter/>
                </a:ln>
              </p:spPr>
              <p:txBody>
                <a:bodyPr rtlCol="0" anchor="ctr"/>
                <a:lstStyle/>
                <a:p>
                  <a:endParaRPr lang="en-IS">
                    <a:solidFill>
                      <a:schemeClr val="bg1"/>
                    </a:solidFill>
                  </a:endParaRPr>
                </a:p>
              </p:txBody>
            </p:sp>
          </p:grpSp>
          <p:grpSp>
            <p:nvGrpSpPr>
              <p:cNvPr id="34" name="Graphic 1">
                <a:extLst>
                  <a:ext uri="{FF2B5EF4-FFF2-40B4-BE49-F238E27FC236}">
                    <a16:creationId xmlns:a16="http://schemas.microsoft.com/office/drawing/2014/main" id="{21BC720E-E7FC-D545-D4AF-921BA4024088}"/>
                  </a:ext>
                </a:extLst>
              </p:cNvPr>
              <p:cNvGrpSpPr/>
              <p:nvPr/>
            </p:nvGrpSpPr>
            <p:grpSpPr>
              <a:xfrm>
                <a:off x="10610584" y="331617"/>
                <a:ext cx="291422" cy="292096"/>
                <a:chOff x="10610584" y="331617"/>
                <a:chExt cx="291422" cy="292096"/>
              </a:xfrm>
              <a:grpFill/>
            </p:grpSpPr>
            <p:sp>
              <p:nvSpPr>
                <p:cNvPr id="35" name="Freeform 34">
                  <a:extLst>
                    <a:ext uri="{FF2B5EF4-FFF2-40B4-BE49-F238E27FC236}">
                      <a16:creationId xmlns:a16="http://schemas.microsoft.com/office/drawing/2014/main" id="{CA9E4E1E-4CCA-F57A-AEA4-24FF3B219D52}"/>
                    </a:ext>
                  </a:extLst>
                </p:cNvPr>
                <p:cNvSpPr/>
                <p:nvPr/>
              </p:nvSpPr>
              <p:spPr>
                <a:xfrm>
                  <a:off x="10610584" y="353300"/>
                  <a:ext cx="291422" cy="270412"/>
                </a:xfrm>
                <a:custGeom>
                  <a:avLst/>
                  <a:gdLst>
                    <a:gd name="connsiteX0" fmla="*/ 192065 w 291422"/>
                    <a:gd name="connsiteY0" fmla="*/ 59468 h 270412"/>
                    <a:gd name="connsiteX1" fmla="*/ 160824 w 291422"/>
                    <a:gd name="connsiteY1" fmla="*/ 84791 h 270412"/>
                    <a:gd name="connsiteX2" fmla="*/ 192189 w 291422"/>
                    <a:gd name="connsiteY2" fmla="*/ 104408 h 270412"/>
                    <a:gd name="connsiteX3" fmla="*/ 231679 w 291422"/>
                    <a:gd name="connsiteY3" fmla="*/ 114772 h 270412"/>
                    <a:gd name="connsiteX4" fmla="*/ 250670 w 291422"/>
                    <a:gd name="connsiteY4" fmla="*/ 152741 h 270412"/>
                    <a:gd name="connsiteX5" fmla="*/ 210533 w 291422"/>
                    <a:gd name="connsiteY5" fmla="*/ 204622 h 270412"/>
                    <a:gd name="connsiteX6" fmla="*/ 149189 w 291422"/>
                    <a:gd name="connsiteY6" fmla="*/ 211346 h 270412"/>
                    <a:gd name="connsiteX7" fmla="*/ 141187 w 291422"/>
                    <a:gd name="connsiteY7" fmla="*/ 211130 h 270412"/>
                    <a:gd name="connsiteX8" fmla="*/ 104251 w 291422"/>
                    <a:gd name="connsiteY8" fmla="*/ 206966 h 270412"/>
                    <a:gd name="connsiteX9" fmla="*/ 57743 w 291422"/>
                    <a:gd name="connsiteY9" fmla="*/ 182044 h 270412"/>
                    <a:gd name="connsiteX10" fmla="*/ 38321 w 291422"/>
                    <a:gd name="connsiteY10" fmla="*/ 104717 h 270412"/>
                    <a:gd name="connsiteX11" fmla="*/ 39152 w 291422"/>
                    <a:gd name="connsiteY11" fmla="*/ 91762 h 270412"/>
                    <a:gd name="connsiteX12" fmla="*/ 69408 w 291422"/>
                    <a:gd name="connsiteY12" fmla="*/ 0 h 270412"/>
                    <a:gd name="connsiteX13" fmla="*/ 0 w 291422"/>
                    <a:gd name="connsiteY13" fmla="*/ 124395 h 270412"/>
                    <a:gd name="connsiteX14" fmla="*/ 145711 w 291422"/>
                    <a:gd name="connsiteY14" fmla="*/ 270413 h 270412"/>
                    <a:gd name="connsiteX15" fmla="*/ 291422 w 291422"/>
                    <a:gd name="connsiteY15" fmla="*/ 124395 h 270412"/>
                    <a:gd name="connsiteX16" fmla="*/ 288036 w 291422"/>
                    <a:gd name="connsiteY16" fmla="*/ 93027 h 270412"/>
                    <a:gd name="connsiteX17" fmla="*/ 192127 w 291422"/>
                    <a:gd name="connsiteY17" fmla="*/ 59499 h 270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91422" h="270412">
                      <a:moveTo>
                        <a:pt x="192065" y="59468"/>
                      </a:moveTo>
                      <a:cubicBezTo>
                        <a:pt x="173167" y="59468"/>
                        <a:pt x="160824" y="65421"/>
                        <a:pt x="160824" y="84791"/>
                      </a:cubicBezTo>
                      <a:cubicBezTo>
                        <a:pt x="160824" y="95433"/>
                        <a:pt x="166457" y="103360"/>
                        <a:pt x="192189" y="104408"/>
                      </a:cubicBezTo>
                      <a:cubicBezTo>
                        <a:pt x="207794" y="105056"/>
                        <a:pt x="220937" y="107400"/>
                        <a:pt x="231679" y="114772"/>
                      </a:cubicBezTo>
                      <a:cubicBezTo>
                        <a:pt x="244914" y="123840"/>
                        <a:pt x="250485" y="138769"/>
                        <a:pt x="250670" y="152741"/>
                      </a:cubicBezTo>
                      <a:cubicBezTo>
                        <a:pt x="250947" y="170816"/>
                        <a:pt x="242852" y="193641"/>
                        <a:pt x="210533" y="204622"/>
                      </a:cubicBezTo>
                      <a:cubicBezTo>
                        <a:pt x="192250" y="210821"/>
                        <a:pt x="171074" y="211346"/>
                        <a:pt x="149189" y="211346"/>
                      </a:cubicBezTo>
                      <a:cubicBezTo>
                        <a:pt x="146511" y="211346"/>
                        <a:pt x="143864" y="211130"/>
                        <a:pt x="141187" y="211130"/>
                      </a:cubicBezTo>
                      <a:cubicBezTo>
                        <a:pt x="119241" y="211037"/>
                        <a:pt x="104251" y="206966"/>
                        <a:pt x="104251" y="206966"/>
                      </a:cubicBezTo>
                      <a:cubicBezTo>
                        <a:pt x="89415" y="203974"/>
                        <a:pt x="69624" y="197373"/>
                        <a:pt x="57743" y="182044"/>
                      </a:cubicBezTo>
                      <a:cubicBezTo>
                        <a:pt x="38290" y="156936"/>
                        <a:pt x="37767" y="122915"/>
                        <a:pt x="38321" y="104717"/>
                      </a:cubicBezTo>
                      <a:cubicBezTo>
                        <a:pt x="38444" y="100522"/>
                        <a:pt x="38721" y="96204"/>
                        <a:pt x="39152" y="91762"/>
                      </a:cubicBezTo>
                      <a:cubicBezTo>
                        <a:pt x="42199" y="61442"/>
                        <a:pt x="53434" y="27143"/>
                        <a:pt x="69408" y="0"/>
                      </a:cubicBezTo>
                      <a:cubicBezTo>
                        <a:pt x="27763" y="25693"/>
                        <a:pt x="0" y="71806"/>
                        <a:pt x="0" y="124395"/>
                      </a:cubicBezTo>
                      <a:cubicBezTo>
                        <a:pt x="0" y="205023"/>
                        <a:pt x="65222" y="270413"/>
                        <a:pt x="145711" y="270413"/>
                      </a:cubicBezTo>
                      <a:cubicBezTo>
                        <a:pt x="226200" y="270413"/>
                        <a:pt x="291422" y="205053"/>
                        <a:pt x="291422" y="124395"/>
                      </a:cubicBezTo>
                      <a:cubicBezTo>
                        <a:pt x="291422" y="113631"/>
                        <a:pt x="290253" y="103144"/>
                        <a:pt x="288036" y="93027"/>
                      </a:cubicBezTo>
                      <a:cubicBezTo>
                        <a:pt x="286374" y="91947"/>
                        <a:pt x="239312" y="59499"/>
                        <a:pt x="192127" y="59499"/>
                      </a:cubicBezTo>
                      <a:close/>
                    </a:path>
                  </a:pathLst>
                </a:custGeom>
                <a:grpFill/>
                <a:ln w="3075" cap="flat">
                  <a:noFill/>
                  <a:prstDash val="solid"/>
                  <a:miter/>
                </a:ln>
              </p:spPr>
              <p:txBody>
                <a:bodyPr rtlCol="0" anchor="ctr"/>
                <a:lstStyle/>
                <a:p>
                  <a:endParaRPr lang="en-IS">
                    <a:solidFill>
                      <a:schemeClr val="bg1"/>
                    </a:solidFill>
                  </a:endParaRPr>
                </a:p>
              </p:txBody>
            </p:sp>
            <p:sp>
              <p:nvSpPr>
                <p:cNvPr id="36" name="Freeform 35">
                  <a:extLst>
                    <a:ext uri="{FF2B5EF4-FFF2-40B4-BE49-F238E27FC236}">
                      <a16:creationId xmlns:a16="http://schemas.microsoft.com/office/drawing/2014/main" id="{7137E6D9-6FDF-688A-5F9D-75322FF768E5}"/>
                    </a:ext>
                  </a:extLst>
                </p:cNvPr>
                <p:cNvSpPr/>
                <p:nvPr/>
              </p:nvSpPr>
              <p:spPr>
                <a:xfrm>
                  <a:off x="10676964" y="331617"/>
                  <a:ext cx="214146" cy="202061"/>
                </a:xfrm>
                <a:custGeom>
                  <a:avLst/>
                  <a:gdLst>
                    <a:gd name="connsiteX0" fmla="*/ 20388 w 214146"/>
                    <a:gd name="connsiteY0" fmla="*/ 35039 h 202061"/>
                    <a:gd name="connsiteX1" fmla="*/ 2043 w 214146"/>
                    <a:gd name="connsiteY1" fmla="*/ 102187 h 202061"/>
                    <a:gd name="connsiteX2" fmla="*/ 2474 w 214146"/>
                    <a:gd name="connsiteY2" fmla="*/ 154777 h 202061"/>
                    <a:gd name="connsiteX3" fmla="*/ 82840 w 214146"/>
                    <a:gd name="connsiteY3" fmla="*/ 202062 h 202061"/>
                    <a:gd name="connsiteX4" fmla="*/ 153480 w 214146"/>
                    <a:gd name="connsiteY4" fmla="*/ 173315 h 202061"/>
                    <a:gd name="connsiteX5" fmla="*/ 120022 w 214146"/>
                    <a:gd name="connsiteY5" fmla="*/ 154870 h 202061"/>
                    <a:gd name="connsiteX6" fmla="*/ 63634 w 214146"/>
                    <a:gd name="connsiteY6" fmla="*/ 102311 h 202061"/>
                    <a:gd name="connsiteX7" fmla="*/ 114543 w 214146"/>
                    <a:gd name="connsiteY7" fmla="*/ 55057 h 202061"/>
                    <a:gd name="connsiteX8" fmla="*/ 214146 w 214146"/>
                    <a:gd name="connsiteY8" fmla="*/ 90590 h 202061"/>
                    <a:gd name="connsiteX9" fmla="*/ 79331 w 214146"/>
                    <a:gd name="connsiteY9" fmla="*/ 0 h 202061"/>
                    <a:gd name="connsiteX10" fmla="*/ 34639 w 214146"/>
                    <a:gd name="connsiteY10" fmla="*/ 7002 h 202061"/>
                    <a:gd name="connsiteX11" fmla="*/ 20419 w 214146"/>
                    <a:gd name="connsiteY11" fmla="*/ 35008 h 202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4146" h="202061">
                      <a:moveTo>
                        <a:pt x="20388" y="35039"/>
                      </a:moveTo>
                      <a:cubicBezTo>
                        <a:pt x="11431" y="57525"/>
                        <a:pt x="5337" y="78221"/>
                        <a:pt x="2043" y="102187"/>
                      </a:cubicBezTo>
                      <a:cubicBezTo>
                        <a:pt x="-1558" y="128374"/>
                        <a:pt x="258" y="146727"/>
                        <a:pt x="2474" y="154777"/>
                      </a:cubicBezTo>
                      <a:cubicBezTo>
                        <a:pt x="12755" y="192376"/>
                        <a:pt x="27252" y="202062"/>
                        <a:pt x="82840" y="202062"/>
                      </a:cubicBezTo>
                      <a:cubicBezTo>
                        <a:pt x="138428" y="202062"/>
                        <a:pt x="153480" y="195091"/>
                        <a:pt x="153480" y="173315"/>
                      </a:cubicBezTo>
                      <a:cubicBezTo>
                        <a:pt x="153480" y="167393"/>
                        <a:pt x="149232" y="155024"/>
                        <a:pt x="120022" y="154870"/>
                      </a:cubicBezTo>
                      <a:cubicBezTo>
                        <a:pt x="101523" y="154777"/>
                        <a:pt x="60925" y="149441"/>
                        <a:pt x="63634" y="102311"/>
                      </a:cubicBezTo>
                      <a:cubicBezTo>
                        <a:pt x="65265" y="73780"/>
                        <a:pt x="88042" y="54934"/>
                        <a:pt x="114543" y="55057"/>
                      </a:cubicBezTo>
                      <a:cubicBezTo>
                        <a:pt x="172409" y="55304"/>
                        <a:pt x="209837" y="87197"/>
                        <a:pt x="214146" y="90590"/>
                      </a:cubicBezTo>
                      <a:cubicBezTo>
                        <a:pt x="192354" y="37445"/>
                        <a:pt x="140213" y="0"/>
                        <a:pt x="79331" y="0"/>
                      </a:cubicBezTo>
                      <a:cubicBezTo>
                        <a:pt x="63757" y="0"/>
                        <a:pt x="48736" y="2468"/>
                        <a:pt x="34639" y="7002"/>
                      </a:cubicBezTo>
                      <a:cubicBezTo>
                        <a:pt x="33254" y="8976"/>
                        <a:pt x="27283" y="17705"/>
                        <a:pt x="20419" y="35008"/>
                      </a:cubicBezTo>
                      <a:close/>
                    </a:path>
                  </a:pathLst>
                </a:custGeom>
                <a:grpFill/>
                <a:ln w="3075" cap="flat">
                  <a:noFill/>
                  <a:prstDash val="solid"/>
                  <a:miter/>
                </a:ln>
              </p:spPr>
              <p:txBody>
                <a:bodyPr rtlCol="0" anchor="ctr"/>
                <a:lstStyle/>
                <a:p>
                  <a:endParaRPr lang="en-IS">
                    <a:solidFill>
                      <a:schemeClr val="bg1"/>
                    </a:solidFill>
                  </a:endParaRPr>
                </a:p>
              </p:txBody>
            </p:sp>
          </p:grpSp>
        </p:grpSp>
        <p:grpSp>
          <p:nvGrpSpPr>
            <p:cNvPr id="8" name="Graphic 1">
              <a:extLst>
                <a:ext uri="{FF2B5EF4-FFF2-40B4-BE49-F238E27FC236}">
                  <a16:creationId xmlns:a16="http://schemas.microsoft.com/office/drawing/2014/main" id="{BCD04D7F-C14B-C1CC-93B2-BDA853C37024}"/>
                </a:ext>
              </a:extLst>
            </p:cNvPr>
            <p:cNvGrpSpPr/>
            <p:nvPr/>
          </p:nvGrpSpPr>
          <p:grpSpPr>
            <a:xfrm>
              <a:off x="10977294" y="598174"/>
              <a:ext cx="847919" cy="111995"/>
              <a:chOff x="10977294" y="598174"/>
              <a:chExt cx="847919" cy="111995"/>
            </a:xfrm>
            <a:solidFill>
              <a:schemeClr val="bg1"/>
            </a:solidFill>
          </p:grpSpPr>
          <p:grpSp>
            <p:nvGrpSpPr>
              <p:cNvPr id="9" name="Graphic 1">
                <a:extLst>
                  <a:ext uri="{FF2B5EF4-FFF2-40B4-BE49-F238E27FC236}">
                    <a16:creationId xmlns:a16="http://schemas.microsoft.com/office/drawing/2014/main" id="{487F361D-C6FF-F3AA-E2BE-18F01DC422B6}"/>
                  </a:ext>
                </a:extLst>
              </p:cNvPr>
              <p:cNvGrpSpPr/>
              <p:nvPr/>
            </p:nvGrpSpPr>
            <p:grpSpPr>
              <a:xfrm>
                <a:off x="10977294" y="623621"/>
                <a:ext cx="847919" cy="75291"/>
                <a:chOff x="10977294" y="623621"/>
                <a:chExt cx="847919" cy="75291"/>
              </a:xfrm>
              <a:grpFill/>
            </p:grpSpPr>
            <p:sp>
              <p:nvSpPr>
                <p:cNvPr id="19" name="Freeform 18">
                  <a:extLst>
                    <a:ext uri="{FF2B5EF4-FFF2-40B4-BE49-F238E27FC236}">
                      <a16:creationId xmlns:a16="http://schemas.microsoft.com/office/drawing/2014/main" id="{9F9E12DF-58D0-9ABB-100C-21125F57818A}"/>
                    </a:ext>
                  </a:extLst>
                </p:cNvPr>
                <p:cNvSpPr/>
                <p:nvPr/>
              </p:nvSpPr>
              <p:spPr>
                <a:xfrm>
                  <a:off x="11421476" y="623713"/>
                  <a:ext cx="44476" cy="54810"/>
                </a:xfrm>
                <a:custGeom>
                  <a:avLst/>
                  <a:gdLst>
                    <a:gd name="connsiteX0" fmla="*/ 23516 w 44476"/>
                    <a:gd name="connsiteY0" fmla="*/ 47408 h 54810"/>
                    <a:gd name="connsiteX1" fmla="*/ 28102 w 44476"/>
                    <a:gd name="connsiteY1" fmla="*/ 46637 h 54810"/>
                    <a:gd name="connsiteX2" fmla="*/ 31980 w 44476"/>
                    <a:gd name="connsiteY2" fmla="*/ 44478 h 54810"/>
                    <a:gd name="connsiteX3" fmla="*/ 34720 w 44476"/>
                    <a:gd name="connsiteY3" fmla="*/ 41239 h 54810"/>
                    <a:gd name="connsiteX4" fmla="*/ 35951 w 44476"/>
                    <a:gd name="connsiteY4" fmla="*/ 37167 h 54810"/>
                    <a:gd name="connsiteX5" fmla="*/ 44477 w 44476"/>
                    <a:gd name="connsiteY5" fmla="*/ 37167 h 54810"/>
                    <a:gd name="connsiteX6" fmla="*/ 42538 w 44476"/>
                    <a:gd name="connsiteY6" fmla="*/ 43892 h 54810"/>
                    <a:gd name="connsiteX7" fmla="*/ 37982 w 44476"/>
                    <a:gd name="connsiteY7" fmla="*/ 49505 h 54810"/>
                    <a:gd name="connsiteX8" fmla="*/ 31426 w 44476"/>
                    <a:gd name="connsiteY8" fmla="*/ 53361 h 54810"/>
                    <a:gd name="connsiteX9" fmla="*/ 23516 w 44476"/>
                    <a:gd name="connsiteY9" fmla="*/ 54810 h 54810"/>
                    <a:gd name="connsiteX10" fmla="*/ 13143 w 44476"/>
                    <a:gd name="connsiteY10" fmla="*/ 52682 h 54810"/>
                    <a:gd name="connsiteX11" fmla="*/ 5817 w 44476"/>
                    <a:gd name="connsiteY11" fmla="*/ 46945 h 54810"/>
                    <a:gd name="connsiteX12" fmla="*/ 1447 w 44476"/>
                    <a:gd name="connsiteY12" fmla="*/ 38555 h 54810"/>
                    <a:gd name="connsiteX13" fmla="*/ 0 w 44476"/>
                    <a:gd name="connsiteY13" fmla="*/ 28439 h 54810"/>
                    <a:gd name="connsiteX14" fmla="*/ 0 w 44476"/>
                    <a:gd name="connsiteY14" fmla="*/ 26372 h 54810"/>
                    <a:gd name="connsiteX15" fmla="*/ 1447 w 44476"/>
                    <a:gd name="connsiteY15" fmla="*/ 16255 h 54810"/>
                    <a:gd name="connsiteX16" fmla="*/ 5817 w 44476"/>
                    <a:gd name="connsiteY16" fmla="*/ 7865 h 54810"/>
                    <a:gd name="connsiteX17" fmla="*/ 13143 w 44476"/>
                    <a:gd name="connsiteY17" fmla="*/ 2128 h 54810"/>
                    <a:gd name="connsiteX18" fmla="*/ 23485 w 44476"/>
                    <a:gd name="connsiteY18" fmla="*/ 0 h 54810"/>
                    <a:gd name="connsiteX19" fmla="*/ 31888 w 44476"/>
                    <a:gd name="connsiteY19" fmla="*/ 1481 h 54810"/>
                    <a:gd name="connsiteX20" fmla="*/ 38413 w 44476"/>
                    <a:gd name="connsiteY20" fmla="*/ 5521 h 54810"/>
                    <a:gd name="connsiteX21" fmla="*/ 42722 w 44476"/>
                    <a:gd name="connsiteY21" fmla="*/ 11597 h 54810"/>
                    <a:gd name="connsiteX22" fmla="*/ 44477 w 44476"/>
                    <a:gd name="connsiteY22" fmla="*/ 19185 h 54810"/>
                    <a:gd name="connsiteX23" fmla="*/ 35951 w 44476"/>
                    <a:gd name="connsiteY23" fmla="*/ 19185 h 54810"/>
                    <a:gd name="connsiteX24" fmla="*/ 34812 w 44476"/>
                    <a:gd name="connsiteY24" fmla="*/ 14620 h 54810"/>
                    <a:gd name="connsiteX25" fmla="*/ 32257 w 44476"/>
                    <a:gd name="connsiteY25" fmla="*/ 10919 h 54810"/>
                    <a:gd name="connsiteX26" fmla="*/ 28441 w 44476"/>
                    <a:gd name="connsiteY26" fmla="*/ 8390 h 54810"/>
                    <a:gd name="connsiteX27" fmla="*/ 23485 w 44476"/>
                    <a:gd name="connsiteY27" fmla="*/ 7464 h 54810"/>
                    <a:gd name="connsiteX28" fmla="*/ 16529 w 44476"/>
                    <a:gd name="connsiteY28" fmla="*/ 9130 h 54810"/>
                    <a:gd name="connsiteX29" fmla="*/ 12096 w 44476"/>
                    <a:gd name="connsiteY29" fmla="*/ 13510 h 54810"/>
                    <a:gd name="connsiteX30" fmla="*/ 9726 w 44476"/>
                    <a:gd name="connsiteY30" fmla="*/ 19617 h 54810"/>
                    <a:gd name="connsiteX31" fmla="*/ 9049 w 44476"/>
                    <a:gd name="connsiteY31" fmla="*/ 26434 h 54810"/>
                    <a:gd name="connsiteX32" fmla="*/ 9049 w 44476"/>
                    <a:gd name="connsiteY32" fmla="*/ 28500 h 54810"/>
                    <a:gd name="connsiteX33" fmla="*/ 9726 w 44476"/>
                    <a:gd name="connsiteY33" fmla="*/ 35409 h 54810"/>
                    <a:gd name="connsiteX34" fmla="*/ 12066 w 44476"/>
                    <a:gd name="connsiteY34" fmla="*/ 41486 h 54810"/>
                    <a:gd name="connsiteX35" fmla="*/ 16498 w 44476"/>
                    <a:gd name="connsiteY35" fmla="*/ 45835 h 54810"/>
                    <a:gd name="connsiteX36" fmla="*/ 23516 w 44476"/>
                    <a:gd name="connsiteY36" fmla="*/ 47500 h 54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4476" h="54810">
                      <a:moveTo>
                        <a:pt x="23516" y="47408"/>
                      </a:moveTo>
                      <a:cubicBezTo>
                        <a:pt x="25116" y="47408"/>
                        <a:pt x="26625" y="47161"/>
                        <a:pt x="28102" y="46637"/>
                      </a:cubicBezTo>
                      <a:cubicBezTo>
                        <a:pt x="29579" y="46112"/>
                        <a:pt x="30872" y="45403"/>
                        <a:pt x="31980" y="44478"/>
                      </a:cubicBezTo>
                      <a:cubicBezTo>
                        <a:pt x="33088" y="43552"/>
                        <a:pt x="34012" y="42473"/>
                        <a:pt x="34720" y="41239"/>
                      </a:cubicBezTo>
                      <a:cubicBezTo>
                        <a:pt x="35427" y="39974"/>
                        <a:pt x="35828" y="38617"/>
                        <a:pt x="35951" y="37167"/>
                      </a:cubicBezTo>
                      <a:lnTo>
                        <a:pt x="44477" y="37167"/>
                      </a:lnTo>
                      <a:cubicBezTo>
                        <a:pt x="44354" y="39512"/>
                        <a:pt x="43707" y="41763"/>
                        <a:pt x="42538" y="43892"/>
                      </a:cubicBezTo>
                      <a:cubicBezTo>
                        <a:pt x="41368" y="46020"/>
                        <a:pt x="39860" y="47901"/>
                        <a:pt x="37982" y="49505"/>
                      </a:cubicBezTo>
                      <a:cubicBezTo>
                        <a:pt x="36105" y="51109"/>
                        <a:pt x="33919" y="52405"/>
                        <a:pt x="31426" y="53361"/>
                      </a:cubicBezTo>
                      <a:cubicBezTo>
                        <a:pt x="28933" y="54317"/>
                        <a:pt x="26286" y="54810"/>
                        <a:pt x="23516" y="54810"/>
                      </a:cubicBezTo>
                      <a:cubicBezTo>
                        <a:pt x="19545" y="54810"/>
                        <a:pt x="16098" y="54101"/>
                        <a:pt x="13143" y="52682"/>
                      </a:cubicBezTo>
                      <a:cubicBezTo>
                        <a:pt x="10188" y="51263"/>
                        <a:pt x="7757" y="49351"/>
                        <a:pt x="5817" y="46945"/>
                      </a:cubicBezTo>
                      <a:cubicBezTo>
                        <a:pt x="3878" y="44539"/>
                        <a:pt x="2401" y="41732"/>
                        <a:pt x="1447" y="38555"/>
                      </a:cubicBezTo>
                      <a:cubicBezTo>
                        <a:pt x="492" y="35348"/>
                        <a:pt x="0" y="31986"/>
                        <a:pt x="0" y="28439"/>
                      </a:cubicBezTo>
                      <a:lnTo>
                        <a:pt x="0" y="26372"/>
                      </a:lnTo>
                      <a:cubicBezTo>
                        <a:pt x="0" y="22825"/>
                        <a:pt x="492" y="19463"/>
                        <a:pt x="1447" y="16255"/>
                      </a:cubicBezTo>
                      <a:cubicBezTo>
                        <a:pt x="2401" y="13047"/>
                        <a:pt x="3847" y="10271"/>
                        <a:pt x="5817" y="7865"/>
                      </a:cubicBezTo>
                      <a:cubicBezTo>
                        <a:pt x="7787" y="5459"/>
                        <a:pt x="10219" y="3547"/>
                        <a:pt x="13143" y="2128"/>
                      </a:cubicBezTo>
                      <a:cubicBezTo>
                        <a:pt x="16067" y="709"/>
                        <a:pt x="19514" y="0"/>
                        <a:pt x="23485" y="0"/>
                      </a:cubicBezTo>
                      <a:cubicBezTo>
                        <a:pt x="26563" y="0"/>
                        <a:pt x="29364" y="494"/>
                        <a:pt x="31888" y="1481"/>
                      </a:cubicBezTo>
                      <a:cubicBezTo>
                        <a:pt x="34412" y="2468"/>
                        <a:pt x="36597" y="3794"/>
                        <a:pt x="38413" y="5521"/>
                      </a:cubicBezTo>
                      <a:cubicBezTo>
                        <a:pt x="40229" y="7248"/>
                        <a:pt x="41676" y="9253"/>
                        <a:pt x="42722" y="11597"/>
                      </a:cubicBezTo>
                      <a:cubicBezTo>
                        <a:pt x="43769" y="13942"/>
                        <a:pt x="44354" y="16471"/>
                        <a:pt x="44477" y="19185"/>
                      </a:cubicBezTo>
                      <a:lnTo>
                        <a:pt x="35951" y="19185"/>
                      </a:lnTo>
                      <a:cubicBezTo>
                        <a:pt x="35828" y="17550"/>
                        <a:pt x="35427" y="16039"/>
                        <a:pt x="34812" y="14620"/>
                      </a:cubicBezTo>
                      <a:cubicBezTo>
                        <a:pt x="34165" y="13201"/>
                        <a:pt x="33334" y="11968"/>
                        <a:pt x="32257" y="10919"/>
                      </a:cubicBezTo>
                      <a:cubicBezTo>
                        <a:pt x="31180" y="9870"/>
                        <a:pt x="29918" y="9007"/>
                        <a:pt x="28441" y="8390"/>
                      </a:cubicBezTo>
                      <a:cubicBezTo>
                        <a:pt x="26963" y="7773"/>
                        <a:pt x="25301" y="7464"/>
                        <a:pt x="23485" y="7464"/>
                      </a:cubicBezTo>
                      <a:cubicBezTo>
                        <a:pt x="20684" y="7464"/>
                        <a:pt x="18375" y="8020"/>
                        <a:pt x="16529" y="9130"/>
                      </a:cubicBezTo>
                      <a:cubicBezTo>
                        <a:pt x="14682" y="10240"/>
                        <a:pt x="13205" y="11690"/>
                        <a:pt x="12096" y="13510"/>
                      </a:cubicBezTo>
                      <a:cubicBezTo>
                        <a:pt x="10988" y="15330"/>
                        <a:pt x="10188" y="17365"/>
                        <a:pt x="9726" y="19617"/>
                      </a:cubicBezTo>
                      <a:cubicBezTo>
                        <a:pt x="9265" y="21869"/>
                        <a:pt x="9049" y="24151"/>
                        <a:pt x="9049" y="26434"/>
                      </a:cubicBezTo>
                      <a:lnTo>
                        <a:pt x="9049" y="28500"/>
                      </a:lnTo>
                      <a:cubicBezTo>
                        <a:pt x="9049" y="30844"/>
                        <a:pt x="9265" y="33158"/>
                        <a:pt x="9726" y="35409"/>
                      </a:cubicBezTo>
                      <a:cubicBezTo>
                        <a:pt x="10188" y="37661"/>
                        <a:pt x="10958" y="39697"/>
                        <a:pt x="12066" y="41486"/>
                      </a:cubicBezTo>
                      <a:cubicBezTo>
                        <a:pt x="13174" y="43275"/>
                        <a:pt x="14651" y="44724"/>
                        <a:pt x="16498" y="45835"/>
                      </a:cubicBezTo>
                      <a:cubicBezTo>
                        <a:pt x="18345" y="46945"/>
                        <a:pt x="20684" y="47500"/>
                        <a:pt x="23516" y="47500"/>
                      </a:cubicBezTo>
                      <a:close/>
                    </a:path>
                  </a:pathLst>
                </a:custGeom>
                <a:grpFill/>
                <a:ln w="3075" cap="flat">
                  <a:noFill/>
                  <a:prstDash val="solid"/>
                  <a:miter/>
                </a:ln>
              </p:spPr>
              <p:txBody>
                <a:bodyPr rtlCol="0" anchor="ctr"/>
                <a:lstStyle/>
                <a:p>
                  <a:endParaRPr lang="en-IS">
                    <a:solidFill>
                      <a:schemeClr val="bg1"/>
                    </a:solidFill>
                  </a:endParaRPr>
                </a:p>
              </p:txBody>
            </p:sp>
            <p:sp>
              <p:nvSpPr>
                <p:cNvPr id="20" name="Freeform 19">
                  <a:extLst>
                    <a:ext uri="{FF2B5EF4-FFF2-40B4-BE49-F238E27FC236}">
                      <a16:creationId xmlns:a16="http://schemas.microsoft.com/office/drawing/2014/main" id="{93DFA047-ACF8-06B3-5CA5-D92587DFBDC2}"/>
                    </a:ext>
                  </a:extLst>
                </p:cNvPr>
                <p:cNvSpPr/>
                <p:nvPr/>
              </p:nvSpPr>
              <p:spPr>
                <a:xfrm>
                  <a:off x="11473647" y="623651"/>
                  <a:ext cx="48077" cy="54841"/>
                </a:xfrm>
                <a:custGeom>
                  <a:avLst/>
                  <a:gdLst>
                    <a:gd name="connsiteX0" fmla="*/ 62 w 48077"/>
                    <a:gd name="connsiteY0" fmla="*/ 26927 h 54841"/>
                    <a:gd name="connsiteX1" fmla="*/ 1754 w 48077"/>
                    <a:gd name="connsiteY1" fmla="*/ 16255 h 54841"/>
                    <a:gd name="connsiteX2" fmla="*/ 6525 w 48077"/>
                    <a:gd name="connsiteY2" fmla="*/ 7742 h 54841"/>
                    <a:gd name="connsiteX3" fmla="*/ 14066 w 48077"/>
                    <a:gd name="connsiteY3" fmla="*/ 2067 h 54841"/>
                    <a:gd name="connsiteX4" fmla="*/ 24008 w 48077"/>
                    <a:gd name="connsiteY4" fmla="*/ 0 h 54841"/>
                    <a:gd name="connsiteX5" fmla="*/ 34073 w 48077"/>
                    <a:gd name="connsiteY5" fmla="*/ 2067 h 54841"/>
                    <a:gd name="connsiteX6" fmla="*/ 41645 w 48077"/>
                    <a:gd name="connsiteY6" fmla="*/ 7742 h 54841"/>
                    <a:gd name="connsiteX7" fmla="*/ 46416 w 48077"/>
                    <a:gd name="connsiteY7" fmla="*/ 16255 h 54841"/>
                    <a:gd name="connsiteX8" fmla="*/ 48078 w 48077"/>
                    <a:gd name="connsiteY8" fmla="*/ 26927 h 54841"/>
                    <a:gd name="connsiteX9" fmla="*/ 48078 w 48077"/>
                    <a:gd name="connsiteY9" fmla="*/ 28007 h 54841"/>
                    <a:gd name="connsiteX10" fmla="*/ 46416 w 48077"/>
                    <a:gd name="connsiteY10" fmla="*/ 38679 h 54841"/>
                    <a:gd name="connsiteX11" fmla="*/ 41645 w 48077"/>
                    <a:gd name="connsiteY11" fmla="*/ 47192 h 54841"/>
                    <a:gd name="connsiteX12" fmla="*/ 34073 w 48077"/>
                    <a:gd name="connsiteY12" fmla="*/ 52806 h 54841"/>
                    <a:gd name="connsiteX13" fmla="*/ 24070 w 48077"/>
                    <a:gd name="connsiteY13" fmla="*/ 54841 h 54841"/>
                    <a:gd name="connsiteX14" fmla="*/ 14066 w 48077"/>
                    <a:gd name="connsiteY14" fmla="*/ 52806 h 54841"/>
                    <a:gd name="connsiteX15" fmla="*/ 6494 w 48077"/>
                    <a:gd name="connsiteY15" fmla="*/ 47192 h 54841"/>
                    <a:gd name="connsiteX16" fmla="*/ 1693 w 48077"/>
                    <a:gd name="connsiteY16" fmla="*/ 38679 h 54841"/>
                    <a:gd name="connsiteX17" fmla="*/ 0 w 48077"/>
                    <a:gd name="connsiteY17" fmla="*/ 28007 h 54841"/>
                    <a:gd name="connsiteX18" fmla="*/ 0 w 48077"/>
                    <a:gd name="connsiteY18" fmla="*/ 26927 h 54841"/>
                    <a:gd name="connsiteX19" fmla="*/ 9142 w 48077"/>
                    <a:gd name="connsiteY19" fmla="*/ 28007 h 54841"/>
                    <a:gd name="connsiteX20" fmla="*/ 10065 w 48077"/>
                    <a:gd name="connsiteY20" fmla="*/ 35471 h 54841"/>
                    <a:gd name="connsiteX21" fmla="*/ 12866 w 48077"/>
                    <a:gd name="connsiteY21" fmla="*/ 41640 h 54841"/>
                    <a:gd name="connsiteX22" fmla="*/ 17544 w 48077"/>
                    <a:gd name="connsiteY22" fmla="*/ 45866 h 54841"/>
                    <a:gd name="connsiteX23" fmla="*/ 24100 w 48077"/>
                    <a:gd name="connsiteY23" fmla="*/ 47439 h 54841"/>
                    <a:gd name="connsiteX24" fmla="*/ 30626 w 48077"/>
                    <a:gd name="connsiteY24" fmla="*/ 45866 h 54841"/>
                    <a:gd name="connsiteX25" fmla="*/ 35304 w 48077"/>
                    <a:gd name="connsiteY25" fmla="*/ 41640 h 54841"/>
                    <a:gd name="connsiteX26" fmla="*/ 38105 w 48077"/>
                    <a:gd name="connsiteY26" fmla="*/ 35471 h 54841"/>
                    <a:gd name="connsiteX27" fmla="*/ 39059 w 48077"/>
                    <a:gd name="connsiteY27" fmla="*/ 28007 h 54841"/>
                    <a:gd name="connsiteX28" fmla="*/ 39059 w 48077"/>
                    <a:gd name="connsiteY28" fmla="*/ 26927 h 54841"/>
                    <a:gd name="connsiteX29" fmla="*/ 38105 w 48077"/>
                    <a:gd name="connsiteY29" fmla="*/ 19463 h 54841"/>
                    <a:gd name="connsiteX30" fmla="*/ 35274 w 48077"/>
                    <a:gd name="connsiteY30" fmla="*/ 13263 h 54841"/>
                    <a:gd name="connsiteX31" fmla="*/ 30564 w 48077"/>
                    <a:gd name="connsiteY31" fmla="*/ 9007 h 54841"/>
                    <a:gd name="connsiteX32" fmla="*/ 23977 w 48077"/>
                    <a:gd name="connsiteY32" fmla="*/ 7434 h 54841"/>
                    <a:gd name="connsiteX33" fmla="*/ 17483 w 48077"/>
                    <a:gd name="connsiteY33" fmla="*/ 9007 h 54841"/>
                    <a:gd name="connsiteX34" fmla="*/ 12835 w 48077"/>
                    <a:gd name="connsiteY34" fmla="*/ 13263 h 54841"/>
                    <a:gd name="connsiteX35" fmla="*/ 10034 w 48077"/>
                    <a:gd name="connsiteY35" fmla="*/ 19463 h 54841"/>
                    <a:gd name="connsiteX36" fmla="*/ 9111 w 48077"/>
                    <a:gd name="connsiteY36" fmla="*/ 26927 h 54841"/>
                    <a:gd name="connsiteX37" fmla="*/ 9111 w 48077"/>
                    <a:gd name="connsiteY37" fmla="*/ 28007 h 54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8077" h="54841">
                      <a:moveTo>
                        <a:pt x="62" y="26927"/>
                      </a:moveTo>
                      <a:cubicBezTo>
                        <a:pt x="62" y="23072"/>
                        <a:pt x="616" y="19525"/>
                        <a:pt x="1754" y="16255"/>
                      </a:cubicBezTo>
                      <a:cubicBezTo>
                        <a:pt x="2862" y="12986"/>
                        <a:pt x="4463" y="10148"/>
                        <a:pt x="6525" y="7742"/>
                      </a:cubicBezTo>
                      <a:cubicBezTo>
                        <a:pt x="8588" y="5336"/>
                        <a:pt x="11111" y="3455"/>
                        <a:pt x="14066" y="2067"/>
                      </a:cubicBezTo>
                      <a:cubicBezTo>
                        <a:pt x="17021" y="679"/>
                        <a:pt x="20345" y="0"/>
                        <a:pt x="24008" y="0"/>
                      </a:cubicBezTo>
                      <a:cubicBezTo>
                        <a:pt x="27671" y="0"/>
                        <a:pt x="31088" y="679"/>
                        <a:pt x="34073" y="2067"/>
                      </a:cubicBezTo>
                      <a:cubicBezTo>
                        <a:pt x="37059" y="3455"/>
                        <a:pt x="39583" y="5336"/>
                        <a:pt x="41645" y="7742"/>
                      </a:cubicBezTo>
                      <a:cubicBezTo>
                        <a:pt x="43738" y="10148"/>
                        <a:pt x="45308" y="12986"/>
                        <a:pt x="46416" y="16255"/>
                      </a:cubicBezTo>
                      <a:cubicBezTo>
                        <a:pt x="47524" y="19525"/>
                        <a:pt x="48078" y="23102"/>
                        <a:pt x="48078" y="26927"/>
                      </a:cubicBezTo>
                      <a:lnTo>
                        <a:pt x="48078" y="28007"/>
                      </a:lnTo>
                      <a:cubicBezTo>
                        <a:pt x="48078" y="31862"/>
                        <a:pt x="47524" y="35409"/>
                        <a:pt x="46416" y="38679"/>
                      </a:cubicBezTo>
                      <a:cubicBezTo>
                        <a:pt x="45308" y="41948"/>
                        <a:pt x="43707" y="44786"/>
                        <a:pt x="41645" y="47192"/>
                      </a:cubicBezTo>
                      <a:cubicBezTo>
                        <a:pt x="39552" y="49598"/>
                        <a:pt x="37059" y="51448"/>
                        <a:pt x="34073" y="52806"/>
                      </a:cubicBezTo>
                      <a:cubicBezTo>
                        <a:pt x="31088" y="54163"/>
                        <a:pt x="27794" y="54841"/>
                        <a:pt x="24070" y="54841"/>
                      </a:cubicBezTo>
                      <a:cubicBezTo>
                        <a:pt x="20345" y="54841"/>
                        <a:pt x="17021" y="54163"/>
                        <a:pt x="14066" y="52806"/>
                      </a:cubicBezTo>
                      <a:cubicBezTo>
                        <a:pt x="11111" y="51448"/>
                        <a:pt x="8588" y="49567"/>
                        <a:pt x="6494" y="47192"/>
                      </a:cubicBezTo>
                      <a:cubicBezTo>
                        <a:pt x="4401" y="44786"/>
                        <a:pt x="2801" y="41979"/>
                        <a:pt x="1693" y="38679"/>
                      </a:cubicBezTo>
                      <a:cubicBezTo>
                        <a:pt x="585" y="35409"/>
                        <a:pt x="0" y="31831"/>
                        <a:pt x="0" y="28007"/>
                      </a:cubicBezTo>
                      <a:lnTo>
                        <a:pt x="0" y="26927"/>
                      </a:lnTo>
                      <a:close/>
                      <a:moveTo>
                        <a:pt x="9142" y="28007"/>
                      </a:moveTo>
                      <a:cubicBezTo>
                        <a:pt x="9142" y="30659"/>
                        <a:pt x="9449" y="33127"/>
                        <a:pt x="10065" y="35471"/>
                      </a:cubicBezTo>
                      <a:cubicBezTo>
                        <a:pt x="10681" y="37815"/>
                        <a:pt x="11604" y="39882"/>
                        <a:pt x="12866" y="41640"/>
                      </a:cubicBezTo>
                      <a:cubicBezTo>
                        <a:pt x="14128" y="43429"/>
                        <a:pt x="15667" y="44817"/>
                        <a:pt x="17544" y="45866"/>
                      </a:cubicBezTo>
                      <a:cubicBezTo>
                        <a:pt x="19422" y="46914"/>
                        <a:pt x="21607" y="47439"/>
                        <a:pt x="24100" y="47439"/>
                      </a:cubicBezTo>
                      <a:cubicBezTo>
                        <a:pt x="26594" y="47439"/>
                        <a:pt x="28748" y="46914"/>
                        <a:pt x="30626" y="45866"/>
                      </a:cubicBezTo>
                      <a:cubicBezTo>
                        <a:pt x="32503" y="44817"/>
                        <a:pt x="34073" y="43429"/>
                        <a:pt x="35304" y="41640"/>
                      </a:cubicBezTo>
                      <a:cubicBezTo>
                        <a:pt x="36535" y="39851"/>
                        <a:pt x="37459" y="37815"/>
                        <a:pt x="38105" y="35471"/>
                      </a:cubicBezTo>
                      <a:cubicBezTo>
                        <a:pt x="38752" y="33127"/>
                        <a:pt x="39059" y="30629"/>
                        <a:pt x="39059" y="28007"/>
                      </a:cubicBezTo>
                      <a:lnTo>
                        <a:pt x="39059" y="26927"/>
                      </a:lnTo>
                      <a:cubicBezTo>
                        <a:pt x="39059" y="24305"/>
                        <a:pt x="38752" y="21838"/>
                        <a:pt x="38105" y="19463"/>
                      </a:cubicBezTo>
                      <a:cubicBezTo>
                        <a:pt x="37459" y="17088"/>
                        <a:pt x="36535" y="15021"/>
                        <a:pt x="35274" y="13263"/>
                      </a:cubicBezTo>
                      <a:cubicBezTo>
                        <a:pt x="34012" y="11505"/>
                        <a:pt x="32442" y="10055"/>
                        <a:pt x="30564" y="9007"/>
                      </a:cubicBezTo>
                      <a:cubicBezTo>
                        <a:pt x="28687" y="7958"/>
                        <a:pt x="26471" y="7434"/>
                        <a:pt x="23977" y="7434"/>
                      </a:cubicBezTo>
                      <a:cubicBezTo>
                        <a:pt x="21484" y="7434"/>
                        <a:pt x="19360" y="7958"/>
                        <a:pt x="17483" y="9007"/>
                      </a:cubicBezTo>
                      <a:cubicBezTo>
                        <a:pt x="15605" y="10055"/>
                        <a:pt x="14066" y="11474"/>
                        <a:pt x="12835" y="13263"/>
                      </a:cubicBezTo>
                      <a:cubicBezTo>
                        <a:pt x="11604" y="15052"/>
                        <a:pt x="10650" y="17119"/>
                        <a:pt x="10034" y="19463"/>
                      </a:cubicBezTo>
                      <a:cubicBezTo>
                        <a:pt x="9419" y="21838"/>
                        <a:pt x="9111" y="24305"/>
                        <a:pt x="9111" y="26927"/>
                      </a:cubicBezTo>
                      <a:lnTo>
                        <a:pt x="9111" y="28007"/>
                      </a:lnTo>
                      <a:close/>
                    </a:path>
                  </a:pathLst>
                </a:custGeom>
                <a:grpFill/>
                <a:ln w="3075" cap="flat">
                  <a:noFill/>
                  <a:prstDash val="solid"/>
                  <a:miter/>
                </a:ln>
              </p:spPr>
              <p:txBody>
                <a:bodyPr rtlCol="0" anchor="ctr"/>
                <a:lstStyle/>
                <a:p>
                  <a:endParaRPr lang="en-IS">
                    <a:solidFill>
                      <a:schemeClr val="bg1"/>
                    </a:solidFill>
                  </a:endParaRPr>
                </a:p>
              </p:txBody>
            </p:sp>
            <p:sp>
              <p:nvSpPr>
                <p:cNvPr id="21" name="Freeform 20">
                  <a:extLst>
                    <a:ext uri="{FF2B5EF4-FFF2-40B4-BE49-F238E27FC236}">
                      <a16:creationId xmlns:a16="http://schemas.microsoft.com/office/drawing/2014/main" id="{677325D9-597D-11E0-3F24-DF26D8707F64}"/>
                    </a:ext>
                  </a:extLst>
                </p:cNvPr>
                <p:cNvSpPr/>
                <p:nvPr/>
              </p:nvSpPr>
              <p:spPr>
                <a:xfrm>
                  <a:off x="11533021" y="623651"/>
                  <a:ext cx="73994" cy="53854"/>
                </a:xfrm>
                <a:custGeom>
                  <a:avLst/>
                  <a:gdLst>
                    <a:gd name="connsiteX0" fmla="*/ 8495 w 73994"/>
                    <a:gd name="connsiteY0" fmla="*/ 987 h 53854"/>
                    <a:gd name="connsiteX1" fmla="*/ 8741 w 73994"/>
                    <a:gd name="connsiteY1" fmla="*/ 6847 h 53854"/>
                    <a:gd name="connsiteX2" fmla="*/ 15359 w 73994"/>
                    <a:gd name="connsiteY2" fmla="*/ 1820 h 53854"/>
                    <a:gd name="connsiteX3" fmla="*/ 24408 w 73994"/>
                    <a:gd name="connsiteY3" fmla="*/ 0 h 53854"/>
                    <a:gd name="connsiteX4" fmla="*/ 33458 w 73994"/>
                    <a:gd name="connsiteY4" fmla="*/ 2036 h 53854"/>
                    <a:gd name="connsiteX5" fmla="*/ 39490 w 73994"/>
                    <a:gd name="connsiteY5" fmla="*/ 8513 h 53854"/>
                    <a:gd name="connsiteX6" fmla="*/ 46354 w 73994"/>
                    <a:gd name="connsiteY6" fmla="*/ 2344 h 53854"/>
                    <a:gd name="connsiteX7" fmla="*/ 56327 w 73994"/>
                    <a:gd name="connsiteY7" fmla="*/ 0 h 53854"/>
                    <a:gd name="connsiteX8" fmla="*/ 63837 w 73994"/>
                    <a:gd name="connsiteY8" fmla="*/ 1110 h 53854"/>
                    <a:gd name="connsiteX9" fmla="*/ 69377 w 73994"/>
                    <a:gd name="connsiteY9" fmla="*/ 4565 h 53854"/>
                    <a:gd name="connsiteX10" fmla="*/ 72825 w 73994"/>
                    <a:gd name="connsiteY10" fmla="*/ 10518 h 53854"/>
                    <a:gd name="connsiteX11" fmla="*/ 73994 w 73994"/>
                    <a:gd name="connsiteY11" fmla="*/ 19124 h 53854"/>
                    <a:gd name="connsiteX12" fmla="*/ 73994 w 73994"/>
                    <a:gd name="connsiteY12" fmla="*/ 53854 h 53854"/>
                    <a:gd name="connsiteX13" fmla="*/ 64976 w 73994"/>
                    <a:gd name="connsiteY13" fmla="*/ 53854 h 53854"/>
                    <a:gd name="connsiteX14" fmla="*/ 64976 w 73994"/>
                    <a:gd name="connsiteY14" fmla="*/ 19062 h 53854"/>
                    <a:gd name="connsiteX15" fmla="*/ 64176 w 73994"/>
                    <a:gd name="connsiteY15" fmla="*/ 13541 h 53854"/>
                    <a:gd name="connsiteX16" fmla="*/ 61898 w 73994"/>
                    <a:gd name="connsiteY16" fmla="*/ 10024 h 53854"/>
                    <a:gd name="connsiteX17" fmla="*/ 58327 w 73994"/>
                    <a:gd name="connsiteY17" fmla="*/ 8205 h 53854"/>
                    <a:gd name="connsiteX18" fmla="*/ 53711 w 73994"/>
                    <a:gd name="connsiteY18" fmla="*/ 7680 h 53854"/>
                    <a:gd name="connsiteX19" fmla="*/ 48786 w 73994"/>
                    <a:gd name="connsiteY19" fmla="*/ 8575 h 53854"/>
                    <a:gd name="connsiteX20" fmla="*/ 45092 w 73994"/>
                    <a:gd name="connsiteY20" fmla="*/ 10950 h 53854"/>
                    <a:gd name="connsiteX21" fmla="*/ 42661 w 73994"/>
                    <a:gd name="connsiteY21" fmla="*/ 14466 h 53854"/>
                    <a:gd name="connsiteX22" fmla="*/ 41522 w 73994"/>
                    <a:gd name="connsiteY22" fmla="*/ 18784 h 53854"/>
                    <a:gd name="connsiteX23" fmla="*/ 41522 w 73994"/>
                    <a:gd name="connsiteY23" fmla="*/ 53854 h 53854"/>
                    <a:gd name="connsiteX24" fmla="*/ 32442 w 73994"/>
                    <a:gd name="connsiteY24" fmla="*/ 53854 h 53854"/>
                    <a:gd name="connsiteX25" fmla="*/ 32442 w 73994"/>
                    <a:gd name="connsiteY25" fmla="*/ 19124 h 53854"/>
                    <a:gd name="connsiteX26" fmla="*/ 31642 w 73994"/>
                    <a:gd name="connsiteY26" fmla="*/ 13880 h 53854"/>
                    <a:gd name="connsiteX27" fmla="*/ 29364 w 73994"/>
                    <a:gd name="connsiteY27" fmla="*/ 10333 h 53854"/>
                    <a:gd name="connsiteX28" fmla="*/ 25824 w 73994"/>
                    <a:gd name="connsiteY28" fmla="*/ 8328 h 53854"/>
                    <a:gd name="connsiteX29" fmla="*/ 21176 w 73994"/>
                    <a:gd name="connsiteY29" fmla="*/ 7680 h 53854"/>
                    <a:gd name="connsiteX30" fmla="*/ 13420 w 73994"/>
                    <a:gd name="connsiteY30" fmla="*/ 9778 h 53854"/>
                    <a:gd name="connsiteX31" fmla="*/ 9018 w 73994"/>
                    <a:gd name="connsiteY31" fmla="*/ 15237 h 53854"/>
                    <a:gd name="connsiteX32" fmla="*/ 9018 w 73994"/>
                    <a:gd name="connsiteY32" fmla="*/ 53823 h 53854"/>
                    <a:gd name="connsiteX33" fmla="*/ 0 w 73994"/>
                    <a:gd name="connsiteY33" fmla="*/ 53823 h 53854"/>
                    <a:gd name="connsiteX34" fmla="*/ 0 w 73994"/>
                    <a:gd name="connsiteY34" fmla="*/ 956 h 53854"/>
                    <a:gd name="connsiteX35" fmla="*/ 8526 w 73994"/>
                    <a:gd name="connsiteY35" fmla="*/ 956 h 53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3994" h="53854">
                      <a:moveTo>
                        <a:pt x="8495" y="987"/>
                      </a:moveTo>
                      <a:lnTo>
                        <a:pt x="8741" y="6847"/>
                      </a:lnTo>
                      <a:cubicBezTo>
                        <a:pt x="10557" y="4688"/>
                        <a:pt x="12774" y="3023"/>
                        <a:pt x="15359" y="1820"/>
                      </a:cubicBezTo>
                      <a:cubicBezTo>
                        <a:pt x="17945" y="617"/>
                        <a:pt x="20961" y="0"/>
                        <a:pt x="24408" y="0"/>
                      </a:cubicBezTo>
                      <a:cubicBezTo>
                        <a:pt x="27856" y="0"/>
                        <a:pt x="30841" y="679"/>
                        <a:pt x="33458" y="2036"/>
                      </a:cubicBezTo>
                      <a:cubicBezTo>
                        <a:pt x="36074" y="3393"/>
                        <a:pt x="38074" y="5552"/>
                        <a:pt x="39490" y="8513"/>
                      </a:cubicBezTo>
                      <a:cubicBezTo>
                        <a:pt x="41245" y="5984"/>
                        <a:pt x="43522" y="3917"/>
                        <a:pt x="46354" y="2344"/>
                      </a:cubicBezTo>
                      <a:cubicBezTo>
                        <a:pt x="49186" y="771"/>
                        <a:pt x="52479" y="0"/>
                        <a:pt x="56327" y="0"/>
                      </a:cubicBezTo>
                      <a:cubicBezTo>
                        <a:pt x="59159" y="0"/>
                        <a:pt x="61652" y="370"/>
                        <a:pt x="63837" y="1110"/>
                      </a:cubicBezTo>
                      <a:cubicBezTo>
                        <a:pt x="66022" y="1851"/>
                        <a:pt x="67869" y="2992"/>
                        <a:pt x="69377" y="4565"/>
                      </a:cubicBezTo>
                      <a:cubicBezTo>
                        <a:pt x="70886" y="6138"/>
                        <a:pt x="72024" y="8112"/>
                        <a:pt x="72825" y="10518"/>
                      </a:cubicBezTo>
                      <a:cubicBezTo>
                        <a:pt x="73625" y="12924"/>
                        <a:pt x="73994" y="15792"/>
                        <a:pt x="73994" y="19124"/>
                      </a:cubicBezTo>
                      <a:lnTo>
                        <a:pt x="73994" y="53854"/>
                      </a:lnTo>
                      <a:lnTo>
                        <a:pt x="64976" y="53854"/>
                      </a:lnTo>
                      <a:lnTo>
                        <a:pt x="64976" y="19062"/>
                      </a:lnTo>
                      <a:cubicBezTo>
                        <a:pt x="64976" y="16841"/>
                        <a:pt x="64699" y="15021"/>
                        <a:pt x="64176" y="13541"/>
                      </a:cubicBezTo>
                      <a:cubicBezTo>
                        <a:pt x="63652" y="12060"/>
                        <a:pt x="62883" y="10888"/>
                        <a:pt x="61898" y="10024"/>
                      </a:cubicBezTo>
                      <a:cubicBezTo>
                        <a:pt x="60913" y="9130"/>
                        <a:pt x="59743" y="8544"/>
                        <a:pt x="58327" y="8205"/>
                      </a:cubicBezTo>
                      <a:cubicBezTo>
                        <a:pt x="56912" y="7865"/>
                        <a:pt x="55373" y="7680"/>
                        <a:pt x="53711" y="7680"/>
                      </a:cubicBezTo>
                      <a:cubicBezTo>
                        <a:pt x="51864" y="7680"/>
                        <a:pt x="50202" y="7989"/>
                        <a:pt x="48786" y="8575"/>
                      </a:cubicBezTo>
                      <a:cubicBezTo>
                        <a:pt x="47370" y="9161"/>
                        <a:pt x="46139" y="9963"/>
                        <a:pt x="45092" y="10950"/>
                      </a:cubicBezTo>
                      <a:cubicBezTo>
                        <a:pt x="44076" y="11937"/>
                        <a:pt x="43245" y="13109"/>
                        <a:pt x="42661" y="14466"/>
                      </a:cubicBezTo>
                      <a:cubicBezTo>
                        <a:pt x="42076" y="15823"/>
                        <a:pt x="41676" y="17273"/>
                        <a:pt x="41522" y="18784"/>
                      </a:cubicBezTo>
                      <a:lnTo>
                        <a:pt x="41522" y="53854"/>
                      </a:lnTo>
                      <a:lnTo>
                        <a:pt x="32442" y="53854"/>
                      </a:lnTo>
                      <a:lnTo>
                        <a:pt x="32442" y="19124"/>
                      </a:lnTo>
                      <a:cubicBezTo>
                        <a:pt x="32442" y="17057"/>
                        <a:pt x="32165" y="15330"/>
                        <a:pt x="31642" y="13880"/>
                      </a:cubicBezTo>
                      <a:cubicBezTo>
                        <a:pt x="31118" y="12430"/>
                        <a:pt x="30349" y="11258"/>
                        <a:pt x="29364" y="10333"/>
                      </a:cubicBezTo>
                      <a:cubicBezTo>
                        <a:pt x="28379" y="9408"/>
                        <a:pt x="27209" y="8760"/>
                        <a:pt x="25824" y="8328"/>
                      </a:cubicBezTo>
                      <a:cubicBezTo>
                        <a:pt x="24439" y="7896"/>
                        <a:pt x="22900" y="7680"/>
                        <a:pt x="21176" y="7680"/>
                      </a:cubicBezTo>
                      <a:cubicBezTo>
                        <a:pt x="17945" y="7680"/>
                        <a:pt x="15359" y="8390"/>
                        <a:pt x="13420" y="9778"/>
                      </a:cubicBezTo>
                      <a:cubicBezTo>
                        <a:pt x="11481" y="11166"/>
                        <a:pt x="10003" y="13016"/>
                        <a:pt x="9018" y="15237"/>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sp>
              <p:nvSpPr>
                <p:cNvPr id="22" name="Freeform 21">
                  <a:extLst>
                    <a:ext uri="{FF2B5EF4-FFF2-40B4-BE49-F238E27FC236}">
                      <a16:creationId xmlns:a16="http://schemas.microsoft.com/office/drawing/2014/main" id="{469936EB-8892-3248-C4CD-DE1A3EBABEE3}"/>
                    </a:ext>
                  </a:extLst>
                </p:cNvPr>
                <p:cNvSpPr/>
                <p:nvPr/>
              </p:nvSpPr>
              <p:spPr>
                <a:xfrm>
                  <a:off x="11620590" y="623651"/>
                  <a:ext cx="44599" cy="74180"/>
                </a:xfrm>
                <a:custGeom>
                  <a:avLst/>
                  <a:gdLst>
                    <a:gd name="connsiteX0" fmla="*/ 44538 w 44599"/>
                    <a:gd name="connsiteY0" fmla="*/ 28007 h 74180"/>
                    <a:gd name="connsiteX1" fmla="*/ 43184 w 44599"/>
                    <a:gd name="connsiteY1" fmla="*/ 38741 h 74180"/>
                    <a:gd name="connsiteX2" fmla="*/ 39213 w 44599"/>
                    <a:gd name="connsiteY2" fmla="*/ 47254 h 74180"/>
                    <a:gd name="connsiteX3" fmla="*/ 32811 w 44599"/>
                    <a:gd name="connsiteY3" fmla="*/ 52836 h 74180"/>
                    <a:gd name="connsiteX4" fmla="*/ 24131 w 44599"/>
                    <a:gd name="connsiteY4" fmla="*/ 54841 h 74180"/>
                    <a:gd name="connsiteX5" fmla="*/ 15421 w 44599"/>
                    <a:gd name="connsiteY5" fmla="*/ 53268 h 74180"/>
                    <a:gd name="connsiteX6" fmla="*/ 9019 w 44599"/>
                    <a:gd name="connsiteY6" fmla="*/ 48734 h 74180"/>
                    <a:gd name="connsiteX7" fmla="*/ 9019 w 44599"/>
                    <a:gd name="connsiteY7" fmla="*/ 74181 h 74180"/>
                    <a:gd name="connsiteX8" fmla="*/ 0 w 44599"/>
                    <a:gd name="connsiteY8" fmla="*/ 74181 h 74180"/>
                    <a:gd name="connsiteX9" fmla="*/ 0 w 44599"/>
                    <a:gd name="connsiteY9" fmla="*/ 987 h 74180"/>
                    <a:gd name="connsiteX10" fmla="*/ 8249 w 44599"/>
                    <a:gd name="connsiteY10" fmla="*/ 987 h 74180"/>
                    <a:gd name="connsiteX11" fmla="*/ 8680 w 44599"/>
                    <a:gd name="connsiteY11" fmla="*/ 6847 h 74180"/>
                    <a:gd name="connsiteX12" fmla="*/ 15174 w 44599"/>
                    <a:gd name="connsiteY12" fmla="*/ 1758 h 74180"/>
                    <a:gd name="connsiteX13" fmla="*/ 24008 w 44599"/>
                    <a:gd name="connsiteY13" fmla="*/ 0 h 74180"/>
                    <a:gd name="connsiteX14" fmla="*/ 32811 w 44599"/>
                    <a:gd name="connsiteY14" fmla="*/ 1943 h 74180"/>
                    <a:gd name="connsiteX15" fmla="*/ 39275 w 44599"/>
                    <a:gd name="connsiteY15" fmla="*/ 7434 h 74180"/>
                    <a:gd name="connsiteX16" fmla="*/ 43246 w 44599"/>
                    <a:gd name="connsiteY16" fmla="*/ 15947 h 74180"/>
                    <a:gd name="connsiteX17" fmla="*/ 44600 w 44599"/>
                    <a:gd name="connsiteY17" fmla="*/ 26958 h 74180"/>
                    <a:gd name="connsiteX18" fmla="*/ 44600 w 44599"/>
                    <a:gd name="connsiteY18" fmla="*/ 27976 h 74180"/>
                    <a:gd name="connsiteX19" fmla="*/ 35520 w 44599"/>
                    <a:gd name="connsiteY19" fmla="*/ 26989 h 74180"/>
                    <a:gd name="connsiteX20" fmla="*/ 34689 w 44599"/>
                    <a:gd name="connsiteY20" fmla="*/ 19525 h 74180"/>
                    <a:gd name="connsiteX21" fmla="*/ 32103 w 44599"/>
                    <a:gd name="connsiteY21" fmla="*/ 13387 h 74180"/>
                    <a:gd name="connsiteX22" fmla="*/ 27671 w 44599"/>
                    <a:gd name="connsiteY22" fmla="*/ 9222 h 74180"/>
                    <a:gd name="connsiteX23" fmla="*/ 21269 w 44599"/>
                    <a:gd name="connsiteY23" fmla="*/ 7680 h 74180"/>
                    <a:gd name="connsiteX24" fmla="*/ 17114 w 44599"/>
                    <a:gd name="connsiteY24" fmla="*/ 8205 h 74180"/>
                    <a:gd name="connsiteX25" fmla="*/ 13728 w 44599"/>
                    <a:gd name="connsiteY25" fmla="*/ 9716 h 74180"/>
                    <a:gd name="connsiteX26" fmla="*/ 11050 w 44599"/>
                    <a:gd name="connsiteY26" fmla="*/ 12029 h 74180"/>
                    <a:gd name="connsiteX27" fmla="*/ 8988 w 44599"/>
                    <a:gd name="connsiteY27" fmla="*/ 14929 h 74180"/>
                    <a:gd name="connsiteX28" fmla="*/ 8988 w 44599"/>
                    <a:gd name="connsiteY28" fmla="*/ 40190 h 74180"/>
                    <a:gd name="connsiteX29" fmla="*/ 11050 w 44599"/>
                    <a:gd name="connsiteY29" fmla="*/ 43090 h 74180"/>
                    <a:gd name="connsiteX30" fmla="*/ 13728 w 44599"/>
                    <a:gd name="connsiteY30" fmla="*/ 45372 h 74180"/>
                    <a:gd name="connsiteX31" fmla="*/ 17144 w 44599"/>
                    <a:gd name="connsiteY31" fmla="*/ 46853 h 74180"/>
                    <a:gd name="connsiteX32" fmla="*/ 21392 w 44599"/>
                    <a:gd name="connsiteY32" fmla="*/ 47377 h 74180"/>
                    <a:gd name="connsiteX33" fmla="*/ 27702 w 44599"/>
                    <a:gd name="connsiteY33" fmla="*/ 45804 h 74180"/>
                    <a:gd name="connsiteX34" fmla="*/ 32103 w 44599"/>
                    <a:gd name="connsiteY34" fmla="*/ 41609 h 74180"/>
                    <a:gd name="connsiteX35" fmla="*/ 34689 w 44599"/>
                    <a:gd name="connsiteY35" fmla="*/ 35440 h 74180"/>
                    <a:gd name="connsiteX36" fmla="*/ 35520 w 44599"/>
                    <a:gd name="connsiteY36" fmla="*/ 27945 h 74180"/>
                    <a:gd name="connsiteX37" fmla="*/ 35520 w 44599"/>
                    <a:gd name="connsiteY37" fmla="*/ 26927 h 74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4599" h="74180">
                      <a:moveTo>
                        <a:pt x="44538" y="28007"/>
                      </a:moveTo>
                      <a:cubicBezTo>
                        <a:pt x="44538" y="31893"/>
                        <a:pt x="44077" y="35471"/>
                        <a:pt x="43184" y="38741"/>
                      </a:cubicBezTo>
                      <a:cubicBezTo>
                        <a:pt x="42261" y="42010"/>
                        <a:pt x="40937" y="44848"/>
                        <a:pt x="39213" y="47254"/>
                      </a:cubicBezTo>
                      <a:cubicBezTo>
                        <a:pt x="37490" y="49659"/>
                        <a:pt x="35335" y="51510"/>
                        <a:pt x="32811" y="52836"/>
                      </a:cubicBezTo>
                      <a:cubicBezTo>
                        <a:pt x="30287" y="54163"/>
                        <a:pt x="27394" y="54841"/>
                        <a:pt x="24131" y="54841"/>
                      </a:cubicBezTo>
                      <a:cubicBezTo>
                        <a:pt x="20869" y="54841"/>
                        <a:pt x="17914" y="54317"/>
                        <a:pt x="15421" y="53268"/>
                      </a:cubicBezTo>
                      <a:cubicBezTo>
                        <a:pt x="12928" y="52220"/>
                        <a:pt x="10804" y="50708"/>
                        <a:pt x="9019" y="48734"/>
                      </a:cubicBezTo>
                      <a:lnTo>
                        <a:pt x="9019" y="74181"/>
                      </a:lnTo>
                      <a:lnTo>
                        <a:pt x="0" y="74181"/>
                      </a:lnTo>
                      <a:lnTo>
                        <a:pt x="0" y="987"/>
                      </a:lnTo>
                      <a:lnTo>
                        <a:pt x="8249" y="987"/>
                      </a:lnTo>
                      <a:lnTo>
                        <a:pt x="8680" y="6847"/>
                      </a:lnTo>
                      <a:cubicBezTo>
                        <a:pt x="10465" y="4627"/>
                        <a:pt x="12620" y="2930"/>
                        <a:pt x="15174" y="1758"/>
                      </a:cubicBezTo>
                      <a:cubicBezTo>
                        <a:pt x="17729" y="586"/>
                        <a:pt x="20653" y="0"/>
                        <a:pt x="24008" y="0"/>
                      </a:cubicBezTo>
                      <a:cubicBezTo>
                        <a:pt x="27363" y="0"/>
                        <a:pt x="30257" y="648"/>
                        <a:pt x="32811" y="1943"/>
                      </a:cubicBezTo>
                      <a:cubicBezTo>
                        <a:pt x="35366" y="3239"/>
                        <a:pt x="37520" y="5089"/>
                        <a:pt x="39275" y="7434"/>
                      </a:cubicBezTo>
                      <a:cubicBezTo>
                        <a:pt x="41029" y="9778"/>
                        <a:pt x="42353" y="12615"/>
                        <a:pt x="43246" y="15947"/>
                      </a:cubicBezTo>
                      <a:cubicBezTo>
                        <a:pt x="44138" y="19247"/>
                        <a:pt x="44600" y="22917"/>
                        <a:pt x="44600" y="26958"/>
                      </a:cubicBezTo>
                      <a:lnTo>
                        <a:pt x="44600" y="27976"/>
                      </a:lnTo>
                      <a:close/>
                      <a:moveTo>
                        <a:pt x="35520" y="26989"/>
                      </a:moveTo>
                      <a:cubicBezTo>
                        <a:pt x="35520" y="24336"/>
                        <a:pt x="35243" y="21869"/>
                        <a:pt x="34689" y="19525"/>
                      </a:cubicBezTo>
                      <a:cubicBezTo>
                        <a:pt x="34135" y="17211"/>
                        <a:pt x="33273" y="15145"/>
                        <a:pt x="32103" y="13387"/>
                      </a:cubicBezTo>
                      <a:cubicBezTo>
                        <a:pt x="30934" y="11628"/>
                        <a:pt x="29456" y="10240"/>
                        <a:pt x="27671" y="9222"/>
                      </a:cubicBezTo>
                      <a:cubicBezTo>
                        <a:pt x="25886" y="8205"/>
                        <a:pt x="23762" y="7680"/>
                        <a:pt x="21269" y="7680"/>
                      </a:cubicBezTo>
                      <a:cubicBezTo>
                        <a:pt x="19730" y="7680"/>
                        <a:pt x="18345" y="7865"/>
                        <a:pt x="17114" y="8205"/>
                      </a:cubicBezTo>
                      <a:cubicBezTo>
                        <a:pt x="15882" y="8544"/>
                        <a:pt x="14744" y="9068"/>
                        <a:pt x="13728" y="9716"/>
                      </a:cubicBezTo>
                      <a:cubicBezTo>
                        <a:pt x="12712" y="10364"/>
                        <a:pt x="11819" y="11135"/>
                        <a:pt x="11050" y="12029"/>
                      </a:cubicBezTo>
                      <a:cubicBezTo>
                        <a:pt x="10280" y="12924"/>
                        <a:pt x="9573" y="13880"/>
                        <a:pt x="8988" y="14929"/>
                      </a:cubicBezTo>
                      <a:lnTo>
                        <a:pt x="8988" y="40190"/>
                      </a:lnTo>
                      <a:cubicBezTo>
                        <a:pt x="9573" y="41239"/>
                        <a:pt x="10250" y="42195"/>
                        <a:pt x="11050" y="43090"/>
                      </a:cubicBezTo>
                      <a:cubicBezTo>
                        <a:pt x="11850" y="43984"/>
                        <a:pt x="12712" y="44755"/>
                        <a:pt x="13728" y="45372"/>
                      </a:cubicBezTo>
                      <a:cubicBezTo>
                        <a:pt x="14744" y="46020"/>
                        <a:pt x="15882" y="46513"/>
                        <a:pt x="17144" y="46853"/>
                      </a:cubicBezTo>
                      <a:cubicBezTo>
                        <a:pt x="18406" y="47192"/>
                        <a:pt x="19822" y="47377"/>
                        <a:pt x="21392" y="47377"/>
                      </a:cubicBezTo>
                      <a:cubicBezTo>
                        <a:pt x="23824" y="47377"/>
                        <a:pt x="25947" y="46853"/>
                        <a:pt x="27702" y="45804"/>
                      </a:cubicBezTo>
                      <a:cubicBezTo>
                        <a:pt x="29487" y="44755"/>
                        <a:pt x="30934" y="43367"/>
                        <a:pt x="32103" y="41609"/>
                      </a:cubicBezTo>
                      <a:cubicBezTo>
                        <a:pt x="33273" y="39851"/>
                        <a:pt x="34135" y="37784"/>
                        <a:pt x="34689" y="35440"/>
                      </a:cubicBezTo>
                      <a:cubicBezTo>
                        <a:pt x="35243" y="33065"/>
                        <a:pt x="35520" y="30567"/>
                        <a:pt x="35520" y="27945"/>
                      </a:cubicBezTo>
                      <a:lnTo>
                        <a:pt x="35520" y="26927"/>
                      </a:lnTo>
                      <a:close/>
                    </a:path>
                  </a:pathLst>
                </a:custGeom>
                <a:grpFill/>
                <a:ln w="3075" cap="flat">
                  <a:noFill/>
                  <a:prstDash val="solid"/>
                  <a:miter/>
                </a:ln>
              </p:spPr>
              <p:txBody>
                <a:bodyPr rtlCol="0" anchor="ctr"/>
                <a:lstStyle/>
                <a:p>
                  <a:endParaRPr lang="en-IS">
                    <a:solidFill>
                      <a:schemeClr val="bg1"/>
                    </a:solidFill>
                  </a:endParaRPr>
                </a:p>
              </p:txBody>
            </p:sp>
            <p:sp>
              <p:nvSpPr>
                <p:cNvPr id="23" name="Freeform 22">
                  <a:extLst>
                    <a:ext uri="{FF2B5EF4-FFF2-40B4-BE49-F238E27FC236}">
                      <a16:creationId xmlns:a16="http://schemas.microsoft.com/office/drawing/2014/main" id="{FC733C9E-7A3D-7DDF-20D3-254E795C4011}"/>
                    </a:ext>
                  </a:extLst>
                </p:cNvPr>
                <p:cNvSpPr/>
                <p:nvPr/>
              </p:nvSpPr>
              <p:spPr>
                <a:xfrm>
                  <a:off x="11675162" y="623621"/>
                  <a:ext cx="43491" cy="54872"/>
                </a:xfrm>
                <a:custGeom>
                  <a:avLst/>
                  <a:gdLst>
                    <a:gd name="connsiteX0" fmla="*/ 34012 w 43491"/>
                    <a:gd name="connsiteY0" fmla="*/ 53885 h 54872"/>
                    <a:gd name="connsiteX1" fmla="*/ 33242 w 43491"/>
                    <a:gd name="connsiteY1" fmla="*/ 51418 h 54872"/>
                    <a:gd name="connsiteX2" fmla="*/ 32750 w 43491"/>
                    <a:gd name="connsiteY2" fmla="*/ 48302 h 54872"/>
                    <a:gd name="connsiteX3" fmla="*/ 29887 w 43491"/>
                    <a:gd name="connsiteY3" fmla="*/ 50832 h 54872"/>
                    <a:gd name="connsiteX4" fmla="*/ 26440 w 43491"/>
                    <a:gd name="connsiteY4" fmla="*/ 52929 h 54872"/>
                    <a:gd name="connsiteX5" fmla="*/ 22377 w 43491"/>
                    <a:gd name="connsiteY5" fmla="*/ 54348 h 54872"/>
                    <a:gd name="connsiteX6" fmla="*/ 17760 w 43491"/>
                    <a:gd name="connsiteY6" fmla="*/ 54872 h 54872"/>
                    <a:gd name="connsiteX7" fmla="*/ 10434 w 43491"/>
                    <a:gd name="connsiteY7" fmla="*/ 53638 h 54872"/>
                    <a:gd name="connsiteX8" fmla="*/ 4832 w 43491"/>
                    <a:gd name="connsiteY8" fmla="*/ 50307 h 54872"/>
                    <a:gd name="connsiteX9" fmla="*/ 1262 w 43491"/>
                    <a:gd name="connsiteY9" fmla="*/ 45341 h 54872"/>
                    <a:gd name="connsiteX10" fmla="*/ 0 w 43491"/>
                    <a:gd name="connsiteY10" fmla="*/ 39203 h 54872"/>
                    <a:gd name="connsiteX11" fmla="*/ 1662 w 43491"/>
                    <a:gd name="connsiteY11" fmla="*/ 31708 h 54872"/>
                    <a:gd name="connsiteX12" fmla="*/ 6402 w 43491"/>
                    <a:gd name="connsiteY12" fmla="*/ 26249 h 54872"/>
                    <a:gd name="connsiteX13" fmla="*/ 13882 w 43491"/>
                    <a:gd name="connsiteY13" fmla="*/ 22917 h 54872"/>
                    <a:gd name="connsiteX14" fmla="*/ 23670 w 43491"/>
                    <a:gd name="connsiteY14" fmla="*/ 21807 h 54872"/>
                    <a:gd name="connsiteX15" fmla="*/ 32627 w 43491"/>
                    <a:gd name="connsiteY15" fmla="*/ 21807 h 54872"/>
                    <a:gd name="connsiteX16" fmla="*/ 32627 w 43491"/>
                    <a:gd name="connsiteY16" fmla="*/ 17643 h 54872"/>
                    <a:gd name="connsiteX17" fmla="*/ 29795 w 43491"/>
                    <a:gd name="connsiteY17" fmla="*/ 10086 h 54872"/>
                    <a:gd name="connsiteX18" fmla="*/ 21453 w 43491"/>
                    <a:gd name="connsiteY18" fmla="*/ 7279 h 54872"/>
                    <a:gd name="connsiteX19" fmla="*/ 16837 w 43491"/>
                    <a:gd name="connsiteY19" fmla="*/ 7958 h 54872"/>
                    <a:gd name="connsiteX20" fmla="*/ 13266 w 43491"/>
                    <a:gd name="connsiteY20" fmla="*/ 9778 h 54872"/>
                    <a:gd name="connsiteX21" fmla="*/ 10958 w 43491"/>
                    <a:gd name="connsiteY21" fmla="*/ 12430 h 54872"/>
                    <a:gd name="connsiteX22" fmla="*/ 10127 w 43491"/>
                    <a:gd name="connsiteY22" fmla="*/ 15607 h 54872"/>
                    <a:gd name="connsiteX23" fmla="*/ 1046 w 43491"/>
                    <a:gd name="connsiteY23" fmla="*/ 15607 h 54872"/>
                    <a:gd name="connsiteX24" fmla="*/ 2524 w 43491"/>
                    <a:gd name="connsiteY24" fmla="*/ 9994 h 54872"/>
                    <a:gd name="connsiteX25" fmla="*/ 6741 w 43491"/>
                    <a:gd name="connsiteY25" fmla="*/ 4997 h 54872"/>
                    <a:gd name="connsiteX26" fmla="*/ 13358 w 43491"/>
                    <a:gd name="connsiteY26" fmla="*/ 1388 h 54872"/>
                    <a:gd name="connsiteX27" fmla="*/ 22007 w 43491"/>
                    <a:gd name="connsiteY27" fmla="*/ 0 h 54872"/>
                    <a:gd name="connsiteX28" fmla="*/ 29918 w 43491"/>
                    <a:gd name="connsiteY28" fmla="*/ 1110 h 54872"/>
                    <a:gd name="connsiteX29" fmla="*/ 36135 w 43491"/>
                    <a:gd name="connsiteY29" fmla="*/ 4442 h 54872"/>
                    <a:gd name="connsiteX30" fmla="*/ 40167 w 43491"/>
                    <a:gd name="connsiteY30" fmla="*/ 9994 h 54872"/>
                    <a:gd name="connsiteX31" fmla="*/ 41645 w 43491"/>
                    <a:gd name="connsiteY31" fmla="*/ 17766 h 54872"/>
                    <a:gd name="connsiteX32" fmla="*/ 41645 w 43491"/>
                    <a:gd name="connsiteY32" fmla="*/ 42349 h 54872"/>
                    <a:gd name="connsiteX33" fmla="*/ 42107 w 43491"/>
                    <a:gd name="connsiteY33" fmla="*/ 47994 h 54872"/>
                    <a:gd name="connsiteX34" fmla="*/ 43492 w 43491"/>
                    <a:gd name="connsiteY34" fmla="*/ 53114 h 54872"/>
                    <a:gd name="connsiteX35" fmla="*/ 43492 w 43491"/>
                    <a:gd name="connsiteY35" fmla="*/ 53885 h 54872"/>
                    <a:gd name="connsiteX36" fmla="*/ 34042 w 43491"/>
                    <a:gd name="connsiteY36" fmla="*/ 53885 h 54872"/>
                    <a:gd name="connsiteX37" fmla="*/ 19053 w 43491"/>
                    <a:gd name="connsiteY37" fmla="*/ 47007 h 54872"/>
                    <a:gd name="connsiteX38" fmla="*/ 23639 w 43491"/>
                    <a:gd name="connsiteY38" fmla="*/ 46328 h 54872"/>
                    <a:gd name="connsiteX39" fmla="*/ 27548 w 43491"/>
                    <a:gd name="connsiteY39" fmla="*/ 44539 h 54872"/>
                    <a:gd name="connsiteX40" fmla="*/ 30595 w 43491"/>
                    <a:gd name="connsiteY40" fmla="*/ 42010 h 54872"/>
                    <a:gd name="connsiteX41" fmla="*/ 32627 w 43491"/>
                    <a:gd name="connsiteY41" fmla="*/ 39080 h 54872"/>
                    <a:gd name="connsiteX42" fmla="*/ 32627 w 43491"/>
                    <a:gd name="connsiteY42" fmla="*/ 28223 h 54872"/>
                    <a:gd name="connsiteX43" fmla="*/ 25116 w 43491"/>
                    <a:gd name="connsiteY43" fmla="*/ 28223 h 54872"/>
                    <a:gd name="connsiteX44" fmla="*/ 13174 w 43491"/>
                    <a:gd name="connsiteY44" fmla="*/ 30628 h 54872"/>
                    <a:gd name="connsiteX45" fmla="*/ 8988 w 43491"/>
                    <a:gd name="connsiteY45" fmla="*/ 37939 h 54872"/>
                    <a:gd name="connsiteX46" fmla="*/ 9634 w 43491"/>
                    <a:gd name="connsiteY46" fmla="*/ 41517 h 54872"/>
                    <a:gd name="connsiteX47" fmla="*/ 11573 w 43491"/>
                    <a:gd name="connsiteY47" fmla="*/ 44385 h 54872"/>
                    <a:gd name="connsiteX48" fmla="*/ 14744 w 43491"/>
                    <a:gd name="connsiteY48" fmla="*/ 46297 h 54872"/>
                    <a:gd name="connsiteX49" fmla="*/ 19114 w 43491"/>
                    <a:gd name="connsiteY49" fmla="*/ 47007 h 5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43491" h="54872">
                      <a:moveTo>
                        <a:pt x="34012" y="53885"/>
                      </a:moveTo>
                      <a:cubicBezTo>
                        <a:pt x="33673" y="53237"/>
                        <a:pt x="33427" y="52405"/>
                        <a:pt x="33242" y="51418"/>
                      </a:cubicBezTo>
                      <a:cubicBezTo>
                        <a:pt x="33057" y="50431"/>
                        <a:pt x="32873" y="49382"/>
                        <a:pt x="32750" y="48302"/>
                      </a:cubicBezTo>
                      <a:cubicBezTo>
                        <a:pt x="31919" y="49197"/>
                        <a:pt x="30964" y="50030"/>
                        <a:pt x="29887" y="50832"/>
                      </a:cubicBezTo>
                      <a:cubicBezTo>
                        <a:pt x="28810" y="51634"/>
                        <a:pt x="27671" y="52343"/>
                        <a:pt x="26440" y="52929"/>
                      </a:cubicBezTo>
                      <a:cubicBezTo>
                        <a:pt x="25209" y="53515"/>
                        <a:pt x="23823" y="54009"/>
                        <a:pt x="22377" y="54348"/>
                      </a:cubicBezTo>
                      <a:cubicBezTo>
                        <a:pt x="20899" y="54687"/>
                        <a:pt x="19360" y="54872"/>
                        <a:pt x="17760" y="54872"/>
                      </a:cubicBezTo>
                      <a:cubicBezTo>
                        <a:pt x="15051" y="54872"/>
                        <a:pt x="12620" y="54471"/>
                        <a:pt x="10434" y="53638"/>
                      </a:cubicBezTo>
                      <a:cubicBezTo>
                        <a:pt x="8249" y="52806"/>
                        <a:pt x="6371" y="51726"/>
                        <a:pt x="4832" y="50307"/>
                      </a:cubicBezTo>
                      <a:cubicBezTo>
                        <a:pt x="3293" y="48888"/>
                        <a:pt x="2093" y="47254"/>
                        <a:pt x="1262" y="45341"/>
                      </a:cubicBezTo>
                      <a:cubicBezTo>
                        <a:pt x="431" y="43429"/>
                        <a:pt x="0" y="41393"/>
                        <a:pt x="0" y="39203"/>
                      </a:cubicBezTo>
                      <a:cubicBezTo>
                        <a:pt x="0" y="36366"/>
                        <a:pt x="554" y="33867"/>
                        <a:pt x="1662" y="31708"/>
                      </a:cubicBezTo>
                      <a:cubicBezTo>
                        <a:pt x="2770" y="29549"/>
                        <a:pt x="4340" y="27729"/>
                        <a:pt x="6402" y="26249"/>
                      </a:cubicBezTo>
                      <a:cubicBezTo>
                        <a:pt x="8464" y="24768"/>
                        <a:pt x="10958" y="23688"/>
                        <a:pt x="13882" y="22917"/>
                      </a:cubicBezTo>
                      <a:cubicBezTo>
                        <a:pt x="16806" y="22146"/>
                        <a:pt x="20068" y="21807"/>
                        <a:pt x="23670" y="21807"/>
                      </a:cubicBezTo>
                      <a:lnTo>
                        <a:pt x="32627" y="21807"/>
                      </a:lnTo>
                      <a:lnTo>
                        <a:pt x="32627" y="17643"/>
                      </a:lnTo>
                      <a:cubicBezTo>
                        <a:pt x="32627" y="14497"/>
                        <a:pt x="31672" y="11968"/>
                        <a:pt x="29795" y="10086"/>
                      </a:cubicBezTo>
                      <a:cubicBezTo>
                        <a:pt x="27917" y="8205"/>
                        <a:pt x="25116" y="7279"/>
                        <a:pt x="21453" y="7279"/>
                      </a:cubicBezTo>
                      <a:cubicBezTo>
                        <a:pt x="19761" y="7279"/>
                        <a:pt x="18222" y="7495"/>
                        <a:pt x="16837" y="7958"/>
                      </a:cubicBezTo>
                      <a:cubicBezTo>
                        <a:pt x="15451" y="8421"/>
                        <a:pt x="14251" y="9037"/>
                        <a:pt x="13266" y="9778"/>
                      </a:cubicBezTo>
                      <a:cubicBezTo>
                        <a:pt x="12281" y="10518"/>
                        <a:pt x="11512" y="11443"/>
                        <a:pt x="10958" y="12430"/>
                      </a:cubicBezTo>
                      <a:cubicBezTo>
                        <a:pt x="10404" y="13417"/>
                        <a:pt x="10127" y="14497"/>
                        <a:pt x="10127" y="15607"/>
                      </a:cubicBezTo>
                      <a:lnTo>
                        <a:pt x="1046" y="15607"/>
                      </a:lnTo>
                      <a:cubicBezTo>
                        <a:pt x="1046" y="13726"/>
                        <a:pt x="1539" y="11844"/>
                        <a:pt x="2524" y="9994"/>
                      </a:cubicBezTo>
                      <a:cubicBezTo>
                        <a:pt x="3509" y="8143"/>
                        <a:pt x="4925" y="6477"/>
                        <a:pt x="6741" y="4997"/>
                      </a:cubicBezTo>
                      <a:cubicBezTo>
                        <a:pt x="8557" y="3516"/>
                        <a:pt x="10773" y="2313"/>
                        <a:pt x="13358" y="1388"/>
                      </a:cubicBezTo>
                      <a:cubicBezTo>
                        <a:pt x="15944" y="463"/>
                        <a:pt x="18837" y="0"/>
                        <a:pt x="22007" y="0"/>
                      </a:cubicBezTo>
                      <a:cubicBezTo>
                        <a:pt x="24870" y="0"/>
                        <a:pt x="27517" y="370"/>
                        <a:pt x="29918" y="1110"/>
                      </a:cubicBezTo>
                      <a:cubicBezTo>
                        <a:pt x="32350" y="1851"/>
                        <a:pt x="34412" y="2961"/>
                        <a:pt x="36135" y="4442"/>
                      </a:cubicBezTo>
                      <a:cubicBezTo>
                        <a:pt x="37859" y="5922"/>
                        <a:pt x="39213" y="7773"/>
                        <a:pt x="40167" y="9994"/>
                      </a:cubicBezTo>
                      <a:cubicBezTo>
                        <a:pt x="41122" y="12214"/>
                        <a:pt x="41645" y="14805"/>
                        <a:pt x="41645" y="17766"/>
                      </a:cubicBezTo>
                      <a:lnTo>
                        <a:pt x="41645" y="42349"/>
                      </a:lnTo>
                      <a:cubicBezTo>
                        <a:pt x="41645" y="44138"/>
                        <a:pt x="41799" y="46020"/>
                        <a:pt x="42107" y="47994"/>
                      </a:cubicBezTo>
                      <a:cubicBezTo>
                        <a:pt x="42414" y="49968"/>
                        <a:pt x="42876" y="51664"/>
                        <a:pt x="43492" y="53114"/>
                      </a:cubicBezTo>
                      <a:lnTo>
                        <a:pt x="43492" y="53885"/>
                      </a:lnTo>
                      <a:lnTo>
                        <a:pt x="34042" y="53885"/>
                      </a:lnTo>
                      <a:close/>
                      <a:moveTo>
                        <a:pt x="19053" y="47007"/>
                      </a:moveTo>
                      <a:cubicBezTo>
                        <a:pt x="20684" y="47007"/>
                        <a:pt x="22192" y="46791"/>
                        <a:pt x="23639" y="46328"/>
                      </a:cubicBezTo>
                      <a:cubicBezTo>
                        <a:pt x="25055" y="45866"/>
                        <a:pt x="26378" y="45280"/>
                        <a:pt x="27548" y="44539"/>
                      </a:cubicBezTo>
                      <a:cubicBezTo>
                        <a:pt x="28717" y="43799"/>
                        <a:pt x="29733" y="42966"/>
                        <a:pt x="30595" y="42010"/>
                      </a:cubicBezTo>
                      <a:cubicBezTo>
                        <a:pt x="31457" y="41054"/>
                        <a:pt x="32134" y="40098"/>
                        <a:pt x="32627" y="39080"/>
                      </a:cubicBezTo>
                      <a:lnTo>
                        <a:pt x="32627" y="28223"/>
                      </a:lnTo>
                      <a:lnTo>
                        <a:pt x="25116" y="28223"/>
                      </a:lnTo>
                      <a:cubicBezTo>
                        <a:pt x="19945" y="28223"/>
                        <a:pt x="15975" y="29025"/>
                        <a:pt x="13174" y="30628"/>
                      </a:cubicBezTo>
                      <a:cubicBezTo>
                        <a:pt x="10373" y="32232"/>
                        <a:pt x="8988" y="34669"/>
                        <a:pt x="8988" y="37939"/>
                      </a:cubicBezTo>
                      <a:cubicBezTo>
                        <a:pt x="8988" y="39203"/>
                        <a:pt x="9203" y="40406"/>
                        <a:pt x="9634" y="41517"/>
                      </a:cubicBezTo>
                      <a:cubicBezTo>
                        <a:pt x="10065" y="42627"/>
                        <a:pt x="10711" y="43583"/>
                        <a:pt x="11573" y="44385"/>
                      </a:cubicBezTo>
                      <a:cubicBezTo>
                        <a:pt x="12435" y="45187"/>
                        <a:pt x="13482" y="45804"/>
                        <a:pt x="14744" y="46297"/>
                      </a:cubicBezTo>
                      <a:cubicBezTo>
                        <a:pt x="16005" y="46791"/>
                        <a:pt x="17452" y="47007"/>
                        <a:pt x="19114" y="47007"/>
                      </a:cubicBezTo>
                      <a:close/>
                    </a:path>
                  </a:pathLst>
                </a:custGeom>
                <a:grpFill/>
                <a:ln w="3075" cap="flat">
                  <a:noFill/>
                  <a:prstDash val="solid"/>
                  <a:miter/>
                </a:ln>
              </p:spPr>
              <p:txBody>
                <a:bodyPr rtlCol="0" anchor="ctr"/>
                <a:lstStyle/>
                <a:p>
                  <a:endParaRPr lang="en-IS">
                    <a:solidFill>
                      <a:schemeClr val="bg1"/>
                    </a:solidFill>
                  </a:endParaRPr>
                </a:p>
              </p:txBody>
            </p:sp>
            <p:sp>
              <p:nvSpPr>
                <p:cNvPr id="25" name="Freeform 24">
                  <a:extLst>
                    <a:ext uri="{FF2B5EF4-FFF2-40B4-BE49-F238E27FC236}">
                      <a16:creationId xmlns:a16="http://schemas.microsoft.com/office/drawing/2014/main" id="{E54E5539-9CBA-1489-06D9-4892BC43EA20}"/>
                    </a:ext>
                  </a:extLst>
                </p:cNvPr>
                <p:cNvSpPr/>
                <p:nvPr/>
              </p:nvSpPr>
              <p:spPr>
                <a:xfrm>
                  <a:off x="11730935" y="623651"/>
                  <a:ext cx="41491" cy="53823"/>
                </a:xfrm>
                <a:custGeom>
                  <a:avLst/>
                  <a:gdLst>
                    <a:gd name="connsiteX0" fmla="*/ 8495 w 41491"/>
                    <a:gd name="connsiteY0" fmla="*/ 987 h 53823"/>
                    <a:gd name="connsiteX1" fmla="*/ 8803 w 41491"/>
                    <a:gd name="connsiteY1" fmla="*/ 7619 h 53823"/>
                    <a:gd name="connsiteX2" fmla="*/ 15636 w 41491"/>
                    <a:gd name="connsiteY2" fmla="*/ 2036 h 53823"/>
                    <a:gd name="connsiteX3" fmla="*/ 24593 w 41491"/>
                    <a:gd name="connsiteY3" fmla="*/ 0 h 53823"/>
                    <a:gd name="connsiteX4" fmla="*/ 31580 w 41491"/>
                    <a:gd name="connsiteY4" fmla="*/ 1049 h 53823"/>
                    <a:gd name="connsiteX5" fmla="*/ 36905 w 41491"/>
                    <a:gd name="connsiteY5" fmla="*/ 4411 h 53823"/>
                    <a:gd name="connsiteX6" fmla="*/ 40291 w 41491"/>
                    <a:gd name="connsiteY6" fmla="*/ 10364 h 53823"/>
                    <a:gd name="connsiteX7" fmla="*/ 41491 w 41491"/>
                    <a:gd name="connsiteY7" fmla="*/ 19185 h 53823"/>
                    <a:gd name="connsiteX8" fmla="*/ 41491 w 41491"/>
                    <a:gd name="connsiteY8" fmla="*/ 53823 h 53823"/>
                    <a:gd name="connsiteX9" fmla="*/ 32473 w 41491"/>
                    <a:gd name="connsiteY9" fmla="*/ 53823 h 53823"/>
                    <a:gd name="connsiteX10" fmla="*/ 32473 w 41491"/>
                    <a:gd name="connsiteY10" fmla="*/ 19093 h 53823"/>
                    <a:gd name="connsiteX11" fmla="*/ 31795 w 41491"/>
                    <a:gd name="connsiteY11" fmla="*/ 13849 h 53823"/>
                    <a:gd name="connsiteX12" fmla="*/ 29764 w 41491"/>
                    <a:gd name="connsiteY12" fmla="*/ 10302 h 53823"/>
                    <a:gd name="connsiteX13" fmla="*/ 26440 w 41491"/>
                    <a:gd name="connsiteY13" fmla="*/ 8297 h 53823"/>
                    <a:gd name="connsiteX14" fmla="*/ 21884 w 41491"/>
                    <a:gd name="connsiteY14" fmla="*/ 7649 h 53823"/>
                    <a:gd name="connsiteX15" fmla="*/ 14189 w 41491"/>
                    <a:gd name="connsiteY15" fmla="*/ 9994 h 53823"/>
                    <a:gd name="connsiteX16" fmla="*/ 9018 w 41491"/>
                    <a:gd name="connsiteY16" fmla="*/ 16162 h 53823"/>
                    <a:gd name="connsiteX17" fmla="*/ 9018 w 41491"/>
                    <a:gd name="connsiteY17" fmla="*/ 53823 h 53823"/>
                    <a:gd name="connsiteX18" fmla="*/ 0 w 41491"/>
                    <a:gd name="connsiteY18" fmla="*/ 53823 h 53823"/>
                    <a:gd name="connsiteX19" fmla="*/ 0 w 41491"/>
                    <a:gd name="connsiteY19" fmla="*/ 956 h 53823"/>
                    <a:gd name="connsiteX20" fmla="*/ 8526 w 41491"/>
                    <a:gd name="connsiteY20" fmla="*/ 956 h 53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491" h="53823">
                      <a:moveTo>
                        <a:pt x="8495" y="987"/>
                      </a:moveTo>
                      <a:lnTo>
                        <a:pt x="8803" y="7619"/>
                      </a:lnTo>
                      <a:cubicBezTo>
                        <a:pt x="10681" y="5244"/>
                        <a:pt x="12958" y="3362"/>
                        <a:pt x="15636" y="2036"/>
                      </a:cubicBezTo>
                      <a:cubicBezTo>
                        <a:pt x="18314" y="679"/>
                        <a:pt x="21300" y="0"/>
                        <a:pt x="24593" y="0"/>
                      </a:cubicBezTo>
                      <a:cubicBezTo>
                        <a:pt x="27148" y="0"/>
                        <a:pt x="29487" y="339"/>
                        <a:pt x="31580" y="1049"/>
                      </a:cubicBezTo>
                      <a:cubicBezTo>
                        <a:pt x="33673" y="1758"/>
                        <a:pt x="35427" y="2869"/>
                        <a:pt x="36905" y="4411"/>
                      </a:cubicBezTo>
                      <a:cubicBezTo>
                        <a:pt x="38382" y="5953"/>
                        <a:pt x="39490" y="7958"/>
                        <a:pt x="40291" y="10364"/>
                      </a:cubicBezTo>
                      <a:cubicBezTo>
                        <a:pt x="41091" y="12770"/>
                        <a:pt x="41491" y="15731"/>
                        <a:pt x="41491" y="19185"/>
                      </a:cubicBezTo>
                      <a:lnTo>
                        <a:pt x="41491" y="53823"/>
                      </a:lnTo>
                      <a:lnTo>
                        <a:pt x="32473" y="53823"/>
                      </a:lnTo>
                      <a:lnTo>
                        <a:pt x="32473" y="19093"/>
                      </a:lnTo>
                      <a:cubicBezTo>
                        <a:pt x="32473" y="17026"/>
                        <a:pt x="32257" y="15299"/>
                        <a:pt x="31795" y="13849"/>
                      </a:cubicBezTo>
                      <a:cubicBezTo>
                        <a:pt x="31334" y="12399"/>
                        <a:pt x="30657" y="11227"/>
                        <a:pt x="29764" y="10302"/>
                      </a:cubicBezTo>
                      <a:cubicBezTo>
                        <a:pt x="28871" y="9377"/>
                        <a:pt x="27763" y="8729"/>
                        <a:pt x="26440" y="8297"/>
                      </a:cubicBezTo>
                      <a:cubicBezTo>
                        <a:pt x="25116" y="7865"/>
                        <a:pt x="23608" y="7649"/>
                        <a:pt x="21884" y="7649"/>
                      </a:cubicBezTo>
                      <a:cubicBezTo>
                        <a:pt x="18960" y="7649"/>
                        <a:pt x="16375" y="8421"/>
                        <a:pt x="14189" y="9994"/>
                      </a:cubicBezTo>
                      <a:cubicBezTo>
                        <a:pt x="12004" y="11567"/>
                        <a:pt x="10250" y="13602"/>
                        <a:pt x="9018" y="16162"/>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grpSp>
              <p:nvGrpSpPr>
                <p:cNvPr id="27" name="Graphic 1">
                  <a:extLst>
                    <a:ext uri="{FF2B5EF4-FFF2-40B4-BE49-F238E27FC236}">
                      <a16:creationId xmlns:a16="http://schemas.microsoft.com/office/drawing/2014/main" id="{A5790EEB-2C9E-1188-0C0E-618A0F3B9608}"/>
                    </a:ext>
                  </a:extLst>
                </p:cNvPr>
                <p:cNvGrpSpPr/>
                <p:nvPr/>
              </p:nvGrpSpPr>
              <p:grpSpPr>
                <a:xfrm>
                  <a:off x="10977294" y="623621"/>
                  <a:ext cx="97294" cy="54872"/>
                  <a:chOff x="10977294" y="623621"/>
                  <a:chExt cx="97294" cy="54872"/>
                </a:xfrm>
                <a:grpFill/>
              </p:grpSpPr>
              <p:sp>
                <p:nvSpPr>
                  <p:cNvPr id="31" name="Freeform 30">
                    <a:extLst>
                      <a:ext uri="{FF2B5EF4-FFF2-40B4-BE49-F238E27FC236}">
                        <a16:creationId xmlns:a16="http://schemas.microsoft.com/office/drawing/2014/main" id="{428B4622-EA91-243B-5C98-752C60D88E51}"/>
                      </a:ext>
                    </a:extLst>
                  </p:cNvPr>
                  <p:cNvSpPr/>
                  <p:nvPr/>
                </p:nvSpPr>
                <p:spPr>
                  <a:xfrm>
                    <a:off x="10977294" y="623621"/>
                    <a:ext cx="43491" cy="54872"/>
                  </a:xfrm>
                  <a:custGeom>
                    <a:avLst/>
                    <a:gdLst>
                      <a:gd name="connsiteX0" fmla="*/ 34012 w 43491"/>
                      <a:gd name="connsiteY0" fmla="*/ 53885 h 54872"/>
                      <a:gd name="connsiteX1" fmla="*/ 33242 w 43491"/>
                      <a:gd name="connsiteY1" fmla="*/ 51418 h 54872"/>
                      <a:gd name="connsiteX2" fmla="*/ 32750 w 43491"/>
                      <a:gd name="connsiteY2" fmla="*/ 48302 h 54872"/>
                      <a:gd name="connsiteX3" fmla="*/ 29887 w 43491"/>
                      <a:gd name="connsiteY3" fmla="*/ 50832 h 54872"/>
                      <a:gd name="connsiteX4" fmla="*/ 26440 w 43491"/>
                      <a:gd name="connsiteY4" fmla="*/ 52929 h 54872"/>
                      <a:gd name="connsiteX5" fmla="*/ 22377 w 43491"/>
                      <a:gd name="connsiteY5" fmla="*/ 54348 h 54872"/>
                      <a:gd name="connsiteX6" fmla="*/ 17760 w 43491"/>
                      <a:gd name="connsiteY6" fmla="*/ 54872 h 54872"/>
                      <a:gd name="connsiteX7" fmla="*/ 10434 w 43491"/>
                      <a:gd name="connsiteY7" fmla="*/ 53638 h 54872"/>
                      <a:gd name="connsiteX8" fmla="*/ 4832 w 43491"/>
                      <a:gd name="connsiteY8" fmla="*/ 50307 h 54872"/>
                      <a:gd name="connsiteX9" fmla="*/ 1262 w 43491"/>
                      <a:gd name="connsiteY9" fmla="*/ 45341 h 54872"/>
                      <a:gd name="connsiteX10" fmla="*/ 0 w 43491"/>
                      <a:gd name="connsiteY10" fmla="*/ 39203 h 54872"/>
                      <a:gd name="connsiteX11" fmla="*/ 1662 w 43491"/>
                      <a:gd name="connsiteY11" fmla="*/ 31708 h 54872"/>
                      <a:gd name="connsiteX12" fmla="*/ 6402 w 43491"/>
                      <a:gd name="connsiteY12" fmla="*/ 26249 h 54872"/>
                      <a:gd name="connsiteX13" fmla="*/ 13882 w 43491"/>
                      <a:gd name="connsiteY13" fmla="*/ 22917 h 54872"/>
                      <a:gd name="connsiteX14" fmla="*/ 23670 w 43491"/>
                      <a:gd name="connsiteY14" fmla="*/ 21807 h 54872"/>
                      <a:gd name="connsiteX15" fmla="*/ 32626 w 43491"/>
                      <a:gd name="connsiteY15" fmla="*/ 21807 h 54872"/>
                      <a:gd name="connsiteX16" fmla="*/ 32626 w 43491"/>
                      <a:gd name="connsiteY16" fmla="*/ 17643 h 54872"/>
                      <a:gd name="connsiteX17" fmla="*/ 29795 w 43491"/>
                      <a:gd name="connsiteY17" fmla="*/ 10086 h 54872"/>
                      <a:gd name="connsiteX18" fmla="*/ 21453 w 43491"/>
                      <a:gd name="connsiteY18" fmla="*/ 7279 h 54872"/>
                      <a:gd name="connsiteX19" fmla="*/ 16836 w 43491"/>
                      <a:gd name="connsiteY19" fmla="*/ 7958 h 54872"/>
                      <a:gd name="connsiteX20" fmla="*/ 13266 w 43491"/>
                      <a:gd name="connsiteY20" fmla="*/ 9778 h 54872"/>
                      <a:gd name="connsiteX21" fmla="*/ 10958 w 43491"/>
                      <a:gd name="connsiteY21" fmla="*/ 12430 h 54872"/>
                      <a:gd name="connsiteX22" fmla="*/ 10127 w 43491"/>
                      <a:gd name="connsiteY22" fmla="*/ 15607 h 54872"/>
                      <a:gd name="connsiteX23" fmla="*/ 1046 w 43491"/>
                      <a:gd name="connsiteY23" fmla="*/ 15607 h 54872"/>
                      <a:gd name="connsiteX24" fmla="*/ 2524 w 43491"/>
                      <a:gd name="connsiteY24" fmla="*/ 9994 h 54872"/>
                      <a:gd name="connsiteX25" fmla="*/ 6741 w 43491"/>
                      <a:gd name="connsiteY25" fmla="*/ 4997 h 54872"/>
                      <a:gd name="connsiteX26" fmla="*/ 13358 w 43491"/>
                      <a:gd name="connsiteY26" fmla="*/ 1388 h 54872"/>
                      <a:gd name="connsiteX27" fmla="*/ 22007 w 43491"/>
                      <a:gd name="connsiteY27" fmla="*/ 0 h 54872"/>
                      <a:gd name="connsiteX28" fmla="*/ 29918 w 43491"/>
                      <a:gd name="connsiteY28" fmla="*/ 1110 h 54872"/>
                      <a:gd name="connsiteX29" fmla="*/ 36135 w 43491"/>
                      <a:gd name="connsiteY29" fmla="*/ 4442 h 54872"/>
                      <a:gd name="connsiteX30" fmla="*/ 40167 w 43491"/>
                      <a:gd name="connsiteY30" fmla="*/ 9994 h 54872"/>
                      <a:gd name="connsiteX31" fmla="*/ 41645 w 43491"/>
                      <a:gd name="connsiteY31" fmla="*/ 17766 h 54872"/>
                      <a:gd name="connsiteX32" fmla="*/ 41645 w 43491"/>
                      <a:gd name="connsiteY32" fmla="*/ 42349 h 54872"/>
                      <a:gd name="connsiteX33" fmla="*/ 42107 w 43491"/>
                      <a:gd name="connsiteY33" fmla="*/ 47994 h 54872"/>
                      <a:gd name="connsiteX34" fmla="*/ 43492 w 43491"/>
                      <a:gd name="connsiteY34" fmla="*/ 53114 h 54872"/>
                      <a:gd name="connsiteX35" fmla="*/ 43492 w 43491"/>
                      <a:gd name="connsiteY35" fmla="*/ 53885 h 54872"/>
                      <a:gd name="connsiteX36" fmla="*/ 34042 w 43491"/>
                      <a:gd name="connsiteY36" fmla="*/ 53885 h 54872"/>
                      <a:gd name="connsiteX37" fmla="*/ 19053 w 43491"/>
                      <a:gd name="connsiteY37" fmla="*/ 47007 h 54872"/>
                      <a:gd name="connsiteX38" fmla="*/ 23639 w 43491"/>
                      <a:gd name="connsiteY38" fmla="*/ 46328 h 54872"/>
                      <a:gd name="connsiteX39" fmla="*/ 27548 w 43491"/>
                      <a:gd name="connsiteY39" fmla="*/ 44539 h 54872"/>
                      <a:gd name="connsiteX40" fmla="*/ 30595 w 43491"/>
                      <a:gd name="connsiteY40" fmla="*/ 42010 h 54872"/>
                      <a:gd name="connsiteX41" fmla="*/ 32626 w 43491"/>
                      <a:gd name="connsiteY41" fmla="*/ 39080 h 54872"/>
                      <a:gd name="connsiteX42" fmla="*/ 32626 w 43491"/>
                      <a:gd name="connsiteY42" fmla="*/ 28223 h 54872"/>
                      <a:gd name="connsiteX43" fmla="*/ 25116 w 43491"/>
                      <a:gd name="connsiteY43" fmla="*/ 28223 h 54872"/>
                      <a:gd name="connsiteX44" fmla="*/ 13174 w 43491"/>
                      <a:gd name="connsiteY44" fmla="*/ 30628 h 54872"/>
                      <a:gd name="connsiteX45" fmla="*/ 8988 w 43491"/>
                      <a:gd name="connsiteY45" fmla="*/ 37939 h 54872"/>
                      <a:gd name="connsiteX46" fmla="*/ 9634 w 43491"/>
                      <a:gd name="connsiteY46" fmla="*/ 41517 h 54872"/>
                      <a:gd name="connsiteX47" fmla="*/ 11573 w 43491"/>
                      <a:gd name="connsiteY47" fmla="*/ 44385 h 54872"/>
                      <a:gd name="connsiteX48" fmla="*/ 14743 w 43491"/>
                      <a:gd name="connsiteY48" fmla="*/ 46297 h 54872"/>
                      <a:gd name="connsiteX49" fmla="*/ 19114 w 43491"/>
                      <a:gd name="connsiteY49" fmla="*/ 47007 h 5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43491" h="54872">
                        <a:moveTo>
                          <a:pt x="34012" y="53885"/>
                        </a:moveTo>
                        <a:cubicBezTo>
                          <a:pt x="33673" y="53237"/>
                          <a:pt x="33427" y="52405"/>
                          <a:pt x="33242" y="51418"/>
                        </a:cubicBezTo>
                        <a:cubicBezTo>
                          <a:pt x="33057" y="50431"/>
                          <a:pt x="32873" y="49382"/>
                          <a:pt x="32750" y="48302"/>
                        </a:cubicBezTo>
                        <a:cubicBezTo>
                          <a:pt x="31919" y="49197"/>
                          <a:pt x="30964" y="50030"/>
                          <a:pt x="29887" y="50832"/>
                        </a:cubicBezTo>
                        <a:cubicBezTo>
                          <a:pt x="28810" y="51634"/>
                          <a:pt x="27671" y="52343"/>
                          <a:pt x="26440" y="52929"/>
                        </a:cubicBezTo>
                        <a:cubicBezTo>
                          <a:pt x="25209" y="53515"/>
                          <a:pt x="23823" y="54009"/>
                          <a:pt x="22377" y="54348"/>
                        </a:cubicBezTo>
                        <a:cubicBezTo>
                          <a:pt x="20899" y="54687"/>
                          <a:pt x="19360" y="54872"/>
                          <a:pt x="17760" y="54872"/>
                        </a:cubicBezTo>
                        <a:cubicBezTo>
                          <a:pt x="15051" y="54872"/>
                          <a:pt x="12620" y="54471"/>
                          <a:pt x="10434" y="53638"/>
                        </a:cubicBezTo>
                        <a:cubicBezTo>
                          <a:pt x="8249" y="52806"/>
                          <a:pt x="6371" y="51726"/>
                          <a:pt x="4832" y="50307"/>
                        </a:cubicBezTo>
                        <a:cubicBezTo>
                          <a:pt x="3293" y="48888"/>
                          <a:pt x="2093" y="47254"/>
                          <a:pt x="1262" y="45341"/>
                        </a:cubicBezTo>
                        <a:cubicBezTo>
                          <a:pt x="431" y="43429"/>
                          <a:pt x="0" y="41393"/>
                          <a:pt x="0" y="39203"/>
                        </a:cubicBezTo>
                        <a:cubicBezTo>
                          <a:pt x="0" y="36366"/>
                          <a:pt x="554" y="33867"/>
                          <a:pt x="1662" y="31708"/>
                        </a:cubicBezTo>
                        <a:cubicBezTo>
                          <a:pt x="2770" y="29549"/>
                          <a:pt x="4340" y="27729"/>
                          <a:pt x="6402" y="26249"/>
                        </a:cubicBezTo>
                        <a:cubicBezTo>
                          <a:pt x="8464" y="24768"/>
                          <a:pt x="10958" y="23688"/>
                          <a:pt x="13882" y="22917"/>
                        </a:cubicBezTo>
                        <a:cubicBezTo>
                          <a:pt x="16806" y="22146"/>
                          <a:pt x="20068" y="21807"/>
                          <a:pt x="23670" y="21807"/>
                        </a:cubicBezTo>
                        <a:lnTo>
                          <a:pt x="32626" y="21807"/>
                        </a:lnTo>
                        <a:lnTo>
                          <a:pt x="32626" y="17643"/>
                        </a:lnTo>
                        <a:cubicBezTo>
                          <a:pt x="32626" y="14497"/>
                          <a:pt x="31672" y="11968"/>
                          <a:pt x="29795" y="10086"/>
                        </a:cubicBezTo>
                        <a:cubicBezTo>
                          <a:pt x="27917" y="8205"/>
                          <a:pt x="25116" y="7279"/>
                          <a:pt x="21453" y="7279"/>
                        </a:cubicBezTo>
                        <a:cubicBezTo>
                          <a:pt x="19761" y="7279"/>
                          <a:pt x="18222" y="7495"/>
                          <a:pt x="16836" y="7958"/>
                        </a:cubicBezTo>
                        <a:cubicBezTo>
                          <a:pt x="15451" y="8421"/>
                          <a:pt x="14251" y="9037"/>
                          <a:pt x="13266" y="9778"/>
                        </a:cubicBezTo>
                        <a:cubicBezTo>
                          <a:pt x="12281" y="10518"/>
                          <a:pt x="11512" y="11443"/>
                          <a:pt x="10958" y="12430"/>
                        </a:cubicBezTo>
                        <a:cubicBezTo>
                          <a:pt x="10404" y="13417"/>
                          <a:pt x="10127" y="14497"/>
                          <a:pt x="10127" y="15607"/>
                        </a:cubicBezTo>
                        <a:lnTo>
                          <a:pt x="1046" y="15607"/>
                        </a:lnTo>
                        <a:cubicBezTo>
                          <a:pt x="1046" y="13726"/>
                          <a:pt x="1539" y="11844"/>
                          <a:pt x="2524" y="9994"/>
                        </a:cubicBezTo>
                        <a:cubicBezTo>
                          <a:pt x="3509" y="8143"/>
                          <a:pt x="4925" y="6477"/>
                          <a:pt x="6741" y="4997"/>
                        </a:cubicBezTo>
                        <a:cubicBezTo>
                          <a:pt x="8557" y="3516"/>
                          <a:pt x="10773" y="2313"/>
                          <a:pt x="13358" y="1388"/>
                        </a:cubicBezTo>
                        <a:cubicBezTo>
                          <a:pt x="15944" y="463"/>
                          <a:pt x="18837" y="0"/>
                          <a:pt x="22007" y="0"/>
                        </a:cubicBezTo>
                        <a:cubicBezTo>
                          <a:pt x="24870" y="0"/>
                          <a:pt x="27517" y="370"/>
                          <a:pt x="29918" y="1110"/>
                        </a:cubicBezTo>
                        <a:cubicBezTo>
                          <a:pt x="32319" y="1851"/>
                          <a:pt x="34412" y="2961"/>
                          <a:pt x="36135" y="4442"/>
                        </a:cubicBezTo>
                        <a:cubicBezTo>
                          <a:pt x="37859" y="5922"/>
                          <a:pt x="39213" y="7773"/>
                          <a:pt x="40167" y="9994"/>
                        </a:cubicBezTo>
                        <a:cubicBezTo>
                          <a:pt x="41152" y="12214"/>
                          <a:pt x="41645" y="14805"/>
                          <a:pt x="41645" y="17766"/>
                        </a:cubicBezTo>
                        <a:lnTo>
                          <a:pt x="41645" y="42349"/>
                        </a:lnTo>
                        <a:cubicBezTo>
                          <a:pt x="41645" y="44138"/>
                          <a:pt x="41799" y="46020"/>
                          <a:pt x="42107" y="47994"/>
                        </a:cubicBezTo>
                        <a:cubicBezTo>
                          <a:pt x="42414" y="49968"/>
                          <a:pt x="42876" y="51664"/>
                          <a:pt x="43492" y="53114"/>
                        </a:cubicBezTo>
                        <a:lnTo>
                          <a:pt x="43492" y="53885"/>
                        </a:lnTo>
                        <a:lnTo>
                          <a:pt x="34042" y="53885"/>
                        </a:lnTo>
                        <a:close/>
                        <a:moveTo>
                          <a:pt x="19053" y="47007"/>
                        </a:moveTo>
                        <a:cubicBezTo>
                          <a:pt x="20684" y="47007"/>
                          <a:pt x="22192" y="46791"/>
                          <a:pt x="23639" y="46328"/>
                        </a:cubicBezTo>
                        <a:cubicBezTo>
                          <a:pt x="25055" y="45866"/>
                          <a:pt x="26378" y="45280"/>
                          <a:pt x="27548" y="44539"/>
                        </a:cubicBezTo>
                        <a:cubicBezTo>
                          <a:pt x="28717" y="43799"/>
                          <a:pt x="29733" y="42966"/>
                          <a:pt x="30595" y="42010"/>
                        </a:cubicBezTo>
                        <a:cubicBezTo>
                          <a:pt x="31457" y="41054"/>
                          <a:pt x="32134" y="40098"/>
                          <a:pt x="32626" y="39080"/>
                        </a:cubicBezTo>
                        <a:lnTo>
                          <a:pt x="32626" y="28223"/>
                        </a:lnTo>
                        <a:lnTo>
                          <a:pt x="25116" y="28223"/>
                        </a:lnTo>
                        <a:cubicBezTo>
                          <a:pt x="19945" y="28223"/>
                          <a:pt x="15975" y="29025"/>
                          <a:pt x="13174" y="30628"/>
                        </a:cubicBezTo>
                        <a:cubicBezTo>
                          <a:pt x="10373" y="32232"/>
                          <a:pt x="8988" y="34669"/>
                          <a:pt x="8988" y="37939"/>
                        </a:cubicBezTo>
                        <a:cubicBezTo>
                          <a:pt x="8988" y="39203"/>
                          <a:pt x="9203" y="40406"/>
                          <a:pt x="9634" y="41517"/>
                        </a:cubicBezTo>
                        <a:cubicBezTo>
                          <a:pt x="10065" y="42627"/>
                          <a:pt x="10711" y="43583"/>
                          <a:pt x="11573" y="44385"/>
                        </a:cubicBezTo>
                        <a:cubicBezTo>
                          <a:pt x="12435" y="45187"/>
                          <a:pt x="13481" y="45804"/>
                          <a:pt x="14743" y="46297"/>
                        </a:cubicBezTo>
                        <a:cubicBezTo>
                          <a:pt x="16005" y="46791"/>
                          <a:pt x="17452" y="47007"/>
                          <a:pt x="19114" y="47007"/>
                        </a:cubicBezTo>
                        <a:close/>
                      </a:path>
                    </a:pathLst>
                  </a:custGeom>
                  <a:grpFill/>
                  <a:ln w="3075" cap="flat">
                    <a:noFill/>
                    <a:prstDash val="solid"/>
                    <a:miter/>
                  </a:ln>
                </p:spPr>
                <p:txBody>
                  <a:bodyPr rtlCol="0" anchor="ctr"/>
                  <a:lstStyle/>
                  <a:p>
                    <a:endParaRPr lang="en-IS">
                      <a:solidFill>
                        <a:schemeClr val="bg1"/>
                      </a:solidFill>
                    </a:endParaRPr>
                  </a:p>
                </p:txBody>
              </p:sp>
              <p:sp>
                <p:nvSpPr>
                  <p:cNvPr id="32" name="Freeform 31">
                    <a:extLst>
                      <a:ext uri="{FF2B5EF4-FFF2-40B4-BE49-F238E27FC236}">
                        <a16:creationId xmlns:a16="http://schemas.microsoft.com/office/drawing/2014/main" id="{D7D8ADED-CA8A-F630-B861-893016F36952}"/>
                      </a:ext>
                    </a:extLst>
                  </p:cNvPr>
                  <p:cNvSpPr/>
                  <p:nvPr/>
                </p:nvSpPr>
                <p:spPr>
                  <a:xfrm>
                    <a:off x="11033097" y="623651"/>
                    <a:ext cx="41491" cy="53823"/>
                  </a:xfrm>
                  <a:custGeom>
                    <a:avLst/>
                    <a:gdLst>
                      <a:gd name="connsiteX0" fmla="*/ 8495 w 41491"/>
                      <a:gd name="connsiteY0" fmla="*/ 987 h 53823"/>
                      <a:gd name="connsiteX1" fmla="*/ 8803 w 41491"/>
                      <a:gd name="connsiteY1" fmla="*/ 7619 h 53823"/>
                      <a:gd name="connsiteX2" fmla="*/ 15636 w 41491"/>
                      <a:gd name="connsiteY2" fmla="*/ 2036 h 53823"/>
                      <a:gd name="connsiteX3" fmla="*/ 24593 w 41491"/>
                      <a:gd name="connsiteY3" fmla="*/ 0 h 53823"/>
                      <a:gd name="connsiteX4" fmla="*/ 31580 w 41491"/>
                      <a:gd name="connsiteY4" fmla="*/ 1049 h 53823"/>
                      <a:gd name="connsiteX5" fmla="*/ 36905 w 41491"/>
                      <a:gd name="connsiteY5" fmla="*/ 4411 h 53823"/>
                      <a:gd name="connsiteX6" fmla="*/ 40291 w 41491"/>
                      <a:gd name="connsiteY6" fmla="*/ 10364 h 53823"/>
                      <a:gd name="connsiteX7" fmla="*/ 41491 w 41491"/>
                      <a:gd name="connsiteY7" fmla="*/ 19185 h 53823"/>
                      <a:gd name="connsiteX8" fmla="*/ 41491 w 41491"/>
                      <a:gd name="connsiteY8" fmla="*/ 53823 h 53823"/>
                      <a:gd name="connsiteX9" fmla="*/ 32473 w 41491"/>
                      <a:gd name="connsiteY9" fmla="*/ 53823 h 53823"/>
                      <a:gd name="connsiteX10" fmla="*/ 32473 w 41491"/>
                      <a:gd name="connsiteY10" fmla="*/ 19093 h 53823"/>
                      <a:gd name="connsiteX11" fmla="*/ 31795 w 41491"/>
                      <a:gd name="connsiteY11" fmla="*/ 13849 h 53823"/>
                      <a:gd name="connsiteX12" fmla="*/ 29764 w 41491"/>
                      <a:gd name="connsiteY12" fmla="*/ 10302 h 53823"/>
                      <a:gd name="connsiteX13" fmla="*/ 26440 w 41491"/>
                      <a:gd name="connsiteY13" fmla="*/ 8297 h 53823"/>
                      <a:gd name="connsiteX14" fmla="*/ 21884 w 41491"/>
                      <a:gd name="connsiteY14" fmla="*/ 7649 h 53823"/>
                      <a:gd name="connsiteX15" fmla="*/ 14189 w 41491"/>
                      <a:gd name="connsiteY15" fmla="*/ 9994 h 53823"/>
                      <a:gd name="connsiteX16" fmla="*/ 9018 w 41491"/>
                      <a:gd name="connsiteY16" fmla="*/ 16162 h 53823"/>
                      <a:gd name="connsiteX17" fmla="*/ 9018 w 41491"/>
                      <a:gd name="connsiteY17" fmla="*/ 53823 h 53823"/>
                      <a:gd name="connsiteX18" fmla="*/ 0 w 41491"/>
                      <a:gd name="connsiteY18" fmla="*/ 53823 h 53823"/>
                      <a:gd name="connsiteX19" fmla="*/ 0 w 41491"/>
                      <a:gd name="connsiteY19" fmla="*/ 956 h 53823"/>
                      <a:gd name="connsiteX20" fmla="*/ 8526 w 41491"/>
                      <a:gd name="connsiteY20" fmla="*/ 956 h 53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491" h="53823">
                        <a:moveTo>
                          <a:pt x="8495" y="987"/>
                        </a:moveTo>
                        <a:lnTo>
                          <a:pt x="8803" y="7619"/>
                        </a:lnTo>
                        <a:cubicBezTo>
                          <a:pt x="10681" y="5244"/>
                          <a:pt x="12958" y="3362"/>
                          <a:pt x="15636" y="2036"/>
                        </a:cubicBezTo>
                        <a:cubicBezTo>
                          <a:pt x="18314" y="679"/>
                          <a:pt x="21300" y="0"/>
                          <a:pt x="24593" y="0"/>
                        </a:cubicBezTo>
                        <a:cubicBezTo>
                          <a:pt x="27148" y="0"/>
                          <a:pt x="29487" y="339"/>
                          <a:pt x="31580" y="1049"/>
                        </a:cubicBezTo>
                        <a:cubicBezTo>
                          <a:pt x="33673" y="1758"/>
                          <a:pt x="35427" y="2869"/>
                          <a:pt x="36905" y="4411"/>
                        </a:cubicBezTo>
                        <a:cubicBezTo>
                          <a:pt x="38382" y="5953"/>
                          <a:pt x="39490" y="7958"/>
                          <a:pt x="40291" y="10364"/>
                        </a:cubicBezTo>
                        <a:cubicBezTo>
                          <a:pt x="41091" y="12800"/>
                          <a:pt x="41491" y="15731"/>
                          <a:pt x="41491" y="19185"/>
                        </a:cubicBezTo>
                        <a:lnTo>
                          <a:pt x="41491" y="53823"/>
                        </a:lnTo>
                        <a:lnTo>
                          <a:pt x="32473" y="53823"/>
                        </a:lnTo>
                        <a:lnTo>
                          <a:pt x="32473" y="19093"/>
                        </a:lnTo>
                        <a:cubicBezTo>
                          <a:pt x="32473" y="17026"/>
                          <a:pt x="32257" y="15299"/>
                          <a:pt x="31795" y="13849"/>
                        </a:cubicBezTo>
                        <a:cubicBezTo>
                          <a:pt x="31334" y="12399"/>
                          <a:pt x="30657" y="11227"/>
                          <a:pt x="29764" y="10302"/>
                        </a:cubicBezTo>
                        <a:cubicBezTo>
                          <a:pt x="28871" y="9377"/>
                          <a:pt x="27763" y="8729"/>
                          <a:pt x="26440" y="8297"/>
                        </a:cubicBezTo>
                        <a:cubicBezTo>
                          <a:pt x="25116" y="7865"/>
                          <a:pt x="23608" y="7649"/>
                          <a:pt x="21884" y="7649"/>
                        </a:cubicBezTo>
                        <a:cubicBezTo>
                          <a:pt x="18960" y="7649"/>
                          <a:pt x="16375" y="8421"/>
                          <a:pt x="14189" y="9994"/>
                        </a:cubicBezTo>
                        <a:cubicBezTo>
                          <a:pt x="11973" y="11567"/>
                          <a:pt x="10250" y="13602"/>
                          <a:pt x="9018" y="16162"/>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grpSp>
            <p:sp>
              <p:nvSpPr>
                <p:cNvPr id="30" name="Freeform 29">
                  <a:extLst>
                    <a:ext uri="{FF2B5EF4-FFF2-40B4-BE49-F238E27FC236}">
                      <a16:creationId xmlns:a16="http://schemas.microsoft.com/office/drawing/2014/main" id="{6301CA41-DC2E-ACCF-75F1-5D4E779C284A}"/>
                    </a:ext>
                  </a:extLst>
                </p:cNvPr>
                <p:cNvSpPr/>
                <p:nvPr/>
              </p:nvSpPr>
              <p:spPr>
                <a:xfrm>
                  <a:off x="11780213" y="624639"/>
                  <a:ext cx="44999" cy="74273"/>
                </a:xfrm>
                <a:custGeom>
                  <a:avLst/>
                  <a:gdLst>
                    <a:gd name="connsiteX0" fmla="*/ 23054 w 44999"/>
                    <a:gd name="connsiteY0" fmla="*/ 39635 h 74273"/>
                    <a:gd name="connsiteX1" fmla="*/ 35335 w 44999"/>
                    <a:gd name="connsiteY1" fmla="*/ 0 h 74273"/>
                    <a:gd name="connsiteX2" fmla="*/ 45000 w 44999"/>
                    <a:gd name="connsiteY2" fmla="*/ 0 h 74273"/>
                    <a:gd name="connsiteX3" fmla="*/ 23793 w 44999"/>
                    <a:gd name="connsiteY3" fmla="*/ 61041 h 74273"/>
                    <a:gd name="connsiteX4" fmla="*/ 21884 w 44999"/>
                    <a:gd name="connsiteY4" fmla="*/ 65298 h 74273"/>
                    <a:gd name="connsiteX5" fmla="*/ 18837 w 44999"/>
                    <a:gd name="connsiteY5" fmla="*/ 69585 h 74273"/>
                    <a:gd name="connsiteX6" fmla="*/ 14313 w 44999"/>
                    <a:gd name="connsiteY6" fmla="*/ 72916 h 74273"/>
                    <a:gd name="connsiteX7" fmla="*/ 8126 w 44999"/>
                    <a:gd name="connsiteY7" fmla="*/ 74273 h 74273"/>
                    <a:gd name="connsiteX8" fmla="*/ 6864 w 44999"/>
                    <a:gd name="connsiteY8" fmla="*/ 74181 h 74273"/>
                    <a:gd name="connsiteX9" fmla="*/ 5386 w 44999"/>
                    <a:gd name="connsiteY9" fmla="*/ 73965 h 74273"/>
                    <a:gd name="connsiteX10" fmla="*/ 4032 w 44999"/>
                    <a:gd name="connsiteY10" fmla="*/ 73718 h 74273"/>
                    <a:gd name="connsiteX11" fmla="*/ 3047 w 44999"/>
                    <a:gd name="connsiteY11" fmla="*/ 73502 h 74273"/>
                    <a:gd name="connsiteX12" fmla="*/ 3047 w 44999"/>
                    <a:gd name="connsiteY12" fmla="*/ 66161 h 74273"/>
                    <a:gd name="connsiteX13" fmla="*/ 3570 w 44999"/>
                    <a:gd name="connsiteY13" fmla="*/ 66223 h 74273"/>
                    <a:gd name="connsiteX14" fmla="*/ 4278 w 44999"/>
                    <a:gd name="connsiteY14" fmla="*/ 66285 h 74273"/>
                    <a:gd name="connsiteX15" fmla="*/ 4955 w 44999"/>
                    <a:gd name="connsiteY15" fmla="*/ 66346 h 74273"/>
                    <a:gd name="connsiteX16" fmla="*/ 5479 w 44999"/>
                    <a:gd name="connsiteY16" fmla="*/ 66346 h 74273"/>
                    <a:gd name="connsiteX17" fmla="*/ 9511 w 44999"/>
                    <a:gd name="connsiteY17" fmla="*/ 65914 h 74273"/>
                    <a:gd name="connsiteX18" fmla="*/ 12620 w 44999"/>
                    <a:gd name="connsiteY18" fmla="*/ 64465 h 74273"/>
                    <a:gd name="connsiteX19" fmla="*/ 14990 w 44999"/>
                    <a:gd name="connsiteY19" fmla="*/ 61812 h 74273"/>
                    <a:gd name="connsiteX20" fmla="*/ 16806 w 44999"/>
                    <a:gd name="connsiteY20" fmla="*/ 57710 h 74273"/>
                    <a:gd name="connsiteX21" fmla="*/ 18806 w 44999"/>
                    <a:gd name="connsiteY21" fmla="*/ 52343 h 74273"/>
                    <a:gd name="connsiteX22" fmla="*/ 0 w 44999"/>
                    <a:gd name="connsiteY22" fmla="*/ 62 h 74273"/>
                    <a:gd name="connsiteX23" fmla="*/ 9849 w 44999"/>
                    <a:gd name="connsiteY23" fmla="*/ 62 h 74273"/>
                    <a:gd name="connsiteX24" fmla="*/ 23023 w 44999"/>
                    <a:gd name="connsiteY24" fmla="*/ 39697 h 74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4999" h="74273">
                      <a:moveTo>
                        <a:pt x="23054" y="39635"/>
                      </a:moveTo>
                      <a:lnTo>
                        <a:pt x="35335" y="0"/>
                      </a:lnTo>
                      <a:lnTo>
                        <a:pt x="45000" y="0"/>
                      </a:lnTo>
                      <a:lnTo>
                        <a:pt x="23793" y="61041"/>
                      </a:lnTo>
                      <a:cubicBezTo>
                        <a:pt x="23300" y="62336"/>
                        <a:pt x="22685" y="63755"/>
                        <a:pt x="21884" y="65298"/>
                      </a:cubicBezTo>
                      <a:cubicBezTo>
                        <a:pt x="21115" y="66840"/>
                        <a:pt x="20099" y="68259"/>
                        <a:pt x="18837" y="69585"/>
                      </a:cubicBezTo>
                      <a:cubicBezTo>
                        <a:pt x="17575" y="70911"/>
                        <a:pt x="16067" y="72022"/>
                        <a:pt x="14313" y="72916"/>
                      </a:cubicBezTo>
                      <a:cubicBezTo>
                        <a:pt x="12558" y="73811"/>
                        <a:pt x="10496" y="74273"/>
                        <a:pt x="8126" y="74273"/>
                      </a:cubicBezTo>
                      <a:cubicBezTo>
                        <a:pt x="7756" y="74273"/>
                        <a:pt x="7356" y="74242"/>
                        <a:pt x="6864" y="74181"/>
                      </a:cubicBezTo>
                      <a:cubicBezTo>
                        <a:pt x="6371" y="74119"/>
                        <a:pt x="5879" y="74027"/>
                        <a:pt x="5386" y="73965"/>
                      </a:cubicBezTo>
                      <a:cubicBezTo>
                        <a:pt x="4894" y="73903"/>
                        <a:pt x="4432" y="73811"/>
                        <a:pt x="4032" y="73718"/>
                      </a:cubicBezTo>
                      <a:cubicBezTo>
                        <a:pt x="3632" y="73626"/>
                        <a:pt x="3293" y="73564"/>
                        <a:pt x="3047" y="73502"/>
                      </a:cubicBezTo>
                      <a:lnTo>
                        <a:pt x="3047" y="66161"/>
                      </a:lnTo>
                      <a:cubicBezTo>
                        <a:pt x="3047" y="66161"/>
                        <a:pt x="3355" y="66223"/>
                        <a:pt x="3570" y="66223"/>
                      </a:cubicBezTo>
                      <a:cubicBezTo>
                        <a:pt x="3786" y="66223"/>
                        <a:pt x="4032" y="66254"/>
                        <a:pt x="4278" y="66285"/>
                      </a:cubicBezTo>
                      <a:cubicBezTo>
                        <a:pt x="4525" y="66315"/>
                        <a:pt x="4740" y="66315"/>
                        <a:pt x="4955" y="66346"/>
                      </a:cubicBezTo>
                      <a:cubicBezTo>
                        <a:pt x="5171" y="66377"/>
                        <a:pt x="5325" y="66346"/>
                        <a:pt x="5479" y="66346"/>
                      </a:cubicBezTo>
                      <a:cubicBezTo>
                        <a:pt x="7018" y="66346"/>
                        <a:pt x="8341" y="66192"/>
                        <a:pt x="9511" y="65914"/>
                      </a:cubicBezTo>
                      <a:cubicBezTo>
                        <a:pt x="10681" y="65637"/>
                        <a:pt x="11727" y="65143"/>
                        <a:pt x="12620" y="64465"/>
                      </a:cubicBezTo>
                      <a:cubicBezTo>
                        <a:pt x="13512" y="63786"/>
                        <a:pt x="14313" y="62923"/>
                        <a:pt x="14990" y="61812"/>
                      </a:cubicBezTo>
                      <a:cubicBezTo>
                        <a:pt x="15667" y="60702"/>
                        <a:pt x="16282" y="59345"/>
                        <a:pt x="16806" y="57710"/>
                      </a:cubicBezTo>
                      <a:lnTo>
                        <a:pt x="18806" y="52343"/>
                      </a:lnTo>
                      <a:lnTo>
                        <a:pt x="0" y="62"/>
                      </a:lnTo>
                      <a:lnTo>
                        <a:pt x="9849" y="62"/>
                      </a:lnTo>
                      <a:lnTo>
                        <a:pt x="23023" y="39697"/>
                      </a:lnTo>
                      <a:close/>
                    </a:path>
                  </a:pathLst>
                </a:custGeom>
                <a:grpFill/>
                <a:ln w="3075" cap="flat">
                  <a:noFill/>
                  <a:prstDash val="solid"/>
                  <a:miter/>
                </a:ln>
              </p:spPr>
              <p:txBody>
                <a:bodyPr rtlCol="0" anchor="ctr"/>
                <a:lstStyle/>
                <a:p>
                  <a:endParaRPr lang="en-IS">
                    <a:solidFill>
                      <a:schemeClr val="bg1"/>
                    </a:solidFill>
                  </a:endParaRPr>
                </a:p>
              </p:txBody>
            </p:sp>
          </p:grpSp>
          <p:grpSp>
            <p:nvGrpSpPr>
              <p:cNvPr id="10" name="Graphic 1">
                <a:extLst>
                  <a:ext uri="{FF2B5EF4-FFF2-40B4-BE49-F238E27FC236}">
                    <a16:creationId xmlns:a16="http://schemas.microsoft.com/office/drawing/2014/main" id="{C89D9AE8-AA87-C2D5-C043-90449965F797}"/>
                  </a:ext>
                </a:extLst>
              </p:cNvPr>
              <p:cNvGrpSpPr/>
              <p:nvPr/>
            </p:nvGrpSpPr>
            <p:grpSpPr>
              <a:xfrm>
                <a:off x="11115341" y="598174"/>
                <a:ext cx="267660" cy="111995"/>
                <a:chOff x="11115341" y="598174"/>
                <a:chExt cx="267660" cy="111995"/>
              </a:xfrm>
              <a:grpFill/>
            </p:grpSpPr>
            <p:grpSp>
              <p:nvGrpSpPr>
                <p:cNvPr id="11" name="Graphic 1">
                  <a:extLst>
                    <a:ext uri="{FF2B5EF4-FFF2-40B4-BE49-F238E27FC236}">
                      <a16:creationId xmlns:a16="http://schemas.microsoft.com/office/drawing/2014/main" id="{7BF0B4C9-2DF3-A59A-9ACC-FDDAEB43F415}"/>
                    </a:ext>
                  </a:extLst>
                </p:cNvPr>
                <p:cNvGrpSpPr/>
                <p:nvPr/>
              </p:nvGrpSpPr>
              <p:grpSpPr>
                <a:xfrm>
                  <a:off x="11115341" y="598174"/>
                  <a:ext cx="267660" cy="111995"/>
                  <a:chOff x="11115341" y="598174"/>
                  <a:chExt cx="267660" cy="111995"/>
                </a:xfrm>
                <a:grpFill/>
              </p:grpSpPr>
              <p:sp>
                <p:nvSpPr>
                  <p:cNvPr id="13" name="Freeform 12">
                    <a:extLst>
                      <a:ext uri="{FF2B5EF4-FFF2-40B4-BE49-F238E27FC236}">
                        <a16:creationId xmlns:a16="http://schemas.microsoft.com/office/drawing/2014/main" id="{C566B2BF-4F89-F502-ADCA-B2EEDD4437C4}"/>
                      </a:ext>
                    </a:extLst>
                  </p:cNvPr>
                  <p:cNvSpPr/>
                  <p:nvPr/>
                </p:nvSpPr>
                <p:spPr>
                  <a:xfrm>
                    <a:off x="11115341" y="619457"/>
                    <a:ext cx="48508" cy="62182"/>
                  </a:xfrm>
                  <a:custGeom>
                    <a:avLst/>
                    <a:gdLst>
                      <a:gd name="connsiteX0" fmla="*/ 35674 w 48508"/>
                      <a:gd name="connsiteY0" fmla="*/ 43336 h 62182"/>
                      <a:gd name="connsiteX1" fmla="*/ 30472 w 48508"/>
                      <a:gd name="connsiteY1" fmla="*/ 47932 h 62182"/>
                      <a:gd name="connsiteX2" fmla="*/ 22685 w 48508"/>
                      <a:gd name="connsiteY2" fmla="*/ 50122 h 62182"/>
                      <a:gd name="connsiteX3" fmla="*/ 14990 w 48508"/>
                      <a:gd name="connsiteY3" fmla="*/ 47716 h 62182"/>
                      <a:gd name="connsiteX4" fmla="*/ 12527 w 48508"/>
                      <a:gd name="connsiteY4" fmla="*/ 41424 h 62182"/>
                      <a:gd name="connsiteX5" fmla="*/ 15328 w 48508"/>
                      <a:gd name="connsiteY5" fmla="*/ 35872 h 62182"/>
                      <a:gd name="connsiteX6" fmla="*/ 23454 w 48508"/>
                      <a:gd name="connsiteY6" fmla="*/ 33713 h 62182"/>
                      <a:gd name="connsiteX7" fmla="*/ 30995 w 48508"/>
                      <a:gd name="connsiteY7" fmla="*/ 34361 h 62182"/>
                      <a:gd name="connsiteX8" fmla="*/ 35704 w 48508"/>
                      <a:gd name="connsiteY8" fmla="*/ 35903 h 62182"/>
                      <a:gd name="connsiteX9" fmla="*/ 35704 w 48508"/>
                      <a:gd name="connsiteY9" fmla="*/ 43306 h 62182"/>
                      <a:gd name="connsiteX10" fmla="*/ 42230 w 48508"/>
                      <a:gd name="connsiteY10" fmla="*/ 4997 h 62182"/>
                      <a:gd name="connsiteX11" fmla="*/ 26070 w 48508"/>
                      <a:gd name="connsiteY11" fmla="*/ 0 h 62182"/>
                      <a:gd name="connsiteX12" fmla="*/ 14990 w 48508"/>
                      <a:gd name="connsiteY12" fmla="*/ 1357 h 62182"/>
                      <a:gd name="connsiteX13" fmla="*/ 5910 w 48508"/>
                      <a:gd name="connsiteY13" fmla="*/ 5305 h 62182"/>
                      <a:gd name="connsiteX14" fmla="*/ 5571 w 48508"/>
                      <a:gd name="connsiteY14" fmla="*/ 6508 h 62182"/>
                      <a:gd name="connsiteX15" fmla="*/ 9942 w 48508"/>
                      <a:gd name="connsiteY15" fmla="*/ 15114 h 62182"/>
                      <a:gd name="connsiteX16" fmla="*/ 10496 w 48508"/>
                      <a:gd name="connsiteY16" fmla="*/ 15576 h 62182"/>
                      <a:gd name="connsiteX17" fmla="*/ 10773 w 48508"/>
                      <a:gd name="connsiteY17" fmla="*/ 15607 h 62182"/>
                      <a:gd name="connsiteX18" fmla="*/ 11204 w 48508"/>
                      <a:gd name="connsiteY18" fmla="*/ 15484 h 62182"/>
                      <a:gd name="connsiteX19" fmla="*/ 17945 w 48508"/>
                      <a:gd name="connsiteY19" fmla="*/ 12800 h 62182"/>
                      <a:gd name="connsiteX20" fmla="*/ 25763 w 48508"/>
                      <a:gd name="connsiteY20" fmla="*/ 11937 h 62182"/>
                      <a:gd name="connsiteX21" fmla="*/ 33211 w 48508"/>
                      <a:gd name="connsiteY21" fmla="*/ 14250 h 62182"/>
                      <a:gd name="connsiteX22" fmla="*/ 35704 w 48508"/>
                      <a:gd name="connsiteY22" fmla="*/ 20851 h 62182"/>
                      <a:gd name="connsiteX23" fmla="*/ 35704 w 48508"/>
                      <a:gd name="connsiteY23" fmla="*/ 23812 h 62182"/>
                      <a:gd name="connsiteX24" fmla="*/ 23793 w 48508"/>
                      <a:gd name="connsiteY24" fmla="*/ 22054 h 62182"/>
                      <a:gd name="connsiteX25" fmla="*/ 14466 w 48508"/>
                      <a:gd name="connsiteY25" fmla="*/ 23195 h 62182"/>
                      <a:gd name="connsiteX26" fmla="*/ 6925 w 48508"/>
                      <a:gd name="connsiteY26" fmla="*/ 26773 h 62182"/>
                      <a:gd name="connsiteX27" fmla="*/ 1847 w 48508"/>
                      <a:gd name="connsiteY27" fmla="*/ 32942 h 62182"/>
                      <a:gd name="connsiteX28" fmla="*/ 0 w 48508"/>
                      <a:gd name="connsiteY28" fmla="*/ 41732 h 62182"/>
                      <a:gd name="connsiteX29" fmla="*/ 1908 w 48508"/>
                      <a:gd name="connsiteY29" fmla="*/ 51171 h 62182"/>
                      <a:gd name="connsiteX30" fmla="*/ 6802 w 48508"/>
                      <a:gd name="connsiteY30" fmla="*/ 57556 h 62182"/>
                      <a:gd name="connsiteX31" fmla="*/ 13512 w 48508"/>
                      <a:gd name="connsiteY31" fmla="*/ 61103 h 62182"/>
                      <a:gd name="connsiteX32" fmla="*/ 20838 w 48508"/>
                      <a:gd name="connsiteY32" fmla="*/ 62182 h 62182"/>
                      <a:gd name="connsiteX33" fmla="*/ 29979 w 48508"/>
                      <a:gd name="connsiteY33" fmla="*/ 60116 h 62182"/>
                      <a:gd name="connsiteX34" fmla="*/ 35674 w 48508"/>
                      <a:gd name="connsiteY34" fmla="*/ 56414 h 62182"/>
                      <a:gd name="connsiteX35" fmla="*/ 35674 w 48508"/>
                      <a:gd name="connsiteY35" fmla="*/ 60085 h 62182"/>
                      <a:gd name="connsiteX36" fmla="*/ 36566 w 48508"/>
                      <a:gd name="connsiteY36" fmla="*/ 61010 h 62182"/>
                      <a:gd name="connsiteX37" fmla="*/ 47616 w 48508"/>
                      <a:gd name="connsiteY37" fmla="*/ 61010 h 62182"/>
                      <a:gd name="connsiteX38" fmla="*/ 48509 w 48508"/>
                      <a:gd name="connsiteY38" fmla="*/ 60085 h 62182"/>
                      <a:gd name="connsiteX39" fmla="*/ 48509 w 48508"/>
                      <a:gd name="connsiteY39" fmla="*/ 20326 h 62182"/>
                      <a:gd name="connsiteX40" fmla="*/ 42199 w 48508"/>
                      <a:gd name="connsiteY40" fmla="*/ 4997 h 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48508" h="62182">
                        <a:moveTo>
                          <a:pt x="35674" y="43336"/>
                        </a:moveTo>
                        <a:cubicBezTo>
                          <a:pt x="34443" y="44971"/>
                          <a:pt x="32688" y="46544"/>
                          <a:pt x="30472" y="47932"/>
                        </a:cubicBezTo>
                        <a:cubicBezTo>
                          <a:pt x="28194" y="49382"/>
                          <a:pt x="25578" y="50122"/>
                          <a:pt x="22685" y="50122"/>
                        </a:cubicBezTo>
                        <a:cubicBezTo>
                          <a:pt x="19207" y="50122"/>
                          <a:pt x="16621" y="49320"/>
                          <a:pt x="14990" y="47716"/>
                        </a:cubicBezTo>
                        <a:cubicBezTo>
                          <a:pt x="13328" y="46112"/>
                          <a:pt x="12527" y="44046"/>
                          <a:pt x="12527" y="41424"/>
                        </a:cubicBezTo>
                        <a:cubicBezTo>
                          <a:pt x="12527" y="39049"/>
                          <a:pt x="13451" y="37260"/>
                          <a:pt x="15328" y="35872"/>
                        </a:cubicBezTo>
                        <a:cubicBezTo>
                          <a:pt x="17267" y="34453"/>
                          <a:pt x="20007" y="33713"/>
                          <a:pt x="23454" y="33713"/>
                        </a:cubicBezTo>
                        <a:cubicBezTo>
                          <a:pt x="26440" y="33713"/>
                          <a:pt x="28964" y="33929"/>
                          <a:pt x="30995" y="34361"/>
                        </a:cubicBezTo>
                        <a:cubicBezTo>
                          <a:pt x="32780" y="34731"/>
                          <a:pt x="34350" y="35255"/>
                          <a:pt x="35704" y="35903"/>
                        </a:cubicBezTo>
                        <a:lnTo>
                          <a:pt x="35704" y="43306"/>
                        </a:lnTo>
                        <a:close/>
                        <a:moveTo>
                          <a:pt x="42230" y="4997"/>
                        </a:moveTo>
                        <a:cubicBezTo>
                          <a:pt x="38105" y="1666"/>
                          <a:pt x="32657" y="0"/>
                          <a:pt x="26070" y="0"/>
                        </a:cubicBezTo>
                        <a:cubicBezTo>
                          <a:pt x="21915" y="0"/>
                          <a:pt x="18191" y="463"/>
                          <a:pt x="14990" y="1357"/>
                        </a:cubicBezTo>
                        <a:cubicBezTo>
                          <a:pt x="11789" y="2252"/>
                          <a:pt x="8741" y="3578"/>
                          <a:pt x="5910" y="5305"/>
                        </a:cubicBezTo>
                        <a:cubicBezTo>
                          <a:pt x="5510" y="5552"/>
                          <a:pt x="5356" y="6076"/>
                          <a:pt x="5571" y="6508"/>
                        </a:cubicBezTo>
                        <a:lnTo>
                          <a:pt x="9942" y="15114"/>
                        </a:lnTo>
                        <a:cubicBezTo>
                          <a:pt x="10065" y="15330"/>
                          <a:pt x="10250" y="15484"/>
                          <a:pt x="10496" y="15576"/>
                        </a:cubicBezTo>
                        <a:cubicBezTo>
                          <a:pt x="10588" y="15576"/>
                          <a:pt x="10681" y="15607"/>
                          <a:pt x="10773" y="15607"/>
                        </a:cubicBezTo>
                        <a:cubicBezTo>
                          <a:pt x="10927" y="15607"/>
                          <a:pt x="11081" y="15576"/>
                          <a:pt x="11204" y="15484"/>
                        </a:cubicBezTo>
                        <a:cubicBezTo>
                          <a:pt x="13389" y="14281"/>
                          <a:pt x="15636" y="13387"/>
                          <a:pt x="17945" y="12800"/>
                        </a:cubicBezTo>
                        <a:cubicBezTo>
                          <a:pt x="20222" y="12245"/>
                          <a:pt x="22869" y="11937"/>
                          <a:pt x="25763" y="11937"/>
                        </a:cubicBezTo>
                        <a:cubicBezTo>
                          <a:pt x="29025" y="11937"/>
                          <a:pt x="31518" y="12708"/>
                          <a:pt x="33211" y="14250"/>
                        </a:cubicBezTo>
                        <a:cubicBezTo>
                          <a:pt x="34873" y="15761"/>
                          <a:pt x="35704" y="17951"/>
                          <a:pt x="35704" y="20851"/>
                        </a:cubicBezTo>
                        <a:lnTo>
                          <a:pt x="35704" y="23812"/>
                        </a:lnTo>
                        <a:cubicBezTo>
                          <a:pt x="32503" y="22640"/>
                          <a:pt x="28502" y="22054"/>
                          <a:pt x="23793" y="22054"/>
                        </a:cubicBezTo>
                        <a:cubicBezTo>
                          <a:pt x="20438" y="22054"/>
                          <a:pt x="17329" y="22424"/>
                          <a:pt x="14466" y="23195"/>
                        </a:cubicBezTo>
                        <a:cubicBezTo>
                          <a:pt x="11604" y="23966"/>
                          <a:pt x="9049" y="25169"/>
                          <a:pt x="6925" y="26773"/>
                        </a:cubicBezTo>
                        <a:cubicBezTo>
                          <a:pt x="4771" y="28408"/>
                          <a:pt x="3078" y="30474"/>
                          <a:pt x="1847" y="32942"/>
                        </a:cubicBezTo>
                        <a:cubicBezTo>
                          <a:pt x="616" y="35409"/>
                          <a:pt x="0" y="38370"/>
                          <a:pt x="0" y="41732"/>
                        </a:cubicBezTo>
                        <a:cubicBezTo>
                          <a:pt x="0" y="45372"/>
                          <a:pt x="646" y="48580"/>
                          <a:pt x="1908" y="51171"/>
                        </a:cubicBezTo>
                        <a:cubicBezTo>
                          <a:pt x="3170" y="53793"/>
                          <a:pt x="4832" y="55921"/>
                          <a:pt x="6802" y="57556"/>
                        </a:cubicBezTo>
                        <a:cubicBezTo>
                          <a:pt x="8803" y="59160"/>
                          <a:pt x="11050" y="60362"/>
                          <a:pt x="13512" y="61103"/>
                        </a:cubicBezTo>
                        <a:cubicBezTo>
                          <a:pt x="15944" y="61812"/>
                          <a:pt x="18406" y="62182"/>
                          <a:pt x="20838" y="62182"/>
                        </a:cubicBezTo>
                        <a:cubicBezTo>
                          <a:pt x="24101" y="62182"/>
                          <a:pt x="27178" y="61473"/>
                          <a:pt x="29979" y="60116"/>
                        </a:cubicBezTo>
                        <a:cubicBezTo>
                          <a:pt x="32072" y="59098"/>
                          <a:pt x="34012" y="57833"/>
                          <a:pt x="35674" y="56414"/>
                        </a:cubicBezTo>
                        <a:lnTo>
                          <a:pt x="35674" y="60085"/>
                        </a:lnTo>
                        <a:cubicBezTo>
                          <a:pt x="35674" y="60578"/>
                          <a:pt x="36074" y="61010"/>
                          <a:pt x="36566" y="61010"/>
                        </a:cubicBezTo>
                        <a:lnTo>
                          <a:pt x="47616" y="61010"/>
                        </a:lnTo>
                        <a:cubicBezTo>
                          <a:pt x="48109" y="61010"/>
                          <a:pt x="48509" y="60609"/>
                          <a:pt x="48509" y="60085"/>
                        </a:cubicBezTo>
                        <a:lnTo>
                          <a:pt x="48509" y="20326"/>
                        </a:lnTo>
                        <a:cubicBezTo>
                          <a:pt x="48509" y="13510"/>
                          <a:pt x="46385" y="8359"/>
                          <a:pt x="42199" y="4997"/>
                        </a:cubicBezTo>
                      </a:path>
                    </a:pathLst>
                  </a:custGeom>
                  <a:grpFill/>
                  <a:ln w="3075" cap="flat">
                    <a:noFill/>
                    <a:prstDash val="solid"/>
                    <a:miter/>
                  </a:ln>
                </p:spPr>
                <p:txBody>
                  <a:bodyPr rtlCol="0" anchor="ctr"/>
                  <a:lstStyle/>
                  <a:p>
                    <a:endParaRPr lang="en-IS">
                      <a:solidFill>
                        <a:schemeClr val="bg1"/>
                      </a:solidFill>
                    </a:endParaRPr>
                  </a:p>
                </p:txBody>
              </p:sp>
              <p:sp>
                <p:nvSpPr>
                  <p:cNvPr id="15" name="Freeform 14">
                    <a:extLst>
                      <a:ext uri="{FF2B5EF4-FFF2-40B4-BE49-F238E27FC236}">
                        <a16:creationId xmlns:a16="http://schemas.microsoft.com/office/drawing/2014/main" id="{09027AD3-4DC1-944E-4808-39538B3CF15B}"/>
                      </a:ext>
                    </a:extLst>
                  </p:cNvPr>
                  <p:cNvSpPr/>
                  <p:nvPr/>
                </p:nvSpPr>
                <p:spPr>
                  <a:xfrm>
                    <a:off x="11177762" y="619457"/>
                    <a:ext cx="50078" cy="90713"/>
                  </a:xfrm>
                  <a:custGeom>
                    <a:avLst/>
                    <a:gdLst>
                      <a:gd name="connsiteX0" fmla="*/ 33858 w 50078"/>
                      <a:gd name="connsiteY0" fmla="*/ 45650 h 90713"/>
                      <a:gd name="connsiteX1" fmla="*/ 25332 w 50078"/>
                      <a:gd name="connsiteY1" fmla="*/ 49814 h 90713"/>
                      <a:gd name="connsiteX2" fmla="*/ 21515 w 50078"/>
                      <a:gd name="connsiteY2" fmla="*/ 49166 h 90713"/>
                      <a:gd name="connsiteX3" fmla="*/ 17975 w 50078"/>
                      <a:gd name="connsiteY3" fmla="*/ 47439 h 90713"/>
                      <a:gd name="connsiteX4" fmla="*/ 14959 w 50078"/>
                      <a:gd name="connsiteY4" fmla="*/ 45125 h 90713"/>
                      <a:gd name="connsiteX5" fmla="*/ 12866 w 50078"/>
                      <a:gd name="connsiteY5" fmla="*/ 42843 h 90713"/>
                      <a:gd name="connsiteX6" fmla="*/ 12866 w 50078"/>
                      <a:gd name="connsiteY6" fmla="*/ 19216 h 90713"/>
                      <a:gd name="connsiteX7" fmla="*/ 18006 w 50078"/>
                      <a:gd name="connsiteY7" fmla="*/ 14559 h 90713"/>
                      <a:gd name="connsiteX8" fmla="*/ 24932 w 50078"/>
                      <a:gd name="connsiteY8" fmla="*/ 12461 h 90713"/>
                      <a:gd name="connsiteX9" fmla="*/ 33704 w 50078"/>
                      <a:gd name="connsiteY9" fmla="*/ 16995 h 90713"/>
                      <a:gd name="connsiteX10" fmla="*/ 36874 w 50078"/>
                      <a:gd name="connsiteY10" fmla="*/ 32387 h 90713"/>
                      <a:gd name="connsiteX11" fmla="*/ 33888 w 50078"/>
                      <a:gd name="connsiteY11" fmla="*/ 45650 h 90713"/>
                      <a:gd name="connsiteX12" fmla="*/ 43492 w 50078"/>
                      <a:gd name="connsiteY12" fmla="*/ 7649 h 90713"/>
                      <a:gd name="connsiteX13" fmla="*/ 36074 w 50078"/>
                      <a:gd name="connsiteY13" fmla="*/ 1851 h 90713"/>
                      <a:gd name="connsiteX14" fmla="*/ 27055 w 50078"/>
                      <a:gd name="connsiteY14" fmla="*/ 0 h 90713"/>
                      <a:gd name="connsiteX15" fmla="*/ 18406 w 50078"/>
                      <a:gd name="connsiteY15" fmla="*/ 2067 h 90713"/>
                      <a:gd name="connsiteX16" fmla="*/ 12958 w 50078"/>
                      <a:gd name="connsiteY16" fmla="*/ 5737 h 90713"/>
                      <a:gd name="connsiteX17" fmla="*/ 12958 w 50078"/>
                      <a:gd name="connsiteY17" fmla="*/ 2128 h 90713"/>
                      <a:gd name="connsiteX18" fmla="*/ 12066 w 50078"/>
                      <a:gd name="connsiteY18" fmla="*/ 1203 h 90713"/>
                      <a:gd name="connsiteX19" fmla="*/ 893 w 50078"/>
                      <a:gd name="connsiteY19" fmla="*/ 1203 h 90713"/>
                      <a:gd name="connsiteX20" fmla="*/ 0 w 50078"/>
                      <a:gd name="connsiteY20" fmla="*/ 2128 h 90713"/>
                      <a:gd name="connsiteX21" fmla="*/ 0 w 50078"/>
                      <a:gd name="connsiteY21" fmla="*/ 89819 h 90713"/>
                      <a:gd name="connsiteX22" fmla="*/ 431 w 50078"/>
                      <a:gd name="connsiteY22" fmla="*/ 90590 h 90713"/>
                      <a:gd name="connsiteX23" fmla="*/ 893 w 50078"/>
                      <a:gd name="connsiteY23" fmla="*/ 90713 h 90713"/>
                      <a:gd name="connsiteX24" fmla="*/ 1324 w 50078"/>
                      <a:gd name="connsiteY24" fmla="*/ 90621 h 90713"/>
                      <a:gd name="connsiteX25" fmla="*/ 12497 w 50078"/>
                      <a:gd name="connsiteY25" fmla="*/ 84760 h 90713"/>
                      <a:gd name="connsiteX26" fmla="*/ 12989 w 50078"/>
                      <a:gd name="connsiteY26" fmla="*/ 83958 h 90713"/>
                      <a:gd name="connsiteX27" fmla="*/ 12989 w 50078"/>
                      <a:gd name="connsiteY27" fmla="*/ 56785 h 90713"/>
                      <a:gd name="connsiteX28" fmla="*/ 17914 w 50078"/>
                      <a:gd name="connsiteY28" fmla="*/ 60116 h 90713"/>
                      <a:gd name="connsiteX29" fmla="*/ 26532 w 50078"/>
                      <a:gd name="connsiteY29" fmla="*/ 62213 h 90713"/>
                      <a:gd name="connsiteX30" fmla="*/ 35489 w 50078"/>
                      <a:gd name="connsiteY30" fmla="*/ 60362 h 90713"/>
                      <a:gd name="connsiteX31" fmla="*/ 43030 w 50078"/>
                      <a:gd name="connsiteY31" fmla="*/ 54718 h 90713"/>
                      <a:gd name="connsiteX32" fmla="*/ 48170 w 50078"/>
                      <a:gd name="connsiteY32" fmla="*/ 45310 h 90713"/>
                      <a:gd name="connsiteX33" fmla="*/ 50079 w 50078"/>
                      <a:gd name="connsiteY33" fmla="*/ 32047 h 90713"/>
                      <a:gd name="connsiteX34" fmla="*/ 48355 w 50078"/>
                      <a:gd name="connsiteY34" fmla="*/ 17612 h 90713"/>
                      <a:gd name="connsiteX35" fmla="*/ 43492 w 50078"/>
                      <a:gd name="connsiteY35" fmla="*/ 7619 h 9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0078" h="90713">
                        <a:moveTo>
                          <a:pt x="33858" y="45650"/>
                        </a:moveTo>
                        <a:cubicBezTo>
                          <a:pt x="31919" y="48457"/>
                          <a:pt x="29118" y="49814"/>
                          <a:pt x="25332" y="49814"/>
                        </a:cubicBezTo>
                        <a:cubicBezTo>
                          <a:pt x="23977" y="49814"/>
                          <a:pt x="22685" y="49598"/>
                          <a:pt x="21515" y="49166"/>
                        </a:cubicBezTo>
                        <a:cubicBezTo>
                          <a:pt x="20284" y="48703"/>
                          <a:pt x="19083" y="48117"/>
                          <a:pt x="17975" y="47439"/>
                        </a:cubicBezTo>
                        <a:cubicBezTo>
                          <a:pt x="16867" y="46729"/>
                          <a:pt x="15852" y="45958"/>
                          <a:pt x="14959" y="45125"/>
                        </a:cubicBezTo>
                        <a:cubicBezTo>
                          <a:pt x="14128" y="44354"/>
                          <a:pt x="13420" y="43614"/>
                          <a:pt x="12866" y="42843"/>
                        </a:cubicBezTo>
                        <a:lnTo>
                          <a:pt x="12866" y="19216"/>
                        </a:lnTo>
                        <a:cubicBezTo>
                          <a:pt x="14220" y="17489"/>
                          <a:pt x="15975" y="15916"/>
                          <a:pt x="18006" y="14559"/>
                        </a:cubicBezTo>
                        <a:cubicBezTo>
                          <a:pt x="20099" y="13171"/>
                          <a:pt x="22408" y="12461"/>
                          <a:pt x="24932" y="12461"/>
                        </a:cubicBezTo>
                        <a:cubicBezTo>
                          <a:pt x="28779" y="12461"/>
                          <a:pt x="31672" y="13942"/>
                          <a:pt x="33704" y="16995"/>
                        </a:cubicBezTo>
                        <a:cubicBezTo>
                          <a:pt x="35797" y="20111"/>
                          <a:pt x="36874" y="25292"/>
                          <a:pt x="36874" y="32387"/>
                        </a:cubicBezTo>
                        <a:cubicBezTo>
                          <a:pt x="36874" y="38309"/>
                          <a:pt x="35858" y="42781"/>
                          <a:pt x="33888" y="45650"/>
                        </a:cubicBezTo>
                        <a:moveTo>
                          <a:pt x="43492" y="7649"/>
                        </a:moveTo>
                        <a:cubicBezTo>
                          <a:pt x="41399" y="5058"/>
                          <a:pt x="38906" y="3084"/>
                          <a:pt x="36074" y="1851"/>
                        </a:cubicBezTo>
                        <a:cubicBezTo>
                          <a:pt x="33273" y="617"/>
                          <a:pt x="30226" y="0"/>
                          <a:pt x="27055" y="0"/>
                        </a:cubicBezTo>
                        <a:cubicBezTo>
                          <a:pt x="23885" y="0"/>
                          <a:pt x="20961" y="679"/>
                          <a:pt x="18406" y="2067"/>
                        </a:cubicBezTo>
                        <a:cubicBezTo>
                          <a:pt x="16498" y="3084"/>
                          <a:pt x="14682" y="4318"/>
                          <a:pt x="12958" y="5737"/>
                        </a:cubicBezTo>
                        <a:lnTo>
                          <a:pt x="12958" y="2128"/>
                        </a:lnTo>
                        <a:cubicBezTo>
                          <a:pt x="12958" y="1635"/>
                          <a:pt x="12558" y="1203"/>
                          <a:pt x="12066" y="1203"/>
                        </a:cubicBezTo>
                        <a:lnTo>
                          <a:pt x="893" y="1203"/>
                        </a:lnTo>
                        <a:cubicBezTo>
                          <a:pt x="400" y="1203"/>
                          <a:pt x="0" y="1604"/>
                          <a:pt x="0" y="2128"/>
                        </a:cubicBezTo>
                        <a:lnTo>
                          <a:pt x="0" y="89819"/>
                        </a:lnTo>
                        <a:cubicBezTo>
                          <a:pt x="0" y="90127"/>
                          <a:pt x="154" y="90436"/>
                          <a:pt x="431" y="90590"/>
                        </a:cubicBezTo>
                        <a:cubicBezTo>
                          <a:pt x="585" y="90683"/>
                          <a:pt x="739" y="90713"/>
                          <a:pt x="893" y="90713"/>
                        </a:cubicBezTo>
                        <a:cubicBezTo>
                          <a:pt x="1046" y="90713"/>
                          <a:pt x="1170" y="90683"/>
                          <a:pt x="1324" y="90621"/>
                        </a:cubicBezTo>
                        <a:lnTo>
                          <a:pt x="12497" y="84760"/>
                        </a:lnTo>
                        <a:cubicBezTo>
                          <a:pt x="12804" y="84606"/>
                          <a:pt x="12989" y="84298"/>
                          <a:pt x="12989" y="83958"/>
                        </a:cubicBezTo>
                        <a:lnTo>
                          <a:pt x="12989" y="56785"/>
                        </a:lnTo>
                        <a:cubicBezTo>
                          <a:pt x="14374" y="58018"/>
                          <a:pt x="16036" y="59129"/>
                          <a:pt x="17914" y="60116"/>
                        </a:cubicBezTo>
                        <a:cubicBezTo>
                          <a:pt x="20592" y="61504"/>
                          <a:pt x="23485" y="62213"/>
                          <a:pt x="26532" y="62213"/>
                        </a:cubicBezTo>
                        <a:cubicBezTo>
                          <a:pt x="29579" y="62213"/>
                          <a:pt x="32627" y="61596"/>
                          <a:pt x="35489" y="60362"/>
                        </a:cubicBezTo>
                        <a:cubicBezTo>
                          <a:pt x="38352" y="59129"/>
                          <a:pt x="40875" y="57247"/>
                          <a:pt x="43030" y="54718"/>
                        </a:cubicBezTo>
                        <a:cubicBezTo>
                          <a:pt x="45185" y="52220"/>
                          <a:pt x="46908" y="49043"/>
                          <a:pt x="48170" y="45310"/>
                        </a:cubicBezTo>
                        <a:cubicBezTo>
                          <a:pt x="49432" y="41578"/>
                          <a:pt x="50079" y="37137"/>
                          <a:pt x="50079" y="32047"/>
                        </a:cubicBezTo>
                        <a:cubicBezTo>
                          <a:pt x="50079" y="26464"/>
                          <a:pt x="49494" y="21622"/>
                          <a:pt x="48355" y="17612"/>
                        </a:cubicBezTo>
                        <a:cubicBezTo>
                          <a:pt x="47185" y="13572"/>
                          <a:pt x="45554" y="10209"/>
                          <a:pt x="43492" y="7619"/>
                        </a:cubicBezTo>
                      </a:path>
                    </a:pathLst>
                  </a:custGeom>
                  <a:grpFill/>
                  <a:ln w="3075" cap="flat">
                    <a:noFill/>
                    <a:prstDash val="solid"/>
                    <a:miter/>
                  </a:ln>
                </p:spPr>
                <p:txBody>
                  <a:bodyPr rtlCol="0" anchor="ctr"/>
                  <a:lstStyle/>
                  <a:p>
                    <a:endParaRPr lang="en-IS">
                      <a:solidFill>
                        <a:schemeClr val="bg1"/>
                      </a:solidFill>
                    </a:endParaRPr>
                  </a:p>
                </p:txBody>
              </p:sp>
              <p:sp>
                <p:nvSpPr>
                  <p:cNvPr id="16" name="Freeform 15">
                    <a:extLst>
                      <a:ext uri="{FF2B5EF4-FFF2-40B4-BE49-F238E27FC236}">
                        <a16:creationId xmlns:a16="http://schemas.microsoft.com/office/drawing/2014/main" id="{A82E0EFF-795B-1CA7-4642-45D06453E240}"/>
                      </a:ext>
                    </a:extLst>
                  </p:cNvPr>
                  <p:cNvSpPr/>
                  <p:nvPr/>
                </p:nvSpPr>
                <p:spPr>
                  <a:xfrm>
                    <a:off x="11234335" y="598174"/>
                    <a:ext cx="35304" cy="83495"/>
                  </a:xfrm>
                  <a:custGeom>
                    <a:avLst/>
                    <a:gdLst>
                      <a:gd name="connsiteX0" fmla="*/ 34381 w 35304"/>
                      <a:gd name="connsiteY0" fmla="*/ 22516 h 83495"/>
                      <a:gd name="connsiteX1" fmla="*/ 21053 w 35304"/>
                      <a:gd name="connsiteY1" fmla="*/ 22516 h 83495"/>
                      <a:gd name="connsiteX2" fmla="*/ 21053 w 35304"/>
                      <a:gd name="connsiteY2" fmla="*/ 894 h 83495"/>
                      <a:gd name="connsiteX3" fmla="*/ 20622 w 35304"/>
                      <a:gd name="connsiteY3" fmla="*/ 123 h 83495"/>
                      <a:gd name="connsiteX4" fmla="*/ 20161 w 35304"/>
                      <a:gd name="connsiteY4" fmla="*/ 0 h 83495"/>
                      <a:gd name="connsiteX5" fmla="*/ 19730 w 35304"/>
                      <a:gd name="connsiteY5" fmla="*/ 93 h 83495"/>
                      <a:gd name="connsiteX6" fmla="*/ 8680 w 35304"/>
                      <a:gd name="connsiteY6" fmla="*/ 6045 h 83495"/>
                      <a:gd name="connsiteX7" fmla="*/ 8187 w 35304"/>
                      <a:gd name="connsiteY7" fmla="*/ 6847 h 83495"/>
                      <a:gd name="connsiteX8" fmla="*/ 8187 w 35304"/>
                      <a:gd name="connsiteY8" fmla="*/ 22486 h 83495"/>
                      <a:gd name="connsiteX9" fmla="*/ 893 w 35304"/>
                      <a:gd name="connsiteY9" fmla="*/ 22486 h 83495"/>
                      <a:gd name="connsiteX10" fmla="*/ 0 w 35304"/>
                      <a:gd name="connsiteY10" fmla="*/ 23411 h 83495"/>
                      <a:gd name="connsiteX11" fmla="*/ 0 w 35304"/>
                      <a:gd name="connsiteY11" fmla="*/ 33775 h 83495"/>
                      <a:gd name="connsiteX12" fmla="*/ 893 w 35304"/>
                      <a:gd name="connsiteY12" fmla="*/ 34700 h 83495"/>
                      <a:gd name="connsiteX13" fmla="*/ 8187 w 35304"/>
                      <a:gd name="connsiteY13" fmla="*/ 34700 h 83495"/>
                      <a:gd name="connsiteX14" fmla="*/ 8187 w 35304"/>
                      <a:gd name="connsiteY14" fmla="*/ 67241 h 83495"/>
                      <a:gd name="connsiteX15" fmla="*/ 11881 w 35304"/>
                      <a:gd name="connsiteY15" fmla="*/ 79455 h 83495"/>
                      <a:gd name="connsiteX16" fmla="*/ 22007 w 35304"/>
                      <a:gd name="connsiteY16" fmla="*/ 83496 h 83495"/>
                      <a:gd name="connsiteX17" fmla="*/ 28410 w 35304"/>
                      <a:gd name="connsiteY17" fmla="*/ 82756 h 83495"/>
                      <a:gd name="connsiteX18" fmla="*/ 33519 w 35304"/>
                      <a:gd name="connsiteY18" fmla="*/ 80720 h 83495"/>
                      <a:gd name="connsiteX19" fmla="*/ 33950 w 35304"/>
                      <a:gd name="connsiteY19" fmla="*/ 80041 h 83495"/>
                      <a:gd name="connsiteX20" fmla="*/ 35274 w 35304"/>
                      <a:gd name="connsiteY20" fmla="*/ 69986 h 83495"/>
                      <a:gd name="connsiteX21" fmla="*/ 34873 w 35304"/>
                      <a:gd name="connsiteY21" fmla="*/ 69091 h 83495"/>
                      <a:gd name="connsiteX22" fmla="*/ 34381 w 35304"/>
                      <a:gd name="connsiteY22" fmla="*/ 68937 h 83495"/>
                      <a:gd name="connsiteX23" fmla="*/ 33919 w 35304"/>
                      <a:gd name="connsiteY23" fmla="*/ 69061 h 83495"/>
                      <a:gd name="connsiteX24" fmla="*/ 30287 w 35304"/>
                      <a:gd name="connsiteY24" fmla="*/ 70572 h 83495"/>
                      <a:gd name="connsiteX25" fmla="*/ 26070 w 35304"/>
                      <a:gd name="connsiteY25" fmla="*/ 71251 h 83495"/>
                      <a:gd name="connsiteX26" fmla="*/ 22192 w 35304"/>
                      <a:gd name="connsiteY26" fmla="*/ 70078 h 83495"/>
                      <a:gd name="connsiteX27" fmla="*/ 21084 w 35304"/>
                      <a:gd name="connsiteY27" fmla="*/ 65205 h 83495"/>
                      <a:gd name="connsiteX28" fmla="*/ 21084 w 35304"/>
                      <a:gd name="connsiteY28" fmla="*/ 34669 h 83495"/>
                      <a:gd name="connsiteX29" fmla="*/ 34412 w 35304"/>
                      <a:gd name="connsiteY29" fmla="*/ 34669 h 83495"/>
                      <a:gd name="connsiteX30" fmla="*/ 35304 w 35304"/>
                      <a:gd name="connsiteY30" fmla="*/ 33744 h 83495"/>
                      <a:gd name="connsiteX31" fmla="*/ 35304 w 35304"/>
                      <a:gd name="connsiteY31" fmla="*/ 23380 h 83495"/>
                      <a:gd name="connsiteX32" fmla="*/ 34412 w 35304"/>
                      <a:gd name="connsiteY32" fmla="*/ 22455 h 83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5304" h="83495">
                        <a:moveTo>
                          <a:pt x="34381" y="22516"/>
                        </a:moveTo>
                        <a:lnTo>
                          <a:pt x="21053" y="22516"/>
                        </a:lnTo>
                        <a:lnTo>
                          <a:pt x="21053" y="894"/>
                        </a:lnTo>
                        <a:cubicBezTo>
                          <a:pt x="21053" y="586"/>
                          <a:pt x="20899" y="278"/>
                          <a:pt x="20622" y="123"/>
                        </a:cubicBezTo>
                        <a:cubicBezTo>
                          <a:pt x="20468" y="31"/>
                          <a:pt x="20315" y="0"/>
                          <a:pt x="20161" y="0"/>
                        </a:cubicBezTo>
                        <a:cubicBezTo>
                          <a:pt x="20007" y="0"/>
                          <a:pt x="19853" y="31"/>
                          <a:pt x="19730" y="93"/>
                        </a:cubicBezTo>
                        <a:lnTo>
                          <a:pt x="8680" y="6045"/>
                        </a:lnTo>
                        <a:cubicBezTo>
                          <a:pt x="8372" y="6200"/>
                          <a:pt x="8187" y="6508"/>
                          <a:pt x="8187" y="6847"/>
                        </a:cubicBezTo>
                        <a:lnTo>
                          <a:pt x="8187" y="22486"/>
                        </a:lnTo>
                        <a:lnTo>
                          <a:pt x="893" y="22486"/>
                        </a:lnTo>
                        <a:cubicBezTo>
                          <a:pt x="400" y="22486"/>
                          <a:pt x="0" y="22887"/>
                          <a:pt x="0" y="23411"/>
                        </a:cubicBezTo>
                        <a:lnTo>
                          <a:pt x="0" y="33775"/>
                        </a:lnTo>
                        <a:cubicBezTo>
                          <a:pt x="0" y="34268"/>
                          <a:pt x="400" y="34700"/>
                          <a:pt x="893" y="34700"/>
                        </a:cubicBezTo>
                        <a:lnTo>
                          <a:pt x="8187" y="34700"/>
                        </a:lnTo>
                        <a:lnTo>
                          <a:pt x="8187" y="67241"/>
                        </a:lnTo>
                        <a:cubicBezTo>
                          <a:pt x="8187" y="72669"/>
                          <a:pt x="9419" y="76803"/>
                          <a:pt x="11881" y="79455"/>
                        </a:cubicBezTo>
                        <a:cubicBezTo>
                          <a:pt x="14343" y="82139"/>
                          <a:pt x="17760" y="83496"/>
                          <a:pt x="22007" y="83496"/>
                        </a:cubicBezTo>
                        <a:cubicBezTo>
                          <a:pt x="24347" y="83496"/>
                          <a:pt x="26501" y="83249"/>
                          <a:pt x="28410" y="82756"/>
                        </a:cubicBezTo>
                        <a:cubicBezTo>
                          <a:pt x="30349" y="82262"/>
                          <a:pt x="32072" y="81583"/>
                          <a:pt x="33519" y="80720"/>
                        </a:cubicBezTo>
                        <a:cubicBezTo>
                          <a:pt x="33765" y="80566"/>
                          <a:pt x="33919" y="80319"/>
                          <a:pt x="33950" y="80041"/>
                        </a:cubicBezTo>
                        <a:lnTo>
                          <a:pt x="35274" y="69986"/>
                        </a:lnTo>
                        <a:cubicBezTo>
                          <a:pt x="35304" y="69647"/>
                          <a:pt x="35181" y="69307"/>
                          <a:pt x="34873" y="69091"/>
                        </a:cubicBezTo>
                        <a:cubicBezTo>
                          <a:pt x="34720" y="68999"/>
                          <a:pt x="34535" y="68937"/>
                          <a:pt x="34381" y="68937"/>
                        </a:cubicBezTo>
                        <a:cubicBezTo>
                          <a:pt x="34227" y="68937"/>
                          <a:pt x="34073" y="68968"/>
                          <a:pt x="33919" y="69061"/>
                        </a:cubicBezTo>
                        <a:cubicBezTo>
                          <a:pt x="32965" y="69616"/>
                          <a:pt x="31734" y="70109"/>
                          <a:pt x="30287" y="70572"/>
                        </a:cubicBezTo>
                        <a:cubicBezTo>
                          <a:pt x="28841" y="71035"/>
                          <a:pt x="27425" y="71251"/>
                          <a:pt x="26070" y="71251"/>
                        </a:cubicBezTo>
                        <a:cubicBezTo>
                          <a:pt x="24224" y="71251"/>
                          <a:pt x="22900" y="70850"/>
                          <a:pt x="22192" y="70078"/>
                        </a:cubicBezTo>
                        <a:cubicBezTo>
                          <a:pt x="21669" y="69554"/>
                          <a:pt x="21084" y="68259"/>
                          <a:pt x="21084" y="65205"/>
                        </a:cubicBezTo>
                        <a:lnTo>
                          <a:pt x="21084" y="34669"/>
                        </a:lnTo>
                        <a:lnTo>
                          <a:pt x="34412" y="34669"/>
                        </a:lnTo>
                        <a:cubicBezTo>
                          <a:pt x="34904" y="34669"/>
                          <a:pt x="35304" y="34268"/>
                          <a:pt x="35304" y="33744"/>
                        </a:cubicBezTo>
                        <a:lnTo>
                          <a:pt x="35304" y="23380"/>
                        </a:lnTo>
                        <a:cubicBezTo>
                          <a:pt x="35304" y="22887"/>
                          <a:pt x="34904" y="22455"/>
                          <a:pt x="34412" y="22455"/>
                        </a:cubicBezTo>
                      </a:path>
                    </a:pathLst>
                  </a:custGeom>
                  <a:grpFill/>
                  <a:ln w="3075" cap="flat">
                    <a:noFill/>
                    <a:prstDash val="solid"/>
                    <a:miter/>
                  </a:ln>
                </p:spPr>
                <p:txBody>
                  <a:bodyPr rtlCol="0" anchor="ctr"/>
                  <a:lstStyle/>
                  <a:p>
                    <a:endParaRPr lang="en-IS">
                      <a:solidFill>
                        <a:schemeClr val="bg1"/>
                      </a:solidFill>
                    </a:endParaRPr>
                  </a:p>
                </p:txBody>
              </p:sp>
              <p:sp>
                <p:nvSpPr>
                  <p:cNvPr id="17" name="Freeform 16">
                    <a:extLst>
                      <a:ext uri="{FF2B5EF4-FFF2-40B4-BE49-F238E27FC236}">
                        <a16:creationId xmlns:a16="http://schemas.microsoft.com/office/drawing/2014/main" id="{874489FE-D9BC-4970-D0E2-AF4EA7D48D56}"/>
                      </a:ext>
                    </a:extLst>
                  </p:cNvPr>
                  <p:cNvSpPr/>
                  <p:nvPr/>
                </p:nvSpPr>
                <p:spPr>
                  <a:xfrm>
                    <a:off x="11337657" y="619457"/>
                    <a:ext cx="45343" cy="62182"/>
                  </a:xfrm>
                  <a:custGeom>
                    <a:avLst/>
                    <a:gdLst>
                      <a:gd name="connsiteX0" fmla="*/ 44174 w 45343"/>
                      <a:gd name="connsiteY0" fmla="*/ 36890 h 62182"/>
                      <a:gd name="connsiteX1" fmla="*/ 40265 w 45343"/>
                      <a:gd name="connsiteY1" fmla="*/ 31523 h 62182"/>
                      <a:gd name="connsiteX2" fmla="*/ 33986 w 45343"/>
                      <a:gd name="connsiteY2" fmla="*/ 27513 h 62182"/>
                      <a:gd name="connsiteX3" fmla="*/ 25491 w 45343"/>
                      <a:gd name="connsiteY3" fmla="*/ 23904 h 62182"/>
                      <a:gd name="connsiteX4" fmla="*/ 20258 w 45343"/>
                      <a:gd name="connsiteY4" fmla="*/ 21560 h 62182"/>
                      <a:gd name="connsiteX5" fmla="*/ 17180 w 45343"/>
                      <a:gd name="connsiteY5" fmla="*/ 19617 h 62182"/>
                      <a:gd name="connsiteX6" fmla="*/ 15795 w 45343"/>
                      <a:gd name="connsiteY6" fmla="*/ 18013 h 62182"/>
                      <a:gd name="connsiteX7" fmla="*/ 15456 w 45343"/>
                      <a:gd name="connsiteY7" fmla="*/ 16348 h 62182"/>
                      <a:gd name="connsiteX8" fmla="*/ 16965 w 45343"/>
                      <a:gd name="connsiteY8" fmla="*/ 13263 h 62182"/>
                      <a:gd name="connsiteX9" fmla="*/ 22413 w 45343"/>
                      <a:gd name="connsiteY9" fmla="*/ 11968 h 62182"/>
                      <a:gd name="connsiteX10" fmla="*/ 29892 w 45343"/>
                      <a:gd name="connsiteY10" fmla="*/ 13140 h 62182"/>
                      <a:gd name="connsiteX11" fmla="*/ 36756 w 45343"/>
                      <a:gd name="connsiteY11" fmla="*/ 16779 h 62182"/>
                      <a:gd name="connsiteX12" fmla="*/ 37464 w 45343"/>
                      <a:gd name="connsiteY12" fmla="*/ 16934 h 62182"/>
                      <a:gd name="connsiteX13" fmla="*/ 38049 w 45343"/>
                      <a:gd name="connsiteY13" fmla="*/ 16502 h 62182"/>
                      <a:gd name="connsiteX14" fmla="*/ 42973 w 45343"/>
                      <a:gd name="connsiteY14" fmla="*/ 7773 h 62182"/>
                      <a:gd name="connsiteX15" fmla="*/ 42727 w 45343"/>
                      <a:gd name="connsiteY15" fmla="*/ 6601 h 62182"/>
                      <a:gd name="connsiteX16" fmla="*/ 33555 w 45343"/>
                      <a:gd name="connsiteY16" fmla="*/ 1820 h 62182"/>
                      <a:gd name="connsiteX17" fmla="*/ 22690 w 45343"/>
                      <a:gd name="connsiteY17" fmla="*/ 0 h 62182"/>
                      <a:gd name="connsiteX18" fmla="*/ 14564 w 45343"/>
                      <a:gd name="connsiteY18" fmla="*/ 1018 h 62182"/>
                      <a:gd name="connsiteX19" fmla="*/ 8008 w 45343"/>
                      <a:gd name="connsiteY19" fmla="*/ 4133 h 62182"/>
                      <a:gd name="connsiteX20" fmla="*/ 3699 w 45343"/>
                      <a:gd name="connsiteY20" fmla="*/ 9438 h 62182"/>
                      <a:gd name="connsiteX21" fmla="*/ 2190 w 45343"/>
                      <a:gd name="connsiteY21" fmla="*/ 16687 h 62182"/>
                      <a:gd name="connsiteX22" fmla="*/ 3114 w 45343"/>
                      <a:gd name="connsiteY22" fmla="*/ 23010 h 62182"/>
                      <a:gd name="connsiteX23" fmla="*/ 6222 w 45343"/>
                      <a:gd name="connsiteY23" fmla="*/ 28038 h 62182"/>
                      <a:gd name="connsiteX24" fmla="*/ 11670 w 45343"/>
                      <a:gd name="connsiteY24" fmla="*/ 32109 h 62182"/>
                      <a:gd name="connsiteX25" fmla="*/ 19612 w 45343"/>
                      <a:gd name="connsiteY25" fmla="*/ 35749 h 62182"/>
                      <a:gd name="connsiteX26" fmla="*/ 29307 w 45343"/>
                      <a:gd name="connsiteY26" fmla="*/ 40098 h 62182"/>
                      <a:gd name="connsiteX27" fmla="*/ 32385 w 45343"/>
                      <a:gd name="connsiteY27" fmla="*/ 44601 h 62182"/>
                      <a:gd name="connsiteX28" fmla="*/ 22782 w 45343"/>
                      <a:gd name="connsiteY28" fmla="*/ 50091 h 62182"/>
                      <a:gd name="connsiteX29" fmla="*/ 14687 w 45343"/>
                      <a:gd name="connsiteY29" fmla="*/ 48703 h 62182"/>
                      <a:gd name="connsiteX30" fmla="*/ 6561 w 45343"/>
                      <a:gd name="connsiteY30" fmla="*/ 44508 h 62182"/>
                      <a:gd name="connsiteX31" fmla="*/ 5853 w 45343"/>
                      <a:gd name="connsiteY31" fmla="*/ 44354 h 62182"/>
                      <a:gd name="connsiteX32" fmla="*/ 5268 w 45343"/>
                      <a:gd name="connsiteY32" fmla="*/ 44786 h 62182"/>
                      <a:gd name="connsiteX33" fmla="*/ 128 w 45343"/>
                      <a:gd name="connsiteY33" fmla="*/ 53392 h 62182"/>
                      <a:gd name="connsiteX34" fmla="*/ 374 w 45343"/>
                      <a:gd name="connsiteY34" fmla="*/ 54595 h 62182"/>
                      <a:gd name="connsiteX35" fmla="*/ 10839 w 45343"/>
                      <a:gd name="connsiteY35" fmla="*/ 60023 h 62182"/>
                      <a:gd name="connsiteX36" fmla="*/ 22905 w 45343"/>
                      <a:gd name="connsiteY36" fmla="*/ 62182 h 62182"/>
                      <a:gd name="connsiteX37" fmla="*/ 31246 w 45343"/>
                      <a:gd name="connsiteY37" fmla="*/ 61288 h 62182"/>
                      <a:gd name="connsiteX38" fmla="*/ 38387 w 45343"/>
                      <a:gd name="connsiteY38" fmla="*/ 58296 h 62182"/>
                      <a:gd name="connsiteX39" fmla="*/ 43435 w 45343"/>
                      <a:gd name="connsiteY39" fmla="*/ 52744 h 62182"/>
                      <a:gd name="connsiteX40" fmla="*/ 45343 w 45343"/>
                      <a:gd name="connsiteY40" fmla="*/ 44200 h 62182"/>
                      <a:gd name="connsiteX41" fmla="*/ 44081 w 45343"/>
                      <a:gd name="connsiteY41" fmla="*/ 36890 h 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45343" h="62182">
                        <a:moveTo>
                          <a:pt x="44174" y="36890"/>
                        </a:moveTo>
                        <a:cubicBezTo>
                          <a:pt x="43312" y="34854"/>
                          <a:pt x="41988" y="33065"/>
                          <a:pt x="40265" y="31523"/>
                        </a:cubicBezTo>
                        <a:cubicBezTo>
                          <a:pt x="38572" y="30042"/>
                          <a:pt x="36448" y="28685"/>
                          <a:pt x="33986" y="27513"/>
                        </a:cubicBezTo>
                        <a:cubicBezTo>
                          <a:pt x="31554" y="26372"/>
                          <a:pt x="28692" y="25138"/>
                          <a:pt x="25491" y="23904"/>
                        </a:cubicBezTo>
                        <a:cubicBezTo>
                          <a:pt x="23336" y="23041"/>
                          <a:pt x="21551" y="22239"/>
                          <a:pt x="20258" y="21560"/>
                        </a:cubicBezTo>
                        <a:cubicBezTo>
                          <a:pt x="18965" y="20882"/>
                          <a:pt x="17950" y="20234"/>
                          <a:pt x="17180" y="19617"/>
                        </a:cubicBezTo>
                        <a:cubicBezTo>
                          <a:pt x="16472" y="19062"/>
                          <a:pt x="16010" y="18507"/>
                          <a:pt x="15795" y="18013"/>
                        </a:cubicBezTo>
                        <a:cubicBezTo>
                          <a:pt x="15549" y="17520"/>
                          <a:pt x="15456" y="16964"/>
                          <a:pt x="15456" y="16348"/>
                        </a:cubicBezTo>
                        <a:cubicBezTo>
                          <a:pt x="15456" y="15083"/>
                          <a:pt x="15949" y="14065"/>
                          <a:pt x="16965" y="13263"/>
                        </a:cubicBezTo>
                        <a:cubicBezTo>
                          <a:pt x="18042" y="12399"/>
                          <a:pt x="19889" y="11968"/>
                          <a:pt x="22413" y="11968"/>
                        </a:cubicBezTo>
                        <a:cubicBezTo>
                          <a:pt x="24937" y="11968"/>
                          <a:pt x="27584" y="12369"/>
                          <a:pt x="29892" y="13140"/>
                        </a:cubicBezTo>
                        <a:cubicBezTo>
                          <a:pt x="32201" y="13911"/>
                          <a:pt x="34509" y="15145"/>
                          <a:pt x="36756" y="16779"/>
                        </a:cubicBezTo>
                        <a:cubicBezTo>
                          <a:pt x="36971" y="16934"/>
                          <a:pt x="37218" y="16995"/>
                          <a:pt x="37464" y="16934"/>
                        </a:cubicBezTo>
                        <a:cubicBezTo>
                          <a:pt x="37710" y="16872"/>
                          <a:pt x="37926" y="16718"/>
                          <a:pt x="38049" y="16502"/>
                        </a:cubicBezTo>
                        <a:lnTo>
                          <a:pt x="42973" y="7773"/>
                        </a:lnTo>
                        <a:cubicBezTo>
                          <a:pt x="43189" y="7372"/>
                          <a:pt x="43097" y="6878"/>
                          <a:pt x="42727" y="6601"/>
                        </a:cubicBezTo>
                        <a:cubicBezTo>
                          <a:pt x="40111" y="4627"/>
                          <a:pt x="37033" y="3023"/>
                          <a:pt x="33555" y="1820"/>
                        </a:cubicBezTo>
                        <a:cubicBezTo>
                          <a:pt x="30077" y="617"/>
                          <a:pt x="26414" y="0"/>
                          <a:pt x="22690" y="0"/>
                        </a:cubicBezTo>
                        <a:cubicBezTo>
                          <a:pt x="19766" y="0"/>
                          <a:pt x="17057" y="339"/>
                          <a:pt x="14564" y="1018"/>
                        </a:cubicBezTo>
                        <a:cubicBezTo>
                          <a:pt x="12071" y="1696"/>
                          <a:pt x="9854" y="2776"/>
                          <a:pt x="8008" y="4133"/>
                        </a:cubicBezTo>
                        <a:cubicBezTo>
                          <a:pt x="6161" y="5552"/>
                          <a:pt x="4684" y="7341"/>
                          <a:pt x="3699" y="9438"/>
                        </a:cubicBezTo>
                        <a:cubicBezTo>
                          <a:pt x="2683" y="11536"/>
                          <a:pt x="2190" y="13973"/>
                          <a:pt x="2190" y="16687"/>
                        </a:cubicBezTo>
                        <a:cubicBezTo>
                          <a:pt x="2190" y="19062"/>
                          <a:pt x="2498" y="21190"/>
                          <a:pt x="3114" y="23010"/>
                        </a:cubicBezTo>
                        <a:cubicBezTo>
                          <a:pt x="3729" y="24861"/>
                          <a:pt x="4776" y="26557"/>
                          <a:pt x="6222" y="28038"/>
                        </a:cubicBezTo>
                        <a:cubicBezTo>
                          <a:pt x="7638" y="29487"/>
                          <a:pt x="9454" y="30875"/>
                          <a:pt x="11670" y="32109"/>
                        </a:cubicBezTo>
                        <a:cubicBezTo>
                          <a:pt x="13856" y="33343"/>
                          <a:pt x="16534" y="34577"/>
                          <a:pt x="19612" y="35749"/>
                        </a:cubicBezTo>
                        <a:cubicBezTo>
                          <a:pt x="23705" y="37353"/>
                          <a:pt x="26968" y="38802"/>
                          <a:pt x="29307" y="40098"/>
                        </a:cubicBezTo>
                        <a:cubicBezTo>
                          <a:pt x="31400" y="41270"/>
                          <a:pt x="32385" y="42719"/>
                          <a:pt x="32385" y="44601"/>
                        </a:cubicBezTo>
                        <a:cubicBezTo>
                          <a:pt x="32385" y="45958"/>
                          <a:pt x="32385" y="50091"/>
                          <a:pt x="22782" y="50091"/>
                        </a:cubicBezTo>
                        <a:cubicBezTo>
                          <a:pt x="20197" y="50091"/>
                          <a:pt x="17457" y="49629"/>
                          <a:pt x="14687" y="48703"/>
                        </a:cubicBezTo>
                        <a:cubicBezTo>
                          <a:pt x="11886" y="47778"/>
                          <a:pt x="9147" y="46359"/>
                          <a:pt x="6561" y="44508"/>
                        </a:cubicBezTo>
                        <a:cubicBezTo>
                          <a:pt x="6346" y="44354"/>
                          <a:pt x="6099" y="44293"/>
                          <a:pt x="5853" y="44354"/>
                        </a:cubicBezTo>
                        <a:cubicBezTo>
                          <a:pt x="5607" y="44416"/>
                          <a:pt x="5391" y="44570"/>
                          <a:pt x="5268" y="44786"/>
                        </a:cubicBezTo>
                        <a:lnTo>
                          <a:pt x="128" y="53392"/>
                        </a:lnTo>
                        <a:cubicBezTo>
                          <a:pt x="-118" y="53793"/>
                          <a:pt x="5" y="54317"/>
                          <a:pt x="374" y="54595"/>
                        </a:cubicBezTo>
                        <a:cubicBezTo>
                          <a:pt x="3360" y="56785"/>
                          <a:pt x="6869" y="58604"/>
                          <a:pt x="10839" y="60023"/>
                        </a:cubicBezTo>
                        <a:cubicBezTo>
                          <a:pt x="14810" y="61442"/>
                          <a:pt x="18873" y="62182"/>
                          <a:pt x="22905" y="62182"/>
                        </a:cubicBezTo>
                        <a:cubicBezTo>
                          <a:pt x="25798" y="62182"/>
                          <a:pt x="28599" y="61874"/>
                          <a:pt x="31246" y="61288"/>
                        </a:cubicBezTo>
                        <a:cubicBezTo>
                          <a:pt x="33924" y="60671"/>
                          <a:pt x="36325" y="59684"/>
                          <a:pt x="38387" y="58296"/>
                        </a:cubicBezTo>
                        <a:cubicBezTo>
                          <a:pt x="40480" y="56908"/>
                          <a:pt x="42173" y="55026"/>
                          <a:pt x="43435" y="52744"/>
                        </a:cubicBezTo>
                        <a:cubicBezTo>
                          <a:pt x="44697" y="50461"/>
                          <a:pt x="45343" y="47562"/>
                          <a:pt x="45343" y="44200"/>
                        </a:cubicBezTo>
                        <a:cubicBezTo>
                          <a:pt x="45343" y="41362"/>
                          <a:pt x="44913" y="38926"/>
                          <a:pt x="44081" y="36890"/>
                        </a:cubicBezTo>
                      </a:path>
                    </a:pathLst>
                  </a:custGeom>
                  <a:grpFill/>
                  <a:ln w="3075" cap="flat">
                    <a:noFill/>
                    <a:prstDash val="solid"/>
                    <a:miter/>
                  </a:ln>
                </p:spPr>
                <p:txBody>
                  <a:bodyPr rtlCol="0" anchor="ctr"/>
                  <a:lstStyle/>
                  <a:p>
                    <a:endParaRPr lang="en-IS">
                      <a:solidFill>
                        <a:schemeClr val="bg1"/>
                      </a:solidFill>
                    </a:endParaRPr>
                  </a:p>
                </p:txBody>
              </p:sp>
              <p:sp>
                <p:nvSpPr>
                  <p:cNvPr id="18" name="Freeform 17">
                    <a:extLst>
                      <a:ext uri="{FF2B5EF4-FFF2-40B4-BE49-F238E27FC236}">
                        <a16:creationId xmlns:a16="http://schemas.microsoft.com/office/drawing/2014/main" id="{7BB33156-1AB4-16F2-AEA3-2B4449593BA4}"/>
                      </a:ext>
                    </a:extLst>
                  </p:cNvPr>
                  <p:cNvSpPr/>
                  <p:nvPr/>
                </p:nvSpPr>
                <p:spPr>
                  <a:xfrm>
                    <a:off x="11277673" y="619518"/>
                    <a:ext cx="53033" cy="62243"/>
                  </a:xfrm>
                  <a:custGeom>
                    <a:avLst/>
                    <a:gdLst>
                      <a:gd name="connsiteX0" fmla="*/ 37090 w 53033"/>
                      <a:gd name="connsiteY0" fmla="*/ 43429 h 62243"/>
                      <a:gd name="connsiteX1" fmla="*/ 26501 w 53033"/>
                      <a:gd name="connsiteY1" fmla="*/ 49598 h 62243"/>
                      <a:gd name="connsiteX2" fmla="*/ 17052 w 53033"/>
                      <a:gd name="connsiteY2" fmla="*/ 45033 h 62243"/>
                      <a:gd name="connsiteX3" fmla="*/ 12804 w 53033"/>
                      <a:gd name="connsiteY3" fmla="*/ 31091 h 62243"/>
                      <a:gd name="connsiteX4" fmla="*/ 16744 w 53033"/>
                      <a:gd name="connsiteY4" fmla="*/ 17520 h 62243"/>
                      <a:gd name="connsiteX5" fmla="*/ 26501 w 53033"/>
                      <a:gd name="connsiteY5" fmla="*/ 12585 h 62243"/>
                      <a:gd name="connsiteX6" fmla="*/ 36628 w 53033"/>
                      <a:gd name="connsiteY6" fmla="*/ 18044 h 62243"/>
                      <a:gd name="connsiteX7" fmla="*/ 40198 w 53033"/>
                      <a:gd name="connsiteY7" fmla="*/ 31091 h 62243"/>
                      <a:gd name="connsiteX8" fmla="*/ 37090 w 53033"/>
                      <a:gd name="connsiteY8" fmla="*/ 43460 h 62243"/>
                      <a:gd name="connsiteX9" fmla="*/ 26501 w 53033"/>
                      <a:gd name="connsiteY9" fmla="*/ 0 h 62243"/>
                      <a:gd name="connsiteX10" fmla="*/ 7603 w 53033"/>
                      <a:gd name="connsiteY10" fmla="*/ 8328 h 62243"/>
                      <a:gd name="connsiteX11" fmla="*/ 0 w 53033"/>
                      <a:gd name="connsiteY11" fmla="*/ 31122 h 62243"/>
                      <a:gd name="connsiteX12" fmla="*/ 8218 w 53033"/>
                      <a:gd name="connsiteY12" fmla="*/ 54564 h 62243"/>
                      <a:gd name="connsiteX13" fmla="*/ 26532 w 53033"/>
                      <a:gd name="connsiteY13" fmla="*/ 62244 h 62243"/>
                      <a:gd name="connsiteX14" fmla="*/ 47031 w 53033"/>
                      <a:gd name="connsiteY14" fmla="*/ 51911 h 62243"/>
                      <a:gd name="connsiteX15" fmla="*/ 53033 w 53033"/>
                      <a:gd name="connsiteY15" fmla="*/ 31153 h 62243"/>
                      <a:gd name="connsiteX16" fmla="*/ 46139 w 53033"/>
                      <a:gd name="connsiteY16" fmla="*/ 9222 h 62243"/>
                      <a:gd name="connsiteX17" fmla="*/ 26501 w 53033"/>
                      <a:gd name="connsiteY17" fmla="*/ 31 h 62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3033" h="62243">
                        <a:moveTo>
                          <a:pt x="37090" y="43429"/>
                        </a:moveTo>
                        <a:cubicBezTo>
                          <a:pt x="34566" y="47315"/>
                          <a:pt x="30626" y="49598"/>
                          <a:pt x="26501" y="49598"/>
                        </a:cubicBezTo>
                        <a:cubicBezTo>
                          <a:pt x="22931" y="49598"/>
                          <a:pt x="19484" y="48056"/>
                          <a:pt x="17052" y="45033"/>
                        </a:cubicBezTo>
                        <a:cubicBezTo>
                          <a:pt x="14313" y="41640"/>
                          <a:pt x="12804" y="36489"/>
                          <a:pt x="12804" y="31091"/>
                        </a:cubicBezTo>
                        <a:cubicBezTo>
                          <a:pt x="12804" y="25693"/>
                          <a:pt x="14128" y="20882"/>
                          <a:pt x="16744" y="17520"/>
                        </a:cubicBezTo>
                        <a:cubicBezTo>
                          <a:pt x="19207" y="14312"/>
                          <a:pt x="22839" y="12585"/>
                          <a:pt x="26501" y="12585"/>
                        </a:cubicBezTo>
                        <a:cubicBezTo>
                          <a:pt x="30410" y="12585"/>
                          <a:pt x="34135" y="14528"/>
                          <a:pt x="36628" y="18044"/>
                        </a:cubicBezTo>
                        <a:cubicBezTo>
                          <a:pt x="38967" y="21375"/>
                          <a:pt x="40198" y="26156"/>
                          <a:pt x="40198" y="31091"/>
                        </a:cubicBezTo>
                        <a:cubicBezTo>
                          <a:pt x="40198" y="35749"/>
                          <a:pt x="39183" y="40190"/>
                          <a:pt x="37090" y="43460"/>
                        </a:cubicBezTo>
                        <a:moveTo>
                          <a:pt x="26501" y="0"/>
                        </a:moveTo>
                        <a:cubicBezTo>
                          <a:pt x="19360" y="0"/>
                          <a:pt x="12374" y="2961"/>
                          <a:pt x="7603" y="8328"/>
                        </a:cubicBezTo>
                        <a:cubicBezTo>
                          <a:pt x="2586" y="14003"/>
                          <a:pt x="0" y="22300"/>
                          <a:pt x="0" y="31122"/>
                        </a:cubicBezTo>
                        <a:cubicBezTo>
                          <a:pt x="0" y="39943"/>
                          <a:pt x="2924" y="48858"/>
                          <a:pt x="8218" y="54564"/>
                        </a:cubicBezTo>
                        <a:cubicBezTo>
                          <a:pt x="12928" y="59653"/>
                          <a:pt x="19607" y="62244"/>
                          <a:pt x="26532" y="62244"/>
                        </a:cubicBezTo>
                        <a:cubicBezTo>
                          <a:pt x="34504" y="62244"/>
                          <a:pt x="42168" y="58450"/>
                          <a:pt x="47031" y="51911"/>
                        </a:cubicBezTo>
                        <a:cubicBezTo>
                          <a:pt x="51094" y="46452"/>
                          <a:pt x="53033" y="38956"/>
                          <a:pt x="53033" y="31153"/>
                        </a:cubicBezTo>
                        <a:cubicBezTo>
                          <a:pt x="53033" y="22825"/>
                          <a:pt x="50694" y="14805"/>
                          <a:pt x="46139" y="9222"/>
                        </a:cubicBezTo>
                        <a:cubicBezTo>
                          <a:pt x="41306" y="3269"/>
                          <a:pt x="34073" y="31"/>
                          <a:pt x="26501" y="31"/>
                        </a:cubicBezTo>
                      </a:path>
                    </a:pathLst>
                  </a:custGeom>
                  <a:grpFill/>
                  <a:ln w="3075" cap="flat">
                    <a:noFill/>
                    <a:prstDash val="solid"/>
                    <a:miter/>
                  </a:ln>
                </p:spPr>
                <p:txBody>
                  <a:bodyPr rtlCol="0" anchor="ctr"/>
                  <a:lstStyle/>
                  <a:p>
                    <a:endParaRPr lang="en-IS">
                      <a:solidFill>
                        <a:schemeClr val="bg1"/>
                      </a:solidFill>
                    </a:endParaRPr>
                  </a:p>
                </p:txBody>
              </p:sp>
            </p:grpSp>
            <p:sp>
              <p:nvSpPr>
                <p:cNvPr id="12" name="Freeform 11">
                  <a:extLst>
                    <a:ext uri="{FF2B5EF4-FFF2-40B4-BE49-F238E27FC236}">
                      <a16:creationId xmlns:a16="http://schemas.microsoft.com/office/drawing/2014/main" id="{6B6B28DC-42BB-0A4C-140C-D0EAD05075E3}"/>
                    </a:ext>
                  </a:extLst>
                </p:cNvPr>
                <p:cNvSpPr/>
                <p:nvPr/>
              </p:nvSpPr>
              <p:spPr>
                <a:xfrm>
                  <a:off x="11291955" y="598359"/>
                  <a:ext cx="24439" cy="12337"/>
                </a:xfrm>
                <a:custGeom>
                  <a:avLst/>
                  <a:gdLst>
                    <a:gd name="connsiteX0" fmla="*/ 12220 w 24439"/>
                    <a:gd name="connsiteY0" fmla="*/ 0 h 12337"/>
                    <a:gd name="connsiteX1" fmla="*/ 0 w 24439"/>
                    <a:gd name="connsiteY1" fmla="*/ 12338 h 12337"/>
                    <a:gd name="connsiteX2" fmla="*/ 24439 w 24439"/>
                    <a:gd name="connsiteY2" fmla="*/ 12338 h 12337"/>
                    <a:gd name="connsiteX3" fmla="*/ 12220 w 24439"/>
                    <a:gd name="connsiteY3" fmla="*/ 0 h 12337"/>
                  </a:gdLst>
                  <a:ahLst/>
                  <a:cxnLst>
                    <a:cxn ang="0">
                      <a:pos x="connsiteX0" y="connsiteY0"/>
                    </a:cxn>
                    <a:cxn ang="0">
                      <a:pos x="connsiteX1" y="connsiteY1"/>
                    </a:cxn>
                    <a:cxn ang="0">
                      <a:pos x="connsiteX2" y="connsiteY2"/>
                    </a:cxn>
                    <a:cxn ang="0">
                      <a:pos x="connsiteX3" y="connsiteY3"/>
                    </a:cxn>
                  </a:cxnLst>
                  <a:rect l="l" t="t" r="r" b="b"/>
                  <a:pathLst>
                    <a:path w="24439" h="12337">
                      <a:moveTo>
                        <a:pt x="12220" y="0"/>
                      </a:moveTo>
                      <a:lnTo>
                        <a:pt x="0" y="12338"/>
                      </a:lnTo>
                      <a:lnTo>
                        <a:pt x="24439" y="12338"/>
                      </a:lnTo>
                      <a:lnTo>
                        <a:pt x="12220" y="0"/>
                      </a:lnTo>
                      <a:close/>
                    </a:path>
                  </a:pathLst>
                </a:custGeom>
                <a:solidFill>
                  <a:srgbClr val="BED900"/>
                </a:solidFill>
                <a:ln w="3075" cap="flat">
                  <a:noFill/>
                  <a:prstDash val="solid"/>
                  <a:miter/>
                </a:ln>
              </p:spPr>
              <p:txBody>
                <a:bodyPr rtlCol="0" anchor="ctr"/>
                <a:lstStyle/>
                <a:p>
                  <a:endParaRPr lang="en-IS" dirty="0">
                    <a:solidFill>
                      <a:schemeClr val="bg1"/>
                    </a:solidFill>
                  </a:endParaRPr>
                </a:p>
              </p:txBody>
            </p:sp>
          </p:grpSp>
        </p:grpSp>
      </p:grpSp>
      <p:sp>
        <p:nvSpPr>
          <p:cNvPr id="3" name="Freeform 2">
            <a:extLst>
              <a:ext uri="{FF2B5EF4-FFF2-40B4-BE49-F238E27FC236}">
                <a16:creationId xmlns:a16="http://schemas.microsoft.com/office/drawing/2014/main" id="{431FCEAA-2ED7-D999-53AE-4FEE58C1CA75}"/>
              </a:ext>
            </a:extLst>
          </p:cNvPr>
          <p:cNvSpPr/>
          <p:nvPr userDrawn="1"/>
        </p:nvSpPr>
        <p:spPr>
          <a:xfrm rot="5400000">
            <a:off x="-481557" y="4196773"/>
            <a:ext cx="1484714" cy="662106"/>
          </a:xfrm>
          <a:custGeom>
            <a:avLst/>
            <a:gdLst>
              <a:gd name="connsiteX0" fmla="*/ 0 w 1484714"/>
              <a:gd name="connsiteY0" fmla="*/ 662106 h 662106"/>
              <a:gd name="connsiteX1" fmla="*/ 82237 w 1484714"/>
              <a:gd name="connsiteY1" fmla="*/ 507819 h 662106"/>
              <a:gd name="connsiteX2" fmla="*/ 250712 w 1484714"/>
              <a:gd name="connsiteY2" fmla="*/ 301619 h 662106"/>
              <a:gd name="connsiteX3" fmla="*/ 1301810 w 1484714"/>
              <a:gd name="connsiteY3" fmla="*/ 190996 h 662106"/>
              <a:gd name="connsiteX4" fmla="*/ 1484714 w 1484714"/>
              <a:gd name="connsiteY4" fmla="*/ 573685 h 662106"/>
              <a:gd name="connsiteX5" fmla="*/ 1483378 w 1484714"/>
              <a:gd name="connsiteY5" fmla="*/ 662106 h 662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4714" h="662106">
                <a:moveTo>
                  <a:pt x="0" y="662106"/>
                </a:moveTo>
                <a:lnTo>
                  <a:pt x="82237" y="507819"/>
                </a:lnTo>
                <a:cubicBezTo>
                  <a:pt x="131411" y="433731"/>
                  <a:pt x="187737" y="364540"/>
                  <a:pt x="250712" y="301619"/>
                </a:cubicBezTo>
                <a:cubicBezTo>
                  <a:pt x="607923" y="-55231"/>
                  <a:pt x="1010747" y="-99700"/>
                  <a:pt x="1301810" y="190996"/>
                </a:cubicBezTo>
                <a:cubicBezTo>
                  <a:pt x="1410932" y="300007"/>
                  <a:pt x="1471346" y="429304"/>
                  <a:pt x="1484714" y="573685"/>
                </a:cubicBezTo>
                <a:lnTo>
                  <a:pt x="1483378" y="662106"/>
                </a:lnTo>
                <a:close/>
              </a:path>
            </a:pathLst>
          </a:custGeom>
          <a:solidFill>
            <a:srgbClr val="361D5C"/>
          </a:solidFill>
          <a:ln w="0" cap="flat">
            <a:noFill/>
            <a:prstDash val="solid"/>
            <a:miter/>
          </a:ln>
        </p:spPr>
        <p:txBody>
          <a:bodyPr wrap="square" rtlCol="0" anchor="ctr">
            <a:noAutofit/>
          </a:bodyPr>
          <a:lstStyle/>
          <a:p>
            <a:endParaRPr lang="en-IS"/>
          </a:p>
        </p:txBody>
      </p:sp>
    </p:spTree>
    <p:extLst>
      <p:ext uri="{BB962C8B-B14F-4D97-AF65-F5344CB8AC3E}">
        <p14:creationId xmlns:p14="http://schemas.microsoft.com/office/powerpoint/2010/main" val="321644492"/>
      </p:ext>
    </p:extLst>
  </p:cSld>
  <p:clrMapOvr>
    <a:masterClrMapping/>
  </p:clrMapOvr>
</p:sldLayout>
</file>

<file path=ppt/slideLayouts/slideLayout183.xml><?xml version="1.0" encoding="utf-8"?>
<p:sldLayout xmlns:a="http://schemas.openxmlformats.org/drawingml/2006/main" xmlns:r="http://schemas.openxmlformats.org/officeDocument/2006/relationships" xmlns:p="http://schemas.openxmlformats.org/presentationml/2006/main" preserve="1" userDrawn="1">
  <p:cSld name="Text image 3">
    <p:spTree>
      <p:nvGrpSpPr>
        <p:cNvPr id="1" name=""/>
        <p:cNvGrpSpPr/>
        <p:nvPr/>
      </p:nvGrpSpPr>
      <p:grpSpPr>
        <a:xfrm>
          <a:off x="0" y="0"/>
          <a:ext cx="0" cy="0"/>
          <a:chOff x="0" y="0"/>
          <a:chExt cx="0" cy="0"/>
        </a:xfrm>
      </p:grpSpPr>
      <p:pic>
        <p:nvPicPr>
          <p:cNvPr id="21" name="Graphic 20">
            <a:extLst>
              <a:ext uri="{FF2B5EF4-FFF2-40B4-BE49-F238E27FC236}">
                <a16:creationId xmlns:a16="http://schemas.microsoft.com/office/drawing/2014/main" id="{78C2479F-1D2A-CC45-54D2-E5F63163D534}"/>
              </a:ext>
            </a:extLst>
          </p:cNvPr>
          <p:cNvPicPr>
            <a:picLocks noChangeAspect="1"/>
          </p:cNvPicPr>
          <p:nvPr userDrawn="1"/>
        </p:nvPicPr>
        <p:blipFill rotWithShape="1">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r="40227" b="21958"/>
          <a:stretch/>
        </p:blipFill>
        <p:spPr>
          <a:xfrm rot="5400000">
            <a:off x="1498914" y="433470"/>
            <a:ext cx="4925616" cy="7923447"/>
          </a:xfrm>
          <a:prstGeom prst="rect">
            <a:avLst/>
          </a:prstGeom>
        </p:spPr>
      </p:pic>
      <p:sp>
        <p:nvSpPr>
          <p:cNvPr id="2" name="Graphic 7">
            <a:extLst>
              <a:ext uri="{FF2B5EF4-FFF2-40B4-BE49-F238E27FC236}">
                <a16:creationId xmlns:a16="http://schemas.microsoft.com/office/drawing/2014/main" id="{FFD46AD4-9D5C-55C1-888A-845C1C4ED0A2}"/>
              </a:ext>
            </a:extLst>
          </p:cNvPr>
          <p:cNvSpPr/>
          <p:nvPr userDrawn="1"/>
        </p:nvSpPr>
        <p:spPr>
          <a:xfrm>
            <a:off x="4530291" y="1178153"/>
            <a:ext cx="7314396" cy="5002906"/>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4F2F6"/>
          </a:solidFill>
          <a:ln w="12700" cap="flat">
            <a:solidFill>
              <a:srgbClr val="EEEBF2"/>
            </a:solid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3" name="Picture Placeholder 15">
            <a:extLst>
              <a:ext uri="{FF2B5EF4-FFF2-40B4-BE49-F238E27FC236}">
                <a16:creationId xmlns:a16="http://schemas.microsoft.com/office/drawing/2014/main" id="{0EF9255F-11A6-8028-02ED-BD922B6D3D2E}"/>
              </a:ext>
            </a:extLst>
          </p:cNvPr>
          <p:cNvSpPr>
            <a:spLocks noGrp="1"/>
          </p:cNvSpPr>
          <p:nvPr>
            <p:ph type="pic" sz="quarter" idx="10" hasCustomPrompt="1"/>
          </p:nvPr>
        </p:nvSpPr>
        <p:spPr>
          <a:xfrm>
            <a:off x="4614120" y="1255187"/>
            <a:ext cx="7146738" cy="4848839"/>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dirty="0"/>
              <a:t>Click icon or drag and drop picture</a:t>
            </a:r>
          </a:p>
          <a:p>
            <a:endParaRPr lang="en-IS" dirty="0"/>
          </a:p>
        </p:txBody>
      </p:sp>
      <p:sp>
        <p:nvSpPr>
          <p:cNvPr id="17" name="Freeform 16">
            <a:extLst>
              <a:ext uri="{FF2B5EF4-FFF2-40B4-BE49-F238E27FC236}">
                <a16:creationId xmlns:a16="http://schemas.microsoft.com/office/drawing/2014/main" id="{F6E867C4-41D9-129D-B8A6-A0ED20758A98}"/>
              </a:ext>
            </a:extLst>
          </p:cNvPr>
          <p:cNvSpPr/>
          <p:nvPr userDrawn="1"/>
        </p:nvSpPr>
        <p:spPr>
          <a:xfrm>
            <a:off x="-6641" y="1178154"/>
            <a:ext cx="4140056" cy="2302847"/>
          </a:xfrm>
          <a:custGeom>
            <a:avLst/>
            <a:gdLst>
              <a:gd name="connsiteX0" fmla="*/ 0 w 4140056"/>
              <a:gd name="connsiteY0" fmla="*/ 0 h 2302847"/>
              <a:gd name="connsiteX1" fmla="*/ 877945 w 4140056"/>
              <a:gd name="connsiteY1" fmla="*/ 0 h 2302847"/>
              <a:gd name="connsiteX2" fmla="*/ 3008202 w 4140056"/>
              <a:gd name="connsiteY2" fmla="*/ 0 h 2302847"/>
              <a:gd name="connsiteX3" fmla="*/ 4035336 w 4140056"/>
              <a:gd name="connsiteY3" fmla="*/ 0 h 2302847"/>
              <a:gd name="connsiteX4" fmla="*/ 4140056 w 4140056"/>
              <a:gd name="connsiteY4" fmla="*/ 104775 h 2302847"/>
              <a:gd name="connsiteX5" fmla="*/ 4140056 w 4140056"/>
              <a:gd name="connsiteY5" fmla="*/ 2198072 h 2302847"/>
              <a:gd name="connsiteX6" fmla="*/ 4035336 w 4140056"/>
              <a:gd name="connsiteY6" fmla="*/ 2302847 h 2302847"/>
              <a:gd name="connsiteX7" fmla="*/ 3008202 w 4140056"/>
              <a:gd name="connsiteY7" fmla="*/ 2302847 h 2302847"/>
              <a:gd name="connsiteX8" fmla="*/ 877945 w 4140056"/>
              <a:gd name="connsiteY8" fmla="*/ 2302847 h 2302847"/>
              <a:gd name="connsiteX9" fmla="*/ 0 w 4140056"/>
              <a:gd name="connsiteY9" fmla="*/ 2302847 h 230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40056" h="2302847">
                <a:moveTo>
                  <a:pt x="0" y="0"/>
                </a:moveTo>
                <a:lnTo>
                  <a:pt x="877945" y="0"/>
                </a:lnTo>
                <a:lnTo>
                  <a:pt x="3008202" y="0"/>
                </a:lnTo>
                <a:lnTo>
                  <a:pt x="4035336" y="0"/>
                </a:lnTo>
                <a:cubicBezTo>
                  <a:pt x="4093171" y="0"/>
                  <a:pt x="4140056" y="46909"/>
                  <a:pt x="4140056" y="104775"/>
                </a:cubicBezTo>
                <a:lnTo>
                  <a:pt x="4140056" y="2198072"/>
                </a:lnTo>
                <a:cubicBezTo>
                  <a:pt x="4140056" y="2255937"/>
                  <a:pt x="4093171" y="2302847"/>
                  <a:pt x="4035336" y="2302847"/>
                </a:cubicBezTo>
                <a:lnTo>
                  <a:pt x="3008202" y="2302847"/>
                </a:lnTo>
                <a:lnTo>
                  <a:pt x="877945" y="2302847"/>
                </a:lnTo>
                <a:lnTo>
                  <a:pt x="0" y="2302847"/>
                </a:lnTo>
                <a:close/>
              </a:path>
            </a:pathLst>
          </a:custGeom>
          <a:solidFill>
            <a:srgbClr val="F4F2F6"/>
          </a:solidFill>
          <a:ln w="12700" cap="flat">
            <a:solidFill>
              <a:srgbClr val="EEEBF2"/>
            </a:solidFill>
            <a:prstDash val="solid"/>
            <a:miter/>
          </a:ln>
          <a:effectLst>
            <a:outerShdw blurRad="165100" dist="127000" dir="5400000" algn="ctr" rotWithShape="0">
              <a:srgbClr val="000000">
                <a:alpha val="15000"/>
              </a:srgbClr>
            </a:outerShdw>
          </a:effectLst>
        </p:spPr>
        <p:txBody>
          <a:bodyPr wrap="square" rtlCol="0" anchor="ctr">
            <a:noAutofit/>
          </a:bodyPr>
          <a:lstStyle/>
          <a:p>
            <a:endParaRPr lang="en-IS" dirty="0"/>
          </a:p>
        </p:txBody>
      </p:sp>
      <p:sp>
        <p:nvSpPr>
          <p:cNvPr id="6" name="Text Placeholder 5">
            <a:extLst>
              <a:ext uri="{FF2B5EF4-FFF2-40B4-BE49-F238E27FC236}">
                <a16:creationId xmlns:a16="http://schemas.microsoft.com/office/drawing/2014/main" id="{AACE79D8-92ED-6BFA-92D7-F5F3AFD2FF51}"/>
              </a:ext>
            </a:extLst>
          </p:cNvPr>
          <p:cNvSpPr>
            <a:spLocks noGrp="1"/>
          </p:cNvSpPr>
          <p:nvPr>
            <p:ph type="body" sz="quarter" idx="12" hasCustomPrompt="1"/>
          </p:nvPr>
        </p:nvSpPr>
        <p:spPr>
          <a:xfrm>
            <a:off x="430815" y="1372902"/>
            <a:ext cx="3514123" cy="1913351"/>
          </a:xfrm>
          <a:prstGeom prst="rect">
            <a:avLst/>
          </a:prstGeom>
        </p:spPr>
        <p:txBody>
          <a:bodyPr/>
          <a:lstStyle>
            <a:lvl1pPr>
              <a:defRPr sz="2000">
                <a:latin typeface="Segoe UI" panose="020B0502040204020203" pitchFamily="34" charset="0"/>
                <a:cs typeface="Segoe UI" panose="020B0502040204020203" pitchFamily="34" charset="0"/>
              </a:defRPr>
            </a:lvl1pPr>
          </a:lstStyle>
          <a:p>
            <a:pPr lvl="0"/>
            <a:r>
              <a:rPr lang="en-US" dirty="0"/>
              <a:t>Click to edit text</a:t>
            </a:r>
            <a:endParaRPr lang="en-IS" dirty="0"/>
          </a:p>
        </p:txBody>
      </p:sp>
      <p:sp>
        <p:nvSpPr>
          <p:cNvPr id="16" name="Freeform 15">
            <a:extLst>
              <a:ext uri="{FF2B5EF4-FFF2-40B4-BE49-F238E27FC236}">
                <a16:creationId xmlns:a16="http://schemas.microsoft.com/office/drawing/2014/main" id="{26C62B2D-6BBA-14CD-2D55-2DA905E8F99D}"/>
              </a:ext>
            </a:extLst>
          </p:cNvPr>
          <p:cNvSpPr/>
          <p:nvPr userDrawn="1"/>
        </p:nvSpPr>
        <p:spPr>
          <a:xfrm>
            <a:off x="0" y="3878213"/>
            <a:ext cx="4133416" cy="2302847"/>
          </a:xfrm>
          <a:custGeom>
            <a:avLst/>
            <a:gdLst>
              <a:gd name="connsiteX0" fmla="*/ 0 w 4133416"/>
              <a:gd name="connsiteY0" fmla="*/ 0 h 2302847"/>
              <a:gd name="connsiteX1" fmla="*/ 871305 w 4133416"/>
              <a:gd name="connsiteY1" fmla="*/ 0 h 2302847"/>
              <a:gd name="connsiteX2" fmla="*/ 3001562 w 4133416"/>
              <a:gd name="connsiteY2" fmla="*/ 0 h 2302847"/>
              <a:gd name="connsiteX3" fmla="*/ 4028696 w 4133416"/>
              <a:gd name="connsiteY3" fmla="*/ 0 h 2302847"/>
              <a:gd name="connsiteX4" fmla="*/ 4133416 w 4133416"/>
              <a:gd name="connsiteY4" fmla="*/ 104775 h 2302847"/>
              <a:gd name="connsiteX5" fmla="*/ 4133416 w 4133416"/>
              <a:gd name="connsiteY5" fmla="*/ 2198072 h 2302847"/>
              <a:gd name="connsiteX6" fmla="*/ 4028696 w 4133416"/>
              <a:gd name="connsiteY6" fmla="*/ 2302847 h 2302847"/>
              <a:gd name="connsiteX7" fmla="*/ 3001562 w 4133416"/>
              <a:gd name="connsiteY7" fmla="*/ 2302847 h 2302847"/>
              <a:gd name="connsiteX8" fmla="*/ 871305 w 4133416"/>
              <a:gd name="connsiteY8" fmla="*/ 2302847 h 2302847"/>
              <a:gd name="connsiteX9" fmla="*/ 0 w 4133416"/>
              <a:gd name="connsiteY9" fmla="*/ 2302847 h 230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33416" h="2302847">
                <a:moveTo>
                  <a:pt x="0" y="0"/>
                </a:moveTo>
                <a:lnTo>
                  <a:pt x="871305" y="0"/>
                </a:lnTo>
                <a:lnTo>
                  <a:pt x="3001562" y="0"/>
                </a:lnTo>
                <a:lnTo>
                  <a:pt x="4028696" y="0"/>
                </a:lnTo>
                <a:cubicBezTo>
                  <a:pt x="4086531" y="0"/>
                  <a:pt x="4133416" y="46909"/>
                  <a:pt x="4133416" y="104775"/>
                </a:cubicBezTo>
                <a:lnTo>
                  <a:pt x="4133416" y="2198072"/>
                </a:lnTo>
                <a:cubicBezTo>
                  <a:pt x="4133416" y="2255937"/>
                  <a:pt x="4086531" y="2302847"/>
                  <a:pt x="4028696" y="2302847"/>
                </a:cubicBezTo>
                <a:lnTo>
                  <a:pt x="3001562" y="2302847"/>
                </a:lnTo>
                <a:lnTo>
                  <a:pt x="871305" y="2302847"/>
                </a:lnTo>
                <a:lnTo>
                  <a:pt x="0" y="2302847"/>
                </a:lnTo>
                <a:close/>
              </a:path>
            </a:pathLst>
          </a:custGeom>
          <a:solidFill>
            <a:srgbClr val="351C5C"/>
          </a:solidFill>
          <a:ln w="0" cap="flat">
            <a:noFill/>
            <a:prstDash val="solid"/>
            <a:miter/>
          </a:ln>
          <a:effectLst>
            <a:outerShdw blurRad="165100" dist="127000" dir="5400000" algn="ctr" rotWithShape="0">
              <a:srgbClr val="000000">
                <a:alpha val="15000"/>
              </a:srgbClr>
            </a:outerShdw>
          </a:effectLst>
        </p:spPr>
        <p:txBody>
          <a:bodyPr wrap="square" rtlCol="0" anchor="ctr">
            <a:noAutofit/>
          </a:bodyPr>
          <a:lstStyle/>
          <a:p>
            <a:endParaRPr lang="en-IS" dirty="0"/>
          </a:p>
        </p:txBody>
      </p:sp>
      <p:sp>
        <p:nvSpPr>
          <p:cNvPr id="19" name="Text Placeholder 5">
            <a:extLst>
              <a:ext uri="{FF2B5EF4-FFF2-40B4-BE49-F238E27FC236}">
                <a16:creationId xmlns:a16="http://schemas.microsoft.com/office/drawing/2014/main" id="{A1936782-4F52-E9AD-C276-E13F4BA184C1}"/>
              </a:ext>
            </a:extLst>
          </p:cNvPr>
          <p:cNvSpPr>
            <a:spLocks noGrp="1"/>
          </p:cNvSpPr>
          <p:nvPr>
            <p:ph type="body" sz="quarter" idx="14" hasCustomPrompt="1"/>
          </p:nvPr>
        </p:nvSpPr>
        <p:spPr>
          <a:xfrm>
            <a:off x="430815" y="4072960"/>
            <a:ext cx="3514123" cy="1913351"/>
          </a:xfrm>
          <a:prstGeom prst="rect">
            <a:avLst/>
          </a:prstGeom>
        </p:spPr>
        <p:txBody>
          <a:bodyPr/>
          <a:lstStyle>
            <a:lvl1pPr>
              <a:defRPr sz="2000">
                <a:solidFill>
                  <a:schemeClr val="bg1"/>
                </a:solidFill>
                <a:latin typeface="Segoe UI" panose="020B0502040204020203" pitchFamily="34" charset="0"/>
                <a:cs typeface="Segoe UI" panose="020B0502040204020203" pitchFamily="34" charset="0"/>
              </a:defRPr>
            </a:lvl1pPr>
          </a:lstStyle>
          <a:p>
            <a:pPr lvl="0"/>
            <a:r>
              <a:rPr lang="en-US" dirty="0"/>
              <a:t>Click to edit text</a:t>
            </a:r>
            <a:endParaRPr lang="en-IS" dirty="0"/>
          </a:p>
        </p:txBody>
      </p:sp>
      <p:sp>
        <p:nvSpPr>
          <p:cNvPr id="5" name="Title Placeholder 12">
            <a:extLst>
              <a:ext uri="{FF2B5EF4-FFF2-40B4-BE49-F238E27FC236}">
                <a16:creationId xmlns:a16="http://schemas.microsoft.com/office/drawing/2014/main" id="{32363DFE-F7A7-5903-6A28-9F0E5F86917A}"/>
              </a:ext>
            </a:extLst>
          </p:cNvPr>
          <p:cNvSpPr>
            <a:spLocks noGrp="1"/>
          </p:cNvSpPr>
          <p:nvPr>
            <p:ph type="title" hasCustomPrompt="1"/>
          </p:nvPr>
        </p:nvSpPr>
        <p:spPr>
          <a:xfrm>
            <a:off x="340291" y="212186"/>
            <a:ext cx="11504395" cy="588637"/>
          </a:xfrm>
          <a:prstGeom prst="rect">
            <a:avLst/>
          </a:prstGeom>
        </p:spPr>
        <p:txBody>
          <a:bodyPr vert="horz" lIns="91440" tIns="45720" rIns="91440" bIns="45720" rtlCol="0" anchor="t" anchorCtr="0">
            <a:noAutofit/>
          </a:bodyPr>
          <a:lstStyle>
            <a:lvl1pPr>
              <a:defRPr sz="4000" b="1">
                <a:solidFill>
                  <a:srgbClr val="361D5C"/>
                </a:solidFill>
                <a:latin typeface="Segoe UI" panose="020B0502040204020203" pitchFamily="34" charset="0"/>
                <a:cs typeface="Segoe UI" panose="020B0502040204020203" pitchFamily="34" charset="0"/>
              </a:defRPr>
            </a:lvl1pPr>
          </a:lstStyle>
          <a:p>
            <a:r>
              <a:rPr lang="en-GB" dirty="0"/>
              <a:t>Insert slide title</a:t>
            </a:r>
            <a:endParaRPr lang="en-IS" dirty="0"/>
          </a:p>
        </p:txBody>
      </p:sp>
      <p:pic>
        <p:nvPicPr>
          <p:cNvPr id="47" name="Graphic 46">
            <a:extLst>
              <a:ext uri="{FF2B5EF4-FFF2-40B4-BE49-F238E27FC236}">
                <a16:creationId xmlns:a16="http://schemas.microsoft.com/office/drawing/2014/main" id="{FB616DFE-B922-79E7-7568-C86C82A9C286}"/>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10483403" y="6253450"/>
            <a:ext cx="1468192" cy="604550"/>
          </a:xfrm>
          <a:prstGeom prst="rect">
            <a:avLst/>
          </a:prstGeom>
        </p:spPr>
      </p:pic>
    </p:spTree>
    <p:extLst>
      <p:ext uri="{BB962C8B-B14F-4D97-AF65-F5344CB8AC3E}">
        <p14:creationId xmlns:p14="http://schemas.microsoft.com/office/powerpoint/2010/main" val="956909906"/>
      </p:ext>
    </p:extLst>
  </p:cSld>
  <p:clrMapOvr>
    <a:masterClrMapping/>
  </p:clrMapOvr>
</p:sldLayout>
</file>

<file path=ppt/slideLayouts/slideLayout184.xml><?xml version="1.0" encoding="utf-8"?>
<p:sldLayout xmlns:a="http://schemas.openxmlformats.org/drawingml/2006/main" xmlns:r="http://schemas.openxmlformats.org/officeDocument/2006/relationships" xmlns:p="http://schemas.openxmlformats.org/presentationml/2006/main" preserve="1" userDrawn="1">
  <p:cSld name="Text image 4">
    <p:spTree>
      <p:nvGrpSpPr>
        <p:cNvPr id="1" name=""/>
        <p:cNvGrpSpPr/>
        <p:nvPr/>
      </p:nvGrpSpPr>
      <p:grpSpPr>
        <a:xfrm>
          <a:off x="0" y="0"/>
          <a:ext cx="0" cy="0"/>
          <a:chOff x="0" y="0"/>
          <a:chExt cx="0" cy="0"/>
        </a:xfrm>
      </p:grpSpPr>
      <p:pic>
        <p:nvPicPr>
          <p:cNvPr id="18" name="Graphic 17">
            <a:extLst>
              <a:ext uri="{FF2B5EF4-FFF2-40B4-BE49-F238E27FC236}">
                <a16:creationId xmlns:a16="http://schemas.microsoft.com/office/drawing/2014/main" id="{D4EB0DA8-6F06-C060-F401-D065E950333A}"/>
              </a:ext>
            </a:extLst>
          </p:cNvPr>
          <p:cNvPicPr>
            <a:picLocks noChangeAspect="1"/>
          </p:cNvPicPr>
          <p:nvPr userDrawn="1"/>
        </p:nvPicPr>
        <p:blipFill rotWithShape="1">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l="4533" r="53574"/>
          <a:stretch/>
        </p:blipFill>
        <p:spPr>
          <a:xfrm>
            <a:off x="0" y="0"/>
            <a:ext cx="5107605" cy="6858000"/>
          </a:xfrm>
          <a:prstGeom prst="rect">
            <a:avLst/>
          </a:prstGeom>
        </p:spPr>
      </p:pic>
      <p:pic>
        <p:nvPicPr>
          <p:cNvPr id="8" name="Graphic 7">
            <a:extLst>
              <a:ext uri="{FF2B5EF4-FFF2-40B4-BE49-F238E27FC236}">
                <a16:creationId xmlns:a16="http://schemas.microsoft.com/office/drawing/2014/main" id="{C4636D1C-8DE4-F38F-1180-F7AC99A51F58}"/>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5400000">
            <a:off x="-532072" y="1330897"/>
            <a:ext cx="6034726" cy="4123312"/>
          </a:xfrm>
          <a:prstGeom prst="rect">
            <a:avLst/>
          </a:prstGeom>
          <a:effectLst>
            <a:outerShdw blurRad="165100" dist="127000" dir="5400000" algn="ctr" rotWithShape="0">
              <a:srgbClr val="000000">
                <a:alpha val="15230"/>
              </a:srgbClr>
            </a:outerShdw>
          </a:effectLst>
        </p:spPr>
      </p:pic>
      <p:pic>
        <p:nvPicPr>
          <p:cNvPr id="20" name="Graphic 19">
            <a:extLst>
              <a:ext uri="{FF2B5EF4-FFF2-40B4-BE49-F238E27FC236}">
                <a16:creationId xmlns:a16="http://schemas.microsoft.com/office/drawing/2014/main" id="{F520B41A-5348-7126-7472-ACD3E6EE47D8}"/>
              </a:ext>
            </a:extLst>
          </p:cNvPr>
          <p:cNvPicPr>
            <a:picLocks noChangeAspect="1"/>
          </p:cNvPicPr>
          <p:nvPr userDrawn="1"/>
        </p:nvPicPr>
        <p:blipFill rotWithShape="1">
          <a:blip r:embed="rId6" cstate="screen">
            <a:extLst>
              <a:ext uri="{28A0092B-C50C-407E-A947-70E740481C1C}">
                <a14:useLocalDpi xmlns:a14="http://schemas.microsoft.com/office/drawing/2010/main"/>
              </a:ext>
              <a:ext uri="{96DAC541-7B7A-43D3-8B79-37D633B846F1}">
                <asvg:svgBlip xmlns:asvg="http://schemas.microsoft.com/office/drawing/2016/SVG/main" r:embed="rId7"/>
              </a:ext>
            </a:extLst>
          </a:blip>
          <a:srcRect l="15657" r="-1"/>
          <a:stretch/>
        </p:blipFill>
        <p:spPr>
          <a:xfrm>
            <a:off x="0" y="4121238"/>
            <a:ext cx="2976994" cy="2736762"/>
          </a:xfrm>
          <a:prstGeom prst="rect">
            <a:avLst/>
          </a:prstGeom>
        </p:spPr>
      </p:pic>
      <p:sp>
        <p:nvSpPr>
          <p:cNvPr id="24" name="Text Placeholder 23">
            <a:extLst>
              <a:ext uri="{FF2B5EF4-FFF2-40B4-BE49-F238E27FC236}">
                <a16:creationId xmlns:a16="http://schemas.microsoft.com/office/drawing/2014/main" id="{B2CAD4F5-CA31-11D1-C9C3-39B5588E7589}"/>
              </a:ext>
            </a:extLst>
          </p:cNvPr>
          <p:cNvSpPr>
            <a:spLocks noGrp="1"/>
          </p:cNvSpPr>
          <p:nvPr>
            <p:ph type="body" sz="quarter" idx="11" hasCustomPrompt="1"/>
          </p:nvPr>
        </p:nvSpPr>
        <p:spPr>
          <a:xfrm>
            <a:off x="5285729" y="200026"/>
            <a:ext cx="6565636" cy="600798"/>
          </a:xfrm>
          <a:prstGeom prst="rect">
            <a:avLst/>
          </a:prstGeom>
        </p:spPr>
        <p:txBody>
          <a:bodyPr/>
          <a:lstStyle>
            <a:lvl1pPr marL="0" indent="0">
              <a:buNone/>
              <a:defRPr sz="4000" b="1">
                <a:solidFill>
                  <a:srgbClr val="361D5C"/>
                </a:solidFill>
                <a:latin typeface="Segoe UI" panose="020B0502040204020203" pitchFamily="34" charset="0"/>
                <a:cs typeface="Segoe UI" panose="020B0502040204020203" pitchFamily="34" charset="0"/>
              </a:defRPr>
            </a:lvl1pPr>
          </a:lstStyle>
          <a:p>
            <a:pPr lvl="0"/>
            <a:r>
              <a:rPr lang="en-US" dirty="0"/>
              <a:t>Insert title here</a:t>
            </a:r>
            <a:endParaRPr lang="en-IS" dirty="0"/>
          </a:p>
        </p:txBody>
      </p:sp>
      <p:sp>
        <p:nvSpPr>
          <p:cNvPr id="25" name="Text Placeholder 25">
            <a:extLst>
              <a:ext uri="{FF2B5EF4-FFF2-40B4-BE49-F238E27FC236}">
                <a16:creationId xmlns:a16="http://schemas.microsoft.com/office/drawing/2014/main" id="{5E869921-F22C-DB7B-5CE7-9F3B5EE757F5}"/>
              </a:ext>
            </a:extLst>
          </p:cNvPr>
          <p:cNvSpPr>
            <a:spLocks noGrp="1"/>
          </p:cNvSpPr>
          <p:nvPr>
            <p:ph type="body" sz="quarter" idx="12" hasCustomPrompt="1"/>
          </p:nvPr>
        </p:nvSpPr>
        <p:spPr>
          <a:xfrm>
            <a:off x="5285729" y="989569"/>
            <a:ext cx="6565636" cy="5420347"/>
          </a:xfrm>
          <a:prstGeom prst="rect">
            <a:avLst/>
          </a:prstGeom>
        </p:spPr>
        <p:txBody>
          <a:bodyPr/>
          <a:lstStyle>
            <a:lvl1pPr>
              <a:defRPr sz="2400">
                <a:latin typeface="Segoe UI" panose="020B0502040204020203" pitchFamily="34" charset="0"/>
                <a:cs typeface="Segoe UI" panose="020B0502040204020203" pitchFamily="34" charset="0"/>
              </a:defRPr>
            </a:lvl1pPr>
            <a:lvl2pPr>
              <a:defRPr>
                <a:latin typeface="Segoe UI" panose="020B0502040204020203" pitchFamily="34" charset="0"/>
                <a:cs typeface="Segoe UI" panose="020B0502040204020203" pitchFamily="34" charset="0"/>
              </a:defRPr>
            </a:lvl2pPr>
            <a:lvl3pPr>
              <a:defRPr>
                <a:latin typeface="Segoe UI" panose="020B0502040204020203" pitchFamily="34" charset="0"/>
                <a:cs typeface="Segoe UI" panose="020B0502040204020203" pitchFamily="34" charset="0"/>
              </a:defRPr>
            </a:lvl3pPr>
            <a:lvl4pPr>
              <a:defRPr>
                <a:latin typeface="Segoe UI" panose="020B0502040204020203" pitchFamily="34" charset="0"/>
                <a:cs typeface="Segoe UI" panose="020B0502040204020203" pitchFamily="34" charset="0"/>
              </a:defRPr>
            </a:lvl4pPr>
            <a:lvl5pPr>
              <a:defRPr>
                <a:latin typeface="Segoe UI" panose="020B0502040204020203" pitchFamily="34" charset="0"/>
                <a:cs typeface="Segoe UI" panose="020B0502040204020203" pitchFamily="34" charset="0"/>
              </a:defRPr>
            </a:lvl5pPr>
          </a:lstStyle>
          <a:p>
            <a:pPr lvl="0"/>
            <a:r>
              <a:rPr lang="en-US" dirty="0"/>
              <a:t>Click to edit text</a:t>
            </a:r>
          </a:p>
        </p:txBody>
      </p:sp>
      <p:sp>
        <p:nvSpPr>
          <p:cNvPr id="44" name="Freeform 43">
            <a:extLst>
              <a:ext uri="{FF2B5EF4-FFF2-40B4-BE49-F238E27FC236}">
                <a16:creationId xmlns:a16="http://schemas.microsoft.com/office/drawing/2014/main" id="{0A31CFBA-FDEC-A0C1-2F76-48360820F346}"/>
              </a:ext>
            </a:extLst>
          </p:cNvPr>
          <p:cNvSpPr/>
          <p:nvPr/>
        </p:nvSpPr>
        <p:spPr>
          <a:xfrm>
            <a:off x="0" y="5368138"/>
            <a:ext cx="2300420" cy="1489862"/>
          </a:xfrm>
          <a:custGeom>
            <a:avLst/>
            <a:gdLst>
              <a:gd name="connsiteX0" fmla="*/ 82814 w 2300420"/>
              <a:gd name="connsiteY0" fmla="*/ 11 h 1489862"/>
              <a:gd name="connsiteX1" fmla="*/ 1400162 w 2300420"/>
              <a:gd name="connsiteY1" fmla="*/ 592141 h 1489862"/>
              <a:gd name="connsiteX2" fmla="*/ 1446716 w 2300420"/>
              <a:gd name="connsiteY2" fmla="*/ 637196 h 1489862"/>
              <a:gd name="connsiteX3" fmla="*/ 2300420 w 2300420"/>
              <a:gd name="connsiteY3" fmla="*/ 1489862 h 1489862"/>
              <a:gd name="connsiteX4" fmla="*/ 0 w 2300420"/>
              <a:gd name="connsiteY4" fmla="*/ 1489862 h 1489862"/>
              <a:gd name="connsiteX5" fmla="*/ 0 w 2300420"/>
              <a:gd name="connsiteY5" fmla="*/ 5445 h 1489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0420" h="1489862">
                <a:moveTo>
                  <a:pt x="82814" y="11"/>
                </a:moveTo>
                <a:cubicBezTo>
                  <a:pt x="529182" y="-1658"/>
                  <a:pt x="980598" y="190336"/>
                  <a:pt x="1400162" y="592141"/>
                </a:cubicBezTo>
                <a:cubicBezTo>
                  <a:pt x="1415702" y="606221"/>
                  <a:pt x="1431175" y="621674"/>
                  <a:pt x="1446716" y="637196"/>
                </a:cubicBezTo>
                <a:lnTo>
                  <a:pt x="2300420" y="1489862"/>
                </a:lnTo>
                <a:lnTo>
                  <a:pt x="0" y="1489862"/>
                </a:lnTo>
                <a:lnTo>
                  <a:pt x="0" y="5445"/>
                </a:lnTo>
                <a:close/>
              </a:path>
            </a:pathLst>
          </a:custGeom>
          <a:solidFill>
            <a:srgbClr val="328B84"/>
          </a:solidFill>
          <a:ln w="0" cap="flat">
            <a:noFill/>
            <a:prstDash val="solid"/>
            <a:miter/>
          </a:ln>
        </p:spPr>
        <p:txBody>
          <a:bodyPr rtlCol="0" anchor="ctr"/>
          <a:lstStyle/>
          <a:p>
            <a:endParaRPr lang="en-IS"/>
          </a:p>
        </p:txBody>
      </p:sp>
      <p:sp>
        <p:nvSpPr>
          <p:cNvPr id="40" name="Picture Placeholder 39">
            <a:extLst>
              <a:ext uri="{FF2B5EF4-FFF2-40B4-BE49-F238E27FC236}">
                <a16:creationId xmlns:a16="http://schemas.microsoft.com/office/drawing/2014/main" id="{EA5D42FA-5BDD-C47F-A1DE-B54AE61AD963}"/>
              </a:ext>
            </a:extLst>
          </p:cNvPr>
          <p:cNvSpPr>
            <a:spLocks noGrp="1"/>
          </p:cNvSpPr>
          <p:nvPr>
            <p:ph type="pic" sz="quarter" idx="10" hasCustomPrompt="1"/>
          </p:nvPr>
        </p:nvSpPr>
        <p:spPr>
          <a:xfrm>
            <a:off x="489297" y="445249"/>
            <a:ext cx="3991987" cy="5893486"/>
          </a:xfrm>
          <a:custGeom>
            <a:avLst/>
            <a:gdLst>
              <a:gd name="connsiteX0" fmla="*/ 124980 w 3991987"/>
              <a:gd name="connsiteY0" fmla="*/ 0 h 5893486"/>
              <a:gd name="connsiteX1" fmla="*/ 3867007 w 3991987"/>
              <a:gd name="connsiteY1" fmla="*/ 0 h 5893486"/>
              <a:gd name="connsiteX2" fmla="*/ 3991987 w 3991987"/>
              <a:gd name="connsiteY2" fmla="*/ 125001 h 5893486"/>
              <a:gd name="connsiteX3" fmla="*/ 3991987 w 3991987"/>
              <a:gd name="connsiteY3" fmla="*/ 5768485 h 5893486"/>
              <a:gd name="connsiteX4" fmla="*/ 3867007 w 3991987"/>
              <a:gd name="connsiteY4" fmla="*/ 5893486 h 5893486"/>
              <a:gd name="connsiteX5" fmla="*/ 1291226 w 3991987"/>
              <a:gd name="connsiteY5" fmla="*/ 5893486 h 5893486"/>
              <a:gd name="connsiteX6" fmla="*/ 957419 w 3991987"/>
              <a:gd name="connsiteY6" fmla="*/ 5560085 h 5893486"/>
              <a:gd name="connsiteX7" fmla="*/ 910865 w 3991987"/>
              <a:gd name="connsiteY7" fmla="*/ 5515030 h 5893486"/>
              <a:gd name="connsiteX8" fmla="*/ 167296 w 3991987"/>
              <a:gd name="connsiteY8" fmla="*/ 5028738 h 5893486"/>
              <a:gd name="connsiteX9" fmla="*/ 0 w 3991987"/>
              <a:gd name="connsiteY9" fmla="*/ 4976600 h 5893486"/>
              <a:gd name="connsiteX10" fmla="*/ 0 w 3991987"/>
              <a:gd name="connsiteY10" fmla="*/ 125001 h 5893486"/>
              <a:gd name="connsiteX11" fmla="*/ 124980 w 3991987"/>
              <a:gd name="connsiteY11" fmla="*/ 0 h 5893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91987" h="5893486">
                <a:moveTo>
                  <a:pt x="124980" y="0"/>
                </a:moveTo>
                <a:lnTo>
                  <a:pt x="3867007" y="0"/>
                </a:lnTo>
                <a:cubicBezTo>
                  <a:pt x="3936031" y="0"/>
                  <a:pt x="3991987" y="55965"/>
                  <a:pt x="3991987" y="125001"/>
                </a:cubicBezTo>
                <a:lnTo>
                  <a:pt x="3991987" y="5768485"/>
                </a:lnTo>
                <a:cubicBezTo>
                  <a:pt x="3991987" y="5837521"/>
                  <a:pt x="3936032" y="5893486"/>
                  <a:pt x="3867007" y="5893486"/>
                </a:cubicBezTo>
                <a:lnTo>
                  <a:pt x="1291226" y="5893486"/>
                </a:lnTo>
                <a:lnTo>
                  <a:pt x="957419" y="5560085"/>
                </a:lnTo>
                <a:cubicBezTo>
                  <a:pt x="941878" y="5544563"/>
                  <a:pt x="926405" y="5529110"/>
                  <a:pt x="910865" y="5515030"/>
                </a:cubicBezTo>
                <a:cubicBezTo>
                  <a:pt x="671114" y="5285427"/>
                  <a:pt x="420963" y="5124334"/>
                  <a:pt x="167296" y="5028738"/>
                </a:cubicBezTo>
                <a:lnTo>
                  <a:pt x="0" y="4976600"/>
                </a:lnTo>
                <a:lnTo>
                  <a:pt x="0" y="125001"/>
                </a:lnTo>
                <a:cubicBezTo>
                  <a:pt x="0" y="55965"/>
                  <a:pt x="55955" y="0"/>
                  <a:pt x="124980" y="0"/>
                </a:cubicBezTo>
                <a:close/>
              </a:path>
            </a:pathLst>
          </a:custGeom>
        </p:spPr>
        <p:txBody>
          <a:bodyPr wrap="square">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dirty="0"/>
              <a:t>Click icon or drag and drop picture</a:t>
            </a:r>
          </a:p>
          <a:p>
            <a:endParaRPr lang="en-IS" dirty="0"/>
          </a:p>
        </p:txBody>
      </p:sp>
      <p:grpSp>
        <p:nvGrpSpPr>
          <p:cNvPr id="2" name="Group 1">
            <a:extLst>
              <a:ext uri="{FF2B5EF4-FFF2-40B4-BE49-F238E27FC236}">
                <a16:creationId xmlns:a16="http://schemas.microsoft.com/office/drawing/2014/main" id="{C5B337DA-03F3-5641-CC10-06B24550A462}"/>
              </a:ext>
            </a:extLst>
          </p:cNvPr>
          <p:cNvGrpSpPr/>
          <p:nvPr userDrawn="1"/>
        </p:nvGrpSpPr>
        <p:grpSpPr>
          <a:xfrm>
            <a:off x="239357" y="6262458"/>
            <a:ext cx="1231126" cy="378552"/>
            <a:chOff x="10610584" y="331617"/>
            <a:chExt cx="1231126" cy="378552"/>
          </a:xfrm>
        </p:grpSpPr>
        <p:grpSp>
          <p:nvGrpSpPr>
            <p:cNvPr id="3" name="Graphic 1">
              <a:extLst>
                <a:ext uri="{FF2B5EF4-FFF2-40B4-BE49-F238E27FC236}">
                  <a16:creationId xmlns:a16="http://schemas.microsoft.com/office/drawing/2014/main" id="{E16DE46B-6909-3981-67B4-A2008A531723}"/>
                </a:ext>
              </a:extLst>
            </p:cNvPr>
            <p:cNvGrpSpPr/>
            <p:nvPr/>
          </p:nvGrpSpPr>
          <p:grpSpPr>
            <a:xfrm>
              <a:off x="10610584" y="331617"/>
              <a:ext cx="1231126" cy="292096"/>
              <a:chOff x="10610584" y="331617"/>
              <a:chExt cx="1231126" cy="292096"/>
            </a:xfrm>
            <a:solidFill>
              <a:schemeClr val="bg1"/>
            </a:solidFill>
          </p:grpSpPr>
          <p:grpSp>
            <p:nvGrpSpPr>
              <p:cNvPr id="29" name="Graphic 1">
                <a:extLst>
                  <a:ext uri="{FF2B5EF4-FFF2-40B4-BE49-F238E27FC236}">
                    <a16:creationId xmlns:a16="http://schemas.microsoft.com/office/drawing/2014/main" id="{E1F45A8F-318C-B516-91F8-3BE681907E9B}"/>
                  </a:ext>
                </a:extLst>
              </p:cNvPr>
              <p:cNvGrpSpPr/>
              <p:nvPr/>
            </p:nvGrpSpPr>
            <p:grpSpPr>
              <a:xfrm>
                <a:off x="10977232" y="373442"/>
                <a:ext cx="864478" cy="163814"/>
                <a:chOff x="10977232" y="373442"/>
                <a:chExt cx="864478" cy="163814"/>
              </a:xfrm>
              <a:grpFill/>
            </p:grpSpPr>
            <p:sp>
              <p:nvSpPr>
                <p:cNvPr id="33" name="Freeform 32">
                  <a:extLst>
                    <a:ext uri="{FF2B5EF4-FFF2-40B4-BE49-F238E27FC236}">
                      <a16:creationId xmlns:a16="http://schemas.microsoft.com/office/drawing/2014/main" id="{FCC45B47-9F6C-F454-C2AB-BD3B36BDB52D}"/>
                    </a:ext>
                  </a:extLst>
                </p:cNvPr>
                <p:cNvSpPr/>
                <p:nvPr/>
              </p:nvSpPr>
              <p:spPr>
                <a:xfrm>
                  <a:off x="10977232" y="380752"/>
                  <a:ext cx="95570" cy="153913"/>
                </a:xfrm>
                <a:custGeom>
                  <a:avLst/>
                  <a:gdLst>
                    <a:gd name="connsiteX0" fmla="*/ 0 w 95570"/>
                    <a:gd name="connsiteY0" fmla="*/ 0 h 153913"/>
                    <a:gd name="connsiteX1" fmla="*/ 37797 w 95570"/>
                    <a:gd name="connsiteY1" fmla="*/ 0 h 153913"/>
                    <a:gd name="connsiteX2" fmla="*/ 37797 w 95570"/>
                    <a:gd name="connsiteY2" fmla="*/ 120324 h 153913"/>
                    <a:gd name="connsiteX3" fmla="*/ 95571 w 95570"/>
                    <a:gd name="connsiteY3" fmla="*/ 120324 h 153913"/>
                    <a:gd name="connsiteX4" fmla="*/ 95571 w 95570"/>
                    <a:gd name="connsiteY4" fmla="*/ 153913 h 153913"/>
                    <a:gd name="connsiteX5" fmla="*/ 0 w 95570"/>
                    <a:gd name="connsiteY5" fmla="*/ 153913 h 153913"/>
                    <a:gd name="connsiteX6" fmla="*/ 0 w 95570"/>
                    <a:gd name="connsiteY6" fmla="*/ 0 h 1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570" h="153913">
                      <a:moveTo>
                        <a:pt x="0" y="0"/>
                      </a:moveTo>
                      <a:lnTo>
                        <a:pt x="37797" y="0"/>
                      </a:lnTo>
                      <a:lnTo>
                        <a:pt x="37797" y="120324"/>
                      </a:lnTo>
                      <a:lnTo>
                        <a:pt x="95571" y="120324"/>
                      </a:lnTo>
                      <a:lnTo>
                        <a:pt x="95571" y="153913"/>
                      </a:lnTo>
                      <a:lnTo>
                        <a:pt x="0" y="153913"/>
                      </a:lnTo>
                      <a:lnTo>
                        <a:pt x="0" y="0"/>
                      </a:lnTo>
                      <a:close/>
                    </a:path>
                  </a:pathLst>
                </a:custGeom>
                <a:grpFill/>
                <a:ln w="3075" cap="flat">
                  <a:noFill/>
                  <a:prstDash val="solid"/>
                  <a:miter/>
                </a:ln>
              </p:spPr>
              <p:txBody>
                <a:bodyPr rtlCol="0" anchor="ctr"/>
                <a:lstStyle/>
                <a:p>
                  <a:endParaRPr lang="en-IS">
                    <a:solidFill>
                      <a:schemeClr val="bg1"/>
                    </a:solidFill>
                  </a:endParaRPr>
                </a:p>
              </p:txBody>
            </p:sp>
            <p:sp>
              <p:nvSpPr>
                <p:cNvPr id="35" name="Freeform 34">
                  <a:extLst>
                    <a:ext uri="{FF2B5EF4-FFF2-40B4-BE49-F238E27FC236}">
                      <a16:creationId xmlns:a16="http://schemas.microsoft.com/office/drawing/2014/main" id="{1C238C5C-3A3E-2017-A61F-916C06068784}"/>
                    </a:ext>
                  </a:extLst>
                </p:cNvPr>
                <p:cNvSpPr/>
                <p:nvPr/>
              </p:nvSpPr>
              <p:spPr>
                <a:xfrm>
                  <a:off x="11084623" y="378346"/>
                  <a:ext cx="107174" cy="158848"/>
                </a:xfrm>
                <a:custGeom>
                  <a:avLst/>
                  <a:gdLst>
                    <a:gd name="connsiteX0" fmla="*/ 97941 w 107174"/>
                    <a:gd name="connsiteY0" fmla="*/ 10364 h 158848"/>
                    <a:gd name="connsiteX1" fmla="*/ 97941 w 107174"/>
                    <a:gd name="connsiteY1" fmla="*/ 46513 h 158848"/>
                    <a:gd name="connsiteX2" fmla="*/ 58204 w 107174"/>
                    <a:gd name="connsiteY2" fmla="*/ 33590 h 158848"/>
                    <a:gd name="connsiteX3" fmla="*/ 38013 w 107174"/>
                    <a:gd name="connsiteY3" fmla="*/ 45434 h 158848"/>
                    <a:gd name="connsiteX4" fmla="*/ 60144 w 107174"/>
                    <a:gd name="connsiteY4" fmla="*/ 61781 h 158848"/>
                    <a:gd name="connsiteX5" fmla="*/ 107175 w 107174"/>
                    <a:gd name="connsiteY5" fmla="*/ 109991 h 158848"/>
                    <a:gd name="connsiteX6" fmla="*/ 48109 w 107174"/>
                    <a:gd name="connsiteY6" fmla="*/ 158849 h 158848"/>
                    <a:gd name="connsiteX7" fmla="*/ 646 w 107174"/>
                    <a:gd name="connsiteY7" fmla="*/ 145709 h 158848"/>
                    <a:gd name="connsiteX8" fmla="*/ 646 w 107174"/>
                    <a:gd name="connsiteY8" fmla="*/ 107184 h 158848"/>
                    <a:gd name="connsiteX9" fmla="*/ 45308 w 107174"/>
                    <a:gd name="connsiteY9" fmla="*/ 125043 h 158848"/>
                    <a:gd name="connsiteX10" fmla="*/ 67438 w 107174"/>
                    <a:gd name="connsiteY10" fmla="*/ 111040 h 158848"/>
                    <a:gd name="connsiteX11" fmla="*/ 41676 w 107174"/>
                    <a:gd name="connsiteY11" fmla="*/ 91885 h 158848"/>
                    <a:gd name="connsiteX12" fmla="*/ 0 w 107174"/>
                    <a:gd name="connsiteY12" fmla="*/ 46698 h 158848"/>
                    <a:gd name="connsiteX13" fmla="*/ 56912 w 107174"/>
                    <a:gd name="connsiteY13" fmla="*/ 0 h 158848"/>
                    <a:gd name="connsiteX14" fmla="*/ 97941 w 107174"/>
                    <a:gd name="connsiteY14" fmla="*/ 10333 h 15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7174" h="158848">
                      <a:moveTo>
                        <a:pt x="97941" y="10364"/>
                      </a:moveTo>
                      <a:lnTo>
                        <a:pt x="97941" y="46513"/>
                      </a:lnTo>
                      <a:cubicBezTo>
                        <a:pt x="87845" y="38771"/>
                        <a:pt x="72394" y="33590"/>
                        <a:pt x="58204" y="33590"/>
                      </a:cubicBezTo>
                      <a:cubicBezTo>
                        <a:pt x="45739" y="33590"/>
                        <a:pt x="38013" y="37692"/>
                        <a:pt x="38013" y="45434"/>
                      </a:cubicBezTo>
                      <a:cubicBezTo>
                        <a:pt x="38013" y="53176"/>
                        <a:pt x="45523" y="56414"/>
                        <a:pt x="60144" y="61781"/>
                      </a:cubicBezTo>
                      <a:cubicBezTo>
                        <a:pt x="81412" y="69955"/>
                        <a:pt x="107175" y="79424"/>
                        <a:pt x="107175" y="109991"/>
                      </a:cubicBezTo>
                      <a:cubicBezTo>
                        <a:pt x="107175" y="138615"/>
                        <a:pt x="85260" y="158849"/>
                        <a:pt x="48109" y="158849"/>
                      </a:cubicBezTo>
                      <a:cubicBezTo>
                        <a:pt x="29210" y="158849"/>
                        <a:pt x="11604" y="153266"/>
                        <a:pt x="646" y="145709"/>
                      </a:cubicBezTo>
                      <a:lnTo>
                        <a:pt x="646" y="107184"/>
                      </a:lnTo>
                      <a:cubicBezTo>
                        <a:pt x="11819" y="117301"/>
                        <a:pt x="28348" y="125043"/>
                        <a:pt x="45308" y="125043"/>
                      </a:cubicBezTo>
                      <a:cubicBezTo>
                        <a:pt x="59282" y="125043"/>
                        <a:pt x="67438" y="119460"/>
                        <a:pt x="67438" y="111040"/>
                      </a:cubicBezTo>
                      <a:cubicBezTo>
                        <a:pt x="67438" y="101786"/>
                        <a:pt x="56912" y="97900"/>
                        <a:pt x="41676" y="91885"/>
                      </a:cubicBezTo>
                      <a:cubicBezTo>
                        <a:pt x="24070" y="85223"/>
                        <a:pt x="0" y="74890"/>
                        <a:pt x="0" y="46698"/>
                      </a:cubicBezTo>
                      <a:cubicBezTo>
                        <a:pt x="0" y="20018"/>
                        <a:pt x="21053" y="0"/>
                        <a:pt x="56912" y="0"/>
                      </a:cubicBezTo>
                      <a:cubicBezTo>
                        <a:pt x="72579" y="0"/>
                        <a:pt x="87199" y="3886"/>
                        <a:pt x="97941" y="10333"/>
                      </a:cubicBezTo>
                      <a:close/>
                    </a:path>
                  </a:pathLst>
                </a:custGeom>
                <a:grpFill/>
                <a:ln w="3075" cap="flat">
                  <a:noFill/>
                  <a:prstDash val="solid"/>
                  <a:miter/>
                </a:ln>
              </p:spPr>
              <p:txBody>
                <a:bodyPr rtlCol="0" anchor="ctr"/>
                <a:lstStyle/>
                <a:p>
                  <a:endParaRPr lang="en-IS">
                    <a:solidFill>
                      <a:schemeClr val="bg1"/>
                    </a:solidFill>
                  </a:endParaRPr>
                </a:p>
              </p:txBody>
            </p:sp>
            <p:sp>
              <p:nvSpPr>
                <p:cNvPr id="36" name="Freeform 35">
                  <a:extLst>
                    <a:ext uri="{FF2B5EF4-FFF2-40B4-BE49-F238E27FC236}">
                      <a16:creationId xmlns:a16="http://schemas.microsoft.com/office/drawing/2014/main" id="{DFEB70A8-CDB3-C92D-9F36-6601510B3BA1}"/>
                    </a:ext>
                  </a:extLst>
                </p:cNvPr>
                <p:cNvSpPr/>
                <p:nvPr/>
              </p:nvSpPr>
              <p:spPr>
                <a:xfrm>
                  <a:off x="11263914" y="380752"/>
                  <a:ext cx="127181" cy="153913"/>
                </a:xfrm>
                <a:custGeom>
                  <a:avLst/>
                  <a:gdLst>
                    <a:gd name="connsiteX0" fmla="*/ 62 w 127181"/>
                    <a:gd name="connsiteY0" fmla="*/ 0 h 153913"/>
                    <a:gd name="connsiteX1" fmla="*/ 63622 w 127181"/>
                    <a:gd name="connsiteY1" fmla="*/ 0 h 153913"/>
                    <a:gd name="connsiteX2" fmla="*/ 117948 w 127181"/>
                    <a:gd name="connsiteY2" fmla="*/ 50585 h 153913"/>
                    <a:gd name="connsiteX3" fmla="*/ 87445 w 127181"/>
                    <a:gd name="connsiteY3" fmla="*/ 93428 h 153913"/>
                    <a:gd name="connsiteX4" fmla="*/ 127182 w 127181"/>
                    <a:gd name="connsiteY4" fmla="*/ 153913 h 153913"/>
                    <a:gd name="connsiteX5" fmla="*/ 84860 w 127181"/>
                    <a:gd name="connsiteY5" fmla="*/ 153913 h 153913"/>
                    <a:gd name="connsiteX6" fmla="*/ 51771 w 127181"/>
                    <a:gd name="connsiteY6" fmla="*/ 100954 h 153913"/>
                    <a:gd name="connsiteX7" fmla="*/ 37797 w 127181"/>
                    <a:gd name="connsiteY7" fmla="*/ 100954 h 153913"/>
                    <a:gd name="connsiteX8" fmla="*/ 37797 w 127181"/>
                    <a:gd name="connsiteY8" fmla="*/ 153913 h 153913"/>
                    <a:gd name="connsiteX9" fmla="*/ 0 w 127181"/>
                    <a:gd name="connsiteY9" fmla="*/ 153913 h 153913"/>
                    <a:gd name="connsiteX10" fmla="*/ 0 w 127181"/>
                    <a:gd name="connsiteY10" fmla="*/ 0 h 153913"/>
                    <a:gd name="connsiteX11" fmla="*/ 59559 w 127181"/>
                    <a:gd name="connsiteY11" fmla="*/ 69739 h 153913"/>
                    <a:gd name="connsiteX12" fmla="*/ 79104 w 127181"/>
                    <a:gd name="connsiteY12" fmla="*/ 50801 h 153913"/>
                    <a:gd name="connsiteX13" fmla="*/ 59559 w 127181"/>
                    <a:gd name="connsiteY13" fmla="*/ 32078 h 153913"/>
                    <a:gd name="connsiteX14" fmla="*/ 37859 w 127181"/>
                    <a:gd name="connsiteY14" fmla="*/ 32078 h 153913"/>
                    <a:gd name="connsiteX15" fmla="*/ 37859 w 127181"/>
                    <a:gd name="connsiteY15" fmla="*/ 69739 h 153913"/>
                    <a:gd name="connsiteX16" fmla="*/ 59559 w 127181"/>
                    <a:gd name="connsiteY16" fmla="*/ 69739 h 1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7181" h="153913">
                      <a:moveTo>
                        <a:pt x="62" y="0"/>
                      </a:moveTo>
                      <a:lnTo>
                        <a:pt x="63622" y="0"/>
                      </a:lnTo>
                      <a:cubicBezTo>
                        <a:pt x="96279" y="0"/>
                        <a:pt x="117948" y="21313"/>
                        <a:pt x="117948" y="50585"/>
                      </a:cubicBezTo>
                      <a:cubicBezTo>
                        <a:pt x="117948" y="69307"/>
                        <a:pt x="105913" y="86519"/>
                        <a:pt x="87445" y="93428"/>
                      </a:cubicBezTo>
                      <a:lnTo>
                        <a:pt x="127182" y="153913"/>
                      </a:lnTo>
                      <a:lnTo>
                        <a:pt x="84860" y="153913"/>
                      </a:lnTo>
                      <a:lnTo>
                        <a:pt x="51771" y="100954"/>
                      </a:lnTo>
                      <a:lnTo>
                        <a:pt x="37797" y="100954"/>
                      </a:lnTo>
                      <a:lnTo>
                        <a:pt x="37797" y="153913"/>
                      </a:lnTo>
                      <a:lnTo>
                        <a:pt x="0" y="153913"/>
                      </a:lnTo>
                      <a:lnTo>
                        <a:pt x="0" y="0"/>
                      </a:lnTo>
                      <a:close/>
                      <a:moveTo>
                        <a:pt x="59559" y="69739"/>
                      </a:moveTo>
                      <a:cubicBezTo>
                        <a:pt x="71378" y="69739"/>
                        <a:pt x="79104" y="61565"/>
                        <a:pt x="79104" y="50801"/>
                      </a:cubicBezTo>
                      <a:cubicBezTo>
                        <a:pt x="79104" y="40036"/>
                        <a:pt x="71378" y="32078"/>
                        <a:pt x="59559" y="32078"/>
                      </a:cubicBezTo>
                      <a:lnTo>
                        <a:pt x="37859" y="32078"/>
                      </a:lnTo>
                      <a:lnTo>
                        <a:pt x="37859" y="69739"/>
                      </a:lnTo>
                      <a:lnTo>
                        <a:pt x="59559" y="69739"/>
                      </a:lnTo>
                      <a:close/>
                    </a:path>
                  </a:pathLst>
                </a:custGeom>
                <a:grpFill/>
                <a:ln w="3075" cap="flat">
                  <a:noFill/>
                  <a:prstDash val="solid"/>
                  <a:miter/>
                </a:ln>
              </p:spPr>
              <p:txBody>
                <a:bodyPr rtlCol="0" anchor="ctr"/>
                <a:lstStyle/>
                <a:p>
                  <a:endParaRPr lang="en-IS">
                    <a:solidFill>
                      <a:schemeClr val="bg1"/>
                    </a:solidFill>
                  </a:endParaRPr>
                </a:p>
              </p:txBody>
            </p:sp>
            <p:sp>
              <p:nvSpPr>
                <p:cNvPr id="37" name="Freeform 36">
                  <a:extLst>
                    <a:ext uri="{FF2B5EF4-FFF2-40B4-BE49-F238E27FC236}">
                      <a16:creationId xmlns:a16="http://schemas.microsoft.com/office/drawing/2014/main" id="{247E8B7E-0E7F-B9B7-8E06-6F761F9BC06A}"/>
                    </a:ext>
                  </a:extLst>
                </p:cNvPr>
                <p:cNvSpPr/>
                <p:nvPr/>
              </p:nvSpPr>
              <p:spPr>
                <a:xfrm>
                  <a:off x="11392235" y="421467"/>
                  <a:ext cx="109114" cy="115789"/>
                </a:xfrm>
                <a:custGeom>
                  <a:avLst/>
                  <a:gdLst>
                    <a:gd name="connsiteX0" fmla="*/ 109083 w 109114"/>
                    <a:gd name="connsiteY0" fmla="*/ 53145 h 115789"/>
                    <a:gd name="connsiteX1" fmla="*/ 108006 w 109114"/>
                    <a:gd name="connsiteY1" fmla="*/ 65853 h 115789"/>
                    <a:gd name="connsiteX2" fmla="*/ 38198 w 109114"/>
                    <a:gd name="connsiteY2" fmla="*/ 65853 h 115789"/>
                    <a:gd name="connsiteX3" fmla="*/ 67839 w 109114"/>
                    <a:gd name="connsiteY3" fmla="*/ 84791 h 115789"/>
                    <a:gd name="connsiteX4" fmla="*/ 101142 w 109114"/>
                    <a:gd name="connsiteY4" fmla="*/ 75754 h 115789"/>
                    <a:gd name="connsiteX5" fmla="*/ 101142 w 109114"/>
                    <a:gd name="connsiteY5" fmla="*/ 108480 h 115789"/>
                    <a:gd name="connsiteX6" fmla="*/ 63129 w 109114"/>
                    <a:gd name="connsiteY6" fmla="*/ 115790 h 115789"/>
                    <a:gd name="connsiteX7" fmla="*/ 0 w 109114"/>
                    <a:gd name="connsiteY7" fmla="*/ 57895 h 115789"/>
                    <a:gd name="connsiteX8" fmla="*/ 56481 w 109114"/>
                    <a:gd name="connsiteY8" fmla="*/ 0 h 115789"/>
                    <a:gd name="connsiteX9" fmla="*/ 109114 w 109114"/>
                    <a:gd name="connsiteY9" fmla="*/ 53176 h 115789"/>
                    <a:gd name="connsiteX10" fmla="*/ 37767 w 109114"/>
                    <a:gd name="connsiteY10" fmla="*/ 45835 h 115789"/>
                    <a:gd name="connsiteX11" fmla="*/ 74487 w 109114"/>
                    <a:gd name="connsiteY11" fmla="*/ 45835 h 115789"/>
                    <a:gd name="connsiteX12" fmla="*/ 56235 w 109114"/>
                    <a:gd name="connsiteY12" fmla="*/ 29703 h 115789"/>
                    <a:gd name="connsiteX13" fmla="*/ 37767 w 109114"/>
                    <a:gd name="connsiteY13" fmla="*/ 45835 h 115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114" h="115789">
                      <a:moveTo>
                        <a:pt x="109083" y="53145"/>
                      </a:moveTo>
                      <a:cubicBezTo>
                        <a:pt x="109083" y="57247"/>
                        <a:pt x="108652" y="63046"/>
                        <a:pt x="108006" y="65853"/>
                      </a:cubicBezTo>
                      <a:lnTo>
                        <a:pt x="38198" y="65853"/>
                      </a:lnTo>
                      <a:cubicBezTo>
                        <a:pt x="40352" y="79640"/>
                        <a:pt x="53434" y="84791"/>
                        <a:pt x="67839" y="84791"/>
                      </a:cubicBezTo>
                      <a:cubicBezTo>
                        <a:pt x="81166" y="84791"/>
                        <a:pt x="94894" y="80257"/>
                        <a:pt x="101142" y="75754"/>
                      </a:cubicBezTo>
                      <a:lnTo>
                        <a:pt x="101142" y="108480"/>
                      </a:lnTo>
                      <a:cubicBezTo>
                        <a:pt x="91693" y="113415"/>
                        <a:pt x="76857" y="115790"/>
                        <a:pt x="63129" y="115790"/>
                      </a:cubicBezTo>
                      <a:cubicBezTo>
                        <a:pt x="27055" y="115790"/>
                        <a:pt x="0" y="95556"/>
                        <a:pt x="0" y="57895"/>
                      </a:cubicBezTo>
                      <a:cubicBezTo>
                        <a:pt x="0" y="25169"/>
                        <a:pt x="23854" y="0"/>
                        <a:pt x="56481" y="0"/>
                      </a:cubicBezTo>
                      <a:cubicBezTo>
                        <a:pt x="89107" y="0"/>
                        <a:pt x="109114" y="24305"/>
                        <a:pt x="109114" y="53176"/>
                      </a:cubicBezTo>
                      <a:close/>
                      <a:moveTo>
                        <a:pt x="37767" y="45835"/>
                      </a:moveTo>
                      <a:lnTo>
                        <a:pt x="74487" y="45835"/>
                      </a:lnTo>
                      <a:cubicBezTo>
                        <a:pt x="73410" y="36366"/>
                        <a:pt x="66977" y="29703"/>
                        <a:pt x="56235" y="29703"/>
                      </a:cubicBezTo>
                      <a:cubicBezTo>
                        <a:pt x="45492" y="29703"/>
                        <a:pt x="39275" y="36366"/>
                        <a:pt x="37767" y="45835"/>
                      </a:cubicBezTo>
                      <a:close/>
                    </a:path>
                  </a:pathLst>
                </a:custGeom>
                <a:grpFill/>
                <a:ln w="3075" cap="flat">
                  <a:noFill/>
                  <a:prstDash val="solid"/>
                  <a:miter/>
                </a:ln>
              </p:spPr>
              <p:txBody>
                <a:bodyPr rtlCol="0" anchor="ctr"/>
                <a:lstStyle/>
                <a:p>
                  <a:endParaRPr lang="en-IS">
                    <a:solidFill>
                      <a:schemeClr val="bg1"/>
                    </a:solidFill>
                  </a:endParaRPr>
                </a:p>
              </p:txBody>
            </p:sp>
            <p:sp>
              <p:nvSpPr>
                <p:cNvPr id="38" name="Freeform 37">
                  <a:extLst>
                    <a:ext uri="{FF2B5EF4-FFF2-40B4-BE49-F238E27FC236}">
                      <a16:creationId xmlns:a16="http://schemas.microsoft.com/office/drawing/2014/main" id="{C93F4156-595A-F393-2AEA-FFD5B7F86FBE}"/>
                    </a:ext>
                  </a:extLst>
                </p:cNvPr>
                <p:cNvSpPr/>
                <p:nvPr/>
              </p:nvSpPr>
              <p:spPr>
                <a:xfrm>
                  <a:off x="11511383" y="391948"/>
                  <a:ext cx="78211" cy="145277"/>
                </a:xfrm>
                <a:custGeom>
                  <a:avLst/>
                  <a:gdLst>
                    <a:gd name="connsiteX0" fmla="*/ 78211 w 78211"/>
                    <a:gd name="connsiteY0" fmla="*/ 140342 h 145277"/>
                    <a:gd name="connsiteX1" fmla="*/ 53926 w 78211"/>
                    <a:gd name="connsiteY1" fmla="*/ 145277 h 145277"/>
                    <a:gd name="connsiteX2" fmla="*/ 13974 w 78211"/>
                    <a:gd name="connsiteY2" fmla="*/ 105025 h 145277"/>
                    <a:gd name="connsiteX3" fmla="*/ 13974 w 78211"/>
                    <a:gd name="connsiteY3" fmla="*/ 60918 h 145277"/>
                    <a:gd name="connsiteX4" fmla="*/ 0 w 78211"/>
                    <a:gd name="connsiteY4" fmla="*/ 60918 h 145277"/>
                    <a:gd name="connsiteX5" fmla="*/ 0 w 78211"/>
                    <a:gd name="connsiteY5" fmla="*/ 32078 h 145277"/>
                    <a:gd name="connsiteX6" fmla="*/ 15020 w 78211"/>
                    <a:gd name="connsiteY6" fmla="*/ 32078 h 145277"/>
                    <a:gd name="connsiteX7" fmla="*/ 15020 w 78211"/>
                    <a:gd name="connsiteY7" fmla="*/ 7958 h 145277"/>
                    <a:gd name="connsiteX8" fmla="*/ 51310 w 78211"/>
                    <a:gd name="connsiteY8" fmla="*/ 0 h 145277"/>
                    <a:gd name="connsiteX9" fmla="*/ 51310 w 78211"/>
                    <a:gd name="connsiteY9" fmla="*/ 32078 h 145277"/>
                    <a:gd name="connsiteX10" fmla="*/ 75564 w 78211"/>
                    <a:gd name="connsiteY10" fmla="*/ 32078 h 145277"/>
                    <a:gd name="connsiteX11" fmla="*/ 75564 w 78211"/>
                    <a:gd name="connsiteY11" fmla="*/ 60918 h 145277"/>
                    <a:gd name="connsiteX12" fmla="*/ 51310 w 78211"/>
                    <a:gd name="connsiteY12" fmla="*/ 60918 h 145277"/>
                    <a:gd name="connsiteX13" fmla="*/ 51310 w 78211"/>
                    <a:gd name="connsiteY13" fmla="*/ 99010 h 145277"/>
                    <a:gd name="connsiteX14" fmla="*/ 65499 w 78211"/>
                    <a:gd name="connsiteY14" fmla="*/ 112582 h 145277"/>
                    <a:gd name="connsiteX15" fmla="*/ 78180 w 78211"/>
                    <a:gd name="connsiteY15" fmla="*/ 108912 h 145277"/>
                    <a:gd name="connsiteX16" fmla="*/ 78180 w 78211"/>
                    <a:gd name="connsiteY16" fmla="*/ 140342 h 14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8211" h="145277">
                      <a:moveTo>
                        <a:pt x="78211" y="140342"/>
                      </a:moveTo>
                      <a:cubicBezTo>
                        <a:pt x="73256" y="142933"/>
                        <a:pt x="64884" y="145277"/>
                        <a:pt x="53926" y="145277"/>
                      </a:cubicBezTo>
                      <a:cubicBezTo>
                        <a:pt x="29641" y="145277"/>
                        <a:pt x="13974" y="130842"/>
                        <a:pt x="13974" y="105025"/>
                      </a:cubicBezTo>
                      <a:lnTo>
                        <a:pt x="13974" y="60918"/>
                      </a:lnTo>
                      <a:lnTo>
                        <a:pt x="0" y="60918"/>
                      </a:lnTo>
                      <a:lnTo>
                        <a:pt x="0" y="32078"/>
                      </a:lnTo>
                      <a:lnTo>
                        <a:pt x="15020" y="32078"/>
                      </a:lnTo>
                      <a:lnTo>
                        <a:pt x="15020" y="7958"/>
                      </a:lnTo>
                      <a:lnTo>
                        <a:pt x="51310" y="0"/>
                      </a:lnTo>
                      <a:lnTo>
                        <a:pt x="51310" y="32078"/>
                      </a:lnTo>
                      <a:lnTo>
                        <a:pt x="75564" y="32078"/>
                      </a:lnTo>
                      <a:lnTo>
                        <a:pt x="75564" y="60918"/>
                      </a:lnTo>
                      <a:lnTo>
                        <a:pt x="51310" y="60918"/>
                      </a:lnTo>
                      <a:lnTo>
                        <a:pt x="51310" y="99010"/>
                      </a:lnTo>
                      <a:cubicBezTo>
                        <a:pt x="51310" y="108696"/>
                        <a:pt x="57312" y="112582"/>
                        <a:pt x="65499" y="112582"/>
                      </a:cubicBezTo>
                      <a:cubicBezTo>
                        <a:pt x="69593" y="112582"/>
                        <a:pt x="74518" y="111287"/>
                        <a:pt x="78180" y="108912"/>
                      </a:cubicBezTo>
                      <a:lnTo>
                        <a:pt x="78180" y="140342"/>
                      </a:lnTo>
                      <a:close/>
                    </a:path>
                  </a:pathLst>
                </a:custGeom>
                <a:grpFill/>
                <a:ln w="3075" cap="flat">
                  <a:noFill/>
                  <a:prstDash val="solid"/>
                  <a:miter/>
                </a:ln>
              </p:spPr>
              <p:txBody>
                <a:bodyPr rtlCol="0" anchor="ctr"/>
                <a:lstStyle/>
                <a:p>
                  <a:endParaRPr lang="en-IS">
                    <a:solidFill>
                      <a:schemeClr val="bg1"/>
                    </a:solidFill>
                  </a:endParaRPr>
                </a:p>
              </p:txBody>
            </p:sp>
            <p:sp>
              <p:nvSpPr>
                <p:cNvPr id="39" name="Freeform 38">
                  <a:extLst>
                    <a:ext uri="{FF2B5EF4-FFF2-40B4-BE49-F238E27FC236}">
                      <a16:creationId xmlns:a16="http://schemas.microsoft.com/office/drawing/2014/main" id="{69BFAB47-AA24-818A-202F-20923178CF1E}"/>
                    </a:ext>
                  </a:extLst>
                </p:cNvPr>
                <p:cNvSpPr/>
                <p:nvPr/>
              </p:nvSpPr>
              <p:spPr>
                <a:xfrm>
                  <a:off x="11601014" y="421374"/>
                  <a:ext cx="100711" cy="115820"/>
                </a:xfrm>
                <a:custGeom>
                  <a:avLst/>
                  <a:gdLst>
                    <a:gd name="connsiteX0" fmla="*/ 48078 w 100711"/>
                    <a:gd name="connsiteY0" fmla="*/ 62 h 115820"/>
                    <a:gd name="connsiteX1" fmla="*/ 100711 w 100711"/>
                    <a:gd name="connsiteY1" fmla="*/ 45249 h 115820"/>
                    <a:gd name="connsiteX2" fmla="*/ 100711 w 100711"/>
                    <a:gd name="connsiteY2" fmla="*/ 113261 h 115820"/>
                    <a:gd name="connsiteX3" fmla="*/ 65930 w 100711"/>
                    <a:gd name="connsiteY3" fmla="*/ 113261 h 115820"/>
                    <a:gd name="connsiteX4" fmla="*/ 65930 w 100711"/>
                    <a:gd name="connsiteY4" fmla="*/ 100121 h 115820"/>
                    <a:gd name="connsiteX5" fmla="*/ 35858 w 100711"/>
                    <a:gd name="connsiteY5" fmla="*/ 115821 h 115820"/>
                    <a:gd name="connsiteX6" fmla="*/ 0 w 100711"/>
                    <a:gd name="connsiteY6" fmla="*/ 84822 h 115820"/>
                    <a:gd name="connsiteX7" fmla="*/ 38013 w 100711"/>
                    <a:gd name="connsiteY7" fmla="*/ 50400 h 115820"/>
                    <a:gd name="connsiteX8" fmla="*/ 64637 w 100711"/>
                    <a:gd name="connsiteY8" fmla="*/ 46729 h 115820"/>
                    <a:gd name="connsiteX9" fmla="*/ 64637 w 100711"/>
                    <a:gd name="connsiteY9" fmla="*/ 45002 h 115820"/>
                    <a:gd name="connsiteX10" fmla="*/ 44877 w 100711"/>
                    <a:gd name="connsiteY10" fmla="*/ 31862 h 115820"/>
                    <a:gd name="connsiteX11" fmla="*/ 8157 w 100711"/>
                    <a:gd name="connsiteY11" fmla="*/ 43491 h 115820"/>
                    <a:gd name="connsiteX12" fmla="*/ 8157 w 100711"/>
                    <a:gd name="connsiteY12" fmla="*/ 9901 h 115820"/>
                    <a:gd name="connsiteX13" fmla="*/ 48109 w 100711"/>
                    <a:gd name="connsiteY13" fmla="*/ 0 h 115820"/>
                    <a:gd name="connsiteX14" fmla="*/ 64822 w 100711"/>
                    <a:gd name="connsiteY14" fmla="*/ 69369 h 115820"/>
                    <a:gd name="connsiteX15" fmla="*/ 64822 w 100711"/>
                    <a:gd name="connsiteY15" fmla="*/ 67210 h 115820"/>
                    <a:gd name="connsiteX16" fmla="*/ 47432 w 100711"/>
                    <a:gd name="connsiteY16" fmla="*/ 69585 h 115820"/>
                    <a:gd name="connsiteX17" fmla="*/ 34535 w 100711"/>
                    <a:gd name="connsiteY17" fmla="*/ 79918 h 115820"/>
                    <a:gd name="connsiteX18" fmla="*/ 45708 w 100711"/>
                    <a:gd name="connsiteY18" fmla="*/ 88955 h 115820"/>
                    <a:gd name="connsiteX19" fmla="*/ 64822 w 100711"/>
                    <a:gd name="connsiteY19" fmla="*/ 69369 h 115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0711" h="115820">
                      <a:moveTo>
                        <a:pt x="48078" y="62"/>
                      </a:moveTo>
                      <a:cubicBezTo>
                        <a:pt x="76210" y="62"/>
                        <a:pt x="100711" y="13849"/>
                        <a:pt x="100711" y="45249"/>
                      </a:cubicBezTo>
                      <a:lnTo>
                        <a:pt x="100711" y="113261"/>
                      </a:lnTo>
                      <a:lnTo>
                        <a:pt x="65930" y="113261"/>
                      </a:lnTo>
                      <a:lnTo>
                        <a:pt x="65930" y="100121"/>
                      </a:lnTo>
                      <a:cubicBezTo>
                        <a:pt x="60359" y="108942"/>
                        <a:pt x="49617" y="115821"/>
                        <a:pt x="35858" y="115821"/>
                      </a:cubicBezTo>
                      <a:cubicBezTo>
                        <a:pt x="15021" y="115821"/>
                        <a:pt x="0" y="102681"/>
                        <a:pt x="0" y="84822"/>
                      </a:cubicBezTo>
                      <a:cubicBezTo>
                        <a:pt x="0" y="66963"/>
                        <a:pt x="13759" y="54039"/>
                        <a:pt x="38013" y="50400"/>
                      </a:cubicBezTo>
                      <a:lnTo>
                        <a:pt x="64637" y="46729"/>
                      </a:lnTo>
                      <a:lnTo>
                        <a:pt x="64637" y="45002"/>
                      </a:lnTo>
                      <a:cubicBezTo>
                        <a:pt x="64637" y="36612"/>
                        <a:pt x="56696" y="31862"/>
                        <a:pt x="44877" y="31862"/>
                      </a:cubicBezTo>
                      <a:cubicBezTo>
                        <a:pt x="30041" y="31862"/>
                        <a:pt x="16313" y="37661"/>
                        <a:pt x="8157" y="43491"/>
                      </a:cubicBezTo>
                      <a:lnTo>
                        <a:pt x="8157" y="9901"/>
                      </a:lnTo>
                      <a:cubicBezTo>
                        <a:pt x="18252" y="3886"/>
                        <a:pt x="33273" y="0"/>
                        <a:pt x="48109" y="0"/>
                      </a:cubicBezTo>
                      <a:close/>
                      <a:moveTo>
                        <a:pt x="64822" y="69369"/>
                      </a:moveTo>
                      <a:lnTo>
                        <a:pt x="64822" y="67210"/>
                      </a:lnTo>
                      <a:lnTo>
                        <a:pt x="47432" y="69585"/>
                      </a:lnTo>
                      <a:cubicBezTo>
                        <a:pt x="39275" y="70664"/>
                        <a:pt x="34535" y="74304"/>
                        <a:pt x="34535" y="79918"/>
                      </a:cubicBezTo>
                      <a:cubicBezTo>
                        <a:pt x="34535" y="85531"/>
                        <a:pt x="38844" y="88955"/>
                        <a:pt x="45708" y="88955"/>
                      </a:cubicBezTo>
                      <a:cubicBezTo>
                        <a:pt x="55373" y="88955"/>
                        <a:pt x="64822" y="80997"/>
                        <a:pt x="64822" y="69369"/>
                      </a:cubicBezTo>
                      <a:close/>
                    </a:path>
                  </a:pathLst>
                </a:custGeom>
                <a:grpFill/>
                <a:ln w="3075" cap="flat">
                  <a:noFill/>
                  <a:prstDash val="solid"/>
                  <a:miter/>
                </a:ln>
              </p:spPr>
              <p:txBody>
                <a:bodyPr rtlCol="0" anchor="ctr"/>
                <a:lstStyle/>
                <a:p>
                  <a:endParaRPr lang="en-IS">
                    <a:solidFill>
                      <a:schemeClr val="bg1"/>
                    </a:solidFill>
                  </a:endParaRPr>
                </a:p>
              </p:txBody>
            </p:sp>
            <p:sp>
              <p:nvSpPr>
                <p:cNvPr id="41" name="Freeform 40">
                  <a:extLst>
                    <a:ext uri="{FF2B5EF4-FFF2-40B4-BE49-F238E27FC236}">
                      <a16:creationId xmlns:a16="http://schemas.microsoft.com/office/drawing/2014/main" id="{990F711D-2944-4D40-042D-DB2D4F6F9D2B}"/>
                    </a:ext>
                  </a:extLst>
                </p:cNvPr>
                <p:cNvSpPr/>
                <p:nvPr/>
              </p:nvSpPr>
              <p:spPr>
                <a:xfrm>
                  <a:off x="11724471" y="373442"/>
                  <a:ext cx="40167" cy="161223"/>
                </a:xfrm>
                <a:custGeom>
                  <a:avLst/>
                  <a:gdLst>
                    <a:gd name="connsiteX0" fmla="*/ 40168 w 40167"/>
                    <a:gd name="connsiteY0" fmla="*/ 19586 h 161223"/>
                    <a:gd name="connsiteX1" fmla="*/ 19976 w 40167"/>
                    <a:gd name="connsiteY1" fmla="*/ 38956 h 161223"/>
                    <a:gd name="connsiteX2" fmla="*/ 0 w 40167"/>
                    <a:gd name="connsiteY2" fmla="*/ 19586 h 161223"/>
                    <a:gd name="connsiteX3" fmla="*/ 19976 w 40167"/>
                    <a:gd name="connsiteY3" fmla="*/ 0 h 161223"/>
                    <a:gd name="connsiteX4" fmla="*/ 40168 w 40167"/>
                    <a:gd name="connsiteY4" fmla="*/ 19586 h 161223"/>
                    <a:gd name="connsiteX5" fmla="*/ 1293 w 40167"/>
                    <a:gd name="connsiteY5" fmla="*/ 50585 h 161223"/>
                    <a:gd name="connsiteX6" fmla="*/ 38659 w 40167"/>
                    <a:gd name="connsiteY6" fmla="*/ 50585 h 161223"/>
                    <a:gd name="connsiteX7" fmla="*/ 38659 w 40167"/>
                    <a:gd name="connsiteY7" fmla="*/ 161224 h 161223"/>
                    <a:gd name="connsiteX8" fmla="*/ 1293 w 40167"/>
                    <a:gd name="connsiteY8" fmla="*/ 161224 h 161223"/>
                    <a:gd name="connsiteX9" fmla="*/ 1293 w 40167"/>
                    <a:gd name="connsiteY9" fmla="*/ 50585 h 161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167" h="161223">
                      <a:moveTo>
                        <a:pt x="40168" y="19586"/>
                      </a:moveTo>
                      <a:cubicBezTo>
                        <a:pt x="40168" y="30783"/>
                        <a:pt x="31580" y="38956"/>
                        <a:pt x="19976" y="38956"/>
                      </a:cubicBezTo>
                      <a:cubicBezTo>
                        <a:pt x="8372" y="38956"/>
                        <a:pt x="0" y="30783"/>
                        <a:pt x="0" y="19586"/>
                      </a:cubicBezTo>
                      <a:cubicBezTo>
                        <a:pt x="0" y="8390"/>
                        <a:pt x="8588" y="0"/>
                        <a:pt x="19976" y="0"/>
                      </a:cubicBezTo>
                      <a:cubicBezTo>
                        <a:pt x="31365" y="0"/>
                        <a:pt x="40168" y="8390"/>
                        <a:pt x="40168" y="19586"/>
                      </a:cubicBezTo>
                      <a:close/>
                      <a:moveTo>
                        <a:pt x="1293" y="50585"/>
                      </a:moveTo>
                      <a:lnTo>
                        <a:pt x="38659" y="50585"/>
                      </a:lnTo>
                      <a:lnTo>
                        <a:pt x="38659" y="161224"/>
                      </a:lnTo>
                      <a:lnTo>
                        <a:pt x="1293" y="161224"/>
                      </a:lnTo>
                      <a:lnTo>
                        <a:pt x="1293" y="50585"/>
                      </a:lnTo>
                      <a:close/>
                    </a:path>
                  </a:pathLst>
                </a:custGeom>
                <a:grpFill/>
                <a:ln w="3075" cap="flat">
                  <a:noFill/>
                  <a:prstDash val="solid"/>
                  <a:miter/>
                </a:ln>
              </p:spPr>
              <p:txBody>
                <a:bodyPr rtlCol="0" anchor="ctr"/>
                <a:lstStyle/>
                <a:p>
                  <a:endParaRPr lang="en-IS">
                    <a:solidFill>
                      <a:schemeClr val="bg1"/>
                    </a:solidFill>
                  </a:endParaRPr>
                </a:p>
              </p:txBody>
            </p:sp>
            <p:sp>
              <p:nvSpPr>
                <p:cNvPr id="42" name="Freeform 41">
                  <a:extLst>
                    <a:ext uri="{FF2B5EF4-FFF2-40B4-BE49-F238E27FC236}">
                      <a16:creationId xmlns:a16="http://schemas.microsoft.com/office/drawing/2014/main" id="{D1CE7470-F14C-255F-A15A-82EBDF0F831A}"/>
                    </a:ext>
                  </a:extLst>
                </p:cNvPr>
                <p:cNvSpPr/>
                <p:nvPr/>
              </p:nvSpPr>
              <p:spPr>
                <a:xfrm>
                  <a:off x="11787816" y="380968"/>
                  <a:ext cx="53895" cy="156257"/>
                </a:xfrm>
                <a:custGeom>
                  <a:avLst/>
                  <a:gdLst>
                    <a:gd name="connsiteX0" fmla="*/ 0 w 53895"/>
                    <a:gd name="connsiteY0" fmla="*/ 0 h 156257"/>
                    <a:gd name="connsiteX1" fmla="*/ 37367 w 53895"/>
                    <a:gd name="connsiteY1" fmla="*/ 0 h 156257"/>
                    <a:gd name="connsiteX2" fmla="*/ 37367 w 53895"/>
                    <a:gd name="connsiteY2" fmla="*/ 113631 h 156257"/>
                    <a:gd name="connsiteX3" fmla="*/ 46600 w 53895"/>
                    <a:gd name="connsiteY3" fmla="*/ 124180 h 156257"/>
                    <a:gd name="connsiteX4" fmla="*/ 53895 w 53895"/>
                    <a:gd name="connsiteY4" fmla="*/ 122884 h 156257"/>
                    <a:gd name="connsiteX5" fmla="*/ 53895 w 53895"/>
                    <a:gd name="connsiteY5" fmla="*/ 153451 h 156257"/>
                    <a:gd name="connsiteX6" fmla="*/ 36720 w 53895"/>
                    <a:gd name="connsiteY6" fmla="*/ 156258 h 156257"/>
                    <a:gd name="connsiteX7" fmla="*/ 0 w 53895"/>
                    <a:gd name="connsiteY7" fmla="*/ 120540 h 156257"/>
                    <a:gd name="connsiteX8" fmla="*/ 0 w 53895"/>
                    <a:gd name="connsiteY8" fmla="*/ 0 h 156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895" h="156257">
                      <a:moveTo>
                        <a:pt x="0" y="0"/>
                      </a:moveTo>
                      <a:lnTo>
                        <a:pt x="37367" y="0"/>
                      </a:lnTo>
                      <a:lnTo>
                        <a:pt x="37367" y="113631"/>
                      </a:lnTo>
                      <a:cubicBezTo>
                        <a:pt x="37367" y="120509"/>
                        <a:pt x="39737" y="124180"/>
                        <a:pt x="46600" y="124180"/>
                      </a:cubicBezTo>
                      <a:cubicBezTo>
                        <a:pt x="49186" y="124180"/>
                        <a:pt x="51741" y="123748"/>
                        <a:pt x="53895" y="122884"/>
                      </a:cubicBezTo>
                      <a:lnTo>
                        <a:pt x="53895" y="153451"/>
                      </a:lnTo>
                      <a:cubicBezTo>
                        <a:pt x="49802" y="155178"/>
                        <a:pt x="43799" y="156258"/>
                        <a:pt x="36720" y="156258"/>
                      </a:cubicBezTo>
                      <a:cubicBezTo>
                        <a:pt x="14374" y="156258"/>
                        <a:pt x="0" y="144413"/>
                        <a:pt x="0" y="120540"/>
                      </a:cubicBezTo>
                      <a:lnTo>
                        <a:pt x="0" y="0"/>
                      </a:lnTo>
                      <a:close/>
                    </a:path>
                  </a:pathLst>
                </a:custGeom>
                <a:grpFill/>
                <a:ln w="3075" cap="flat">
                  <a:noFill/>
                  <a:prstDash val="solid"/>
                  <a:miter/>
                </a:ln>
              </p:spPr>
              <p:txBody>
                <a:bodyPr rtlCol="0" anchor="ctr"/>
                <a:lstStyle/>
                <a:p>
                  <a:endParaRPr lang="en-IS">
                    <a:solidFill>
                      <a:schemeClr val="bg1"/>
                    </a:solidFill>
                  </a:endParaRPr>
                </a:p>
              </p:txBody>
            </p:sp>
          </p:grpSp>
          <p:grpSp>
            <p:nvGrpSpPr>
              <p:cNvPr id="30" name="Graphic 1">
                <a:extLst>
                  <a:ext uri="{FF2B5EF4-FFF2-40B4-BE49-F238E27FC236}">
                    <a16:creationId xmlns:a16="http://schemas.microsoft.com/office/drawing/2014/main" id="{0D4BE4EA-D6E3-6604-3794-57251730FF2B}"/>
                  </a:ext>
                </a:extLst>
              </p:cNvPr>
              <p:cNvGrpSpPr/>
              <p:nvPr/>
            </p:nvGrpSpPr>
            <p:grpSpPr>
              <a:xfrm>
                <a:off x="10610584" y="331617"/>
                <a:ext cx="291422" cy="292096"/>
                <a:chOff x="10610584" y="331617"/>
                <a:chExt cx="291422" cy="292096"/>
              </a:xfrm>
              <a:grpFill/>
            </p:grpSpPr>
            <p:sp>
              <p:nvSpPr>
                <p:cNvPr id="31" name="Freeform 30">
                  <a:extLst>
                    <a:ext uri="{FF2B5EF4-FFF2-40B4-BE49-F238E27FC236}">
                      <a16:creationId xmlns:a16="http://schemas.microsoft.com/office/drawing/2014/main" id="{F41A9017-60B2-4CE6-ED37-75D049E3EA77}"/>
                    </a:ext>
                  </a:extLst>
                </p:cNvPr>
                <p:cNvSpPr/>
                <p:nvPr/>
              </p:nvSpPr>
              <p:spPr>
                <a:xfrm>
                  <a:off x="10610584" y="353300"/>
                  <a:ext cx="291422" cy="270412"/>
                </a:xfrm>
                <a:custGeom>
                  <a:avLst/>
                  <a:gdLst>
                    <a:gd name="connsiteX0" fmla="*/ 192065 w 291422"/>
                    <a:gd name="connsiteY0" fmla="*/ 59468 h 270412"/>
                    <a:gd name="connsiteX1" fmla="*/ 160824 w 291422"/>
                    <a:gd name="connsiteY1" fmla="*/ 84791 h 270412"/>
                    <a:gd name="connsiteX2" fmla="*/ 192189 w 291422"/>
                    <a:gd name="connsiteY2" fmla="*/ 104408 h 270412"/>
                    <a:gd name="connsiteX3" fmla="*/ 231679 w 291422"/>
                    <a:gd name="connsiteY3" fmla="*/ 114772 h 270412"/>
                    <a:gd name="connsiteX4" fmla="*/ 250670 w 291422"/>
                    <a:gd name="connsiteY4" fmla="*/ 152741 h 270412"/>
                    <a:gd name="connsiteX5" fmla="*/ 210533 w 291422"/>
                    <a:gd name="connsiteY5" fmla="*/ 204622 h 270412"/>
                    <a:gd name="connsiteX6" fmla="*/ 149189 w 291422"/>
                    <a:gd name="connsiteY6" fmla="*/ 211346 h 270412"/>
                    <a:gd name="connsiteX7" fmla="*/ 141187 w 291422"/>
                    <a:gd name="connsiteY7" fmla="*/ 211130 h 270412"/>
                    <a:gd name="connsiteX8" fmla="*/ 104251 w 291422"/>
                    <a:gd name="connsiteY8" fmla="*/ 206966 h 270412"/>
                    <a:gd name="connsiteX9" fmla="*/ 57743 w 291422"/>
                    <a:gd name="connsiteY9" fmla="*/ 182044 h 270412"/>
                    <a:gd name="connsiteX10" fmla="*/ 38321 w 291422"/>
                    <a:gd name="connsiteY10" fmla="*/ 104717 h 270412"/>
                    <a:gd name="connsiteX11" fmla="*/ 39152 w 291422"/>
                    <a:gd name="connsiteY11" fmla="*/ 91762 h 270412"/>
                    <a:gd name="connsiteX12" fmla="*/ 69408 w 291422"/>
                    <a:gd name="connsiteY12" fmla="*/ 0 h 270412"/>
                    <a:gd name="connsiteX13" fmla="*/ 0 w 291422"/>
                    <a:gd name="connsiteY13" fmla="*/ 124395 h 270412"/>
                    <a:gd name="connsiteX14" fmla="*/ 145711 w 291422"/>
                    <a:gd name="connsiteY14" fmla="*/ 270413 h 270412"/>
                    <a:gd name="connsiteX15" fmla="*/ 291422 w 291422"/>
                    <a:gd name="connsiteY15" fmla="*/ 124395 h 270412"/>
                    <a:gd name="connsiteX16" fmla="*/ 288036 w 291422"/>
                    <a:gd name="connsiteY16" fmla="*/ 93027 h 270412"/>
                    <a:gd name="connsiteX17" fmla="*/ 192127 w 291422"/>
                    <a:gd name="connsiteY17" fmla="*/ 59499 h 270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91422" h="270412">
                      <a:moveTo>
                        <a:pt x="192065" y="59468"/>
                      </a:moveTo>
                      <a:cubicBezTo>
                        <a:pt x="173167" y="59468"/>
                        <a:pt x="160824" y="65421"/>
                        <a:pt x="160824" y="84791"/>
                      </a:cubicBezTo>
                      <a:cubicBezTo>
                        <a:pt x="160824" y="95433"/>
                        <a:pt x="166457" y="103360"/>
                        <a:pt x="192189" y="104408"/>
                      </a:cubicBezTo>
                      <a:cubicBezTo>
                        <a:pt x="207794" y="105056"/>
                        <a:pt x="220937" y="107400"/>
                        <a:pt x="231679" y="114772"/>
                      </a:cubicBezTo>
                      <a:cubicBezTo>
                        <a:pt x="244914" y="123840"/>
                        <a:pt x="250485" y="138769"/>
                        <a:pt x="250670" y="152741"/>
                      </a:cubicBezTo>
                      <a:cubicBezTo>
                        <a:pt x="250947" y="170816"/>
                        <a:pt x="242852" y="193641"/>
                        <a:pt x="210533" y="204622"/>
                      </a:cubicBezTo>
                      <a:cubicBezTo>
                        <a:pt x="192250" y="210821"/>
                        <a:pt x="171074" y="211346"/>
                        <a:pt x="149189" y="211346"/>
                      </a:cubicBezTo>
                      <a:cubicBezTo>
                        <a:pt x="146511" y="211346"/>
                        <a:pt x="143864" y="211130"/>
                        <a:pt x="141187" y="211130"/>
                      </a:cubicBezTo>
                      <a:cubicBezTo>
                        <a:pt x="119241" y="211037"/>
                        <a:pt x="104251" y="206966"/>
                        <a:pt x="104251" y="206966"/>
                      </a:cubicBezTo>
                      <a:cubicBezTo>
                        <a:pt x="89415" y="203974"/>
                        <a:pt x="69624" y="197373"/>
                        <a:pt x="57743" y="182044"/>
                      </a:cubicBezTo>
                      <a:cubicBezTo>
                        <a:pt x="38290" y="156936"/>
                        <a:pt x="37767" y="122915"/>
                        <a:pt x="38321" y="104717"/>
                      </a:cubicBezTo>
                      <a:cubicBezTo>
                        <a:pt x="38444" y="100522"/>
                        <a:pt x="38721" y="96204"/>
                        <a:pt x="39152" y="91762"/>
                      </a:cubicBezTo>
                      <a:cubicBezTo>
                        <a:pt x="42199" y="61442"/>
                        <a:pt x="53434" y="27143"/>
                        <a:pt x="69408" y="0"/>
                      </a:cubicBezTo>
                      <a:cubicBezTo>
                        <a:pt x="27763" y="25693"/>
                        <a:pt x="0" y="71806"/>
                        <a:pt x="0" y="124395"/>
                      </a:cubicBezTo>
                      <a:cubicBezTo>
                        <a:pt x="0" y="205023"/>
                        <a:pt x="65222" y="270413"/>
                        <a:pt x="145711" y="270413"/>
                      </a:cubicBezTo>
                      <a:cubicBezTo>
                        <a:pt x="226200" y="270413"/>
                        <a:pt x="291422" y="205053"/>
                        <a:pt x="291422" y="124395"/>
                      </a:cubicBezTo>
                      <a:cubicBezTo>
                        <a:pt x="291422" y="113631"/>
                        <a:pt x="290253" y="103144"/>
                        <a:pt x="288036" y="93027"/>
                      </a:cubicBezTo>
                      <a:cubicBezTo>
                        <a:pt x="286374" y="91947"/>
                        <a:pt x="239312" y="59499"/>
                        <a:pt x="192127" y="59499"/>
                      </a:cubicBezTo>
                      <a:close/>
                    </a:path>
                  </a:pathLst>
                </a:custGeom>
                <a:grpFill/>
                <a:ln w="3075" cap="flat">
                  <a:noFill/>
                  <a:prstDash val="solid"/>
                  <a:miter/>
                </a:ln>
              </p:spPr>
              <p:txBody>
                <a:bodyPr rtlCol="0" anchor="ctr"/>
                <a:lstStyle/>
                <a:p>
                  <a:endParaRPr lang="en-IS">
                    <a:solidFill>
                      <a:schemeClr val="bg1"/>
                    </a:solidFill>
                  </a:endParaRPr>
                </a:p>
              </p:txBody>
            </p:sp>
            <p:sp>
              <p:nvSpPr>
                <p:cNvPr id="32" name="Freeform 31">
                  <a:extLst>
                    <a:ext uri="{FF2B5EF4-FFF2-40B4-BE49-F238E27FC236}">
                      <a16:creationId xmlns:a16="http://schemas.microsoft.com/office/drawing/2014/main" id="{FB39966E-0793-0EA0-EB86-FF75152CCCDD}"/>
                    </a:ext>
                  </a:extLst>
                </p:cNvPr>
                <p:cNvSpPr/>
                <p:nvPr/>
              </p:nvSpPr>
              <p:spPr>
                <a:xfrm>
                  <a:off x="10676964" y="331617"/>
                  <a:ext cx="214146" cy="202061"/>
                </a:xfrm>
                <a:custGeom>
                  <a:avLst/>
                  <a:gdLst>
                    <a:gd name="connsiteX0" fmla="*/ 20388 w 214146"/>
                    <a:gd name="connsiteY0" fmla="*/ 35039 h 202061"/>
                    <a:gd name="connsiteX1" fmla="*/ 2043 w 214146"/>
                    <a:gd name="connsiteY1" fmla="*/ 102187 h 202061"/>
                    <a:gd name="connsiteX2" fmla="*/ 2474 w 214146"/>
                    <a:gd name="connsiteY2" fmla="*/ 154777 h 202061"/>
                    <a:gd name="connsiteX3" fmla="*/ 82840 w 214146"/>
                    <a:gd name="connsiteY3" fmla="*/ 202062 h 202061"/>
                    <a:gd name="connsiteX4" fmla="*/ 153480 w 214146"/>
                    <a:gd name="connsiteY4" fmla="*/ 173315 h 202061"/>
                    <a:gd name="connsiteX5" fmla="*/ 120022 w 214146"/>
                    <a:gd name="connsiteY5" fmla="*/ 154870 h 202061"/>
                    <a:gd name="connsiteX6" fmla="*/ 63634 w 214146"/>
                    <a:gd name="connsiteY6" fmla="*/ 102311 h 202061"/>
                    <a:gd name="connsiteX7" fmla="*/ 114543 w 214146"/>
                    <a:gd name="connsiteY7" fmla="*/ 55057 h 202061"/>
                    <a:gd name="connsiteX8" fmla="*/ 214146 w 214146"/>
                    <a:gd name="connsiteY8" fmla="*/ 90590 h 202061"/>
                    <a:gd name="connsiteX9" fmla="*/ 79331 w 214146"/>
                    <a:gd name="connsiteY9" fmla="*/ 0 h 202061"/>
                    <a:gd name="connsiteX10" fmla="*/ 34639 w 214146"/>
                    <a:gd name="connsiteY10" fmla="*/ 7002 h 202061"/>
                    <a:gd name="connsiteX11" fmla="*/ 20419 w 214146"/>
                    <a:gd name="connsiteY11" fmla="*/ 35008 h 202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4146" h="202061">
                      <a:moveTo>
                        <a:pt x="20388" y="35039"/>
                      </a:moveTo>
                      <a:cubicBezTo>
                        <a:pt x="11431" y="57525"/>
                        <a:pt x="5337" y="78221"/>
                        <a:pt x="2043" y="102187"/>
                      </a:cubicBezTo>
                      <a:cubicBezTo>
                        <a:pt x="-1558" y="128374"/>
                        <a:pt x="258" y="146727"/>
                        <a:pt x="2474" y="154777"/>
                      </a:cubicBezTo>
                      <a:cubicBezTo>
                        <a:pt x="12755" y="192376"/>
                        <a:pt x="27252" y="202062"/>
                        <a:pt x="82840" y="202062"/>
                      </a:cubicBezTo>
                      <a:cubicBezTo>
                        <a:pt x="138428" y="202062"/>
                        <a:pt x="153480" y="195091"/>
                        <a:pt x="153480" y="173315"/>
                      </a:cubicBezTo>
                      <a:cubicBezTo>
                        <a:pt x="153480" y="167393"/>
                        <a:pt x="149232" y="155024"/>
                        <a:pt x="120022" y="154870"/>
                      </a:cubicBezTo>
                      <a:cubicBezTo>
                        <a:pt x="101523" y="154777"/>
                        <a:pt x="60925" y="149441"/>
                        <a:pt x="63634" y="102311"/>
                      </a:cubicBezTo>
                      <a:cubicBezTo>
                        <a:pt x="65265" y="73780"/>
                        <a:pt x="88042" y="54934"/>
                        <a:pt x="114543" y="55057"/>
                      </a:cubicBezTo>
                      <a:cubicBezTo>
                        <a:pt x="172409" y="55304"/>
                        <a:pt x="209837" y="87197"/>
                        <a:pt x="214146" y="90590"/>
                      </a:cubicBezTo>
                      <a:cubicBezTo>
                        <a:pt x="192354" y="37445"/>
                        <a:pt x="140213" y="0"/>
                        <a:pt x="79331" y="0"/>
                      </a:cubicBezTo>
                      <a:cubicBezTo>
                        <a:pt x="63757" y="0"/>
                        <a:pt x="48736" y="2468"/>
                        <a:pt x="34639" y="7002"/>
                      </a:cubicBezTo>
                      <a:cubicBezTo>
                        <a:pt x="33254" y="8976"/>
                        <a:pt x="27283" y="17705"/>
                        <a:pt x="20419" y="35008"/>
                      </a:cubicBezTo>
                      <a:close/>
                    </a:path>
                  </a:pathLst>
                </a:custGeom>
                <a:grpFill/>
                <a:ln w="3075" cap="flat">
                  <a:noFill/>
                  <a:prstDash val="solid"/>
                  <a:miter/>
                </a:ln>
              </p:spPr>
              <p:txBody>
                <a:bodyPr rtlCol="0" anchor="ctr"/>
                <a:lstStyle/>
                <a:p>
                  <a:endParaRPr lang="en-IS">
                    <a:solidFill>
                      <a:schemeClr val="bg1"/>
                    </a:solidFill>
                  </a:endParaRPr>
                </a:p>
              </p:txBody>
            </p:sp>
          </p:grpSp>
        </p:grpSp>
        <p:grpSp>
          <p:nvGrpSpPr>
            <p:cNvPr id="4" name="Graphic 1">
              <a:extLst>
                <a:ext uri="{FF2B5EF4-FFF2-40B4-BE49-F238E27FC236}">
                  <a16:creationId xmlns:a16="http://schemas.microsoft.com/office/drawing/2014/main" id="{76E7DA61-5592-2C47-9AF7-80BA53651789}"/>
                </a:ext>
              </a:extLst>
            </p:cNvPr>
            <p:cNvGrpSpPr/>
            <p:nvPr/>
          </p:nvGrpSpPr>
          <p:grpSpPr>
            <a:xfrm>
              <a:off x="10977294" y="598174"/>
              <a:ext cx="847919" cy="111995"/>
              <a:chOff x="10977294" y="598174"/>
              <a:chExt cx="847919" cy="111995"/>
            </a:xfrm>
            <a:solidFill>
              <a:schemeClr val="bg1"/>
            </a:solidFill>
          </p:grpSpPr>
          <p:grpSp>
            <p:nvGrpSpPr>
              <p:cNvPr id="5" name="Graphic 1">
                <a:extLst>
                  <a:ext uri="{FF2B5EF4-FFF2-40B4-BE49-F238E27FC236}">
                    <a16:creationId xmlns:a16="http://schemas.microsoft.com/office/drawing/2014/main" id="{FE357AF4-9998-507C-776A-AC53ABED23E2}"/>
                  </a:ext>
                </a:extLst>
              </p:cNvPr>
              <p:cNvGrpSpPr/>
              <p:nvPr/>
            </p:nvGrpSpPr>
            <p:grpSpPr>
              <a:xfrm>
                <a:off x="10977294" y="623621"/>
                <a:ext cx="847919" cy="75291"/>
                <a:chOff x="10977294" y="623621"/>
                <a:chExt cx="847919" cy="75291"/>
              </a:xfrm>
              <a:grpFill/>
            </p:grpSpPr>
            <p:sp>
              <p:nvSpPr>
                <p:cNvPr id="15" name="Freeform 14">
                  <a:extLst>
                    <a:ext uri="{FF2B5EF4-FFF2-40B4-BE49-F238E27FC236}">
                      <a16:creationId xmlns:a16="http://schemas.microsoft.com/office/drawing/2014/main" id="{E4CBAF3A-B701-3653-73FB-10FB25F36D3B}"/>
                    </a:ext>
                  </a:extLst>
                </p:cNvPr>
                <p:cNvSpPr/>
                <p:nvPr/>
              </p:nvSpPr>
              <p:spPr>
                <a:xfrm>
                  <a:off x="11421476" y="623713"/>
                  <a:ext cx="44476" cy="54810"/>
                </a:xfrm>
                <a:custGeom>
                  <a:avLst/>
                  <a:gdLst>
                    <a:gd name="connsiteX0" fmla="*/ 23516 w 44476"/>
                    <a:gd name="connsiteY0" fmla="*/ 47408 h 54810"/>
                    <a:gd name="connsiteX1" fmla="*/ 28102 w 44476"/>
                    <a:gd name="connsiteY1" fmla="*/ 46637 h 54810"/>
                    <a:gd name="connsiteX2" fmla="*/ 31980 w 44476"/>
                    <a:gd name="connsiteY2" fmla="*/ 44478 h 54810"/>
                    <a:gd name="connsiteX3" fmla="*/ 34720 w 44476"/>
                    <a:gd name="connsiteY3" fmla="*/ 41239 h 54810"/>
                    <a:gd name="connsiteX4" fmla="*/ 35951 w 44476"/>
                    <a:gd name="connsiteY4" fmla="*/ 37167 h 54810"/>
                    <a:gd name="connsiteX5" fmla="*/ 44477 w 44476"/>
                    <a:gd name="connsiteY5" fmla="*/ 37167 h 54810"/>
                    <a:gd name="connsiteX6" fmla="*/ 42538 w 44476"/>
                    <a:gd name="connsiteY6" fmla="*/ 43892 h 54810"/>
                    <a:gd name="connsiteX7" fmla="*/ 37982 w 44476"/>
                    <a:gd name="connsiteY7" fmla="*/ 49505 h 54810"/>
                    <a:gd name="connsiteX8" fmla="*/ 31426 w 44476"/>
                    <a:gd name="connsiteY8" fmla="*/ 53361 h 54810"/>
                    <a:gd name="connsiteX9" fmla="*/ 23516 w 44476"/>
                    <a:gd name="connsiteY9" fmla="*/ 54810 h 54810"/>
                    <a:gd name="connsiteX10" fmla="*/ 13143 w 44476"/>
                    <a:gd name="connsiteY10" fmla="*/ 52682 h 54810"/>
                    <a:gd name="connsiteX11" fmla="*/ 5817 w 44476"/>
                    <a:gd name="connsiteY11" fmla="*/ 46945 h 54810"/>
                    <a:gd name="connsiteX12" fmla="*/ 1447 w 44476"/>
                    <a:gd name="connsiteY12" fmla="*/ 38555 h 54810"/>
                    <a:gd name="connsiteX13" fmla="*/ 0 w 44476"/>
                    <a:gd name="connsiteY13" fmla="*/ 28439 h 54810"/>
                    <a:gd name="connsiteX14" fmla="*/ 0 w 44476"/>
                    <a:gd name="connsiteY14" fmla="*/ 26372 h 54810"/>
                    <a:gd name="connsiteX15" fmla="*/ 1447 w 44476"/>
                    <a:gd name="connsiteY15" fmla="*/ 16255 h 54810"/>
                    <a:gd name="connsiteX16" fmla="*/ 5817 w 44476"/>
                    <a:gd name="connsiteY16" fmla="*/ 7865 h 54810"/>
                    <a:gd name="connsiteX17" fmla="*/ 13143 w 44476"/>
                    <a:gd name="connsiteY17" fmla="*/ 2128 h 54810"/>
                    <a:gd name="connsiteX18" fmla="*/ 23485 w 44476"/>
                    <a:gd name="connsiteY18" fmla="*/ 0 h 54810"/>
                    <a:gd name="connsiteX19" fmla="*/ 31888 w 44476"/>
                    <a:gd name="connsiteY19" fmla="*/ 1481 h 54810"/>
                    <a:gd name="connsiteX20" fmla="*/ 38413 w 44476"/>
                    <a:gd name="connsiteY20" fmla="*/ 5521 h 54810"/>
                    <a:gd name="connsiteX21" fmla="*/ 42722 w 44476"/>
                    <a:gd name="connsiteY21" fmla="*/ 11597 h 54810"/>
                    <a:gd name="connsiteX22" fmla="*/ 44477 w 44476"/>
                    <a:gd name="connsiteY22" fmla="*/ 19185 h 54810"/>
                    <a:gd name="connsiteX23" fmla="*/ 35951 w 44476"/>
                    <a:gd name="connsiteY23" fmla="*/ 19185 h 54810"/>
                    <a:gd name="connsiteX24" fmla="*/ 34812 w 44476"/>
                    <a:gd name="connsiteY24" fmla="*/ 14620 h 54810"/>
                    <a:gd name="connsiteX25" fmla="*/ 32257 w 44476"/>
                    <a:gd name="connsiteY25" fmla="*/ 10919 h 54810"/>
                    <a:gd name="connsiteX26" fmla="*/ 28441 w 44476"/>
                    <a:gd name="connsiteY26" fmla="*/ 8390 h 54810"/>
                    <a:gd name="connsiteX27" fmla="*/ 23485 w 44476"/>
                    <a:gd name="connsiteY27" fmla="*/ 7464 h 54810"/>
                    <a:gd name="connsiteX28" fmla="*/ 16529 w 44476"/>
                    <a:gd name="connsiteY28" fmla="*/ 9130 h 54810"/>
                    <a:gd name="connsiteX29" fmla="*/ 12096 w 44476"/>
                    <a:gd name="connsiteY29" fmla="*/ 13510 h 54810"/>
                    <a:gd name="connsiteX30" fmla="*/ 9726 w 44476"/>
                    <a:gd name="connsiteY30" fmla="*/ 19617 h 54810"/>
                    <a:gd name="connsiteX31" fmla="*/ 9049 w 44476"/>
                    <a:gd name="connsiteY31" fmla="*/ 26434 h 54810"/>
                    <a:gd name="connsiteX32" fmla="*/ 9049 w 44476"/>
                    <a:gd name="connsiteY32" fmla="*/ 28500 h 54810"/>
                    <a:gd name="connsiteX33" fmla="*/ 9726 w 44476"/>
                    <a:gd name="connsiteY33" fmla="*/ 35409 h 54810"/>
                    <a:gd name="connsiteX34" fmla="*/ 12066 w 44476"/>
                    <a:gd name="connsiteY34" fmla="*/ 41486 h 54810"/>
                    <a:gd name="connsiteX35" fmla="*/ 16498 w 44476"/>
                    <a:gd name="connsiteY35" fmla="*/ 45835 h 54810"/>
                    <a:gd name="connsiteX36" fmla="*/ 23516 w 44476"/>
                    <a:gd name="connsiteY36" fmla="*/ 47500 h 54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4476" h="54810">
                      <a:moveTo>
                        <a:pt x="23516" y="47408"/>
                      </a:moveTo>
                      <a:cubicBezTo>
                        <a:pt x="25116" y="47408"/>
                        <a:pt x="26625" y="47161"/>
                        <a:pt x="28102" y="46637"/>
                      </a:cubicBezTo>
                      <a:cubicBezTo>
                        <a:pt x="29579" y="46112"/>
                        <a:pt x="30872" y="45403"/>
                        <a:pt x="31980" y="44478"/>
                      </a:cubicBezTo>
                      <a:cubicBezTo>
                        <a:pt x="33088" y="43552"/>
                        <a:pt x="34012" y="42473"/>
                        <a:pt x="34720" y="41239"/>
                      </a:cubicBezTo>
                      <a:cubicBezTo>
                        <a:pt x="35427" y="39974"/>
                        <a:pt x="35828" y="38617"/>
                        <a:pt x="35951" y="37167"/>
                      </a:cubicBezTo>
                      <a:lnTo>
                        <a:pt x="44477" y="37167"/>
                      </a:lnTo>
                      <a:cubicBezTo>
                        <a:pt x="44354" y="39512"/>
                        <a:pt x="43707" y="41763"/>
                        <a:pt x="42538" y="43892"/>
                      </a:cubicBezTo>
                      <a:cubicBezTo>
                        <a:pt x="41368" y="46020"/>
                        <a:pt x="39860" y="47901"/>
                        <a:pt x="37982" y="49505"/>
                      </a:cubicBezTo>
                      <a:cubicBezTo>
                        <a:pt x="36105" y="51109"/>
                        <a:pt x="33919" y="52405"/>
                        <a:pt x="31426" y="53361"/>
                      </a:cubicBezTo>
                      <a:cubicBezTo>
                        <a:pt x="28933" y="54317"/>
                        <a:pt x="26286" y="54810"/>
                        <a:pt x="23516" y="54810"/>
                      </a:cubicBezTo>
                      <a:cubicBezTo>
                        <a:pt x="19545" y="54810"/>
                        <a:pt x="16098" y="54101"/>
                        <a:pt x="13143" y="52682"/>
                      </a:cubicBezTo>
                      <a:cubicBezTo>
                        <a:pt x="10188" y="51263"/>
                        <a:pt x="7757" y="49351"/>
                        <a:pt x="5817" y="46945"/>
                      </a:cubicBezTo>
                      <a:cubicBezTo>
                        <a:pt x="3878" y="44539"/>
                        <a:pt x="2401" y="41732"/>
                        <a:pt x="1447" y="38555"/>
                      </a:cubicBezTo>
                      <a:cubicBezTo>
                        <a:pt x="492" y="35348"/>
                        <a:pt x="0" y="31986"/>
                        <a:pt x="0" y="28439"/>
                      </a:cubicBezTo>
                      <a:lnTo>
                        <a:pt x="0" y="26372"/>
                      </a:lnTo>
                      <a:cubicBezTo>
                        <a:pt x="0" y="22825"/>
                        <a:pt x="492" y="19463"/>
                        <a:pt x="1447" y="16255"/>
                      </a:cubicBezTo>
                      <a:cubicBezTo>
                        <a:pt x="2401" y="13047"/>
                        <a:pt x="3847" y="10271"/>
                        <a:pt x="5817" y="7865"/>
                      </a:cubicBezTo>
                      <a:cubicBezTo>
                        <a:pt x="7787" y="5459"/>
                        <a:pt x="10219" y="3547"/>
                        <a:pt x="13143" y="2128"/>
                      </a:cubicBezTo>
                      <a:cubicBezTo>
                        <a:pt x="16067" y="709"/>
                        <a:pt x="19514" y="0"/>
                        <a:pt x="23485" y="0"/>
                      </a:cubicBezTo>
                      <a:cubicBezTo>
                        <a:pt x="26563" y="0"/>
                        <a:pt x="29364" y="494"/>
                        <a:pt x="31888" y="1481"/>
                      </a:cubicBezTo>
                      <a:cubicBezTo>
                        <a:pt x="34412" y="2468"/>
                        <a:pt x="36597" y="3794"/>
                        <a:pt x="38413" y="5521"/>
                      </a:cubicBezTo>
                      <a:cubicBezTo>
                        <a:pt x="40229" y="7248"/>
                        <a:pt x="41676" y="9253"/>
                        <a:pt x="42722" y="11597"/>
                      </a:cubicBezTo>
                      <a:cubicBezTo>
                        <a:pt x="43769" y="13942"/>
                        <a:pt x="44354" y="16471"/>
                        <a:pt x="44477" y="19185"/>
                      </a:cubicBezTo>
                      <a:lnTo>
                        <a:pt x="35951" y="19185"/>
                      </a:lnTo>
                      <a:cubicBezTo>
                        <a:pt x="35828" y="17550"/>
                        <a:pt x="35427" y="16039"/>
                        <a:pt x="34812" y="14620"/>
                      </a:cubicBezTo>
                      <a:cubicBezTo>
                        <a:pt x="34165" y="13201"/>
                        <a:pt x="33334" y="11968"/>
                        <a:pt x="32257" y="10919"/>
                      </a:cubicBezTo>
                      <a:cubicBezTo>
                        <a:pt x="31180" y="9870"/>
                        <a:pt x="29918" y="9007"/>
                        <a:pt x="28441" y="8390"/>
                      </a:cubicBezTo>
                      <a:cubicBezTo>
                        <a:pt x="26963" y="7773"/>
                        <a:pt x="25301" y="7464"/>
                        <a:pt x="23485" y="7464"/>
                      </a:cubicBezTo>
                      <a:cubicBezTo>
                        <a:pt x="20684" y="7464"/>
                        <a:pt x="18375" y="8020"/>
                        <a:pt x="16529" y="9130"/>
                      </a:cubicBezTo>
                      <a:cubicBezTo>
                        <a:pt x="14682" y="10240"/>
                        <a:pt x="13205" y="11690"/>
                        <a:pt x="12096" y="13510"/>
                      </a:cubicBezTo>
                      <a:cubicBezTo>
                        <a:pt x="10988" y="15330"/>
                        <a:pt x="10188" y="17365"/>
                        <a:pt x="9726" y="19617"/>
                      </a:cubicBezTo>
                      <a:cubicBezTo>
                        <a:pt x="9265" y="21869"/>
                        <a:pt x="9049" y="24151"/>
                        <a:pt x="9049" y="26434"/>
                      </a:cubicBezTo>
                      <a:lnTo>
                        <a:pt x="9049" y="28500"/>
                      </a:lnTo>
                      <a:cubicBezTo>
                        <a:pt x="9049" y="30844"/>
                        <a:pt x="9265" y="33158"/>
                        <a:pt x="9726" y="35409"/>
                      </a:cubicBezTo>
                      <a:cubicBezTo>
                        <a:pt x="10188" y="37661"/>
                        <a:pt x="10958" y="39697"/>
                        <a:pt x="12066" y="41486"/>
                      </a:cubicBezTo>
                      <a:cubicBezTo>
                        <a:pt x="13174" y="43275"/>
                        <a:pt x="14651" y="44724"/>
                        <a:pt x="16498" y="45835"/>
                      </a:cubicBezTo>
                      <a:cubicBezTo>
                        <a:pt x="18345" y="46945"/>
                        <a:pt x="20684" y="47500"/>
                        <a:pt x="23516" y="47500"/>
                      </a:cubicBezTo>
                      <a:close/>
                    </a:path>
                  </a:pathLst>
                </a:custGeom>
                <a:grpFill/>
                <a:ln w="3075" cap="flat">
                  <a:noFill/>
                  <a:prstDash val="solid"/>
                  <a:miter/>
                </a:ln>
              </p:spPr>
              <p:txBody>
                <a:bodyPr rtlCol="0" anchor="ctr"/>
                <a:lstStyle/>
                <a:p>
                  <a:endParaRPr lang="en-IS">
                    <a:solidFill>
                      <a:schemeClr val="bg1"/>
                    </a:solidFill>
                  </a:endParaRPr>
                </a:p>
              </p:txBody>
            </p:sp>
            <p:sp>
              <p:nvSpPr>
                <p:cNvPr id="16" name="Freeform 15">
                  <a:extLst>
                    <a:ext uri="{FF2B5EF4-FFF2-40B4-BE49-F238E27FC236}">
                      <a16:creationId xmlns:a16="http://schemas.microsoft.com/office/drawing/2014/main" id="{07463F61-B500-2934-D9B6-050908FA4370}"/>
                    </a:ext>
                  </a:extLst>
                </p:cNvPr>
                <p:cNvSpPr/>
                <p:nvPr/>
              </p:nvSpPr>
              <p:spPr>
                <a:xfrm>
                  <a:off x="11473647" y="623651"/>
                  <a:ext cx="48077" cy="54841"/>
                </a:xfrm>
                <a:custGeom>
                  <a:avLst/>
                  <a:gdLst>
                    <a:gd name="connsiteX0" fmla="*/ 62 w 48077"/>
                    <a:gd name="connsiteY0" fmla="*/ 26927 h 54841"/>
                    <a:gd name="connsiteX1" fmla="*/ 1754 w 48077"/>
                    <a:gd name="connsiteY1" fmla="*/ 16255 h 54841"/>
                    <a:gd name="connsiteX2" fmla="*/ 6525 w 48077"/>
                    <a:gd name="connsiteY2" fmla="*/ 7742 h 54841"/>
                    <a:gd name="connsiteX3" fmla="*/ 14066 w 48077"/>
                    <a:gd name="connsiteY3" fmla="*/ 2067 h 54841"/>
                    <a:gd name="connsiteX4" fmla="*/ 24008 w 48077"/>
                    <a:gd name="connsiteY4" fmla="*/ 0 h 54841"/>
                    <a:gd name="connsiteX5" fmla="*/ 34073 w 48077"/>
                    <a:gd name="connsiteY5" fmla="*/ 2067 h 54841"/>
                    <a:gd name="connsiteX6" fmla="*/ 41645 w 48077"/>
                    <a:gd name="connsiteY6" fmla="*/ 7742 h 54841"/>
                    <a:gd name="connsiteX7" fmla="*/ 46416 w 48077"/>
                    <a:gd name="connsiteY7" fmla="*/ 16255 h 54841"/>
                    <a:gd name="connsiteX8" fmla="*/ 48078 w 48077"/>
                    <a:gd name="connsiteY8" fmla="*/ 26927 h 54841"/>
                    <a:gd name="connsiteX9" fmla="*/ 48078 w 48077"/>
                    <a:gd name="connsiteY9" fmla="*/ 28007 h 54841"/>
                    <a:gd name="connsiteX10" fmla="*/ 46416 w 48077"/>
                    <a:gd name="connsiteY10" fmla="*/ 38679 h 54841"/>
                    <a:gd name="connsiteX11" fmla="*/ 41645 w 48077"/>
                    <a:gd name="connsiteY11" fmla="*/ 47192 h 54841"/>
                    <a:gd name="connsiteX12" fmla="*/ 34073 w 48077"/>
                    <a:gd name="connsiteY12" fmla="*/ 52806 h 54841"/>
                    <a:gd name="connsiteX13" fmla="*/ 24070 w 48077"/>
                    <a:gd name="connsiteY13" fmla="*/ 54841 h 54841"/>
                    <a:gd name="connsiteX14" fmla="*/ 14066 w 48077"/>
                    <a:gd name="connsiteY14" fmla="*/ 52806 h 54841"/>
                    <a:gd name="connsiteX15" fmla="*/ 6494 w 48077"/>
                    <a:gd name="connsiteY15" fmla="*/ 47192 h 54841"/>
                    <a:gd name="connsiteX16" fmla="*/ 1693 w 48077"/>
                    <a:gd name="connsiteY16" fmla="*/ 38679 h 54841"/>
                    <a:gd name="connsiteX17" fmla="*/ 0 w 48077"/>
                    <a:gd name="connsiteY17" fmla="*/ 28007 h 54841"/>
                    <a:gd name="connsiteX18" fmla="*/ 0 w 48077"/>
                    <a:gd name="connsiteY18" fmla="*/ 26927 h 54841"/>
                    <a:gd name="connsiteX19" fmla="*/ 9142 w 48077"/>
                    <a:gd name="connsiteY19" fmla="*/ 28007 h 54841"/>
                    <a:gd name="connsiteX20" fmla="*/ 10065 w 48077"/>
                    <a:gd name="connsiteY20" fmla="*/ 35471 h 54841"/>
                    <a:gd name="connsiteX21" fmla="*/ 12866 w 48077"/>
                    <a:gd name="connsiteY21" fmla="*/ 41640 h 54841"/>
                    <a:gd name="connsiteX22" fmla="*/ 17544 w 48077"/>
                    <a:gd name="connsiteY22" fmla="*/ 45866 h 54841"/>
                    <a:gd name="connsiteX23" fmla="*/ 24100 w 48077"/>
                    <a:gd name="connsiteY23" fmla="*/ 47439 h 54841"/>
                    <a:gd name="connsiteX24" fmla="*/ 30626 w 48077"/>
                    <a:gd name="connsiteY24" fmla="*/ 45866 h 54841"/>
                    <a:gd name="connsiteX25" fmla="*/ 35304 w 48077"/>
                    <a:gd name="connsiteY25" fmla="*/ 41640 h 54841"/>
                    <a:gd name="connsiteX26" fmla="*/ 38105 w 48077"/>
                    <a:gd name="connsiteY26" fmla="*/ 35471 h 54841"/>
                    <a:gd name="connsiteX27" fmla="*/ 39059 w 48077"/>
                    <a:gd name="connsiteY27" fmla="*/ 28007 h 54841"/>
                    <a:gd name="connsiteX28" fmla="*/ 39059 w 48077"/>
                    <a:gd name="connsiteY28" fmla="*/ 26927 h 54841"/>
                    <a:gd name="connsiteX29" fmla="*/ 38105 w 48077"/>
                    <a:gd name="connsiteY29" fmla="*/ 19463 h 54841"/>
                    <a:gd name="connsiteX30" fmla="*/ 35274 w 48077"/>
                    <a:gd name="connsiteY30" fmla="*/ 13263 h 54841"/>
                    <a:gd name="connsiteX31" fmla="*/ 30564 w 48077"/>
                    <a:gd name="connsiteY31" fmla="*/ 9007 h 54841"/>
                    <a:gd name="connsiteX32" fmla="*/ 23977 w 48077"/>
                    <a:gd name="connsiteY32" fmla="*/ 7434 h 54841"/>
                    <a:gd name="connsiteX33" fmla="*/ 17483 w 48077"/>
                    <a:gd name="connsiteY33" fmla="*/ 9007 h 54841"/>
                    <a:gd name="connsiteX34" fmla="*/ 12835 w 48077"/>
                    <a:gd name="connsiteY34" fmla="*/ 13263 h 54841"/>
                    <a:gd name="connsiteX35" fmla="*/ 10034 w 48077"/>
                    <a:gd name="connsiteY35" fmla="*/ 19463 h 54841"/>
                    <a:gd name="connsiteX36" fmla="*/ 9111 w 48077"/>
                    <a:gd name="connsiteY36" fmla="*/ 26927 h 54841"/>
                    <a:gd name="connsiteX37" fmla="*/ 9111 w 48077"/>
                    <a:gd name="connsiteY37" fmla="*/ 28007 h 54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8077" h="54841">
                      <a:moveTo>
                        <a:pt x="62" y="26927"/>
                      </a:moveTo>
                      <a:cubicBezTo>
                        <a:pt x="62" y="23072"/>
                        <a:pt x="616" y="19525"/>
                        <a:pt x="1754" y="16255"/>
                      </a:cubicBezTo>
                      <a:cubicBezTo>
                        <a:pt x="2862" y="12986"/>
                        <a:pt x="4463" y="10148"/>
                        <a:pt x="6525" y="7742"/>
                      </a:cubicBezTo>
                      <a:cubicBezTo>
                        <a:pt x="8588" y="5336"/>
                        <a:pt x="11111" y="3455"/>
                        <a:pt x="14066" y="2067"/>
                      </a:cubicBezTo>
                      <a:cubicBezTo>
                        <a:pt x="17021" y="679"/>
                        <a:pt x="20345" y="0"/>
                        <a:pt x="24008" y="0"/>
                      </a:cubicBezTo>
                      <a:cubicBezTo>
                        <a:pt x="27671" y="0"/>
                        <a:pt x="31088" y="679"/>
                        <a:pt x="34073" y="2067"/>
                      </a:cubicBezTo>
                      <a:cubicBezTo>
                        <a:pt x="37059" y="3455"/>
                        <a:pt x="39583" y="5336"/>
                        <a:pt x="41645" y="7742"/>
                      </a:cubicBezTo>
                      <a:cubicBezTo>
                        <a:pt x="43738" y="10148"/>
                        <a:pt x="45308" y="12986"/>
                        <a:pt x="46416" y="16255"/>
                      </a:cubicBezTo>
                      <a:cubicBezTo>
                        <a:pt x="47524" y="19525"/>
                        <a:pt x="48078" y="23102"/>
                        <a:pt x="48078" y="26927"/>
                      </a:cubicBezTo>
                      <a:lnTo>
                        <a:pt x="48078" y="28007"/>
                      </a:lnTo>
                      <a:cubicBezTo>
                        <a:pt x="48078" y="31862"/>
                        <a:pt x="47524" y="35409"/>
                        <a:pt x="46416" y="38679"/>
                      </a:cubicBezTo>
                      <a:cubicBezTo>
                        <a:pt x="45308" y="41948"/>
                        <a:pt x="43707" y="44786"/>
                        <a:pt x="41645" y="47192"/>
                      </a:cubicBezTo>
                      <a:cubicBezTo>
                        <a:pt x="39552" y="49598"/>
                        <a:pt x="37059" y="51448"/>
                        <a:pt x="34073" y="52806"/>
                      </a:cubicBezTo>
                      <a:cubicBezTo>
                        <a:pt x="31088" y="54163"/>
                        <a:pt x="27794" y="54841"/>
                        <a:pt x="24070" y="54841"/>
                      </a:cubicBezTo>
                      <a:cubicBezTo>
                        <a:pt x="20345" y="54841"/>
                        <a:pt x="17021" y="54163"/>
                        <a:pt x="14066" y="52806"/>
                      </a:cubicBezTo>
                      <a:cubicBezTo>
                        <a:pt x="11111" y="51448"/>
                        <a:pt x="8588" y="49567"/>
                        <a:pt x="6494" y="47192"/>
                      </a:cubicBezTo>
                      <a:cubicBezTo>
                        <a:pt x="4401" y="44786"/>
                        <a:pt x="2801" y="41979"/>
                        <a:pt x="1693" y="38679"/>
                      </a:cubicBezTo>
                      <a:cubicBezTo>
                        <a:pt x="585" y="35409"/>
                        <a:pt x="0" y="31831"/>
                        <a:pt x="0" y="28007"/>
                      </a:cubicBezTo>
                      <a:lnTo>
                        <a:pt x="0" y="26927"/>
                      </a:lnTo>
                      <a:close/>
                      <a:moveTo>
                        <a:pt x="9142" y="28007"/>
                      </a:moveTo>
                      <a:cubicBezTo>
                        <a:pt x="9142" y="30659"/>
                        <a:pt x="9449" y="33127"/>
                        <a:pt x="10065" y="35471"/>
                      </a:cubicBezTo>
                      <a:cubicBezTo>
                        <a:pt x="10681" y="37815"/>
                        <a:pt x="11604" y="39882"/>
                        <a:pt x="12866" y="41640"/>
                      </a:cubicBezTo>
                      <a:cubicBezTo>
                        <a:pt x="14128" y="43429"/>
                        <a:pt x="15667" y="44817"/>
                        <a:pt x="17544" y="45866"/>
                      </a:cubicBezTo>
                      <a:cubicBezTo>
                        <a:pt x="19422" y="46914"/>
                        <a:pt x="21607" y="47439"/>
                        <a:pt x="24100" y="47439"/>
                      </a:cubicBezTo>
                      <a:cubicBezTo>
                        <a:pt x="26594" y="47439"/>
                        <a:pt x="28748" y="46914"/>
                        <a:pt x="30626" y="45866"/>
                      </a:cubicBezTo>
                      <a:cubicBezTo>
                        <a:pt x="32503" y="44817"/>
                        <a:pt x="34073" y="43429"/>
                        <a:pt x="35304" y="41640"/>
                      </a:cubicBezTo>
                      <a:cubicBezTo>
                        <a:pt x="36535" y="39851"/>
                        <a:pt x="37459" y="37815"/>
                        <a:pt x="38105" y="35471"/>
                      </a:cubicBezTo>
                      <a:cubicBezTo>
                        <a:pt x="38752" y="33127"/>
                        <a:pt x="39059" y="30629"/>
                        <a:pt x="39059" y="28007"/>
                      </a:cubicBezTo>
                      <a:lnTo>
                        <a:pt x="39059" y="26927"/>
                      </a:lnTo>
                      <a:cubicBezTo>
                        <a:pt x="39059" y="24305"/>
                        <a:pt x="38752" y="21838"/>
                        <a:pt x="38105" y="19463"/>
                      </a:cubicBezTo>
                      <a:cubicBezTo>
                        <a:pt x="37459" y="17088"/>
                        <a:pt x="36535" y="15021"/>
                        <a:pt x="35274" y="13263"/>
                      </a:cubicBezTo>
                      <a:cubicBezTo>
                        <a:pt x="34012" y="11505"/>
                        <a:pt x="32442" y="10055"/>
                        <a:pt x="30564" y="9007"/>
                      </a:cubicBezTo>
                      <a:cubicBezTo>
                        <a:pt x="28687" y="7958"/>
                        <a:pt x="26471" y="7434"/>
                        <a:pt x="23977" y="7434"/>
                      </a:cubicBezTo>
                      <a:cubicBezTo>
                        <a:pt x="21484" y="7434"/>
                        <a:pt x="19360" y="7958"/>
                        <a:pt x="17483" y="9007"/>
                      </a:cubicBezTo>
                      <a:cubicBezTo>
                        <a:pt x="15605" y="10055"/>
                        <a:pt x="14066" y="11474"/>
                        <a:pt x="12835" y="13263"/>
                      </a:cubicBezTo>
                      <a:cubicBezTo>
                        <a:pt x="11604" y="15052"/>
                        <a:pt x="10650" y="17119"/>
                        <a:pt x="10034" y="19463"/>
                      </a:cubicBezTo>
                      <a:cubicBezTo>
                        <a:pt x="9419" y="21838"/>
                        <a:pt x="9111" y="24305"/>
                        <a:pt x="9111" y="26927"/>
                      </a:cubicBezTo>
                      <a:lnTo>
                        <a:pt x="9111" y="28007"/>
                      </a:lnTo>
                      <a:close/>
                    </a:path>
                  </a:pathLst>
                </a:custGeom>
                <a:grpFill/>
                <a:ln w="3075" cap="flat">
                  <a:noFill/>
                  <a:prstDash val="solid"/>
                  <a:miter/>
                </a:ln>
              </p:spPr>
              <p:txBody>
                <a:bodyPr rtlCol="0" anchor="ctr"/>
                <a:lstStyle/>
                <a:p>
                  <a:endParaRPr lang="en-IS">
                    <a:solidFill>
                      <a:schemeClr val="bg1"/>
                    </a:solidFill>
                  </a:endParaRPr>
                </a:p>
              </p:txBody>
            </p:sp>
            <p:sp>
              <p:nvSpPr>
                <p:cNvPr id="17" name="Freeform 16">
                  <a:extLst>
                    <a:ext uri="{FF2B5EF4-FFF2-40B4-BE49-F238E27FC236}">
                      <a16:creationId xmlns:a16="http://schemas.microsoft.com/office/drawing/2014/main" id="{F7362BBF-0937-1A72-C76C-613F18CA1A0F}"/>
                    </a:ext>
                  </a:extLst>
                </p:cNvPr>
                <p:cNvSpPr/>
                <p:nvPr/>
              </p:nvSpPr>
              <p:spPr>
                <a:xfrm>
                  <a:off x="11533021" y="623651"/>
                  <a:ext cx="73994" cy="53854"/>
                </a:xfrm>
                <a:custGeom>
                  <a:avLst/>
                  <a:gdLst>
                    <a:gd name="connsiteX0" fmla="*/ 8495 w 73994"/>
                    <a:gd name="connsiteY0" fmla="*/ 987 h 53854"/>
                    <a:gd name="connsiteX1" fmla="*/ 8741 w 73994"/>
                    <a:gd name="connsiteY1" fmla="*/ 6847 h 53854"/>
                    <a:gd name="connsiteX2" fmla="*/ 15359 w 73994"/>
                    <a:gd name="connsiteY2" fmla="*/ 1820 h 53854"/>
                    <a:gd name="connsiteX3" fmla="*/ 24408 w 73994"/>
                    <a:gd name="connsiteY3" fmla="*/ 0 h 53854"/>
                    <a:gd name="connsiteX4" fmla="*/ 33458 w 73994"/>
                    <a:gd name="connsiteY4" fmla="*/ 2036 h 53854"/>
                    <a:gd name="connsiteX5" fmla="*/ 39490 w 73994"/>
                    <a:gd name="connsiteY5" fmla="*/ 8513 h 53854"/>
                    <a:gd name="connsiteX6" fmla="*/ 46354 w 73994"/>
                    <a:gd name="connsiteY6" fmla="*/ 2344 h 53854"/>
                    <a:gd name="connsiteX7" fmla="*/ 56327 w 73994"/>
                    <a:gd name="connsiteY7" fmla="*/ 0 h 53854"/>
                    <a:gd name="connsiteX8" fmla="*/ 63837 w 73994"/>
                    <a:gd name="connsiteY8" fmla="*/ 1110 h 53854"/>
                    <a:gd name="connsiteX9" fmla="*/ 69377 w 73994"/>
                    <a:gd name="connsiteY9" fmla="*/ 4565 h 53854"/>
                    <a:gd name="connsiteX10" fmla="*/ 72825 w 73994"/>
                    <a:gd name="connsiteY10" fmla="*/ 10518 h 53854"/>
                    <a:gd name="connsiteX11" fmla="*/ 73994 w 73994"/>
                    <a:gd name="connsiteY11" fmla="*/ 19124 h 53854"/>
                    <a:gd name="connsiteX12" fmla="*/ 73994 w 73994"/>
                    <a:gd name="connsiteY12" fmla="*/ 53854 h 53854"/>
                    <a:gd name="connsiteX13" fmla="*/ 64976 w 73994"/>
                    <a:gd name="connsiteY13" fmla="*/ 53854 h 53854"/>
                    <a:gd name="connsiteX14" fmla="*/ 64976 w 73994"/>
                    <a:gd name="connsiteY14" fmla="*/ 19062 h 53854"/>
                    <a:gd name="connsiteX15" fmla="*/ 64176 w 73994"/>
                    <a:gd name="connsiteY15" fmla="*/ 13541 h 53854"/>
                    <a:gd name="connsiteX16" fmla="*/ 61898 w 73994"/>
                    <a:gd name="connsiteY16" fmla="*/ 10024 h 53854"/>
                    <a:gd name="connsiteX17" fmla="*/ 58327 w 73994"/>
                    <a:gd name="connsiteY17" fmla="*/ 8205 h 53854"/>
                    <a:gd name="connsiteX18" fmla="*/ 53711 w 73994"/>
                    <a:gd name="connsiteY18" fmla="*/ 7680 h 53854"/>
                    <a:gd name="connsiteX19" fmla="*/ 48786 w 73994"/>
                    <a:gd name="connsiteY19" fmla="*/ 8575 h 53854"/>
                    <a:gd name="connsiteX20" fmla="*/ 45092 w 73994"/>
                    <a:gd name="connsiteY20" fmla="*/ 10950 h 53854"/>
                    <a:gd name="connsiteX21" fmla="*/ 42661 w 73994"/>
                    <a:gd name="connsiteY21" fmla="*/ 14466 h 53854"/>
                    <a:gd name="connsiteX22" fmla="*/ 41522 w 73994"/>
                    <a:gd name="connsiteY22" fmla="*/ 18784 h 53854"/>
                    <a:gd name="connsiteX23" fmla="*/ 41522 w 73994"/>
                    <a:gd name="connsiteY23" fmla="*/ 53854 h 53854"/>
                    <a:gd name="connsiteX24" fmla="*/ 32442 w 73994"/>
                    <a:gd name="connsiteY24" fmla="*/ 53854 h 53854"/>
                    <a:gd name="connsiteX25" fmla="*/ 32442 w 73994"/>
                    <a:gd name="connsiteY25" fmla="*/ 19124 h 53854"/>
                    <a:gd name="connsiteX26" fmla="*/ 31642 w 73994"/>
                    <a:gd name="connsiteY26" fmla="*/ 13880 h 53854"/>
                    <a:gd name="connsiteX27" fmla="*/ 29364 w 73994"/>
                    <a:gd name="connsiteY27" fmla="*/ 10333 h 53854"/>
                    <a:gd name="connsiteX28" fmla="*/ 25824 w 73994"/>
                    <a:gd name="connsiteY28" fmla="*/ 8328 h 53854"/>
                    <a:gd name="connsiteX29" fmla="*/ 21176 w 73994"/>
                    <a:gd name="connsiteY29" fmla="*/ 7680 h 53854"/>
                    <a:gd name="connsiteX30" fmla="*/ 13420 w 73994"/>
                    <a:gd name="connsiteY30" fmla="*/ 9778 h 53854"/>
                    <a:gd name="connsiteX31" fmla="*/ 9018 w 73994"/>
                    <a:gd name="connsiteY31" fmla="*/ 15237 h 53854"/>
                    <a:gd name="connsiteX32" fmla="*/ 9018 w 73994"/>
                    <a:gd name="connsiteY32" fmla="*/ 53823 h 53854"/>
                    <a:gd name="connsiteX33" fmla="*/ 0 w 73994"/>
                    <a:gd name="connsiteY33" fmla="*/ 53823 h 53854"/>
                    <a:gd name="connsiteX34" fmla="*/ 0 w 73994"/>
                    <a:gd name="connsiteY34" fmla="*/ 956 h 53854"/>
                    <a:gd name="connsiteX35" fmla="*/ 8526 w 73994"/>
                    <a:gd name="connsiteY35" fmla="*/ 956 h 53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3994" h="53854">
                      <a:moveTo>
                        <a:pt x="8495" y="987"/>
                      </a:moveTo>
                      <a:lnTo>
                        <a:pt x="8741" y="6847"/>
                      </a:lnTo>
                      <a:cubicBezTo>
                        <a:pt x="10557" y="4688"/>
                        <a:pt x="12774" y="3023"/>
                        <a:pt x="15359" y="1820"/>
                      </a:cubicBezTo>
                      <a:cubicBezTo>
                        <a:pt x="17945" y="617"/>
                        <a:pt x="20961" y="0"/>
                        <a:pt x="24408" y="0"/>
                      </a:cubicBezTo>
                      <a:cubicBezTo>
                        <a:pt x="27856" y="0"/>
                        <a:pt x="30841" y="679"/>
                        <a:pt x="33458" y="2036"/>
                      </a:cubicBezTo>
                      <a:cubicBezTo>
                        <a:pt x="36074" y="3393"/>
                        <a:pt x="38074" y="5552"/>
                        <a:pt x="39490" y="8513"/>
                      </a:cubicBezTo>
                      <a:cubicBezTo>
                        <a:pt x="41245" y="5984"/>
                        <a:pt x="43522" y="3917"/>
                        <a:pt x="46354" y="2344"/>
                      </a:cubicBezTo>
                      <a:cubicBezTo>
                        <a:pt x="49186" y="771"/>
                        <a:pt x="52479" y="0"/>
                        <a:pt x="56327" y="0"/>
                      </a:cubicBezTo>
                      <a:cubicBezTo>
                        <a:pt x="59159" y="0"/>
                        <a:pt x="61652" y="370"/>
                        <a:pt x="63837" y="1110"/>
                      </a:cubicBezTo>
                      <a:cubicBezTo>
                        <a:pt x="66022" y="1851"/>
                        <a:pt x="67869" y="2992"/>
                        <a:pt x="69377" y="4565"/>
                      </a:cubicBezTo>
                      <a:cubicBezTo>
                        <a:pt x="70886" y="6138"/>
                        <a:pt x="72024" y="8112"/>
                        <a:pt x="72825" y="10518"/>
                      </a:cubicBezTo>
                      <a:cubicBezTo>
                        <a:pt x="73625" y="12924"/>
                        <a:pt x="73994" y="15792"/>
                        <a:pt x="73994" y="19124"/>
                      </a:cubicBezTo>
                      <a:lnTo>
                        <a:pt x="73994" y="53854"/>
                      </a:lnTo>
                      <a:lnTo>
                        <a:pt x="64976" y="53854"/>
                      </a:lnTo>
                      <a:lnTo>
                        <a:pt x="64976" y="19062"/>
                      </a:lnTo>
                      <a:cubicBezTo>
                        <a:pt x="64976" y="16841"/>
                        <a:pt x="64699" y="15021"/>
                        <a:pt x="64176" y="13541"/>
                      </a:cubicBezTo>
                      <a:cubicBezTo>
                        <a:pt x="63652" y="12060"/>
                        <a:pt x="62883" y="10888"/>
                        <a:pt x="61898" y="10024"/>
                      </a:cubicBezTo>
                      <a:cubicBezTo>
                        <a:pt x="60913" y="9130"/>
                        <a:pt x="59743" y="8544"/>
                        <a:pt x="58327" y="8205"/>
                      </a:cubicBezTo>
                      <a:cubicBezTo>
                        <a:pt x="56912" y="7865"/>
                        <a:pt x="55373" y="7680"/>
                        <a:pt x="53711" y="7680"/>
                      </a:cubicBezTo>
                      <a:cubicBezTo>
                        <a:pt x="51864" y="7680"/>
                        <a:pt x="50202" y="7989"/>
                        <a:pt x="48786" y="8575"/>
                      </a:cubicBezTo>
                      <a:cubicBezTo>
                        <a:pt x="47370" y="9161"/>
                        <a:pt x="46139" y="9963"/>
                        <a:pt x="45092" y="10950"/>
                      </a:cubicBezTo>
                      <a:cubicBezTo>
                        <a:pt x="44076" y="11937"/>
                        <a:pt x="43245" y="13109"/>
                        <a:pt x="42661" y="14466"/>
                      </a:cubicBezTo>
                      <a:cubicBezTo>
                        <a:pt x="42076" y="15823"/>
                        <a:pt x="41676" y="17273"/>
                        <a:pt x="41522" y="18784"/>
                      </a:cubicBezTo>
                      <a:lnTo>
                        <a:pt x="41522" y="53854"/>
                      </a:lnTo>
                      <a:lnTo>
                        <a:pt x="32442" y="53854"/>
                      </a:lnTo>
                      <a:lnTo>
                        <a:pt x="32442" y="19124"/>
                      </a:lnTo>
                      <a:cubicBezTo>
                        <a:pt x="32442" y="17057"/>
                        <a:pt x="32165" y="15330"/>
                        <a:pt x="31642" y="13880"/>
                      </a:cubicBezTo>
                      <a:cubicBezTo>
                        <a:pt x="31118" y="12430"/>
                        <a:pt x="30349" y="11258"/>
                        <a:pt x="29364" y="10333"/>
                      </a:cubicBezTo>
                      <a:cubicBezTo>
                        <a:pt x="28379" y="9408"/>
                        <a:pt x="27209" y="8760"/>
                        <a:pt x="25824" y="8328"/>
                      </a:cubicBezTo>
                      <a:cubicBezTo>
                        <a:pt x="24439" y="7896"/>
                        <a:pt x="22900" y="7680"/>
                        <a:pt x="21176" y="7680"/>
                      </a:cubicBezTo>
                      <a:cubicBezTo>
                        <a:pt x="17945" y="7680"/>
                        <a:pt x="15359" y="8390"/>
                        <a:pt x="13420" y="9778"/>
                      </a:cubicBezTo>
                      <a:cubicBezTo>
                        <a:pt x="11481" y="11166"/>
                        <a:pt x="10003" y="13016"/>
                        <a:pt x="9018" y="15237"/>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sp>
              <p:nvSpPr>
                <p:cNvPr id="19" name="Freeform 18">
                  <a:extLst>
                    <a:ext uri="{FF2B5EF4-FFF2-40B4-BE49-F238E27FC236}">
                      <a16:creationId xmlns:a16="http://schemas.microsoft.com/office/drawing/2014/main" id="{93A9617B-0CC4-E42E-76BF-D0DF0CFB55D5}"/>
                    </a:ext>
                  </a:extLst>
                </p:cNvPr>
                <p:cNvSpPr/>
                <p:nvPr/>
              </p:nvSpPr>
              <p:spPr>
                <a:xfrm>
                  <a:off x="11620590" y="623651"/>
                  <a:ext cx="44599" cy="74180"/>
                </a:xfrm>
                <a:custGeom>
                  <a:avLst/>
                  <a:gdLst>
                    <a:gd name="connsiteX0" fmla="*/ 44538 w 44599"/>
                    <a:gd name="connsiteY0" fmla="*/ 28007 h 74180"/>
                    <a:gd name="connsiteX1" fmla="*/ 43184 w 44599"/>
                    <a:gd name="connsiteY1" fmla="*/ 38741 h 74180"/>
                    <a:gd name="connsiteX2" fmla="*/ 39213 w 44599"/>
                    <a:gd name="connsiteY2" fmla="*/ 47254 h 74180"/>
                    <a:gd name="connsiteX3" fmla="*/ 32811 w 44599"/>
                    <a:gd name="connsiteY3" fmla="*/ 52836 h 74180"/>
                    <a:gd name="connsiteX4" fmla="*/ 24131 w 44599"/>
                    <a:gd name="connsiteY4" fmla="*/ 54841 h 74180"/>
                    <a:gd name="connsiteX5" fmla="*/ 15421 w 44599"/>
                    <a:gd name="connsiteY5" fmla="*/ 53268 h 74180"/>
                    <a:gd name="connsiteX6" fmla="*/ 9019 w 44599"/>
                    <a:gd name="connsiteY6" fmla="*/ 48734 h 74180"/>
                    <a:gd name="connsiteX7" fmla="*/ 9019 w 44599"/>
                    <a:gd name="connsiteY7" fmla="*/ 74181 h 74180"/>
                    <a:gd name="connsiteX8" fmla="*/ 0 w 44599"/>
                    <a:gd name="connsiteY8" fmla="*/ 74181 h 74180"/>
                    <a:gd name="connsiteX9" fmla="*/ 0 w 44599"/>
                    <a:gd name="connsiteY9" fmla="*/ 987 h 74180"/>
                    <a:gd name="connsiteX10" fmla="*/ 8249 w 44599"/>
                    <a:gd name="connsiteY10" fmla="*/ 987 h 74180"/>
                    <a:gd name="connsiteX11" fmla="*/ 8680 w 44599"/>
                    <a:gd name="connsiteY11" fmla="*/ 6847 h 74180"/>
                    <a:gd name="connsiteX12" fmla="*/ 15174 w 44599"/>
                    <a:gd name="connsiteY12" fmla="*/ 1758 h 74180"/>
                    <a:gd name="connsiteX13" fmla="*/ 24008 w 44599"/>
                    <a:gd name="connsiteY13" fmla="*/ 0 h 74180"/>
                    <a:gd name="connsiteX14" fmla="*/ 32811 w 44599"/>
                    <a:gd name="connsiteY14" fmla="*/ 1943 h 74180"/>
                    <a:gd name="connsiteX15" fmla="*/ 39275 w 44599"/>
                    <a:gd name="connsiteY15" fmla="*/ 7434 h 74180"/>
                    <a:gd name="connsiteX16" fmla="*/ 43246 w 44599"/>
                    <a:gd name="connsiteY16" fmla="*/ 15947 h 74180"/>
                    <a:gd name="connsiteX17" fmla="*/ 44600 w 44599"/>
                    <a:gd name="connsiteY17" fmla="*/ 26958 h 74180"/>
                    <a:gd name="connsiteX18" fmla="*/ 44600 w 44599"/>
                    <a:gd name="connsiteY18" fmla="*/ 27976 h 74180"/>
                    <a:gd name="connsiteX19" fmla="*/ 35520 w 44599"/>
                    <a:gd name="connsiteY19" fmla="*/ 26989 h 74180"/>
                    <a:gd name="connsiteX20" fmla="*/ 34689 w 44599"/>
                    <a:gd name="connsiteY20" fmla="*/ 19525 h 74180"/>
                    <a:gd name="connsiteX21" fmla="*/ 32103 w 44599"/>
                    <a:gd name="connsiteY21" fmla="*/ 13387 h 74180"/>
                    <a:gd name="connsiteX22" fmla="*/ 27671 w 44599"/>
                    <a:gd name="connsiteY22" fmla="*/ 9222 h 74180"/>
                    <a:gd name="connsiteX23" fmla="*/ 21269 w 44599"/>
                    <a:gd name="connsiteY23" fmla="*/ 7680 h 74180"/>
                    <a:gd name="connsiteX24" fmla="*/ 17114 w 44599"/>
                    <a:gd name="connsiteY24" fmla="*/ 8205 h 74180"/>
                    <a:gd name="connsiteX25" fmla="*/ 13728 w 44599"/>
                    <a:gd name="connsiteY25" fmla="*/ 9716 h 74180"/>
                    <a:gd name="connsiteX26" fmla="*/ 11050 w 44599"/>
                    <a:gd name="connsiteY26" fmla="*/ 12029 h 74180"/>
                    <a:gd name="connsiteX27" fmla="*/ 8988 w 44599"/>
                    <a:gd name="connsiteY27" fmla="*/ 14929 h 74180"/>
                    <a:gd name="connsiteX28" fmla="*/ 8988 w 44599"/>
                    <a:gd name="connsiteY28" fmla="*/ 40190 h 74180"/>
                    <a:gd name="connsiteX29" fmla="*/ 11050 w 44599"/>
                    <a:gd name="connsiteY29" fmla="*/ 43090 h 74180"/>
                    <a:gd name="connsiteX30" fmla="*/ 13728 w 44599"/>
                    <a:gd name="connsiteY30" fmla="*/ 45372 h 74180"/>
                    <a:gd name="connsiteX31" fmla="*/ 17144 w 44599"/>
                    <a:gd name="connsiteY31" fmla="*/ 46853 h 74180"/>
                    <a:gd name="connsiteX32" fmla="*/ 21392 w 44599"/>
                    <a:gd name="connsiteY32" fmla="*/ 47377 h 74180"/>
                    <a:gd name="connsiteX33" fmla="*/ 27702 w 44599"/>
                    <a:gd name="connsiteY33" fmla="*/ 45804 h 74180"/>
                    <a:gd name="connsiteX34" fmla="*/ 32103 w 44599"/>
                    <a:gd name="connsiteY34" fmla="*/ 41609 h 74180"/>
                    <a:gd name="connsiteX35" fmla="*/ 34689 w 44599"/>
                    <a:gd name="connsiteY35" fmla="*/ 35440 h 74180"/>
                    <a:gd name="connsiteX36" fmla="*/ 35520 w 44599"/>
                    <a:gd name="connsiteY36" fmla="*/ 27945 h 74180"/>
                    <a:gd name="connsiteX37" fmla="*/ 35520 w 44599"/>
                    <a:gd name="connsiteY37" fmla="*/ 26927 h 74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4599" h="74180">
                      <a:moveTo>
                        <a:pt x="44538" y="28007"/>
                      </a:moveTo>
                      <a:cubicBezTo>
                        <a:pt x="44538" y="31893"/>
                        <a:pt x="44077" y="35471"/>
                        <a:pt x="43184" y="38741"/>
                      </a:cubicBezTo>
                      <a:cubicBezTo>
                        <a:pt x="42261" y="42010"/>
                        <a:pt x="40937" y="44848"/>
                        <a:pt x="39213" y="47254"/>
                      </a:cubicBezTo>
                      <a:cubicBezTo>
                        <a:pt x="37490" y="49659"/>
                        <a:pt x="35335" y="51510"/>
                        <a:pt x="32811" y="52836"/>
                      </a:cubicBezTo>
                      <a:cubicBezTo>
                        <a:pt x="30287" y="54163"/>
                        <a:pt x="27394" y="54841"/>
                        <a:pt x="24131" y="54841"/>
                      </a:cubicBezTo>
                      <a:cubicBezTo>
                        <a:pt x="20869" y="54841"/>
                        <a:pt x="17914" y="54317"/>
                        <a:pt x="15421" y="53268"/>
                      </a:cubicBezTo>
                      <a:cubicBezTo>
                        <a:pt x="12928" y="52220"/>
                        <a:pt x="10804" y="50708"/>
                        <a:pt x="9019" y="48734"/>
                      </a:cubicBezTo>
                      <a:lnTo>
                        <a:pt x="9019" y="74181"/>
                      </a:lnTo>
                      <a:lnTo>
                        <a:pt x="0" y="74181"/>
                      </a:lnTo>
                      <a:lnTo>
                        <a:pt x="0" y="987"/>
                      </a:lnTo>
                      <a:lnTo>
                        <a:pt x="8249" y="987"/>
                      </a:lnTo>
                      <a:lnTo>
                        <a:pt x="8680" y="6847"/>
                      </a:lnTo>
                      <a:cubicBezTo>
                        <a:pt x="10465" y="4627"/>
                        <a:pt x="12620" y="2930"/>
                        <a:pt x="15174" y="1758"/>
                      </a:cubicBezTo>
                      <a:cubicBezTo>
                        <a:pt x="17729" y="586"/>
                        <a:pt x="20653" y="0"/>
                        <a:pt x="24008" y="0"/>
                      </a:cubicBezTo>
                      <a:cubicBezTo>
                        <a:pt x="27363" y="0"/>
                        <a:pt x="30257" y="648"/>
                        <a:pt x="32811" y="1943"/>
                      </a:cubicBezTo>
                      <a:cubicBezTo>
                        <a:pt x="35366" y="3239"/>
                        <a:pt x="37520" y="5089"/>
                        <a:pt x="39275" y="7434"/>
                      </a:cubicBezTo>
                      <a:cubicBezTo>
                        <a:pt x="41029" y="9778"/>
                        <a:pt x="42353" y="12615"/>
                        <a:pt x="43246" y="15947"/>
                      </a:cubicBezTo>
                      <a:cubicBezTo>
                        <a:pt x="44138" y="19247"/>
                        <a:pt x="44600" y="22917"/>
                        <a:pt x="44600" y="26958"/>
                      </a:cubicBezTo>
                      <a:lnTo>
                        <a:pt x="44600" y="27976"/>
                      </a:lnTo>
                      <a:close/>
                      <a:moveTo>
                        <a:pt x="35520" y="26989"/>
                      </a:moveTo>
                      <a:cubicBezTo>
                        <a:pt x="35520" y="24336"/>
                        <a:pt x="35243" y="21869"/>
                        <a:pt x="34689" y="19525"/>
                      </a:cubicBezTo>
                      <a:cubicBezTo>
                        <a:pt x="34135" y="17211"/>
                        <a:pt x="33273" y="15145"/>
                        <a:pt x="32103" y="13387"/>
                      </a:cubicBezTo>
                      <a:cubicBezTo>
                        <a:pt x="30934" y="11628"/>
                        <a:pt x="29456" y="10240"/>
                        <a:pt x="27671" y="9222"/>
                      </a:cubicBezTo>
                      <a:cubicBezTo>
                        <a:pt x="25886" y="8205"/>
                        <a:pt x="23762" y="7680"/>
                        <a:pt x="21269" y="7680"/>
                      </a:cubicBezTo>
                      <a:cubicBezTo>
                        <a:pt x="19730" y="7680"/>
                        <a:pt x="18345" y="7865"/>
                        <a:pt x="17114" y="8205"/>
                      </a:cubicBezTo>
                      <a:cubicBezTo>
                        <a:pt x="15882" y="8544"/>
                        <a:pt x="14744" y="9068"/>
                        <a:pt x="13728" y="9716"/>
                      </a:cubicBezTo>
                      <a:cubicBezTo>
                        <a:pt x="12712" y="10364"/>
                        <a:pt x="11819" y="11135"/>
                        <a:pt x="11050" y="12029"/>
                      </a:cubicBezTo>
                      <a:cubicBezTo>
                        <a:pt x="10280" y="12924"/>
                        <a:pt x="9573" y="13880"/>
                        <a:pt x="8988" y="14929"/>
                      </a:cubicBezTo>
                      <a:lnTo>
                        <a:pt x="8988" y="40190"/>
                      </a:lnTo>
                      <a:cubicBezTo>
                        <a:pt x="9573" y="41239"/>
                        <a:pt x="10250" y="42195"/>
                        <a:pt x="11050" y="43090"/>
                      </a:cubicBezTo>
                      <a:cubicBezTo>
                        <a:pt x="11850" y="43984"/>
                        <a:pt x="12712" y="44755"/>
                        <a:pt x="13728" y="45372"/>
                      </a:cubicBezTo>
                      <a:cubicBezTo>
                        <a:pt x="14744" y="46020"/>
                        <a:pt x="15882" y="46513"/>
                        <a:pt x="17144" y="46853"/>
                      </a:cubicBezTo>
                      <a:cubicBezTo>
                        <a:pt x="18406" y="47192"/>
                        <a:pt x="19822" y="47377"/>
                        <a:pt x="21392" y="47377"/>
                      </a:cubicBezTo>
                      <a:cubicBezTo>
                        <a:pt x="23824" y="47377"/>
                        <a:pt x="25947" y="46853"/>
                        <a:pt x="27702" y="45804"/>
                      </a:cubicBezTo>
                      <a:cubicBezTo>
                        <a:pt x="29487" y="44755"/>
                        <a:pt x="30934" y="43367"/>
                        <a:pt x="32103" y="41609"/>
                      </a:cubicBezTo>
                      <a:cubicBezTo>
                        <a:pt x="33273" y="39851"/>
                        <a:pt x="34135" y="37784"/>
                        <a:pt x="34689" y="35440"/>
                      </a:cubicBezTo>
                      <a:cubicBezTo>
                        <a:pt x="35243" y="33065"/>
                        <a:pt x="35520" y="30567"/>
                        <a:pt x="35520" y="27945"/>
                      </a:cubicBezTo>
                      <a:lnTo>
                        <a:pt x="35520" y="26927"/>
                      </a:lnTo>
                      <a:close/>
                    </a:path>
                  </a:pathLst>
                </a:custGeom>
                <a:grpFill/>
                <a:ln w="3075" cap="flat">
                  <a:noFill/>
                  <a:prstDash val="solid"/>
                  <a:miter/>
                </a:ln>
              </p:spPr>
              <p:txBody>
                <a:bodyPr rtlCol="0" anchor="ctr"/>
                <a:lstStyle/>
                <a:p>
                  <a:endParaRPr lang="en-IS">
                    <a:solidFill>
                      <a:schemeClr val="bg1"/>
                    </a:solidFill>
                  </a:endParaRPr>
                </a:p>
              </p:txBody>
            </p:sp>
            <p:sp>
              <p:nvSpPr>
                <p:cNvPr id="21" name="Freeform 20">
                  <a:extLst>
                    <a:ext uri="{FF2B5EF4-FFF2-40B4-BE49-F238E27FC236}">
                      <a16:creationId xmlns:a16="http://schemas.microsoft.com/office/drawing/2014/main" id="{2F74BCBE-F49D-4B91-B3D5-4D884B723C7F}"/>
                    </a:ext>
                  </a:extLst>
                </p:cNvPr>
                <p:cNvSpPr/>
                <p:nvPr/>
              </p:nvSpPr>
              <p:spPr>
                <a:xfrm>
                  <a:off x="11675162" y="623621"/>
                  <a:ext cx="43491" cy="54872"/>
                </a:xfrm>
                <a:custGeom>
                  <a:avLst/>
                  <a:gdLst>
                    <a:gd name="connsiteX0" fmla="*/ 34012 w 43491"/>
                    <a:gd name="connsiteY0" fmla="*/ 53885 h 54872"/>
                    <a:gd name="connsiteX1" fmla="*/ 33242 w 43491"/>
                    <a:gd name="connsiteY1" fmla="*/ 51418 h 54872"/>
                    <a:gd name="connsiteX2" fmla="*/ 32750 w 43491"/>
                    <a:gd name="connsiteY2" fmla="*/ 48302 h 54872"/>
                    <a:gd name="connsiteX3" fmla="*/ 29887 w 43491"/>
                    <a:gd name="connsiteY3" fmla="*/ 50832 h 54872"/>
                    <a:gd name="connsiteX4" fmla="*/ 26440 w 43491"/>
                    <a:gd name="connsiteY4" fmla="*/ 52929 h 54872"/>
                    <a:gd name="connsiteX5" fmla="*/ 22377 w 43491"/>
                    <a:gd name="connsiteY5" fmla="*/ 54348 h 54872"/>
                    <a:gd name="connsiteX6" fmla="*/ 17760 w 43491"/>
                    <a:gd name="connsiteY6" fmla="*/ 54872 h 54872"/>
                    <a:gd name="connsiteX7" fmla="*/ 10434 w 43491"/>
                    <a:gd name="connsiteY7" fmla="*/ 53638 h 54872"/>
                    <a:gd name="connsiteX8" fmla="*/ 4832 w 43491"/>
                    <a:gd name="connsiteY8" fmla="*/ 50307 h 54872"/>
                    <a:gd name="connsiteX9" fmla="*/ 1262 w 43491"/>
                    <a:gd name="connsiteY9" fmla="*/ 45341 h 54872"/>
                    <a:gd name="connsiteX10" fmla="*/ 0 w 43491"/>
                    <a:gd name="connsiteY10" fmla="*/ 39203 h 54872"/>
                    <a:gd name="connsiteX11" fmla="*/ 1662 w 43491"/>
                    <a:gd name="connsiteY11" fmla="*/ 31708 h 54872"/>
                    <a:gd name="connsiteX12" fmla="*/ 6402 w 43491"/>
                    <a:gd name="connsiteY12" fmla="*/ 26249 h 54872"/>
                    <a:gd name="connsiteX13" fmla="*/ 13882 w 43491"/>
                    <a:gd name="connsiteY13" fmla="*/ 22917 h 54872"/>
                    <a:gd name="connsiteX14" fmla="*/ 23670 w 43491"/>
                    <a:gd name="connsiteY14" fmla="*/ 21807 h 54872"/>
                    <a:gd name="connsiteX15" fmla="*/ 32627 w 43491"/>
                    <a:gd name="connsiteY15" fmla="*/ 21807 h 54872"/>
                    <a:gd name="connsiteX16" fmla="*/ 32627 w 43491"/>
                    <a:gd name="connsiteY16" fmla="*/ 17643 h 54872"/>
                    <a:gd name="connsiteX17" fmla="*/ 29795 w 43491"/>
                    <a:gd name="connsiteY17" fmla="*/ 10086 h 54872"/>
                    <a:gd name="connsiteX18" fmla="*/ 21453 w 43491"/>
                    <a:gd name="connsiteY18" fmla="*/ 7279 h 54872"/>
                    <a:gd name="connsiteX19" fmla="*/ 16837 w 43491"/>
                    <a:gd name="connsiteY19" fmla="*/ 7958 h 54872"/>
                    <a:gd name="connsiteX20" fmla="*/ 13266 w 43491"/>
                    <a:gd name="connsiteY20" fmla="*/ 9778 h 54872"/>
                    <a:gd name="connsiteX21" fmla="*/ 10958 w 43491"/>
                    <a:gd name="connsiteY21" fmla="*/ 12430 h 54872"/>
                    <a:gd name="connsiteX22" fmla="*/ 10127 w 43491"/>
                    <a:gd name="connsiteY22" fmla="*/ 15607 h 54872"/>
                    <a:gd name="connsiteX23" fmla="*/ 1046 w 43491"/>
                    <a:gd name="connsiteY23" fmla="*/ 15607 h 54872"/>
                    <a:gd name="connsiteX24" fmla="*/ 2524 w 43491"/>
                    <a:gd name="connsiteY24" fmla="*/ 9994 h 54872"/>
                    <a:gd name="connsiteX25" fmla="*/ 6741 w 43491"/>
                    <a:gd name="connsiteY25" fmla="*/ 4997 h 54872"/>
                    <a:gd name="connsiteX26" fmla="*/ 13358 w 43491"/>
                    <a:gd name="connsiteY26" fmla="*/ 1388 h 54872"/>
                    <a:gd name="connsiteX27" fmla="*/ 22007 w 43491"/>
                    <a:gd name="connsiteY27" fmla="*/ 0 h 54872"/>
                    <a:gd name="connsiteX28" fmla="*/ 29918 w 43491"/>
                    <a:gd name="connsiteY28" fmla="*/ 1110 h 54872"/>
                    <a:gd name="connsiteX29" fmla="*/ 36135 w 43491"/>
                    <a:gd name="connsiteY29" fmla="*/ 4442 h 54872"/>
                    <a:gd name="connsiteX30" fmla="*/ 40167 w 43491"/>
                    <a:gd name="connsiteY30" fmla="*/ 9994 h 54872"/>
                    <a:gd name="connsiteX31" fmla="*/ 41645 w 43491"/>
                    <a:gd name="connsiteY31" fmla="*/ 17766 h 54872"/>
                    <a:gd name="connsiteX32" fmla="*/ 41645 w 43491"/>
                    <a:gd name="connsiteY32" fmla="*/ 42349 h 54872"/>
                    <a:gd name="connsiteX33" fmla="*/ 42107 w 43491"/>
                    <a:gd name="connsiteY33" fmla="*/ 47994 h 54872"/>
                    <a:gd name="connsiteX34" fmla="*/ 43492 w 43491"/>
                    <a:gd name="connsiteY34" fmla="*/ 53114 h 54872"/>
                    <a:gd name="connsiteX35" fmla="*/ 43492 w 43491"/>
                    <a:gd name="connsiteY35" fmla="*/ 53885 h 54872"/>
                    <a:gd name="connsiteX36" fmla="*/ 34042 w 43491"/>
                    <a:gd name="connsiteY36" fmla="*/ 53885 h 54872"/>
                    <a:gd name="connsiteX37" fmla="*/ 19053 w 43491"/>
                    <a:gd name="connsiteY37" fmla="*/ 47007 h 54872"/>
                    <a:gd name="connsiteX38" fmla="*/ 23639 w 43491"/>
                    <a:gd name="connsiteY38" fmla="*/ 46328 h 54872"/>
                    <a:gd name="connsiteX39" fmla="*/ 27548 w 43491"/>
                    <a:gd name="connsiteY39" fmla="*/ 44539 h 54872"/>
                    <a:gd name="connsiteX40" fmla="*/ 30595 w 43491"/>
                    <a:gd name="connsiteY40" fmla="*/ 42010 h 54872"/>
                    <a:gd name="connsiteX41" fmla="*/ 32627 w 43491"/>
                    <a:gd name="connsiteY41" fmla="*/ 39080 h 54872"/>
                    <a:gd name="connsiteX42" fmla="*/ 32627 w 43491"/>
                    <a:gd name="connsiteY42" fmla="*/ 28223 h 54872"/>
                    <a:gd name="connsiteX43" fmla="*/ 25116 w 43491"/>
                    <a:gd name="connsiteY43" fmla="*/ 28223 h 54872"/>
                    <a:gd name="connsiteX44" fmla="*/ 13174 w 43491"/>
                    <a:gd name="connsiteY44" fmla="*/ 30628 h 54872"/>
                    <a:gd name="connsiteX45" fmla="*/ 8988 w 43491"/>
                    <a:gd name="connsiteY45" fmla="*/ 37939 h 54872"/>
                    <a:gd name="connsiteX46" fmla="*/ 9634 w 43491"/>
                    <a:gd name="connsiteY46" fmla="*/ 41517 h 54872"/>
                    <a:gd name="connsiteX47" fmla="*/ 11573 w 43491"/>
                    <a:gd name="connsiteY47" fmla="*/ 44385 h 54872"/>
                    <a:gd name="connsiteX48" fmla="*/ 14744 w 43491"/>
                    <a:gd name="connsiteY48" fmla="*/ 46297 h 54872"/>
                    <a:gd name="connsiteX49" fmla="*/ 19114 w 43491"/>
                    <a:gd name="connsiteY49" fmla="*/ 47007 h 5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43491" h="54872">
                      <a:moveTo>
                        <a:pt x="34012" y="53885"/>
                      </a:moveTo>
                      <a:cubicBezTo>
                        <a:pt x="33673" y="53237"/>
                        <a:pt x="33427" y="52405"/>
                        <a:pt x="33242" y="51418"/>
                      </a:cubicBezTo>
                      <a:cubicBezTo>
                        <a:pt x="33057" y="50431"/>
                        <a:pt x="32873" y="49382"/>
                        <a:pt x="32750" y="48302"/>
                      </a:cubicBezTo>
                      <a:cubicBezTo>
                        <a:pt x="31919" y="49197"/>
                        <a:pt x="30964" y="50030"/>
                        <a:pt x="29887" y="50832"/>
                      </a:cubicBezTo>
                      <a:cubicBezTo>
                        <a:pt x="28810" y="51634"/>
                        <a:pt x="27671" y="52343"/>
                        <a:pt x="26440" y="52929"/>
                      </a:cubicBezTo>
                      <a:cubicBezTo>
                        <a:pt x="25209" y="53515"/>
                        <a:pt x="23823" y="54009"/>
                        <a:pt x="22377" y="54348"/>
                      </a:cubicBezTo>
                      <a:cubicBezTo>
                        <a:pt x="20899" y="54687"/>
                        <a:pt x="19360" y="54872"/>
                        <a:pt x="17760" y="54872"/>
                      </a:cubicBezTo>
                      <a:cubicBezTo>
                        <a:pt x="15051" y="54872"/>
                        <a:pt x="12620" y="54471"/>
                        <a:pt x="10434" y="53638"/>
                      </a:cubicBezTo>
                      <a:cubicBezTo>
                        <a:pt x="8249" y="52806"/>
                        <a:pt x="6371" y="51726"/>
                        <a:pt x="4832" y="50307"/>
                      </a:cubicBezTo>
                      <a:cubicBezTo>
                        <a:pt x="3293" y="48888"/>
                        <a:pt x="2093" y="47254"/>
                        <a:pt x="1262" y="45341"/>
                      </a:cubicBezTo>
                      <a:cubicBezTo>
                        <a:pt x="431" y="43429"/>
                        <a:pt x="0" y="41393"/>
                        <a:pt x="0" y="39203"/>
                      </a:cubicBezTo>
                      <a:cubicBezTo>
                        <a:pt x="0" y="36366"/>
                        <a:pt x="554" y="33867"/>
                        <a:pt x="1662" y="31708"/>
                      </a:cubicBezTo>
                      <a:cubicBezTo>
                        <a:pt x="2770" y="29549"/>
                        <a:pt x="4340" y="27729"/>
                        <a:pt x="6402" y="26249"/>
                      </a:cubicBezTo>
                      <a:cubicBezTo>
                        <a:pt x="8464" y="24768"/>
                        <a:pt x="10958" y="23688"/>
                        <a:pt x="13882" y="22917"/>
                      </a:cubicBezTo>
                      <a:cubicBezTo>
                        <a:pt x="16806" y="22146"/>
                        <a:pt x="20068" y="21807"/>
                        <a:pt x="23670" y="21807"/>
                      </a:cubicBezTo>
                      <a:lnTo>
                        <a:pt x="32627" y="21807"/>
                      </a:lnTo>
                      <a:lnTo>
                        <a:pt x="32627" y="17643"/>
                      </a:lnTo>
                      <a:cubicBezTo>
                        <a:pt x="32627" y="14497"/>
                        <a:pt x="31672" y="11968"/>
                        <a:pt x="29795" y="10086"/>
                      </a:cubicBezTo>
                      <a:cubicBezTo>
                        <a:pt x="27917" y="8205"/>
                        <a:pt x="25116" y="7279"/>
                        <a:pt x="21453" y="7279"/>
                      </a:cubicBezTo>
                      <a:cubicBezTo>
                        <a:pt x="19761" y="7279"/>
                        <a:pt x="18222" y="7495"/>
                        <a:pt x="16837" y="7958"/>
                      </a:cubicBezTo>
                      <a:cubicBezTo>
                        <a:pt x="15451" y="8421"/>
                        <a:pt x="14251" y="9037"/>
                        <a:pt x="13266" y="9778"/>
                      </a:cubicBezTo>
                      <a:cubicBezTo>
                        <a:pt x="12281" y="10518"/>
                        <a:pt x="11512" y="11443"/>
                        <a:pt x="10958" y="12430"/>
                      </a:cubicBezTo>
                      <a:cubicBezTo>
                        <a:pt x="10404" y="13417"/>
                        <a:pt x="10127" y="14497"/>
                        <a:pt x="10127" y="15607"/>
                      </a:cubicBezTo>
                      <a:lnTo>
                        <a:pt x="1046" y="15607"/>
                      </a:lnTo>
                      <a:cubicBezTo>
                        <a:pt x="1046" y="13726"/>
                        <a:pt x="1539" y="11844"/>
                        <a:pt x="2524" y="9994"/>
                      </a:cubicBezTo>
                      <a:cubicBezTo>
                        <a:pt x="3509" y="8143"/>
                        <a:pt x="4925" y="6477"/>
                        <a:pt x="6741" y="4997"/>
                      </a:cubicBezTo>
                      <a:cubicBezTo>
                        <a:pt x="8557" y="3516"/>
                        <a:pt x="10773" y="2313"/>
                        <a:pt x="13358" y="1388"/>
                      </a:cubicBezTo>
                      <a:cubicBezTo>
                        <a:pt x="15944" y="463"/>
                        <a:pt x="18837" y="0"/>
                        <a:pt x="22007" y="0"/>
                      </a:cubicBezTo>
                      <a:cubicBezTo>
                        <a:pt x="24870" y="0"/>
                        <a:pt x="27517" y="370"/>
                        <a:pt x="29918" y="1110"/>
                      </a:cubicBezTo>
                      <a:cubicBezTo>
                        <a:pt x="32350" y="1851"/>
                        <a:pt x="34412" y="2961"/>
                        <a:pt x="36135" y="4442"/>
                      </a:cubicBezTo>
                      <a:cubicBezTo>
                        <a:pt x="37859" y="5922"/>
                        <a:pt x="39213" y="7773"/>
                        <a:pt x="40167" y="9994"/>
                      </a:cubicBezTo>
                      <a:cubicBezTo>
                        <a:pt x="41122" y="12214"/>
                        <a:pt x="41645" y="14805"/>
                        <a:pt x="41645" y="17766"/>
                      </a:cubicBezTo>
                      <a:lnTo>
                        <a:pt x="41645" y="42349"/>
                      </a:lnTo>
                      <a:cubicBezTo>
                        <a:pt x="41645" y="44138"/>
                        <a:pt x="41799" y="46020"/>
                        <a:pt x="42107" y="47994"/>
                      </a:cubicBezTo>
                      <a:cubicBezTo>
                        <a:pt x="42414" y="49968"/>
                        <a:pt x="42876" y="51664"/>
                        <a:pt x="43492" y="53114"/>
                      </a:cubicBezTo>
                      <a:lnTo>
                        <a:pt x="43492" y="53885"/>
                      </a:lnTo>
                      <a:lnTo>
                        <a:pt x="34042" y="53885"/>
                      </a:lnTo>
                      <a:close/>
                      <a:moveTo>
                        <a:pt x="19053" y="47007"/>
                      </a:moveTo>
                      <a:cubicBezTo>
                        <a:pt x="20684" y="47007"/>
                        <a:pt x="22192" y="46791"/>
                        <a:pt x="23639" y="46328"/>
                      </a:cubicBezTo>
                      <a:cubicBezTo>
                        <a:pt x="25055" y="45866"/>
                        <a:pt x="26378" y="45280"/>
                        <a:pt x="27548" y="44539"/>
                      </a:cubicBezTo>
                      <a:cubicBezTo>
                        <a:pt x="28717" y="43799"/>
                        <a:pt x="29733" y="42966"/>
                        <a:pt x="30595" y="42010"/>
                      </a:cubicBezTo>
                      <a:cubicBezTo>
                        <a:pt x="31457" y="41054"/>
                        <a:pt x="32134" y="40098"/>
                        <a:pt x="32627" y="39080"/>
                      </a:cubicBezTo>
                      <a:lnTo>
                        <a:pt x="32627" y="28223"/>
                      </a:lnTo>
                      <a:lnTo>
                        <a:pt x="25116" y="28223"/>
                      </a:lnTo>
                      <a:cubicBezTo>
                        <a:pt x="19945" y="28223"/>
                        <a:pt x="15975" y="29025"/>
                        <a:pt x="13174" y="30628"/>
                      </a:cubicBezTo>
                      <a:cubicBezTo>
                        <a:pt x="10373" y="32232"/>
                        <a:pt x="8988" y="34669"/>
                        <a:pt x="8988" y="37939"/>
                      </a:cubicBezTo>
                      <a:cubicBezTo>
                        <a:pt x="8988" y="39203"/>
                        <a:pt x="9203" y="40406"/>
                        <a:pt x="9634" y="41517"/>
                      </a:cubicBezTo>
                      <a:cubicBezTo>
                        <a:pt x="10065" y="42627"/>
                        <a:pt x="10711" y="43583"/>
                        <a:pt x="11573" y="44385"/>
                      </a:cubicBezTo>
                      <a:cubicBezTo>
                        <a:pt x="12435" y="45187"/>
                        <a:pt x="13482" y="45804"/>
                        <a:pt x="14744" y="46297"/>
                      </a:cubicBezTo>
                      <a:cubicBezTo>
                        <a:pt x="16005" y="46791"/>
                        <a:pt x="17452" y="47007"/>
                        <a:pt x="19114" y="47007"/>
                      </a:cubicBezTo>
                      <a:close/>
                    </a:path>
                  </a:pathLst>
                </a:custGeom>
                <a:grpFill/>
                <a:ln w="3075" cap="flat">
                  <a:noFill/>
                  <a:prstDash val="solid"/>
                  <a:miter/>
                </a:ln>
              </p:spPr>
              <p:txBody>
                <a:bodyPr rtlCol="0" anchor="ctr"/>
                <a:lstStyle/>
                <a:p>
                  <a:endParaRPr lang="en-IS">
                    <a:solidFill>
                      <a:schemeClr val="bg1"/>
                    </a:solidFill>
                  </a:endParaRPr>
                </a:p>
              </p:txBody>
            </p:sp>
            <p:sp>
              <p:nvSpPr>
                <p:cNvPr id="22" name="Freeform 21">
                  <a:extLst>
                    <a:ext uri="{FF2B5EF4-FFF2-40B4-BE49-F238E27FC236}">
                      <a16:creationId xmlns:a16="http://schemas.microsoft.com/office/drawing/2014/main" id="{CD3A19B9-804C-E8BA-4FA9-A8B9D1B5FD61}"/>
                    </a:ext>
                  </a:extLst>
                </p:cNvPr>
                <p:cNvSpPr/>
                <p:nvPr/>
              </p:nvSpPr>
              <p:spPr>
                <a:xfrm>
                  <a:off x="11730935" y="623651"/>
                  <a:ext cx="41491" cy="53823"/>
                </a:xfrm>
                <a:custGeom>
                  <a:avLst/>
                  <a:gdLst>
                    <a:gd name="connsiteX0" fmla="*/ 8495 w 41491"/>
                    <a:gd name="connsiteY0" fmla="*/ 987 h 53823"/>
                    <a:gd name="connsiteX1" fmla="*/ 8803 w 41491"/>
                    <a:gd name="connsiteY1" fmla="*/ 7619 h 53823"/>
                    <a:gd name="connsiteX2" fmla="*/ 15636 w 41491"/>
                    <a:gd name="connsiteY2" fmla="*/ 2036 h 53823"/>
                    <a:gd name="connsiteX3" fmla="*/ 24593 w 41491"/>
                    <a:gd name="connsiteY3" fmla="*/ 0 h 53823"/>
                    <a:gd name="connsiteX4" fmla="*/ 31580 w 41491"/>
                    <a:gd name="connsiteY4" fmla="*/ 1049 h 53823"/>
                    <a:gd name="connsiteX5" fmla="*/ 36905 w 41491"/>
                    <a:gd name="connsiteY5" fmla="*/ 4411 h 53823"/>
                    <a:gd name="connsiteX6" fmla="*/ 40291 w 41491"/>
                    <a:gd name="connsiteY6" fmla="*/ 10364 h 53823"/>
                    <a:gd name="connsiteX7" fmla="*/ 41491 w 41491"/>
                    <a:gd name="connsiteY7" fmla="*/ 19185 h 53823"/>
                    <a:gd name="connsiteX8" fmla="*/ 41491 w 41491"/>
                    <a:gd name="connsiteY8" fmla="*/ 53823 h 53823"/>
                    <a:gd name="connsiteX9" fmla="*/ 32473 w 41491"/>
                    <a:gd name="connsiteY9" fmla="*/ 53823 h 53823"/>
                    <a:gd name="connsiteX10" fmla="*/ 32473 w 41491"/>
                    <a:gd name="connsiteY10" fmla="*/ 19093 h 53823"/>
                    <a:gd name="connsiteX11" fmla="*/ 31795 w 41491"/>
                    <a:gd name="connsiteY11" fmla="*/ 13849 h 53823"/>
                    <a:gd name="connsiteX12" fmla="*/ 29764 w 41491"/>
                    <a:gd name="connsiteY12" fmla="*/ 10302 h 53823"/>
                    <a:gd name="connsiteX13" fmla="*/ 26440 w 41491"/>
                    <a:gd name="connsiteY13" fmla="*/ 8297 h 53823"/>
                    <a:gd name="connsiteX14" fmla="*/ 21884 w 41491"/>
                    <a:gd name="connsiteY14" fmla="*/ 7649 h 53823"/>
                    <a:gd name="connsiteX15" fmla="*/ 14189 w 41491"/>
                    <a:gd name="connsiteY15" fmla="*/ 9994 h 53823"/>
                    <a:gd name="connsiteX16" fmla="*/ 9018 w 41491"/>
                    <a:gd name="connsiteY16" fmla="*/ 16162 h 53823"/>
                    <a:gd name="connsiteX17" fmla="*/ 9018 w 41491"/>
                    <a:gd name="connsiteY17" fmla="*/ 53823 h 53823"/>
                    <a:gd name="connsiteX18" fmla="*/ 0 w 41491"/>
                    <a:gd name="connsiteY18" fmla="*/ 53823 h 53823"/>
                    <a:gd name="connsiteX19" fmla="*/ 0 w 41491"/>
                    <a:gd name="connsiteY19" fmla="*/ 956 h 53823"/>
                    <a:gd name="connsiteX20" fmla="*/ 8526 w 41491"/>
                    <a:gd name="connsiteY20" fmla="*/ 956 h 53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491" h="53823">
                      <a:moveTo>
                        <a:pt x="8495" y="987"/>
                      </a:moveTo>
                      <a:lnTo>
                        <a:pt x="8803" y="7619"/>
                      </a:lnTo>
                      <a:cubicBezTo>
                        <a:pt x="10681" y="5244"/>
                        <a:pt x="12958" y="3362"/>
                        <a:pt x="15636" y="2036"/>
                      </a:cubicBezTo>
                      <a:cubicBezTo>
                        <a:pt x="18314" y="679"/>
                        <a:pt x="21300" y="0"/>
                        <a:pt x="24593" y="0"/>
                      </a:cubicBezTo>
                      <a:cubicBezTo>
                        <a:pt x="27148" y="0"/>
                        <a:pt x="29487" y="339"/>
                        <a:pt x="31580" y="1049"/>
                      </a:cubicBezTo>
                      <a:cubicBezTo>
                        <a:pt x="33673" y="1758"/>
                        <a:pt x="35427" y="2869"/>
                        <a:pt x="36905" y="4411"/>
                      </a:cubicBezTo>
                      <a:cubicBezTo>
                        <a:pt x="38382" y="5953"/>
                        <a:pt x="39490" y="7958"/>
                        <a:pt x="40291" y="10364"/>
                      </a:cubicBezTo>
                      <a:cubicBezTo>
                        <a:pt x="41091" y="12770"/>
                        <a:pt x="41491" y="15731"/>
                        <a:pt x="41491" y="19185"/>
                      </a:cubicBezTo>
                      <a:lnTo>
                        <a:pt x="41491" y="53823"/>
                      </a:lnTo>
                      <a:lnTo>
                        <a:pt x="32473" y="53823"/>
                      </a:lnTo>
                      <a:lnTo>
                        <a:pt x="32473" y="19093"/>
                      </a:lnTo>
                      <a:cubicBezTo>
                        <a:pt x="32473" y="17026"/>
                        <a:pt x="32257" y="15299"/>
                        <a:pt x="31795" y="13849"/>
                      </a:cubicBezTo>
                      <a:cubicBezTo>
                        <a:pt x="31334" y="12399"/>
                        <a:pt x="30657" y="11227"/>
                        <a:pt x="29764" y="10302"/>
                      </a:cubicBezTo>
                      <a:cubicBezTo>
                        <a:pt x="28871" y="9377"/>
                        <a:pt x="27763" y="8729"/>
                        <a:pt x="26440" y="8297"/>
                      </a:cubicBezTo>
                      <a:cubicBezTo>
                        <a:pt x="25116" y="7865"/>
                        <a:pt x="23608" y="7649"/>
                        <a:pt x="21884" y="7649"/>
                      </a:cubicBezTo>
                      <a:cubicBezTo>
                        <a:pt x="18960" y="7649"/>
                        <a:pt x="16375" y="8421"/>
                        <a:pt x="14189" y="9994"/>
                      </a:cubicBezTo>
                      <a:cubicBezTo>
                        <a:pt x="12004" y="11567"/>
                        <a:pt x="10250" y="13602"/>
                        <a:pt x="9018" y="16162"/>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grpSp>
              <p:nvGrpSpPr>
                <p:cNvPr id="23" name="Graphic 1">
                  <a:extLst>
                    <a:ext uri="{FF2B5EF4-FFF2-40B4-BE49-F238E27FC236}">
                      <a16:creationId xmlns:a16="http://schemas.microsoft.com/office/drawing/2014/main" id="{E8907B3A-8008-0B18-AC2C-650A75F120FC}"/>
                    </a:ext>
                  </a:extLst>
                </p:cNvPr>
                <p:cNvGrpSpPr/>
                <p:nvPr/>
              </p:nvGrpSpPr>
              <p:grpSpPr>
                <a:xfrm>
                  <a:off x="10977294" y="623621"/>
                  <a:ext cx="97294" cy="54872"/>
                  <a:chOff x="10977294" y="623621"/>
                  <a:chExt cx="97294" cy="54872"/>
                </a:xfrm>
                <a:grpFill/>
              </p:grpSpPr>
              <p:sp>
                <p:nvSpPr>
                  <p:cNvPr id="27" name="Freeform 26">
                    <a:extLst>
                      <a:ext uri="{FF2B5EF4-FFF2-40B4-BE49-F238E27FC236}">
                        <a16:creationId xmlns:a16="http://schemas.microsoft.com/office/drawing/2014/main" id="{421558F7-7492-73F1-A9D5-2072B2843192}"/>
                      </a:ext>
                    </a:extLst>
                  </p:cNvPr>
                  <p:cNvSpPr/>
                  <p:nvPr/>
                </p:nvSpPr>
                <p:spPr>
                  <a:xfrm>
                    <a:off x="10977294" y="623621"/>
                    <a:ext cx="43491" cy="54872"/>
                  </a:xfrm>
                  <a:custGeom>
                    <a:avLst/>
                    <a:gdLst>
                      <a:gd name="connsiteX0" fmla="*/ 34012 w 43491"/>
                      <a:gd name="connsiteY0" fmla="*/ 53885 h 54872"/>
                      <a:gd name="connsiteX1" fmla="*/ 33242 w 43491"/>
                      <a:gd name="connsiteY1" fmla="*/ 51418 h 54872"/>
                      <a:gd name="connsiteX2" fmla="*/ 32750 w 43491"/>
                      <a:gd name="connsiteY2" fmla="*/ 48302 h 54872"/>
                      <a:gd name="connsiteX3" fmla="*/ 29887 w 43491"/>
                      <a:gd name="connsiteY3" fmla="*/ 50832 h 54872"/>
                      <a:gd name="connsiteX4" fmla="*/ 26440 w 43491"/>
                      <a:gd name="connsiteY4" fmla="*/ 52929 h 54872"/>
                      <a:gd name="connsiteX5" fmla="*/ 22377 w 43491"/>
                      <a:gd name="connsiteY5" fmla="*/ 54348 h 54872"/>
                      <a:gd name="connsiteX6" fmla="*/ 17760 w 43491"/>
                      <a:gd name="connsiteY6" fmla="*/ 54872 h 54872"/>
                      <a:gd name="connsiteX7" fmla="*/ 10434 w 43491"/>
                      <a:gd name="connsiteY7" fmla="*/ 53638 h 54872"/>
                      <a:gd name="connsiteX8" fmla="*/ 4832 w 43491"/>
                      <a:gd name="connsiteY8" fmla="*/ 50307 h 54872"/>
                      <a:gd name="connsiteX9" fmla="*/ 1262 w 43491"/>
                      <a:gd name="connsiteY9" fmla="*/ 45341 h 54872"/>
                      <a:gd name="connsiteX10" fmla="*/ 0 w 43491"/>
                      <a:gd name="connsiteY10" fmla="*/ 39203 h 54872"/>
                      <a:gd name="connsiteX11" fmla="*/ 1662 w 43491"/>
                      <a:gd name="connsiteY11" fmla="*/ 31708 h 54872"/>
                      <a:gd name="connsiteX12" fmla="*/ 6402 w 43491"/>
                      <a:gd name="connsiteY12" fmla="*/ 26249 h 54872"/>
                      <a:gd name="connsiteX13" fmla="*/ 13882 w 43491"/>
                      <a:gd name="connsiteY13" fmla="*/ 22917 h 54872"/>
                      <a:gd name="connsiteX14" fmla="*/ 23670 w 43491"/>
                      <a:gd name="connsiteY14" fmla="*/ 21807 h 54872"/>
                      <a:gd name="connsiteX15" fmla="*/ 32626 w 43491"/>
                      <a:gd name="connsiteY15" fmla="*/ 21807 h 54872"/>
                      <a:gd name="connsiteX16" fmla="*/ 32626 w 43491"/>
                      <a:gd name="connsiteY16" fmla="*/ 17643 h 54872"/>
                      <a:gd name="connsiteX17" fmla="*/ 29795 w 43491"/>
                      <a:gd name="connsiteY17" fmla="*/ 10086 h 54872"/>
                      <a:gd name="connsiteX18" fmla="*/ 21453 w 43491"/>
                      <a:gd name="connsiteY18" fmla="*/ 7279 h 54872"/>
                      <a:gd name="connsiteX19" fmla="*/ 16836 w 43491"/>
                      <a:gd name="connsiteY19" fmla="*/ 7958 h 54872"/>
                      <a:gd name="connsiteX20" fmla="*/ 13266 w 43491"/>
                      <a:gd name="connsiteY20" fmla="*/ 9778 h 54872"/>
                      <a:gd name="connsiteX21" fmla="*/ 10958 w 43491"/>
                      <a:gd name="connsiteY21" fmla="*/ 12430 h 54872"/>
                      <a:gd name="connsiteX22" fmla="*/ 10127 w 43491"/>
                      <a:gd name="connsiteY22" fmla="*/ 15607 h 54872"/>
                      <a:gd name="connsiteX23" fmla="*/ 1046 w 43491"/>
                      <a:gd name="connsiteY23" fmla="*/ 15607 h 54872"/>
                      <a:gd name="connsiteX24" fmla="*/ 2524 w 43491"/>
                      <a:gd name="connsiteY24" fmla="*/ 9994 h 54872"/>
                      <a:gd name="connsiteX25" fmla="*/ 6741 w 43491"/>
                      <a:gd name="connsiteY25" fmla="*/ 4997 h 54872"/>
                      <a:gd name="connsiteX26" fmla="*/ 13358 w 43491"/>
                      <a:gd name="connsiteY26" fmla="*/ 1388 h 54872"/>
                      <a:gd name="connsiteX27" fmla="*/ 22007 w 43491"/>
                      <a:gd name="connsiteY27" fmla="*/ 0 h 54872"/>
                      <a:gd name="connsiteX28" fmla="*/ 29918 w 43491"/>
                      <a:gd name="connsiteY28" fmla="*/ 1110 h 54872"/>
                      <a:gd name="connsiteX29" fmla="*/ 36135 w 43491"/>
                      <a:gd name="connsiteY29" fmla="*/ 4442 h 54872"/>
                      <a:gd name="connsiteX30" fmla="*/ 40167 w 43491"/>
                      <a:gd name="connsiteY30" fmla="*/ 9994 h 54872"/>
                      <a:gd name="connsiteX31" fmla="*/ 41645 w 43491"/>
                      <a:gd name="connsiteY31" fmla="*/ 17766 h 54872"/>
                      <a:gd name="connsiteX32" fmla="*/ 41645 w 43491"/>
                      <a:gd name="connsiteY32" fmla="*/ 42349 h 54872"/>
                      <a:gd name="connsiteX33" fmla="*/ 42107 w 43491"/>
                      <a:gd name="connsiteY33" fmla="*/ 47994 h 54872"/>
                      <a:gd name="connsiteX34" fmla="*/ 43492 w 43491"/>
                      <a:gd name="connsiteY34" fmla="*/ 53114 h 54872"/>
                      <a:gd name="connsiteX35" fmla="*/ 43492 w 43491"/>
                      <a:gd name="connsiteY35" fmla="*/ 53885 h 54872"/>
                      <a:gd name="connsiteX36" fmla="*/ 34042 w 43491"/>
                      <a:gd name="connsiteY36" fmla="*/ 53885 h 54872"/>
                      <a:gd name="connsiteX37" fmla="*/ 19053 w 43491"/>
                      <a:gd name="connsiteY37" fmla="*/ 47007 h 54872"/>
                      <a:gd name="connsiteX38" fmla="*/ 23639 w 43491"/>
                      <a:gd name="connsiteY38" fmla="*/ 46328 h 54872"/>
                      <a:gd name="connsiteX39" fmla="*/ 27548 w 43491"/>
                      <a:gd name="connsiteY39" fmla="*/ 44539 h 54872"/>
                      <a:gd name="connsiteX40" fmla="*/ 30595 w 43491"/>
                      <a:gd name="connsiteY40" fmla="*/ 42010 h 54872"/>
                      <a:gd name="connsiteX41" fmla="*/ 32626 w 43491"/>
                      <a:gd name="connsiteY41" fmla="*/ 39080 h 54872"/>
                      <a:gd name="connsiteX42" fmla="*/ 32626 w 43491"/>
                      <a:gd name="connsiteY42" fmla="*/ 28223 h 54872"/>
                      <a:gd name="connsiteX43" fmla="*/ 25116 w 43491"/>
                      <a:gd name="connsiteY43" fmla="*/ 28223 h 54872"/>
                      <a:gd name="connsiteX44" fmla="*/ 13174 w 43491"/>
                      <a:gd name="connsiteY44" fmla="*/ 30628 h 54872"/>
                      <a:gd name="connsiteX45" fmla="*/ 8988 w 43491"/>
                      <a:gd name="connsiteY45" fmla="*/ 37939 h 54872"/>
                      <a:gd name="connsiteX46" fmla="*/ 9634 w 43491"/>
                      <a:gd name="connsiteY46" fmla="*/ 41517 h 54872"/>
                      <a:gd name="connsiteX47" fmla="*/ 11573 w 43491"/>
                      <a:gd name="connsiteY47" fmla="*/ 44385 h 54872"/>
                      <a:gd name="connsiteX48" fmla="*/ 14743 w 43491"/>
                      <a:gd name="connsiteY48" fmla="*/ 46297 h 54872"/>
                      <a:gd name="connsiteX49" fmla="*/ 19114 w 43491"/>
                      <a:gd name="connsiteY49" fmla="*/ 47007 h 5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43491" h="54872">
                        <a:moveTo>
                          <a:pt x="34012" y="53885"/>
                        </a:moveTo>
                        <a:cubicBezTo>
                          <a:pt x="33673" y="53237"/>
                          <a:pt x="33427" y="52405"/>
                          <a:pt x="33242" y="51418"/>
                        </a:cubicBezTo>
                        <a:cubicBezTo>
                          <a:pt x="33057" y="50431"/>
                          <a:pt x="32873" y="49382"/>
                          <a:pt x="32750" y="48302"/>
                        </a:cubicBezTo>
                        <a:cubicBezTo>
                          <a:pt x="31919" y="49197"/>
                          <a:pt x="30964" y="50030"/>
                          <a:pt x="29887" y="50832"/>
                        </a:cubicBezTo>
                        <a:cubicBezTo>
                          <a:pt x="28810" y="51634"/>
                          <a:pt x="27671" y="52343"/>
                          <a:pt x="26440" y="52929"/>
                        </a:cubicBezTo>
                        <a:cubicBezTo>
                          <a:pt x="25209" y="53515"/>
                          <a:pt x="23823" y="54009"/>
                          <a:pt x="22377" y="54348"/>
                        </a:cubicBezTo>
                        <a:cubicBezTo>
                          <a:pt x="20899" y="54687"/>
                          <a:pt x="19360" y="54872"/>
                          <a:pt x="17760" y="54872"/>
                        </a:cubicBezTo>
                        <a:cubicBezTo>
                          <a:pt x="15051" y="54872"/>
                          <a:pt x="12620" y="54471"/>
                          <a:pt x="10434" y="53638"/>
                        </a:cubicBezTo>
                        <a:cubicBezTo>
                          <a:pt x="8249" y="52806"/>
                          <a:pt x="6371" y="51726"/>
                          <a:pt x="4832" y="50307"/>
                        </a:cubicBezTo>
                        <a:cubicBezTo>
                          <a:pt x="3293" y="48888"/>
                          <a:pt x="2093" y="47254"/>
                          <a:pt x="1262" y="45341"/>
                        </a:cubicBezTo>
                        <a:cubicBezTo>
                          <a:pt x="431" y="43429"/>
                          <a:pt x="0" y="41393"/>
                          <a:pt x="0" y="39203"/>
                        </a:cubicBezTo>
                        <a:cubicBezTo>
                          <a:pt x="0" y="36366"/>
                          <a:pt x="554" y="33867"/>
                          <a:pt x="1662" y="31708"/>
                        </a:cubicBezTo>
                        <a:cubicBezTo>
                          <a:pt x="2770" y="29549"/>
                          <a:pt x="4340" y="27729"/>
                          <a:pt x="6402" y="26249"/>
                        </a:cubicBezTo>
                        <a:cubicBezTo>
                          <a:pt x="8464" y="24768"/>
                          <a:pt x="10958" y="23688"/>
                          <a:pt x="13882" y="22917"/>
                        </a:cubicBezTo>
                        <a:cubicBezTo>
                          <a:pt x="16806" y="22146"/>
                          <a:pt x="20068" y="21807"/>
                          <a:pt x="23670" y="21807"/>
                        </a:cubicBezTo>
                        <a:lnTo>
                          <a:pt x="32626" y="21807"/>
                        </a:lnTo>
                        <a:lnTo>
                          <a:pt x="32626" y="17643"/>
                        </a:lnTo>
                        <a:cubicBezTo>
                          <a:pt x="32626" y="14497"/>
                          <a:pt x="31672" y="11968"/>
                          <a:pt x="29795" y="10086"/>
                        </a:cubicBezTo>
                        <a:cubicBezTo>
                          <a:pt x="27917" y="8205"/>
                          <a:pt x="25116" y="7279"/>
                          <a:pt x="21453" y="7279"/>
                        </a:cubicBezTo>
                        <a:cubicBezTo>
                          <a:pt x="19761" y="7279"/>
                          <a:pt x="18222" y="7495"/>
                          <a:pt x="16836" y="7958"/>
                        </a:cubicBezTo>
                        <a:cubicBezTo>
                          <a:pt x="15451" y="8421"/>
                          <a:pt x="14251" y="9037"/>
                          <a:pt x="13266" y="9778"/>
                        </a:cubicBezTo>
                        <a:cubicBezTo>
                          <a:pt x="12281" y="10518"/>
                          <a:pt x="11512" y="11443"/>
                          <a:pt x="10958" y="12430"/>
                        </a:cubicBezTo>
                        <a:cubicBezTo>
                          <a:pt x="10404" y="13417"/>
                          <a:pt x="10127" y="14497"/>
                          <a:pt x="10127" y="15607"/>
                        </a:cubicBezTo>
                        <a:lnTo>
                          <a:pt x="1046" y="15607"/>
                        </a:lnTo>
                        <a:cubicBezTo>
                          <a:pt x="1046" y="13726"/>
                          <a:pt x="1539" y="11844"/>
                          <a:pt x="2524" y="9994"/>
                        </a:cubicBezTo>
                        <a:cubicBezTo>
                          <a:pt x="3509" y="8143"/>
                          <a:pt x="4925" y="6477"/>
                          <a:pt x="6741" y="4997"/>
                        </a:cubicBezTo>
                        <a:cubicBezTo>
                          <a:pt x="8557" y="3516"/>
                          <a:pt x="10773" y="2313"/>
                          <a:pt x="13358" y="1388"/>
                        </a:cubicBezTo>
                        <a:cubicBezTo>
                          <a:pt x="15944" y="463"/>
                          <a:pt x="18837" y="0"/>
                          <a:pt x="22007" y="0"/>
                        </a:cubicBezTo>
                        <a:cubicBezTo>
                          <a:pt x="24870" y="0"/>
                          <a:pt x="27517" y="370"/>
                          <a:pt x="29918" y="1110"/>
                        </a:cubicBezTo>
                        <a:cubicBezTo>
                          <a:pt x="32319" y="1851"/>
                          <a:pt x="34412" y="2961"/>
                          <a:pt x="36135" y="4442"/>
                        </a:cubicBezTo>
                        <a:cubicBezTo>
                          <a:pt x="37859" y="5922"/>
                          <a:pt x="39213" y="7773"/>
                          <a:pt x="40167" y="9994"/>
                        </a:cubicBezTo>
                        <a:cubicBezTo>
                          <a:pt x="41152" y="12214"/>
                          <a:pt x="41645" y="14805"/>
                          <a:pt x="41645" y="17766"/>
                        </a:cubicBezTo>
                        <a:lnTo>
                          <a:pt x="41645" y="42349"/>
                        </a:lnTo>
                        <a:cubicBezTo>
                          <a:pt x="41645" y="44138"/>
                          <a:pt x="41799" y="46020"/>
                          <a:pt x="42107" y="47994"/>
                        </a:cubicBezTo>
                        <a:cubicBezTo>
                          <a:pt x="42414" y="49968"/>
                          <a:pt x="42876" y="51664"/>
                          <a:pt x="43492" y="53114"/>
                        </a:cubicBezTo>
                        <a:lnTo>
                          <a:pt x="43492" y="53885"/>
                        </a:lnTo>
                        <a:lnTo>
                          <a:pt x="34042" y="53885"/>
                        </a:lnTo>
                        <a:close/>
                        <a:moveTo>
                          <a:pt x="19053" y="47007"/>
                        </a:moveTo>
                        <a:cubicBezTo>
                          <a:pt x="20684" y="47007"/>
                          <a:pt x="22192" y="46791"/>
                          <a:pt x="23639" y="46328"/>
                        </a:cubicBezTo>
                        <a:cubicBezTo>
                          <a:pt x="25055" y="45866"/>
                          <a:pt x="26378" y="45280"/>
                          <a:pt x="27548" y="44539"/>
                        </a:cubicBezTo>
                        <a:cubicBezTo>
                          <a:pt x="28717" y="43799"/>
                          <a:pt x="29733" y="42966"/>
                          <a:pt x="30595" y="42010"/>
                        </a:cubicBezTo>
                        <a:cubicBezTo>
                          <a:pt x="31457" y="41054"/>
                          <a:pt x="32134" y="40098"/>
                          <a:pt x="32626" y="39080"/>
                        </a:cubicBezTo>
                        <a:lnTo>
                          <a:pt x="32626" y="28223"/>
                        </a:lnTo>
                        <a:lnTo>
                          <a:pt x="25116" y="28223"/>
                        </a:lnTo>
                        <a:cubicBezTo>
                          <a:pt x="19945" y="28223"/>
                          <a:pt x="15975" y="29025"/>
                          <a:pt x="13174" y="30628"/>
                        </a:cubicBezTo>
                        <a:cubicBezTo>
                          <a:pt x="10373" y="32232"/>
                          <a:pt x="8988" y="34669"/>
                          <a:pt x="8988" y="37939"/>
                        </a:cubicBezTo>
                        <a:cubicBezTo>
                          <a:pt x="8988" y="39203"/>
                          <a:pt x="9203" y="40406"/>
                          <a:pt x="9634" y="41517"/>
                        </a:cubicBezTo>
                        <a:cubicBezTo>
                          <a:pt x="10065" y="42627"/>
                          <a:pt x="10711" y="43583"/>
                          <a:pt x="11573" y="44385"/>
                        </a:cubicBezTo>
                        <a:cubicBezTo>
                          <a:pt x="12435" y="45187"/>
                          <a:pt x="13481" y="45804"/>
                          <a:pt x="14743" y="46297"/>
                        </a:cubicBezTo>
                        <a:cubicBezTo>
                          <a:pt x="16005" y="46791"/>
                          <a:pt x="17452" y="47007"/>
                          <a:pt x="19114" y="47007"/>
                        </a:cubicBezTo>
                        <a:close/>
                      </a:path>
                    </a:pathLst>
                  </a:custGeom>
                  <a:grpFill/>
                  <a:ln w="3075" cap="flat">
                    <a:noFill/>
                    <a:prstDash val="solid"/>
                    <a:miter/>
                  </a:ln>
                </p:spPr>
                <p:txBody>
                  <a:bodyPr rtlCol="0" anchor="ctr"/>
                  <a:lstStyle/>
                  <a:p>
                    <a:endParaRPr lang="en-IS">
                      <a:solidFill>
                        <a:schemeClr val="bg1"/>
                      </a:solidFill>
                    </a:endParaRPr>
                  </a:p>
                </p:txBody>
              </p:sp>
              <p:sp>
                <p:nvSpPr>
                  <p:cNvPr id="28" name="Freeform 27">
                    <a:extLst>
                      <a:ext uri="{FF2B5EF4-FFF2-40B4-BE49-F238E27FC236}">
                        <a16:creationId xmlns:a16="http://schemas.microsoft.com/office/drawing/2014/main" id="{1F7C1CFF-923B-E24A-9BE5-CD6D9710CDB9}"/>
                      </a:ext>
                    </a:extLst>
                  </p:cNvPr>
                  <p:cNvSpPr/>
                  <p:nvPr/>
                </p:nvSpPr>
                <p:spPr>
                  <a:xfrm>
                    <a:off x="11033097" y="623651"/>
                    <a:ext cx="41491" cy="53823"/>
                  </a:xfrm>
                  <a:custGeom>
                    <a:avLst/>
                    <a:gdLst>
                      <a:gd name="connsiteX0" fmla="*/ 8495 w 41491"/>
                      <a:gd name="connsiteY0" fmla="*/ 987 h 53823"/>
                      <a:gd name="connsiteX1" fmla="*/ 8803 w 41491"/>
                      <a:gd name="connsiteY1" fmla="*/ 7619 h 53823"/>
                      <a:gd name="connsiteX2" fmla="*/ 15636 w 41491"/>
                      <a:gd name="connsiteY2" fmla="*/ 2036 h 53823"/>
                      <a:gd name="connsiteX3" fmla="*/ 24593 w 41491"/>
                      <a:gd name="connsiteY3" fmla="*/ 0 h 53823"/>
                      <a:gd name="connsiteX4" fmla="*/ 31580 w 41491"/>
                      <a:gd name="connsiteY4" fmla="*/ 1049 h 53823"/>
                      <a:gd name="connsiteX5" fmla="*/ 36905 w 41491"/>
                      <a:gd name="connsiteY5" fmla="*/ 4411 h 53823"/>
                      <a:gd name="connsiteX6" fmla="*/ 40291 w 41491"/>
                      <a:gd name="connsiteY6" fmla="*/ 10364 h 53823"/>
                      <a:gd name="connsiteX7" fmla="*/ 41491 w 41491"/>
                      <a:gd name="connsiteY7" fmla="*/ 19185 h 53823"/>
                      <a:gd name="connsiteX8" fmla="*/ 41491 w 41491"/>
                      <a:gd name="connsiteY8" fmla="*/ 53823 h 53823"/>
                      <a:gd name="connsiteX9" fmla="*/ 32473 w 41491"/>
                      <a:gd name="connsiteY9" fmla="*/ 53823 h 53823"/>
                      <a:gd name="connsiteX10" fmla="*/ 32473 w 41491"/>
                      <a:gd name="connsiteY10" fmla="*/ 19093 h 53823"/>
                      <a:gd name="connsiteX11" fmla="*/ 31795 w 41491"/>
                      <a:gd name="connsiteY11" fmla="*/ 13849 h 53823"/>
                      <a:gd name="connsiteX12" fmla="*/ 29764 w 41491"/>
                      <a:gd name="connsiteY12" fmla="*/ 10302 h 53823"/>
                      <a:gd name="connsiteX13" fmla="*/ 26440 w 41491"/>
                      <a:gd name="connsiteY13" fmla="*/ 8297 h 53823"/>
                      <a:gd name="connsiteX14" fmla="*/ 21884 w 41491"/>
                      <a:gd name="connsiteY14" fmla="*/ 7649 h 53823"/>
                      <a:gd name="connsiteX15" fmla="*/ 14189 w 41491"/>
                      <a:gd name="connsiteY15" fmla="*/ 9994 h 53823"/>
                      <a:gd name="connsiteX16" fmla="*/ 9018 w 41491"/>
                      <a:gd name="connsiteY16" fmla="*/ 16162 h 53823"/>
                      <a:gd name="connsiteX17" fmla="*/ 9018 w 41491"/>
                      <a:gd name="connsiteY17" fmla="*/ 53823 h 53823"/>
                      <a:gd name="connsiteX18" fmla="*/ 0 w 41491"/>
                      <a:gd name="connsiteY18" fmla="*/ 53823 h 53823"/>
                      <a:gd name="connsiteX19" fmla="*/ 0 w 41491"/>
                      <a:gd name="connsiteY19" fmla="*/ 956 h 53823"/>
                      <a:gd name="connsiteX20" fmla="*/ 8526 w 41491"/>
                      <a:gd name="connsiteY20" fmla="*/ 956 h 53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491" h="53823">
                        <a:moveTo>
                          <a:pt x="8495" y="987"/>
                        </a:moveTo>
                        <a:lnTo>
                          <a:pt x="8803" y="7619"/>
                        </a:lnTo>
                        <a:cubicBezTo>
                          <a:pt x="10681" y="5244"/>
                          <a:pt x="12958" y="3362"/>
                          <a:pt x="15636" y="2036"/>
                        </a:cubicBezTo>
                        <a:cubicBezTo>
                          <a:pt x="18314" y="679"/>
                          <a:pt x="21300" y="0"/>
                          <a:pt x="24593" y="0"/>
                        </a:cubicBezTo>
                        <a:cubicBezTo>
                          <a:pt x="27148" y="0"/>
                          <a:pt x="29487" y="339"/>
                          <a:pt x="31580" y="1049"/>
                        </a:cubicBezTo>
                        <a:cubicBezTo>
                          <a:pt x="33673" y="1758"/>
                          <a:pt x="35427" y="2869"/>
                          <a:pt x="36905" y="4411"/>
                        </a:cubicBezTo>
                        <a:cubicBezTo>
                          <a:pt x="38382" y="5953"/>
                          <a:pt x="39490" y="7958"/>
                          <a:pt x="40291" y="10364"/>
                        </a:cubicBezTo>
                        <a:cubicBezTo>
                          <a:pt x="41091" y="12800"/>
                          <a:pt x="41491" y="15731"/>
                          <a:pt x="41491" y="19185"/>
                        </a:cubicBezTo>
                        <a:lnTo>
                          <a:pt x="41491" y="53823"/>
                        </a:lnTo>
                        <a:lnTo>
                          <a:pt x="32473" y="53823"/>
                        </a:lnTo>
                        <a:lnTo>
                          <a:pt x="32473" y="19093"/>
                        </a:lnTo>
                        <a:cubicBezTo>
                          <a:pt x="32473" y="17026"/>
                          <a:pt x="32257" y="15299"/>
                          <a:pt x="31795" y="13849"/>
                        </a:cubicBezTo>
                        <a:cubicBezTo>
                          <a:pt x="31334" y="12399"/>
                          <a:pt x="30657" y="11227"/>
                          <a:pt x="29764" y="10302"/>
                        </a:cubicBezTo>
                        <a:cubicBezTo>
                          <a:pt x="28871" y="9377"/>
                          <a:pt x="27763" y="8729"/>
                          <a:pt x="26440" y="8297"/>
                        </a:cubicBezTo>
                        <a:cubicBezTo>
                          <a:pt x="25116" y="7865"/>
                          <a:pt x="23608" y="7649"/>
                          <a:pt x="21884" y="7649"/>
                        </a:cubicBezTo>
                        <a:cubicBezTo>
                          <a:pt x="18960" y="7649"/>
                          <a:pt x="16375" y="8421"/>
                          <a:pt x="14189" y="9994"/>
                        </a:cubicBezTo>
                        <a:cubicBezTo>
                          <a:pt x="11973" y="11567"/>
                          <a:pt x="10250" y="13602"/>
                          <a:pt x="9018" y="16162"/>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grpSp>
            <p:sp>
              <p:nvSpPr>
                <p:cNvPr id="26" name="Freeform 25">
                  <a:extLst>
                    <a:ext uri="{FF2B5EF4-FFF2-40B4-BE49-F238E27FC236}">
                      <a16:creationId xmlns:a16="http://schemas.microsoft.com/office/drawing/2014/main" id="{0C773BF0-3C9D-6F5D-6C37-65D1562F6DC0}"/>
                    </a:ext>
                  </a:extLst>
                </p:cNvPr>
                <p:cNvSpPr/>
                <p:nvPr/>
              </p:nvSpPr>
              <p:spPr>
                <a:xfrm>
                  <a:off x="11780213" y="624639"/>
                  <a:ext cx="44999" cy="74273"/>
                </a:xfrm>
                <a:custGeom>
                  <a:avLst/>
                  <a:gdLst>
                    <a:gd name="connsiteX0" fmla="*/ 23054 w 44999"/>
                    <a:gd name="connsiteY0" fmla="*/ 39635 h 74273"/>
                    <a:gd name="connsiteX1" fmla="*/ 35335 w 44999"/>
                    <a:gd name="connsiteY1" fmla="*/ 0 h 74273"/>
                    <a:gd name="connsiteX2" fmla="*/ 45000 w 44999"/>
                    <a:gd name="connsiteY2" fmla="*/ 0 h 74273"/>
                    <a:gd name="connsiteX3" fmla="*/ 23793 w 44999"/>
                    <a:gd name="connsiteY3" fmla="*/ 61041 h 74273"/>
                    <a:gd name="connsiteX4" fmla="*/ 21884 w 44999"/>
                    <a:gd name="connsiteY4" fmla="*/ 65298 h 74273"/>
                    <a:gd name="connsiteX5" fmla="*/ 18837 w 44999"/>
                    <a:gd name="connsiteY5" fmla="*/ 69585 h 74273"/>
                    <a:gd name="connsiteX6" fmla="*/ 14313 w 44999"/>
                    <a:gd name="connsiteY6" fmla="*/ 72916 h 74273"/>
                    <a:gd name="connsiteX7" fmla="*/ 8126 w 44999"/>
                    <a:gd name="connsiteY7" fmla="*/ 74273 h 74273"/>
                    <a:gd name="connsiteX8" fmla="*/ 6864 w 44999"/>
                    <a:gd name="connsiteY8" fmla="*/ 74181 h 74273"/>
                    <a:gd name="connsiteX9" fmla="*/ 5386 w 44999"/>
                    <a:gd name="connsiteY9" fmla="*/ 73965 h 74273"/>
                    <a:gd name="connsiteX10" fmla="*/ 4032 w 44999"/>
                    <a:gd name="connsiteY10" fmla="*/ 73718 h 74273"/>
                    <a:gd name="connsiteX11" fmla="*/ 3047 w 44999"/>
                    <a:gd name="connsiteY11" fmla="*/ 73502 h 74273"/>
                    <a:gd name="connsiteX12" fmla="*/ 3047 w 44999"/>
                    <a:gd name="connsiteY12" fmla="*/ 66161 h 74273"/>
                    <a:gd name="connsiteX13" fmla="*/ 3570 w 44999"/>
                    <a:gd name="connsiteY13" fmla="*/ 66223 h 74273"/>
                    <a:gd name="connsiteX14" fmla="*/ 4278 w 44999"/>
                    <a:gd name="connsiteY14" fmla="*/ 66285 h 74273"/>
                    <a:gd name="connsiteX15" fmla="*/ 4955 w 44999"/>
                    <a:gd name="connsiteY15" fmla="*/ 66346 h 74273"/>
                    <a:gd name="connsiteX16" fmla="*/ 5479 w 44999"/>
                    <a:gd name="connsiteY16" fmla="*/ 66346 h 74273"/>
                    <a:gd name="connsiteX17" fmla="*/ 9511 w 44999"/>
                    <a:gd name="connsiteY17" fmla="*/ 65914 h 74273"/>
                    <a:gd name="connsiteX18" fmla="*/ 12620 w 44999"/>
                    <a:gd name="connsiteY18" fmla="*/ 64465 h 74273"/>
                    <a:gd name="connsiteX19" fmla="*/ 14990 w 44999"/>
                    <a:gd name="connsiteY19" fmla="*/ 61812 h 74273"/>
                    <a:gd name="connsiteX20" fmla="*/ 16806 w 44999"/>
                    <a:gd name="connsiteY20" fmla="*/ 57710 h 74273"/>
                    <a:gd name="connsiteX21" fmla="*/ 18806 w 44999"/>
                    <a:gd name="connsiteY21" fmla="*/ 52343 h 74273"/>
                    <a:gd name="connsiteX22" fmla="*/ 0 w 44999"/>
                    <a:gd name="connsiteY22" fmla="*/ 62 h 74273"/>
                    <a:gd name="connsiteX23" fmla="*/ 9849 w 44999"/>
                    <a:gd name="connsiteY23" fmla="*/ 62 h 74273"/>
                    <a:gd name="connsiteX24" fmla="*/ 23023 w 44999"/>
                    <a:gd name="connsiteY24" fmla="*/ 39697 h 74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4999" h="74273">
                      <a:moveTo>
                        <a:pt x="23054" y="39635"/>
                      </a:moveTo>
                      <a:lnTo>
                        <a:pt x="35335" y="0"/>
                      </a:lnTo>
                      <a:lnTo>
                        <a:pt x="45000" y="0"/>
                      </a:lnTo>
                      <a:lnTo>
                        <a:pt x="23793" y="61041"/>
                      </a:lnTo>
                      <a:cubicBezTo>
                        <a:pt x="23300" y="62336"/>
                        <a:pt x="22685" y="63755"/>
                        <a:pt x="21884" y="65298"/>
                      </a:cubicBezTo>
                      <a:cubicBezTo>
                        <a:pt x="21115" y="66840"/>
                        <a:pt x="20099" y="68259"/>
                        <a:pt x="18837" y="69585"/>
                      </a:cubicBezTo>
                      <a:cubicBezTo>
                        <a:pt x="17575" y="70911"/>
                        <a:pt x="16067" y="72022"/>
                        <a:pt x="14313" y="72916"/>
                      </a:cubicBezTo>
                      <a:cubicBezTo>
                        <a:pt x="12558" y="73811"/>
                        <a:pt x="10496" y="74273"/>
                        <a:pt x="8126" y="74273"/>
                      </a:cubicBezTo>
                      <a:cubicBezTo>
                        <a:pt x="7756" y="74273"/>
                        <a:pt x="7356" y="74242"/>
                        <a:pt x="6864" y="74181"/>
                      </a:cubicBezTo>
                      <a:cubicBezTo>
                        <a:pt x="6371" y="74119"/>
                        <a:pt x="5879" y="74027"/>
                        <a:pt x="5386" y="73965"/>
                      </a:cubicBezTo>
                      <a:cubicBezTo>
                        <a:pt x="4894" y="73903"/>
                        <a:pt x="4432" y="73811"/>
                        <a:pt x="4032" y="73718"/>
                      </a:cubicBezTo>
                      <a:cubicBezTo>
                        <a:pt x="3632" y="73626"/>
                        <a:pt x="3293" y="73564"/>
                        <a:pt x="3047" y="73502"/>
                      </a:cubicBezTo>
                      <a:lnTo>
                        <a:pt x="3047" y="66161"/>
                      </a:lnTo>
                      <a:cubicBezTo>
                        <a:pt x="3047" y="66161"/>
                        <a:pt x="3355" y="66223"/>
                        <a:pt x="3570" y="66223"/>
                      </a:cubicBezTo>
                      <a:cubicBezTo>
                        <a:pt x="3786" y="66223"/>
                        <a:pt x="4032" y="66254"/>
                        <a:pt x="4278" y="66285"/>
                      </a:cubicBezTo>
                      <a:cubicBezTo>
                        <a:pt x="4525" y="66315"/>
                        <a:pt x="4740" y="66315"/>
                        <a:pt x="4955" y="66346"/>
                      </a:cubicBezTo>
                      <a:cubicBezTo>
                        <a:pt x="5171" y="66377"/>
                        <a:pt x="5325" y="66346"/>
                        <a:pt x="5479" y="66346"/>
                      </a:cubicBezTo>
                      <a:cubicBezTo>
                        <a:pt x="7018" y="66346"/>
                        <a:pt x="8341" y="66192"/>
                        <a:pt x="9511" y="65914"/>
                      </a:cubicBezTo>
                      <a:cubicBezTo>
                        <a:pt x="10681" y="65637"/>
                        <a:pt x="11727" y="65143"/>
                        <a:pt x="12620" y="64465"/>
                      </a:cubicBezTo>
                      <a:cubicBezTo>
                        <a:pt x="13512" y="63786"/>
                        <a:pt x="14313" y="62923"/>
                        <a:pt x="14990" y="61812"/>
                      </a:cubicBezTo>
                      <a:cubicBezTo>
                        <a:pt x="15667" y="60702"/>
                        <a:pt x="16282" y="59345"/>
                        <a:pt x="16806" y="57710"/>
                      </a:cubicBezTo>
                      <a:lnTo>
                        <a:pt x="18806" y="52343"/>
                      </a:lnTo>
                      <a:lnTo>
                        <a:pt x="0" y="62"/>
                      </a:lnTo>
                      <a:lnTo>
                        <a:pt x="9849" y="62"/>
                      </a:lnTo>
                      <a:lnTo>
                        <a:pt x="23023" y="39697"/>
                      </a:lnTo>
                      <a:close/>
                    </a:path>
                  </a:pathLst>
                </a:custGeom>
                <a:grpFill/>
                <a:ln w="3075" cap="flat">
                  <a:noFill/>
                  <a:prstDash val="solid"/>
                  <a:miter/>
                </a:ln>
              </p:spPr>
              <p:txBody>
                <a:bodyPr rtlCol="0" anchor="ctr"/>
                <a:lstStyle/>
                <a:p>
                  <a:endParaRPr lang="en-IS">
                    <a:solidFill>
                      <a:schemeClr val="bg1"/>
                    </a:solidFill>
                  </a:endParaRPr>
                </a:p>
              </p:txBody>
            </p:sp>
          </p:grpSp>
          <p:grpSp>
            <p:nvGrpSpPr>
              <p:cNvPr id="6" name="Graphic 1">
                <a:extLst>
                  <a:ext uri="{FF2B5EF4-FFF2-40B4-BE49-F238E27FC236}">
                    <a16:creationId xmlns:a16="http://schemas.microsoft.com/office/drawing/2014/main" id="{66DD539C-98B4-ED26-4A7C-9BF348EA5EA8}"/>
                  </a:ext>
                </a:extLst>
              </p:cNvPr>
              <p:cNvGrpSpPr/>
              <p:nvPr/>
            </p:nvGrpSpPr>
            <p:grpSpPr>
              <a:xfrm>
                <a:off x="11115341" y="598174"/>
                <a:ext cx="267660" cy="111995"/>
                <a:chOff x="11115341" y="598174"/>
                <a:chExt cx="267660" cy="111995"/>
              </a:xfrm>
              <a:grpFill/>
            </p:grpSpPr>
            <p:grpSp>
              <p:nvGrpSpPr>
                <p:cNvPr id="7" name="Graphic 1">
                  <a:extLst>
                    <a:ext uri="{FF2B5EF4-FFF2-40B4-BE49-F238E27FC236}">
                      <a16:creationId xmlns:a16="http://schemas.microsoft.com/office/drawing/2014/main" id="{8989512D-D294-7A6B-342B-A27EDCDC7B46}"/>
                    </a:ext>
                  </a:extLst>
                </p:cNvPr>
                <p:cNvGrpSpPr/>
                <p:nvPr/>
              </p:nvGrpSpPr>
              <p:grpSpPr>
                <a:xfrm>
                  <a:off x="11115341" y="598174"/>
                  <a:ext cx="267660" cy="111995"/>
                  <a:chOff x="11115341" y="598174"/>
                  <a:chExt cx="267660" cy="111995"/>
                </a:xfrm>
                <a:grpFill/>
              </p:grpSpPr>
              <p:sp>
                <p:nvSpPr>
                  <p:cNvPr id="10" name="Freeform 9">
                    <a:extLst>
                      <a:ext uri="{FF2B5EF4-FFF2-40B4-BE49-F238E27FC236}">
                        <a16:creationId xmlns:a16="http://schemas.microsoft.com/office/drawing/2014/main" id="{7D11BAA1-0A8E-92CD-4624-F31A19A477B3}"/>
                      </a:ext>
                    </a:extLst>
                  </p:cNvPr>
                  <p:cNvSpPr/>
                  <p:nvPr/>
                </p:nvSpPr>
                <p:spPr>
                  <a:xfrm>
                    <a:off x="11115341" y="619457"/>
                    <a:ext cx="48508" cy="62182"/>
                  </a:xfrm>
                  <a:custGeom>
                    <a:avLst/>
                    <a:gdLst>
                      <a:gd name="connsiteX0" fmla="*/ 35674 w 48508"/>
                      <a:gd name="connsiteY0" fmla="*/ 43336 h 62182"/>
                      <a:gd name="connsiteX1" fmla="*/ 30472 w 48508"/>
                      <a:gd name="connsiteY1" fmla="*/ 47932 h 62182"/>
                      <a:gd name="connsiteX2" fmla="*/ 22685 w 48508"/>
                      <a:gd name="connsiteY2" fmla="*/ 50122 h 62182"/>
                      <a:gd name="connsiteX3" fmla="*/ 14990 w 48508"/>
                      <a:gd name="connsiteY3" fmla="*/ 47716 h 62182"/>
                      <a:gd name="connsiteX4" fmla="*/ 12527 w 48508"/>
                      <a:gd name="connsiteY4" fmla="*/ 41424 h 62182"/>
                      <a:gd name="connsiteX5" fmla="*/ 15328 w 48508"/>
                      <a:gd name="connsiteY5" fmla="*/ 35872 h 62182"/>
                      <a:gd name="connsiteX6" fmla="*/ 23454 w 48508"/>
                      <a:gd name="connsiteY6" fmla="*/ 33713 h 62182"/>
                      <a:gd name="connsiteX7" fmla="*/ 30995 w 48508"/>
                      <a:gd name="connsiteY7" fmla="*/ 34361 h 62182"/>
                      <a:gd name="connsiteX8" fmla="*/ 35704 w 48508"/>
                      <a:gd name="connsiteY8" fmla="*/ 35903 h 62182"/>
                      <a:gd name="connsiteX9" fmla="*/ 35704 w 48508"/>
                      <a:gd name="connsiteY9" fmla="*/ 43306 h 62182"/>
                      <a:gd name="connsiteX10" fmla="*/ 42230 w 48508"/>
                      <a:gd name="connsiteY10" fmla="*/ 4997 h 62182"/>
                      <a:gd name="connsiteX11" fmla="*/ 26070 w 48508"/>
                      <a:gd name="connsiteY11" fmla="*/ 0 h 62182"/>
                      <a:gd name="connsiteX12" fmla="*/ 14990 w 48508"/>
                      <a:gd name="connsiteY12" fmla="*/ 1357 h 62182"/>
                      <a:gd name="connsiteX13" fmla="*/ 5910 w 48508"/>
                      <a:gd name="connsiteY13" fmla="*/ 5305 h 62182"/>
                      <a:gd name="connsiteX14" fmla="*/ 5571 w 48508"/>
                      <a:gd name="connsiteY14" fmla="*/ 6508 h 62182"/>
                      <a:gd name="connsiteX15" fmla="*/ 9942 w 48508"/>
                      <a:gd name="connsiteY15" fmla="*/ 15114 h 62182"/>
                      <a:gd name="connsiteX16" fmla="*/ 10496 w 48508"/>
                      <a:gd name="connsiteY16" fmla="*/ 15576 h 62182"/>
                      <a:gd name="connsiteX17" fmla="*/ 10773 w 48508"/>
                      <a:gd name="connsiteY17" fmla="*/ 15607 h 62182"/>
                      <a:gd name="connsiteX18" fmla="*/ 11204 w 48508"/>
                      <a:gd name="connsiteY18" fmla="*/ 15484 h 62182"/>
                      <a:gd name="connsiteX19" fmla="*/ 17945 w 48508"/>
                      <a:gd name="connsiteY19" fmla="*/ 12800 h 62182"/>
                      <a:gd name="connsiteX20" fmla="*/ 25763 w 48508"/>
                      <a:gd name="connsiteY20" fmla="*/ 11937 h 62182"/>
                      <a:gd name="connsiteX21" fmla="*/ 33211 w 48508"/>
                      <a:gd name="connsiteY21" fmla="*/ 14250 h 62182"/>
                      <a:gd name="connsiteX22" fmla="*/ 35704 w 48508"/>
                      <a:gd name="connsiteY22" fmla="*/ 20851 h 62182"/>
                      <a:gd name="connsiteX23" fmla="*/ 35704 w 48508"/>
                      <a:gd name="connsiteY23" fmla="*/ 23812 h 62182"/>
                      <a:gd name="connsiteX24" fmla="*/ 23793 w 48508"/>
                      <a:gd name="connsiteY24" fmla="*/ 22054 h 62182"/>
                      <a:gd name="connsiteX25" fmla="*/ 14466 w 48508"/>
                      <a:gd name="connsiteY25" fmla="*/ 23195 h 62182"/>
                      <a:gd name="connsiteX26" fmla="*/ 6925 w 48508"/>
                      <a:gd name="connsiteY26" fmla="*/ 26773 h 62182"/>
                      <a:gd name="connsiteX27" fmla="*/ 1847 w 48508"/>
                      <a:gd name="connsiteY27" fmla="*/ 32942 h 62182"/>
                      <a:gd name="connsiteX28" fmla="*/ 0 w 48508"/>
                      <a:gd name="connsiteY28" fmla="*/ 41732 h 62182"/>
                      <a:gd name="connsiteX29" fmla="*/ 1908 w 48508"/>
                      <a:gd name="connsiteY29" fmla="*/ 51171 h 62182"/>
                      <a:gd name="connsiteX30" fmla="*/ 6802 w 48508"/>
                      <a:gd name="connsiteY30" fmla="*/ 57556 h 62182"/>
                      <a:gd name="connsiteX31" fmla="*/ 13512 w 48508"/>
                      <a:gd name="connsiteY31" fmla="*/ 61103 h 62182"/>
                      <a:gd name="connsiteX32" fmla="*/ 20838 w 48508"/>
                      <a:gd name="connsiteY32" fmla="*/ 62182 h 62182"/>
                      <a:gd name="connsiteX33" fmla="*/ 29979 w 48508"/>
                      <a:gd name="connsiteY33" fmla="*/ 60116 h 62182"/>
                      <a:gd name="connsiteX34" fmla="*/ 35674 w 48508"/>
                      <a:gd name="connsiteY34" fmla="*/ 56414 h 62182"/>
                      <a:gd name="connsiteX35" fmla="*/ 35674 w 48508"/>
                      <a:gd name="connsiteY35" fmla="*/ 60085 h 62182"/>
                      <a:gd name="connsiteX36" fmla="*/ 36566 w 48508"/>
                      <a:gd name="connsiteY36" fmla="*/ 61010 h 62182"/>
                      <a:gd name="connsiteX37" fmla="*/ 47616 w 48508"/>
                      <a:gd name="connsiteY37" fmla="*/ 61010 h 62182"/>
                      <a:gd name="connsiteX38" fmla="*/ 48509 w 48508"/>
                      <a:gd name="connsiteY38" fmla="*/ 60085 h 62182"/>
                      <a:gd name="connsiteX39" fmla="*/ 48509 w 48508"/>
                      <a:gd name="connsiteY39" fmla="*/ 20326 h 62182"/>
                      <a:gd name="connsiteX40" fmla="*/ 42199 w 48508"/>
                      <a:gd name="connsiteY40" fmla="*/ 4997 h 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48508" h="62182">
                        <a:moveTo>
                          <a:pt x="35674" y="43336"/>
                        </a:moveTo>
                        <a:cubicBezTo>
                          <a:pt x="34443" y="44971"/>
                          <a:pt x="32688" y="46544"/>
                          <a:pt x="30472" y="47932"/>
                        </a:cubicBezTo>
                        <a:cubicBezTo>
                          <a:pt x="28194" y="49382"/>
                          <a:pt x="25578" y="50122"/>
                          <a:pt x="22685" y="50122"/>
                        </a:cubicBezTo>
                        <a:cubicBezTo>
                          <a:pt x="19207" y="50122"/>
                          <a:pt x="16621" y="49320"/>
                          <a:pt x="14990" y="47716"/>
                        </a:cubicBezTo>
                        <a:cubicBezTo>
                          <a:pt x="13328" y="46112"/>
                          <a:pt x="12527" y="44046"/>
                          <a:pt x="12527" y="41424"/>
                        </a:cubicBezTo>
                        <a:cubicBezTo>
                          <a:pt x="12527" y="39049"/>
                          <a:pt x="13451" y="37260"/>
                          <a:pt x="15328" y="35872"/>
                        </a:cubicBezTo>
                        <a:cubicBezTo>
                          <a:pt x="17267" y="34453"/>
                          <a:pt x="20007" y="33713"/>
                          <a:pt x="23454" y="33713"/>
                        </a:cubicBezTo>
                        <a:cubicBezTo>
                          <a:pt x="26440" y="33713"/>
                          <a:pt x="28964" y="33929"/>
                          <a:pt x="30995" y="34361"/>
                        </a:cubicBezTo>
                        <a:cubicBezTo>
                          <a:pt x="32780" y="34731"/>
                          <a:pt x="34350" y="35255"/>
                          <a:pt x="35704" y="35903"/>
                        </a:cubicBezTo>
                        <a:lnTo>
                          <a:pt x="35704" y="43306"/>
                        </a:lnTo>
                        <a:close/>
                        <a:moveTo>
                          <a:pt x="42230" y="4997"/>
                        </a:moveTo>
                        <a:cubicBezTo>
                          <a:pt x="38105" y="1666"/>
                          <a:pt x="32657" y="0"/>
                          <a:pt x="26070" y="0"/>
                        </a:cubicBezTo>
                        <a:cubicBezTo>
                          <a:pt x="21915" y="0"/>
                          <a:pt x="18191" y="463"/>
                          <a:pt x="14990" y="1357"/>
                        </a:cubicBezTo>
                        <a:cubicBezTo>
                          <a:pt x="11789" y="2252"/>
                          <a:pt x="8741" y="3578"/>
                          <a:pt x="5910" y="5305"/>
                        </a:cubicBezTo>
                        <a:cubicBezTo>
                          <a:pt x="5510" y="5552"/>
                          <a:pt x="5356" y="6076"/>
                          <a:pt x="5571" y="6508"/>
                        </a:cubicBezTo>
                        <a:lnTo>
                          <a:pt x="9942" y="15114"/>
                        </a:lnTo>
                        <a:cubicBezTo>
                          <a:pt x="10065" y="15330"/>
                          <a:pt x="10250" y="15484"/>
                          <a:pt x="10496" y="15576"/>
                        </a:cubicBezTo>
                        <a:cubicBezTo>
                          <a:pt x="10588" y="15576"/>
                          <a:pt x="10681" y="15607"/>
                          <a:pt x="10773" y="15607"/>
                        </a:cubicBezTo>
                        <a:cubicBezTo>
                          <a:pt x="10927" y="15607"/>
                          <a:pt x="11081" y="15576"/>
                          <a:pt x="11204" y="15484"/>
                        </a:cubicBezTo>
                        <a:cubicBezTo>
                          <a:pt x="13389" y="14281"/>
                          <a:pt x="15636" y="13387"/>
                          <a:pt x="17945" y="12800"/>
                        </a:cubicBezTo>
                        <a:cubicBezTo>
                          <a:pt x="20222" y="12245"/>
                          <a:pt x="22869" y="11937"/>
                          <a:pt x="25763" y="11937"/>
                        </a:cubicBezTo>
                        <a:cubicBezTo>
                          <a:pt x="29025" y="11937"/>
                          <a:pt x="31518" y="12708"/>
                          <a:pt x="33211" y="14250"/>
                        </a:cubicBezTo>
                        <a:cubicBezTo>
                          <a:pt x="34873" y="15761"/>
                          <a:pt x="35704" y="17951"/>
                          <a:pt x="35704" y="20851"/>
                        </a:cubicBezTo>
                        <a:lnTo>
                          <a:pt x="35704" y="23812"/>
                        </a:lnTo>
                        <a:cubicBezTo>
                          <a:pt x="32503" y="22640"/>
                          <a:pt x="28502" y="22054"/>
                          <a:pt x="23793" y="22054"/>
                        </a:cubicBezTo>
                        <a:cubicBezTo>
                          <a:pt x="20438" y="22054"/>
                          <a:pt x="17329" y="22424"/>
                          <a:pt x="14466" y="23195"/>
                        </a:cubicBezTo>
                        <a:cubicBezTo>
                          <a:pt x="11604" y="23966"/>
                          <a:pt x="9049" y="25169"/>
                          <a:pt x="6925" y="26773"/>
                        </a:cubicBezTo>
                        <a:cubicBezTo>
                          <a:pt x="4771" y="28408"/>
                          <a:pt x="3078" y="30474"/>
                          <a:pt x="1847" y="32942"/>
                        </a:cubicBezTo>
                        <a:cubicBezTo>
                          <a:pt x="616" y="35409"/>
                          <a:pt x="0" y="38370"/>
                          <a:pt x="0" y="41732"/>
                        </a:cubicBezTo>
                        <a:cubicBezTo>
                          <a:pt x="0" y="45372"/>
                          <a:pt x="646" y="48580"/>
                          <a:pt x="1908" y="51171"/>
                        </a:cubicBezTo>
                        <a:cubicBezTo>
                          <a:pt x="3170" y="53793"/>
                          <a:pt x="4832" y="55921"/>
                          <a:pt x="6802" y="57556"/>
                        </a:cubicBezTo>
                        <a:cubicBezTo>
                          <a:pt x="8803" y="59160"/>
                          <a:pt x="11050" y="60362"/>
                          <a:pt x="13512" y="61103"/>
                        </a:cubicBezTo>
                        <a:cubicBezTo>
                          <a:pt x="15944" y="61812"/>
                          <a:pt x="18406" y="62182"/>
                          <a:pt x="20838" y="62182"/>
                        </a:cubicBezTo>
                        <a:cubicBezTo>
                          <a:pt x="24101" y="62182"/>
                          <a:pt x="27178" y="61473"/>
                          <a:pt x="29979" y="60116"/>
                        </a:cubicBezTo>
                        <a:cubicBezTo>
                          <a:pt x="32072" y="59098"/>
                          <a:pt x="34012" y="57833"/>
                          <a:pt x="35674" y="56414"/>
                        </a:cubicBezTo>
                        <a:lnTo>
                          <a:pt x="35674" y="60085"/>
                        </a:lnTo>
                        <a:cubicBezTo>
                          <a:pt x="35674" y="60578"/>
                          <a:pt x="36074" y="61010"/>
                          <a:pt x="36566" y="61010"/>
                        </a:cubicBezTo>
                        <a:lnTo>
                          <a:pt x="47616" y="61010"/>
                        </a:lnTo>
                        <a:cubicBezTo>
                          <a:pt x="48109" y="61010"/>
                          <a:pt x="48509" y="60609"/>
                          <a:pt x="48509" y="60085"/>
                        </a:cubicBezTo>
                        <a:lnTo>
                          <a:pt x="48509" y="20326"/>
                        </a:lnTo>
                        <a:cubicBezTo>
                          <a:pt x="48509" y="13510"/>
                          <a:pt x="46385" y="8359"/>
                          <a:pt x="42199" y="4997"/>
                        </a:cubicBezTo>
                      </a:path>
                    </a:pathLst>
                  </a:custGeom>
                  <a:grpFill/>
                  <a:ln w="3075" cap="flat">
                    <a:noFill/>
                    <a:prstDash val="solid"/>
                    <a:miter/>
                  </a:ln>
                </p:spPr>
                <p:txBody>
                  <a:bodyPr rtlCol="0" anchor="ctr"/>
                  <a:lstStyle/>
                  <a:p>
                    <a:endParaRPr lang="en-IS">
                      <a:solidFill>
                        <a:schemeClr val="bg1"/>
                      </a:solidFill>
                    </a:endParaRPr>
                  </a:p>
                </p:txBody>
              </p:sp>
              <p:sp>
                <p:nvSpPr>
                  <p:cNvPr id="11" name="Freeform 10">
                    <a:extLst>
                      <a:ext uri="{FF2B5EF4-FFF2-40B4-BE49-F238E27FC236}">
                        <a16:creationId xmlns:a16="http://schemas.microsoft.com/office/drawing/2014/main" id="{63EAF362-D546-B4AC-1573-0E68E5FE3969}"/>
                      </a:ext>
                    </a:extLst>
                  </p:cNvPr>
                  <p:cNvSpPr/>
                  <p:nvPr/>
                </p:nvSpPr>
                <p:spPr>
                  <a:xfrm>
                    <a:off x="11177762" y="619457"/>
                    <a:ext cx="50078" cy="90713"/>
                  </a:xfrm>
                  <a:custGeom>
                    <a:avLst/>
                    <a:gdLst>
                      <a:gd name="connsiteX0" fmla="*/ 33858 w 50078"/>
                      <a:gd name="connsiteY0" fmla="*/ 45650 h 90713"/>
                      <a:gd name="connsiteX1" fmla="*/ 25332 w 50078"/>
                      <a:gd name="connsiteY1" fmla="*/ 49814 h 90713"/>
                      <a:gd name="connsiteX2" fmla="*/ 21515 w 50078"/>
                      <a:gd name="connsiteY2" fmla="*/ 49166 h 90713"/>
                      <a:gd name="connsiteX3" fmla="*/ 17975 w 50078"/>
                      <a:gd name="connsiteY3" fmla="*/ 47439 h 90713"/>
                      <a:gd name="connsiteX4" fmla="*/ 14959 w 50078"/>
                      <a:gd name="connsiteY4" fmla="*/ 45125 h 90713"/>
                      <a:gd name="connsiteX5" fmla="*/ 12866 w 50078"/>
                      <a:gd name="connsiteY5" fmla="*/ 42843 h 90713"/>
                      <a:gd name="connsiteX6" fmla="*/ 12866 w 50078"/>
                      <a:gd name="connsiteY6" fmla="*/ 19216 h 90713"/>
                      <a:gd name="connsiteX7" fmla="*/ 18006 w 50078"/>
                      <a:gd name="connsiteY7" fmla="*/ 14559 h 90713"/>
                      <a:gd name="connsiteX8" fmla="*/ 24932 w 50078"/>
                      <a:gd name="connsiteY8" fmla="*/ 12461 h 90713"/>
                      <a:gd name="connsiteX9" fmla="*/ 33704 w 50078"/>
                      <a:gd name="connsiteY9" fmla="*/ 16995 h 90713"/>
                      <a:gd name="connsiteX10" fmla="*/ 36874 w 50078"/>
                      <a:gd name="connsiteY10" fmla="*/ 32387 h 90713"/>
                      <a:gd name="connsiteX11" fmla="*/ 33888 w 50078"/>
                      <a:gd name="connsiteY11" fmla="*/ 45650 h 90713"/>
                      <a:gd name="connsiteX12" fmla="*/ 43492 w 50078"/>
                      <a:gd name="connsiteY12" fmla="*/ 7649 h 90713"/>
                      <a:gd name="connsiteX13" fmla="*/ 36074 w 50078"/>
                      <a:gd name="connsiteY13" fmla="*/ 1851 h 90713"/>
                      <a:gd name="connsiteX14" fmla="*/ 27055 w 50078"/>
                      <a:gd name="connsiteY14" fmla="*/ 0 h 90713"/>
                      <a:gd name="connsiteX15" fmla="*/ 18406 w 50078"/>
                      <a:gd name="connsiteY15" fmla="*/ 2067 h 90713"/>
                      <a:gd name="connsiteX16" fmla="*/ 12958 w 50078"/>
                      <a:gd name="connsiteY16" fmla="*/ 5737 h 90713"/>
                      <a:gd name="connsiteX17" fmla="*/ 12958 w 50078"/>
                      <a:gd name="connsiteY17" fmla="*/ 2128 h 90713"/>
                      <a:gd name="connsiteX18" fmla="*/ 12066 w 50078"/>
                      <a:gd name="connsiteY18" fmla="*/ 1203 h 90713"/>
                      <a:gd name="connsiteX19" fmla="*/ 893 w 50078"/>
                      <a:gd name="connsiteY19" fmla="*/ 1203 h 90713"/>
                      <a:gd name="connsiteX20" fmla="*/ 0 w 50078"/>
                      <a:gd name="connsiteY20" fmla="*/ 2128 h 90713"/>
                      <a:gd name="connsiteX21" fmla="*/ 0 w 50078"/>
                      <a:gd name="connsiteY21" fmla="*/ 89819 h 90713"/>
                      <a:gd name="connsiteX22" fmla="*/ 431 w 50078"/>
                      <a:gd name="connsiteY22" fmla="*/ 90590 h 90713"/>
                      <a:gd name="connsiteX23" fmla="*/ 893 w 50078"/>
                      <a:gd name="connsiteY23" fmla="*/ 90713 h 90713"/>
                      <a:gd name="connsiteX24" fmla="*/ 1324 w 50078"/>
                      <a:gd name="connsiteY24" fmla="*/ 90621 h 90713"/>
                      <a:gd name="connsiteX25" fmla="*/ 12497 w 50078"/>
                      <a:gd name="connsiteY25" fmla="*/ 84760 h 90713"/>
                      <a:gd name="connsiteX26" fmla="*/ 12989 w 50078"/>
                      <a:gd name="connsiteY26" fmla="*/ 83958 h 90713"/>
                      <a:gd name="connsiteX27" fmla="*/ 12989 w 50078"/>
                      <a:gd name="connsiteY27" fmla="*/ 56785 h 90713"/>
                      <a:gd name="connsiteX28" fmla="*/ 17914 w 50078"/>
                      <a:gd name="connsiteY28" fmla="*/ 60116 h 90713"/>
                      <a:gd name="connsiteX29" fmla="*/ 26532 w 50078"/>
                      <a:gd name="connsiteY29" fmla="*/ 62213 h 90713"/>
                      <a:gd name="connsiteX30" fmla="*/ 35489 w 50078"/>
                      <a:gd name="connsiteY30" fmla="*/ 60362 h 90713"/>
                      <a:gd name="connsiteX31" fmla="*/ 43030 w 50078"/>
                      <a:gd name="connsiteY31" fmla="*/ 54718 h 90713"/>
                      <a:gd name="connsiteX32" fmla="*/ 48170 w 50078"/>
                      <a:gd name="connsiteY32" fmla="*/ 45310 h 90713"/>
                      <a:gd name="connsiteX33" fmla="*/ 50079 w 50078"/>
                      <a:gd name="connsiteY33" fmla="*/ 32047 h 90713"/>
                      <a:gd name="connsiteX34" fmla="*/ 48355 w 50078"/>
                      <a:gd name="connsiteY34" fmla="*/ 17612 h 90713"/>
                      <a:gd name="connsiteX35" fmla="*/ 43492 w 50078"/>
                      <a:gd name="connsiteY35" fmla="*/ 7619 h 9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0078" h="90713">
                        <a:moveTo>
                          <a:pt x="33858" y="45650"/>
                        </a:moveTo>
                        <a:cubicBezTo>
                          <a:pt x="31919" y="48457"/>
                          <a:pt x="29118" y="49814"/>
                          <a:pt x="25332" y="49814"/>
                        </a:cubicBezTo>
                        <a:cubicBezTo>
                          <a:pt x="23977" y="49814"/>
                          <a:pt x="22685" y="49598"/>
                          <a:pt x="21515" y="49166"/>
                        </a:cubicBezTo>
                        <a:cubicBezTo>
                          <a:pt x="20284" y="48703"/>
                          <a:pt x="19083" y="48117"/>
                          <a:pt x="17975" y="47439"/>
                        </a:cubicBezTo>
                        <a:cubicBezTo>
                          <a:pt x="16867" y="46729"/>
                          <a:pt x="15852" y="45958"/>
                          <a:pt x="14959" y="45125"/>
                        </a:cubicBezTo>
                        <a:cubicBezTo>
                          <a:pt x="14128" y="44354"/>
                          <a:pt x="13420" y="43614"/>
                          <a:pt x="12866" y="42843"/>
                        </a:cubicBezTo>
                        <a:lnTo>
                          <a:pt x="12866" y="19216"/>
                        </a:lnTo>
                        <a:cubicBezTo>
                          <a:pt x="14220" y="17489"/>
                          <a:pt x="15975" y="15916"/>
                          <a:pt x="18006" y="14559"/>
                        </a:cubicBezTo>
                        <a:cubicBezTo>
                          <a:pt x="20099" y="13171"/>
                          <a:pt x="22408" y="12461"/>
                          <a:pt x="24932" y="12461"/>
                        </a:cubicBezTo>
                        <a:cubicBezTo>
                          <a:pt x="28779" y="12461"/>
                          <a:pt x="31672" y="13942"/>
                          <a:pt x="33704" y="16995"/>
                        </a:cubicBezTo>
                        <a:cubicBezTo>
                          <a:pt x="35797" y="20111"/>
                          <a:pt x="36874" y="25292"/>
                          <a:pt x="36874" y="32387"/>
                        </a:cubicBezTo>
                        <a:cubicBezTo>
                          <a:pt x="36874" y="38309"/>
                          <a:pt x="35858" y="42781"/>
                          <a:pt x="33888" y="45650"/>
                        </a:cubicBezTo>
                        <a:moveTo>
                          <a:pt x="43492" y="7649"/>
                        </a:moveTo>
                        <a:cubicBezTo>
                          <a:pt x="41399" y="5058"/>
                          <a:pt x="38906" y="3084"/>
                          <a:pt x="36074" y="1851"/>
                        </a:cubicBezTo>
                        <a:cubicBezTo>
                          <a:pt x="33273" y="617"/>
                          <a:pt x="30226" y="0"/>
                          <a:pt x="27055" y="0"/>
                        </a:cubicBezTo>
                        <a:cubicBezTo>
                          <a:pt x="23885" y="0"/>
                          <a:pt x="20961" y="679"/>
                          <a:pt x="18406" y="2067"/>
                        </a:cubicBezTo>
                        <a:cubicBezTo>
                          <a:pt x="16498" y="3084"/>
                          <a:pt x="14682" y="4318"/>
                          <a:pt x="12958" y="5737"/>
                        </a:cubicBezTo>
                        <a:lnTo>
                          <a:pt x="12958" y="2128"/>
                        </a:lnTo>
                        <a:cubicBezTo>
                          <a:pt x="12958" y="1635"/>
                          <a:pt x="12558" y="1203"/>
                          <a:pt x="12066" y="1203"/>
                        </a:cubicBezTo>
                        <a:lnTo>
                          <a:pt x="893" y="1203"/>
                        </a:lnTo>
                        <a:cubicBezTo>
                          <a:pt x="400" y="1203"/>
                          <a:pt x="0" y="1604"/>
                          <a:pt x="0" y="2128"/>
                        </a:cubicBezTo>
                        <a:lnTo>
                          <a:pt x="0" y="89819"/>
                        </a:lnTo>
                        <a:cubicBezTo>
                          <a:pt x="0" y="90127"/>
                          <a:pt x="154" y="90436"/>
                          <a:pt x="431" y="90590"/>
                        </a:cubicBezTo>
                        <a:cubicBezTo>
                          <a:pt x="585" y="90683"/>
                          <a:pt x="739" y="90713"/>
                          <a:pt x="893" y="90713"/>
                        </a:cubicBezTo>
                        <a:cubicBezTo>
                          <a:pt x="1046" y="90713"/>
                          <a:pt x="1170" y="90683"/>
                          <a:pt x="1324" y="90621"/>
                        </a:cubicBezTo>
                        <a:lnTo>
                          <a:pt x="12497" y="84760"/>
                        </a:lnTo>
                        <a:cubicBezTo>
                          <a:pt x="12804" y="84606"/>
                          <a:pt x="12989" y="84298"/>
                          <a:pt x="12989" y="83958"/>
                        </a:cubicBezTo>
                        <a:lnTo>
                          <a:pt x="12989" y="56785"/>
                        </a:lnTo>
                        <a:cubicBezTo>
                          <a:pt x="14374" y="58018"/>
                          <a:pt x="16036" y="59129"/>
                          <a:pt x="17914" y="60116"/>
                        </a:cubicBezTo>
                        <a:cubicBezTo>
                          <a:pt x="20592" y="61504"/>
                          <a:pt x="23485" y="62213"/>
                          <a:pt x="26532" y="62213"/>
                        </a:cubicBezTo>
                        <a:cubicBezTo>
                          <a:pt x="29579" y="62213"/>
                          <a:pt x="32627" y="61596"/>
                          <a:pt x="35489" y="60362"/>
                        </a:cubicBezTo>
                        <a:cubicBezTo>
                          <a:pt x="38352" y="59129"/>
                          <a:pt x="40875" y="57247"/>
                          <a:pt x="43030" y="54718"/>
                        </a:cubicBezTo>
                        <a:cubicBezTo>
                          <a:pt x="45185" y="52220"/>
                          <a:pt x="46908" y="49043"/>
                          <a:pt x="48170" y="45310"/>
                        </a:cubicBezTo>
                        <a:cubicBezTo>
                          <a:pt x="49432" y="41578"/>
                          <a:pt x="50079" y="37137"/>
                          <a:pt x="50079" y="32047"/>
                        </a:cubicBezTo>
                        <a:cubicBezTo>
                          <a:pt x="50079" y="26464"/>
                          <a:pt x="49494" y="21622"/>
                          <a:pt x="48355" y="17612"/>
                        </a:cubicBezTo>
                        <a:cubicBezTo>
                          <a:pt x="47185" y="13572"/>
                          <a:pt x="45554" y="10209"/>
                          <a:pt x="43492" y="7619"/>
                        </a:cubicBezTo>
                      </a:path>
                    </a:pathLst>
                  </a:custGeom>
                  <a:grpFill/>
                  <a:ln w="3075" cap="flat">
                    <a:noFill/>
                    <a:prstDash val="solid"/>
                    <a:miter/>
                  </a:ln>
                </p:spPr>
                <p:txBody>
                  <a:bodyPr rtlCol="0" anchor="ctr"/>
                  <a:lstStyle/>
                  <a:p>
                    <a:endParaRPr lang="en-IS">
                      <a:solidFill>
                        <a:schemeClr val="bg1"/>
                      </a:solidFill>
                    </a:endParaRPr>
                  </a:p>
                </p:txBody>
              </p:sp>
              <p:sp>
                <p:nvSpPr>
                  <p:cNvPr id="12" name="Freeform 11">
                    <a:extLst>
                      <a:ext uri="{FF2B5EF4-FFF2-40B4-BE49-F238E27FC236}">
                        <a16:creationId xmlns:a16="http://schemas.microsoft.com/office/drawing/2014/main" id="{9699C473-4361-B860-21EF-494B367D1853}"/>
                      </a:ext>
                    </a:extLst>
                  </p:cNvPr>
                  <p:cNvSpPr/>
                  <p:nvPr/>
                </p:nvSpPr>
                <p:spPr>
                  <a:xfrm>
                    <a:off x="11234335" y="598174"/>
                    <a:ext cx="35304" cy="83495"/>
                  </a:xfrm>
                  <a:custGeom>
                    <a:avLst/>
                    <a:gdLst>
                      <a:gd name="connsiteX0" fmla="*/ 34381 w 35304"/>
                      <a:gd name="connsiteY0" fmla="*/ 22516 h 83495"/>
                      <a:gd name="connsiteX1" fmla="*/ 21053 w 35304"/>
                      <a:gd name="connsiteY1" fmla="*/ 22516 h 83495"/>
                      <a:gd name="connsiteX2" fmla="*/ 21053 w 35304"/>
                      <a:gd name="connsiteY2" fmla="*/ 894 h 83495"/>
                      <a:gd name="connsiteX3" fmla="*/ 20622 w 35304"/>
                      <a:gd name="connsiteY3" fmla="*/ 123 h 83495"/>
                      <a:gd name="connsiteX4" fmla="*/ 20161 w 35304"/>
                      <a:gd name="connsiteY4" fmla="*/ 0 h 83495"/>
                      <a:gd name="connsiteX5" fmla="*/ 19730 w 35304"/>
                      <a:gd name="connsiteY5" fmla="*/ 93 h 83495"/>
                      <a:gd name="connsiteX6" fmla="*/ 8680 w 35304"/>
                      <a:gd name="connsiteY6" fmla="*/ 6045 h 83495"/>
                      <a:gd name="connsiteX7" fmla="*/ 8187 w 35304"/>
                      <a:gd name="connsiteY7" fmla="*/ 6847 h 83495"/>
                      <a:gd name="connsiteX8" fmla="*/ 8187 w 35304"/>
                      <a:gd name="connsiteY8" fmla="*/ 22486 h 83495"/>
                      <a:gd name="connsiteX9" fmla="*/ 893 w 35304"/>
                      <a:gd name="connsiteY9" fmla="*/ 22486 h 83495"/>
                      <a:gd name="connsiteX10" fmla="*/ 0 w 35304"/>
                      <a:gd name="connsiteY10" fmla="*/ 23411 h 83495"/>
                      <a:gd name="connsiteX11" fmla="*/ 0 w 35304"/>
                      <a:gd name="connsiteY11" fmla="*/ 33775 h 83495"/>
                      <a:gd name="connsiteX12" fmla="*/ 893 w 35304"/>
                      <a:gd name="connsiteY12" fmla="*/ 34700 h 83495"/>
                      <a:gd name="connsiteX13" fmla="*/ 8187 w 35304"/>
                      <a:gd name="connsiteY13" fmla="*/ 34700 h 83495"/>
                      <a:gd name="connsiteX14" fmla="*/ 8187 w 35304"/>
                      <a:gd name="connsiteY14" fmla="*/ 67241 h 83495"/>
                      <a:gd name="connsiteX15" fmla="*/ 11881 w 35304"/>
                      <a:gd name="connsiteY15" fmla="*/ 79455 h 83495"/>
                      <a:gd name="connsiteX16" fmla="*/ 22007 w 35304"/>
                      <a:gd name="connsiteY16" fmla="*/ 83496 h 83495"/>
                      <a:gd name="connsiteX17" fmla="*/ 28410 w 35304"/>
                      <a:gd name="connsiteY17" fmla="*/ 82756 h 83495"/>
                      <a:gd name="connsiteX18" fmla="*/ 33519 w 35304"/>
                      <a:gd name="connsiteY18" fmla="*/ 80720 h 83495"/>
                      <a:gd name="connsiteX19" fmla="*/ 33950 w 35304"/>
                      <a:gd name="connsiteY19" fmla="*/ 80041 h 83495"/>
                      <a:gd name="connsiteX20" fmla="*/ 35274 w 35304"/>
                      <a:gd name="connsiteY20" fmla="*/ 69986 h 83495"/>
                      <a:gd name="connsiteX21" fmla="*/ 34873 w 35304"/>
                      <a:gd name="connsiteY21" fmla="*/ 69091 h 83495"/>
                      <a:gd name="connsiteX22" fmla="*/ 34381 w 35304"/>
                      <a:gd name="connsiteY22" fmla="*/ 68937 h 83495"/>
                      <a:gd name="connsiteX23" fmla="*/ 33919 w 35304"/>
                      <a:gd name="connsiteY23" fmla="*/ 69061 h 83495"/>
                      <a:gd name="connsiteX24" fmla="*/ 30287 w 35304"/>
                      <a:gd name="connsiteY24" fmla="*/ 70572 h 83495"/>
                      <a:gd name="connsiteX25" fmla="*/ 26070 w 35304"/>
                      <a:gd name="connsiteY25" fmla="*/ 71251 h 83495"/>
                      <a:gd name="connsiteX26" fmla="*/ 22192 w 35304"/>
                      <a:gd name="connsiteY26" fmla="*/ 70078 h 83495"/>
                      <a:gd name="connsiteX27" fmla="*/ 21084 w 35304"/>
                      <a:gd name="connsiteY27" fmla="*/ 65205 h 83495"/>
                      <a:gd name="connsiteX28" fmla="*/ 21084 w 35304"/>
                      <a:gd name="connsiteY28" fmla="*/ 34669 h 83495"/>
                      <a:gd name="connsiteX29" fmla="*/ 34412 w 35304"/>
                      <a:gd name="connsiteY29" fmla="*/ 34669 h 83495"/>
                      <a:gd name="connsiteX30" fmla="*/ 35304 w 35304"/>
                      <a:gd name="connsiteY30" fmla="*/ 33744 h 83495"/>
                      <a:gd name="connsiteX31" fmla="*/ 35304 w 35304"/>
                      <a:gd name="connsiteY31" fmla="*/ 23380 h 83495"/>
                      <a:gd name="connsiteX32" fmla="*/ 34412 w 35304"/>
                      <a:gd name="connsiteY32" fmla="*/ 22455 h 83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5304" h="83495">
                        <a:moveTo>
                          <a:pt x="34381" y="22516"/>
                        </a:moveTo>
                        <a:lnTo>
                          <a:pt x="21053" y="22516"/>
                        </a:lnTo>
                        <a:lnTo>
                          <a:pt x="21053" y="894"/>
                        </a:lnTo>
                        <a:cubicBezTo>
                          <a:pt x="21053" y="586"/>
                          <a:pt x="20899" y="278"/>
                          <a:pt x="20622" y="123"/>
                        </a:cubicBezTo>
                        <a:cubicBezTo>
                          <a:pt x="20468" y="31"/>
                          <a:pt x="20315" y="0"/>
                          <a:pt x="20161" y="0"/>
                        </a:cubicBezTo>
                        <a:cubicBezTo>
                          <a:pt x="20007" y="0"/>
                          <a:pt x="19853" y="31"/>
                          <a:pt x="19730" y="93"/>
                        </a:cubicBezTo>
                        <a:lnTo>
                          <a:pt x="8680" y="6045"/>
                        </a:lnTo>
                        <a:cubicBezTo>
                          <a:pt x="8372" y="6200"/>
                          <a:pt x="8187" y="6508"/>
                          <a:pt x="8187" y="6847"/>
                        </a:cubicBezTo>
                        <a:lnTo>
                          <a:pt x="8187" y="22486"/>
                        </a:lnTo>
                        <a:lnTo>
                          <a:pt x="893" y="22486"/>
                        </a:lnTo>
                        <a:cubicBezTo>
                          <a:pt x="400" y="22486"/>
                          <a:pt x="0" y="22887"/>
                          <a:pt x="0" y="23411"/>
                        </a:cubicBezTo>
                        <a:lnTo>
                          <a:pt x="0" y="33775"/>
                        </a:lnTo>
                        <a:cubicBezTo>
                          <a:pt x="0" y="34268"/>
                          <a:pt x="400" y="34700"/>
                          <a:pt x="893" y="34700"/>
                        </a:cubicBezTo>
                        <a:lnTo>
                          <a:pt x="8187" y="34700"/>
                        </a:lnTo>
                        <a:lnTo>
                          <a:pt x="8187" y="67241"/>
                        </a:lnTo>
                        <a:cubicBezTo>
                          <a:pt x="8187" y="72669"/>
                          <a:pt x="9419" y="76803"/>
                          <a:pt x="11881" y="79455"/>
                        </a:cubicBezTo>
                        <a:cubicBezTo>
                          <a:pt x="14343" y="82139"/>
                          <a:pt x="17760" y="83496"/>
                          <a:pt x="22007" y="83496"/>
                        </a:cubicBezTo>
                        <a:cubicBezTo>
                          <a:pt x="24347" y="83496"/>
                          <a:pt x="26501" y="83249"/>
                          <a:pt x="28410" y="82756"/>
                        </a:cubicBezTo>
                        <a:cubicBezTo>
                          <a:pt x="30349" y="82262"/>
                          <a:pt x="32072" y="81583"/>
                          <a:pt x="33519" y="80720"/>
                        </a:cubicBezTo>
                        <a:cubicBezTo>
                          <a:pt x="33765" y="80566"/>
                          <a:pt x="33919" y="80319"/>
                          <a:pt x="33950" y="80041"/>
                        </a:cubicBezTo>
                        <a:lnTo>
                          <a:pt x="35274" y="69986"/>
                        </a:lnTo>
                        <a:cubicBezTo>
                          <a:pt x="35304" y="69647"/>
                          <a:pt x="35181" y="69307"/>
                          <a:pt x="34873" y="69091"/>
                        </a:cubicBezTo>
                        <a:cubicBezTo>
                          <a:pt x="34720" y="68999"/>
                          <a:pt x="34535" y="68937"/>
                          <a:pt x="34381" y="68937"/>
                        </a:cubicBezTo>
                        <a:cubicBezTo>
                          <a:pt x="34227" y="68937"/>
                          <a:pt x="34073" y="68968"/>
                          <a:pt x="33919" y="69061"/>
                        </a:cubicBezTo>
                        <a:cubicBezTo>
                          <a:pt x="32965" y="69616"/>
                          <a:pt x="31734" y="70109"/>
                          <a:pt x="30287" y="70572"/>
                        </a:cubicBezTo>
                        <a:cubicBezTo>
                          <a:pt x="28841" y="71035"/>
                          <a:pt x="27425" y="71251"/>
                          <a:pt x="26070" y="71251"/>
                        </a:cubicBezTo>
                        <a:cubicBezTo>
                          <a:pt x="24224" y="71251"/>
                          <a:pt x="22900" y="70850"/>
                          <a:pt x="22192" y="70078"/>
                        </a:cubicBezTo>
                        <a:cubicBezTo>
                          <a:pt x="21669" y="69554"/>
                          <a:pt x="21084" y="68259"/>
                          <a:pt x="21084" y="65205"/>
                        </a:cubicBezTo>
                        <a:lnTo>
                          <a:pt x="21084" y="34669"/>
                        </a:lnTo>
                        <a:lnTo>
                          <a:pt x="34412" y="34669"/>
                        </a:lnTo>
                        <a:cubicBezTo>
                          <a:pt x="34904" y="34669"/>
                          <a:pt x="35304" y="34268"/>
                          <a:pt x="35304" y="33744"/>
                        </a:cubicBezTo>
                        <a:lnTo>
                          <a:pt x="35304" y="23380"/>
                        </a:lnTo>
                        <a:cubicBezTo>
                          <a:pt x="35304" y="22887"/>
                          <a:pt x="34904" y="22455"/>
                          <a:pt x="34412" y="22455"/>
                        </a:cubicBezTo>
                      </a:path>
                    </a:pathLst>
                  </a:custGeom>
                  <a:grpFill/>
                  <a:ln w="3075" cap="flat">
                    <a:noFill/>
                    <a:prstDash val="solid"/>
                    <a:miter/>
                  </a:ln>
                </p:spPr>
                <p:txBody>
                  <a:bodyPr rtlCol="0" anchor="ctr"/>
                  <a:lstStyle/>
                  <a:p>
                    <a:endParaRPr lang="en-IS">
                      <a:solidFill>
                        <a:schemeClr val="bg1"/>
                      </a:solidFill>
                    </a:endParaRPr>
                  </a:p>
                </p:txBody>
              </p:sp>
              <p:sp>
                <p:nvSpPr>
                  <p:cNvPr id="13" name="Freeform 12">
                    <a:extLst>
                      <a:ext uri="{FF2B5EF4-FFF2-40B4-BE49-F238E27FC236}">
                        <a16:creationId xmlns:a16="http://schemas.microsoft.com/office/drawing/2014/main" id="{D48B4612-1766-10BF-F46F-4552B6EBD39F}"/>
                      </a:ext>
                    </a:extLst>
                  </p:cNvPr>
                  <p:cNvSpPr/>
                  <p:nvPr/>
                </p:nvSpPr>
                <p:spPr>
                  <a:xfrm>
                    <a:off x="11337657" y="619457"/>
                    <a:ext cx="45343" cy="62182"/>
                  </a:xfrm>
                  <a:custGeom>
                    <a:avLst/>
                    <a:gdLst>
                      <a:gd name="connsiteX0" fmla="*/ 44174 w 45343"/>
                      <a:gd name="connsiteY0" fmla="*/ 36890 h 62182"/>
                      <a:gd name="connsiteX1" fmla="*/ 40265 w 45343"/>
                      <a:gd name="connsiteY1" fmla="*/ 31523 h 62182"/>
                      <a:gd name="connsiteX2" fmla="*/ 33986 w 45343"/>
                      <a:gd name="connsiteY2" fmla="*/ 27513 h 62182"/>
                      <a:gd name="connsiteX3" fmla="*/ 25491 w 45343"/>
                      <a:gd name="connsiteY3" fmla="*/ 23904 h 62182"/>
                      <a:gd name="connsiteX4" fmla="*/ 20258 w 45343"/>
                      <a:gd name="connsiteY4" fmla="*/ 21560 h 62182"/>
                      <a:gd name="connsiteX5" fmla="*/ 17180 w 45343"/>
                      <a:gd name="connsiteY5" fmla="*/ 19617 h 62182"/>
                      <a:gd name="connsiteX6" fmla="*/ 15795 w 45343"/>
                      <a:gd name="connsiteY6" fmla="*/ 18013 h 62182"/>
                      <a:gd name="connsiteX7" fmla="*/ 15456 w 45343"/>
                      <a:gd name="connsiteY7" fmla="*/ 16348 h 62182"/>
                      <a:gd name="connsiteX8" fmla="*/ 16965 w 45343"/>
                      <a:gd name="connsiteY8" fmla="*/ 13263 h 62182"/>
                      <a:gd name="connsiteX9" fmla="*/ 22413 w 45343"/>
                      <a:gd name="connsiteY9" fmla="*/ 11968 h 62182"/>
                      <a:gd name="connsiteX10" fmla="*/ 29892 w 45343"/>
                      <a:gd name="connsiteY10" fmla="*/ 13140 h 62182"/>
                      <a:gd name="connsiteX11" fmla="*/ 36756 w 45343"/>
                      <a:gd name="connsiteY11" fmla="*/ 16779 h 62182"/>
                      <a:gd name="connsiteX12" fmla="*/ 37464 w 45343"/>
                      <a:gd name="connsiteY12" fmla="*/ 16934 h 62182"/>
                      <a:gd name="connsiteX13" fmla="*/ 38049 w 45343"/>
                      <a:gd name="connsiteY13" fmla="*/ 16502 h 62182"/>
                      <a:gd name="connsiteX14" fmla="*/ 42973 w 45343"/>
                      <a:gd name="connsiteY14" fmla="*/ 7773 h 62182"/>
                      <a:gd name="connsiteX15" fmla="*/ 42727 w 45343"/>
                      <a:gd name="connsiteY15" fmla="*/ 6601 h 62182"/>
                      <a:gd name="connsiteX16" fmla="*/ 33555 w 45343"/>
                      <a:gd name="connsiteY16" fmla="*/ 1820 h 62182"/>
                      <a:gd name="connsiteX17" fmla="*/ 22690 w 45343"/>
                      <a:gd name="connsiteY17" fmla="*/ 0 h 62182"/>
                      <a:gd name="connsiteX18" fmla="*/ 14564 w 45343"/>
                      <a:gd name="connsiteY18" fmla="*/ 1018 h 62182"/>
                      <a:gd name="connsiteX19" fmla="*/ 8008 w 45343"/>
                      <a:gd name="connsiteY19" fmla="*/ 4133 h 62182"/>
                      <a:gd name="connsiteX20" fmla="*/ 3699 w 45343"/>
                      <a:gd name="connsiteY20" fmla="*/ 9438 h 62182"/>
                      <a:gd name="connsiteX21" fmla="*/ 2190 w 45343"/>
                      <a:gd name="connsiteY21" fmla="*/ 16687 h 62182"/>
                      <a:gd name="connsiteX22" fmla="*/ 3114 w 45343"/>
                      <a:gd name="connsiteY22" fmla="*/ 23010 h 62182"/>
                      <a:gd name="connsiteX23" fmla="*/ 6222 w 45343"/>
                      <a:gd name="connsiteY23" fmla="*/ 28038 h 62182"/>
                      <a:gd name="connsiteX24" fmla="*/ 11670 w 45343"/>
                      <a:gd name="connsiteY24" fmla="*/ 32109 h 62182"/>
                      <a:gd name="connsiteX25" fmla="*/ 19612 w 45343"/>
                      <a:gd name="connsiteY25" fmla="*/ 35749 h 62182"/>
                      <a:gd name="connsiteX26" fmla="*/ 29307 w 45343"/>
                      <a:gd name="connsiteY26" fmla="*/ 40098 h 62182"/>
                      <a:gd name="connsiteX27" fmla="*/ 32385 w 45343"/>
                      <a:gd name="connsiteY27" fmla="*/ 44601 h 62182"/>
                      <a:gd name="connsiteX28" fmla="*/ 22782 w 45343"/>
                      <a:gd name="connsiteY28" fmla="*/ 50091 h 62182"/>
                      <a:gd name="connsiteX29" fmla="*/ 14687 w 45343"/>
                      <a:gd name="connsiteY29" fmla="*/ 48703 h 62182"/>
                      <a:gd name="connsiteX30" fmla="*/ 6561 w 45343"/>
                      <a:gd name="connsiteY30" fmla="*/ 44508 h 62182"/>
                      <a:gd name="connsiteX31" fmla="*/ 5853 w 45343"/>
                      <a:gd name="connsiteY31" fmla="*/ 44354 h 62182"/>
                      <a:gd name="connsiteX32" fmla="*/ 5268 w 45343"/>
                      <a:gd name="connsiteY32" fmla="*/ 44786 h 62182"/>
                      <a:gd name="connsiteX33" fmla="*/ 128 w 45343"/>
                      <a:gd name="connsiteY33" fmla="*/ 53392 h 62182"/>
                      <a:gd name="connsiteX34" fmla="*/ 374 w 45343"/>
                      <a:gd name="connsiteY34" fmla="*/ 54595 h 62182"/>
                      <a:gd name="connsiteX35" fmla="*/ 10839 w 45343"/>
                      <a:gd name="connsiteY35" fmla="*/ 60023 h 62182"/>
                      <a:gd name="connsiteX36" fmla="*/ 22905 w 45343"/>
                      <a:gd name="connsiteY36" fmla="*/ 62182 h 62182"/>
                      <a:gd name="connsiteX37" fmla="*/ 31246 w 45343"/>
                      <a:gd name="connsiteY37" fmla="*/ 61288 h 62182"/>
                      <a:gd name="connsiteX38" fmla="*/ 38387 w 45343"/>
                      <a:gd name="connsiteY38" fmla="*/ 58296 h 62182"/>
                      <a:gd name="connsiteX39" fmla="*/ 43435 w 45343"/>
                      <a:gd name="connsiteY39" fmla="*/ 52744 h 62182"/>
                      <a:gd name="connsiteX40" fmla="*/ 45343 w 45343"/>
                      <a:gd name="connsiteY40" fmla="*/ 44200 h 62182"/>
                      <a:gd name="connsiteX41" fmla="*/ 44081 w 45343"/>
                      <a:gd name="connsiteY41" fmla="*/ 36890 h 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45343" h="62182">
                        <a:moveTo>
                          <a:pt x="44174" y="36890"/>
                        </a:moveTo>
                        <a:cubicBezTo>
                          <a:pt x="43312" y="34854"/>
                          <a:pt x="41988" y="33065"/>
                          <a:pt x="40265" y="31523"/>
                        </a:cubicBezTo>
                        <a:cubicBezTo>
                          <a:pt x="38572" y="30042"/>
                          <a:pt x="36448" y="28685"/>
                          <a:pt x="33986" y="27513"/>
                        </a:cubicBezTo>
                        <a:cubicBezTo>
                          <a:pt x="31554" y="26372"/>
                          <a:pt x="28692" y="25138"/>
                          <a:pt x="25491" y="23904"/>
                        </a:cubicBezTo>
                        <a:cubicBezTo>
                          <a:pt x="23336" y="23041"/>
                          <a:pt x="21551" y="22239"/>
                          <a:pt x="20258" y="21560"/>
                        </a:cubicBezTo>
                        <a:cubicBezTo>
                          <a:pt x="18965" y="20882"/>
                          <a:pt x="17950" y="20234"/>
                          <a:pt x="17180" y="19617"/>
                        </a:cubicBezTo>
                        <a:cubicBezTo>
                          <a:pt x="16472" y="19062"/>
                          <a:pt x="16010" y="18507"/>
                          <a:pt x="15795" y="18013"/>
                        </a:cubicBezTo>
                        <a:cubicBezTo>
                          <a:pt x="15549" y="17520"/>
                          <a:pt x="15456" y="16964"/>
                          <a:pt x="15456" y="16348"/>
                        </a:cubicBezTo>
                        <a:cubicBezTo>
                          <a:pt x="15456" y="15083"/>
                          <a:pt x="15949" y="14065"/>
                          <a:pt x="16965" y="13263"/>
                        </a:cubicBezTo>
                        <a:cubicBezTo>
                          <a:pt x="18042" y="12399"/>
                          <a:pt x="19889" y="11968"/>
                          <a:pt x="22413" y="11968"/>
                        </a:cubicBezTo>
                        <a:cubicBezTo>
                          <a:pt x="24937" y="11968"/>
                          <a:pt x="27584" y="12369"/>
                          <a:pt x="29892" y="13140"/>
                        </a:cubicBezTo>
                        <a:cubicBezTo>
                          <a:pt x="32201" y="13911"/>
                          <a:pt x="34509" y="15145"/>
                          <a:pt x="36756" y="16779"/>
                        </a:cubicBezTo>
                        <a:cubicBezTo>
                          <a:pt x="36971" y="16934"/>
                          <a:pt x="37218" y="16995"/>
                          <a:pt x="37464" y="16934"/>
                        </a:cubicBezTo>
                        <a:cubicBezTo>
                          <a:pt x="37710" y="16872"/>
                          <a:pt x="37926" y="16718"/>
                          <a:pt x="38049" y="16502"/>
                        </a:cubicBezTo>
                        <a:lnTo>
                          <a:pt x="42973" y="7773"/>
                        </a:lnTo>
                        <a:cubicBezTo>
                          <a:pt x="43189" y="7372"/>
                          <a:pt x="43097" y="6878"/>
                          <a:pt x="42727" y="6601"/>
                        </a:cubicBezTo>
                        <a:cubicBezTo>
                          <a:pt x="40111" y="4627"/>
                          <a:pt x="37033" y="3023"/>
                          <a:pt x="33555" y="1820"/>
                        </a:cubicBezTo>
                        <a:cubicBezTo>
                          <a:pt x="30077" y="617"/>
                          <a:pt x="26414" y="0"/>
                          <a:pt x="22690" y="0"/>
                        </a:cubicBezTo>
                        <a:cubicBezTo>
                          <a:pt x="19766" y="0"/>
                          <a:pt x="17057" y="339"/>
                          <a:pt x="14564" y="1018"/>
                        </a:cubicBezTo>
                        <a:cubicBezTo>
                          <a:pt x="12071" y="1696"/>
                          <a:pt x="9854" y="2776"/>
                          <a:pt x="8008" y="4133"/>
                        </a:cubicBezTo>
                        <a:cubicBezTo>
                          <a:pt x="6161" y="5552"/>
                          <a:pt x="4684" y="7341"/>
                          <a:pt x="3699" y="9438"/>
                        </a:cubicBezTo>
                        <a:cubicBezTo>
                          <a:pt x="2683" y="11536"/>
                          <a:pt x="2190" y="13973"/>
                          <a:pt x="2190" y="16687"/>
                        </a:cubicBezTo>
                        <a:cubicBezTo>
                          <a:pt x="2190" y="19062"/>
                          <a:pt x="2498" y="21190"/>
                          <a:pt x="3114" y="23010"/>
                        </a:cubicBezTo>
                        <a:cubicBezTo>
                          <a:pt x="3729" y="24861"/>
                          <a:pt x="4776" y="26557"/>
                          <a:pt x="6222" y="28038"/>
                        </a:cubicBezTo>
                        <a:cubicBezTo>
                          <a:pt x="7638" y="29487"/>
                          <a:pt x="9454" y="30875"/>
                          <a:pt x="11670" y="32109"/>
                        </a:cubicBezTo>
                        <a:cubicBezTo>
                          <a:pt x="13856" y="33343"/>
                          <a:pt x="16534" y="34577"/>
                          <a:pt x="19612" y="35749"/>
                        </a:cubicBezTo>
                        <a:cubicBezTo>
                          <a:pt x="23705" y="37353"/>
                          <a:pt x="26968" y="38802"/>
                          <a:pt x="29307" y="40098"/>
                        </a:cubicBezTo>
                        <a:cubicBezTo>
                          <a:pt x="31400" y="41270"/>
                          <a:pt x="32385" y="42719"/>
                          <a:pt x="32385" y="44601"/>
                        </a:cubicBezTo>
                        <a:cubicBezTo>
                          <a:pt x="32385" y="45958"/>
                          <a:pt x="32385" y="50091"/>
                          <a:pt x="22782" y="50091"/>
                        </a:cubicBezTo>
                        <a:cubicBezTo>
                          <a:pt x="20197" y="50091"/>
                          <a:pt x="17457" y="49629"/>
                          <a:pt x="14687" y="48703"/>
                        </a:cubicBezTo>
                        <a:cubicBezTo>
                          <a:pt x="11886" y="47778"/>
                          <a:pt x="9147" y="46359"/>
                          <a:pt x="6561" y="44508"/>
                        </a:cubicBezTo>
                        <a:cubicBezTo>
                          <a:pt x="6346" y="44354"/>
                          <a:pt x="6099" y="44293"/>
                          <a:pt x="5853" y="44354"/>
                        </a:cubicBezTo>
                        <a:cubicBezTo>
                          <a:pt x="5607" y="44416"/>
                          <a:pt x="5391" y="44570"/>
                          <a:pt x="5268" y="44786"/>
                        </a:cubicBezTo>
                        <a:lnTo>
                          <a:pt x="128" y="53392"/>
                        </a:lnTo>
                        <a:cubicBezTo>
                          <a:pt x="-118" y="53793"/>
                          <a:pt x="5" y="54317"/>
                          <a:pt x="374" y="54595"/>
                        </a:cubicBezTo>
                        <a:cubicBezTo>
                          <a:pt x="3360" y="56785"/>
                          <a:pt x="6869" y="58604"/>
                          <a:pt x="10839" y="60023"/>
                        </a:cubicBezTo>
                        <a:cubicBezTo>
                          <a:pt x="14810" y="61442"/>
                          <a:pt x="18873" y="62182"/>
                          <a:pt x="22905" y="62182"/>
                        </a:cubicBezTo>
                        <a:cubicBezTo>
                          <a:pt x="25798" y="62182"/>
                          <a:pt x="28599" y="61874"/>
                          <a:pt x="31246" y="61288"/>
                        </a:cubicBezTo>
                        <a:cubicBezTo>
                          <a:pt x="33924" y="60671"/>
                          <a:pt x="36325" y="59684"/>
                          <a:pt x="38387" y="58296"/>
                        </a:cubicBezTo>
                        <a:cubicBezTo>
                          <a:pt x="40480" y="56908"/>
                          <a:pt x="42173" y="55026"/>
                          <a:pt x="43435" y="52744"/>
                        </a:cubicBezTo>
                        <a:cubicBezTo>
                          <a:pt x="44697" y="50461"/>
                          <a:pt x="45343" y="47562"/>
                          <a:pt x="45343" y="44200"/>
                        </a:cubicBezTo>
                        <a:cubicBezTo>
                          <a:pt x="45343" y="41362"/>
                          <a:pt x="44913" y="38926"/>
                          <a:pt x="44081" y="36890"/>
                        </a:cubicBezTo>
                      </a:path>
                    </a:pathLst>
                  </a:custGeom>
                  <a:grpFill/>
                  <a:ln w="3075" cap="flat">
                    <a:noFill/>
                    <a:prstDash val="solid"/>
                    <a:miter/>
                  </a:ln>
                </p:spPr>
                <p:txBody>
                  <a:bodyPr rtlCol="0" anchor="ctr"/>
                  <a:lstStyle/>
                  <a:p>
                    <a:endParaRPr lang="en-IS">
                      <a:solidFill>
                        <a:schemeClr val="bg1"/>
                      </a:solidFill>
                    </a:endParaRPr>
                  </a:p>
                </p:txBody>
              </p:sp>
              <p:sp>
                <p:nvSpPr>
                  <p:cNvPr id="14" name="Freeform 13">
                    <a:extLst>
                      <a:ext uri="{FF2B5EF4-FFF2-40B4-BE49-F238E27FC236}">
                        <a16:creationId xmlns:a16="http://schemas.microsoft.com/office/drawing/2014/main" id="{68DA99A6-7DCC-EDE6-6AE2-48C814BC8230}"/>
                      </a:ext>
                    </a:extLst>
                  </p:cNvPr>
                  <p:cNvSpPr/>
                  <p:nvPr/>
                </p:nvSpPr>
                <p:spPr>
                  <a:xfrm>
                    <a:off x="11277673" y="619518"/>
                    <a:ext cx="53033" cy="62243"/>
                  </a:xfrm>
                  <a:custGeom>
                    <a:avLst/>
                    <a:gdLst>
                      <a:gd name="connsiteX0" fmla="*/ 37090 w 53033"/>
                      <a:gd name="connsiteY0" fmla="*/ 43429 h 62243"/>
                      <a:gd name="connsiteX1" fmla="*/ 26501 w 53033"/>
                      <a:gd name="connsiteY1" fmla="*/ 49598 h 62243"/>
                      <a:gd name="connsiteX2" fmla="*/ 17052 w 53033"/>
                      <a:gd name="connsiteY2" fmla="*/ 45033 h 62243"/>
                      <a:gd name="connsiteX3" fmla="*/ 12804 w 53033"/>
                      <a:gd name="connsiteY3" fmla="*/ 31091 h 62243"/>
                      <a:gd name="connsiteX4" fmla="*/ 16744 w 53033"/>
                      <a:gd name="connsiteY4" fmla="*/ 17520 h 62243"/>
                      <a:gd name="connsiteX5" fmla="*/ 26501 w 53033"/>
                      <a:gd name="connsiteY5" fmla="*/ 12585 h 62243"/>
                      <a:gd name="connsiteX6" fmla="*/ 36628 w 53033"/>
                      <a:gd name="connsiteY6" fmla="*/ 18044 h 62243"/>
                      <a:gd name="connsiteX7" fmla="*/ 40198 w 53033"/>
                      <a:gd name="connsiteY7" fmla="*/ 31091 h 62243"/>
                      <a:gd name="connsiteX8" fmla="*/ 37090 w 53033"/>
                      <a:gd name="connsiteY8" fmla="*/ 43460 h 62243"/>
                      <a:gd name="connsiteX9" fmla="*/ 26501 w 53033"/>
                      <a:gd name="connsiteY9" fmla="*/ 0 h 62243"/>
                      <a:gd name="connsiteX10" fmla="*/ 7603 w 53033"/>
                      <a:gd name="connsiteY10" fmla="*/ 8328 h 62243"/>
                      <a:gd name="connsiteX11" fmla="*/ 0 w 53033"/>
                      <a:gd name="connsiteY11" fmla="*/ 31122 h 62243"/>
                      <a:gd name="connsiteX12" fmla="*/ 8218 w 53033"/>
                      <a:gd name="connsiteY12" fmla="*/ 54564 h 62243"/>
                      <a:gd name="connsiteX13" fmla="*/ 26532 w 53033"/>
                      <a:gd name="connsiteY13" fmla="*/ 62244 h 62243"/>
                      <a:gd name="connsiteX14" fmla="*/ 47031 w 53033"/>
                      <a:gd name="connsiteY14" fmla="*/ 51911 h 62243"/>
                      <a:gd name="connsiteX15" fmla="*/ 53033 w 53033"/>
                      <a:gd name="connsiteY15" fmla="*/ 31153 h 62243"/>
                      <a:gd name="connsiteX16" fmla="*/ 46139 w 53033"/>
                      <a:gd name="connsiteY16" fmla="*/ 9222 h 62243"/>
                      <a:gd name="connsiteX17" fmla="*/ 26501 w 53033"/>
                      <a:gd name="connsiteY17" fmla="*/ 31 h 62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3033" h="62243">
                        <a:moveTo>
                          <a:pt x="37090" y="43429"/>
                        </a:moveTo>
                        <a:cubicBezTo>
                          <a:pt x="34566" y="47315"/>
                          <a:pt x="30626" y="49598"/>
                          <a:pt x="26501" y="49598"/>
                        </a:cubicBezTo>
                        <a:cubicBezTo>
                          <a:pt x="22931" y="49598"/>
                          <a:pt x="19484" y="48056"/>
                          <a:pt x="17052" y="45033"/>
                        </a:cubicBezTo>
                        <a:cubicBezTo>
                          <a:pt x="14313" y="41640"/>
                          <a:pt x="12804" y="36489"/>
                          <a:pt x="12804" y="31091"/>
                        </a:cubicBezTo>
                        <a:cubicBezTo>
                          <a:pt x="12804" y="25693"/>
                          <a:pt x="14128" y="20882"/>
                          <a:pt x="16744" y="17520"/>
                        </a:cubicBezTo>
                        <a:cubicBezTo>
                          <a:pt x="19207" y="14312"/>
                          <a:pt x="22839" y="12585"/>
                          <a:pt x="26501" y="12585"/>
                        </a:cubicBezTo>
                        <a:cubicBezTo>
                          <a:pt x="30410" y="12585"/>
                          <a:pt x="34135" y="14528"/>
                          <a:pt x="36628" y="18044"/>
                        </a:cubicBezTo>
                        <a:cubicBezTo>
                          <a:pt x="38967" y="21375"/>
                          <a:pt x="40198" y="26156"/>
                          <a:pt x="40198" y="31091"/>
                        </a:cubicBezTo>
                        <a:cubicBezTo>
                          <a:pt x="40198" y="35749"/>
                          <a:pt x="39183" y="40190"/>
                          <a:pt x="37090" y="43460"/>
                        </a:cubicBezTo>
                        <a:moveTo>
                          <a:pt x="26501" y="0"/>
                        </a:moveTo>
                        <a:cubicBezTo>
                          <a:pt x="19360" y="0"/>
                          <a:pt x="12374" y="2961"/>
                          <a:pt x="7603" y="8328"/>
                        </a:cubicBezTo>
                        <a:cubicBezTo>
                          <a:pt x="2586" y="14003"/>
                          <a:pt x="0" y="22300"/>
                          <a:pt x="0" y="31122"/>
                        </a:cubicBezTo>
                        <a:cubicBezTo>
                          <a:pt x="0" y="39943"/>
                          <a:pt x="2924" y="48858"/>
                          <a:pt x="8218" y="54564"/>
                        </a:cubicBezTo>
                        <a:cubicBezTo>
                          <a:pt x="12928" y="59653"/>
                          <a:pt x="19607" y="62244"/>
                          <a:pt x="26532" y="62244"/>
                        </a:cubicBezTo>
                        <a:cubicBezTo>
                          <a:pt x="34504" y="62244"/>
                          <a:pt x="42168" y="58450"/>
                          <a:pt x="47031" y="51911"/>
                        </a:cubicBezTo>
                        <a:cubicBezTo>
                          <a:pt x="51094" y="46452"/>
                          <a:pt x="53033" y="38956"/>
                          <a:pt x="53033" y="31153"/>
                        </a:cubicBezTo>
                        <a:cubicBezTo>
                          <a:pt x="53033" y="22825"/>
                          <a:pt x="50694" y="14805"/>
                          <a:pt x="46139" y="9222"/>
                        </a:cubicBezTo>
                        <a:cubicBezTo>
                          <a:pt x="41306" y="3269"/>
                          <a:pt x="34073" y="31"/>
                          <a:pt x="26501" y="31"/>
                        </a:cubicBezTo>
                      </a:path>
                    </a:pathLst>
                  </a:custGeom>
                  <a:grpFill/>
                  <a:ln w="3075" cap="flat">
                    <a:noFill/>
                    <a:prstDash val="solid"/>
                    <a:miter/>
                  </a:ln>
                </p:spPr>
                <p:txBody>
                  <a:bodyPr rtlCol="0" anchor="ctr"/>
                  <a:lstStyle/>
                  <a:p>
                    <a:endParaRPr lang="en-IS">
                      <a:solidFill>
                        <a:schemeClr val="bg1"/>
                      </a:solidFill>
                    </a:endParaRPr>
                  </a:p>
                </p:txBody>
              </p:sp>
            </p:grpSp>
            <p:sp>
              <p:nvSpPr>
                <p:cNvPr id="9" name="Freeform 8">
                  <a:extLst>
                    <a:ext uri="{FF2B5EF4-FFF2-40B4-BE49-F238E27FC236}">
                      <a16:creationId xmlns:a16="http://schemas.microsoft.com/office/drawing/2014/main" id="{F2098A53-0B2C-3732-75AE-EE9CE1907C16}"/>
                    </a:ext>
                  </a:extLst>
                </p:cNvPr>
                <p:cNvSpPr/>
                <p:nvPr/>
              </p:nvSpPr>
              <p:spPr>
                <a:xfrm>
                  <a:off x="11291955" y="598359"/>
                  <a:ext cx="24439" cy="12337"/>
                </a:xfrm>
                <a:custGeom>
                  <a:avLst/>
                  <a:gdLst>
                    <a:gd name="connsiteX0" fmla="*/ 12220 w 24439"/>
                    <a:gd name="connsiteY0" fmla="*/ 0 h 12337"/>
                    <a:gd name="connsiteX1" fmla="*/ 0 w 24439"/>
                    <a:gd name="connsiteY1" fmla="*/ 12338 h 12337"/>
                    <a:gd name="connsiteX2" fmla="*/ 24439 w 24439"/>
                    <a:gd name="connsiteY2" fmla="*/ 12338 h 12337"/>
                    <a:gd name="connsiteX3" fmla="*/ 12220 w 24439"/>
                    <a:gd name="connsiteY3" fmla="*/ 0 h 12337"/>
                  </a:gdLst>
                  <a:ahLst/>
                  <a:cxnLst>
                    <a:cxn ang="0">
                      <a:pos x="connsiteX0" y="connsiteY0"/>
                    </a:cxn>
                    <a:cxn ang="0">
                      <a:pos x="connsiteX1" y="connsiteY1"/>
                    </a:cxn>
                    <a:cxn ang="0">
                      <a:pos x="connsiteX2" y="connsiteY2"/>
                    </a:cxn>
                    <a:cxn ang="0">
                      <a:pos x="connsiteX3" y="connsiteY3"/>
                    </a:cxn>
                  </a:cxnLst>
                  <a:rect l="l" t="t" r="r" b="b"/>
                  <a:pathLst>
                    <a:path w="24439" h="12337">
                      <a:moveTo>
                        <a:pt x="12220" y="0"/>
                      </a:moveTo>
                      <a:lnTo>
                        <a:pt x="0" y="12338"/>
                      </a:lnTo>
                      <a:lnTo>
                        <a:pt x="24439" y="12338"/>
                      </a:lnTo>
                      <a:lnTo>
                        <a:pt x="12220" y="0"/>
                      </a:lnTo>
                      <a:close/>
                    </a:path>
                  </a:pathLst>
                </a:custGeom>
                <a:solidFill>
                  <a:srgbClr val="BED900"/>
                </a:solidFill>
                <a:ln w="3075" cap="flat">
                  <a:noFill/>
                  <a:prstDash val="solid"/>
                  <a:miter/>
                </a:ln>
              </p:spPr>
              <p:txBody>
                <a:bodyPr rtlCol="0" anchor="ctr"/>
                <a:lstStyle/>
                <a:p>
                  <a:endParaRPr lang="en-IS" dirty="0">
                    <a:solidFill>
                      <a:schemeClr val="bg1"/>
                    </a:solidFill>
                  </a:endParaRPr>
                </a:p>
              </p:txBody>
            </p:sp>
          </p:grpSp>
        </p:grpSp>
      </p:grpSp>
    </p:spTree>
    <p:extLst>
      <p:ext uri="{BB962C8B-B14F-4D97-AF65-F5344CB8AC3E}">
        <p14:creationId xmlns:p14="http://schemas.microsoft.com/office/powerpoint/2010/main" val="2643324263"/>
      </p:ext>
    </p:extLst>
  </p:cSld>
  <p:clrMapOvr>
    <a:masterClrMapping/>
  </p:clrMapOvr>
</p:sldLayout>
</file>

<file path=ppt/slideLayouts/slideLayout185.xml><?xml version="1.0" encoding="utf-8"?>
<p:sldLayout xmlns:a="http://schemas.openxmlformats.org/drawingml/2006/main" xmlns:r="http://schemas.openxmlformats.org/officeDocument/2006/relationships" xmlns:p="http://schemas.openxmlformats.org/presentationml/2006/main" preserve="1" userDrawn="1">
  <p:cSld name="Text image 5">
    <p:spTree>
      <p:nvGrpSpPr>
        <p:cNvPr id="1" name=""/>
        <p:cNvGrpSpPr/>
        <p:nvPr/>
      </p:nvGrpSpPr>
      <p:grpSpPr>
        <a:xfrm>
          <a:off x="0" y="0"/>
          <a:ext cx="0" cy="0"/>
          <a:chOff x="0" y="0"/>
          <a:chExt cx="0" cy="0"/>
        </a:xfrm>
      </p:grpSpPr>
      <p:pic>
        <p:nvPicPr>
          <p:cNvPr id="12" name="Graphic 11">
            <a:extLst>
              <a:ext uri="{FF2B5EF4-FFF2-40B4-BE49-F238E27FC236}">
                <a16:creationId xmlns:a16="http://schemas.microsoft.com/office/drawing/2014/main" id="{8B383420-9F84-4829-79AC-010F2B273FE8}"/>
              </a:ext>
            </a:extLst>
          </p:cNvPr>
          <p:cNvPicPr>
            <a:picLocks noChangeAspect="1"/>
          </p:cNvPicPr>
          <p:nvPr userDrawn="1"/>
        </p:nvPicPr>
        <p:blipFill rotWithShape="1">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l="1" r="27772" b="22512"/>
          <a:stretch/>
        </p:blipFill>
        <p:spPr>
          <a:xfrm>
            <a:off x="6095999" y="833891"/>
            <a:ext cx="6096001" cy="6024110"/>
          </a:xfrm>
          <a:prstGeom prst="rect">
            <a:avLst/>
          </a:prstGeom>
        </p:spPr>
      </p:pic>
      <p:sp>
        <p:nvSpPr>
          <p:cNvPr id="9" name="Text Placeholder 8">
            <a:extLst>
              <a:ext uri="{FF2B5EF4-FFF2-40B4-BE49-F238E27FC236}">
                <a16:creationId xmlns:a16="http://schemas.microsoft.com/office/drawing/2014/main" id="{D653EB8C-1F16-6149-AC51-A20753742745}"/>
              </a:ext>
            </a:extLst>
          </p:cNvPr>
          <p:cNvSpPr>
            <a:spLocks noGrp="1"/>
          </p:cNvSpPr>
          <p:nvPr>
            <p:ph type="body" sz="quarter" idx="10" hasCustomPrompt="1"/>
          </p:nvPr>
        </p:nvSpPr>
        <p:spPr>
          <a:xfrm>
            <a:off x="340290" y="997527"/>
            <a:ext cx="5584521" cy="5369482"/>
          </a:xfrm>
          <a:prstGeom prst="rect">
            <a:avLst/>
          </a:prstGeom>
        </p:spPr>
        <p:txBody>
          <a:bodyPr/>
          <a:lstStyle>
            <a:lvl1pPr>
              <a:defRPr sz="2400">
                <a:solidFill>
                  <a:srgbClr val="323133"/>
                </a:solidFill>
                <a:latin typeface="Segoe UI" panose="020B0502040204020203"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dirty="0"/>
              <a:t>Click to edit text</a:t>
            </a:r>
          </a:p>
        </p:txBody>
      </p:sp>
      <p:pic>
        <p:nvPicPr>
          <p:cNvPr id="2" name="Graphic 1">
            <a:extLst>
              <a:ext uri="{FF2B5EF4-FFF2-40B4-BE49-F238E27FC236}">
                <a16:creationId xmlns:a16="http://schemas.microsoft.com/office/drawing/2014/main" id="{BCDF9311-3FD9-B0EF-EB5A-3BA98D6BA625}"/>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10483403" y="204230"/>
            <a:ext cx="1468192" cy="604550"/>
          </a:xfrm>
          <a:prstGeom prst="rect">
            <a:avLst/>
          </a:prstGeom>
        </p:spPr>
      </p:pic>
      <p:sp>
        <p:nvSpPr>
          <p:cNvPr id="4" name="Title Placeholder 12">
            <a:extLst>
              <a:ext uri="{FF2B5EF4-FFF2-40B4-BE49-F238E27FC236}">
                <a16:creationId xmlns:a16="http://schemas.microsoft.com/office/drawing/2014/main" id="{F6C3888F-A0B8-C507-03DE-BA1CE4BCE507}"/>
              </a:ext>
            </a:extLst>
          </p:cNvPr>
          <p:cNvSpPr>
            <a:spLocks noGrp="1"/>
          </p:cNvSpPr>
          <p:nvPr>
            <p:ph type="title" hasCustomPrompt="1"/>
          </p:nvPr>
        </p:nvSpPr>
        <p:spPr>
          <a:xfrm>
            <a:off x="340291" y="212186"/>
            <a:ext cx="9911149" cy="588637"/>
          </a:xfrm>
          <a:prstGeom prst="rect">
            <a:avLst/>
          </a:prstGeom>
        </p:spPr>
        <p:txBody>
          <a:bodyPr vert="horz" lIns="91440" tIns="45720" rIns="91440" bIns="45720" rtlCol="0" anchor="t" anchorCtr="0">
            <a:normAutofit/>
          </a:bodyPr>
          <a:lstStyle>
            <a:lvl1pPr>
              <a:defRPr>
                <a:solidFill>
                  <a:srgbClr val="361D5C"/>
                </a:solidFill>
              </a:defRPr>
            </a:lvl1pPr>
          </a:lstStyle>
          <a:p>
            <a:r>
              <a:rPr lang="en-GB" dirty="0"/>
              <a:t>Insert slide title</a:t>
            </a:r>
            <a:endParaRPr lang="en-IS" dirty="0"/>
          </a:p>
        </p:txBody>
      </p:sp>
      <p:sp>
        <p:nvSpPr>
          <p:cNvPr id="20" name="Freeform 19">
            <a:extLst>
              <a:ext uri="{FF2B5EF4-FFF2-40B4-BE49-F238E27FC236}">
                <a16:creationId xmlns:a16="http://schemas.microsoft.com/office/drawing/2014/main" id="{8FA3E15F-A38F-6E11-2161-604D7B076A3F}"/>
              </a:ext>
            </a:extLst>
          </p:cNvPr>
          <p:cNvSpPr/>
          <p:nvPr userDrawn="1"/>
        </p:nvSpPr>
        <p:spPr>
          <a:xfrm>
            <a:off x="6294401" y="1133139"/>
            <a:ext cx="5557308" cy="5233870"/>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F4F2F6"/>
          </a:solidFill>
          <a:ln w="12700" cap="flat">
            <a:solidFill>
              <a:srgbClr val="EEEBF2"/>
            </a:solid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29" name="Picture Placeholder 28">
            <a:extLst>
              <a:ext uri="{FF2B5EF4-FFF2-40B4-BE49-F238E27FC236}">
                <a16:creationId xmlns:a16="http://schemas.microsoft.com/office/drawing/2014/main" id="{2FA384D4-E2E7-C499-0C39-D30CCC968092}"/>
              </a:ext>
            </a:extLst>
          </p:cNvPr>
          <p:cNvSpPr>
            <a:spLocks noGrp="1"/>
          </p:cNvSpPr>
          <p:nvPr>
            <p:ph type="pic" sz="quarter" idx="11" hasCustomPrompt="1"/>
          </p:nvPr>
        </p:nvSpPr>
        <p:spPr>
          <a:xfrm>
            <a:off x="6358534" y="1197696"/>
            <a:ext cx="5428158" cy="5106617"/>
          </a:xfrm>
          <a:custGeom>
            <a:avLst/>
            <a:gdLst>
              <a:gd name="connsiteX0" fmla="*/ 83687 w 5428158"/>
              <a:gd name="connsiteY0" fmla="*/ 0 h 5106617"/>
              <a:gd name="connsiteX1" fmla="*/ 5345070 w 5428158"/>
              <a:gd name="connsiteY1" fmla="*/ 0 h 5106617"/>
              <a:gd name="connsiteX2" fmla="*/ 5358432 w 5428158"/>
              <a:gd name="connsiteY2" fmla="*/ 2697 h 5106617"/>
              <a:gd name="connsiteX3" fmla="*/ 5419708 w 5428158"/>
              <a:gd name="connsiteY3" fmla="*/ 63963 h 5106617"/>
              <a:gd name="connsiteX4" fmla="*/ 5428158 w 5428158"/>
              <a:gd name="connsiteY4" fmla="*/ 105813 h 5106617"/>
              <a:gd name="connsiteX5" fmla="*/ 5428158 w 5428158"/>
              <a:gd name="connsiteY5" fmla="*/ 4994454 h 5106617"/>
              <a:gd name="connsiteX6" fmla="*/ 5419708 w 5428158"/>
              <a:gd name="connsiteY6" fmla="*/ 5036304 h 5106617"/>
              <a:gd name="connsiteX7" fmla="*/ 5313612 w 5428158"/>
              <a:gd name="connsiteY7" fmla="*/ 5106617 h 5106617"/>
              <a:gd name="connsiteX8" fmla="*/ 115144 w 5428158"/>
              <a:gd name="connsiteY8" fmla="*/ 5106617 h 5106617"/>
              <a:gd name="connsiteX9" fmla="*/ 0 w 5428158"/>
              <a:gd name="connsiteY9" fmla="*/ 4991492 h 5106617"/>
              <a:gd name="connsiteX10" fmla="*/ 0 w 5428158"/>
              <a:gd name="connsiteY10" fmla="*/ 3555723 h 5106617"/>
              <a:gd name="connsiteX11" fmla="*/ 0 w 5428158"/>
              <a:gd name="connsiteY11" fmla="*/ 1544544 h 5106617"/>
              <a:gd name="connsiteX12" fmla="*/ 0 w 5428158"/>
              <a:gd name="connsiteY12" fmla="*/ 108775 h 5106617"/>
              <a:gd name="connsiteX13" fmla="*/ 70325 w 5428158"/>
              <a:gd name="connsiteY13" fmla="*/ 2697 h 5106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28158" h="5106617">
                <a:moveTo>
                  <a:pt x="83687" y="0"/>
                </a:moveTo>
                <a:lnTo>
                  <a:pt x="5345070" y="0"/>
                </a:lnTo>
                <a:lnTo>
                  <a:pt x="5358432" y="2697"/>
                </a:lnTo>
                <a:cubicBezTo>
                  <a:pt x="5385983" y="14348"/>
                  <a:pt x="5408054" y="36416"/>
                  <a:pt x="5419708" y="63963"/>
                </a:cubicBezTo>
                <a:lnTo>
                  <a:pt x="5428158" y="105813"/>
                </a:lnTo>
                <a:lnTo>
                  <a:pt x="5428158" y="4994454"/>
                </a:lnTo>
                <a:lnTo>
                  <a:pt x="5419708" y="5036304"/>
                </a:lnTo>
                <a:cubicBezTo>
                  <a:pt x="5402228" y="5077624"/>
                  <a:pt x="5361307" y="5106617"/>
                  <a:pt x="5313612" y="5106617"/>
                </a:cubicBezTo>
                <a:lnTo>
                  <a:pt x="115144" y="5106617"/>
                </a:lnTo>
                <a:cubicBezTo>
                  <a:pt x="51552" y="5106617"/>
                  <a:pt x="0" y="5055074"/>
                  <a:pt x="0" y="4991492"/>
                </a:cubicBezTo>
                <a:lnTo>
                  <a:pt x="0" y="3555723"/>
                </a:lnTo>
                <a:lnTo>
                  <a:pt x="0" y="1544544"/>
                </a:lnTo>
                <a:lnTo>
                  <a:pt x="0" y="108775"/>
                </a:lnTo>
                <a:cubicBezTo>
                  <a:pt x="0" y="61089"/>
                  <a:pt x="28998" y="20174"/>
                  <a:pt x="70325" y="2697"/>
                </a:cubicBezTo>
                <a:close/>
              </a:path>
            </a:pathLst>
          </a:custGeom>
        </p:spPr>
        <p:txBody>
          <a:bodyPr wrap="square">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dirty="0"/>
              <a:t>Click icon or drag and drop picture</a:t>
            </a:r>
          </a:p>
          <a:p>
            <a:endParaRPr lang="en-IS" dirty="0"/>
          </a:p>
        </p:txBody>
      </p:sp>
    </p:spTree>
    <p:extLst>
      <p:ext uri="{BB962C8B-B14F-4D97-AF65-F5344CB8AC3E}">
        <p14:creationId xmlns:p14="http://schemas.microsoft.com/office/powerpoint/2010/main" val="3684393624"/>
      </p:ext>
    </p:extLst>
  </p:cSld>
  <p:clrMapOvr>
    <a:masterClrMapping/>
  </p:clrMapOvr>
</p:sldLayout>
</file>

<file path=ppt/slideLayouts/slideLayout186.xml><?xml version="1.0" encoding="utf-8"?>
<p:sldLayout xmlns:a="http://schemas.openxmlformats.org/drawingml/2006/main" xmlns:r="http://schemas.openxmlformats.org/officeDocument/2006/relationships" xmlns:p="http://schemas.openxmlformats.org/presentationml/2006/main" preserve="1" userDrawn="1">
  <p:cSld name="Text image 6">
    <p:spTree>
      <p:nvGrpSpPr>
        <p:cNvPr id="1" name=""/>
        <p:cNvGrpSpPr/>
        <p:nvPr/>
      </p:nvGrpSpPr>
      <p:grpSpPr>
        <a:xfrm>
          <a:off x="0" y="0"/>
          <a:ext cx="0" cy="0"/>
          <a:chOff x="0" y="0"/>
          <a:chExt cx="0" cy="0"/>
        </a:xfrm>
      </p:grpSpPr>
      <p:sp>
        <p:nvSpPr>
          <p:cNvPr id="20" name="Round Single Corner Rectangle 19">
            <a:extLst>
              <a:ext uri="{FF2B5EF4-FFF2-40B4-BE49-F238E27FC236}">
                <a16:creationId xmlns:a16="http://schemas.microsoft.com/office/drawing/2014/main" id="{0AB6023A-8741-7AA6-D37C-3BAE9A9304E1}"/>
              </a:ext>
            </a:extLst>
          </p:cNvPr>
          <p:cNvSpPr/>
          <p:nvPr userDrawn="1"/>
        </p:nvSpPr>
        <p:spPr>
          <a:xfrm>
            <a:off x="0" y="99202"/>
            <a:ext cx="4990381" cy="6758798"/>
          </a:xfrm>
          <a:prstGeom prst="round1Rect">
            <a:avLst/>
          </a:prstGeom>
          <a:solidFill>
            <a:srgbClr val="F4F2F6"/>
          </a:solidFill>
          <a:ln>
            <a:solidFill>
              <a:srgbClr val="EEEBF2"/>
            </a:solidFill>
          </a:ln>
          <a:effectLst>
            <a:outerShdw blurRad="165100" dist="127000" dir="5400000" algn="ctr" rotWithShape="0">
              <a:srgbClr val="000000">
                <a:alpha val="1535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S"/>
          </a:p>
        </p:txBody>
      </p:sp>
      <p:sp>
        <p:nvSpPr>
          <p:cNvPr id="11" name="Text Placeholder 8">
            <a:extLst>
              <a:ext uri="{FF2B5EF4-FFF2-40B4-BE49-F238E27FC236}">
                <a16:creationId xmlns:a16="http://schemas.microsoft.com/office/drawing/2014/main" id="{93172F69-851E-354C-9F9C-79583502B72A}"/>
              </a:ext>
            </a:extLst>
          </p:cNvPr>
          <p:cNvSpPr>
            <a:spLocks noGrp="1"/>
          </p:cNvSpPr>
          <p:nvPr>
            <p:ph type="body" sz="quarter" idx="10" hasCustomPrompt="1"/>
          </p:nvPr>
        </p:nvSpPr>
        <p:spPr>
          <a:xfrm>
            <a:off x="5213445" y="997528"/>
            <a:ext cx="6638262" cy="5622476"/>
          </a:xfrm>
          <a:prstGeom prst="rect">
            <a:avLst/>
          </a:prstGeom>
        </p:spPr>
        <p:txBody>
          <a:bodyPr/>
          <a:lstStyle>
            <a:lvl1pPr>
              <a:defRPr sz="2400">
                <a:solidFill>
                  <a:srgbClr val="323133"/>
                </a:solidFill>
                <a:latin typeface="Segoe UI" panose="020B0502040204020203"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dirty="0"/>
              <a:t>Click to edit text</a:t>
            </a:r>
          </a:p>
        </p:txBody>
      </p:sp>
      <p:sp>
        <p:nvSpPr>
          <p:cNvPr id="4" name="Title Placeholder 12">
            <a:extLst>
              <a:ext uri="{FF2B5EF4-FFF2-40B4-BE49-F238E27FC236}">
                <a16:creationId xmlns:a16="http://schemas.microsoft.com/office/drawing/2014/main" id="{131FEF91-1FE3-8E28-2764-76018A39BBE9}"/>
              </a:ext>
            </a:extLst>
          </p:cNvPr>
          <p:cNvSpPr>
            <a:spLocks noGrp="1"/>
          </p:cNvSpPr>
          <p:nvPr>
            <p:ph type="title" hasCustomPrompt="1"/>
          </p:nvPr>
        </p:nvSpPr>
        <p:spPr>
          <a:xfrm>
            <a:off x="5213445" y="212186"/>
            <a:ext cx="6638262" cy="588637"/>
          </a:xfrm>
          <a:prstGeom prst="rect">
            <a:avLst/>
          </a:prstGeom>
        </p:spPr>
        <p:txBody>
          <a:bodyPr vert="horz" lIns="91440" tIns="45720" rIns="91440" bIns="45720" rtlCol="0" anchor="t" anchorCtr="0">
            <a:normAutofit/>
          </a:bodyPr>
          <a:lstStyle>
            <a:lvl1pPr>
              <a:defRPr>
                <a:solidFill>
                  <a:srgbClr val="361D5C"/>
                </a:solidFill>
              </a:defRPr>
            </a:lvl1pPr>
          </a:lstStyle>
          <a:p>
            <a:r>
              <a:rPr lang="en-GB" dirty="0"/>
              <a:t>Insert slide title</a:t>
            </a:r>
            <a:endParaRPr lang="en-IS" dirty="0"/>
          </a:p>
        </p:txBody>
      </p:sp>
      <p:sp>
        <p:nvSpPr>
          <p:cNvPr id="33" name="Picture Placeholder 32">
            <a:extLst>
              <a:ext uri="{FF2B5EF4-FFF2-40B4-BE49-F238E27FC236}">
                <a16:creationId xmlns:a16="http://schemas.microsoft.com/office/drawing/2014/main" id="{1478219C-D55C-D710-3833-42907EF40FCB}"/>
              </a:ext>
            </a:extLst>
          </p:cNvPr>
          <p:cNvSpPr>
            <a:spLocks noGrp="1"/>
          </p:cNvSpPr>
          <p:nvPr>
            <p:ph type="pic" sz="quarter" idx="11" hasCustomPrompt="1"/>
          </p:nvPr>
        </p:nvSpPr>
        <p:spPr>
          <a:xfrm>
            <a:off x="0" y="154546"/>
            <a:ext cx="4935828" cy="6703454"/>
          </a:xfrm>
          <a:custGeom>
            <a:avLst/>
            <a:gdLst>
              <a:gd name="connsiteX0" fmla="*/ 0 w 4935828"/>
              <a:gd name="connsiteY0" fmla="*/ 0 h 6703454"/>
              <a:gd name="connsiteX1" fmla="*/ 4113173 w 4935828"/>
              <a:gd name="connsiteY1" fmla="*/ 0 h 6703454"/>
              <a:gd name="connsiteX2" fmla="*/ 4935828 w 4935828"/>
              <a:gd name="connsiteY2" fmla="*/ 822655 h 6703454"/>
              <a:gd name="connsiteX3" fmla="*/ 4935828 w 4935828"/>
              <a:gd name="connsiteY3" fmla="*/ 6703454 h 6703454"/>
              <a:gd name="connsiteX4" fmla="*/ 2973249 w 4935828"/>
              <a:gd name="connsiteY4" fmla="*/ 6703454 h 6703454"/>
              <a:gd name="connsiteX5" fmla="*/ 2932837 w 4935828"/>
              <a:gd name="connsiteY5" fmla="*/ 6597898 h 6703454"/>
              <a:gd name="connsiteX6" fmla="*/ 2880680 w 4935828"/>
              <a:gd name="connsiteY6" fmla="*/ 6491283 h 6703454"/>
              <a:gd name="connsiteX7" fmla="*/ 2628203 w 4935828"/>
              <a:gd name="connsiteY7" fmla="*/ 6157395 h 6703454"/>
              <a:gd name="connsiteX8" fmla="*/ 1760557 w 4935828"/>
              <a:gd name="connsiteY8" fmla="*/ 5798930 h 6703454"/>
              <a:gd name="connsiteX9" fmla="*/ 656137 w 4935828"/>
              <a:gd name="connsiteY9" fmla="*/ 6135592 h 6703454"/>
              <a:gd name="connsiteX10" fmla="*/ 92317 w 4935828"/>
              <a:gd name="connsiteY10" fmla="*/ 6335050 h 6703454"/>
              <a:gd name="connsiteX11" fmla="*/ 92699 w 4935828"/>
              <a:gd name="connsiteY11" fmla="*/ 6335067 h 6703454"/>
              <a:gd name="connsiteX12" fmla="*/ 55908 w 4935828"/>
              <a:gd name="connsiteY12" fmla="*/ 6335938 h 6703454"/>
              <a:gd name="connsiteX13" fmla="*/ 54130 w 4935828"/>
              <a:gd name="connsiteY13" fmla="*/ 6335938 h 6703454"/>
              <a:gd name="connsiteX14" fmla="*/ 0 w 4935828"/>
              <a:gd name="connsiteY14" fmla="*/ 6342279 h 6703454"/>
              <a:gd name="connsiteX15" fmla="*/ 0 w 4935828"/>
              <a:gd name="connsiteY15" fmla="*/ 5804985 h 6703454"/>
              <a:gd name="connsiteX16" fmla="*/ 61725 w 4935828"/>
              <a:gd name="connsiteY16" fmla="*/ 5771545 h 6703454"/>
              <a:gd name="connsiteX17" fmla="*/ 313807 w 4935828"/>
              <a:gd name="connsiteY17" fmla="*/ 5298330 h 6703454"/>
              <a:gd name="connsiteX18" fmla="*/ 61725 w 4935828"/>
              <a:gd name="connsiteY18" fmla="*/ 4825115 h 6703454"/>
              <a:gd name="connsiteX19" fmla="*/ 0 w 4935828"/>
              <a:gd name="connsiteY19" fmla="*/ 4791676 h 6703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935828" h="6703454">
                <a:moveTo>
                  <a:pt x="0" y="0"/>
                </a:moveTo>
                <a:lnTo>
                  <a:pt x="4113173" y="0"/>
                </a:lnTo>
                <a:cubicBezTo>
                  <a:pt x="4567513" y="0"/>
                  <a:pt x="4935828" y="368315"/>
                  <a:pt x="4935828" y="822655"/>
                </a:cubicBezTo>
                <a:lnTo>
                  <a:pt x="4935828" y="6703454"/>
                </a:lnTo>
                <a:lnTo>
                  <a:pt x="2973249" y="6703454"/>
                </a:lnTo>
                <a:lnTo>
                  <a:pt x="2932837" y="6597898"/>
                </a:lnTo>
                <a:cubicBezTo>
                  <a:pt x="2917111" y="6561760"/>
                  <a:pt x="2899718" y="6526201"/>
                  <a:pt x="2880680" y="6491283"/>
                </a:cubicBezTo>
                <a:cubicBezTo>
                  <a:pt x="2816418" y="6372888"/>
                  <a:pt x="2731708" y="6260705"/>
                  <a:pt x="2628203" y="6157395"/>
                </a:cubicBezTo>
                <a:cubicBezTo>
                  <a:pt x="2351667" y="5881381"/>
                  <a:pt x="2056353" y="5790796"/>
                  <a:pt x="1760557" y="5798930"/>
                </a:cubicBezTo>
                <a:cubicBezTo>
                  <a:pt x="1380249" y="5809389"/>
                  <a:pt x="999146" y="5983039"/>
                  <a:pt x="656137" y="6135592"/>
                </a:cubicBezTo>
                <a:cubicBezTo>
                  <a:pt x="410327" y="6249107"/>
                  <a:pt x="230621" y="6324339"/>
                  <a:pt x="92317" y="6335050"/>
                </a:cubicBezTo>
                <a:lnTo>
                  <a:pt x="92699" y="6335067"/>
                </a:lnTo>
                <a:lnTo>
                  <a:pt x="55908" y="6335938"/>
                </a:lnTo>
                <a:cubicBezTo>
                  <a:pt x="55019" y="6335938"/>
                  <a:pt x="54574" y="6335495"/>
                  <a:pt x="54130" y="6335938"/>
                </a:cubicBezTo>
                <a:lnTo>
                  <a:pt x="0" y="6342279"/>
                </a:lnTo>
                <a:lnTo>
                  <a:pt x="0" y="5804985"/>
                </a:lnTo>
                <a:lnTo>
                  <a:pt x="61725" y="5771545"/>
                </a:lnTo>
                <a:cubicBezTo>
                  <a:pt x="213813" y="5668990"/>
                  <a:pt x="313807" y="5495315"/>
                  <a:pt x="313807" y="5298330"/>
                </a:cubicBezTo>
                <a:cubicBezTo>
                  <a:pt x="313807" y="5101345"/>
                  <a:pt x="213813" y="4927670"/>
                  <a:pt x="61725" y="4825115"/>
                </a:cubicBezTo>
                <a:lnTo>
                  <a:pt x="0" y="4791676"/>
                </a:lnTo>
                <a:close/>
              </a:path>
            </a:pathLst>
          </a:custGeom>
        </p:spPr>
        <p:txBody>
          <a:bodyPr wrap="square">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dirty="0"/>
              <a:t>Click icon or drag and drop picture</a:t>
            </a:r>
          </a:p>
          <a:p>
            <a:endParaRPr lang="en-IS" dirty="0"/>
          </a:p>
        </p:txBody>
      </p:sp>
      <p:sp>
        <p:nvSpPr>
          <p:cNvPr id="45" name="Freeform 44">
            <a:extLst>
              <a:ext uri="{FF2B5EF4-FFF2-40B4-BE49-F238E27FC236}">
                <a16:creationId xmlns:a16="http://schemas.microsoft.com/office/drawing/2014/main" id="{8CF7E8DA-751E-2CDA-4C7A-2E2FF8C66561}"/>
              </a:ext>
            </a:extLst>
          </p:cNvPr>
          <p:cNvSpPr/>
          <p:nvPr/>
        </p:nvSpPr>
        <p:spPr>
          <a:xfrm rot="5400000">
            <a:off x="-350565" y="5295105"/>
            <a:ext cx="1034425" cy="333296"/>
          </a:xfrm>
          <a:custGeom>
            <a:avLst/>
            <a:gdLst>
              <a:gd name="connsiteX0" fmla="*/ 0 w 1034425"/>
              <a:gd name="connsiteY0" fmla="*/ 333296 h 333296"/>
              <a:gd name="connsiteX1" fmla="*/ 43998 w 1034425"/>
              <a:gd name="connsiteY1" fmla="*/ 252082 h 333296"/>
              <a:gd name="connsiteX2" fmla="*/ 517212 w 1034425"/>
              <a:gd name="connsiteY2" fmla="*/ 0 h 333296"/>
              <a:gd name="connsiteX3" fmla="*/ 990427 w 1034425"/>
              <a:gd name="connsiteY3" fmla="*/ 252082 h 333296"/>
              <a:gd name="connsiteX4" fmla="*/ 1034425 w 1034425"/>
              <a:gd name="connsiteY4" fmla="*/ 333296 h 3332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4425" h="333296">
                <a:moveTo>
                  <a:pt x="0" y="333296"/>
                </a:moveTo>
                <a:lnTo>
                  <a:pt x="43998" y="252082"/>
                </a:lnTo>
                <a:cubicBezTo>
                  <a:pt x="146553" y="99994"/>
                  <a:pt x="320227" y="0"/>
                  <a:pt x="517212" y="0"/>
                </a:cubicBezTo>
                <a:cubicBezTo>
                  <a:pt x="714198" y="0"/>
                  <a:pt x="887873" y="99994"/>
                  <a:pt x="990427" y="252082"/>
                </a:cubicBezTo>
                <a:lnTo>
                  <a:pt x="1034425" y="333296"/>
                </a:lnTo>
                <a:close/>
              </a:path>
            </a:pathLst>
          </a:custGeom>
          <a:solidFill>
            <a:srgbClr val="361D5C"/>
          </a:solidFill>
          <a:ln w="0" cap="flat">
            <a:noFill/>
            <a:prstDash val="solid"/>
            <a:miter/>
          </a:ln>
        </p:spPr>
        <p:txBody>
          <a:bodyPr rtlCol="0" anchor="ctr"/>
          <a:lstStyle/>
          <a:p>
            <a:endParaRPr lang="en-IS"/>
          </a:p>
        </p:txBody>
      </p:sp>
      <p:sp>
        <p:nvSpPr>
          <p:cNvPr id="51" name="Freeform 50">
            <a:extLst>
              <a:ext uri="{FF2B5EF4-FFF2-40B4-BE49-F238E27FC236}">
                <a16:creationId xmlns:a16="http://schemas.microsoft.com/office/drawing/2014/main" id="{15D27767-99A3-E036-6283-1B2982352351}"/>
              </a:ext>
            </a:extLst>
          </p:cNvPr>
          <p:cNvSpPr/>
          <p:nvPr/>
        </p:nvSpPr>
        <p:spPr>
          <a:xfrm rot="5400000">
            <a:off x="-94810" y="6127554"/>
            <a:ext cx="3256905" cy="2884347"/>
          </a:xfrm>
          <a:custGeom>
            <a:avLst/>
            <a:gdLst>
              <a:gd name="connsiteX0" fmla="*/ 3256841 w 3256905"/>
              <a:gd name="connsiteY0" fmla="*/ 1192835 h 2884347"/>
              <a:gd name="connsiteX1" fmla="*/ 3256841 w 3256905"/>
              <a:gd name="connsiteY1" fmla="*/ 1192824 h 2884347"/>
              <a:gd name="connsiteX2" fmla="*/ 3256905 w 3256905"/>
              <a:gd name="connsiteY2" fmla="*/ 1192888 h 2884347"/>
              <a:gd name="connsiteX3" fmla="*/ 497 w 3256905"/>
              <a:gd name="connsiteY3" fmla="*/ 1216107 h 2884347"/>
              <a:gd name="connsiteX4" fmla="*/ 358961 w 3256905"/>
              <a:gd name="connsiteY4" fmla="*/ 348461 h 2884347"/>
              <a:gd name="connsiteX5" fmla="*/ 692849 w 3256905"/>
              <a:gd name="connsiteY5" fmla="*/ 95984 h 2884347"/>
              <a:gd name="connsiteX6" fmla="*/ 909551 w 3256905"/>
              <a:gd name="connsiteY6" fmla="*/ 1681 h 2884347"/>
              <a:gd name="connsiteX7" fmla="*/ 916725 w 3256905"/>
              <a:gd name="connsiteY7" fmla="*/ 0 h 2884347"/>
              <a:gd name="connsiteX8" fmla="*/ 916725 w 3256905"/>
              <a:gd name="connsiteY8" fmla="*/ 1999169 h 2884347"/>
              <a:gd name="connsiteX9" fmla="*/ 843657 w 3256905"/>
              <a:gd name="connsiteY9" fmla="*/ 2078870 h 2884347"/>
              <a:gd name="connsiteX10" fmla="*/ 536616 w 3256905"/>
              <a:gd name="connsiteY10" fmla="*/ 2884347 h 2884347"/>
              <a:gd name="connsiteX11" fmla="*/ 337158 w 3256905"/>
              <a:gd name="connsiteY11" fmla="*/ 2320527 h 2884347"/>
              <a:gd name="connsiteX12" fmla="*/ 497 w 3256905"/>
              <a:gd name="connsiteY12" fmla="*/ 1216107 h 2884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56905" h="2884347">
                <a:moveTo>
                  <a:pt x="3256841" y="1192835"/>
                </a:moveTo>
                <a:lnTo>
                  <a:pt x="3256841" y="1192824"/>
                </a:lnTo>
                <a:lnTo>
                  <a:pt x="3256905" y="1192888"/>
                </a:lnTo>
                <a:close/>
                <a:moveTo>
                  <a:pt x="497" y="1216107"/>
                </a:moveTo>
                <a:cubicBezTo>
                  <a:pt x="-7638" y="920311"/>
                  <a:pt x="82947" y="624997"/>
                  <a:pt x="358961" y="348461"/>
                </a:cubicBezTo>
                <a:cubicBezTo>
                  <a:pt x="462271" y="244956"/>
                  <a:pt x="574454" y="160246"/>
                  <a:pt x="692849" y="95984"/>
                </a:cubicBezTo>
                <a:cubicBezTo>
                  <a:pt x="762687" y="57908"/>
                  <a:pt x="835085" y="26410"/>
                  <a:pt x="909551" y="1681"/>
                </a:cubicBezTo>
                <a:lnTo>
                  <a:pt x="916725" y="0"/>
                </a:lnTo>
                <a:lnTo>
                  <a:pt x="916725" y="1999169"/>
                </a:lnTo>
                <a:lnTo>
                  <a:pt x="843657" y="2078870"/>
                </a:lnTo>
                <a:cubicBezTo>
                  <a:pt x="628282" y="2335706"/>
                  <a:pt x="535064" y="2610367"/>
                  <a:pt x="536616" y="2884347"/>
                </a:cubicBezTo>
                <a:cubicBezTo>
                  <a:pt x="525905" y="2746043"/>
                  <a:pt x="450673" y="2566337"/>
                  <a:pt x="337158" y="2320527"/>
                </a:cubicBezTo>
                <a:cubicBezTo>
                  <a:pt x="184605" y="1977518"/>
                  <a:pt x="10956" y="1596415"/>
                  <a:pt x="497" y="1216107"/>
                </a:cubicBezTo>
                <a:close/>
              </a:path>
            </a:pathLst>
          </a:custGeom>
          <a:solidFill>
            <a:srgbClr val="6057C1"/>
          </a:solidFill>
          <a:ln w="0" cap="flat">
            <a:noFill/>
            <a:prstDash val="solid"/>
            <a:miter/>
          </a:ln>
        </p:spPr>
        <p:txBody>
          <a:bodyPr rtlCol="0" anchor="ctr"/>
          <a:lstStyle/>
          <a:p>
            <a:endParaRPr lang="en-IS"/>
          </a:p>
        </p:txBody>
      </p:sp>
      <p:sp>
        <p:nvSpPr>
          <p:cNvPr id="55" name="Freeform 54">
            <a:extLst>
              <a:ext uri="{FF2B5EF4-FFF2-40B4-BE49-F238E27FC236}">
                <a16:creationId xmlns:a16="http://schemas.microsoft.com/office/drawing/2014/main" id="{8AA4C5B2-FC58-4EBB-0F29-D3ECDC7542B5}"/>
              </a:ext>
            </a:extLst>
          </p:cNvPr>
          <p:cNvSpPr/>
          <p:nvPr userDrawn="1"/>
        </p:nvSpPr>
        <p:spPr>
          <a:xfrm rot="5400000">
            <a:off x="298296" y="6179511"/>
            <a:ext cx="380191" cy="976788"/>
          </a:xfrm>
          <a:custGeom>
            <a:avLst/>
            <a:gdLst>
              <a:gd name="connsiteX0" fmla="*/ 19 w 380191"/>
              <a:gd name="connsiteY0" fmla="*/ 887983 h 976788"/>
              <a:gd name="connsiteX1" fmla="*/ 19 w 380191"/>
              <a:gd name="connsiteY1" fmla="*/ 885317 h 976788"/>
              <a:gd name="connsiteX2" fmla="*/ 19 w 380191"/>
              <a:gd name="connsiteY2" fmla="*/ 885253 h 976788"/>
              <a:gd name="connsiteX3" fmla="*/ 307041 w 380191"/>
              <a:gd name="connsiteY3" fmla="*/ 79776 h 976788"/>
              <a:gd name="connsiteX4" fmla="*/ 380191 w 380191"/>
              <a:gd name="connsiteY4" fmla="*/ 0 h 976788"/>
              <a:gd name="connsiteX5" fmla="*/ 380191 w 380191"/>
              <a:gd name="connsiteY5" fmla="*/ 976788 h 976788"/>
              <a:gd name="connsiteX6" fmla="*/ 6712 w 380191"/>
              <a:gd name="connsiteY6" fmla="*/ 976788 h 976788"/>
              <a:gd name="connsiteX7" fmla="*/ 906 w 380191"/>
              <a:gd name="connsiteY7" fmla="*/ 927227 h 976788"/>
              <a:gd name="connsiteX8" fmla="*/ 906 w 380191"/>
              <a:gd name="connsiteY8" fmla="*/ 925449 h 976788"/>
              <a:gd name="connsiteX9" fmla="*/ 19 w 380191"/>
              <a:gd name="connsiteY9" fmla="*/ 887983 h 97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0191" h="976788">
                <a:moveTo>
                  <a:pt x="19" y="887983"/>
                </a:moveTo>
                <a:lnTo>
                  <a:pt x="19" y="885317"/>
                </a:lnTo>
                <a:lnTo>
                  <a:pt x="19" y="885253"/>
                </a:lnTo>
                <a:cubicBezTo>
                  <a:pt x="-1534" y="611273"/>
                  <a:pt x="91635" y="336612"/>
                  <a:pt x="307041" y="79776"/>
                </a:cubicBezTo>
                <a:lnTo>
                  <a:pt x="380191" y="0"/>
                </a:lnTo>
                <a:lnTo>
                  <a:pt x="380191" y="976788"/>
                </a:lnTo>
                <a:lnTo>
                  <a:pt x="6712" y="976788"/>
                </a:lnTo>
                <a:lnTo>
                  <a:pt x="906" y="927227"/>
                </a:lnTo>
                <a:cubicBezTo>
                  <a:pt x="463" y="926783"/>
                  <a:pt x="906" y="926338"/>
                  <a:pt x="906" y="925449"/>
                </a:cubicBezTo>
                <a:cubicBezTo>
                  <a:pt x="19" y="912939"/>
                  <a:pt x="19" y="900494"/>
                  <a:pt x="19" y="887983"/>
                </a:cubicBezTo>
                <a:close/>
              </a:path>
            </a:pathLst>
          </a:custGeom>
          <a:solidFill>
            <a:srgbClr val="F1BE70"/>
          </a:solidFill>
          <a:ln w="0" cap="flat">
            <a:noFill/>
            <a:prstDash val="solid"/>
            <a:miter/>
          </a:ln>
        </p:spPr>
        <p:txBody>
          <a:bodyPr rtlCol="0" anchor="ctr"/>
          <a:lstStyle/>
          <a:p>
            <a:endParaRPr lang="en-IS"/>
          </a:p>
        </p:txBody>
      </p:sp>
      <p:grpSp>
        <p:nvGrpSpPr>
          <p:cNvPr id="3" name="Group 2">
            <a:extLst>
              <a:ext uri="{FF2B5EF4-FFF2-40B4-BE49-F238E27FC236}">
                <a16:creationId xmlns:a16="http://schemas.microsoft.com/office/drawing/2014/main" id="{B40BBE74-DC80-81B1-65A1-2D727ECFE54B}"/>
              </a:ext>
            </a:extLst>
          </p:cNvPr>
          <p:cNvGrpSpPr/>
          <p:nvPr userDrawn="1"/>
        </p:nvGrpSpPr>
        <p:grpSpPr>
          <a:xfrm>
            <a:off x="1080781" y="6253789"/>
            <a:ext cx="1231126" cy="378552"/>
            <a:chOff x="10610584" y="331617"/>
            <a:chExt cx="1231126" cy="378552"/>
          </a:xfrm>
        </p:grpSpPr>
        <p:grpSp>
          <p:nvGrpSpPr>
            <p:cNvPr id="5" name="Graphic 1">
              <a:extLst>
                <a:ext uri="{FF2B5EF4-FFF2-40B4-BE49-F238E27FC236}">
                  <a16:creationId xmlns:a16="http://schemas.microsoft.com/office/drawing/2014/main" id="{A381D1BC-BFE9-7F85-D9BB-58FEF39C89BB}"/>
                </a:ext>
              </a:extLst>
            </p:cNvPr>
            <p:cNvGrpSpPr/>
            <p:nvPr/>
          </p:nvGrpSpPr>
          <p:grpSpPr>
            <a:xfrm>
              <a:off x="10610584" y="331617"/>
              <a:ext cx="1231126" cy="292096"/>
              <a:chOff x="10610584" y="331617"/>
              <a:chExt cx="1231126" cy="292096"/>
            </a:xfrm>
            <a:solidFill>
              <a:schemeClr val="bg1"/>
            </a:solidFill>
          </p:grpSpPr>
          <p:grpSp>
            <p:nvGrpSpPr>
              <p:cNvPr id="28" name="Graphic 1">
                <a:extLst>
                  <a:ext uri="{FF2B5EF4-FFF2-40B4-BE49-F238E27FC236}">
                    <a16:creationId xmlns:a16="http://schemas.microsoft.com/office/drawing/2014/main" id="{C9F0E03F-E7D9-2B37-6487-CD8EA965E735}"/>
                  </a:ext>
                </a:extLst>
              </p:cNvPr>
              <p:cNvGrpSpPr/>
              <p:nvPr/>
            </p:nvGrpSpPr>
            <p:grpSpPr>
              <a:xfrm>
                <a:off x="10977232" y="373442"/>
                <a:ext cx="864478" cy="163814"/>
                <a:chOff x="10977232" y="373442"/>
                <a:chExt cx="864478" cy="163814"/>
              </a:xfrm>
              <a:grpFill/>
            </p:grpSpPr>
            <p:sp>
              <p:nvSpPr>
                <p:cNvPr id="32" name="Freeform 31">
                  <a:extLst>
                    <a:ext uri="{FF2B5EF4-FFF2-40B4-BE49-F238E27FC236}">
                      <a16:creationId xmlns:a16="http://schemas.microsoft.com/office/drawing/2014/main" id="{105486D4-5CFB-2E8C-2B8C-B5F5EDEBED34}"/>
                    </a:ext>
                  </a:extLst>
                </p:cNvPr>
                <p:cNvSpPr/>
                <p:nvPr/>
              </p:nvSpPr>
              <p:spPr>
                <a:xfrm>
                  <a:off x="10977232" y="380752"/>
                  <a:ext cx="95570" cy="153913"/>
                </a:xfrm>
                <a:custGeom>
                  <a:avLst/>
                  <a:gdLst>
                    <a:gd name="connsiteX0" fmla="*/ 0 w 95570"/>
                    <a:gd name="connsiteY0" fmla="*/ 0 h 153913"/>
                    <a:gd name="connsiteX1" fmla="*/ 37797 w 95570"/>
                    <a:gd name="connsiteY1" fmla="*/ 0 h 153913"/>
                    <a:gd name="connsiteX2" fmla="*/ 37797 w 95570"/>
                    <a:gd name="connsiteY2" fmla="*/ 120324 h 153913"/>
                    <a:gd name="connsiteX3" fmla="*/ 95571 w 95570"/>
                    <a:gd name="connsiteY3" fmla="*/ 120324 h 153913"/>
                    <a:gd name="connsiteX4" fmla="*/ 95571 w 95570"/>
                    <a:gd name="connsiteY4" fmla="*/ 153913 h 153913"/>
                    <a:gd name="connsiteX5" fmla="*/ 0 w 95570"/>
                    <a:gd name="connsiteY5" fmla="*/ 153913 h 153913"/>
                    <a:gd name="connsiteX6" fmla="*/ 0 w 95570"/>
                    <a:gd name="connsiteY6" fmla="*/ 0 h 1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570" h="153913">
                      <a:moveTo>
                        <a:pt x="0" y="0"/>
                      </a:moveTo>
                      <a:lnTo>
                        <a:pt x="37797" y="0"/>
                      </a:lnTo>
                      <a:lnTo>
                        <a:pt x="37797" y="120324"/>
                      </a:lnTo>
                      <a:lnTo>
                        <a:pt x="95571" y="120324"/>
                      </a:lnTo>
                      <a:lnTo>
                        <a:pt x="95571" y="153913"/>
                      </a:lnTo>
                      <a:lnTo>
                        <a:pt x="0" y="153913"/>
                      </a:lnTo>
                      <a:lnTo>
                        <a:pt x="0" y="0"/>
                      </a:lnTo>
                      <a:close/>
                    </a:path>
                  </a:pathLst>
                </a:custGeom>
                <a:grpFill/>
                <a:ln w="3075" cap="flat">
                  <a:noFill/>
                  <a:prstDash val="solid"/>
                  <a:miter/>
                </a:ln>
              </p:spPr>
              <p:txBody>
                <a:bodyPr rtlCol="0" anchor="ctr"/>
                <a:lstStyle/>
                <a:p>
                  <a:endParaRPr lang="en-IS">
                    <a:solidFill>
                      <a:schemeClr val="bg1"/>
                    </a:solidFill>
                  </a:endParaRPr>
                </a:p>
              </p:txBody>
            </p:sp>
            <p:sp>
              <p:nvSpPr>
                <p:cNvPr id="34" name="Freeform 33">
                  <a:extLst>
                    <a:ext uri="{FF2B5EF4-FFF2-40B4-BE49-F238E27FC236}">
                      <a16:creationId xmlns:a16="http://schemas.microsoft.com/office/drawing/2014/main" id="{4D8FF3D1-BD1C-340C-E5DA-995627F627FE}"/>
                    </a:ext>
                  </a:extLst>
                </p:cNvPr>
                <p:cNvSpPr/>
                <p:nvPr/>
              </p:nvSpPr>
              <p:spPr>
                <a:xfrm>
                  <a:off x="11084623" y="378346"/>
                  <a:ext cx="107174" cy="158848"/>
                </a:xfrm>
                <a:custGeom>
                  <a:avLst/>
                  <a:gdLst>
                    <a:gd name="connsiteX0" fmla="*/ 97941 w 107174"/>
                    <a:gd name="connsiteY0" fmla="*/ 10364 h 158848"/>
                    <a:gd name="connsiteX1" fmla="*/ 97941 w 107174"/>
                    <a:gd name="connsiteY1" fmla="*/ 46513 h 158848"/>
                    <a:gd name="connsiteX2" fmla="*/ 58204 w 107174"/>
                    <a:gd name="connsiteY2" fmla="*/ 33590 h 158848"/>
                    <a:gd name="connsiteX3" fmla="*/ 38013 w 107174"/>
                    <a:gd name="connsiteY3" fmla="*/ 45434 h 158848"/>
                    <a:gd name="connsiteX4" fmla="*/ 60144 w 107174"/>
                    <a:gd name="connsiteY4" fmla="*/ 61781 h 158848"/>
                    <a:gd name="connsiteX5" fmla="*/ 107175 w 107174"/>
                    <a:gd name="connsiteY5" fmla="*/ 109991 h 158848"/>
                    <a:gd name="connsiteX6" fmla="*/ 48109 w 107174"/>
                    <a:gd name="connsiteY6" fmla="*/ 158849 h 158848"/>
                    <a:gd name="connsiteX7" fmla="*/ 646 w 107174"/>
                    <a:gd name="connsiteY7" fmla="*/ 145709 h 158848"/>
                    <a:gd name="connsiteX8" fmla="*/ 646 w 107174"/>
                    <a:gd name="connsiteY8" fmla="*/ 107184 h 158848"/>
                    <a:gd name="connsiteX9" fmla="*/ 45308 w 107174"/>
                    <a:gd name="connsiteY9" fmla="*/ 125043 h 158848"/>
                    <a:gd name="connsiteX10" fmla="*/ 67438 w 107174"/>
                    <a:gd name="connsiteY10" fmla="*/ 111040 h 158848"/>
                    <a:gd name="connsiteX11" fmla="*/ 41676 w 107174"/>
                    <a:gd name="connsiteY11" fmla="*/ 91885 h 158848"/>
                    <a:gd name="connsiteX12" fmla="*/ 0 w 107174"/>
                    <a:gd name="connsiteY12" fmla="*/ 46698 h 158848"/>
                    <a:gd name="connsiteX13" fmla="*/ 56912 w 107174"/>
                    <a:gd name="connsiteY13" fmla="*/ 0 h 158848"/>
                    <a:gd name="connsiteX14" fmla="*/ 97941 w 107174"/>
                    <a:gd name="connsiteY14" fmla="*/ 10333 h 15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7174" h="158848">
                      <a:moveTo>
                        <a:pt x="97941" y="10364"/>
                      </a:moveTo>
                      <a:lnTo>
                        <a:pt x="97941" y="46513"/>
                      </a:lnTo>
                      <a:cubicBezTo>
                        <a:pt x="87845" y="38771"/>
                        <a:pt x="72394" y="33590"/>
                        <a:pt x="58204" y="33590"/>
                      </a:cubicBezTo>
                      <a:cubicBezTo>
                        <a:pt x="45739" y="33590"/>
                        <a:pt x="38013" y="37692"/>
                        <a:pt x="38013" y="45434"/>
                      </a:cubicBezTo>
                      <a:cubicBezTo>
                        <a:pt x="38013" y="53176"/>
                        <a:pt x="45523" y="56414"/>
                        <a:pt x="60144" y="61781"/>
                      </a:cubicBezTo>
                      <a:cubicBezTo>
                        <a:pt x="81412" y="69955"/>
                        <a:pt x="107175" y="79424"/>
                        <a:pt x="107175" y="109991"/>
                      </a:cubicBezTo>
                      <a:cubicBezTo>
                        <a:pt x="107175" y="138615"/>
                        <a:pt x="85260" y="158849"/>
                        <a:pt x="48109" y="158849"/>
                      </a:cubicBezTo>
                      <a:cubicBezTo>
                        <a:pt x="29210" y="158849"/>
                        <a:pt x="11604" y="153266"/>
                        <a:pt x="646" y="145709"/>
                      </a:cubicBezTo>
                      <a:lnTo>
                        <a:pt x="646" y="107184"/>
                      </a:lnTo>
                      <a:cubicBezTo>
                        <a:pt x="11819" y="117301"/>
                        <a:pt x="28348" y="125043"/>
                        <a:pt x="45308" y="125043"/>
                      </a:cubicBezTo>
                      <a:cubicBezTo>
                        <a:pt x="59282" y="125043"/>
                        <a:pt x="67438" y="119460"/>
                        <a:pt x="67438" y="111040"/>
                      </a:cubicBezTo>
                      <a:cubicBezTo>
                        <a:pt x="67438" y="101786"/>
                        <a:pt x="56912" y="97900"/>
                        <a:pt x="41676" y="91885"/>
                      </a:cubicBezTo>
                      <a:cubicBezTo>
                        <a:pt x="24070" y="85223"/>
                        <a:pt x="0" y="74890"/>
                        <a:pt x="0" y="46698"/>
                      </a:cubicBezTo>
                      <a:cubicBezTo>
                        <a:pt x="0" y="20018"/>
                        <a:pt x="21053" y="0"/>
                        <a:pt x="56912" y="0"/>
                      </a:cubicBezTo>
                      <a:cubicBezTo>
                        <a:pt x="72579" y="0"/>
                        <a:pt x="87199" y="3886"/>
                        <a:pt x="97941" y="10333"/>
                      </a:cubicBezTo>
                      <a:close/>
                    </a:path>
                  </a:pathLst>
                </a:custGeom>
                <a:grpFill/>
                <a:ln w="3075" cap="flat">
                  <a:noFill/>
                  <a:prstDash val="solid"/>
                  <a:miter/>
                </a:ln>
              </p:spPr>
              <p:txBody>
                <a:bodyPr rtlCol="0" anchor="ctr"/>
                <a:lstStyle/>
                <a:p>
                  <a:endParaRPr lang="en-IS">
                    <a:solidFill>
                      <a:schemeClr val="bg1"/>
                    </a:solidFill>
                  </a:endParaRPr>
                </a:p>
              </p:txBody>
            </p:sp>
            <p:sp>
              <p:nvSpPr>
                <p:cNvPr id="35" name="Freeform 34">
                  <a:extLst>
                    <a:ext uri="{FF2B5EF4-FFF2-40B4-BE49-F238E27FC236}">
                      <a16:creationId xmlns:a16="http://schemas.microsoft.com/office/drawing/2014/main" id="{612D98B7-1A77-D08C-9673-0C3BFB8B8E7A}"/>
                    </a:ext>
                  </a:extLst>
                </p:cNvPr>
                <p:cNvSpPr/>
                <p:nvPr/>
              </p:nvSpPr>
              <p:spPr>
                <a:xfrm>
                  <a:off x="11263914" y="380752"/>
                  <a:ext cx="127181" cy="153913"/>
                </a:xfrm>
                <a:custGeom>
                  <a:avLst/>
                  <a:gdLst>
                    <a:gd name="connsiteX0" fmla="*/ 62 w 127181"/>
                    <a:gd name="connsiteY0" fmla="*/ 0 h 153913"/>
                    <a:gd name="connsiteX1" fmla="*/ 63622 w 127181"/>
                    <a:gd name="connsiteY1" fmla="*/ 0 h 153913"/>
                    <a:gd name="connsiteX2" fmla="*/ 117948 w 127181"/>
                    <a:gd name="connsiteY2" fmla="*/ 50585 h 153913"/>
                    <a:gd name="connsiteX3" fmla="*/ 87445 w 127181"/>
                    <a:gd name="connsiteY3" fmla="*/ 93428 h 153913"/>
                    <a:gd name="connsiteX4" fmla="*/ 127182 w 127181"/>
                    <a:gd name="connsiteY4" fmla="*/ 153913 h 153913"/>
                    <a:gd name="connsiteX5" fmla="*/ 84860 w 127181"/>
                    <a:gd name="connsiteY5" fmla="*/ 153913 h 153913"/>
                    <a:gd name="connsiteX6" fmla="*/ 51771 w 127181"/>
                    <a:gd name="connsiteY6" fmla="*/ 100954 h 153913"/>
                    <a:gd name="connsiteX7" fmla="*/ 37797 w 127181"/>
                    <a:gd name="connsiteY7" fmla="*/ 100954 h 153913"/>
                    <a:gd name="connsiteX8" fmla="*/ 37797 w 127181"/>
                    <a:gd name="connsiteY8" fmla="*/ 153913 h 153913"/>
                    <a:gd name="connsiteX9" fmla="*/ 0 w 127181"/>
                    <a:gd name="connsiteY9" fmla="*/ 153913 h 153913"/>
                    <a:gd name="connsiteX10" fmla="*/ 0 w 127181"/>
                    <a:gd name="connsiteY10" fmla="*/ 0 h 153913"/>
                    <a:gd name="connsiteX11" fmla="*/ 59559 w 127181"/>
                    <a:gd name="connsiteY11" fmla="*/ 69739 h 153913"/>
                    <a:gd name="connsiteX12" fmla="*/ 79104 w 127181"/>
                    <a:gd name="connsiteY12" fmla="*/ 50801 h 153913"/>
                    <a:gd name="connsiteX13" fmla="*/ 59559 w 127181"/>
                    <a:gd name="connsiteY13" fmla="*/ 32078 h 153913"/>
                    <a:gd name="connsiteX14" fmla="*/ 37859 w 127181"/>
                    <a:gd name="connsiteY14" fmla="*/ 32078 h 153913"/>
                    <a:gd name="connsiteX15" fmla="*/ 37859 w 127181"/>
                    <a:gd name="connsiteY15" fmla="*/ 69739 h 153913"/>
                    <a:gd name="connsiteX16" fmla="*/ 59559 w 127181"/>
                    <a:gd name="connsiteY16" fmla="*/ 69739 h 1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7181" h="153913">
                      <a:moveTo>
                        <a:pt x="62" y="0"/>
                      </a:moveTo>
                      <a:lnTo>
                        <a:pt x="63622" y="0"/>
                      </a:lnTo>
                      <a:cubicBezTo>
                        <a:pt x="96279" y="0"/>
                        <a:pt x="117948" y="21313"/>
                        <a:pt x="117948" y="50585"/>
                      </a:cubicBezTo>
                      <a:cubicBezTo>
                        <a:pt x="117948" y="69307"/>
                        <a:pt x="105913" y="86519"/>
                        <a:pt x="87445" y="93428"/>
                      </a:cubicBezTo>
                      <a:lnTo>
                        <a:pt x="127182" y="153913"/>
                      </a:lnTo>
                      <a:lnTo>
                        <a:pt x="84860" y="153913"/>
                      </a:lnTo>
                      <a:lnTo>
                        <a:pt x="51771" y="100954"/>
                      </a:lnTo>
                      <a:lnTo>
                        <a:pt x="37797" y="100954"/>
                      </a:lnTo>
                      <a:lnTo>
                        <a:pt x="37797" y="153913"/>
                      </a:lnTo>
                      <a:lnTo>
                        <a:pt x="0" y="153913"/>
                      </a:lnTo>
                      <a:lnTo>
                        <a:pt x="0" y="0"/>
                      </a:lnTo>
                      <a:close/>
                      <a:moveTo>
                        <a:pt x="59559" y="69739"/>
                      </a:moveTo>
                      <a:cubicBezTo>
                        <a:pt x="71378" y="69739"/>
                        <a:pt x="79104" y="61565"/>
                        <a:pt x="79104" y="50801"/>
                      </a:cubicBezTo>
                      <a:cubicBezTo>
                        <a:pt x="79104" y="40036"/>
                        <a:pt x="71378" y="32078"/>
                        <a:pt x="59559" y="32078"/>
                      </a:cubicBezTo>
                      <a:lnTo>
                        <a:pt x="37859" y="32078"/>
                      </a:lnTo>
                      <a:lnTo>
                        <a:pt x="37859" y="69739"/>
                      </a:lnTo>
                      <a:lnTo>
                        <a:pt x="59559" y="69739"/>
                      </a:lnTo>
                      <a:close/>
                    </a:path>
                  </a:pathLst>
                </a:custGeom>
                <a:grpFill/>
                <a:ln w="3075" cap="flat">
                  <a:noFill/>
                  <a:prstDash val="solid"/>
                  <a:miter/>
                </a:ln>
              </p:spPr>
              <p:txBody>
                <a:bodyPr rtlCol="0" anchor="ctr"/>
                <a:lstStyle/>
                <a:p>
                  <a:endParaRPr lang="en-IS">
                    <a:solidFill>
                      <a:schemeClr val="bg1"/>
                    </a:solidFill>
                  </a:endParaRPr>
                </a:p>
              </p:txBody>
            </p:sp>
            <p:sp>
              <p:nvSpPr>
                <p:cNvPr id="36" name="Freeform 35">
                  <a:extLst>
                    <a:ext uri="{FF2B5EF4-FFF2-40B4-BE49-F238E27FC236}">
                      <a16:creationId xmlns:a16="http://schemas.microsoft.com/office/drawing/2014/main" id="{C0A06A53-4B39-5B0C-4882-54E6E314948D}"/>
                    </a:ext>
                  </a:extLst>
                </p:cNvPr>
                <p:cNvSpPr/>
                <p:nvPr/>
              </p:nvSpPr>
              <p:spPr>
                <a:xfrm>
                  <a:off x="11392235" y="421467"/>
                  <a:ext cx="109114" cy="115789"/>
                </a:xfrm>
                <a:custGeom>
                  <a:avLst/>
                  <a:gdLst>
                    <a:gd name="connsiteX0" fmla="*/ 109083 w 109114"/>
                    <a:gd name="connsiteY0" fmla="*/ 53145 h 115789"/>
                    <a:gd name="connsiteX1" fmla="*/ 108006 w 109114"/>
                    <a:gd name="connsiteY1" fmla="*/ 65853 h 115789"/>
                    <a:gd name="connsiteX2" fmla="*/ 38198 w 109114"/>
                    <a:gd name="connsiteY2" fmla="*/ 65853 h 115789"/>
                    <a:gd name="connsiteX3" fmla="*/ 67839 w 109114"/>
                    <a:gd name="connsiteY3" fmla="*/ 84791 h 115789"/>
                    <a:gd name="connsiteX4" fmla="*/ 101142 w 109114"/>
                    <a:gd name="connsiteY4" fmla="*/ 75754 h 115789"/>
                    <a:gd name="connsiteX5" fmla="*/ 101142 w 109114"/>
                    <a:gd name="connsiteY5" fmla="*/ 108480 h 115789"/>
                    <a:gd name="connsiteX6" fmla="*/ 63129 w 109114"/>
                    <a:gd name="connsiteY6" fmla="*/ 115790 h 115789"/>
                    <a:gd name="connsiteX7" fmla="*/ 0 w 109114"/>
                    <a:gd name="connsiteY7" fmla="*/ 57895 h 115789"/>
                    <a:gd name="connsiteX8" fmla="*/ 56481 w 109114"/>
                    <a:gd name="connsiteY8" fmla="*/ 0 h 115789"/>
                    <a:gd name="connsiteX9" fmla="*/ 109114 w 109114"/>
                    <a:gd name="connsiteY9" fmla="*/ 53176 h 115789"/>
                    <a:gd name="connsiteX10" fmla="*/ 37767 w 109114"/>
                    <a:gd name="connsiteY10" fmla="*/ 45835 h 115789"/>
                    <a:gd name="connsiteX11" fmla="*/ 74487 w 109114"/>
                    <a:gd name="connsiteY11" fmla="*/ 45835 h 115789"/>
                    <a:gd name="connsiteX12" fmla="*/ 56235 w 109114"/>
                    <a:gd name="connsiteY12" fmla="*/ 29703 h 115789"/>
                    <a:gd name="connsiteX13" fmla="*/ 37767 w 109114"/>
                    <a:gd name="connsiteY13" fmla="*/ 45835 h 115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114" h="115789">
                      <a:moveTo>
                        <a:pt x="109083" y="53145"/>
                      </a:moveTo>
                      <a:cubicBezTo>
                        <a:pt x="109083" y="57247"/>
                        <a:pt x="108652" y="63046"/>
                        <a:pt x="108006" y="65853"/>
                      </a:cubicBezTo>
                      <a:lnTo>
                        <a:pt x="38198" y="65853"/>
                      </a:lnTo>
                      <a:cubicBezTo>
                        <a:pt x="40352" y="79640"/>
                        <a:pt x="53434" y="84791"/>
                        <a:pt x="67839" y="84791"/>
                      </a:cubicBezTo>
                      <a:cubicBezTo>
                        <a:pt x="81166" y="84791"/>
                        <a:pt x="94894" y="80257"/>
                        <a:pt x="101142" y="75754"/>
                      </a:cubicBezTo>
                      <a:lnTo>
                        <a:pt x="101142" y="108480"/>
                      </a:lnTo>
                      <a:cubicBezTo>
                        <a:pt x="91693" y="113415"/>
                        <a:pt x="76857" y="115790"/>
                        <a:pt x="63129" y="115790"/>
                      </a:cubicBezTo>
                      <a:cubicBezTo>
                        <a:pt x="27055" y="115790"/>
                        <a:pt x="0" y="95556"/>
                        <a:pt x="0" y="57895"/>
                      </a:cubicBezTo>
                      <a:cubicBezTo>
                        <a:pt x="0" y="25169"/>
                        <a:pt x="23854" y="0"/>
                        <a:pt x="56481" y="0"/>
                      </a:cubicBezTo>
                      <a:cubicBezTo>
                        <a:pt x="89107" y="0"/>
                        <a:pt x="109114" y="24305"/>
                        <a:pt x="109114" y="53176"/>
                      </a:cubicBezTo>
                      <a:close/>
                      <a:moveTo>
                        <a:pt x="37767" y="45835"/>
                      </a:moveTo>
                      <a:lnTo>
                        <a:pt x="74487" y="45835"/>
                      </a:lnTo>
                      <a:cubicBezTo>
                        <a:pt x="73410" y="36366"/>
                        <a:pt x="66977" y="29703"/>
                        <a:pt x="56235" y="29703"/>
                      </a:cubicBezTo>
                      <a:cubicBezTo>
                        <a:pt x="45492" y="29703"/>
                        <a:pt x="39275" y="36366"/>
                        <a:pt x="37767" y="45835"/>
                      </a:cubicBezTo>
                      <a:close/>
                    </a:path>
                  </a:pathLst>
                </a:custGeom>
                <a:grpFill/>
                <a:ln w="3075" cap="flat">
                  <a:noFill/>
                  <a:prstDash val="solid"/>
                  <a:miter/>
                </a:ln>
              </p:spPr>
              <p:txBody>
                <a:bodyPr rtlCol="0" anchor="ctr"/>
                <a:lstStyle/>
                <a:p>
                  <a:endParaRPr lang="en-IS">
                    <a:solidFill>
                      <a:schemeClr val="bg1"/>
                    </a:solidFill>
                  </a:endParaRPr>
                </a:p>
              </p:txBody>
            </p:sp>
            <p:sp>
              <p:nvSpPr>
                <p:cNvPr id="37" name="Freeform 36">
                  <a:extLst>
                    <a:ext uri="{FF2B5EF4-FFF2-40B4-BE49-F238E27FC236}">
                      <a16:creationId xmlns:a16="http://schemas.microsoft.com/office/drawing/2014/main" id="{8D258DD2-8F7A-A392-CC6D-E42579607271}"/>
                    </a:ext>
                  </a:extLst>
                </p:cNvPr>
                <p:cNvSpPr/>
                <p:nvPr/>
              </p:nvSpPr>
              <p:spPr>
                <a:xfrm>
                  <a:off x="11511383" y="391948"/>
                  <a:ext cx="78211" cy="145277"/>
                </a:xfrm>
                <a:custGeom>
                  <a:avLst/>
                  <a:gdLst>
                    <a:gd name="connsiteX0" fmla="*/ 78211 w 78211"/>
                    <a:gd name="connsiteY0" fmla="*/ 140342 h 145277"/>
                    <a:gd name="connsiteX1" fmla="*/ 53926 w 78211"/>
                    <a:gd name="connsiteY1" fmla="*/ 145277 h 145277"/>
                    <a:gd name="connsiteX2" fmla="*/ 13974 w 78211"/>
                    <a:gd name="connsiteY2" fmla="*/ 105025 h 145277"/>
                    <a:gd name="connsiteX3" fmla="*/ 13974 w 78211"/>
                    <a:gd name="connsiteY3" fmla="*/ 60918 h 145277"/>
                    <a:gd name="connsiteX4" fmla="*/ 0 w 78211"/>
                    <a:gd name="connsiteY4" fmla="*/ 60918 h 145277"/>
                    <a:gd name="connsiteX5" fmla="*/ 0 w 78211"/>
                    <a:gd name="connsiteY5" fmla="*/ 32078 h 145277"/>
                    <a:gd name="connsiteX6" fmla="*/ 15020 w 78211"/>
                    <a:gd name="connsiteY6" fmla="*/ 32078 h 145277"/>
                    <a:gd name="connsiteX7" fmla="*/ 15020 w 78211"/>
                    <a:gd name="connsiteY7" fmla="*/ 7958 h 145277"/>
                    <a:gd name="connsiteX8" fmla="*/ 51310 w 78211"/>
                    <a:gd name="connsiteY8" fmla="*/ 0 h 145277"/>
                    <a:gd name="connsiteX9" fmla="*/ 51310 w 78211"/>
                    <a:gd name="connsiteY9" fmla="*/ 32078 h 145277"/>
                    <a:gd name="connsiteX10" fmla="*/ 75564 w 78211"/>
                    <a:gd name="connsiteY10" fmla="*/ 32078 h 145277"/>
                    <a:gd name="connsiteX11" fmla="*/ 75564 w 78211"/>
                    <a:gd name="connsiteY11" fmla="*/ 60918 h 145277"/>
                    <a:gd name="connsiteX12" fmla="*/ 51310 w 78211"/>
                    <a:gd name="connsiteY12" fmla="*/ 60918 h 145277"/>
                    <a:gd name="connsiteX13" fmla="*/ 51310 w 78211"/>
                    <a:gd name="connsiteY13" fmla="*/ 99010 h 145277"/>
                    <a:gd name="connsiteX14" fmla="*/ 65499 w 78211"/>
                    <a:gd name="connsiteY14" fmla="*/ 112582 h 145277"/>
                    <a:gd name="connsiteX15" fmla="*/ 78180 w 78211"/>
                    <a:gd name="connsiteY15" fmla="*/ 108912 h 145277"/>
                    <a:gd name="connsiteX16" fmla="*/ 78180 w 78211"/>
                    <a:gd name="connsiteY16" fmla="*/ 140342 h 14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8211" h="145277">
                      <a:moveTo>
                        <a:pt x="78211" y="140342"/>
                      </a:moveTo>
                      <a:cubicBezTo>
                        <a:pt x="73256" y="142933"/>
                        <a:pt x="64884" y="145277"/>
                        <a:pt x="53926" y="145277"/>
                      </a:cubicBezTo>
                      <a:cubicBezTo>
                        <a:pt x="29641" y="145277"/>
                        <a:pt x="13974" y="130842"/>
                        <a:pt x="13974" y="105025"/>
                      </a:cubicBezTo>
                      <a:lnTo>
                        <a:pt x="13974" y="60918"/>
                      </a:lnTo>
                      <a:lnTo>
                        <a:pt x="0" y="60918"/>
                      </a:lnTo>
                      <a:lnTo>
                        <a:pt x="0" y="32078"/>
                      </a:lnTo>
                      <a:lnTo>
                        <a:pt x="15020" y="32078"/>
                      </a:lnTo>
                      <a:lnTo>
                        <a:pt x="15020" y="7958"/>
                      </a:lnTo>
                      <a:lnTo>
                        <a:pt x="51310" y="0"/>
                      </a:lnTo>
                      <a:lnTo>
                        <a:pt x="51310" y="32078"/>
                      </a:lnTo>
                      <a:lnTo>
                        <a:pt x="75564" y="32078"/>
                      </a:lnTo>
                      <a:lnTo>
                        <a:pt x="75564" y="60918"/>
                      </a:lnTo>
                      <a:lnTo>
                        <a:pt x="51310" y="60918"/>
                      </a:lnTo>
                      <a:lnTo>
                        <a:pt x="51310" y="99010"/>
                      </a:lnTo>
                      <a:cubicBezTo>
                        <a:pt x="51310" y="108696"/>
                        <a:pt x="57312" y="112582"/>
                        <a:pt x="65499" y="112582"/>
                      </a:cubicBezTo>
                      <a:cubicBezTo>
                        <a:pt x="69593" y="112582"/>
                        <a:pt x="74518" y="111287"/>
                        <a:pt x="78180" y="108912"/>
                      </a:cubicBezTo>
                      <a:lnTo>
                        <a:pt x="78180" y="140342"/>
                      </a:lnTo>
                      <a:close/>
                    </a:path>
                  </a:pathLst>
                </a:custGeom>
                <a:grpFill/>
                <a:ln w="3075" cap="flat">
                  <a:noFill/>
                  <a:prstDash val="solid"/>
                  <a:miter/>
                </a:ln>
              </p:spPr>
              <p:txBody>
                <a:bodyPr rtlCol="0" anchor="ctr"/>
                <a:lstStyle/>
                <a:p>
                  <a:endParaRPr lang="en-IS">
                    <a:solidFill>
                      <a:schemeClr val="bg1"/>
                    </a:solidFill>
                  </a:endParaRPr>
                </a:p>
              </p:txBody>
            </p:sp>
            <p:sp>
              <p:nvSpPr>
                <p:cNvPr id="38" name="Freeform 37">
                  <a:extLst>
                    <a:ext uri="{FF2B5EF4-FFF2-40B4-BE49-F238E27FC236}">
                      <a16:creationId xmlns:a16="http://schemas.microsoft.com/office/drawing/2014/main" id="{6935E524-F860-6962-3E49-A7D353C64073}"/>
                    </a:ext>
                  </a:extLst>
                </p:cNvPr>
                <p:cNvSpPr/>
                <p:nvPr/>
              </p:nvSpPr>
              <p:spPr>
                <a:xfrm>
                  <a:off x="11601014" y="421374"/>
                  <a:ext cx="100711" cy="115820"/>
                </a:xfrm>
                <a:custGeom>
                  <a:avLst/>
                  <a:gdLst>
                    <a:gd name="connsiteX0" fmla="*/ 48078 w 100711"/>
                    <a:gd name="connsiteY0" fmla="*/ 62 h 115820"/>
                    <a:gd name="connsiteX1" fmla="*/ 100711 w 100711"/>
                    <a:gd name="connsiteY1" fmla="*/ 45249 h 115820"/>
                    <a:gd name="connsiteX2" fmla="*/ 100711 w 100711"/>
                    <a:gd name="connsiteY2" fmla="*/ 113261 h 115820"/>
                    <a:gd name="connsiteX3" fmla="*/ 65930 w 100711"/>
                    <a:gd name="connsiteY3" fmla="*/ 113261 h 115820"/>
                    <a:gd name="connsiteX4" fmla="*/ 65930 w 100711"/>
                    <a:gd name="connsiteY4" fmla="*/ 100121 h 115820"/>
                    <a:gd name="connsiteX5" fmla="*/ 35858 w 100711"/>
                    <a:gd name="connsiteY5" fmla="*/ 115821 h 115820"/>
                    <a:gd name="connsiteX6" fmla="*/ 0 w 100711"/>
                    <a:gd name="connsiteY6" fmla="*/ 84822 h 115820"/>
                    <a:gd name="connsiteX7" fmla="*/ 38013 w 100711"/>
                    <a:gd name="connsiteY7" fmla="*/ 50400 h 115820"/>
                    <a:gd name="connsiteX8" fmla="*/ 64637 w 100711"/>
                    <a:gd name="connsiteY8" fmla="*/ 46729 h 115820"/>
                    <a:gd name="connsiteX9" fmla="*/ 64637 w 100711"/>
                    <a:gd name="connsiteY9" fmla="*/ 45002 h 115820"/>
                    <a:gd name="connsiteX10" fmla="*/ 44877 w 100711"/>
                    <a:gd name="connsiteY10" fmla="*/ 31862 h 115820"/>
                    <a:gd name="connsiteX11" fmla="*/ 8157 w 100711"/>
                    <a:gd name="connsiteY11" fmla="*/ 43491 h 115820"/>
                    <a:gd name="connsiteX12" fmla="*/ 8157 w 100711"/>
                    <a:gd name="connsiteY12" fmla="*/ 9901 h 115820"/>
                    <a:gd name="connsiteX13" fmla="*/ 48109 w 100711"/>
                    <a:gd name="connsiteY13" fmla="*/ 0 h 115820"/>
                    <a:gd name="connsiteX14" fmla="*/ 64822 w 100711"/>
                    <a:gd name="connsiteY14" fmla="*/ 69369 h 115820"/>
                    <a:gd name="connsiteX15" fmla="*/ 64822 w 100711"/>
                    <a:gd name="connsiteY15" fmla="*/ 67210 h 115820"/>
                    <a:gd name="connsiteX16" fmla="*/ 47432 w 100711"/>
                    <a:gd name="connsiteY16" fmla="*/ 69585 h 115820"/>
                    <a:gd name="connsiteX17" fmla="*/ 34535 w 100711"/>
                    <a:gd name="connsiteY17" fmla="*/ 79918 h 115820"/>
                    <a:gd name="connsiteX18" fmla="*/ 45708 w 100711"/>
                    <a:gd name="connsiteY18" fmla="*/ 88955 h 115820"/>
                    <a:gd name="connsiteX19" fmla="*/ 64822 w 100711"/>
                    <a:gd name="connsiteY19" fmla="*/ 69369 h 115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0711" h="115820">
                      <a:moveTo>
                        <a:pt x="48078" y="62"/>
                      </a:moveTo>
                      <a:cubicBezTo>
                        <a:pt x="76210" y="62"/>
                        <a:pt x="100711" y="13849"/>
                        <a:pt x="100711" y="45249"/>
                      </a:cubicBezTo>
                      <a:lnTo>
                        <a:pt x="100711" y="113261"/>
                      </a:lnTo>
                      <a:lnTo>
                        <a:pt x="65930" y="113261"/>
                      </a:lnTo>
                      <a:lnTo>
                        <a:pt x="65930" y="100121"/>
                      </a:lnTo>
                      <a:cubicBezTo>
                        <a:pt x="60359" y="108942"/>
                        <a:pt x="49617" y="115821"/>
                        <a:pt x="35858" y="115821"/>
                      </a:cubicBezTo>
                      <a:cubicBezTo>
                        <a:pt x="15021" y="115821"/>
                        <a:pt x="0" y="102681"/>
                        <a:pt x="0" y="84822"/>
                      </a:cubicBezTo>
                      <a:cubicBezTo>
                        <a:pt x="0" y="66963"/>
                        <a:pt x="13759" y="54039"/>
                        <a:pt x="38013" y="50400"/>
                      </a:cubicBezTo>
                      <a:lnTo>
                        <a:pt x="64637" y="46729"/>
                      </a:lnTo>
                      <a:lnTo>
                        <a:pt x="64637" y="45002"/>
                      </a:lnTo>
                      <a:cubicBezTo>
                        <a:pt x="64637" y="36612"/>
                        <a:pt x="56696" y="31862"/>
                        <a:pt x="44877" y="31862"/>
                      </a:cubicBezTo>
                      <a:cubicBezTo>
                        <a:pt x="30041" y="31862"/>
                        <a:pt x="16313" y="37661"/>
                        <a:pt x="8157" y="43491"/>
                      </a:cubicBezTo>
                      <a:lnTo>
                        <a:pt x="8157" y="9901"/>
                      </a:lnTo>
                      <a:cubicBezTo>
                        <a:pt x="18252" y="3886"/>
                        <a:pt x="33273" y="0"/>
                        <a:pt x="48109" y="0"/>
                      </a:cubicBezTo>
                      <a:close/>
                      <a:moveTo>
                        <a:pt x="64822" y="69369"/>
                      </a:moveTo>
                      <a:lnTo>
                        <a:pt x="64822" y="67210"/>
                      </a:lnTo>
                      <a:lnTo>
                        <a:pt x="47432" y="69585"/>
                      </a:lnTo>
                      <a:cubicBezTo>
                        <a:pt x="39275" y="70664"/>
                        <a:pt x="34535" y="74304"/>
                        <a:pt x="34535" y="79918"/>
                      </a:cubicBezTo>
                      <a:cubicBezTo>
                        <a:pt x="34535" y="85531"/>
                        <a:pt x="38844" y="88955"/>
                        <a:pt x="45708" y="88955"/>
                      </a:cubicBezTo>
                      <a:cubicBezTo>
                        <a:pt x="55373" y="88955"/>
                        <a:pt x="64822" y="80997"/>
                        <a:pt x="64822" y="69369"/>
                      </a:cubicBezTo>
                      <a:close/>
                    </a:path>
                  </a:pathLst>
                </a:custGeom>
                <a:grpFill/>
                <a:ln w="3075" cap="flat">
                  <a:noFill/>
                  <a:prstDash val="solid"/>
                  <a:miter/>
                </a:ln>
              </p:spPr>
              <p:txBody>
                <a:bodyPr rtlCol="0" anchor="ctr"/>
                <a:lstStyle/>
                <a:p>
                  <a:endParaRPr lang="en-IS">
                    <a:solidFill>
                      <a:schemeClr val="bg1"/>
                    </a:solidFill>
                  </a:endParaRPr>
                </a:p>
              </p:txBody>
            </p:sp>
            <p:sp>
              <p:nvSpPr>
                <p:cNvPr id="39" name="Freeform 38">
                  <a:extLst>
                    <a:ext uri="{FF2B5EF4-FFF2-40B4-BE49-F238E27FC236}">
                      <a16:creationId xmlns:a16="http://schemas.microsoft.com/office/drawing/2014/main" id="{D367600F-8592-FFA4-79E2-889A0EB0559F}"/>
                    </a:ext>
                  </a:extLst>
                </p:cNvPr>
                <p:cNvSpPr/>
                <p:nvPr/>
              </p:nvSpPr>
              <p:spPr>
                <a:xfrm>
                  <a:off x="11724471" y="373442"/>
                  <a:ext cx="40167" cy="161223"/>
                </a:xfrm>
                <a:custGeom>
                  <a:avLst/>
                  <a:gdLst>
                    <a:gd name="connsiteX0" fmla="*/ 40168 w 40167"/>
                    <a:gd name="connsiteY0" fmla="*/ 19586 h 161223"/>
                    <a:gd name="connsiteX1" fmla="*/ 19976 w 40167"/>
                    <a:gd name="connsiteY1" fmla="*/ 38956 h 161223"/>
                    <a:gd name="connsiteX2" fmla="*/ 0 w 40167"/>
                    <a:gd name="connsiteY2" fmla="*/ 19586 h 161223"/>
                    <a:gd name="connsiteX3" fmla="*/ 19976 w 40167"/>
                    <a:gd name="connsiteY3" fmla="*/ 0 h 161223"/>
                    <a:gd name="connsiteX4" fmla="*/ 40168 w 40167"/>
                    <a:gd name="connsiteY4" fmla="*/ 19586 h 161223"/>
                    <a:gd name="connsiteX5" fmla="*/ 1293 w 40167"/>
                    <a:gd name="connsiteY5" fmla="*/ 50585 h 161223"/>
                    <a:gd name="connsiteX6" fmla="*/ 38659 w 40167"/>
                    <a:gd name="connsiteY6" fmla="*/ 50585 h 161223"/>
                    <a:gd name="connsiteX7" fmla="*/ 38659 w 40167"/>
                    <a:gd name="connsiteY7" fmla="*/ 161224 h 161223"/>
                    <a:gd name="connsiteX8" fmla="*/ 1293 w 40167"/>
                    <a:gd name="connsiteY8" fmla="*/ 161224 h 161223"/>
                    <a:gd name="connsiteX9" fmla="*/ 1293 w 40167"/>
                    <a:gd name="connsiteY9" fmla="*/ 50585 h 161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167" h="161223">
                      <a:moveTo>
                        <a:pt x="40168" y="19586"/>
                      </a:moveTo>
                      <a:cubicBezTo>
                        <a:pt x="40168" y="30783"/>
                        <a:pt x="31580" y="38956"/>
                        <a:pt x="19976" y="38956"/>
                      </a:cubicBezTo>
                      <a:cubicBezTo>
                        <a:pt x="8372" y="38956"/>
                        <a:pt x="0" y="30783"/>
                        <a:pt x="0" y="19586"/>
                      </a:cubicBezTo>
                      <a:cubicBezTo>
                        <a:pt x="0" y="8390"/>
                        <a:pt x="8588" y="0"/>
                        <a:pt x="19976" y="0"/>
                      </a:cubicBezTo>
                      <a:cubicBezTo>
                        <a:pt x="31365" y="0"/>
                        <a:pt x="40168" y="8390"/>
                        <a:pt x="40168" y="19586"/>
                      </a:cubicBezTo>
                      <a:close/>
                      <a:moveTo>
                        <a:pt x="1293" y="50585"/>
                      </a:moveTo>
                      <a:lnTo>
                        <a:pt x="38659" y="50585"/>
                      </a:lnTo>
                      <a:lnTo>
                        <a:pt x="38659" y="161224"/>
                      </a:lnTo>
                      <a:lnTo>
                        <a:pt x="1293" y="161224"/>
                      </a:lnTo>
                      <a:lnTo>
                        <a:pt x="1293" y="50585"/>
                      </a:lnTo>
                      <a:close/>
                    </a:path>
                  </a:pathLst>
                </a:custGeom>
                <a:grpFill/>
                <a:ln w="3075" cap="flat">
                  <a:noFill/>
                  <a:prstDash val="solid"/>
                  <a:miter/>
                </a:ln>
              </p:spPr>
              <p:txBody>
                <a:bodyPr rtlCol="0" anchor="ctr"/>
                <a:lstStyle/>
                <a:p>
                  <a:endParaRPr lang="en-IS">
                    <a:solidFill>
                      <a:schemeClr val="bg1"/>
                    </a:solidFill>
                  </a:endParaRPr>
                </a:p>
              </p:txBody>
            </p:sp>
            <p:sp>
              <p:nvSpPr>
                <p:cNvPr id="40" name="Freeform 39">
                  <a:extLst>
                    <a:ext uri="{FF2B5EF4-FFF2-40B4-BE49-F238E27FC236}">
                      <a16:creationId xmlns:a16="http://schemas.microsoft.com/office/drawing/2014/main" id="{D203ECC3-9FF4-3421-CA4E-661BA5FA8D8B}"/>
                    </a:ext>
                  </a:extLst>
                </p:cNvPr>
                <p:cNvSpPr/>
                <p:nvPr/>
              </p:nvSpPr>
              <p:spPr>
                <a:xfrm>
                  <a:off x="11787816" y="380968"/>
                  <a:ext cx="53895" cy="156257"/>
                </a:xfrm>
                <a:custGeom>
                  <a:avLst/>
                  <a:gdLst>
                    <a:gd name="connsiteX0" fmla="*/ 0 w 53895"/>
                    <a:gd name="connsiteY0" fmla="*/ 0 h 156257"/>
                    <a:gd name="connsiteX1" fmla="*/ 37367 w 53895"/>
                    <a:gd name="connsiteY1" fmla="*/ 0 h 156257"/>
                    <a:gd name="connsiteX2" fmla="*/ 37367 w 53895"/>
                    <a:gd name="connsiteY2" fmla="*/ 113631 h 156257"/>
                    <a:gd name="connsiteX3" fmla="*/ 46600 w 53895"/>
                    <a:gd name="connsiteY3" fmla="*/ 124180 h 156257"/>
                    <a:gd name="connsiteX4" fmla="*/ 53895 w 53895"/>
                    <a:gd name="connsiteY4" fmla="*/ 122884 h 156257"/>
                    <a:gd name="connsiteX5" fmla="*/ 53895 w 53895"/>
                    <a:gd name="connsiteY5" fmla="*/ 153451 h 156257"/>
                    <a:gd name="connsiteX6" fmla="*/ 36720 w 53895"/>
                    <a:gd name="connsiteY6" fmla="*/ 156258 h 156257"/>
                    <a:gd name="connsiteX7" fmla="*/ 0 w 53895"/>
                    <a:gd name="connsiteY7" fmla="*/ 120540 h 156257"/>
                    <a:gd name="connsiteX8" fmla="*/ 0 w 53895"/>
                    <a:gd name="connsiteY8" fmla="*/ 0 h 156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895" h="156257">
                      <a:moveTo>
                        <a:pt x="0" y="0"/>
                      </a:moveTo>
                      <a:lnTo>
                        <a:pt x="37367" y="0"/>
                      </a:lnTo>
                      <a:lnTo>
                        <a:pt x="37367" y="113631"/>
                      </a:lnTo>
                      <a:cubicBezTo>
                        <a:pt x="37367" y="120509"/>
                        <a:pt x="39737" y="124180"/>
                        <a:pt x="46600" y="124180"/>
                      </a:cubicBezTo>
                      <a:cubicBezTo>
                        <a:pt x="49186" y="124180"/>
                        <a:pt x="51741" y="123748"/>
                        <a:pt x="53895" y="122884"/>
                      </a:cubicBezTo>
                      <a:lnTo>
                        <a:pt x="53895" y="153451"/>
                      </a:lnTo>
                      <a:cubicBezTo>
                        <a:pt x="49802" y="155178"/>
                        <a:pt x="43799" y="156258"/>
                        <a:pt x="36720" y="156258"/>
                      </a:cubicBezTo>
                      <a:cubicBezTo>
                        <a:pt x="14374" y="156258"/>
                        <a:pt x="0" y="144413"/>
                        <a:pt x="0" y="120540"/>
                      </a:cubicBezTo>
                      <a:lnTo>
                        <a:pt x="0" y="0"/>
                      </a:lnTo>
                      <a:close/>
                    </a:path>
                  </a:pathLst>
                </a:custGeom>
                <a:grpFill/>
                <a:ln w="3075" cap="flat">
                  <a:noFill/>
                  <a:prstDash val="solid"/>
                  <a:miter/>
                </a:ln>
              </p:spPr>
              <p:txBody>
                <a:bodyPr rtlCol="0" anchor="ctr"/>
                <a:lstStyle/>
                <a:p>
                  <a:endParaRPr lang="en-IS">
                    <a:solidFill>
                      <a:schemeClr val="bg1"/>
                    </a:solidFill>
                  </a:endParaRPr>
                </a:p>
              </p:txBody>
            </p:sp>
          </p:grpSp>
          <p:grpSp>
            <p:nvGrpSpPr>
              <p:cNvPr id="29" name="Graphic 1">
                <a:extLst>
                  <a:ext uri="{FF2B5EF4-FFF2-40B4-BE49-F238E27FC236}">
                    <a16:creationId xmlns:a16="http://schemas.microsoft.com/office/drawing/2014/main" id="{A0DF4581-32D6-2B99-F8DF-3FFF49A91733}"/>
                  </a:ext>
                </a:extLst>
              </p:cNvPr>
              <p:cNvGrpSpPr/>
              <p:nvPr/>
            </p:nvGrpSpPr>
            <p:grpSpPr>
              <a:xfrm>
                <a:off x="10610584" y="331617"/>
                <a:ext cx="291422" cy="292096"/>
                <a:chOff x="10610584" y="331617"/>
                <a:chExt cx="291422" cy="292096"/>
              </a:xfrm>
              <a:grpFill/>
            </p:grpSpPr>
            <p:sp>
              <p:nvSpPr>
                <p:cNvPr id="30" name="Freeform 29">
                  <a:extLst>
                    <a:ext uri="{FF2B5EF4-FFF2-40B4-BE49-F238E27FC236}">
                      <a16:creationId xmlns:a16="http://schemas.microsoft.com/office/drawing/2014/main" id="{2AB16FD5-68F5-FF9A-C10D-3E82DFA7172B}"/>
                    </a:ext>
                  </a:extLst>
                </p:cNvPr>
                <p:cNvSpPr/>
                <p:nvPr/>
              </p:nvSpPr>
              <p:spPr>
                <a:xfrm>
                  <a:off x="10610584" y="353300"/>
                  <a:ext cx="291422" cy="270412"/>
                </a:xfrm>
                <a:custGeom>
                  <a:avLst/>
                  <a:gdLst>
                    <a:gd name="connsiteX0" fmla="*/ 192065 w 291422"/>
                    <a:gd name="connsiteY0" fmla="*/ 59468 h 270412"/>
                    <a:gd name="connsiteX1" fmla="*/ 160824 w 291422"/>
                    <a:gd name="connsiteY1" fmla="*/ 84791 h 270412"/>
                    <a:gd name="connsiteX2" fmla="*/ 192189 w 291422"/>
                    <a:gd name="connsiteY2" fmla="*/ 104408 h 270412"/>
                    <a:gd name="connsiteX3" fmla="*/ 231679 w 291422"/>
                    <a:gd name="connsiteY3" fmla="*/ 114772 h 270412"/>
                    <a:gd name="connsiteX4" fmla="*/ 250670 w 291422"/>
                    <a:gd name="connsiteY4" fmla="*/ 152741 h 270412"/>
                    <a:gd name="connsiteX5" fmla="*/ 210533 w 291422"/>
                    <a:gd name="connsiteY5" fmla="*/ 204622 h 270412"/>
                    <a:gd name="connsiteX6" fmla="*/ 149189 w 291422"/>
                    <a:gd name="connsiteY6" fmla="*/ 211346 h 270412"/>
                    <a:gd name="connsiteX7" fmla="*/ 141187 w 291422"/>
                    <a:gd name="connsiteY7" fmla="*/ 211130 h 270412"/>
                    <a:gd name="connsiteX8" fmla="*/ 104251 w 291422"/>
                    <a:gd name="connsiteY8" fmla="*/ 206966 h 270412"/>
                    <a:gd name="connsiteX9" fmla="*/ 57743 w 291422"/>
                    <a:gd name="connsiteY9" fmla="*/ 182044 h 270412"/>
                    <a:gd name="connsiteX10" fmla="*/ 38321 w 291422"/>
                    <a:gd name="connsiteY10" fmla="*/ 104717 h 270412"/>
                    <a:gd name="connsiteX11" fmla="*/ 39152 w 291422"/>
                    <a:gd name="connsiteY11" fmla="*/ 91762 h 270412"/>
                    <a:gd name="connsiteX12" fmla="*/ 69408 w 291422"/>
                    <a:gd name="connsiteY12" fmla="*/ 0 h 270412"/>
                    <a:gd name="connsiteX13" fmla="*/ 0 w 291422"/>
                    <a:gd name="connsiteY13" fmla="*/ 124395 h 270412"/>
                    <a:gd name="connsiteX14" fmla="*/ 145711 w 291422"/>
                    <a:gd name="connsiteY14" fmla="*/ 270413 h 270412"/>
                    <a:gd name="connsiteX15" fmla="*/ 291422 w 291422"/>
                    <a:gd name="connsiteY15" fmla="*/ 124395 h 270412"/>
                    <a:gd name="connsiteX16" fmla="*/ 288036 w 291422"/>
                    <a:gd name="connsiteY16" fmla="*/ 93027 h 270412"/>
                    <a:gd name="connsiteX17" fmla="*/ 192127 w 291422"/>
                    <a:gd name="connsiteY17" fmla="*/ 59499 h 270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91422" h="270412">
                      <a:moveTo>
                        <a:pt x="192065" y="59468"/>
                      </a:moveTo>
                      <a:cubicBezTo>
                        <a:pt x="173167" y="59468"/>
                        <a:pt x="160824" y="65421"/>
                        <a:pt x="160824" y="84791"/>
                      </a:cubicBezTo>
                      <a:cubicBezTo>
                        <a:pt x="160824" y="95433"/>
                        <a:pt x="166457" y="103360"/>
                        <a:pt x="192189" y="104408"/>
                      </a:cubicBezTo>
                      <a:cubicBezTo>
                        <a:pt x="207794" y="105056"/>
                        <a:pt x="220937" y="107400"/>
                        <a:pt x="231679" y="114772"/>
                      </a:cubicBezTo>
                      <a:cubicBezTo>
                        <a:pt x="244914" y="123840"/>
                        <a:pt x="250485" y="138769"/>
                        <a:pt x="250670" y="152741"/>
                      </a:cubicBezTo>
                      <a:cubicBezTo>
                        <a:pt x="250947" y="170816"/>
                        <a:pt x="242852" y="193641"/>
                        <a:pt x="210533" y="204622"/>
                      </a:cubicBezTo>
                      <a:cubicBezTo>
                        <a:pt x="192250" y="210821"/>
                        <a:pt x="171074" y="211346"/>
                        <a:pt x="149189" y="211346"/>
                      </a:cubicBezTo>
                      <a:cubicBezTo>
                        <a:pt x="146511" y="211346"/>
                        <a:pt x="143864" y="211130"/>
                        <a:pt x="141187" y="211130"/>
                      </a:cubicBezTo>
                      <a:cubicBezTo>
                        <a:pt x="119241" y="211037"/>
                        <a:pt x="104251" y="206966"/>
                        <a:pt x="104251" y="206966"/>
                      </a:cubicBezTo>
                      <a:cubicBezTo>
                        <a:pt x="89415" y="203974"/>
                        <a:pt x="69624" y="197373"/>
                        <a:pt x="57743" y="182044"/>
                      </a:cubicBezTo>
                      <a:cubicBezTo>
                        <a:pt x="38290" y="156936"/>
                        <a:pt x="37767" y="122915"/>
                        <a:pt x="38321" y="104717"/>
                      </a:cubicBezTo>
                      <a:cubicBezTo>
                        <a:pt x="38444" y="100522"/>
                        <a:pt x="38721" y="96204"/>
                        <a:pt x="39152" y="91762"/>
                      </a:cubicBezTo>
                      <a:cubicBezTo>
                        <a:pt x="42199" y="61442"/>
                        <a:pt x="53434" y="27143"/>
                        <a:pt x="69408" y="0"/>
                      </a:cubicBezTo>
                      <a:cubicBezTo>
                        <a:pt x="27763" y="25693"/>
                        <a:pt x="0" y="71806"/>
                        <a:pt x="0" y="124395"/>
                      </a:cubicBezTo>
                      <a:cubicBezTo>
                        <a:pt x="0" y="205023"/>
                        <a:pt x="65222" y="270413"/>
                        <a:pt x="145711" y="270413"/>
                      </a:cubicBezTo>
                      <a:cubicBezTo>
                        <a:pt x="226200" y="270413"/>
                        <a:pt x="291422" y="205053"/>
                        <a:pt x="291422" y="124395"/>
                      </a:cubicBezTo>
                      <a:cubicBezTo>
                        <a:pt x="291422" y="113631"/>
                        <a:pt x="290253" y="103144"/>
                        <a:pt x="288036" y="93027"/>
                      </a:cubicBezTo>
                      <a:cubicBezTo>
                        <a:pt x="286374" y="91947"/>
                        <a:pt x="239312" y="59499"/>
                        <a:pt x="192127" y="59499"/>
                      </a:cubicBezTo>
                      <a:close/>
                    </a:path>
                  </a:pathLst>
                </a:custGeom>
                <a:grpFill/>
                <a:ln w="3075" cap="flat">
                  <a:noFill/>
                  <a:prstDash val="solid"/>
                  <a:miter/>
                </a:ln>
              </p:spPr>
              <p:txBody>
                <a:bodyPr rtlCol="0" anchor="ctr"/>
                <a:lstStyle/>
                <a:p>
                  <a:endParaRPr lang="en-IS">
                    <a:solidFill>
                      <a:schemeClr val="bg1"/>
                    </a:solidFill>
                  </a:endParaRPr>
                </a:p>
              </p:txBody>
            </p:sp>
            <p:sp>
              <p:nvSpPr>
                <p:cNvPr id="31" name="Freeform 30">
                  <a:extLst>
                    <a:ext uri="{FF2B5EF4-FFF2-40B4-BE49-F238E27FC236}">
                      <a16:creationId xmlns:a16="http://schemas.microsoft.com/office/drawing/2014/main" id="{4B168DEA-7131-DF10-166A-3C7F0E471CCB}"/>
                    </a:ext>
                  </a:extLst>
                </p:cNvPr>
                <p:cNvSpPr/>
                <p:nvPr/>
              </p:nvSpPr>
              <p:spPr>
                <a:xfrm>
                  <a:off x="10676964" y="331617"/>
                  <a:ext cx="214146" cy="202061"/>
                </a:xfrm>
                <a:custGeom>
                  <a:avLst/>
                  <a:gdLst>
                    <a:gd name="connsiteX0" fmla="*/ 20388 w 214146"/>
                    <a:gd name="connsiteY0" fmla="*/ 35039 h 202061"/>
                    <a:gd name="connsiteX1" fmla="*/ 2043 w 214146"/>
                    <a:gd name="connsiteY1" fmla="*/ 102187 h 202061"/>
                    <a:gd name="connsiteX2" fmla="*/ 2474 w 214146"/>
                    <a:gd name="connsiteY2" fmla="*/ 154777 h 202061"/>
                    <a:gd name="connsiteX3" fmla="*/ 82840 w 214146"/>
                    <a:gd name="connsiteY3" fmla="*/ 202062 h 202061"/>
                    <a:gd name="connsiteX4" fmla="*/ 153480 w 214146"/>
                    <a:gd name="connsiteY4" fmla="*/ 173315 h 202061"/>
                    <a:gd name="connsiteX5" fmla="*/ 120022 w 214146"/>
                    <a:gd name="connsiteY5" fmla="*/ 154870 h 202061"/>
                    <a:gd name="connsiteX6" fmla="*/ 63634 w 214146"/>
                    <a:gd name="connsiteY6" fmla="*/ 102311 h 202061"/>
                    <a:gd name="connsiteX7" fmla="*/ 114543 w 214146"/>
                    <a:gd name="connsiteY7" fmla="*/ 55057 h 202061"/>
                    <a:gd name="connsiteX8" fmla="*/ 214146 w 214146"/>
                    <a:gd name="connsiteY8" fmla="*/ 90590 h 202061"/>
                    <a:gd name="connsiteX9" fmla="*/ 79331 w 214146"/>
                    <a:gd name="connsiteY9" fmla="*/ 0 h 202061"/>
                    <a:gd name="connsiteX10" fmla="*/ 34639 w 214146"/>
                    <a:gd name="connsiteY10" fmla="*/ 7002 h 202061"/>
                    <a:gd name="connsiteX11" fmla="*/ 20419 w 214146"/>
                    <a:gd name="connsiteY11" fmla="*/ 35008 h 202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4146" h="202061">
                      <a:moveTo>
                        <a:pt x="20388" y="35039"/>
                      </a:moveTo>
                      <a:cubicBezTo>
                        <a:pt x="11431" y="57525"/>
                        <a:pt x="5337" y="78221"/>
                        <a:pt x="2043" y="102187"/>
                      </a:cubicBezTo>
                      <a:cubicBezTo>
                        <a:pt x="-1558" y="128374"/>
                        <a:pt x="258" y="146727"/>
                        <a:pt x="2474" y="154777"/>
                      </a:cubicBezTo>
                      <a:cubicBezTo>
                        <a:pt x="12755" y="192376"/>
                        <a:pt x="27252" y="202062"/>
                        <a:pt x="82840" y="202062"/>
                      </a:cubicBezTo>
                      <a:cubicBezTo>
                        <a:pt x="138428" y="202062"/>
                        <a:pt x="153480" y="195091"/>
                        <a:pt x="153480" y="173315"/>
                      </a:cubicBezTo>
                      <a:cubicBezTo>
                        <a:pt x="153480" y="167393"/>
                        <a:pt x="149232" y="155024"/>
                        <a:pt x="120022" y="154870"/>
                      </a:cubicBezTo>
                      <a:cubicBezTo>
                        <a:pt x="101523" y="154777"/>
                        <a:pt x="60925" y="149441"/>
                        <a:pt x="63634" y="102311"/>
                      </a:cubicBezTo>
                      <a:cubicBezTo>
                        <a:pt x="65265" y="73780"/>
                        <a:pt x="88042" y="54934"/>
                        <a:pt x="114543" y="55057"/>
                      </a:cubicBezTo>
                      <a:cubicBezTo>
                        <a:pt x="172409" y="55304"/>
                        <a:pt x="209837" y="87197"/>
                        <a:pt x="214146" y="90590"/>
                      </a:cubicBezTo>
                      <a:cubicBezTo>
                        <a:pt x="192354" y="37445"/>
                        <a:pt x="140213" y="0"/>
                        <a:pt x="79331" y="0"/>
                      </a:cubicBezTo>
                      <a:cubicBezTo>
                        <a:pt x="63757" y="0"/>
                        <a:pt x="48736" y="2468"/>
                        <a:pt x="34639" y="7002"/>
                      </a:cubicBezTo>
                      <a:cubicBezTo>
                        <a:pt x="33254" y="8976"/>
                        <a:pt x="27283" y="17705"/>
                        <a:pt x="20419" y="35008"/>
                      </a:cubicBezTo>
                      <a:close/>
                    </a:path>
                  </a:pathLst>
                </a:custGeom>
                <a:grpFill/>
                <a:ln w="3075" cap="flat">
                  <a:noFill/>
                  <a:prstDash val="solid"/>
                  <a:miter/>
                </a:ln>
              </p:spPr>
              <p:txBody>
                <a:bodyPr rtlCol="0" anchor="ctr"/>
                <a:lstStyle/>
                <a:p>
                  <a:endParaRPr lang="en-IS">
                    <a:solidFill>
                      <a:schemeClr val="bg1"/>
                    </a:solidFill>
                  </a:endParaRPr>
                </a:p>
              </p:txBody>
            </p:sp>
          </p:grpSp>
        </p:grpSp>
        <p:grpSp>
          <p:nvGrpSpPr>
            <p:cNvPr id="6" name="Graphic 1">
              <a:extLst>
                <a:ext uri="{FF2B5EF4-FFF2-40B4-BE49-F238E27FC236}">
                  <a16:creationId xmlns:a16="http://schemas.microsoft.com/office/drawing/2014/main" id="{7BAB3E18-B345-C6CA-99F5-698333C68E8D}"/>
                </a:ext>
              </a:extLst>
            </p:cNvPr>
            <p:cNvGrpSpPr/>
            <p:nvPr/>
          </p:nvGrpSpPr>
          <p:grpSpPr>
            <a:xfrm>
              <a:off x="10977294" y="598174"/>
              <a:ext cx="847919" cy="111995"/>
              <a:chOff x="10977294" y="598174"/>
              <a:chExt cx="847919" cy="111995"/>
            </a:xfrm>
            <a:solidFill>
              <a:schemeClr val="bg1"/>
            </a:solidFill>
          </p:grpSpPr>
          <p:grpSp>
            <p:nvGrpSpPr>
              <p:cNvPr id="7" name="Graphic 1">
                <a:extLst>
                  <a:ext uri="{FF2B5EF4-FFF2-40B4-BE49-F238E27FC236}">
                    <a16:creationId xmlns:a16="http://schemas.microsoft.com/office/drawing/2014/main" id="{9AE3CE2F-0D89-3BE2-CB43-2D3C599F0B48}"/>
                  </a:ext>
                </a:extLst>
              </p:cNvPr>
              <p:cNvGrpSpPr/>
              <p:nvPr/>
            </p:nvGrpSpPr>
            <p:grpSpPr>
              <a:xfrm>
                <a:off x="10977294" y="623621"/>
                <a:ext cx="847919" cy="75291"/>
                <a:chOff x="10977294" y="623621"/>
                <a:chExt cx="847919" cy="75291"/>
              </a:xfrm>
              <a:grpFill/>
            </p:grpSpPr>
            <p:sp>
              <p:nvSpPr>
                <p:cNvPr id="17" name="Freeform 16">
                  <a:extLst>
                    <a:ext uri="{FF2B5EF4-FFF2-40B4-BE49-F238E27FC236}">
                      <a16:creationId xmlns:a16="http://schemas.microsoft.com/office/drawing/2014/main" id="{376176A4-17F1-2BD0-F363-2C380CBF9B09}"/>
                    </a:ext>
                  </a:extLst>
                </p:cNvPr>
                <p:cNvSpPr/>
                <p:nvPr/>
              </p:nvSpPr>
              <p:spPr>
                <a:xfrm>
                  <a:off x="11421476" y="623713"/>
                  <a:ext cx="44476" cy="54810"/>
                </a:xfrm>
                <a:custGeom>
                  <a:avLst/>
                  <a:gdLst>
                    <a:gd name="connsiteX0" fmla="*/ 23516 w 44476"/>
                    <a:gd name="connsiteY0" fmla="*/ 47408 h 54810"/>
                    <a:gd name="connsiteX1" fmla="*/ 28102 w 44476"/>
                    <a:gd name="connsiteY1" fmla="*/ 46637 h 54810"/>
                    <a:gd name="connsiteX2" fmla="*/ 31980 w 44476"/>
                    <a:gd name="connsiteY2" fmla="*/ 44478 h 54810"/>
                    <a:gd name="connsiteX3" fmla="*/ 34720 w 44476"/>
                    <a:gd name="connsiteY3" fmla="*/ 41239 h 54810"/>
                    <a:gd name="connsiteX4" fmla="*/ 35951 w 44476"/>
                    <a:gd name="connsiteY4" fmla="*/ 37167 h 54810"/>
                    <a:gd name="connsiteX5" fmla="*/ 44477 w 44476"/>
                    <a:gd name="connsiteY5" fmla="*/ 37167 h 54810"/>
                    <a:gd name="connsiteX6" fmla="*/ 42538 w 44476"/>
                    <a:gd name="connsiteY6" fmla="*/ 43892 h 54810"/>
                    <a:gd name="connsiteX7" fmla="*/ 37982 w 44476"/>
                    <a:gd name="connsiteY7" fmla="*/ 49505 h 54810"/>
                    <a:gd name="connsiteX8" fmla="*/ 31426 w 44476"/>
                    <a:gd name="connsiteY8" fmla="*/ 53361 h 54810"/>
                    <a:gd name="connsiteX9" fmla="*/ 23516 w 44476"/>
                    <a:gd name="connsiteY9" fmla="*/ 54810 h 54810"/>
                    <a:gd name="connsiteX10" fmla="*/ 13143 w 44476"/>
                    <a:gd name="connsiteY10" fmla="*/ 52682 h 54810"/>
                    <a:gd name="connsiteX11" fmla="*/ 5817 w 44476"/>
                    <a:gd name="connsiteY11" fmla="*/ 46945 h 54810"/>
                    <a:gd name="connsiteX12" fmla="*/ 1447 w 44476"/>
                    <a:gd name="connsiteY12" fmla="*/ 38555 h 54810"/>
                    <a:gd name="connsiteX13" fmla="*/ 0 w 44476"/>
                    <a:gd name="connsiteY13" fmla="*/ 28439 h 54810"/>
                    <a:gd name="connsiteX14" fmla="*/ 0 w 44476"/>
                    <a:gd name="connsiteY14" fmla="*/ 26372 h 54810"/>
                    <a:gd name="connsiteX15" fmla="*/ 1447 w 44476"/>
                    <a:gd name="connsiteY15" fmla="*/ 16255 h 54810"/>
                    <a:gd name="connsiteX16" fmla="*/ 5817 w 44476"/>
                    <a:gd name="connsiteY16" fmla="*/ 7865 h 54810"/>
                    <a:gd name="connsiteX17" fmla="*/ 13143 w 44476"/>
                    <a:gd name="connsiteY17" fmla="*/ 2128 h 54810"/>
                    <a:gd name="connsiteX18" fmla="*/ 23485 w 44476"/>
                    <a:gd name="connsiteY18" fmla="*/ 0 h 54810"/>
                    <a:gd name="connsiteX19" fmla="*/ 31888 w 44476"/>
                    <a:gd name="connsiteY19" fmla="*/ 1481 h 54810"/>
                    <a:gd name="connsiteX20" fmla="*/ 38413 w 44476"/>
                    <a:gd name="connsiteY20" fmla="*/ 5521 h 54810"/>
                    <a:gd name="connsiteX21" fmla="*/ 42722 w 44476"/>
                    <a:gd name="connsiteY21" fmla="*/ 11597 h 54810"/>
                    <a:gd name="connsiteX22" fmla="*/ 44477 w 44476"/>
                    <a:gd name="connsiteY22" fmla="*/ 19185 h 54810"/>
                    <a:gd name="connsiteX23" fmla="*/ 35951 w 44476"/>
                    <a:gd name="connsiteY23" fmla="*/ 19185 h 54810"/>
                    <a:gd name="connsiteX24" fmla="*/ 34812 w 44476"/>
                    <a:gd name="connsiteY24" fmla="*/ 14620 h 54810"/>
                    <a:gd name="connsiteX25" fmla="*/ 32257 w 44476"/>
                    <a:gd name="connsiteY25" fmla="*/ 10919 h 54810"/>
                    <a:gd name="connsiteX26" fmla="*/ 28441 w 44476"/>
                    <a:gd name="connsiteY26" fmla="*/ 8390 h 54810"/>
                    <a:gd name="connsiteX27" fmla="*/ 23485 w 44476"/>
                    <a:gd name="connsiteY27" fmla="*/ 7464 h 54810"/>
                    <a:gd name="connsiteX28" fmla="*/ 16529 w 44476"/>
                    <a:gd name="connsiteY28" fmla="*/ 9130 h 54810"/>
                    <a:gd name="connsiteX29" fmla="*/ 12096 w 44476"/>
                    <a:gd name="connsiteY29" fmla="*/ 13510 h 54810"/>
                    <a:gd name="connsiteX30" fmla="*/ 9726 w 44476"/>
                    <a:gd name="connsiteY30" fmla="*/ 19617 h 54810"/>
                    <a:gd name="connsiteX31" fmla="*/ 9049 w 44476"/>
                    <a:gd name="connsiteY31" fmla="*/ 26434 h 54810"/>
                    <a:gd name="connsiteX32" fmla="*/ 9049 w 44476"/>
                    <a:gd name="connsiteY32" fmla="*/ 28500 h 54810"/>
                    <a:gd name="connsiteX33" fmla="*/ 9726 w 44476"/>
                    <a:gd name="connsiteY33" fmla="*/ 35409 h 54810"/>
                    <a:gd name="connsiteX34" fmla="*/ 12066 w 44476"/>
                    <a:gd name="connsiteY34" fmla="*/ 41486 h 54810"/>
                    <a:gd name="connsiteX35" fmla="*/ 16498 w 44476"/>
                    <a:gd name="connsiteY35" fmla="*/ 45835 h 54810"/>
                    <a:gd name="connsiteX36" fmla="*/ 23516 w 44476"/>
                    <a:gd name="connsiteY36" fmla="*/ 47500 h 54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4476" h="54810">
                      <a:moveTo>
                        <a:pt x="23516" y="47408"/>
                      </a:moveTo>
                      <a:cubicBezTo>
                        <a:pt x="25116" y="47408"/>
                        <a:pt x="26625" y="47161"/>
                        <a:pt x="28102" y="46637"/>
                      </a:cubicBezTo>
                      <a:cubicBezTo>
                        <a:pt x="29579" y="46112"/>
                        <a:pt x="30872" y="45403"/>
                        <a:pt x="31980" y="44478"/>
                      </a:cubicBezTo>
                      <a:cubicBezTo>
                        <a:pt x="33088" y="43552"/>
                        <a:pt x="34012" y="42473"/>
                        <a:pt x="34720" y="41239"/>
                      </a:cubicBezTo>
                      <a:cubicBezTo>
                        <a:pt x="35427" y="39974"/>
                        <a:pt x="35828" y="38617"/>
                        <a:pt x="35951" y="37167"/>
                      </a:cubicBezTo>
                      <a:lnTo>
                        <a:pt x="44477" y="37167"/>
                      </a:lnTo>
                      <a:cubicBezTo>
                        <a:pt x="44354" y="39512"/>
                        <a:pt x="43707" y="41763"/>
                        <a:pt x="42538" y="43892"/>
                      </a:cubicBezTo>
                      <a:cubicBezTo>
                        <a:pt x="41368" y="46020"/>
                        <a:pt x="39860" y="47901"/>
                        <a:pt x="37982" y="49505"/>
                      </a:cubicBezTo>
                      <a:cubicBezTo>
                        <a:pt x="36105" y="51109"/>
                        <a:pt x="33919" y="52405"/>
                        <a:pt x="31426" y="53361"/>
                      </a:cubicBezTo>
                      <a:cubicBezTo>
                        <a:pt x="28933" y="54317"/>
                        <a:pt x="26286" y="54810"/>
                        <a:pt x="23516" y="54810"/>
                      </a:cubicBezTo>
                      <a:cubicBezTo>
                        <a:pt x="19545" y="54810"/>
                        <a:pt x="16098" y="54101"/>
                        <a:pt x="13143" y="52682"/>
                      </a:cubicBezTo>
                      <a:cubicBezTo>
                        <a:pt x="10188" y="51263"/>
                        <a:pt x="7757" y="49351"/>
                        <a:pt x="5817" y="46945"/>
                      </a:cubicBezTo>
                      <a:cubicBezTo>
                        <a:pt x="3878" y="44539"/>
                        <a:pt x="2401" y="41732"/>
                        <a:pt x="1447" y="38555"/>
                      </a:cubicBezTo>
                      <a:cubicBezTo>
                        <a:pt x="492" y="35348"/>
                        <a:pt x="0" y="31986"/>
                        <a:pt x="0" y="28439"/>
                      </a:cubicBezTo>
                      <a:lnTo>
                        <a:pt x="0" y="26372"/>
                      </a:lnTo>
                      <a:cubicBezTo>
                        <a:pt x="0" y="22825"/>
                        <a:pt x="492" y="19463"/>
                        <a:pt x="1447" y="16255"/>
                      </a:cubicBezTo>
                      <a:cubicBezTo>
                        <a:pt x="2401" y="13047"/>
                        <a:pt x="3847" y="10271"/>
                        <a:pt x="5817" y="7865"/>
                      </a:cubicBezTo>
                      <a:cubicBezTo>
                        <a:pt x="7787" y="5459"/>
                        <a:pt x="10219" y="3547"/>
                        <a:pt x="13143" y="2128"/>
                      </a:cubicBezTo>
                      <a:cubicBezTo>
                        <a:pt x="16067" y="709"/>
                        <a:pt x="19514" y="0"/>
                        <a:pt x="23485" y="0"/>
                      </a:cubicBezTo>
                      <a:cubicBezTo>
                        <a:pt x="26563" y="0"/>
                        <a:pt x="29364" y="494"/>
                        <a:pt x="31888" y="1481"/>
                      </a:cubicBezTo>
                      <a:cubicBezTo>
                        <a:pt x="34412" y="2468"/>
                        <a:pt x="36597" y="3794"/>
                        <a:pt x="38413" y="5521"/>
                      </a:cubicBezTo>
                      <a:cubicBezTo>
                        <a:pt x="40229" y="7248"/>
                        <a:pt x="41676" y="9253"/>
                        <a:pt x="42722" y="11597"/>
                      </a:cubicBezTo>
                      <a:cubicBezTo>
                        <a:pt x="43769" y="13942"/>
                        <a:pt x="44354" y="16471"/>
                        <a:pt x="44477" y="19185"/>
                      </a:cubicBezTo>
                      <a:lnTo>
                        <a:pt x="35951" y="19185"/>
                      </a:lnTo>
                      <a:cubicBezTo>
                        <a:pt x="35828" y="17550"/>
                        <a:pt x="35427" y="16039"/>
                        <a:pt x="34812" y="14620"/>
                      </a:cubicBezTo>
                      <a:cubicBezTo>
                        <a:pt x="34165" y="13201"/>
                        <a:pt x="33334" y="11968"/>
                        <a:pt x="32257" y="10919"/>
                      </a:cubicBezTo>
                      <a:cubicBezTo>
                        <a:pt x="31180" y="9870"/>
                        <a:pt x="29918" y="9007"/>
                        <a:pt x="28441" y="8390"/>
                      </a:cubicBezTo>
                      <a:cubicBezTo>
                        <a:pt x="26963" y="7773"/>
                        <a:pt x="25301" y="7464"/>
                        <a:pt x="23485" y="7464"/>
                      </a:cubicBezTo>
                      <a:cubicBezTo>
                        <a:pt x="20684" y="7464"/>
                        <a:pt x="18375" y="8020"/>
                        <a:pt x="16529" y="9130"/>
                      </a:cubicBezTo>
                      <a:cubicBezTo>
                        <a:pt x="14682" y="10240"/>
                        <a:pt x="13205" y="11690"/>
                        <a:pt x="12096" y="13510"/>
                      </a:cubicBezTo>
                      <a:cubicBezTo>
                        <a:pt x="10988" y="15330"/>
                        <a:pt x="10188" y="17365"/>
                        <a:pt x="9726" y="19617"/>
                      </a:cubicBezTo>
                      <a:cubicBezTo>
                        <a:pt x="9265" y="21869"/>
                        <a:pt x="9049" y="24151"/>
                        <a:pt x="9049" y="26434"/>
                      </a:cubicBezTo>
                      <a:lnTo>
                        <a:pt x="9049" y="28500"/>
                      </a:lnTo>
                      <a:cubicBezTo>
                        <a:pt x="9049" y="30844"/>
                        <a:pt x="9265" y="33158"/>
                        <a:pt x="9726" y="35409"/>
                      </a:cubicBezTo>
                      <a:cubicBezTo>
                        <a:pt x="10188" y="37661"/>
                        <a:pt x="10958" y="39697"/>
                        <a:pt x="12066" y="41486"/>
                      </a:cubicBezTo>
                      <a:cubicBezTo>
                        <a:pt x="13174" y="43275"/>
                        <a:pt x="14651" y="44724"/>
                        <a:pt x="16498" y="45835"/>
                      </a:cubicBezTo>
                      <a:cubicBezTo>
                        <a:pt x="18345" y="46945"/>
                        <a:pt x="20684" y="47500"/>
                        <a:pt x="23516" y="47500"/>
                      </a:cubicBezTo>
                      <a:close/>
                    </a:path>
                  </a:pathLst>
                </a:custGeom>
                <a:grpFill/>
                <a:ln w="3075" cap="flat">
                  <a:noFill/>
                  <a:prstDash val="solid"/>
                  <a:miter/>
                </a:ln>
              </p:spPr>
              <p:txBody>
                <a:bodyPr rtlCol="0" anchor="ctr"/>
                <a:lstStyle/>
                <a:p>
                  <a:endParaRPr lang="en-IS">
                    <a:solidFill>
                      <a:schemeClr val="bg1"/>
                    </a:solidFill>
                  </a:endParaRPr>
                </a:p>
              </p:txBody>
            </p:sp>
            <p:sp>
              <p:nvSpPr>
                <p:cNvPr id="18" name="Freeform 17">
                  <a:extLst>
                    <a:ext uri="{FF2B5EF4-FFF2-40B4-BE49-F238E27FC236}">
                      <a16:creationId xmlns:a16="http://schemas.microsoft.com/office/drawing/2014/main" id="{B818EB0A-2EEB-80EA-A4FE-AF29211CD1A1}"/>
                    </a:ext>
                  </a:extLst>
                </p:cNvPr>
                <p:cNvSpPr/>
                <p:nvPr/>
              </p:nvSpPr>
              <p:spPr>
                <a:xfrm>
                  <a:off x="11473647" y="623651"/>
                  <a:ext cx="48077" cy="54841"/>
                </a:xfrm>
                <a:custGeom>
                  <a:avLst/>
                  <a:gdLst>
                    <a:gd name="connsiteX0" fmla="*/ 62 w 48077"/>
                    <a:gd name="connsiteY0" fmla="*/ 26927 h 54841"/>
                    <a:gd name="connsiteX1" fmla="*/ 1754 w 48077"/>
                    <a:gd name="connsiteY1" fmla="*/ 16255 h 54841"/>
                    <a:gd name="connsiteX2" fmla="*/ 6525 w 48077"/>
                    <a:gd name="connsiteY2" fmla="*/ 7742 h 54841"/>
                    <a:gd name="connsiteX3" fmla="*/ 14066 w 48077"/>
                    <a:gd name="connsiteY3" fmla="*/ 2067 h 54841"/>
                    <a:gd name="connsiteX4" fmla="*/ 24008 w 48077"/>
                    <a:gd name="connsiteY4" fmla="*/ 0 h 54841"/>
                    <a:gd name="connsiteX5" fmla="*/ 34073 w 48077"/>
                    <a:gd name="connsiteY5" fmla="*/ 2067 h 54841"/>
                    <a:gd name="connsiteX6" fmla="*/ 41645 w 48077"/>
                    <a:gd name="connsiteY6" fmla="*/ 7742 h 54841"/>
                    <a:gd name="connsiteX7" fmla="*/ 46416 w 48077"/>
                    <a:gd name="connsiteY7" fmla="*/ 16255 h 54841"/>
                    <a:gd name="connsiteX8" fmla="*/ 48078 w 48077"/>
                    <a:gd name="connsiteY8" fmla="*/ 26927 h 54841"/>
                    <a:gd name="connsiteX9" fmla="*/ 48078 w 48077"/>
                    <a:gd name="connsiteY9" fmla="*/ 28007 h 54841"/>
                    <a:gd name="connsiteX10" fmla="*/ 46416 w 48077"/>
                    <a:gd name="connsiteY10" fmla="*/ 38679 h 54841"/>
                    <a:gd name="connsiteX11" fmla="*/ 41645 w 48077"/>
                    <a:gd name="connsiteY11" fmla="*/ 47192 h 54841"/>
                    <a:gd name="connsiteX12" fmla="*/ 34073 w 48077"/>
                    <a:gd name="connsiteY12" fmla="*/ 52806 h 54841"/>
                    <a:gd name="connsiteX13" fmla="*/ 24070 w 48077"/>
                    <a:gd name="connsiteY13" fmla="*/ 54841 h 54841"/>
                    <a:gd name="connsiteX14" fmla="*/ 14066 w 48077"/>
                    <a:gd name="connsiteY14" fmla="*/ 52806 h 54841"/>
                    <a:gd name="connsiteX15" fmla="*/ 6494 w 48077"/>
                    <a:gd name="connsiteY15" fmla="*/ 47192 h 54841"/>
                    <a:gd name="connsiteX16" fmla="*/ 1693 w 48077"/>
                    <a:gd name="connsiteY16" fmla="*/ 38679 h 54841"/>
                    <a:gd name="connsiteX17" fmla="*/ 0 w 48077"/>
                    <a:gd name="connsiteY17" fmla="*/ 28007 h 54841"/>
                    <a:gd name="connsiteX18" fmla="*/ 0 w 48077"/>
                    <a:gd name="connsiteY18" fmla="*/ 26927 h 54841"/>
                    <a:gd name="connsiteX19" fmla="*/ 9142 w 48077"/>
                    <a:gd name="connsiteY19" fmla="*/ 28007 h 54841"/>
                    <a:gd name="connsiteX20" fmla="*/ 10065 w 48077"/>
                    <a:gd name="connsiteY20" fmla="*/ 35471 h 54841"/>
                    <a:gd name="connsiteX21" fmla="*/ 12866 w 48077"/>
                    <a:gd name="connsiteY21" fmla="*/ 41640 h 54841"/>
                    <a:gd name="connsiteX22" fmla="*/ 17544 w 48077"/>
                    <a:gd name="connsiteY22" fmla="*/ 45866 h 54841"/>
                    <a:gd name="connsiteX23" fmla="*/ 24100 w 48077"/>
                    <a:gd name="connsiteY23" fmla="*/ 47439 h 54841"/>
                    <a:gd name="connsiteX24" fmla="*/ 30626 w 48077"/>
                    <a:gd name="connsiteY24" fmla="*/ 45866 h 54841"/>
                    <a:gd name="connsiteX25" fmla="*/ 35304 w 48077"/>
                    <a:gd name="connsiteY25" fmla="*/ 41640 h 54841"/>
                    <a:gd name="connsiteX26" fmla="*/ 38105 w 48077"/>
                    <a:gd name="connsiteY26" fmla="*/ 35471 h 54841"/>
                    <a:gd name="connsiteX27" fmla="*/ 39059 w 48077"/>
                    <a:gd name="connsiteY27" fmla="*/ 28007 h 54841"/>
                    <a:gd name="connsiteX28" fmla="*/ 39059 w 48077"/>
                    <a:gd name="connsiteY28" fmla="*/ 26927 h 54841"/>
                    <a:gd name="connsiteX29" fmla="*/ 38105 w 48077"/>
                    <a:gd name="connsiteY29" fmla="*/ 19463 h 54841"/>
                    <a:gd name="connsiteX30" fmla="*/ 35274 w 48077"/>
                    <a:gd name="connsiteY30" fmla="*/ 13263 h 54841"/>
                    <a:gd name="connsiteX31" fmla="*/ 30564 w 48077"/>
                    <a:gd name="connsiteY31" fmla="*/ 9007 h 54841"/>
                    <a:gd name="connsiteX32" fmla="*/ 23977 w 48077"/>
                    <a:gd name="connsiteY32" fmla="*/ 7434 h 54841"/>
                    <a:gd name="connsiteX33" fmla="*/ 17483 w 48077"/>
                    <a:gd name="connsiteY33" fmla="*/ 9007 h 54841"/>
                    <a:gd name="connsiteX34" fmla="*/ 12835 w 48077"/>
                    <a:gd name="connsiteY34" fmla="*/ 13263 h 54841"/>
                    <a:gd name="connsiteX35" fmla="*/ 10034 w 48077"/>
                    <a:gd name="connsiteY35" fmla="*/ 19463 h 54841"/>
                    <a:gd name="connsiteX36" fmla="*/ 9111 w 48077"/>
                    <a:gd name="connsiteY36" fmla="*/ 26927 h 54841"/>
                    <a:gd name="connsiteX37" fmla="*/ 9111 w 48077"/>
                    <a:gd name="connsiteY37" fmla="*/ 28007 h 54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8077" h="54841">
                      <a:moveTo>
                        <a:pt x="62" y="26927"/>
                      </a:moveTo>
                      <a:cubicBezTo>
                        <a:pt x="62" y="23072"/>
                        <a:pt x="616" y="19525"/>
                        <a:pt x="1754" y="16255"/>
                      </a:cubicBezTo>
                      <a:cubicBezTo>
                        <a:pt x="2862" y="12986"/>
                        <a:pt x="4463" y="10148"/>
                        <a:pt x="6525" y="7742"/>
                      </a:cubicBezTo>
                      <a:cubicBezTo>
                        <a:pt x="8588" y="5336"/>
                        <a:pt x="11111" y="3455"/>
                        <a:pt x="14066" y="2067"/>
                      </a:cubicBezTo>
                      <a:cubicBezTo>
                        <a:pt x="17021" y="679"/>
                        <a:pt x="20345" y="0"/>
                        <a:pt x="24008" y="0"/>
                      </a:cubicBezTo>
                      <a:cubicBezTo>
                        <a:pt x="27671" y="0"/>
                        <a:pt x="31088" y="679"/>
                        <a:pt x="34073" y="2067"/>
                      </a:cubicBezTo>
                      <a:cubicBezTo>
                        <a:pt x="37059" y="3455"/>
                        <a:pt x="39583" y="5336"/>
                        <a:pt x="41645" y="7742"/>
                      </a:cubicBezTo>
                      <a:cubicBezTo>
                        <a:pt x="43738" y="10148"/>
                        <a:pt x="45308" y="12986"/>
                        <a:pt x="46416" y="16255"/>
                      </a:cubicBezTo>
                      <a:cubicBezTo>
                        <a:pt x="47524" y="19525"/>
                        <a:pt x="48078" y="23102"/>
                        <a:pt x="48078" y="26927"/>
                      </a:cubicBezTo>
                      <a:lnTo>
                        <a:pt x="48078" y="28007"/>
                      </a:lnTo>
                      <a:cubicBezTo>
                        <a:pt x="48078" y="31862"/>
                        <a:pt x="47524" y="35409"/>
                        <a:pt x="46416" y="38679"/>
                      </a:cubicBezTo>
                      <a:cubicBezTo>
                        <a:pt x="45308" y="41948"/>
                        <a:pt x="43707" y="44786"/>
                        <a:pt x="41645" y="47192"/>
                      </a:cubicBezTo>
                      <a:cubicBezTo>
                        <a:pt x="39552" y="49598"/>
                        <a:pt x="37059" y="51448"/>
                        <a:pt x="34073" y="52806"/>
                      </a:cubicBezTo>
                      <a:cubicBezTo>
                        <a:pt x="31088" y="54163"/>
                        <a:pt x="27794" y="54841"/>
                        <a:pt x="24070" y="54841"/>
                      </a:cubicBezTo>
                      <a:cubicBezTo>
                        <a:pt x="20345" y="54841"/>
                        <a:pt x="17021" y="54163"/>
                        <a:pt x="14066" y="52806"/>
                      </a:cubicBezTo>
                      <a:cubicBezTo>
                        <a:pt x="11111" y="51448"/>
                        <a:pt x="8588" y="49567"/>
                        <a:pt x="6494" y="47192"/>
                      </a:cubicBezTo>
                      <a:cubicBezTo>
                        <a:pt x="4401" y="44786"/>
                        <a:pt x="2801" y="41979"/>
                        <a:pt x="1693" y="38679"/>
                      </a:cubicBezTo>
                      <a:cubicBezTo>
                        <a:pt x="585" y="35409"/>
                        <a:pt x="0" y="31831"/>
                        <a:pt x="0" y="28007"/>
                      </a:cubicBezTo>
                      <a:lnTo>
                        <a:pt x="0" y="26927"/>
                      </a:lnTo>
                      <a:close/>
                      <a:moveTo>
                        <a:pt x="9142" y="28007"/>
                      </a:moveTo>
                      <a:cubicBezTo>
                        <a:pt x="9142" y="30659"/>
                        <a:pt x="9449" y="33127"/>
                        <a:pt x="10065" y="35471"/>
                      </a:cubicBezTo>
                      <a:cubicBezTo>
                        <a:pt x="10681" y="37815"/>
                        <a:pt x="11604" y="39882"/>
                        <a:pt x="12866" y="41640"/>
                      </a:cubicBezTo>
                      <a:cubicBezTo>
                        <a:pt x="14128" y="43429"/>
                        <a:pt x="15667" y="44817"/>
                        <a:pt x="17544" y="45866"/>
                      </a:cubicBezTo>
                      <a:cubicBezTo>
                        <a:pt x="19422" y="46914"/>
                        <a:pt x="21607" y="47439"/>
                        <a:pt x="24100" y="47439"/>
                      </a:cubicBezTo>
                      <a:cubicBezTo>
                        <a:pt x="26594" y="47439"/>
                        <a:pt x="28748" y="46914"/>
                        <a:pt x="30626" y="45866"/>
                      </a:cubicBezTo>
                      <a:cubicBezTo>
                        <a:pt x="32503" y="44817"/>
                        <a:pt x="34073" y="43429"/>
                        <a:pt x="35304" y="41640"/>
                      </a:cubicBezTo>
                      <a:cubicBezTo>
                        <a:pt x="36535" y="39851"/>
                        <a:pt x="37459" y="37815"/>
                        <a:pt x="38105" y="35471"/>
                      </a:cubicBezTo>
                      <a:cubicBezTo>
                        <a:pt x="38752" y="33127"/>
                        <a:pt x="39059" y="30629"/>
                        <a:pt x="39059" y="28007"/>
                      </a:cubicBezTo>
                      <a:lnTo>
                        <a:pt x="39059" y="26927"/>
                      </a:lnTo>
                      <a:cubicBezTo>
                        <a:pt x="39059" y="24305"/>
                        <a:pt x="38752" y="21838"/>
                        <a:pt x="38105" y="19463"/>
                      </a:cubicBezTo>
                      <a:cubicBezTo>
                        <a:pt x="37459" y="17088"/>
                        <a:pt x="36535" y="15021"/>
                        <a:pt x="35274" y="13263"/>
                      </a:cubicBezTo>
                      <a:cubicBezTo>
                        <a:pt x="34012" y="11505"/>
                        <a:pt x="32442" y="10055"/>
                        <a:pt x="30564" y="9007"/>
                      </a:cubicBezTo>
                      <a:cubicBezTo>
                        <a:pt x="28687" y="7958"/>
                        <a:pt x="26471" y="7434"/>
                        <a:pt x="23977" y="7434"/>
                      </a:cubicBezTo>
                      <a:cubicBezTo>
                        <a:pt x="21484" y="7434"/>
                        <a:pt x="19360" y="7958"/>
                        <a:pt x="17483" y="9007"/>
                      </a:cubicBezTo>
                      <a:cubicBezTo>
                        <a:pt x="15605" y="10055"/>
                        <a:pt x="14066" y="11474"/>
                        <a:pt x="12835" y="13263"/>
                      </a:cubicBezTo>
                      <a:cubicBezTo>
                        <a:pt x="11604" y="15052"/>
                        <a:pt x="10650" y="17119"/>
                        <a:pt x="10034" y="19463"/>
                      </a:cubicBezTo>
                      <a:cubicBezTo>
                        <a:pt x="9419" y="21838"/>
                        <a:pt x="9111" y="24305"/>
                        <a:pt x="9111" y="26927"/>
                      </a:cubicBezTo>
                      <a:lnTo>
                        <a:pt x="9111" y="28007"/>
                      </a:lnTo>
                      <a:close/>
                    </a:path>
                  </a:pathLst>
                </a:custGeom>
                <a:grpFill/>
                <a:ln w="3075" cap="flat">
                  <a:noFill/>
                  <a:prstDash val="solid"/>
                  <a:miter/>
                </a:ln>
              </p:spPr>
              <p:txBody>
                <a:bodyPr rtlCol="0" anchor="ctr"/>
                <a:lstStyle/>
                <a:p>
                  <a:endParaRPr lang="en-IS">
                    <a:solidFill>
                      <a:schemeClr val="bg1"/>
                    </a:solidFill>
                  </a:endParaRPr>
                </a:p>
              </p:txBody>
            </p:sp>
            <p:sp>
              <p:nvSpPr>
                <p:cNvPr id="19" name="Freeform 18">
                  <a:extLst>
                    <a:ext uri="{FF2B5EF4-FFF2-40B4-BE49-F238E27FC236}">
                      <a16:creationId xmlns:a16="http://schemas.microsoft.com/office/drawing/2014/main" id="{549EA18C-E3DC-82BF-9815-B38A7BE3B292}"/>
                    </a:ext>
                  </a:extLst>
                </p:cNvPr>
                <p:cNvSpPr/>
                <p:nvPr/>
              </p:nvSpPr>
              <p:spPr>
                <a:xfrm>
                  <a:off x="11533021" y="623651"/>
                  <a:ext cx="73994" cy="53854"/>
                </a:xfrm>
                <a:custGeom>
                  <a:avLst/>
                  <a:gdLst>
                    <a:gd name="connsiteX0" fmla="*/ 8495 w 73994"/>
                    <a:gd name="connsiteY0" fmla="*/ 987 h 53854"/>
                    <a:gd name="connsiteX1" fmla="*/ 8741 w 73994"/>
                    <a:gd name="connsiteY1" fmla="*/ 6847 h 53854"/>
                    <a:gd name="connsiteX2" fmla="*/ 15359 w 73994"/>
                    <a:gd name="connsiteY2" fmla="*/ 1820 h 53854"/>
                    <a:gd name="connsiteX3" fmla="*/ 24408 w 73994"/>
                    <a:gd name="connsiteY3" fmla="*/ 0 h 53854"/>
                    <a:gd name="connsiteX4" fmla="*/ 33458 w 73994"/>
                    <a:gd name="connsiteY4" fmla="*/ 2036 h 53854"/>
                    <a:gd name="connsiteX5" fmla="*/ 39490 w 73994"/>
                    <a:gd name="connsiteY5" fmla="*/ 8513 h 53854"/>
                    <a:gd name="connsiteX6" fmla="*/ 46354 w 73994"/>
                    <a:gd name="connsiteY6" fmla="*/ 2344 h 53854"/>
                    <a:gd name="connsiteX7" fmla="*/ 56327 w 73994"/>
                    <a:gd name="connsiteY7" fmla="*/ 0 h 53854"/>
                    <a:gd name="connsiteX8" fmla="*/ 63837 w 73994"/>
                    <a:gd name="connsiteY8" fmla="*/ 1110 h 53854"/>
                    <a:gd name="connsiteX9" fmla="*/ 69377 w 73994"/>
                    <a:gd name="connsiteY9" fmla="*/ 4565 h 53854"/>
                    <a:gd name="connsiteX10" fmla="*/ 72825 w 73994"/>
                    <a:gd name="connsiteY10" fmla="*/ 10518 h 53854"/>
                    <a:gd name="connsiteX11" fmla="*/ 73994 w 73994"/>
                    <a:gd name="connsiteY11" fmla="*/ 19124 h 53854"/>
                    <a:gd name="connsiteX12" fmla="*/ 73994 w 73994"/>
                    <a:gd name="connsiteY12" fmla="*/ 53854 h 53854"/>
                    <a:gd name="connsiteX13" fmla="*/ 64976 w 73994"/>
                    <a:gd name="connsiteY13" fmla="*/ 53854 h 53854"/>
                    <a:gd name="connsiteX14" fmla="*/ 64976 w 73994"/>
                    <a:gd name="connsiteY14" fmla="*/ 19062 h 53854"/>
                    <a:gd name="connsiteX15" fmla="*/ 64176 w 73994"/>
                    <a:gd name="connsiteY15" fmla="*/ 13541 h 53854"/>
                    <a:gd name="connsiteX16" fmla="*/ 61898 w 73994"/>
                    <a:gd name="connsiteY16" fmla="*/ 10024 h 53854"/>
                    <a:gd name="connsiteX17" fmla="*/ 58327 w 73994"/>
                    <a:gd name="connsiteY17" fmla="*/ 8205 h 53854"/>
                    <a:gd name="connsiteX18" fmla="*/ 53711 w 73994"/>
                    <a:gd name="connsiteY18" fmla="*/ 7680 h 53854"/>
                    <a:gd name="connsiteX19" fmla="*/ 48786 w 73994"/>
                    <a:gd name="connsiteY19" fmla="*/ 8575 h 53854"/>
                    <a:gd name="connsiteX20" fmla="*/ 45092 w 73994"/>
                    <a:gd name="connsiteY20" fmla="*/ 10950 h 53854"/>
                    <a:gd name="connsiteX21" fmla="*/ 42661 w 73994"/>
                    <a:gd name="connsiteY21" fmla="*/ 14466 h 53854"/>
                    <a:gd name="connsiteX22" fmla="*/ 41522 w 73994"/>
                    <a:gd name="connsiteY22" fmla="*/ 18784 h 53854"/>
                    <a:gd name="connsiteX23" fmla="*/ 41522 w 73994"/>
                    <a:gd name="connsiteY23" fmla="*/ 53854 h 53854"/>
                    <a:gd name="connsiteX24" fmla="*/ 32442 w 73994"/>
                    <a:gd name="connsiteY24" fmla="*/ 53854 h 53854"/>
                    <a:gd name="connsiteX25" fmla="*/ 32442 w 73994"/>
                    <a:gd name="connsiteY25" fmla="*/ 19124 h 53854"/>
                    <a:gd name="connsiteX26" fmla="*/ 31642 w 73994"/>
                    <a:gd name="connsiteY26" fmla="*/ 13880 h 53854"/>
                    <a:gd name="connsiteX27" fmla="*/ 29364 w 73994"/>
                    <a:gd name="connsiteY27" fmla="*/ 10333 h 53854"/>
                    <a:gd name="connsiteX28" fmla="*/ 25824 w 73994"/>
                    <a:gd name="connsiteY28" fmla="*/ 8328 h 53854"/>
                    <a:gd name="connsiteX29" fmla="*/ 21176 w 73994"/>
                    <a:gd name="connsiteY29" fmla="*/ 7680 h 53854"/>
                    <a:gd name="connsiteX30" fmla="*/ 13420 w 73994"/>
                    <a:gd name="connsiteY30" fmla="*/ 9778 h 53854"/>
                    <a:gd name="connsiteX31" fmla="*/ 9018 w 73994"/>
                    <a:gd name="connsiteY31" fmla="*/ 15237 h 53854"/>
                    <a:gd name="connsiteX32" fmla="*/ 9018 w 73994"/>
                    <a:gd name="connsiteY32" fmla="*/ 53823 h 53854"/>
                    <a:gd name="connsiteX33" fmla="*/ 0 w 73994"/>
                    <a:gd name="connsiteY33" fmla="*/ 53823 h 53854"/>
                    <a:gd name="connsiteX34" fmla="*/ 0 w 73994"/>
                    <a:gd name="connsiteY34" fmla="*/ 956 h 53854"/>
                    <a:gd name="connsiteX35" fmla="*/ 8526 w 73994"/>
                    <a:gd name="connsiteY35" fmla="*/ 956 h 53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3994" h="53854">
                      <a:moveTo>
                        <a:pt x="8495" y="987"/>
                      </a:moveTo>
                      <a:lnTo>
                        <a:pt x="8741" y="6847"/>
                      </a:lnTo>
                      <a:cubicBezTo>
                        <a:pt x="10557" y="4688"/>
                        <a:pt x="12774" y="3023"/>
                        <a:pt x="15359" y="1820"/>
                      </a:cubicBezTo>
                      <a:cubicBezTo>
                        <a:pt x="17945" y="617"/>
                        <a:pt x="20961" y="0"/>
                        <a:pt x="24408" y="0"/>
                      </a:cubicBezTo>
                      <a:cubicBezTo>
                        <a:pt x="27856" y="0"/>
                        <a:pt x="30841" y="679"/>
                        <a:pt x="33458" y="2036"/>
                      </a:cubicBezTo>
                      <a:cubicBezTo>
                        <a:pt x="36074" y="3393"/>
                        <a:pt x="38074" y="5552"/>
                        <a:pt x="39490" y="8513"/>
                      </a:cubicBezTo>
                      <a:cubicBezTo>
                        <a:pt x="41245" y="5984"/>
                        <a:pt x="43522" y="3917"/>
                        <a:pt x="46354" y="2344"/>
                      </a:cubicBezTo>
                      <a:cubicBezTo>
                        <a:pt x="49186" y="771"/>
                        <a:pt x="52479" y="0"/>
                        <a:pt x="56327" y="0"/>
                      </a:cubicBezTo>
                      <a:cubicBezTo>
                        <a:pt x="59159" y="0"/>
                        <a:pt x="61652" y="370"/>
                        <a:pt x="63837" y="1110"/>
                      </a:cubicBezTo>
                      <a:cubicBezTo>
                        <a:pt x="66022" y="1851"/>
                        <a:pt x="67869" y="2992"/>
                        <a:pt x="69377" y="4565"/>
                      </a:cubicBezTo>
                      <a:cubicBezTo>
                        <a:pt x="70886" y="6138"/>
                        <a:pt x="72024" y="8112"/>
                        <a:pt x="72825" y="10518"/>
                      </a:cubicBezTo>
                      <a:cubicBezTo>
                        <a:pt x="73625" y="12924"/>
                        <a:pt x="73994" y="15792"/>
                        <a:pt x="73994" y="19124"/>
                      </a:cubicBezTo>
                      <a:lnTo>
                        <a:pt x="73994" y="53854"/>
                      </a:lnTo>
                      <a:lnTo>
                        <a:pt x="64976" y="53854"/>
                      </a:lnTo>
                      <a:lnTo>
                        <a:pt x="64976" y="19062"/>
                      </a:lnTo>
                      <a:cubicBezTo>
                        <a:pt x="64976" y="16841"/>
                        <a:pt x="64699" y="15021"/>
                        <a:pt x="64176" y="13541"/>
                      </a:cubicBezTo>
                      <a:cubicBezTo>
                        <a:pt x="63652" y="12060"/>
                        <a:pt x="62883" y="10888"/>
                        <a:pt x="61898" y="10024"/>
                      </a:cubicBezTo>
                      <a:cubicBezTo>
                        <a:pt x="60913" y="9130"/>
                        <a:pt x="59743" y="8544"/>
                        <a:pt x="58327" y="8205"/>
                      </a:cubicBezTo>
                      <a:cubicBezTo>
                        <a:pt x="56912" y="7865"/>
                        <a:pt x="55373" y="7680"/>
                        <a:pt x="53711" y="7680"/>
                      </a:cubicBezTo>
                      <a:cubicBezTo>
                        <a:pt x="51864" y="7680"/>
                        <a:pt x="50202" y="7989"/>
                        <a:pt x="48786" y="8575"/>
                      </a:cubicBezTo>
                      <a:cubicBezTo>
                        <a:pt x="47370" y="9161"/>
                        <a:pt x="46139" y="9963"/>
                        <a:pt x="45092" y="10950"/>
                      </a:cubicBezTo>
                      <a:cubicBezTo>
                        <a:pt x="44076" y="11937"/>
                        <a:pt x="43245" y="13109"/>
                        <a:pt x="42661" y="14466"/>
                      </a:cubicBezTo>
                      <a:cubicBezTo>
                        <a:pt x="42076" y="15823"/>
                        <a:pt x="41676" y="17273"/>
                        <a:pt x="41522" y="18784"/>
                      </a:cubicBezTo>
                      <a:lnTo>
                        <a:pt x="41522" y="53854"/>
                      </a:lnTo>
                      <a:lnTo>
                        <a:pt x="32442" y="53854"/>
                      </a:lnTo>
                      <a:lnTo>
                        <a:pt x="32442" y="19124"/>
                      </a:lnTo>
                      <a:cubicBezTo>
                        <a:pt x="32442" y="17057"/>
                        <a:pt x="32165" y="15330"/>
                        <a:pt x="31642" y="13880"/>
                      </a:cubicBezTo>
                      <a:cubicBezTo>
                        <a:pt x="31118" y="12430"/>
                        <a:pt x="30349" y="11258"/>
                        <a:pt x="29364" y="10333"/>
                      </a:cubicBezTo>
                      <a:cubicBezTo>
                        <a:pt x="28379" y="9408"/>
                        <a:pt x="27209" y="8760"/>
                        <a:pt x="25824" y="8328"/>
                      </a:cubicBezTo>
                      <a:cubicBezTo>
                        <a:pt x="24439" y="7896"/>
                        <a:pt x="22900" y="7680"/>
                        <a:pt x="21176" y="7680"/>
                      </a:cubicBezTo>
                      <a:cubicBezTo>
                        <a:pt x="17945" y="7680"/>
                        <a:pt x="15359" y="8390"/>
                        <a:pt x="13420" y="9778"/>
                      </a:cubicBezTo>
                      <a:cubicBezTo>
                        <a:pt x="11481" y="11166"/>
                        <a:pt x="10003" y="13016"/>
                        <a:pt x="9018" y="15237"/>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sp>
              <p:nvSpPr>
                <p:cNvPr id="21" name="Freeform 20">
                  <a:extLst>
                    <a:ext uri="{FF2B5EF4-FFF2-40B4-BE49-F238E27FC236}">
                      <a16:creationId xmlns:a16="http://schemas.microsoft.com/office/drawing/2014/main" id="{12D73A0C-6021-9CF4-F215-8FE777523DFE}"/>
                    </a:ext>
                  </a:extLst>
                </p:cNvPr>
                <p:cNvSpPr/>
                <p:nvPr/>
              </p:nvSpPr>
              <p:spPr>
                <a:xfrm>
                  <a:off x="11620590" y="623651"/>
                  <a:ext cx="44599" cy="74180"/>
                </a:xfrm>
                <a:custGeom>
                  <a:avLst/>
                  <a:gdLst>
                    <a:gd name="connsiteX0" fmla="*/ 44538 w 44599"/>
                    <a:gd name="connsiteY0" fmla="*/ 28007 h 74180"/>
                    <a:gd name="connsiteX1" fmla="*/ 43184 w 44599"/>
                    <a:gd name="connsiteY1" fmla="*/ 38741 h 74180"/>
                    <a:gd name="connsiteX2" fmla="*/ 39213 w 44599"/>
                    <a:gd name="connsiteY2" fmla="*/ 47254 h 74180"/>
                    <a:gd name="connsiteX3" fmla="*/ 32811 w 44599"/>
                    <a:gd name="connsiteY3" fmla="*/ 52836 h 74180"/>
                    <a:gd name="connsiteX4" fmla="*/ 24131 w 44599"/>
                    <a:gd name="connsiteY4" fmla="*/ 54841 h 74180"/>
                    <a:gd name="connsiteX5" fmla="*/ 15421 w 44599"/>
                    <a:gd name="connsiteY5" fmla="*/ 53268 h 74180"/>
                    <a:gd name="connsiteX6" fmla="*/ 9019 w 44599"/>
                    <a:gd name="connsiteY6" fmla="*/ 48734 h 74180"/>
                    <a:gd name="connsiteX7" fmla="*/ 9019 w 44599"/>
                    <a:gd name="connsiteY7" fmla="*/ 74181 h 74180"/>
                    <a:gd name="connsiteX8" fmla="*/ 0 w 44599"/>
                    <a:gd name="connsiteY8" fmla="*/ 74181 h 74180"/>
                    <a:gd name="connsiteX9" fmla="*/ 0 w 44599"/>
                    <a:gd name="connsiteY9" fmla="*/ 987 h 74180"/>
                    <a:gd name="connsiteX10" fmla="*/ 8249 w 44599"/>
                    <a:gd name="connsiteY10" fmla="*/ 987 h 74180"/>
                    <a:gd name="connsiteX11" fmla="*/ 8680 w 44599"/>
                    <a:gd name="connsiteY11" fmla="*/ 6847 h 74180"/>
                    <a:gd name="connsiteX12" fmla="*/ 15174 w 44599"/>
                    <a:gd name="connsiteY12" fmla="*/ 1758 h 74180"/>
                    <a:gd name="connsiteX13" fmla="*/ 24008 w 44599"/>
                    <a:gd name="connsiteY13" fmla="*/ 0 h 74180"/>
                    <a:gd name="connsiteX14" fmla="*/ 32811 w 44599"/>
                    <a:gd name="connsiteY14" fmla="*/ 1943 h 74180"/>
                    <a:gd name="connsiteX15" fmla="*/ 39275 w 44599"/>
                    <a:gd name="connsiteY15" fmla="*/ 7434 h 74180"/>
                    <a:gd name="connsiteX16" fmla="*/ 43246 w 44599"/>
                    <a:gd name="connsiteY16" fmla="*/ 15947 h 74180"/>
                    <a:gd name="connsiteX17" fmla="*/ 44600 w 44599"/>
                    <a:gd name="connsiteY17" fmla="*/ 26958 h 74180"/>
                    <a:gd name="connsiteX18" fmla="*/ 44600 w 44599"/>
                    <a:gd name="connsiteY18" fmla="*/ 27976 h 74180"/>
                    <a:gd name="connsiteX19" fmla="*/ 35520 w 44599"/>
                    <a:gd name="connsiteY19" fmla="*/ 26989 h 74180"/>
                    <a:gd name="connsiteX20" fmla="*/ 34689 w 44599"/>
                    <a:gd name="connsiteY20" fmla="*/ 19525 h 74180"/>
                    <a:gd name="connsiteX21" fmla="*/ 32103 w 44599"/>
                    <a:gd name="connsiteY21" fmla="*/ 13387 h 74180"/>
                    <a:gd name="connsiteX22" fmla="*/ 27671 w 44599"/>
                    <a:gd name="connsiteY22" fmla="*/ 9222 h 74180"/>
                    <a:gd name="connsiteX23" fmla="*/ 21269 w 44599"/>
                    <a:gd name="connsiteY23" fmla="*/ 7680 h 74180"/>
                    <a:gd name="connsiteX24" fmla="*/ 17114 w 44599"/>
                    <a:gd name="connsiteY24" fmla="*/ 8205 h 74180"/>
                    <a:gd name="connsiteX25" fmla="*/ 13728 w 44599"/>
                    <a:gd name="connsiteY25" fmla="*/ 9716 h 74180"/>
                    <a:gd name="connsiteX26" fmla="*/ 11050 w 44599"/>
                    <a:gd name="connsiteY26" fmla="*/ 12029 h 74180"/>
                    <a:gd name="connsiteX27" fmla="*/ 8988 w 44599"/>
                    <a:gd name="connsiteY27" fmla="*/ 14929 h 74180"/>
                    <a:gd name="connsiteX28" fmla="*/ 8988 w 44599"/>
                    <a:gd name="connsiteY28" fmla="*/ 40190 h 74180"/>
                    <a:gd name="connsiteX29" fmla="*/ 11050 w 44599"/>
                    <a:gd name="connsiteY29" fmla="*/ 43090 h 74180"/>
                    <a:gd name="connsiteX30" fmla="*/ 13728 w 44599"/>
                    <a:gd name="connsiteY30" fmla="*/ 45372 h 74180"/>
                    <a:gd name="connsiteX31" fmla="*/ 17144 w 44599"/>
                    <a:gd name="connsiteY31" fmla="*/ 46853 h 74180"/>
                    <a:gd name="connsiteX32" fmla="*/ 21392 w 44599"/>
                    <a:gd name="connsiteY32" fmla="*/ 47377 h 74180"/>
                    <a:gd name="connsiteX33" fmla="*/ 27702 w 44599"/>
                    <a:gd name="connsiteY33" fmla="*/ 45804 h 74180"/>
                    <a:gd name="connsiteX34" fmla="*/ 32103 w 44599"/>
                    <a:gd name="connsiteY34" fmla="*/ 41609 h 74180"/>
                    <a:gd name="connsiteX35" fmla="*/ 34689 w 44599"/>
                    <a:gd name="connsiteY35" fmla="*/ 35440 h 74180"/>
                    <a:gd name="connsiteX36" fmla="*/ 35520 w 44599"/>
                    <a:gd name="connsiteY36" fmla="*/ 27945 h 74180"/>
                    <a:gd name="connsiteX37" fmla="*/ 35520 w 44599"/>
                    <a:gd name="connsiteY37" fmla="*/ 26927 h 74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4599" h="74180">
                      <a:moveTo>
                        <a:pt x="44538" y="28007"/>
                      </a:moveTo>
                      <a:cubicBezTo>
                        <a:pt x="44538" y="31893"/>
                        <a:pt x="44077" y="35471"/>
                        <a:pt x="43184" y="38741"/>
                      </a:cubicBezTo>
                      <a:cubicBezTo>
                        <a:pt x="42261" y="42010"/>
                        <a:pt x="40937" y="44848"/>
                        <a:pt x="39213" y="47254"/>
                      </a:cubicBezTo>
                      <a:cubicBezTo>
                        <a:pt x="37490" y="49659"/>
                        <a:pt x="35335" y="51510"/>
                        <a:pt x="32811" y="52836"/>
                      </a:cubicBezTo>
                      <a:cubicBezTo>
                        <a:pt x="30287" y="54163"/>
                        <a:pt x="27394" y="54841"/>
                        <a:pt x="24131" y="54841"/>
                      </a:cubicBezTo>
                      <a:cubicBezTo>
                        <a:pt x="20869" y="54841"/>
                        <a:pt x="17914" y="54317"/>
                        <a:pt x="15421" y="53268"/>
                      </a:cubicBezTo>
                      <a:cubicBezTo>
                        <a:pt x="12928" y="52220"/>
                        <a:pt x="10804" y="50708"/>
                        <a:pt x="9019" y="48734"/>
                      </a:cubicBezTo>
                      <a:lnTo>
                        <a:pt x="9019" y="74181"/>
                      </a:lnTo>
                      <a:lnTo>
                        <a:pt x="0" y="74181"/>
                      </a:lnTo>
                      <a:lnTo>
                        <a:pt x="0" y="987"/>
                      </a:lnTo>
                      <a:lnTo>
                        <a:pt x="8249" y="987"/>
                      </a:lnTo>
                      <a:lnTo>
                        <a:pt x="8680" y="6847"/>
                      </a:lnTo>
                      <a:cubicBezTo>
                        <a:pt x="10465" y="4627"/>
                        <a:pt x="12620" y="2930"/>
                        <a:pt x="15174" y="1758"/>
                      </a:cubicBezTo>
                      <a:cubicBezTo>
                        <a:pt x="17729" y="586"/>
                        <a:pt x="20653" y="0"/>
                        <a:pt x="24008" y="0"/>
                      </a:cubicBezTo>
                      <a:cubicBezTo>
                        <a:pt x="27363" y="0"/>
                        <a:pt x="30257" y="648"/>
                        <a:pt x="32811" y="1943"/>
                      </a:cubicBezTo>
                      <a:cubicBezTo>
                        <a:pt x="35366" y="3239"/>
                        <a:pt x="37520" y="5089"/>
                        <a:pt x="39275" y="7434"/>
                      </a:cubicBezTo>
                      <a:cubicBezTo>
                        <a:pt x="41029" y="9778"/>
                        <a:pt x="42353" y="12615"/>
                        <a:pt x="43246" y="15947"/>
                      </a:cubicBezTo>
                      <a:cubicBezTo>
                        <a:pt x="44138" y="19247"/>
                        <a:pt x="44600" y="22917"/>
                        <a:pt x="44600" y="26958"/>
                      </a:cubicBezTo>
                      <a:lnTo>
                        <a:pt x="44600" y="27976"/>
                      </a:lnTo>
                      <a:close/>
                      <a:moveTo>
                        <a:pt x="35520" y="26989"/>
                      </a:moveTo>
                      <a:cubicBezTo>
                        <a:pt x="35520" y="24336"/>
                        <a:pt x="35243" y="21869"/>
                        <a:pt x="34689" y="19525"/>
                      </a:cubicBezTo>
                      <a:cubicBezTo>
                        <a:pt x="34135" y="17211"/>
                        <a:pt x="33273" y="15145"/>
                        <a:pt x="32103" y="13387"/>
                      </a:cubicBezTo>
                      <a:cubicBezTo>
                        <a:pt x="30934" y="11628"/>
                        <a:pt x="29456" y="10240"/>
                        <a:pt x="27671" y="9222"/>
                      </a:cubicBezTo>
                      <a:cubicBezTo>
                        <a:pt x="25886" y="8205"/>
                        <a:pt x="23762" y="7680"/>
                        <a:pt x="21269" y="7680"/>
                      </a:cubicBezTo>
                      <a:cubicBezTo>
                        <a:pt x="19730" y="7680"/>
                        <a:pt x="18345" y="7865"/>
                        <a:pt x="17114" y="8205"/>
                      </a:cubicBezTo>
                      <a:cubicBezTo>
                        <a:pt x="15882" y="8544"/>
                        <a:pt x="14744" y="9068"/>
                        <a:pt x="13728" y="9716"/>
                      </a:cubicBezTo>
                      <a:cubicBezTo>
                        <a:pt x="12712" y="10364"/>
                        <a:pt x="11819" y="11135"/>
                        <a:pt x="11050" y="12029"/>
                      </a:cubicBezTo>
                      <a:cubicBezTo>
                        <a:pt x="10280" y="12924"/>
                        <a:pt x="9573" y="13880"/>
                        <a:pt x="8988" y="14929"/>
                      </a:cubicBezTo>
                      <a:lnTo>
                        <a:pt x="8988" y="40190"/>
                      </a:lnTo>
                      <a:cubicBezTo>
                        <a:pt x="9573" y="41239"/>
                        <a:pt x="10250" y="42195"/>
                        <a:pt x="11050" y="43090"/>
                      </a:cubicBezTo>
                      <a:cubicBezTo>
                        <a:pt x="11850" y="43984"/>
                        <a:pt x="12712" y="44755"/>
                        <a:pt x="13728" y="45372"/>
                      </a:cubicBezTo>
                      <a:cubicBezTo>
                        <a:pt x="14744" y="46020"/>
                        <a:pt x="15882" y="46513"/>
                        <a:pt x="17144" y="46853"/>
                      </a:cubicBezTo>
                      <a:cubicBezTo>
                        <a:pt x="18406" y="47192"/>
                        <a:pt x="19822" y="47377"/>
                        <a:pt x="21392" y="47377"/>
                      </a:cubicBezTo>
                      <a:cubicBezTo>
                        <a:pt x="23824" y="47377"/>
                        <a:pt x="25947" y="46853"/>
                        <a:pt x="27702" y="45804"/>
                      </a:cubicBezTo>
                      <a:cubicBezTo>
                        <a:pt x="29487" y="44755"/>
                        <a:pt x="30934" y="43367"/>
                        <a:pt x="32103" y="41609"/>
                      </a:cubicBezTo>
                      <a:cubicBezTo>
                        <a:pt x="33273" y="39851"/>
                        <a:pt x="34135" y="37784"/>
                        <a:pt x="34689" y="35440"/>
                      </a:cubicBezTo>
                      <a:cubicBezTo>
                        <a:pt x="35243" y="33065"/>
                        <a:pt x="35520" y="30567"/>
                        <a:pt x="35520" y="27945"/>
                      </a:cubicBezTo>
                      <a:lnTo>
                        <a:pt x="35520" y="26927"/>
                      </a:lnTo>
                      <a:close/>
                    </a:path>
                  </a:pathLst>
                </a:custGeom>
                <a:grpFill/>
                <a:ln w="3075" cap="flat">
                  <a:noFill/>
                  <a:prstDash val="solid"/>
                  <a:miter/>
                </a:ln>
              </p:spPr>
              <p:txBody>
                <a:bodyPr rtlCol="0" anchor="ctr"/>
                <a:lstStyle/>
                <a:p>
                  <a:endParaRPr lang="en-IS">
                    <a:solidFill>
                      <a:schemeClr val="bg1"/>
                    </a:solidFill>
                  </a:endParaRPr>
                </a:p>
              </p:txBody>
            </p:sp>
            <p:sp>
              <p:nvSpPr>
                <p:cNvPr id="22" name="Freeform 21">
                  <a:extLst>
                    <a:ext uri="{FF2B5EF4-FFF2-40B4-BE49-F238E27FC236}">
                      <a16:creationId xmlns:a16="http://schemas.microsoft.com/office/drawing/2014/main" id="{8EF22232-8A22-5386-42ED-08F62960A136}"/>
                    </a:ext>
                  </a:extLst>
                </p:cNvPr>
                <p:cNvSpPr/>
                <p:nvPr/>
              </p:nvSpPr>
              <p:spPr>
                <a:xfrm>
                  <a:off x="11675162" y="623621"/>
                  <a:ext cx="43491" cy="54872"/>
                </a:xfrm>
                <a:custGeom>
                  <a:avLst/>
                  <a:gdLst>
                    <a:gd name="connsiteX0" fmla="*/ 34012 w 43491"/>
                    <a:gd name="connsiteY0" fmla="*/ 53885 h 54872"/>
                    <a:gd name="connsiteX1" fmla="*/ 33242 w 43491"/>
                    <a:gd name="connsiteY1" fmla="*/ 51418 h 54872"/>
                    <a:gd name="connsiteX2" fmla="*/ 32750 w 43491"/>
                    <a:gd name="connsiteY2" fmla="*/ 48302 h 54872"/>
                    <a:gd name="connsiteX3" fmla="*/ 29887 w 43491"/>
                    <a:gd name="connsiteY3" fmla="*/ 50832 h 54872"/>
                    <a:gd name="connsiteX4" fmla="*/ 26440 w 43491"/>
                    <a:gd name="connsiteY4" fmla="*/ 52929 h 54872"/>
                    <a:gd name="connsiteX5" fmla="*/ 22377 w 43491"/>
                    <a:gd name="connsiteY5" fmla="*/ 54348 h 54872"/>
                    <a:gd name="connsiteX6" fmla="*/ 17760 w 43491"/>
                    <a:gd name="connsiteY6" fmla="*/ 54872 h 54872"/>
                    <a:gd name="connsiteX7" fmla="*/ 10434 w 43491"/>
                    <a:gd name="connsiteY7" fmla="*/ 53638 h 54872"/>
                    <a:gd name="connsiteX8" fmla="*/ 4832 w 43491"/>
                    <a:gd name="connsiteY8" fmla="*/ 50307 h 54872"/>
                    <a:gd name="connsiteX9" fmla="*/ 1262 w 43491"/>
                    <a:gd name="connsiteY9" fmla="*/ 45341 h 54872"/>
                    <a:gd name="connsiteX10" fmla="*/ 0 w 43491"/>
                    <a:gd name="connsiteY10" fmla="*/ 39203 h 54872"/>
                    <a:gd name="connsiteX11" fmla="*/ 1662 w 43491"/>
                    <a:gd name="connsiteY11" fmla="*/ 31708 h 54872"/>
                    <a:gd name="connsiteX12" fmla="*/ 6402 w 43491"/>
                    <a:gd name="connsiteY12" fmla="*/ 26249 h 54872"/>
                    <a:gd name="connsiteX13" fmla="*/ 13882 w 43491"/>
                    <a:gd name="connsiteY13" fmla="*/ 22917 h 54872"/>
                    <a:gd name="connsiteX14" fmla="*/ 23670 w 43491"/>
                    <a:gd name="connsiteY14" fmla="*/ 21807 h 54872"/>
                    <a:gd name="connsiteX15" fmla="*/ 32627 w 43491"/>
                    <a:gd name="connsiteY15" fmla="*/ 21807 h 54872"/>
                    <a:gd name="connsiteX16" fmla="*/ 32627 w 43491"/>
                    <a:gd name="connsiteY16" fmla="*/ 17643 h 54872"/>
                    <a:gd name="connsiteX17" fmla="*/ 29795 w 43491"/>
                    <a:gd name="connsiteY17" fmla="*/ 10086 h 54872"/>
                    <a:gd name="connsiteX18" fmla="*/ 21453 w 43491"/>
                    <a:gd name="connsiteY18" fmla="*/ 7279 h 54872"/>
                    <a:gd name="connsiteX19" fmla="*/ 16837 w 43491"/>
                    <a:gd name="connsiteY19" fmla="*/ 7958 h 54872"/>
                    <a:gd name="connsiteX20" fmla="*/ 13266 w 43491"/>
                    <a:gd name="connsiteY20" fmla="*/ 9778 h 54872"/>
                    <a:gd name="connsiteX21" fmla="*/ 10958 w 43491"/>
                    <a:gd name="connsiteY21" fmla="*/ 12430 h 54872"/>
                    <a:gd name="connsiteX22" fmla="*/ 10127 w 43491"/>
                    <a:gd name="connsiteY22" fmla="*/ 15607 h 54872"/>
                    <a:gd name="connsiteX23" fmla="*/ 1046 w 43491"/>
                    <a:gd name="connsiteY23" fmla="*/ 15607 h 54872"/>
                    <a:gd name="connsiteX24" fmla="*/ 2524 w 43491"/>
                    <a:gd name="connsiteY24" fmla="*/ 9994 h 54872"/>
                    <a:gd name="connsiteX25" fmla="*/ 6741 w 43491"/>
                    <a:gd name="connsiteY25" fmla="*/ 4997 h 54872"/>
                    <a:gd name="connsiteX26" fmla="*/ 13358 w 43491"/>
                    <a:gd name="connsiteY26" fmla="*/ 1388 h 54872"/>
                    <a:gd name="connsiteX27" fmla="*/ 22007 w 43491"/>
                    <a:gd name="connsiteY27" fmla="*/ 0 h 54872"/>
                    <a:gd name="connsiteX28" fmla="*/ 29918 w 43491"/>
                    <a:gd name="connsiteY28" fmla="*/ 1110 h 54872"/>
                    <a:gd name="connsiteX29" fmla="*/ 36135 w 43491"/>
                    <a:gd name="connsiteY29" fmla="*/ 4442 h 54872"/>
                    <a:gd name="connsiteX30" fmla="*/ 40167 w 43491"/>
                    <a:gd name="connsiteY30" fmla="*/ 9994 h 54872"/>
                    <a:gd name="connsiteX31" fmla="*/ 41645 w 43491"/>
                    <a:gd name="connsiteY31" fmla="*/ 17766 h 54872"/>
                    <a:gd name="connsiteX32" fmla="*/ 41645 w 43491"/>
                    <a:gd name="connsiteY32" fmla="*/ 42349 h 54872"/>
                    <a:gd name="connsiteX33" fmla="*/ 42107 w 43491"/>
                    <a:gd name="connsiteY33" fmla="*/ 47994 h 54872"/>
                    <a:gd name="connsiteX34" fmla="*/ 43492 w 43491"/>
                    <a:gd name="connsiteY34" fmla="*/ 53114 h 54872"/>
                    <a:gd name="connsiteX35" fmla="*/ 43492 w 43491"/>
                    <a:gd name="connsiteY35" fmla="*/ 53885 h 54872"/>
                    <a:gd name="connsiteX36" fmla="*/ 34042 w 43491"/>
                    <a:gd name="connsiteY36" fmla="*/ 53885 h 54872"/>
                    <a:gd name="connsiteX37" fmla="*/ 19053 w 43491"/>
                    <a:gd name="connsiteY37" fmla="*/ 47007 h 54872"/>
                    <a:gd name="connsiteX38" fmla="*/ 23639 w 43491"/>
                    <a:gd name="connsiteY38" fmla="*/ 46328 h 54872"/>
                    <a:gd name="connsiteX39" fmla="*/ 27548 w 43491"/>
                    <a:gd name="connsiteY39" fmla="*/ 44539 h 54872"/>
                    <a:gd name="connsiteX40" fmla="*/ 30595 w 43491"/>
                    <a:gd name="connsiteY40" fmla="*/ 42010 h 54872"/>
                    <a:gd name="connsiteX41" fmla="*/ 32627 w 43491"/>
                    <a:gd name="connsiteY41" fmla="*/ 39080 h 54872"/>
                    <a:gd name="connsiteX42" fmla="*/ 32627 w 43491"/>
                    <a:gd name="connsiteY42" fmla="*/ 28223 h 54872"/>
                    <a:gd name="connsiteX43" fmla="*/ 25116 w 43491"/>
                    <a:gd name="connsiteY43" fmla="*/ 28223 h 54872"/>
                    <a:gd name="connsiteX44" fmla="*/ 13174 w 43491"/>
                    <a:gd name="connsiteY44" fmla="*/ 30628 h 54872"/>
                    <a:gd name="connsiteX45" fmla="*/ 8988 w 43491"/>
                    <a:gd name="connsiteY45" fmla="*/ 37939 h 54872"/>
                    <a:gd name="connsiteX46" fmla="*/ 9634 w 43491"/>
                    <a:gd name="connsiteY46" fmla="*/ 41517 h 54872"/>
                    <a:gd name="connsiteX47" fmla="*/ 11573 w 43491"/>
                    <a:gd name="connsiteY47" fmla="*/ 44385 h 54872"/>
                    <a:gd name="connsiteX48" fmla="*/ 14744 w 43491"/>
                    <a:gd name="connsiteY48" fmla="*/ 46297 h 54872"/>
                    <a:gd name="connsiteX49" fmla="*/ 19114 w 43491"/>
                    <a:gd name="connsiteY49" fmla="*/ 47007 h 5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43491" h="54872">
                      <a:moveTo>
                        <a:pt x="34012" y="53885"/>
                      </a:moveTo>
                      <a:cubicBezTo>
                        <a:pt x="33673" y="53237"/>
                        <a:pt x="33427" y="52405"/>
                        <a:pt x="33242" y="51418"/>
                      </a:cubicBezTo>
                      <a:cubicBezTo>
                        <a:pt x="33057" y="50431"/>
                        <a:pt x="32873" y="49382"/>
                        <a:pt x="32750" y="48302"/>
                      </a:cubicBezTo>
                      <a:cubicBezTo>
                        <a:pt x="31919" y="49197"/>
                        <a:pt x="30964" y="50030"/>
                        <a:pt x="29887" y="50832"/>
                      </a:cubicBezTo>
                      <a:cubicBezTo>
                        <a:pt x="28810" y="51634"/>
                        <a:pt x="27671" y="52343"/>
                        <a:pt x="26440" y="52929"/>
                      </a:cubicBezTo>
                      <a:cubicBezTo>
                        <a:pt x="25209" y="53515"/>
                        <a:pt x="23823" y="54009"/>
                        <a:pt x="22377" y="54348"/>
                      </a:cubicBezTo>
                      <a:cubicBezTo>
                        <a:pt x="20899" y="54687"/>
                        <a:pt x="19360" y="54872"/>
                        <a:pt x="17760" y="54872"/>
                      </a:cubicBezTo>
                      <a:cubicBezTo>
                        <a:pt x="15051" y="54872"/>
                        <a:pt x="12620" y="54471"/>
                        <a:pt x="10434" y="53638"/>
                      </a:cubicBezTo>
                      <a:cubicBezTo>
                        <a:pt x="8249" y="52806"/>
                        <a:pt x="6371" y="51726"/>
                        <a:pt x="4832" y="50307"/>
                      </a:cubicBezTo>
                      <a:cubicBezTo>
                        <a:pt x="3293" y="48888"/>
                        <a:pt x="2093" y="47254"/>
                        <a:pt x="1262" y="45341"/>
                      </a:cubicBezTo>
                      <a:cubicBezTo>
                        <a:pt x="431" y="43429"/>
                        <a:pt x="0" y="41393"/>
                        <a:pt x="0" y="39203"/>
                      </a:cubicBezTo>
                      <a:cubicBezTo>
                        <a:pt x="0" y="36366"/>
                        <a:pt x="554" y="33867"/>
                        <a:pt x="1662" y="31708"/>
                      </a:cubicBezTo>
                      <a:cubicBezTo>
                        <a:pt x="2770" y="29549"/>
                        <a:pt x="4340" y="27729"/>
                        <a:pt x="6402" y="26249"/>
                      </a:cubicBezTo>
                      <a:cubicBezTo>
                        <a:pt x="8464" y="24768"/>
                        <a:pt x="10958" y="23688"/>
                        <a:pt x="13882" y="22917"/>
                      </a:cubicBezTo>
                      <a:cubicBezTo>
                        <a:pt x="16806" y="22146"/>
                        <a:pt x="20068" y="21807"/>
                        <a:pt x="23670" y="21807"/>
                      </a:cubicBezTo>
                      <a:lnTo>
                        <a:pt x="32627" y="21807"/>
                      </a:lnTo>
                      <a:lnTo>
                        <a:pt x="32627" y="17643"/>
                      </a:lnTo>
                      <a:cubicBezTo>
                        <a:pt x="32627" y="14497"/>
                        <a:pt x="31672" y="11968"/>
                        <a:pt x="29795" y="10086"/>
                      </a:cubicBezTo>
                      <a:cubicBezTo>
                        <a:pt x="27917" y="8205"/>
                        <a:pt x="25116" y="7279"/>
                        <a:pt x="21453" y="7279"/>
                      </a:cubicBezTo>
                      <a:cubicBezTo>
                        <a:pt x="19761" y="7279"/>
                        <a:pt x="18222" y="7495"/>
                        <a:pt x="16837" y="7958"/>
                      </a:cubicBezTo>
                      <a:cubicBezTo>
                        <a:pt x="15451" y="8421"/>
                        <a:pt x="14251" y="9037"/>
                        <a:pt x="13266" y="9778"/>
                      </a:cubicBezTo>
                      <a:cubicBezTo>
                        <a:pt x="12281" y="10518"/>
                        <a:pt x="11512" y="11443"/>
                        <a:pt x="10958" y="12430"/>
                      </a:cubicBezTo>
                      <a:cubicBezTo>
                        <a:pt x="10404" y="13417"/>
                        <a:pt x="10127" y="14497"/>
                        <a:pt x="10127" y="15607"/>
                      </a:cubicBezTo>
                      <a:lnTo>
                        <a:pt x="1046" y="15607"/>
                      </a:lnTo>
                      <a:cubicBezTo>
                        <a:pt x="1046" y="13726"/>
                        <a:pt x="1539" y="11844"/>
                        <a:pt x="2524" y="9994"/>
                      </a:cubicBezTo>
                      <a:cubicBezTo>
                        <a:pt x="3509" y="8143"/>
                        <a:pt x="4925" y="6477"/>
                        <a:pt x="6741" y="4997"/>
                      </a:cubicBezTo>
                      <a:cubicBezTo>
                        <a:pt x="8557" y="3516"/>
                        <a:pt x="10773" y="2313"/>
                        <a:pt x="13358" y="1388"/>
                      </a:cubicBezTo>
                      <a:cubicBezTo>
                        <a:pt x="15944" y="463"/>
                        <a:pt x="18837" y="0"/>
                        <a:pt x="22007" y="0"/>
                      </a:cubicBezTo>
                      <a:cubicBezTo>
                        <a:pt x="24870" y="0"/>
                        <a:pt x="27517" y="370"/>
                        <a:pt x="29918" y="1110"/>
                      </a:cubicBezTo>
                      <a:cubicBezTo>
                        <a:pt x="32350" y="1851"/>
                        <a:pt x="34412" y="2961"/>
                        <a:pt x="36135" y="4442"/>
                      </a:cubicBezTo>
                      <a:cubicBezTo>
                        <a:pt x="37859" y="5922"/>
                        <a:pt x="39213" y="7773"/>
                        <a:pt x="40167" y="9994"/>
                      </a:cubicBezTo>
                      <a:cubicBezTo>
                        <a:pt x="41122" y="12214"/>
                        <a:pt x="41645" y="14805"/>
                        <a:pt x="41645" y="17766"/>
                      </a:cubicBezTo>
                      <a:lnTo>
                        <a:pt x="41645" y="42349"/>
                      </a:lnTo>
                      <a:cubicBezTo>
                        <a:pt x="41645" y="44138"/>
                        <a:pt x="41799" y="46020"/>
                        <a:pt x="42107" y="47994"/>
                      </a:cubicBezTo>
                      <a:cubicBezTo>
                        <a:pt x="42414" y="49968"/>
                        <a:pt x="42876" y="51664"/>
                        <a:pt x="43492" y="53114"/>
                      </a:cubicBezTo>
                      <a:lnTo>
                        <a:pt x="43492" y="53885"/>
                      </a:lnTo>
                      <a:lnTo>
                        <a:pt x="34042" y="53885"/>
                      </a:lnTo>
                      <a:close/>
                      <a:moveTo>
                        <a:pt x="19053" y="47007"/>
                      </a:moveTo>
                      <a:cubicBezTo>
                        <a:pt x="20684" y="47007"/>
                        <a:pt x="22192" y="46791"/>
                        <a:pt x="23639" y="46328"/>
                      </a:cubicBezTo>
                      <a:cubicBezTo>
                        <a:pt x="25055" y="45866"/>
                        <a:pt x="26378" y="45280"/>
                        <a:pt x="27548" y="44539"/>
                      </a:cubicBezTo>
                      <a:cubicBezTo>
                        <a:pt x="28717" y="43799"/>
                        <a:pt x="29733" y="42966"/>
                        <a:pt x="30595" y="42010"/>
                      </a:cubicBezTo>
                      <a:cubicBezTo>
                        <a:pt x="31457" y="41054"/>
                        <a:pt x="32134" y="40098"/>
                        <a:pt x="32627" y="39080"/>
                      </a:cubicBezTo>
                      <a:lnTo>
                        <a:pt x="32627" y="28223"/>
                      </a:lnTo>
                      <a:lnTo>
                        <a:pt x="25116" y="28223"/>
                      </a:lnTo>
                      <a:cubicBezTo>
                        <a:pt x="19945" y="28223"/>
                        <a:pt x="15975" y="29025"/>
                        <a:pt x="13174" y="30628"/>
                      </a:cubicBezTo>
                      <a:cubicBezTo>
                        <a:pt x="10373" y="32232"/>
                        <a:pt x="8988" y="34669"/>
                        <a:pt x="8988" y="37939"/>
                      </a:cubicBezTo>
                      <a:cubicBezTo>
                        <a:pt x="8988" y="39203"/>
                        <a:pt x="9203" y="40406"/>
                        <a:pt x="9634" y="41517"/>
                      </a:cubicBezTo>
                      <a:cubicBezTo>
                        <a:pt x="10065" y="42627"/>
                        <a:pt x="10711" y="43583"/>
                        <a:pt x="11573" y="44385"/>
                      </a:cubicBezTo>
                      <a:cubicBezTo>
                        <a:pt x="12435" y="45187"/>
                        <a:pt x="13482" y="45804"/>
                        <a:pt x="14744" y="46297"/>
                      </a:cubicBezTo>
                      <a:cubicBezTo>
                        <a:pt x="16005" y="46791"/>
                        <a:pt x="17452" y="47007"/>
                        <a:pt x="19114" y="47007"/>
                      </a:cubicBezTo>
                      <a:close/>
                    </a:path>
                  </a:pathLst>
                </a:custGeom>
                <a:grpFill/>
                <a:ln w="3075" cap="flat">
                  <a:noFill/>
                  <a:prstDash val="solid"/>
                  <a:miter/>
                </a:ln>
              </p:spPr>
              <p:txBody>
                <a:bodyPr rtlCol="0" anchor="ctr"/>
                <a:lstStyle/>
                <a:p>
                  <a:endParaRPr lang="en-IS">
                    <a:solidFill>
                      <a:schemeClr val="bg1"/>
                    </a:solidFill>
                  </a:endParaRPr>
                </a:p>
              </p:txBody>
            </p:sp>
            <p:sp>
              <p:nvSpPr>
                <p:cNvPr id="23" name="Freeform 22">
                  <a:extLst>
                    <a:ext uri="{FF2B5EF4-FFF2-40B4-BE49-F238E27FC236}">
                      <a16:creationId xmlns:a16="http://schemas.microsoft.com/office/drawing/2014/main" id="{AC1754B3-7834-B368-B738-F049B330160E}"/>
                    </a:ext>
                  </a:extLst>
                </p:cNvPr>
                <p:cNvSpPr/>
                <p:nvPr/>
              </p:nvSpPr>
              <p:spPr>
                <a:xfrm>
                  <a:off x="11730935" y="623651"/>
                  <a:ext cx="41491" cy="53823"/>
                </a:xfrm>
                <a:custGeom>
                  <a:avLst/>
                  <a:gdLst>
                    <a:gd name="connsiteX0" fmla="*/ 8495 w 41491"/>
                    <a:gd name="connsiteY0" fmla="*/ 987 h 53823"/>
                    <a:gd name="connsiteX1" fmla="*/ 8803 w 41491"/>
                    <a:gd name="connsiteY1" fmla="*/ 7619 h 53823"/>
                    <a:gd name="connsiteX2" fmla="*/ 15636 w 41491"/>
                    <a:gd name="connsiteY2" fmla="*/ 2036 h 53823"/>
                    <a:gd name="connsiteX3" fmla="*/ 24593 w 41491"/>
                    <a:gd name="connsiteY3" fmla="*/ 0 h 53823"/>
                    <a:gd name="connsiteX4" fmla="*/ 31580 w 41491"/>
                    <a:gd name="connsiteY4" fmla="*/ 1049 h 53823"/>
                    <a:gd name="connsiteX5" fmla="*/ 36905 w 41491"/>
                    <a:gd name="connsiteY5" fmla="*/ 4411 h 53823"/>
                    <a:gd name="connsiteX6" fmla="*/ 40291 w 41491"/>
                    <a:gd name="connsiteY6" fmla="*/ 10364 h 53823"/>
                    <a:gd name="connsiteX7" fmla="*/ 41491 w 41491"/>
                    <a:gd name="connsiteY7" fmla="*/ 19185 h 53823"/>
                    <a:gd name="connsiteX8" fmla="*/ 41491 w 41491"/>
                    <a:gd name="connsiteY8" fmla="*/ 53823 h 53823"/>
                    <a:gd name="connsiteX9" fmla="*/ 32473 w 41491"/>
                    <a:gd name="connsiteY9" fmla="*/ 53823 h 53823"/>
                    <a:gd name="connsiteX10" fmla="*/ 32473 w 41491"/>
                    <a:gd name="connsiteY10" fmla="*/ 19093 h 53823"/>
                    <a:gd name="connsiteX11" fmla="*/ 31795 w 41491"/>
                    <a:gd name="connsiteY11" fmla="*/ 13849 h 53823"/>
                    <a:gd name="connsiteX12" fmla="*/ 29764 w 41491"/>
                    <a:gd name="connsiteY12" fmla="*/ 10302 h 53823"/>
                    <a:gd name="connsiteX13" fmla="*/ 26440 w 41491"/>
                    <a:gd name="connsiteY13" fmla="*/ 8297 h 53823"/>
                    <a:gd name="connsiteX14" fmla="*/ 21884 w 41491"/>
                    <a:gd name="connsiteY14" fmla="*/ 7649 h 53823"/>
                    <a:gd name="connsiteX15" fmla="*/ 14189 w 41491"/>
                    <a:gd name="connsiteY15" fmla="*/ 9994 h 53823"/>
                    <a:gd name="connsiteX16" fmla="*/ 9018 w 41491"/>
                    <a:gd name="connsiteY16" fmla="*/ 16162 h 53823"/>
                    <a:gd name="connsiteX17" fmla="*/ 9018 w 41491"/>
                    <a:gd name="connsiteY17" fmla="*/ 53823 h 53823"/>
                    <a:gd name="connsiteX18" fmla="*/ 0 w 41491"/>
                    <a:gd name="connsiteY18" fmla="*/ 53823 h 53823"/>
                    <a:gd name="connsiteX19" fmla="*/ 0 w 41491"/>
                    <a:gd name="connsiteY19" fmla="*/ 956 h 53823"/>
                    <a:gd name="connsiteX20" fmla="*/ 8526 w 41491"/>
                    <a:gd name="connsiteY20" fmla="*/ 956 h 53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491" h="53823">
                      <a:moveTo>
                        <a:pt x="8495" y="987"/>
                      </a:moveTo>
                      <a:lnTo>
                        <a:pt x="8803" y="7619"/>
                      </a:lnTo>
                      <a:cubicBezTo>
                        <a:pt x="10681" y="5244"/>
                        <a:pt x="12958" y="3362"/>
                        <a:pt x="15636" y="2036"/>
                      </a:cubicBezTo>
                      <a:cubicBezTo>
                        <a:pt x="18314" y="679"/>
                        <a:pt x="21300" y="0"/>
                        <a:pt x="24593" y="0"/>
                      </a:cubicBezTo>
                      <a:cubicBezTo>
                        <a:pt x="27148" y="0"/>
                        <a:pt x="29487" y="339"/>
                        <a:pt x="31580" y="1049"/>
                      </a:cubicBezTo>
                      <a:cubicBezTo>
                        <a:pt x="33673" y="1758"/>
                        <a:pt x="35427" y="2869"/>
                        <a:pt x="36905" y="4411"/>
                      </a:cubicBezTo>
                      <a:cubicBezTo>
                        <a:pt x="38382" y="5953"/>
                        <a:pt x="39490" y="7958"/>
                        <a:pt x="40291" y="10364"/>
                      </a:cubicBezTo>
                      <a:cubicBezTo>
                        <a:pt x="41091" y="12770"/>
                        <a:pt x="41491" y="15731"/>
                        <a:pt x="41491" y="19185"/>
                      </a:cubicBezTo>
                      <a:lnTo>
                        <a:pt x="41491" y="53823"/>
                      </a:lnTo>
                      <a:lnTo>
                        <a:pt x="32473" y="53823"/>
                      </a:lnTo>
                      <a:lnTo>
                        <a:pt x="32473" y="19093"/>
                      </a:lnTo>
                      <a:cubicBezTo>
                        <a:pt x="32473" y="17026"/>
                        <a:pt x="32257" y="15299"/>
                        <a:pt x="31795" y="13849"/>
                      </a:cubicBezTo>
                      <a:cubicBezTo>
                        <a:pt x="31334" y="12399"/>
                        <a:pt x="30657" y="11227"/>
                        <a:pt x="29764" y="10302"/>
                      </a:cubicBezTo>
                      <a:cubicBezTo>
                        <a:pt x="28871" y="9377"/>
                        <a:pt x="27763" y="8729"/>
                        <a:pt x="26440" y="8297"/>
                      </a:cubicBezTo>
                      <a:cubicBezTo>
                        <a:pt x="25116" y="7865"/>
                        <a:pt x="23608" y="7649"/>
                        <a:pt x="21884" y="7649"/>
                      </a:cubicBezTo>
                      <a:cubicBezTo>
                        <a:pt x="18960" y="7649"/>
                        <a:pt x="16375" y="8421"/>
                        <a:pt x="14189" y="9994"/>
                      </a:cubicBezTo>
                      <a:cubicBezTo>
                        <a:pt x="12004" y="11567"/>
                        <a:pt x="10250" y="13602"/>
                        <a:pt x="9018" y="16162"/>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grpSp>
              <p:nvGrpSpPr>
                <p:cNvPr id="24" name="Graphic 1">
                  <a:extLst>
                    <a:ext uri="{FF2B5EF4-FFF2-40B4-BE49-F238E27FC236}">
                      <a16:creationId xmlns:a16="http://schemas.microsoft.com/office/drawing/2014/main" id="{5C58D4AC-C424-475F-AAA4-1CCA882676E9}"/>
                    </a:ext>
                  </a:extLst>
                </p:cNvPr>
                <p:cNvGrpSpPr/>
                <p:nvPr/>
              </p:nvGrpSpPr>
              <p:grpSpPr>
                <a:xfrm>
                  <a:off x="10977294" y="623621"/>
                  <a:ext cx="97294" cy="54872"/>
                  <a:chOff x="10977294" y="623621"/>
                  <a:chExt cx="97294" cy="54872"/>
                </a:xfrm>
                <a:grpFill/>
              </p:grpSpPr>
              <p:sp>
                <p:nvSpPr>
                  <p:cNvPr id="26" name="Freeform 25">
                    <a:extLst>
                      <a:ext uri="{FF2B5EF4-FFF2-40B4-BE49-F238E27FC236}">
                        <a16:creationId xmlns:a16="http://schemas.microsoft.com/office/drawing/2014/main" id="{02D8A12A-5C29-5774-6D87-31DB9CEA8F3D}"/>
                      </a:ext>
                    </a:extLst>
                  </p:cNvPr>
                  <p:cNvSpPr/>
                  <p:nvPr/>
                </p:nvSpPr>
                <p:spPr>
                  <a:xfrm>
                    <a:off x="10977294" y="623621"/>
                    <a:ext cx="43491" cy="54872"/>
                  </a:xfrm>
                  <a:custGeom>
                    <a:avLst/>
                    <a:gdLst>
                      <a:gd name="connsiteX0" fmla="*/ 34012 w 43491"/>
                      <a:gd name="connsiteY0" fmla="*/ 53885 h 54872"/>
                      <a:gd name="connsiteX1" fmla="*/ 33242 w 43491"/>
                      <a:gd name="connsiteY1" fmla="*/ 51418 h 54872"/>
                      <a:gd name="connsiteX2" fmla="*/ 32750 w 43491"/>
                      <a:gd name="connsiteY2" fmla="*/ 48302 h 54872"/>
                      <a:gd name="connsiteX3" fmla="*/ 29887 w 43491"/>
                      <a:gd name="connsiteY3" fmla="*/ 50832 h 54872"/>
                      <a:gd name="connsiteX4" fmla="*/ 26440 w 43491"/>
                      <a:gd name="connsiteY4" fmla="*/ 52929 h 54872"/>
                      <a:gd name="connsiteX5" fmla="*/ 22377 w 43491"/>
                      <a:gd name="connsiteY5" fmla="*/ 54348 h 54872"/>
                      <a:gd name="connsiteX6" fmla="*/ 17760 w 43491"/>
                      <a:gd name="connsiteY6" fmla="*/ 54872 h 54872"/>
                      <a:gd name="connsiteX7" fmla="*/ 10434 w 43491"/>
                      <a:gd name="connsiteY7" fmla="*/ 53638 h 54872"/>
                      <a:gd name="connsiteX8" fmla="*/ 4832 w 43491"/>
                      <a:gd name="connsiteY8" fmla="*/ 50307 h 54872"/>
                      <a:gd name="connsiteX9" fmla="*/ 1262 w 43491"/>
                      <a:gd name="connsiteY9" fmla="*/ 45341 h 54872"/>
                      <a:gd name="connsiteX10" fmla="*/ 0 w 43491"/>
                      <a:gd name="connsiteY10" fmla="*/ 39203 h 54872"/>
                      <a:gd name="connsiteX11" fmla="*/ 1662 w 43491"/>
                      <a:gd name="connsiteY11" fmla="*/ 31708 h 54872"/>
                      <a:gd name="connsiteX12" fmla="*/ 6402 w 43491"/>
                      <a:gd name="connsiteY12" fmla="*/ 26249 h 54872"/>
                      <a:gd name="connsiteX13" fmla="*/ 13882 w 43491"/>
                      <a:gd name="connsiteY13" fmla="*/ 22917 h 54872"/>
                      <a:gd name="connsiteX14" fmla="*/ 23670 w 43491"/>
                      <a:gd name="connsiteY14" fmla="*/ 21807 h 54872"/>
                      <a:gd name="connsiteX15" fmla="*/ 32626 w 43491"/>
                      <a:gd name="connsiteY15" fmla="*/ 21807 h 54872"/>
                      <a:gd name="connsiteX16" fmla="*/ 32626 w 43491"/>
                      <a:gd name="connsiteY16" fmla="*/ 17643 h 54872"/>
                      <a:gd name="connsiteX17" fmla="*/ 29795 w 43491"/>
                      <a:gd name="connsiteY17" fmla="*/ 10086 h 54872"/>
                      <a:gd name="connsiteX18" fmla="*/ 21453 w 43491"/>
                      <a:gd name="connsiteY18" fmla="*/ 7279 h 54872"/>
                      <a:gd name="connsiteX19" fmla="*/ 16836 w 43491"/>
                      <a:gd name="connsiteY19" fmla="*/ 7958 h 54872"/>
                      <a:gd name="connsiteX20" fmla="*/ 13266 w 43491"/>
                      <a:gd name="connsiteY20" fmla="*/ 9778 h 54872"/>
                      <a:gd name="connsiteX21" fmla="*/ 10958 w 43491"/>
                      <a:gd name="connsiteY21" fmla="*/ 12430 h 54872"/>
                      <a:gd name="connsiteX22" fmla="*/ 10127 w 43491"/>
                      <a:gd name="connsiteY22" fmla="*/ 15607 h 54872"/>
                      <a:gd name="connsiteX23" fmla="*/ 1046 w 43491"/>
                      <a:gd name="connsiteY23" fmla="*/ 15607 h 54872"/>
                      <a:gd name="connsiteX24" fmla="*/ 2524 w 43491"/>
                      <a:gd name="connsiteY24" fmla="*/ 9994 h 54872"/>
                      <a:gd name="connsiteX25" fmla="*/ 6741 w 43491"/>
                      <a:gd name="connsiteY25" fmla="*/ 4997 h 54872"/>
                      <a:gd name="connsiteX26" fmla="*/ 13358 w 43491"/>
                      <a:gd name="connsiteY26" fmla="*/ 1388 h 54872"/>
                      <a:gd name="connsiteX27" fmla="*/ 22007 w 43491"/>
                      <a:gd name="connsiteY27" fmla="*/ 0 h 54872"/>
                      <a:gd name="connsiteX28" fmla="*/ 29918 w 43491"/>
                      <a:gd name="connsiteY28" fmla="*/ 1110 h 54872"/>
                      <a:gd name="connsiteX29" fmla="*/ 36135 w 43491"/>
                      <a:gd name="connsiteY29" fmla="*/ 4442 h 54872"/>
                      <a:gd name="connsiteX30" fmla="*/ 40167 w 43491"/>
                      <a:gd name="connsiteY30" fmla="*/ 9994 h 54872"/>
                      <a:gd name="connsiteX31" fmla="*/ 41645 w 43491"/>
                      <a:gd name="connsiteY31" fmla="*/ 17766 h 54872"/>
                      <a:gd name="connsiteX32" fmla="*/ 41645 w 43491"/>
                      <a:gd name="connsiteY32" fmla="*/ 42349 h 54872"/>
                      <a:gd name="connsiteX33" fmla="*/ 42107 w 43491"/>
                      <a:gd name="connsiteY33" fmla="*/ 47994 h 54872"/>
                      <a:gd name="connsiteX34" fmla="*/ 43492 w 43491"/>
                      <a:gd name="connsiteY34" fmla="*/ 53114 h 54872"/>
                      <a:gd name="connsiteX35" fmla="*/ 43492 w 43491"/>
                      <a:gd name="connsiteY35" fmla="*/ 53885 h 54872"/>
                      <a:gd name="connsiteX36" fmla="*/ 34042 w 43491"/>
                      <a:gd name="connsiteY36" fmla="*/ 53885 h 54872"/>
                      <a:gd name="connsiteX37" fmla="*/ 19053 w 43491"/>
                      <a:gd name="connsiteY37" fmla="*/ 47007 h 54872"/>
                      <a:gd name="connsiteX38" fmla="*/ 23639 w 43491"/>
                      <a:gd name="connsiteY38" fmla="*/ 46328 h 54872"/>
                      <a:gd name="connsiteX39" fmla="*/ 27548 w 43491"/>
                      <a:gd name="connsiteY39" fmla="*/ 44539 h 54872"/>
                      <a:gd name="connsiteX40" fmla="*/ 30595 w 43491"/>
                      <a:gd name="connsiteY40" fmla="*/ 42010 h 54872"/>
                      <a:gd name="connsiteX41" fmla="*/ 32626 w 43491"/>
                      <a:gd name="connsiteY41" fmla="*/ 39080 h 54872"/>
                      <a:gd name="connsiteX42" fmla="*/ 32626 w 43491"/>
                      <a:gd name="connsiteY42" fmla="*/ 28223 h 54872"/>
                      <a:gd name="connsiteX43" fmla="*/ 25116 w 43491"/>
                      <a:gd name="connsiteY43" fmla="*/ 28223 h 54872"/>
                      <a:gd name="connsiteX44" fmla="*/ 13174 w 43491"/>
                      <a:gd name="connsiteY44" fmla="*/ 30628 h 54872"/>
                      <a:gd name="connsiteX45" fmla="*/ 8988 w 43491"/>
                      <a:gd name="connsiteY45" fmla="*/ 37939 h 54872"/>
                      <a:gd name="connsiteX46" fmla="*/ 9634 w 43491"/>
                      <a:gd name="connsiteY46" fmla="*/ 41517 h 54872"/>
                      <a:gd name="connsiteX47" fmla="*/ 11573 w 43491"/>
                      <a:gd name="connsiteY47" fmla="*/ 44385 h 54872"/>
                      <a:gd name="connsiteX48" fmla="*/ 14743 w 43491"/>
                      <a:gd name="connsiteY48" fmla="*/ 46297 h 54872"/>
                      <a:gd name="connsiteX49" fmla="*/ 19114 w 43491"/>
                      <a:gd name="connsiteY49" fmla="*/ 47007 h 5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43491" h="54872">
                        <a:moveTo>
                          <a:pt x="34012" y="53885"/>
                        </a:moveTo>
                        <a:cubicBezTo>
                          <a:pt x="33673" y="53237"/>
                          <a:pt x="33427" y="52405"/>
                          <a:pt x="33242" y="51418"/>
                        </a:cubicBezTo>
                        <a:cubicBezTo>
                          <a:pt x="33057" y="50431"/>
                          <a:pt x="32873" y="49382"/>
                          <a:pt x="32750" y="48302"/>
                        </a:cubicBezTo>
                        <a:cubicBezTo>
                          <a:pt x="31919" y="49197"/>
                          <a:pt x="30964" y="50030"/>
                          <a:pt x="29887" y="50832"/>
                        </a:cubicBezTo>
                        <a:cubicBezTo>
                          <a:pt x="28810" y="51634"/>
                          <a:pt x="27671" y="52343"/>
                          <a:pt x="26440" y="52929"/>
                        </a:cubicBezTo>
                        <a:cubicBezTo>
                          <a:pt x="25209" y="53515"/>
                          <a:pt x="23823" y="54009"/>
                          <a:pt x="22377" y="54348"/>
                        </a:cubicBezTo>
                        <a:cubicBezTo>
                          <a:pt x="20899" y="54687"/>
                          <a:pt x="19360" y="54872"/>
                          <a:pt x="17760" y="54872"/>
                        </a:cubicBezTo>
                        <a:cubicBezTo>
                          <a:pt x="15051" y="54872"/>
                          <a:pt x="12620" y="54471"/>
                          <a:pt x="10434" y="53638"/>
                        </a:cubicBezTo>
                        <a:cubicBezTo>
                          <a:pt x="8249" y="52806"/>
                          <a:pt x="6371" y="51726"/>
                          <a:pt x="4832" y="50307"/>
                        </a:cubicBezTo>
                        <a:cubicBezTo>
                          <a:pt x="3293" y="48888"/>
                          <a:pt x="2093" y="47254"/>
                          <a:pt x="1262" y="45341"/>
                        </a:cubicBezTo>
                        <a:cubicBezTo>
                          <a:pt x="431" y="43429"/>
                          <a:pt x="0" y="41393"/>
                          <a:pt x="0" y="39203"/>
                        </a:cubicBezTo>
                        <a:cubicBezTo>
                          <a:pt x="0" y="36366"/>
                          <a:pt x="554" y="33867"/>
                          <a:pt x="1662" y="31708"/>
                        </a:cubicBezTo>
                        <a:cubicBezTo>
                          <a:pt x="2770" y="29549"/>
                          <a:pt x="4340" y="27729"/>
                          <a:pt x="6402" y="26249"/>
                        </a:cubicBezTo>
                        <a:cubicBezTo>
                          <a:pt x="8464" y="24768"/>
                          <a:pt x="10958" y="23688"/>
                          <a:pt x="13882" y="22917"/>
                        </a:cubicBezTo>
                        <a:cubicBezTo>
                          <a:pt x="16806" y="22146"/>
                          <a:pt x="20068" y="21807"/>
                          <a:pt x="23670" y="21807"/>
                        </a:cubicBezTo>
                        <a:lnTo>
                          <a:pt x="32626" y="21807"/>
                        </a:lnTo>
                        <a:lnTo>
                          <a:pt x="32626" y="17643"/>
                        </a:lnTo>
                        <a:cubicBezTo>
                          <a:pt x="32626" y="14497"/>
                          <a:pt x="31672" y="11968"/>
                          <a:pt x="29795" y="10086"/>
                        </a:cubicBezTo>
                        <a:cubicBezTo>
                          <a:pt x="27917" y="8205"/>
                          <a:pt x="25116" y="7279"/>
                          <a:pt x="21453" y="7279"/>
                        </a:cubicBezTo>
                        <a:cubicBezTo>
                          <a:pt x="19761" y="7279"/>
                          <a:pt x="18222" y="7495"/>
                          <a:pt x="16836" y="7958"/>
                        </a:cubicBezTo>
                        <a:cubicBezTo>
                          <a:pt x="15451" y="8421"/>
                          <a:pt x="14251" y="9037"/>
                          <a:pt x="13266" y="9778"/>
                        </a:cubicBezTo>
                        <a:cubicBezTo>
                          <a:pt x="12281" y="10518"/>
                          <a:pt x="11512" y="11443"/>
                          <a:pt x="10958" y="12430"/>
                        </a:cubicBezTo>
                        <a:cubicBezTo>
                          <a:pt x="10404" y="13417"/>
                          <a:pt x="10127" y="14497"/>
                          <a:pt x="10127" y="15607"/>
                        </a:cubicBezTo>
                        <a:lnTo>
                          <a:pt x="1046" y="15607"/>
                        </a:lnTo>
                        <a:cubicBezTo>
                          <a:pt x="1046" y="13726"/>
                          <a:pt x="1539" y="11844"/>
                          <a:pt x="2524" y="9994"/>
                        </a:cubicBezTo>
                        <a:cubicBezTo>
                          <a:pt x="3509" y="8143"/>
                          <a:pt x="4925" y="6477"/>
                          <a:pt x="6741" y="4997"/>
                        </a:cubicBezTo>
                        <a:cubicBezTo>
                          <a:pt x="8557" y="3516"/>
                          <a:pt x="10773" y="2313"/>
                          <a:pt x="13358" y="1388"/>
                        </a:cubicBezTo>
                        <a:cubicBezTo>
                          <a:pt x="15944" y="463"/>
                          <a:pt x="18837" y="0"/>
                          <a:pt x="22007" y="0"/>
                        </a:cubicBezTo>
                        <a:cubicBezTo>
                          <a:pt x="24870" y="0"/>
                          <a:pt x="27517" y="370"/>
                          <a:pt x="29918" y="1110"/>
                        </a:cubicBezTo>
                        <a:cubicBezTo>
                          <a:pt x="32319" y="1851"/>
                          <a:pt x="34412" y="2961"/>
                          <a:pt x="36135" y="4442"/>
                        </a:cubicBezTo>
                        <a:cubicBezTo>
                          <a:pt x="37859" y="5922"/>
                          <a:pt x="39213" y="7773"/>
                          <a:pt x="40167" y="9994"/>
                        </a:cubicBezTo>
                        <a:cubicBezTo>
                          <a:pt x="41152" y="12214"/>
                          <a:pt x="41645" y="14805"/>
                          <a:pt x="41645" y="17766"/>
                        </a:cubicBezTo>
                        <a:lnTo>
                          <a:pt x="41645" y="42349"/>
                        </a:lnTo>
                        <a:cubicBezTo>
                          <a:pt x="41645" y="44138"/>
                          <a:pt x="41799" y="46020"/>
                          <a:pt x="42107" y="47994"/>
                        </a:cubicBezTo>
                        <a:cubicBezTo>
                          <a:pt x="42414" y="49968"/>
                          <a:pt x="42876" y="51664"/>
                          <a:pt x="43492" y="53114"/>
                        </a:cubicBezTo>
                        <a:lnTo>
                          <a:pt x="43492" y="53885"/>
                        </a:lnTo>
                        <a:lnTo>
                          <a:pt x="34042" y="53885"/>
                        </a:lnTo>
                        <a:close/>
                        <a:moveTo>
                          <a:pt x="19053" y="47007"/>
                        </a:moveTo>
                        <a:cubicBezTo>
                          <a:pt x="20684" y="47007"/>
                          <a:pt x="22192" y="46791"/>
                          <a:pt x="23639" y="46328"/>
                        </a:cubicBezTo>
                        <a:cubicBezTo>
                          <a:pt x="25055" y="45866"/>
                          <a:pt x="26378" y="45280"/>
                          <a:pt x="27548" y="44539"/>
                        </a:cubicBezTo>
                        <a:cubicBezTo>
                          <a:pt x="28717" y="43799"/>
                          <a:pt x="29733" y="42966"/>
                          <a:pt x="30595" y="42010"/>
                        </a:cubicBezTo>
                        <a:cubicBezTo>
                          <a:pt x="31457" y="41054"/>
                          <a:pt x="32134" y="40098"/>
                          <a:pt x="32626" y="39080"/>
                        </a:cubicBezTo>
                        <a:lnTo>
                          <a:pt x="32626" y="28223"/>
                        </a:lnTo>
                        <a:lnTo>
                          <a:pt x="25116" y="28223"/>
                        </a:lnTo>
                        <a:cubicBezTo>
                          <a:pt x="19945" y="28223"/>
                          <a:pt x="15975" y="29025"/>
                          <a:pt x="13174" y="30628"/>
                        </a:cubicBezTo>
                        <a:cubicBezTo>
                          <a:pt x="10373" y="32232"/>
                          <a:pt x="8988" y="34669"/>
                          <a:pt x="8988" y="37939"/>
                        </a:cubicBezTo>
                        <a:cubicBezTo>
                          <a:pt x="8988" y="39203"/>
                          <a:pt x="9203" y="40406"/>
                          <a:pt x="9634" y="41517"/>
                        </a:cubicBezTo>
                        <a:cubicBezTo>
                          <a:pt x="10065" y="42627"/>
                          <a:pt x="10711" y="43583"/>
                          <a:pt x="11573" y="44385"/>
                        </a:cubicBezTo>
                        <a:cubicBezTo>
                          <a:pt x="12435" y="45187"/>
                          <a:pt x="13481" y="45804"/>
                          <a:pt x="14743" y="46297"/>
                        </a:cubicBezTo>
                        <a:cubicBezTo>
                          <a:pt x="16005" y="46791"/>
                          <a:pt x="17452" y="47007"/>
                          <a:pt x="19114" y="47007"/>
                        </a:cubicBezTo>
                        <a:close/>
                      </a:path>
                    </a:pathLst>
                  </a:custGeom>
                  <a:grpFill/>
                  <a:ln w="3075" cap="flat">
                    <a:noFill/>
                    <a:prstDash val="solid"/>
                    <a:miter/>
                  </a:ln>
                </p:spPr>
                <p:txBody>
                  <a:bodyPr rtlCol="0" anchor="ctr"/>
                  <a:lstStyle/>
                  <a:p>
                    <a:endParaRPr lang="en-IS">
                      <a:solidFill>
                        <a:schemeClr val="bg1"/>
                      </a:solidFill>
                    </a:endParaRPr>
                  </a:p>
                </p:txBody>
              </p:sp>
              <p:sp>
                <p:nvSpPr>
                  <p:cNvPr id="27" name="Freeform 26">
                    <a:extLst>
                      <a:ext uri="{FF2B5EF4-FFF2-40B4-BE49-F238E27FC236}">
                        <a16:creationId xmlns:a16="http://schemas.microsoft.com/office/drawing/2014/main" id="{3D81C4FD-CA75-2FDD-38FC-FA6C472E6F94}"/>
                      </a:ext>
                    </a:extLst>
                  </p:cNvPr>
                  <p:cNvSpPr/>
                  <p:nvPr/>
                </p:nvSpPr>
                <p:spPr>
                  <a:xfrm>
                    <a:off x="11033097" y="623651"/>
                    <a:ext cx="41491" cy="53823"/>
                  </a:xfrm>
                  <a:custGeom>
                    <a:avLst/>
                    <a:gdLst>
                      <a:gd name="connsiteX0" fmla="*/ 8495 w 41491"/>
                      <a:gd name="connsiteY0" fmla="*/ 987 h 53823"/>
                      <a:gd name="connsiteX1" fmla="*/ 8803 w 41491"/>
                      <a:gd name="connsiteY1" fmla="*/ 7619 h 53823"/>
                      <a:gd name="connsiteX2" fmla="*/ 15636 w 41491"/>
                      <a:gd name="connsiteY2" fmla="*/ 2036 h 53823"/>
                      <a:gd name="connsiteX3" fmla="*/ 24593 w 41491"/>
                      <a:gd name="connsiteY3" fmla="*/ 0 h 53823"/>
                      <a:gd name="connsiteX4" fmla="*/ 31580 w 41491"/>
                      <a:gd name="connsiteY4" fmla="*/ 1049 h 53823"/>
                      <a:gd name="connsiteX5" fmla="*/ 36905 w 41491"/>
                      <a:gd name="connsiteY5" fmla="*/ 4411 h 53823"/>
                      <a:gd name="connsiteX6" fmla="*/ 40291 w 41491"/>
                      <a:gd name="connsiteY6" fmla="*/ 10364 h 53823"/>
                      <a:gd name="connsiteX7" fmla="*/ 41491 w 41491"/>
                      <a:gd name="connsiteY7" fmla="*/ 19185 h 53823"/>
                      <a:gd name="connsiteX8" fmla="*/ 41491 w 41491"/>
                      <a:gd name="connsiteY8" fmla="*/ 53823 h 53823"/>
                      <a:gd name="connsiteX9" fmla="*/ 32473 w 41491"/>
                      <a:gd name="connsiteY9" fmla="*/ 53823 h 53823"/>
                      <a:gd name="connsiteX10" fmla="*/ 32473 w 41491"/>
                      <a:gd name="connsiteY10" fmla="*/ 19093 h 53823"/>
                      <a:gd name="connsiteX11" fmla="*/ 31795 w 41491"/>
                      <a:gd name="connsiteY11" fmla="*/ 13849 h 53823"/>
                      <a:gd name="connsiteX12" fmla="*/ 29764 w 41491"/>
                      <a:gd name="connsiteY12" fmla="*/ 10302 h 53823"/>
                      <a:gd name="connsiteX13" fmla="*/ 26440 w 41491"/>
                      <a:gd name="connsiteY13" fmla="*/ 8297 h 53823"/>
                      <a:gd name="connsiteX14" fmla="*/ 21884 w 41491"/>
                      <a:gd name="connsiteY14" fmla="*/ 7649 h 53823"/>
                      <a:gd name="connsiteX15" fmla="*/ 14189 w 41491"/>
                      <a:gd name="connsiteY15" fmla="*/ 9994 h 53823"/>
                      <a:gd name="connsiteX16" fmla="*/ 9018 w 41491"/>
                      <a:gd name="connsiteY16" fmla="*/ 16162 h 53823"/>
                      <a:gd name="connsiteX17" fmla="*/ 9018 w 41491"/>
                      <a:gd name="connsiteY17" fmla="*/ 53823 h 53823"/>
                      <a:gd name="connsiteX18" fmla="*/ 0 w 41491"/>
                      <a:gd name="connsiteY18" fmla="*/ 53823 h 53823"/>
                      <a:gd name="connsiteX19" fmla="*/ 0 w 41491"/>
                      <a:gd name="connsiteY19" fmla="*/ 956 h 53823"/>
                      <a:gd name="connsiteX20" fmla="*/ 8526 w 41491"/>
                      <a:gd name="connsiteY20" fmla="*/ 956 h 53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491" h="53823">
                        <a:moveTo>
                          <a:pt x="8495" y="987"/>
                        </a:moveTo>
                        <a:lnTo>
                          <a:pt x="8803" y="7619"/>
                        </a:lnTo>
                        <a:cubicBezTo>
                          <a:pt x="10681" y="5244"/>
                          <a:pt x="12958" y="3362"/>
                          <a:pt x="15636" y="2036"/>
                        </a:cubicBezTo>
                        <a:cubicBezTo>
                          <a:pt x="18314" y="679"/>
                          <a:pt x="21300" y="0"/>
                          <a:pt x="24593" y="0"/>
                        </a:cubicBezTo>
                        <a:cubicBezTo>
                          <a:pt x="27148" y="0"/>
                          <a:pt x="29487" y="339"/>
                          <a:pt x="31580" y="1049"/>
                        </a:cubicBezTo>
                        <a:cubicBezTo>
                          <a:pt x="33673" y="1758"/>
                          <a:pt x="35427" y="2869"/>
                          <a:pt x="36905" y="4411"/>
                        </a:cubicBezTo>
                        <a:cubicBezTo>
                          <a:pt x="38382" y="5953"/>
                          <a:pt x="39490" y="7958"/>
                          <a:pt x="40291" y="10364"/>
                        </a:cubicBezTo>
                        <a:cubicBezTo>
                          <a:pt x="41091" y="12800"/>
                          <a:pt x="41491" y="15731"/>
                          <a:pt x="41491" y="19185"/>
                        </a:cubicBezTo>
                        <a:lnTo>
                          <a:pt x="41491" y="53823"/>
                        </a:lnTo>
                        <a:lnTo>
                          <a:pt x="32473" y="53823"/>
                        </a:lnTo>
                        <a:lnTo>
                          <a:pt x="32473" y="19093"/>
                        </a:lnTo>
                        <a:cubicBezTo>
                          <a:pt x="32473" y="17026"/>
                          <a:pt x="32257" y="15299"/>
                          <a:pt x="31795" y="13849"/>
                        </a:cubicBezTo>
                        <a:cubicBezTo>
                          <a:pt x="31334" y="12399"/>
                          <a:pt x="30657" y="11227"/>
                          <a:pt x="29764" y="10302"/>
                        </a:cubicBezTo>
                        <a:cubicBezTo>
                          <a:pt x="28871" y="9377"/>
                          <a:pt x="27763" y="8729"/>
                          <a:pt x="26440" y="8297"/>
                        </a:cubicBezTo>
                        <a:cubicBezTo>
                          <a:pt x="25116" y="7865"/>
                          <a:pt x="23608" y="7649"/>
                          <a:pt x="21884" y="7649"/>
                        </a:cubicBezTo>
                        <a:cubicBezTo>
                          <a:pt x="18960" y="7649"/>
                          <a:pt x="16375" y="8421"/>
                          <a:pt x="14189" y="9994"/>
                        </a:cubicBezTo>
                        <a:cubicBezTo>
                          <a:pt x="11973" y="11567"/>
                          <a:pt x="10250" y="13602"/>
                          <a:pt x="9018" y="16162"/>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grpSp>
            <p:sp>
              <p:nvSpPr>
                <p:cNvPr id="25" name="Freeform 24">
                  <a:extLst>
                    <a:ext uri="{FF2B5EF4-FFF2-40B4-BE49-F238E27FC236}">
                      <a16:creationId xmlns:a16="http://schemas.microsoft.com/office/drawing/2014/main" id="{AC07CF9B-ED92-4282-F73A-BFA59B5275D0}"/>
                    </a:ext>
                  </a:extLst>
                </p:cNvPr>
                <p:cNvSpPr/>
                <p:nvPr/>
              </p:nvSpPr>
              <p:spPr>
                <a:xfrm>
                  <a:off x="11780213" y="624639"/>
                  <a:ext cx="44999" cy="74273"/>
                </a:xfrm>
                <a:custGeom>
                  <a:avLst/>
                  <a:gdLst>
                    <a:gd name="connsiteX0" fmla="*/ 23054 w 44999"/>
                    <a:gd name="connsiteY0" fmla="*/ 39635 h 74273"/>
                    <a:gd name="connsiteX1" fmla="*/ 35335 w 44999"/>
                    <a:gd name="connsiteY1" fmla="*/ 0 h 74273"/>
                    <a:gd name="connsiteX2" fmla="*/ 45000 w 44999"/>
                    <a:gd name="connsiteY2" fmla="*/ 0 h 74273"/>
                    <a:gd name="connsiteX3" fmla="*/ 23793 w 44999"/>
                    <a:gd name="connsiteY3" fmla="*/ 61041 h 74273"/>
                    <a:gd name="connsiteX4" fmla="*/ 21884 w 44999"/>
                    <a:gd name="connsiteY4" fmla="*/ 65298 h 74273"/>
                    <a:gd name="connsiteX5" fmla="*/ 18837 w 44999"/>
                    <a:gd name="connsiteY5" fmla="*/ 69585 h 74273"/>
                    <a:gd name="connsiteX6" fmla="*/ 14313 w 44999"/>
                    <a:gd name="connsiteY6" fmla="*/ 72916 h 74273"/>
                    <a:gd name="connsiteX7" fmla="*/ 8126 w 44999"/>
                    <a:gd name="connsiteY7" fmla="*/ 74273 h 74273"/>
                    <a:gd name="connsiteX8" fmla="*/ 6864 w 44999"/>
                    <a:gd name="connsiteY8" fmla="*/ 74181 h 74273"/>
                    <a:gd name="connsiteX9" fmla="*/ 5386 w 44999"/>
                    <a:gd name="connsiteY9" fmla="*/ 73965 h 74273"/>
                    <a:gd name="connsiteX10" fmla="*/ 4032 w 44999"/>
                    <a:gd name="connsiteY10" fmla="*/ 73718 h 74273"/>
                    <a:gd name="connsiteX11" fmla="*/ 3047 w 44999"/>
                    <a:gd name="connsiteY11" fmla="*/ 73502 h 74273"/>
                    <a:gd name="connsiteX12" fmla="*/ 3047 w 44999"/>
                    <a:gd name="connsiteY12" fmla="*/ 66161 h 74273"/>
                    <a:gd name="connsiteX13" fmla="*/ 3570 w 44999"/>
                    <a:gd name="connsiteY13" fmla="*/ 66223 h 74273"/>
                    <a:gd name="connsiteX14" fmla="*/ 4278 w 44999"/>
                    <a:gd name="connsiteY14" fmla="*/ 66285 h 74273"/>
                    <a:gd name="connsiteX15" fmla="*/ 4955 w 44999"/>
                    <a:gd name="connsiteY15" fmla="*/ 66346 h 74273"/>
                    <a:gd name="connsiteX16" fmla="*/ 5479 w 44999"/>
                    <a:gd name="connsiteY16" fmla="*/ 66346 h 74273"/>
                    <a:gd name="connsiteX17" fmla="*/ 9511 w 44999"/>
                    <a:gd name="connsiteY17" fmla="*/ 65914 h 74273"/>
                    <a:gd name="connsiteX18" fmla="*/ 12620 w 44999"/>
                    <a:gd name="connsiteY18" fmla="*/ 64465 h 74273"/>
                    <a:gd name="connsiteX19" fmla="*/ 14990 w 44999"/>
                    <a:gd name="connsiteY19" fmla="*/ 61812 h 74273"/>
                    <a:gd name="connsiteX20" fmla="*/ 16806 w 44999"/>
                    <a:gd name="connsiteY20" fmla="*/ 57710 h 74273"/>
                    <a:gd name="connsiteX21" fmla="*/ 18806 w 44999"/>
                    <a:gd name="connsiteY21" fmla="*/ 52343 h 74273"/>
                    <a:gd name="connsiteX22" fmla="*/ 0 w 44999"/>
                    <a:gd name="connsiteY22" fmla="*/ 62 h 74273"/>
                    <a:gd name="connsiteX23" fmla="*/ 9849 w 44999"/>
                    <a:gd name="connsiteY23" fmla="*/ 62 h 74273"/>
                    <a:gd name="connsiteX24" fmla="*/ 23023 w 44999"/>
                    <a:gd name="connsiteY24" fmla="*/ 39697 h 74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4999" h="74273">
                      <a:moveTo>
                        <a:pt x="23054" y="39635"/>
                      </a:moveTo>
                      <a:lnTo>
                        <a:pt x="35335" y="0"/>
                      </a:lnTo>
                      <a:lnTo>
                        <a:pt x="45000" y="0"/>
                      </a:lnTo>
                      <a:lnTo>
                        <a:pt x="23793" y="61041"/>
                      </a:lnTo>
                      <a:cubicBezTo>
                        <a:pt x="23300" y="62336"/>
                        <a:pt x="22685" y="63755"/>
                        <a:pt x="21884" y="65298"/>
                      </a:cubicBezTo>
                      <a:cubicBezTo>
                        <a:pt x="21115" y="66840"/>
                        <a:pt x="20099" y="68259"/>
                        <a:pt x="18837" y="69585"/>
                      </a:cubicBezTo>
                      <a:cubicBezTo>
                        <a:pt x="17575" y="70911"/>
                        <a:pt x="16067" y="72022"/>
                        <a:pt x="14313" y="72916"/>
                      </a:cubicBezTo>
                      <a:cubicBezTo>
                        <a:pt x="12558" y="73811"/>
                        <a:pt x="10496" y="74273"/>
                        <a:pt x="8126" y="74273"/>
                      </a:cubicBezTo>
                      <a:cubicBezTo>
                        <a:pt x="7756" y="74273"/>
                        <a:pt x="7356" y="74242"/>
                        <a:pt x="6864" y="74181"/>
                      </a:cubicBezTo>
                      <a:cubicBezTo>
                        <a:pt x="6371" y="74119"/>
                        <a:pt x="5879" y="74027"/>
                        <a:pt x="5386" y="73965"/>
                      </a:cubicBezTo>
                      <a:cubicBezTo>
                        <a:pt x="4894" y="73903"/>
                        <a:pt x="4432" y="73811"/>
                        <a:pt x="4032" y="73718"/>
                      </a:cubicBezTo>
                      <a:cubicBezTo>
                        <a:pt x="3632" y="73626"/>
                        <a:pt x="3293" y="73564"/>
                        <a:pt x="3047" y="73502"/>
                      </a:cubicBezTo>
                      <a:lnTo>
                        <a:pt x="3047" y="66161"/>
                      </a:lnTo>
                      <a:cubicBezTo>
                        <a:pt x="3047" y="66161"/>
                        <a:pt x="3355" y="66223"/>
                        <a:pt x="3570" y="66223"/>
                      </a:cubicBezTo>
                      <a:cubicBezTo>
                        <a:pt x="3786" y="66223"/>
                        <a:pt x="4032" y="66254"/>
                        <a:pt x="4278" y="66285"/>
                      </a:cubicBezTo>
                      <a:cubicBezTo>
                        <a:pt x="4525" y="66315"/>
                        <a:pt x="4740" y="66315"/>
                        <a:pt x="4955" y="66346"/>
                      </a:cubicBezTo>
                      <a:cubicBezTo>
                        <a:pt x="5171" y="66377"/>
                        <a:pt x="5325" y="66346"/>
                        <a:pt x="5479" y="66346"/>
                      </a:cubicBezTo>
                      <a:cubicBezTo>
                        <a:pt x="7018" y="66346"/>
                        <a:pt x="8341" y="66192"/>
                        <a:pt x="9511" y="65914"/>
                      </a:cubicBezTo>
                      <a:cubicBezTo>
                        <a:pt x="10681" y="65637"/>
                        <a:pt x="11727" y="65143"/>
                        <a:pt x="12620" y="64465"/>
                      </a:cubicBezTo>
                      <a:cubicBezTo>
                        <a:pt x="13512" y="63786"/>
                        <a:pt x="14313" y="62923"/>
                        <a:pt x="14990" y="61812"/>
                      </a:cubicBezTo>
                      <a:cubicBezTo>
                        <a:pt x="15667" y="60702"/>
                        <a:pt x="16282" y="59345"/>
                        <a:pt x="16806" y="57710"/>
                      </a:cubicBezTo>
                      <a:lnTo>
                        <a:pt x="18806" y="52343"/>
                      </a:lnTo>
                      <a:lnTo>
                        <a:pt x="0" y="62"/>
                      </a:lnTo>
                      <a:lnTo>
                        <a:pt x="9849" y="62"/>
                      </a:lnTo>
                      <a:lnTo>
                        <a:pt x="23023" y="39697"/>
                      </a:lnTo>
                      <a:close/>
                    </a:path>
                  </a:pathLst>
                </a:custGeom>
                <a:grpFill/>
                <a:ln w="3075" cap="flat">
                  <a:noFill/>
                  <a:prstDash val="solid"/>
                  <a:miter/>
                </a:ln>
              </p:spPr>
              <p:txBody>
                <a:bodyPr rtlCol="0" anchor="ctr"/>
                <a:lstStyle/>
                <a:p>
                  <a:endParaRPr lang="en-IS">
                    <a:solidFill>
                      <a:schemeClr val="bg1"/>
                    </a:solidFill>
                  </a:endParaRPr>
                </a:p>
              </p:txBody>
            </p:sp>
          </p:grpSp>
          <p:grpSp>
            <p:nvGrpSpPr>
              <p:cNvPr id="8" name="Graphic 1">
                <a:extLst>
                  <a:ext uri="{FF2B5EF4-FFF2-40B4-BE49-F238E27FC236}">
                    <a16:creationId xmlns:a16="http://schemas.microsoft.com/office/drawing/2014/main" id="{D6022F2E-9AD7-6BA8-CDCA-2EE5015686F5}"/>
                  </a:ext>
                </a:extLst>
              </p:cNvPr>
              <p:cNvGrpSpPr/>
              <p:nvPr/>
            </p:nvGrpSpPr>
            <p:grpSpPr>
              <a:xfrm>
                <a:off x="11115341" y="598174"/>
                <a:ext cx="267660" cy="111995"/>
                <a:chOff x="11115341" y="598174"/>
                <a:chExt cx="267660" cy="111995"/>
              </a:xfrm>
              <a:grpFill/>
            </p:grpSpPr>
            <p:grpSp>
              <p:nvGrpSpPr>
                <p:cNvPr id="9" name="Graphic 1">
                  <a:extLst>
                    <a:ext uri="{FF2B5EF4-FFF2-40B4-BE49-F238E27FC236}">
                      <a16:creationId xmlns:a16="http://schemas.microsoft.com/office/drawing/2014/main" id="{FE195EB1-5CF7-8666-6356-B47382688870}"/>
                    </a:ext>
                  </a:extLst>
                </p:cNvPr>
                <p:cNvGrpSpPr/>
                <p:nvPr/>
              </p:nvGrpSpPr>
              <p:grpSpPr>
                <a:xfrm>
                  <a:off x="11115341" y="598174"/>
                  <a:ext cx="267660" cy="111995"/>
                  <a:chOff x="11115341" y="598174"/>
                  <a:chExt cx="267660" cy="111995"/>
                </a:xfrm>
                <a:grpFill/>
              </p:grpSpPr>
              <p:sp>
                <p:nvSpPr>
                  <p:cNvPr id="12" name="Freeform 11">
                    <a:extLst>
                      <a:ext uri="{FF2B5EF4-FFF2-40B4-BE49-F238E27FC236}">
                        <a16:creationId xmlns:a16="http://schemas.microsoft.com/office/drawing/2014/main" id="{2E66C858-8DCB-A32B-7920-647CD338AF82}"/>
                      </a:ext>
                    </a:extLst>
                  </p:cNvPr>
                  <p:cNvSpPr/>
                  <p:nvPr/>
                </p:nvSpPr>
                <p:spPr>
                  <a:xfrm>
                    <a:off x="11115341" y="619457"/>
                    <a:ext cx="48508" cy="62182"/>
                  </a:xfrm>
                  <a:custGeom>
                    <a:avLst/>
                    <a:gdLst>
                      <a:gd name="connsiteX0" fmla="*/ 35674 w 48508"/>
                      <a:gd name="connsiteY0" fmla="*/ 43336 h 62182"/>
                      <a:gd name="connsiteX1" fmla="*/ 30472 w 48508"/>
                      <a:gd name="connsiteY1" fmla="*/ 47932 h 62182"/>
                      <a:gd name="connsiteX2" fmla="*/ 22685 w 48508"/>
                      <a:gd name="connsiteY2" fmla="*/ 50122 h 62182"/>
                      <a:gd name="connsiteX3" fmla="*/ 14990 w 48508"/>
                      <a:gd name="connsiteY3" fmla="*/ 47716 h 62182"/>
                      <a:gd name="connsiteX4" fmla="*/ 12527 w 48508"/>
                      <a:gd name="connsiteY4" fmla="*/ 41424 h 62182"/>
                      <a:gd name="connsiteX5" fmla="*/ 15328 w 48508"/>
                      <a:gd name="connsiteY5" fmla="*/ 35872 h 62182"/>
                      <a:gd name="connsiteX6" fmla="*/ 23454 w 48508"/>
                      <a:gd name="connsiteY6" fmla="*/ 33713 h 62182"/>
                      <a:gd name="connsiteX7" fmla="*/ 30995 w 48508"/>
                      <a:gd name="connsiteY7" fmla="*/ 34361 h 62182"/>
                      <a:gd name="connsiteX8" fmla="*/ 35704 w 48508"/>
                      <a:gd name="connsiteY8" fmla="*/ 35903 h 62182"/>
                      <a:gd name="connsiteX9" fmla="*/ 35704 w 48508"/>
                      <a:gd name="connsiteY9" fmla="*/ 43306 h 62182"/>
                      <a:gd name="connsiteX10" fmla="*/ 42230 w 48508"/>
                      <a:gd name="connsiteY10" fmla="*/ 4997 h 62182"/>
                      <a:gd name="connsiteX11" fmla="*/ 26070 w 48508"/>
                      <a:gd name="connsiteY11" fmla="*/ 0 h 62182"/>
                      <a:gd name="connsiteX12" fmla="*/ 14990 w 48508"/>
                      <a:gd name="connsiteY12" fmla="*/ 1357 h 62182"/>
                      <a:gd name="connsiteX13" fmla="*/ 5910 w 48508"/>
                      <a:gd name="connsiteY13" fmla="*/ 5305 h 62182"/>
                      <a:gd name="connsiteX14" fmla="*/ 5571 w 48508"/>
                      <a:gd name="connsiteY14" fmla="*/ 6508 h 62182"/>
                      <a:gd name="connsiteX15" fmla="*/ 9942 w 48508"/>
                      <a:gd name="connsiteY15" fmla="*/ 15114 h 62182"/>
                      <a:gd name="connsiteX16" fmla="*/ 10496 w 48508"/>
                      <a:gd name="connsiteY16" fmla="*/ 15576 h 62182"/>
                      <a:gd name="connsiteX17" fmla="*/ 10773 w 48508"/>
                      <a:gd name="connsiteY17" fmla="*/ 15607 h 62182"/>
                      <a:gd name="connsiteX18" fmla="*/ 11204 w 48508"/>
                      <a:gd name="connsiteY18" fmla="*/ 15484 h 62182"/>
                      <a:gd name="connsiteX19" fmla="*/ 17945 w 48508"/>
                      <a:gd name="connsiteY19" fmla="*/ 12800 h 62182"/>
                      <a:gd name="connsiteX20" fmla="*/ 25763 w 48508"/>
                      <a:gd name="connsiteY20" fmla="*/ 11937 h 62182"/>
                      <a:gd name="connsiteX21" fmla="*/ 33211 w 48508"/>
                      <a:gd name="connsiteY21" fmla="*/ 14250 h 62182"/>
                      <a:gd name="connsiteX22" fmla="*/ 35704 w 48508"/>
                      <a:gd name="connsiteY22" fmla="*/ 20851 h 62182"/>
                      <a:gd name="connsiteX23" fmla="*/ 35704 w 48508"/>
                      <a:gd name="connsiteY23" fmla="*/ 23812 h 62182"/>
                      <a:gd name="connsiteX24" fmla="*/ 23793 w 48508"/>
                      <a:gd name="connsiteY24" fmla="*/ 22054 h 62182"/>
                      <a:gd name="connsiteX25" fmla="*/ 14466 w 48508"/>
                      <a:gd name="connsiteY25" fmla="*/ 23195 h 62182"/>
                      <a:gd name="connsiteX26" fmla="*/ 6925 w 48508"/>
                      <a:gd name="connsiteY26" fmla="*/ 26773 h 62182"/>
                      <a:gd name="connsiteX27" fmla="*/ 1847 w 48508"/>
                      <a:gd name="connsiteY27" fmla="*/ 32942 h 62182"/>
                      <a:gd name="connsiteX28" fmla="*/ 0 w 48508"/>
                      <a:gd name="connsiteY28" fmla="*/ 41732 h 62182"/>
                      <a:gd name="connsiteX29" fmla="*/ 1908 w 48508"/>
                      <a:gd name="connsiteY29" fmla="*/ 51171 h 62182"/>
                      <a:gd name="connsiteX30" fmla="*/ 6802 w 48508"/>
                      <a:gd name="connsiteY30" fmla="*/ 57556 h 62182"/>
                      <a:gd name="connsiteX31" fmla="*/ 13512 w 48508"/>
                      <a:gd name="connsiteY31" fmla="*/ 61103 h 62182"/>
                      <a:gd name="connsiteX32" fmla="*/ 20838 w 48508"/>
                      <a:gd name="connsiteY32" fmla="*/ 62182 h 62182"/>
                      <a:gd name="connsiteX33" fmla="*/ 29979 w 48508"/>
                      <a:gd name="connsiteY33" fmla="*/ 60116 h 62182"/>
                      <a:gd name="connsiteX34" fmla="*/ 35674 w 48508"/>
                      <a:gd name="connsiteY34" fmla="*/ 56414 h 62182"/>
                      <a:gd name="connsiteX35" fmla="*/ 35674 w 48508"/>
                      <a:gd name="connsiteY35" fmla="*/ 60085 h 62182"/>
                      <a:gd name="connsiteX36" fmla="*/ 36566 w 48508"/>
                      <a:gd name="connsiteY36" fmla="*/ 61010 h 62182"/>
                      <a:gd name="connsiteX37" fmla="*/ 47616 w 48508"/>
                      <a:gd name="connsiteY37" fmla="*/ 61010 h 62182"/>
                      <a:gd name="connsiteX38" fmla="*/ 48509 w 48508"/>
                      <a:gd name="connsiteY38" fmla="*/ 60085 h 62182"/>
                      <a:gd name="connsiteX39" fmla="*/ 48509 w 48508"/>
                      <a:gd name="connsiteY39" fmla="*/ 20326 h 62182"/>
                      <a:gd name="connsiteX40" fmla="*/ 42199 w 48508"/>
                      <a:gd name="connsiteY40" fmla="*/ 4997 h 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48508" h="62182">
                        <a:moveTo>
                          <a:pt x="35674" y="43336"/>
                        </a:moveTo>
                        <a:cubicBezTo>
                          <a:pt x="34443" y="44971"/>
                          <a:pt x="32688" y="46544"/>
                          <a:pt x="30472" y="47932"/>
                        </a:cubicBezTo>
                        <a:cubicBezTo>
                          <a:pt x="28194" y="49382"/>
                          <a:pt x="25578" y="50122"/>
                          <a:pt x="22685" y="50122"/>
                        </a:cubicBezTo>
                        <a:cubicBezTo>
                          <a:pt x="19207" y="50122"/>
                          <a:pt x="16621" y="49320"/>
                          <a:pt x="14990" y="47716"/>
                        </a:cubicBezTo>
                        <a:cubicBezTo>
                          <a:pt x="13328" y="46112"/>
                          <a:pt x="12527" y="44046"/>
                          <a:pt x="12527" y="41424"/>
                        </a:cubicBezTo>
                        <a:cubicBezTo>
                          <a:pt x="12527" y="39049"/>
                          <a:pt x="13451" y="37260"/>
                          <a:pt x="15328" y="35872"/>
                        </a:cubicBezTo>
                        <a:cubicBezTo>
                          <a:pt x="17267" y="34453"/>
                          <a:pt x="20007" y="33713"/>
                          <a:pt x="23454" y="33713"/>
                        </a:cubicBezTo>
                        <a:cubicBezTo>
                          <a:pt x="26440" y="33713"/>
                          <a:pt x="28964" y="33929"/>
                          <a:pt x="30995" y="34361"/>
                        </a:cubicBezTo>
                        <a:cubicBezTo>
                          <a:pt x="32780" y="34731"/>
                          <a:pt x="34350" y="35255"/>
                          <a:pt x="35704" y="35903"/>
                        </a:cubicBezTo>
                        <a:lnTo>
                          <a:pt x="35704" y="43306"/>
                        </a:lnTo>
                        <a:close/>
                        <a:moveTo>
                          <a:pt x="42230" y="4997"/>
                        </a:moveTo>
                        <a:cubicBezTo>
                          <a:pt x="38105" y="1666"/>
                          <a:pt x="32657" y="0"/>
                          <a:pt x="26070" y="0"/>
                        </a:cubicBezTo>
                        <a:cubicBezTo>
                          <a:pt x="21915" y="0"/>
                          <a:pt x="18191" y="463"/>
                          <a:pt x="14990" y="1357"/>
                        </a:cubicBezTo>
                        <a:cubicBezTo>
                          <a:pt x="11789" y="2252"/>
                          <a:pt x="8741" y="3578"/>
                          <a:pt x="5910" y="5305"/>
                        </a:cubicBezTo>
                        <a:cubicBezTo>
                          <a:pt x="5510" y="5552"/>
                          <a:pt x="5356" y="6076"/>
                          <a:pt x="5571" y="6508"/>
                        </a:cubicBezTo>
                        <a:lnTo>
                          <a:pt x="9942" y="15114"/>
                        </a:lnTo>
                        <a:cubicBezTo>
                          <a:pt x="10065" y="15330"/>
                          <a:pt x="10250" y="15484"/>
                          <a:pt x="10496" y="15576"/>
                        </a:cubicBezTo>
                        <a:cubicBezTo>
                          <a:pt x="10588" y="15576"/>
                          <a:pt x="10681" y="15607"/>
                          <a:pt x="10773" y="15607"/>
                        </a:cubicBezTo>
                        <a:cubicBezTo>
                          <a:pt x="10927" y="15607"/>
                          <a:pt x="11081" y="15576"/>
                          <a:pt x="11204" y="15484"/>
                        </a:cubicBezTo>
                        <a:cubicBezTo>
                          <a:pt x="13389" y="14281"/>
                          <a:pt x="15636" y="13387"/>
                          <a:pt x="17945" y="12800"/>
                        </a:cubicBezTo>
                        <a:cubicBezTo>
                          <a:pt x="20222" y="12245"/>
                          <a:pt x="22869" y="11937"/>
                          <a:pt x="25763" y="11937"/>
                        </a:cubicBezTo>
                        <a:cubicBezTo>
                          <a:pt x="29025" y="11937"/>
                          <a:pt x="31518" y="12708"/>
                          <a:pt x="33211" y="14250"/>
                        </a:cubicBezTo>
                        <a:cubicBezTo>
                          <a:pt x="34873" y="15761"/>
                          <a:pt x="35704" y="17951"/>
                          <a:pt x="35704" y="20851"/>
                        </a:cubicBezTo>
                        <a:lnTo>
                          <a:pt x="35704" y="23812"/>
                        </a:lnTo>
                        <a:cubicBezTo>
                          <a:pt x="32503" y="22640"/>
                          <a:pt x="28502" y="22054"/>
                          <a:pt x="23793" y="22054"/>
                        </a:cubicBezTo>
                        <a:cubicBezTo>
                          <a:pt x="20438" y="22054"/>
                          <a:pt x="17329" y="22424"/>
                          <a:pt x="14466" y="23195"/>
                        </a:cubicBezTo>
                        <a:cubicBezTo>
                          <a:pt x="11604" y="23966"/>
                          <a:pt x="9049" y="25169"/>
                          <a:pt x="6925" y="26773"/>
                        </a:cubicBezTo>
                        <a:cubicBezTo>
                          <a:pt x="4771" y="28408"/>
                          <a:pt x="3078" y="30474"/>
                          <a:pt x="1847" y="32942"/>
                        </a:cubicBezTo>
                        <a:cubicBezTo>
                          <a:pt x="616" y="35409"/>
                          <a:pt x="0" y="38370"/>
                          <a:pt x="0" y="41732"/>
                        </a:cubicBezTo>
                        <a:cubicBezTo>
                          <a:pt x="0" y="45372"/>
                          <a:pt x="646" y="48580"/>
                          <a:pt x="1908" y="51171"/>
                        </a:cubicBezTo>
                        <a:cubicBezTo>
                          <a:pt x="3170" y="53793"/>
                          <a:pt x="4832" y="55921"/>
                          <a:pt x="6802" y="57556"/>
                        </a:cubicBezTo>
                        <a:cubicBezTo>
                          <a:pt x="8803" y="59160"/>
                          <a:pt x="11050" y="60362"/>
                          <a:pt x="13512" y="61103"/>
                        </a:cubicBezTo>
                        <a:cubicBezTo>
                          <a:pt x="15944" y="61812"/>
                          <a:pt x="18406" y="62182"/>
                          <a:pt x="20838" y="62182"/>
                        </a:cubicBezTo>
                        <a:cubicBezTo>
                          <a:pt x="24101" y="62182"/>
                          <a:pt x="27178" y="61473"/>
                          <a:pt x="29979" y="60116"/>
                        </a:cubicBezTo>
                        <a:cubicBezTo>
                          <a:pt x="32072" y="59098"/>
                          <a:pt x="34012" y="57833"/>
                          <a:pt x="35674" y="56414"/>
                        </a:cubicBezTo>
                        <a:lnTo>
                          <a:pt x="35674" y="60085"/>
                        </a:lnTo>
                        <a:cubicBezTo>
                          <a:pt x="35674" y="60578"/>
                          <a:pt x="36074" y="61010"/>
                          <a:pt x="36566" y="61010"/>
                        </a:cubicBezTo>
                        <a:lnTo>
                          <a:pt x="47616" y="61010"/>
                        </a:lnTo>
                        <a:cubicBezTo>
                          <a:pt x="48109" y="61010"/>
                          <a:pt x="48509" y="60609"/>
                          <a:pt x="48509" y="60085"/>
                        </a:cubicBezTo>
                        <a:lnTo>
                          <a:pt x="48509" y="20326"/>
                        </a:lnTo>
                        <a:cubicBezTo>
                          <a:pt x="48509" y="13510"/>
                          <a:pt x="46385" y="8359"/>
                          <a:pt x="42199" y="4997"/>
                        </a:cubicBezTo>
                      </a:path>
                    </a:pathLst>
                  </a:custGeom>
                  <a:grpFill/>
                  <a:ln w="3075" cap="flat">
                    <a:noFill/>
                    <a:prstDash val="solid"/>
                    <a:miter/>
                  </a:ln>
                </p:spPr>
                <p:txBody>
                  <a:bodyPr rtlCol="0" anchor="ctr"/>
                  <a:lstStyle/>
                  <a:p>
                    <a:endParaRPr lang="en-IS">
                      <a:solidFill>
                        <a:schemeClr val="bg1"/>
                      </a:solidFill>
                    </a:endParaRPr>
                  </a:p>
                </p:txBody>
              </p:sp>
              <p:sp>
                <p:nvSpPr>
                  <p:cNvPr id="13" name="Freeform 12">
                    <a:extLst>
                      <a:ext uri="{FF2B5EF4-FFF2-40B4-BE49-F238E27FC236}">
                        <a16:creationId xmlns:a16="http://schemas.microsoft.com/office/drawing/2014/main" id="{1237C0FE-2D99-5092-92D3-D69D1EE35D4D}"/>
                      </a:ext>
                    </a:extLst>
                  </p:cNvPr>
                  <p:cNvSpPr/>
                  <p:nvPr/>
                </p:nvSpPr>
                <p:spPr>
                  <a:xfrm>
                    <a:off x="11177762" y="619457"/>
                    <a:ext cx="50078" cy="90713"/>
                  </a:xfrm>
                  <a:custGeom>
                    <a:avLst/>
                    <a:gdLst>
                      <a:gd name="connsiteX0" fmla="*/ 33858 w 50078"/>
                      <a:gd name="connsiteY0" fmla="*/ 45650 h 90713"/>
                      <a:gd name="connsiteX1" fmla="*/ 25332 w 50078"/>
                      <a:gd name="connsiteY1" fmla="*/ 49814 h 90713"/>
                      <a:gd name="connsiteX2" fmla="*/ 21515 w 50078"/>
                      <a:gd name="connsiteY2" fmla="*/ 49166 h 90713"/>
                      <a:gd name="connsiteX3" fmla="*/ 17975 w 50078"/>
                      <a:gd name="connsiteY3" fmla="*/ 47439 h 90713"/>
                      <a:gd name="connsiteX4" fmla="*/ 14959 w 50078"/>
                      <a:gd name="connsiteY4" fmla="*/ 45125 h 90713"/>
                      <a:gd name="connsiteX5" fmla="*/ 12866 w 50078"/>
                      <a:gd name="connsiteY5" fmla="*/ 42843 h 90713"/>
                      <a:gd name="connsiteX6" fmla="*/ 12866 w 50078"/>
                      <a:gd name="connsiteY6" fmla="*/ 19216 h 90713"/>
                      <a:gd name="connsiteX7" fmla="*/ 18006 w 50078"/>
                      <a:gd name="connsiteY7" fmla="*/ 14559 h 90713"/>
                      <a:gd name="connsiteX8" fmla="*/ 24932 w 50078"/>
                      <a:gd name="connsiteY8" fmla="*/ 12461 h 90713"/>
                      <a:gd name="connsiteX9" fmla="*/ 33704 w 50078"/>
                      <a:gd name="connsiteY9" fmla="*/ 16995 h 90713"/>
                      <a:gd name="connsiteX10" fmla="*/ 36874 w 50078"/>
                      <a:gd name="connsiteY10" fmla="*/ 32387 h 90713"/>
                      <a:gd name="connsiteX11" fmla="*/ 33888 w 50078"/>
                      <a:gd name="connsiteY11" fmla="*/ 45650 h 90713"/>
                      <a:gd name="connsiteX12" fmla="*/ 43492 w 50078"/>
                      <a:gd name="connsiteY12" fmla="*/ 7649 h 90713"/>
                      <a:gd name="connsiteX13" fmla="*/ 36074 w 50078"/>
                      <a:gd name="connsiteY13" fmla="*/ 1851 h 90713"/>
                      <a:gd name="connsiteX14" fmla="*/ 27055 w 50078"/>
                      <a:gd name="connsiteY14" fmla="*/ 0 h 90713"/>
                      <a:gd name="connsiteX15" fmla="*/ 18406 w 50078"/>
                      <a:gd name="connsiteY15" fmla="*/ 2067 h 90713"/>
                      <a:gd name="connsiteX16" fmla="*/ 12958 w 50078"/>
                      <a:gd name="connsiteY16" fmla="*/ 5737 h 90713"/>
                      <a:gd name="connsiteX17" fmla="*/ 12958 w 50078"/>
                      <a:gd name="connsiteY17" fmla="*/ 2128 h 90713"/>
                      <a:gd name="connsiteX18" fmla="*/ 12066 w 50078"/>
                      <a:gd name="connsiteY18" fmla="*/ 1203 h 90713"/>
                      <a:gd name="connsiteX19" fmla="*/ 893 w 50078"/>
                      <a:gd name="connsiteY19" fmla="*/ 1203 h 90713"/>
                      <a:gd name="connsiteX20" fmla="*/ 0 w 50078"/>
                      <a:gd name="connsiteY20" fmla="*/ 2128 h 90713"/>
                      <a:gd name="connsiteX21" fmla="*/ 0 w 50078"/>
                      <a:gd name="connsiteY21" fmla="*/ 89819 h 90713"/>
                      <a:gd name="connsiteX22" fmla="*/ 431 w 50078"/>
                      <a:gd name="connsiteY22" fmla="*/ 90590 h 90713"/>
                      <a:gd name="connsiteX23" fmla="*/ 893 w 50078"/>
                      <a:gd name="connsiteY23" fmla="*/ 90713 h 90713"/>
                      <a:gd name="connsiteX24" fmla="*/ 1324 w 50078"/>
                      <a:gd name="connsiteY24" fmla="*/ 90621 h 90713"/>
                      <a:gd name="connsiteX25" fmla="*/ 12497 w 50078"/>
                      <a:gd name="connsiteY25" fmla="*/ 84760 h 90713"/>
                      <a:gd name="connsiteX26" fmla="*/ 12989 w 50078"/>
                      <a:gd name="connsiteY26" fmla="*/ 83958 h 90713"/>
                      <a:gd name="connsiteX27" fmla="*/ 12989 w 50078"/>
                      <a:gd name="connsiteY27" fmla="*/ 56785 h 90713"/>
                      <a:gd name="connsiteX28" fmla="*/ 17914 w 50078"/>
                      <a:gd name="connsiteY28" fmla="*/ 60116 h 90713"/>
                      <a:gd name="connsiteX29" fmla="*/ 26532 w 50078"/>
                      <a:gd name="connsiteY29" fmla="*/ 62213 h 90713"/>
                      <a:gd name="connsiteX30" fmla="*/ 35489 w 50078"/>
                      <a:gd name="connsiteY30" fmla="*/ 60362 h 90713"/>
                      <a:gd name="connsiteX31" fmla="*/ 43030 w 50078"/>
                      <a:gd name="connsiteY31" fmla="*/ 54718 h 90713"/>
                      <a:gd name="connsiteX32" fmla="*/ 48170 w 50078"/>
                      <a:gd name="connsiteY32" fmla="*/ 45310 h 90713"/>
                      <a:gd name="connsiteX33" fmla="*/ 50079 w 50078"/>
                      <a:gd name="connsiteY33" fmla="*/ 32047 h 90713"/>
                      <a:gd name="connsiteX34" fmla="*/ 48355 w 50078"/>
                      <a:gd name="connsiteY34" fmla="*/ 17612 h 90713"/>
                      <a:gd name="connsiteX35" fmla="*/ 43492 w 50078"/>
                      <a:gd name="connsiteY35" fmla="*/ 7619 h 9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0078" h="90713">
                        <a:moveTo>
                          <a:pt x="33858" y="45650"/>
                        </a:moveTo>
                        <a:cubicBezTo>
                          <a:pt x="31919" y="48457"/>
                          <a:pt x="29118" y="49814"/>
                          <a:pt x="25332" y="49814"/>
                        </a:cubicBezTo>
                        <a:cubicBezTo>
                          <a:pt x="23977" y="49814"/>
                          <a:pt x="22685" y="49598"/>
                          <a:pt x="21515" y="49166"/>
                        </a:cubicBezTo>
                        <a:cubicBezTo>
                          <a:pt x="20284" y="48703"/>
                          <a:pt x="19083" y="48117"/>
                          <a:pt x="17975" y="47439"/>
                        </a:cubicBezTo>
                        <a:cubicBezTo>
                          <a:pt x="16867" y="46729"/>
                          <a:pt x="15852" y="45958"/>
                          <a:pt x="14959" y="45125"/>
                        </a:cubicBezTo>
                        <a:cubicBezTo>
                          <a:pt x="14128" y="44354"/>
                          <a:pt x="13420" y="43614"/>
                          <a:pt x="12866" y="42843"/>
                        </a:cubicBezTo>
                        <a:lnTo>
                          <a:pt x="12866" y="19216"/>
                        </a:lnTo>
                        <a:cubicBezTo>
                          <a:pt x="14220" y="17489"/>
                          <a:pt x="15975" y="15916"/>
                          <a:pt x="18006" y="14559"/>
                        </a:cubicBezTo>
                        <a:cubicBezTo>
                          <a:pt x="20099" y="13171"/>
                          <a:pt x="22408" y="12461"/>
                          <a:pt x="24932" y="12461"/>
                        </a:cubicBezTo>
                        <a:cubicBezTo>
                          <a:pt x="28779" y="12461"/>
                          <a:pt x="31672" y="13942"/>
                          <a:pt x="33704" y="16995"/>
                        </a:cubicBezTo>
                        <a:cubicBezTo>
                          <a:pt x="35797" y="20111"/>
                          <a:pt x="36874" y="25292"/>
                          <a:pt x="36874" y="32387"/>
                        </a:cubicBezTo>
                        <a:cubicBezTo>
                          <a:pt x="36874" y="38309"/>
                          <a:pt x="35858" y="42781"/>
                          <a:pt x="33888" y="45650"/>
                        </a:cubicBezTo>
                        <a:moveTo>
                          <a:pt x="43492" y="7649"/>
                        </a:moveTo>
                        <a:cubicBezTo>
                          <a:pt x="41399" y="5058"/>
                          <a:pt x="38906" y="3084"/>
                          <a:pt x="36074" y="1851"/>
                        </a:cubicBezTo>
                        <a:cubicBezTo>
                          <a:pt x="33273" y="617"/>
                          <a:pt x="30226" y="0"/>
                          <a:pt x="27055" y="0"/>
                        </a:cubicBezTo>
                        <a:cubicBezTo>
                          <a:pt x="23885" y="0"/>
                          <a:pt x="20961" y="679"/>
                          <a:pt x="18406" y="2067"/>
                        </a:cubicBezTo>
                        <a:cubicBezTo>
                          <a:pt x="16498" y="3084"/>
                          <a:pt x="14682" y="4318"/>
                          <a:pt x="12958" y="5737"/>
                        </a:cubicBezTo>
                        <a:lnTo>
                          <a:pt x="12958" y="2128"/>
                        </a:lnTo>
                        <a:cubicBezTo>
                          <a:pt x="12958" y="1635"/>
                          <a:pt x="12558" y="1203"/>
                          <a:pt x="12066" y="1203"/>
                        </a:cubicBezTo>
                        <a:lnTo>
                          <a:pt x="893" y="1203"/>
                        </a:lnTo>
                        <a:cubicBezTo>
                          <a:pt x="400" y="1203"/>
                          <a:pt x="0" y="1604"/>
                          <a:pt x="0" y="2128"/>
                        </a:cubicBezTo>
                        <a:lnTo>
                          <a:pt x="0" y="89819"/>
                        </a:lnTo>
                        <a:cubicBezTo>
                          <a:pt x="0" y="90127"/>
                          <a:pt x="154" y="90436"/>
                          <a:pt x="431" y="90590"/>
                        </a:cubicBezTo>
                        <a:cubicBezTo>
                          <a:pt x="585" y="90683"/>
                          <a:pt x="739" y="90713"/>
                          <a:pt x="893" y="90713"/>
                        </a:cubicBezTo>
                        <a:cubicBezTo>
                          <a:pt x="1046" y="90713"/>
                          <a:pt x="1170" y="90683"/>
                          <a:pt x="1324" y="90621"/>
                        </a:cubicBezTo>
                        <a:lnTo>
                          <a:pt x="12497" y="84760"/>
                        </a:lnTo>
                        <a:cubicBezTo>
                          <a:pt x="12804" y="84606"/>
                          <a:pt x="12989" y="84298"/>
                          <a:pt x="12989" y="83958"/>
                        </a:cubicBezTo>
                        <a:lnTo>
                          <a:pt x="12989" y="56785"/>
                        </a:lnTo>
                        <a:cubicBezTo>
                          <a:pt x="14374" y="58018"/>
                          <a:pt x="16036" y="59129"/>
                          <a:pt x="17914" y="60116"/>
                        </a:cubicBezTo>
                        <a:cubicBezTo>
                          <a:pt x="20592" y="61504"/>
                          <a:pt x="23485" y="62213"/>
                          <a:pt x="26532" y="62213"/>
                        </a:cubicBezTo>
                        <a:cubicBezTo>
                          <a:pt x="29579" y="62213"/>
                          <a:pt x="32627" y="61596"/>
                          <a:pt x="35489" y="60362"/>
                        </a:cubicBezTo>
                        <a:cubicBezTo>
                          <a:pt x="38352" y="59129"/>
                          <a:pt x="40875" y="57247"/>
                          <a:pt x="43030" y="54718"/>
                        </a:cubicBezTo>
                        <a:cubicBezTo>
                          <a:pt x="45185" y="52220"/>
                          <a:pt x="46908" y="49043"/>
                          <a:pt x="48170" y="45310"/>
                        </a:cubicBezTo>
                        <a:cubicBezTo>
                          <a:pt x="49432" y="41578"/>
                          <a:pt x="50079" y="37137"/>
                          <a:pt x="50079" y="32047"/>
                        </a:cubicBezTo>
                        <a:cubicBezTo>
                          <a:pt x="50079" y="26464"/>
                          <a:pt x="49494" y="21622"/>
                          <a:pt x="48355" y="17612"/>
                        </a:cubicBezTo>
                        <a:cubicBezTo>
                          <a:pt x="47185" y="13572"/>
                          <a:pt x="45554" y="10209"/>
                          <a:pt x="43492" y="7619"/>
                        </a:cubicBezTo>
                      </a:path>
                    </a:pathLst>
                  </a:custGeom>
                  <a:grpFill/>
                  <a:ln w="3075" cap="flat">
                    <a:noFill/>
                    <a:prstDash val="solid"/>
                    <a:miter/>
                  </a:ln>
                </p:spPr>
                <p:txBody>
                  <a:bodyPr rtlCol="0" anchor="ctr"/>
                  <a:lstStyle/>
                  <a:p>
                    <a:endParaRPr lang="en-IS">
                      <a:solidFill>
                        <a:schemeClr val="bg1"/>
                      </a:solidFill>
                    </a:endParaRPr>
                  </a:p>
                </p:txBody>
              </p:sp>
              <p:sp>
                <p:nvSpPr>
                  <p:cNvPr id="14" name="Freeform 13">
                    <a:extLst>
                      <a:ext uri="{FF2B5EF4-FFF2-40B4-BE49-F238E27FC236}">
                        <a16:creationId xmlns:a16="http://schemas.microsoft.com/office/drawing/2014/main" id="{98482E51-0BE8-4CCB-9C74-1BAA8F449C1A}"/>
                      </a:ext>
                    </a:extLst>
                  </p:cNvPr>
                  <p:cNvSpPr/>
                  <p:nvPr/>
                </p:nvSpPr>
                <p:spPr>
                  <a:xfrm>
                    <a:off x="11234335" y="598174"/>
                    <a:ext cx="35304" cy="83495"/>
                  </a:xfrm>
                  <a:custGeom>
                    <a:avLst/>
                    <a:gdLst>
                      <a:gd name="connsiteX0" fmla="*/ 34381 w 35304"/>
                      <a:gd name="connsiteY0" fmla="*/ 22516 h 83495"/>
                      <a:gd name="connsiteX1" fmla="*/ 21053 w 35304"/>
                      <a:gd name="connsiteY1" fmla="*/ 22516 h 83495"/>
                      <a:gd name="connsiteX2" fmla="*/ 21053 w 35304"/>
                      <a:gd name="connsiteY2" fmla="*/ 894 h 83495"/>
                      <a:gd name="connsiteX3" fmla="*/ 20622 w 35304"/>
                      <a:gd name="connsiteY3" fmla="*/ 123 h 83495"/>
                      <a:gd name="connsiteX4" fmla="*/ 20161 w 35304"/>
                      <a:gd name="connsiteY4" fmla="*/ 0 h 83495"/>
                      <a:gd name="connsiteX5" fmla="*/ 19730 w 35304"/>
                      <a:gd name="connsiteY5" fmla="*/ 93 h 83495"/>
                      <a:gd name="connsiteX6" fmla="*/ 8680 w 35304"/>
                      <a:gd name="connsiteY6" fmla="*/ 6045 h 83495"/>
                      <a:gd name="connsiteX7" fmla="*/ 8187 w 35304"/>
                      <a:gd name="connsiteY7" fmla="*/ 6847 h 83495"/>
                      <a:gd name="connsiteX8" fmla="*/ 8187 w 35304"/>
                      <a:gd name="connsiteY8" fmla="*/ 22486 h 83495"/>
                      <a:gd name="connsiteX9" fmla="*/ 893 w 35304"/>
                      <a:gd name="connsiteY9" fmla="*/ 22486 h 83495"/>
                      <a:gd name="connsiteX10" fmla="*/ 0 w 35304"/>
                      <a:gd name="connsiteY10" fmla="*/ 23411 h 83495"/>
                      <a:gd name="connsiteX11" fmla="*/ 0 w 35304"/>
                      <a:gd name="connsiteY11" fmla="*/ 33775 h 83495"/>
                      <a:gd name="connsiteX12" fmla="*/ 893 w 35304"/>
                      <a:gd name="connsiteY12" fmla="*/ 34700 h 83495"/>
                      <a:gd name="connsiteX13" fmla="*/ 8187 w 35304"/>
                      <a:gd name="connsiteY13" fmla="*/ 34700 h 83495"/>
                      <a:gd name="connsiteX14" fmla="*/ 8187 w 35304"/>
                      <a:gd name="connsiteY14" fmla="*/ 67241 h 83495"/>
                      <a:gd name="connsiteX15" fmla="*/ 11881 w 35304"/>
                      <a:gd name="connsiteY15" fmla="*/ 79455 h 83495"/>
                      <a:gd name="connsiteX16" fmla="*/ 22007 w 35304"/>
                      <a:gd name="connsiteY16" fmla="*/ 83496 h 83495"/>
                      <a:gd name="connsiteX17" fmla="*/ 28410 w 35304"/>
                      <a:gd name="connsiteY17" fmla="*/ 82756 h 83495"/>
                      <a:gd name="connsiteX18" fmla="*/ 33519 w 35304"/>
                      <a:gd name="connsiteY18" fmla="*/ 80720 h 83495"/>
                      <a:gd name="connsiteX19" fmla="*/ 33950 w 35304"/>
                      <a:gd name="connsiteY19" fmla="*/ 80041 h 83495"/>
                      <a:gd name="connsiteX20" fmla="*/ 35274 w 35304"/>
                      <a:gd name="connsiteY20" fmla="*/ 69986 h 83495"/>
                      <a:gd name="connsiteX21" fmla="*/ 34873 w 35304"/>
                      <a:gd name="connsiteY21" fmla="*/ 69091 h 83495"/>
                      <a:gd name="connsiteX22" fmla="*/ 34381 w 35304"/>
                      <a:gd name="connsiteY22" fmla="*/ 68937 h 83495"/>
                      <a:gd name="connsiteX23" fmla="*/ 33919 w 35304"/>
                      <a:gd name="connsiteY23" fmla="*/ 69061 h 83495"/>
                      <a:gd name="connsiteX24" fmla="*/ 30287 w 35304"/>
                      <a:gd name="connsiteY24" fmla="*/ 70572 h 83495"/>
                      <a:gd name="connsiteX25" fmla="*/ 26070 w 35304"/>
                      <a:gd name="connsiteY25" fmla="*/ 71251 h 83495"/>
                      <a:gd name="connsiteX26" fmla="*/ 22192 w 35304"/>
                      <a:gd name="connsiteY26" fmla="*/ 70078 h 83495"/>
                      <a:gd name="connsiteX27" fmla="*/ 21084 w 35304"/>
                      <a:gd name="connsiteY27" fmla="*/ 65205 h 83495"/>
                      <a:gd name="connsiteX28" fmla="*/ 21084 w 35304"/>
                      <a:gd name="connsiteY28" fmla="*/ 34669 h 83495"/>
                      <a:gd name="connsiteX29" fmla="*/ 34412 w 35304"/>
                      <a:gd name="connsiteY29" fmla="*/ 34669 h 83495"/>
                      <a:gd name="connsiteX30" fmla="*/ 35304 w 35304"/>
                      <a:gd name="connsiteY30" fmla="*/ 33744 h 83495"/>
                      <a:gd name="connsiteX31" fmla="*/ 35304 w 35304"/>
                      <a:gd name="connsiteY31" fmla="*/ 23380 h 83495"/>
                      <a:gd name="connsiteX32" fmla="*/ 34412 w 35304"/>
                      <a:gd name="connsiteY32" fmla="*/ 22455 h 83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5304" h="83495">
                        <a:moveTo>
                          <a:pt x="34381" y="22516"/>
                        </a:moveTo>
                        <a:lnTo>
                          <a:pt x="21053" y="22516"/>
                        </a:lnTo>
                        <a:lnTo>
                          <a:pt x="21053" y="894"/>
                        </a:lnTo>
                        <a:cubicBezTo>
                          <a:pt x="21053" y="586"/>
                          <a:pt x="20899" y="278"/>
                          <a:pt x="20622" y="123"/>
                        </a:cubicBezTo>
                        <a:cubicBezTo>
                          <a:pt x="20468" y="31"/>
                          <a:pt x="20315" y="0"/>
                          <a:pt x="20161" y="0"/>
                        </a:cubicBezTo>
                        <a:cubicBezTo>
                          <a:pt x="20007" y="0"/>
                          <a:pt x="19853" y="31"/>
                          <a:pt x="19730" y="93"/>
                        </a:cubicBezTo>
                        <a:lnTo>
                          <a:pt x="8680" y="6045"/>
                        </a:lnTo>
                        <a:cubicBezTo>
                          <a:pt x="8372" y="6200"/>
                          <a:pt x="8187" y="6508"/>
                          <a:pt x="8187" y="6847"/>
                        </a:cubicBezTo>
                        <a:lnTo>
                          <a:pt x="8187" y="22486"/>
                        </a:lnTo>
                        <a:lnTo>
                          <a:pt x="893" y="22486"/>
                        </a:lnTo>
                        <a:cubicBezTo>
                          <a:pt x="400" y="22486"/>
                          <a:pt x="0" y="22887"/>
                          <a:pt x="0" y="23411"/>
                        </a:cubicBezTo>
                        <a:lnTo>
                          <a:pt x="0" y="33775"/>
                        </a:lnTo>
                        <a:cubicBezTo>
                          <a:pt x="0" y="34268"/>
                          <a:pt x="400" y="34700"/>
                          <a:pt x="893" y="34700"/>
                        </a:cubicBezTo>
                        <a:lnTo>
                          <a:pt x="8187" y="34700"/>
                        </a:lnTo>
                        <a:lnTo>
                          <a:pt x="8187" y="67241"/>
                        </a:lnTo>
                        <a:cubicBezTo>
                          <a:pt x="8187" y="72669"/>
                          <a:pt x="9419" y="76803"/>
                          <a:pt x="11881" y="79455"/>
                        </a:cubicBezTo>
                        <a:cubicBezTo>
                          <a:pt x="14343" y="82139"/>
                          <a:pt x="17760" y="83496"/>
                          <a:pt x="22007" y="83496"/>
                        </a:cubicBezTo>
                        <a:cubicBezTo>
                          <a:pt x="24347" y="83496"/>
                          <a:pt x="26501" y="83249"/>
                          <a:pt x="28410" y="82756"/>
                        </a:cubicBezTo>
                        <a:cubicBezTo>
                          <a:pt x="30349" y="82262"/>
                          <a:pt x="32072" y="81583"/>
                          <a:pt x="33519" y="80720"/>
                        </a:cubicBezTo>
                        <a:cubicBezTo>
                          <a:pt x="33765" y="80566"/>
                          <a:pt x="33919" y="80319"/>
                          <a:pt x="33950" y="80041"/>
                        </a:cubicBezTo>
                        <a:lnTo>
                          <a:pt x="35274" y="69986"/>
                        </a:lnTo>
                        <a:cubicBezTo>
                          <a:pt x="35304" y="69647"/>
                          <a:pt x="35181" y="69307"/>
                          <a:pt x="34873" y="69091"/>
                        </a:cubicBezTo>
                        <a:cubicBezTo>
                          <a:pt x="34720" y="68999"/>
                          <a:pt x="34535" y="68937"/>
                          <a:pt x="34381" y="68937"/>
                        </a:cubicBezTo>
                        <a:cubicBezTo>
                          <a:pt x="34227" y="68937"/>
                          <a:pt x="34073" y="68968"/>
                          <a:pt x="33919" y="69061"/>
                        </a:cubicBezTo>
                        <a:cubicBezTo>
                          <a:pt x="32965" y="69616"/>
                          <a:pt x="31734" y="70109"/>
                          <a:pt x="30287" y="70572"/>
                        </a:cubicBezTo>
                        <a:cubicBezTo>
                          <a:pt x="28841" y="71035"/>
                          <a:pt x="27425" y="71251"/>
                          <a:pt x="26070" y="71251"/>
                        </a:cubicBezTo>
                        <a:cubicBezTo>
                          <a:pt x="24224" y="71251"/>
                          <a:pt x="22900" y="70850"/>
                          <a:pt x="22192" y="70078"/>
                        </a:cubicBezTo>
                        <a:cubicBezTo>
                          <a:pt x="21669" y="69554"/>
                          <a:pt x="21084" y="68259"/>
                          <a:pt x="21084" y="65205"/>
                        </a:cubicBezTo>
                        <a:lnTo>
                          <a:pt x="21084" y="34669"/>
                        </a:lnTo>
                        <a:lnTo>
                          <a:pt x="34412" y="34669"/>
                        </a:lnTo>
                        <a:cubicBezTo>
                          <a:pt x="34904" y="34669"/>
                          <a:pt x="35304" y="34268"/>
                          <a:pt x="35304" y="33744"/>
                        </a:cubicBezTo>
                        <a:lnTo>
                          <a:pt x="35304" y="23380"/>
                        </a:lnTo>
                        <a:cubicBezTo>
                          <a:pt x="35304" y="22887"/>
                          <a:pt x="34904" y="22455"/>
                          <a:pt x="34412" y="22455"/>
                        </a:cubicBezTo>
                      </a:path>
                    </a:pathLst>
                  </a:custGeom>
                  <a:grpFill/>
                  <a:ln w="3075" cap="flat">
                    <a:noFill/>
                    <a:prstDash val="solid"/>
                    <a:miter/>
                  </a:ln>
                </p:spPr>
                <p:txBody>
                  <a:bodyPr rtlCol="0" anchor="ctr"/>
                  <a:lstStyle/>
                  <a:p>
                    <a:endParaRPr lang="en-IS">
                      <a:solidFill>
                        <a:schemeClr val="bg1"/>
                      </a:solidFill>
                    </a:endParaRPr>
                  </a:p>
                </p:txBody>
              </p:sp>
              <p:sp>
                <p:nvSpPr>
                  <p:cNvPr id="15" name="Freeform 14">
                    <a:extLst>
                      <a:ext uri="{FF2B5EF4-FFF2-40B4-BE49-F238E27FC236}">
                        <a16:creationId xmlns:a16="http://schemas.microsoft.com/office/drawing/2014/main" id="{E03DB6A4-DD02-563B-A775-FB30A8407991}"/>
                      </a:ext>
                    </a:extLst>
                  </p:cNvPr>
                  <p:cNvSpPr/>
                  <p:nvPr/>
                </p:nvSpPr>
                <p:spPr>
                  <a:xfrm>
                    <a:off x="11337657" y="619457"/>
                    <a:ext cx="45343" cy="62182"/>
                  </a:xfrm>
                  <a:custGeom>
                    <a:avLst/>
                    <a:gdLst>
                      <a:gd name="connsiteX0" fmla="*/ 44174 w 45343"/>
                      <a:gd name="connsiteY0" fmla="*/ 36890 h 62182"/>
                      <a:gd name="connsiteX1" fmla="*/ 40265 w 45343"/>
                      <a:gd name="connsiteY1" fmla="*/ 31523 h 62182"/>
                      <a:gd name="connsiteX2" fmla="*/ 33986 w 45343"/>
                      <a:gd name="connsiteY2" fmla="*/ 27513 h 62182"/>
                      <a:gd name="connsiteX3" fmla="*/ 25491 w 45343"/>
                      <a:gd name="connsiteY3" fmla="*/ 23904 h 62182"/>
                      <a:gd name="connsiteX4" fmla="*/ 20258 w 45343"/>
                      <a:gd name="connsiteY4" fmla="*/ 21560 h 62182"/>
                      <a:gd name="connsiteX5" fmla="*/ 17180 w 45343"/>
                      <a:gd name="connsiteY5" fmla="*/ 19617 h 62182"/>
                      <a:gd name="connsiteX6" fmla="*/ 15795 w 45343"/>
                      <a:gd name="connsiteY6" fmla="*/ 18013 h 62182"/>
                      <a:gd name="connsiteX7" fmla="*/ 15456 w 45343"/>
                      <a:gd name="connsiteY7" fmla="*/ 16348 h 62182"/>
                      <a:gd name="connsiteX8" fmla="*/ 16965 w 45343"/>
                      <a:gd name="connsiteY8" fmla="*/ 13263 h 62182"/>
                      <a:gd name="connsiteX9" fmla="*/ 22413 w 45343"/>
                      <a:gd name="connsiteY9" fmla="*/ 11968 h 62182"/>
                      <a:gd name="connsiteX10" fmla="*/ 29892 w 45343"/>
                      <a:gd name="connsiteY10" fmla="*/ 13140 h 62182"/>
                      <a:gd name="connsiteX11" fmla="*/ 36756 w 45343"/>
                      <a:gd name="connsiteY11" fmla="*/ 16779 h 62182"/>
                      <a:gd name="connsiteX12" fmla="*/ 37464 w 45343"/>
                      <a:gd name="connsiteY12" fmla="*/ 16934 h 62182"/>
                      <a:gd name="connsiteX13" fmla="*/ 38049 w 45343"/>
                      <a:gd name="connsiteY13" fmla="*/ 16502 h 62182"/>
                      <a:gd name="connsiteX14" fmla="*/ 42973 w 45343"/>
                      <a:gd name="connsiteY14" fmla="*/ 7773 h 62182"/>
                      <a:gd name="connsiteX15" fmla="*/ 42727 w 45343"/>
                      <a:gd name="connsiteY15" fmla="*/ 6601 h 62182"/>
                      <a:gd name="connsiteX16" fmla="*/ 33555 w 45343"/>
                      <a:gd name="connsiteY16" fmla="*/ 1820 h 62182"/>
                      <a:gd name="connsiteX17" fmla="*/ 22690 w 45343"/>
                      <a:gd name="connsiteY17" fmla="*/ 0 h 62182"/>
                      <a:gd name="connsiteX18" fmla="*/ 14564 w 45343"/>
                      <a:gd name="connsiteY18" fmla="*/ 1018 h 62182"/>
                      <a:gd name="connsiteX19" fmla="*/ 8008 w 45343"/>
                      <a:gd name="connsiteY19" fmla="*/ 4133 h 62182"/>
                      <a:gd name="connsiteX20" fmla="*/ 3699 w 45343"/>
                      <a:gd name="connsiteY20" fmla="*/ 9438 h 62182"/>
                      <a:gd name="connsiteX21" fmla="*/ 2190 w 45343"/>
                      <a:gd name="connsiteY21" fmla="*/ 16687 h 62182"/>
                      <a:gd name="connsiteX22" fmla="*/ 3114 w 45343"/>
                      <a:gd name="connsiteY22" fmla="*/ 23010 h 62182"/>
                      <a:gd name="connsiteX23" fmla="*/ 6222 w 45343"/>
                      <a:gd name="connsiteY23" fmla="*/ 28038 h 62182"/>
                      <a:gd name="connsiteX24" fmla="*/ 11670 w 45343"/>
                      <a:gd name="connsiteY24" fmla="*/ 32109 h 62182"/>
                      <a:gd name="connsiteX25" fmla="*/ 19612 w 45343"/>
                      <a:gd name="connsiteY25" fmla="*/ 35749 h 62182"/>
                      <a:gd name="connsiteX26" fmla="*/ 29307 w 45343"/>
                      <a:gd name="connsiteY26" fmla="*/ 40098 h 62182"/>
                      <a:gd name="connsiteX27" fmla="*/ 32385 w 45343"/>
                      <a:gd name="connsiteY27" fmla="*/ 44601 h 62182"/>
                      <a:gd name="connsiteX28" fmla="*/ 22782 w 45343"/>
                      <a:gd name="connsiteY28" fmla="*/ 50091 h 62182"/>
                      <a:gd name="connsiteX29" fmla="*/ 14687 w 45343"/>
                      <a:gd name="connsiteY29" fmla="*/ 48703 h 62182"/>
                      <a:gd name="connsiteX30" fmla="*/ 6561 w 45343"/>
                      <a:gd name="connsiteY30" fmla="*/ 44508 h 62182"/>
                      <a:gd name="connsiteX31" fmla="*/ 5853 w 45343"/>
                      <a:gd name="connsiteY31" fmla="*/ 44354 h 62182"/>
                      <a:gd name="connsiteX32" fmla="*/ 5268 w 45343"/>
                      <a:gd name="connsiteY32" fmla="*/ 44786 h 62182"/>
                      <a:gd name="connsiteX33" fmla="*/ 128 w 45343"/>
                      <a:gd name="connsiteY33" fmla="*/ 53392 h 62182"/>
                      <a:gd name="connsiteX34" fmla="*/ 374 w 45343"/>
                      <a:gd name="connsiteY34" fmla="*/ 54595 h 62182"/>
                      <a:gd name="connsiteX35" fmla="*/ 10839 w 45343"/>
                      <a:gd name="connsiteY35" fmla="*/ 60023 h 62182"/>
                      <a:gd name="connsiteX36" fmla="*/ 22905 w 45343"/>
                      <a:gd name="connsiteY36" fmla="*/ 62182 h 62182"/>
                      <a:gd name="connsiteX37" fmla="*/ 31246 w 45343"/>
                      <a:gd name="connsiteY37" fmla="*/ 61288 h 62182"/>
                      <a:gd name="connsiteX38" fmla="*/ 38387 w 45343"/>
                      <a:gd name="connsiteY38" fmla="*/ 58296 h 62182"/>
                      <a:gd name="connsiteX39" fmla="*/ 43435 w 45343"/>
                      <a:gd name="connsiteY39" fmla="*/ 52744 h 62182"/>
                      <a:gd name="connsiteX40" fmla="*/ 45343 w 45343"/>
                      <a:gd name="connsiteY40" fmla="*/ 44200 h 62182"/>
                      <a:gd name="connsiteX41" fmla="*/ 44081 w 45343"/>
                      <a:gd name="connsiteY41" fmla="*/ 36890 h 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45343" h="62182">
                        <a:moveTo>
                          <a:pt x="44174" y="36890"/>
                        </a:moveTo>
                        <a:cubicBezTo>
                          <a:pt x="43312" y="34854"/>
                          <a:pt x="41988" y="33065"/>
                          <a:pt x="40265" y="31523"/>
                        </a:cubicBezTo>
                        <a:cubicBezTo>
                          <a:pt x="38572" y="30042"/>
                          <a:pt x="36448" y="28685"/>
                          <a:pt x="33986" y="27513"/>
                        </a:cubicBezTo>
                        <a:cubicBezTo>
                          <a:pt x="31554" y="26372"/>
                          <a:pt x="28692" y="25138"/>
                          <a:pt x="25491" y="23904"/>
                        </a:cubicBezTo>
                        <a:cubicBezTo>
                          <a:pt x="23336" y="23041"/>
                          <a:pt x="21551" y="22239"/>
                          <a:pt x="20258" y="21560"/>
                        </a:cubicBezTo>
                        <a:cubicBezTo>
                          <a:pt x="18965" y="20882"/>
                          <a:pt x="17950" y="20234"/>
                          <a:pt x="17180" y="19617"/>
                        </a:cubicBezTo>
                        <a:cubicBezTo>
                          <a:pt x="16472" y="19062"/>
                          <a:pt x="16010" y="18507"/>
                          <a:pt x="15795" y="18013"/>
                        </a:cubicBezTo>
                        <a:cubicBezTo>
                          <a:pt x="15549" y="17520"/>
                          <a:pt x="15456" y="16964"/>
                          <a:pt x="15456" y="16348"/>
                        </a:cubicBezTo>
                        <a:cubicBezTo>
                          <a:pt x="15456" y="15083"/>
                          <a:pt x="15949" y="14065"/>
                          <a:pt x="16965" y="13263"/>
                        </a:cubicBezTo>
                        <a:cubicBezTo>
                          <a:pt x="18042" y="12399"/>
                          <a:pt x="19889" y="11968"/>
                          <a:pt x="22413" y="11968"/>
                        </a:cubicBezTo>
                        <a:cubicBezTo>
                          <a:pt x="24937" y="11968"/>
                          <a:pt x="27584" y="12369"/>
                          <a:pt x="29892" y="13140"/>
                        </a:cubicBezTo>
                        <a:cubicBezTo>
                          <a:pt x="32201" y="13911"/>
                          <a:pt x="34509" y="15145"/>
                          <a:pt x="36756" y="16779"/>
                        </a:cubicBezTo>
                        <a:cubicBezTo>
                          <a:pt x="36971" y="16934"/>
                          <a:pt x="37218" y="16995"/>
                          <a:pt x="37464" y="16934"/>
                        </a:cubicBezTo>
                        <a:cubicBezTo>
                          <a:pt x="37710" y="16872"/>
                          <a:pt x="37926" y="16718"/>
                          <a:pt x="38049" y="16502"/>
                        </a:cubicBezTo>
                        <a:lnTo>
                          <a:pt x="42973" y="7773"/>
                        </a:lnTo>
                        <a:cubicBezTo>
                          <a:pt x="43189" y="7372"/>
                          <a:pt x="43097" y="6878"/>
                          <a:pt x="42727" y="6601"/>
                        </a:cubicBezTo>
                        <a:cubicBezTo>
                          <a:pt x="40111" y="4627"/>
                          <a:pt x="37033" y="3023"/>
                          <a:pt x="33555" y="1820"/>
                        </a:cubicBezTo>
                        <a:cubicBezTo>
                          <a:pt x="30077" y="617"/>
                          <a:pt x="26414" y="0"/>
                          <a:pt x="22690" y="0"/>
                        </a:cubicBezTo>
                        <a:cubicBezTo>
                          <a:pt x="19766" y="0"/>
                          <a:pt x="17057" y="339"/>
                          <a:pt x="14564" y="1018"/>
                        </a:cubicBezTo>
                        <a:cubicBezTo>
                          <a:pt x="12071" y="1696"/>
                          <a:pt x="9854" y="2776"/>
                          <a:pt x="8008" y="4133"/>
                        </a:cubicBezTo>
                        <a:cubicBezTo>
                          <a:pt x="6161" y="5552"/>
                          <a:pt x="4684" y="7341"/>
                          <a:pt x="3699" y="9438"/>
                        </a:cubicBezTo>
                        <a:cubicBezTo>
                          <a:pt x="2683" y="11536"/>
                          <a:pt x="2190" y="13973"/>
                          <a:pt x="2190" y="16687"/>
                        </a:cubicBezTo>
                        <a:cubicBezTo>
                          <a:pt x="2190" y="19062"/>
                          <a:pt x="2498" y="21190"/>
                          <a:pt x="3114" y="23010"/>
                        </a:cubicBezTo>
                        <a:cubicBezTo>
                          <a:pt x="3729" y="24861"/>
                          <a:pt x="4776" y="26557"/>
                          <a:pt x="6222" y="28038"/>
                        </a:cubicBezTo>
                        <a:cubicBezTo>
                          <a:pt x="7638" y="29487"/>
                          <a:pt x="9454" y="30875"/>
                          <a:pt x="11670" y="32109"/>
                        </a:cubicBezTo>
                        <a:cubicBezTo>
                          <a:pt x="13856" y="33343"/>
                          <a:pt x="16534" y="34577"/>
                          <a:pt x="19612" y="35749"/>
                        </a:cubicBezTo>
                        <a:cubicBezTo>
                          <a:pt x="23705" y="37353"/>
                          <a:pt x="26968" y="38802"/>
                          <a:pt x="29307" y="40098"/>
                        </a:cubicBezTo>
                        <a:cubicBezTo>
                          <a:pt x="31400" y="41270"/>
                          <a:pt x="32385" y="42719"/>
                          <a:pt x="32385" y="44601"/>
                        </a:cubicBezTo>
                        <a:cubicBezTo>
                          <a:pt x="32385" y="45958"/>
                          <a:pt x="32385" y="50091"/>
                          <a:pt x="22782" y="50091"/>
                        </a:cubicBezTo>
                        <a:cubicBezTo>
                          <a:pt x="20197" y="50091"/>
                          <a:pt x="17457" y="49629"/>
                          <a:pt x="14687" y="48703"/>
                        </a:cubicBezTo>
                        <a:cubicBezTo>
                          <a:pt x="11886" y="47778"/>
                          <a:pt x="9147" y="46359"/>
                          <a:pt x="6561" y="44508"/>
                        </a:cubicBezTo>
                        <a:cubicBezTo>
                          <a:pt x="6346" y="44354"/>
                          <a:pt x="6099" y="44293"/>
                          <a:pt x="5853" y="44354"/>
                        </a:cubicBezTo>
                        <a:cubicBezTo>
                          <a:pt x="5607" y="44416"/>
                          <a:pt x="5391" y="44570"/>
                          <a:pt x="5268" y="44786"/>
                        </a:cubicBezTo>
                        <a:lnTo>
                          <a:pt x="128" y="53392"/>
                        </a:lnTo>
                        <a:cubicBezTo>
                          <a:pt x="-118" y="53793"/>
                          <a:pt x="5" y="54317"/>
                          <a:pt x="374" y="54595"/>
                        </a:cubicBezTo>
                        <a:cubicBezTo>
                          <a:pt x="3360" y="56785"/>
                          <a:pt x="6869" y="58604"/>
                          <a:pt x="10839" y="60023"/>
                        </a:cubicBezTo>
                        <a:cubicBezTo>
                          <a:pt x="14810" y="61442"/>
                          <a:pt x="18873" y="62182"/>
                          <a:pt x="22905" y="62182"/>
                        </a:cubicBezTo>
                        <a:cubicBezTo>
                          <a:pt x="25798" y="62182"/>
                          <a:pt x="28599" y="61874"/>
                          <a:pt x="31246" y="61288"/>
                        </a:cubicBezTo>
                        <a:cubicBezTo>
                          <a:pt x="33924" y="60671"/>
                          <a:pt x="36325" y="59684"/>
                          <a:pt x="38387" y="58296"/>
                        </a:cubicBezTo>
                        <a:cubicBezTo>
                          <a:pt x="40480" y="56908"/>
                          <a:pt x="42173" y="55026"/>
                          <a:pt x="43435" y="52744"/>
                        </a:cubicBezTo>
                        <a:cubicBezTo>
                          <a:pt x="44697" y="50461"/>
                          <a:pt x="45343" y="47562"/>
                          <a:pt x="45343" y="44200"/>
                        </a:cubicBezTo>
                        <a:cubicBezTo>
                          <a:pt x="45343" y="41362"/>
                          <a:pt x="44913" y="38926"/>
                          <a:pt x="44081" y="36890"/>
                        </a:cubicBezTo>
                      </a:path>
                    </a:pathLst>
                  </a:custGeom>
                  <a:grpFill/>
                  <a:ln w="3075" cap="flat">
                    <a:noFill/>
                    <a:prstDash val="solid"/>
                    <a:miter/>
                  </a:ln>
                </p:spPr>
                <p:txBody>
                  <a:bodyPr rtlCol="0" anchor="ctr"/>
                  <a:lstStyle/>
                  <a:p>
                    <a:endParaRPr lang="en-IS">
                      <a:solidFill>
                        <a:schemeClr val="bg1"/>
                      </a:solidFill>
                    </a:endParaRPr>
                  </a:p>
                </p:txBody>
              </p:sp>
              <p:sp>
                <p:nvSpPr>
                  <p:cNvPr id="16" name="Freeform 15">
                    <a:extLst>
                      <a:ext uri="{FF2B5EF4-FFF2-40B4-BE49-F238E27FC236}">
                        <a16:creationId xmlns:a16="http://schemas.microsoft.com/office/drawing/2014/main" id="{A1FEEFE3-5153-BCDF-686D-D57B9F05BE21}"/>
                      </a:ext>
                    </a:extLst>
                  </p:cNvPr>
                  <p:cNvSpPr/>
                  <p:nvPr/>
                </p:nvSpPr>
                <p:spPr>
                  <a:xfrm>
                    <a:off x="11277673" y="619518"/>
                    <a:ext cx="53033" cy="62243"/>
                  </a:xfrm>
                  <a:custGeom>
                    <a:avLst/>
                    <a:gdLst>
                      <a:gd name="connsiteX0" fmla="*/ 37090 w 53033"/>
                      <a:gd name="connsiteY0" fmla="*/ 43429 h 62243"/>
                      <a:gd name="connsiteX1" fmla="*/ 26501 w 53033"/>
                      <a:gd name="connsiteY1" fmla="*/ 49598 h 62243"/>
                      <a:gd name="connsiteX2" fmla="*/ 17052 w 53033"/>
                      <a:gd name="connsiteY2" fmla="*/ 45033 h 62243"/>
                      <a:gd name="connsiteX3" fmla="*/ 12804 w 53033"/>
                      <a:gd name="connsiteY3" fmla="*/ 31091 h 62243"/>
                      <a:gd name="connsiteX4" fmla="*/ 16744 w 53033"/>
                      <a:gd name="connsiteY4" fmla="*/ 17520 h 62243"/>
                      <a:gd name="connsiteX5" fmla="*/ 26501 w 53033"/>
                      <a:gd name="connsiteY5" fmla="*/ 12585 h 62243"/>
                      <a:gd name="connsiteX6" fmla="*/ 36628 w 53033"/>
                      <a:gd name="connsiteY6" fmla="*/ 18044 h 62243"/>
                      <a:gd name="connsiteX7" fmla="*/ 40198 w 53033"/>
                      <a:gd name="connsiteY7" fmla="*/ 31091 h 62243"/>
                      <a:gd name="connsiteX8" fmla="*/ 37090 w 53033"/>
                      <a:gd name="connsiteY8" fmla="*/ 43460 h 62243"/>
                      <a:gd name="connsiteX9" fmla="*/ 26501 w 53033"/>
                      <a:gd name="connsiteY9" fmla="*/ 0 h 62243"/>
                      <a:gd name="connsiteX10" fmla="*/ 7603 w 53033"/>
                      <a:gd name="connsiteY10" fmla="*/ 8328 h 62243"/>
                      <a:gd name="connsiteX11" fmla="*/ 0 w 53033"/>
                      <a:gd name="connsiteY11" fmla="*/ 31122 h 62243"/>
                      <a:gd name="connsiteX12" fmla="*/ 8218 w 53033"/>
                      <a:gd name="connsiteY12" fmla="*/ 54564 h 62243"/>
                      <a:gd name="connsiteX13" fmla="*/ 26532 w 53033"/>
                      <a:gd name="connsiteY13" fmla="*/ 62244 h 62243"/>
                      <a:gd name="connsiteX14" fmla="*/ 47031 w 53033"/>
                      <a:gd name="connsiteY14" fmla="*/ 51911 h 62243"/>
                      <a:gd name="connsiteX15" fmla="*/ 53033 w 53033"/>
                      <a:gd name="connsiteY15" fmla="*/ 31153 h 62243"/>
                      <a:gd name="connsiteX16" fmla="*/ 46139 w 53033"/>
                      <a:gd name="connsiteY16" fmla="*/ 9222 h 62243"/>
                      <a:gd name="connsiteX17" fmla="*/ 26501 w 53033"/>
                      <a:gd name="connsiteY17" fmla="*/ 31 h 62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3033" h="62243">
                        <a:moveTo>
                          <a:pt x="37090" y="43429"/>
                        </a:moveTo>
                        <a:cubicBezTo>
                          <a:pt x="34566" y="47315"/>
                          <a:pt x="30626" y="49598"/>
                          <a:pt x="26501" y="49598"/>
                        </a:cubicBezTo>
                        <a:cubicBezTo>
                          <a:pt x="22931" y="49598"/>
                          <a:pt x="19484" y="48056"/>
                          <a:pt x="17052" y="45033"/>
                        </a:cubicBezTo>
                        <a:cubicBezTo>
                          <a:pt x="14313" y="41640"/>
                          <a:pt x="12804" y="36489"/>
                          <a:pt x="12804" y="31091"/>
                        </a:cubicBezTo>
                        <a:cubicBezTo>
                          <a:pt x="12804" y="25693"/>
                          <a:pt x="14128" y="20882"/>
                          <a:pt x="16744" y="17520"/>
                        </a:cubicBezTo>
                        <a:cubicBezTo>
                          <a:pt x="19207" y="14312"/>
                          <a:pt x="22839" y="12585"/>
                          <a:pt x="26501" y="12585"/>
                        </a:cubicBezTo>
                        <a:cubicBezTo>
                          <a:pt x="30410" y="12585"/>
                          <a:pt x="34135" y="14528"/>
                          <a:pt x="36628" y="18044"/>
                        </a:cubicBezTo>
                        <a:cubicBezTo>
                          <a:pt x="38967" y="21375"/>
                          <a:pt x="40198" y="26156"/>
                          <a:pt x="40198" y="31091"/>
                        </a:cubicBezTo>
                        <a:cubicBezTo>
                          <a:pt x="40198" y="35749"/>
                          <a:pt x="39183" y="40190"/>
                          <a:pt x="37090" y="43460"/>
                        </a:cubicBezTo>
                        <a:moveTo>
                          <a:pt x="26501" y="0"/>
                        </a:moveTo>
                        <a:cubicBezTo>
                          <a:pt x="19360" y="0"/>
                          <a:pt x="12374" y="2961"/>
                          <a:pt x="7603" y="8328"/>
                        </a:cubicBezTo>
                        <a:cubicBezTo>
                          <a:pt x="2586" y="14003"/>
                          <a:pt x="0" y="22300"/>
                          <a:pt x="0" y="31122"/>
                        </a:cubicBezTo>
                        <a:cubicBezTo>
                          <a:pt x="0" y="39943"/>
                          <a:pt x="2924" y="48858"/>
                          <a:pt x="8218" y="54564"/>
                        </a:cubicBezTo>
                        <a:cubicBezTo>
                          <a:pt x="12928" y="59653"/>
                          <a:pt x="19607" y="62244"/>
                          <a:pt x="26532" y="62244"/>
                        </a:cubicBezTo>
                        <a:cubicBezTo>
                          <a:pt x="34504" y="62244"/>
                          <a:pt x="42168" y="58450"/>
                          <a:pt x="47031" y="51911"/>
                        </a:cubicBezTo>
                        <a:cubicBezTo>
                          <a:pt x="51094" y="46452"/>
                          <a:pt x="53033" y="38956"/>
                          <a:pt x="53033" y="31153"/>
                        </a:cubicBezTo>
                        <a:cubicBezTo>
                          <a:pt x="53033" y="22825"/>
                          <a:pt x="50694" y="14805"/>
                          <a:pt x="46139" y="9222"/>
                        </a:cubicBezTo>
                        <a:cubicBezTo>
                          <a:pt x="41306" y="3269"/>
                          <a:pt x="34073" y="31"/>
                          <a:pt x="26501" y="31"/>
                        </a:cubicBezTo>
                      </a:path>
                    </a:pathLst>
                  </a:custGeom>
                  <a:grpFill/>
                  <a:ln w="3075" cap="flat">
                    <a:noFill/>
                    <a:prstDash val="solid"/>
                    <a:miter/>
                  </a:ln>
                </p:spPr>
                <p:txBody>
                  <a:bodyPr rtlCol="0" anchor="ctr"/>
                  <a:lstStyle/>
                  <a:p>
                    <a:endParaRPr lang="en-IS">
                      <a:solidFill>
                        <a:schemeClr val="bg1"/>
                      </a:solidFill>
                    </a:endParaRPr>
                  </a:p>
                </p:txBody>
              </p:sp>
            </p:grpSp>
            <p:sp>
              <p:nvSpPr>
                <p:cNvPr id="10" name="Freeform 9">
                  <a:extLst>
                    <a:ext uri="{FF2B5EF4-FFF2-40B4-BE49-F238E27FC236}">
                      <a16:creationId xmlns:a16="http://schemas.microsoft.com/office/drawing/2014/main" id="{BB7D80A5-36D3-188A-FD49-AED6CCDD985F}"/>
                    </a:ext>
                  </a:extLst>
                </p:cNvPr>
                <p:cNvSpPr/>
                <p:nvPr/>
              </p:nvSpPr>
              <p:spPr>
                <a:xfrm>
                  <a:off x="11291955" y="598359"/>
                  <a:ext cx="24439" cy="12337"/>
                </a:xfrm>
                <a:custGeom>
                  <a:avLst/>
                  <a:gdLst>
                    <a:gd name="connsiteX0" fmla="*/ 12220 w 24439"/>
                    <a:gd name="connsiteY0" fmla="*/ 0 h 12337"/>
                    <a:gd name="connsiteX1" fmla="*/ 0 w 24439"/>
                    <a:gd name="connsiteY1" fmla="*/ 12338 h 12337"/>
                    <a:gd name="connsiteX2" fmla="*/ 24439 w 24439"/>
                    <a:gd name="connsiteY2" fmla="*/ 12338 h 12337"/>
                    <a:gd name="connsiteX3" fmla="*/ 12220 w 24439"/>
                    <a:gd name="connsiteY3" fmla="*/ 0 h 12337"/>
                  </a:gdLst>
                  <a:ahLst/>
                  <a:cxnLst>
                    <a:cxn ang="0">
                      <a:pos x="connsiteX0" y="connsiteY0"/>
                    </a:cxn>
                    <a:cxn ang="0">
                      <a:pos x="connsiteX1" y="connsiteY1"/>
                    </a:cxn>
                    <a:cxn ang="0">
                      <a:pos x="connsiteX2" y="connsiteY2"/>
                    </a:cxn>
                    <a:cxn ang="0">
                      <a:pos x="connsiteX3" y="connsiteY3"/>
                    </a:cxn>
                  </a:cxnLst>
                  <a:rect l="l" t="t" r="r" b="b"/>
                  <a:pathLst>
                    <a:path w="24439" h="12337">
                      <a:moveTo>
                        <a:pt x="12220" y="0"/>
                      </a:moveTo>
                      <a:lnTo>
                        <a:pt x="0" y="12338"/>
                      </a:lnTo>
                      <a:lnTo>
                        <a:pt x="24439" y="12338"/>
                      </a:lnTo>
                      <a:lnTo>
                        <a:pt x="12220" y="0"/>
                      </a:lnTo>
                      <a:close/>
                    </a:path>
                  </a:pathLst>
                </a:custGeom>
                <a:solidFill>
                  <a:srgbClr val="BED900"/>
                </a:solidFill>
                <a:ln w="3075" cap="flat">
                  <a:noFill/>
                  <a:prstDash val="solid"/>
                  <a:miter/>
                </a:ln>
              </p:spPr>
              <p:txBody>
                <a:bodyPr rtlCol="0" anchor="ctr"/>
                <a:lstStyle/>
                <a:p>
                  <a:endParaRPr lang="en-IS" dirty="0">
                    <a:solidFill>
                      <a:schemeClr val="bg1"/>
                    </a:solidFill>
                  </a:endParaRPr>
                </a:p>
              </p:txBody>
            </p:sp>
          </p:grpSp>
        </p:grpSp>
      </p:grpSp>
    </p:spTree>
    <p:extLst>
      <p:ext uri="{BB962C8B-B14F-4D97-AF65-F5344CB8AC3E}">
        <p14:creationId xmlns:p14="http://schemas.microsoft.com/office/powerpoint/2010/main" val="3939602631"/>
      </p:ext>
    </p:extLst>
  </p:cSld>
  <p:clrMapOvr>
    <a:masterClrMapping/>
  </p:clrMapOvr>
</p:sldLayout>
</file>

<file path=ppt/slideLayouts/slideLayout187.xml><?xml version="1.0" encoding="utf-8"?>
<p:sldLayout xmlns:a="http://schemas.openxmlformats.org/drawingml/2006/main" xmlns:r="http://schemas.openxmlformats.org/officeDocument/2006/relationships" xmlns:p="http://schemas.openxmlformats.org/presentationml/2006/main" preserve="1" userDrawn="1">
  <p:cSld name="Text image 7">
    <p:spTree>
      <p:nvGrpSpPr>
        <p:cNvPr id="1" name=""/>
        <p:cNvGrpSpPr/>
        <p:nvPr/>
      </p:nvGrpSpPr>
      <p:grpSpPr>
        <a:xfrm>
          <a:off x="0" y="0"/>
          <a:ext cx="0" cy="0"/>
          <a:chOff x="0" y="0"/>
          <a:chExt cx="0" cy="0"/>
        </a:xfrm>
      </p:grpSpPr>
      <p:pic>
        <p:nvPicPr>
          <p:cNvPr id="40" name="Graphic 39">
            <a:extLst>
              <a:ext uri="{FF2B5EF4-FFF2-40B4-BE49-F238E27FC236}">
                <a16:creationId xmlns:a16="http://schemas.microsoft.com/office/drawing/2014/main" id="{048582D1-CE7C-AAEC-F249-8A2FA8D0BFA5}"/>
              </a:ext>
            </a:extLst>
          </p:cNvPr>
          <p:cNvPicPr>
            <a:picLocks noChangeAspect="1"/>
          </p:cNvPicPr>
          <p:nvPr userDrawn="1"/>
        </p:nvPicPr>
        <p:blipFill rotWithShape="1">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l="18488" t="34110"/>
          <a:stretch/>
        </p:blipFill>
        <p:spPr>
          <a:xfrm rot="10800000">
            <a:off x="7893697" y="2566902"/>
            <a:ext cx="4298301" cy="4291098"/>
          </a:xfrm>
          <a:prstGeom prst="rect">
            <a:avLst/>
          </a:prstGeom>
        </p:spPr>
      </p:pic>
      <p:sp>
        <p:nvSpPr>
          <p:cNvPr id="20" name="Round Single Corner Rectangle 19">
            <a:extLst>
              <a:ext uri="{FF2B5EF4-FFF2-40B4-BE49-F238E27FC236}">
                <a16:creationId xmlns:a16="http://schemas.microsoft.com/office/drawing/2014/main" id="{0AB6023A-8741-7AA6-D37C-3BAE9A9304E1}"/>
              </a:ext>
            </a:extLst>
          </p:cNvPr>
          <p:cNvSpPr/>
          <p:nvPr userDrawn="1"/>
        </p:nvSpPr>
        <p:spPr>
          <a:xfrm rot="10800000">
            <a:off x="6631618" y="-3"/>
            <a:ext cx="5560381" cy="5987909"/>
          </a:xfrm>
          <a:prstGeom prst="round1Rect">
            <a:avLst/>
          </a:prstGeom>
          <a:solidFill>
            <a:srgbClr val="F4F2F6"/>
          </a:solidFill>
          <a:ln>
            <a:solidFill>
              <a:srgbClr val="EEEBF2"/>
            </a:solidFill>
          </a:ln>
          <a:effectLst>
            <a:outerShdw blurRad="165100" dist="127000" dir="5400000" algn="ctr" rotWithShape="0">
              <a:srgbClr val="000000">
                <a:alpha val="1535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S" dirty="0"/>
          </a:p>
        </p:txBody>
      </p:sp>
      <p:sp>
        <p:nvSpPr>
          <p:cNvPr id="6" name="Text Placeholder 8">
            <a:extLst>
              <a:ext uri="{FF2B5EF4-FFF2-40B4-BE49-F238E27FC236}">
                <a16:creationId xmlns:a16="http://schemas.microsoft.com/office/drawing/2014/main" id="{293B3C0E-DC87-9169-E94B-401B135523CB}"/>
              </a:ext>
            </a:extLst>
          </p:cNvPr>
          <p:cNvSpPr>
            <a:spLocks noGrp="1"/>
          </p:cNvSpPr>
          <p:nvPr>
            <p:ph type="body" sz="quarter" idx="10" hasCustomPrompt="1"/>
          </p:nvPr>
        </p:nvSpPr>
        <p:spPr>
          <a:xfrm>
            <a:off x="340290" y="997527"/>
            <a:ext cx="5953978" cy="5515240"/>
          </a:xfrm>
          <a:prstGeom prst="rect">
            <a:avLst/>
          </a:prstGeom>
        </p:spPr>
        <p:txBody>
          <a:bodyPr/>
          <a:lstStyle>
            <a:lvl1pPr>
              <a:defRPr sz="2400">
                <a:solidFill>
                  <a:srgbClr val="323133"/>
                </a:solidFill>
                <a:latin typeface="Segoe UI" panose="020B0502040204020203"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dirty="0"/>
              <a:t>Click to edit text</a:t>
            </a:r>
          </a:p>
        </p:txBody>
      </p:sp>
      <p:sp>
        <p:nvSpPr>
          <p:cNvPr id="7" name="Title Placeholder 12">
            <a:extLst>
              <a:ext uri="{FF2B5EF4-FFF2-40B4-BE49-F238E27FC236}">
                <a16:creationId xmlns:a16="http://schemas.microsoft.com/office/drawing/2014/main" id="{D416D5DF-3828-DA86-FEF5-77737EB002A5}"/>
              </a:ext>
            </a:extLst>
          </p:cNvPr>
          <p:cNvSpPr>
            <a:spLocks noGrp="1"/>
          </p:cNvSpPr>
          <p:nvPr>
            <p:ph type="title" hasCustomPrompt="1"/>
          </p:nvPr>
        </p:nvSpPr>
        <p:spPr>
          <a:xfrm>
            <a:off x="340291" y="212186"/>
            <a:ext cx="5953977" cy="588637"/>
          </a:xfrm>
          <a:prstGeom prst="rect">
            <a:avLst/>
          </a:prstGeom>
        </p:spPr>
        <p:txBody>
          <a:bodyPr vert="horz" lIns="91440" tIns="45720" rIns="91440" bIns="45720" rtlCol="0" anchor="t" anchorCtr="0">
            <a:normAutofit/>
          </a:bodyPr>
          <a:lstStyle>
            <a:lvl1pPr>
              <a:defRPr>
                <a:solidFill>
                  <a:srgbClr val="361D5C"/>
                </a:solidFill>
              </a:defRPr>
            </a:lvl1pPr>
          </a:lstStyle>
          <a:p>
            <a:r>
              <a:rPr lang="en-GB" dirty="0"/>
              <a:t>Insert slide title</a:t>
            </a:r>
            <a:endParaRPr lang="en-IS" dirty="0"/>
          </a:p>
        </p:txBody>
      </p:sp>
      <p:sp>
        <p:nvSpPr>
          <p:cNvPr id="35" name="Picture Placeholder 34">
            <a:extLst>
              <a:ext uri="{FF2B5EF4-FFF2-40B4-BE49-F238E27FC236}">
                <a16:creationId xmlns:a16="http://schemas.microsoft.com/office/drawing/2014/main" id="{CA298231-52FE-1251-D73D-5B214E2BB935}"/>
              </a:ext>
            </a:extLst>
          </p:cNvPr>
          <p:cNvSpPr>
            <a:spLocks noGrp="1"/>
          </p:cNvSpPr>
          <p:nvPr>
            <p:ph type="pic" sz="quarter" idx="12" hasCustomPrompt="1"/>
          </p:nvPr>
        </p:nvSpPr>
        <p:spPr>
          <a:xfrm>
            <a:off x="6696076" y="1"/>
            <a:ext cx="5495923" cy="5934076"/>
          </a:xfrm>
          <a:custGeom>
            <a:avLst/>
            <a:gdLst>
              <a:gd name="connsiteX0" fmla="*/ 5495922 w 5495923"/>
              <a:gd name="connsiteY0" fmla="*/ 0 h 5934076"/>
              <a:gd name="connsiteX1" fmla="*/ 5495923 w 5495923"/>
              <a:gd name="connsiteY1" fmla="*/ 0 h 5934076"/>
              <a:gd name="connsiteX2" fmla="*/ 5495923 w 5495923"/>
              <a:gd name="connsiteY2" fmla="*/ 111 h 5934076"/>
              <a:gd name="connsiteX3" fmla="*/ 5495922 w 5495923"/>
              <a:gd name="connsiteY3" fmla="*/ 111 h 5934076"/>
              <a:gd name="connsiteX4" fmla="*/ 0 w 5495923"/>
              <a:gd name="connsiteY4" fmla="*/ 0 h 5934076"/>
              <a:gd name="connsiteX5" fmla="*/ 2699849 w 5495923"/>
              <a:gd name="connsiteY5" fmla="*/ 0 h 5934076"/>
              <a:gd name="connsiteX6" fmla="*/ 2699849 w 5495923"/>
              <a:gd name="connsiteY6" fmla="*/ 111 h 5934076"/>
              <a:gd name="connsiteX7" fmla="*/ 2623494 w 5495923"/>
              <a:gd name="connsiteY7" fmla="*/ 111 h 5934076"/>
              <a:gd name="connsiteX8" fmla="*/ 2637615 w 5495923"/>
              <a:gd name="connsiteY8" fmla="*/ 38777 h 5934076"/>
              <a:gd name="connsiteX9" fmla="*/ 3003852 w 5495923"/>
              <a:gd name="connsiteY9" fmla="*/ 575215 h 5934076"/>
              <a:gd name="connsiteX10" fmla="*/ 4498517 w 5495923"/>
              <a:gd name="connsiteY10" fmla="*/ 960253 h 5934076"/>
              <a:gd name="connsiteX11" fmla="*/ 4498517 w 5495923"/>
              <a:gd name="connsiteY11" fmla="*/ 960114 h 5934076"/>
              <a:gd name="connsiteX12" fmla="*/ 4923127 w 5495923"/>
              <a:gd name="connsiteY12" fmla="*/ 827748 h 5934076"/>
              <a:gd name="connsiteX13" fmla="*/ 4933137 w 5495923"/>
              <a:gd name="connsiteY13" fmla="*/ 823692 h 5934076"/>
              <a:gd name="connsiteX14" fmla="*/ 4933151 w 5495923"/>
              <a:gd name="connsiteY14" fmla="*/ 823687 h 5934076"/>
              <a:gd name="connsiteX15" fmla="*/ 5305000 w 5495923"/>
              <a:gd name="connsiteY15" fmla="*/ 666590 h 5934076"/>
              <a:gd name="connsiteX16" fmla="*/ 5487401 w 5495923"/>
              <a:gd name="connsiteY16" fmla="*/ 587431 h 5934076"/>
              <a:gd name="connsiteX17" fmla="*/ 5495923 w 5495923"/>
              <a:gd name="connsiteY17" fmla="*/ 583860 h 5934076"/>
              <a:gd name="connsiteX18" fmla="*/ 5495923 w 5495923"/>
              <a:gd name="connsiteY18" fmla="*/ 5934076 h 5934076"/>
              <a:gd name="connsiteX19" fmla="*/ 916006 w 5495923"/>
              <a:gd name="connsiteY19" fmla="*/ 5934076 h 5934076"/>
              <a:gd name="connsiteX20" fmla="*/ 0 w 5495923"/>
              <a:gd name="connsiteY20" fmla="*/ 5018070 h 5934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495923" h="5934076">
                <a:moveTo>
                  <a:pt x="5495922" y="0"/>
                </a:moveTo>
                <a:lnTo>
                  <a:pt x="5495923" y="0"/>
                </a:lnTo>
                <a:lnTo>
                  <a:pt x="5495923" y="111"/>
                </a:lnTo>
                <a:lnTo>
                  <a:pt x="5495922" y="111"/>
                </a:lnTo>
                <a:close/>
                <a:moveTo>
                  <a:pt x="0" y="0"/>
                </a:moveTo>
                <a:lnTo>
                  <a:pt x="2699849" y="0"/>
                </a:lnTo>
                <a:lnTo>
                  <a:pt x="2699849" y="111"/>
                </a:lnTo>
                <a:lnTo>
                  <a:pt x="2623494" y="111"/>
                </a:lnTo>
                <a:lnTo>
                  <a:pt x="2637615" y="38777"/>
                </a:lnTo>
                <a:cubicBezTo>
                  <a:pt x="2720026" y="233351"/>
                  <a:pt x="2842843" y="414206"/>
                  <a:pt x="3003852" y="575215"/>
                </a:cubicBezTo>
                <a:cubicBezTo>
                  <a:pt x="3472419" y="1043782"/>
                  <a:pt x="4006409" y="1074385"/>
                  <a:pt x="4498517" y="960253"/>
                </a:cubicBezTo>
                <a:lnTo>
                  <a:pt x="4498517" y="960114"/>
                </a:lnTo>
                <a:cubicBezTo>
                  <a:pt x="4644664" y="926231"/>
                  <a:pt x="4787141" y="879537"/>
                  <a:pt x="4923127" y="827748"/>
                </a:cubicBezTo>
                <a:lnTo>
                  <a:pt x="4933137" y="823692"/>
                </a:lnTo>
                <a:lnTo>
                  <a:pt x="4933151" y="823687"/>
                </a:lnTo>
                <a:cubicBezTo>
                  <a:pt x="5064266" y="773754"/>
                  <a:pt x="5189122" y="718908"/>
                  <a:pt x="5305000" y="666590"/>
                </a:cubicBezTo>
                <a:cubicBezTo>
                  <a:pt x="5368142" y="639141"/>
                  <a:pt x="5428920" y="612577"/>
                  <a:pt x="5487401" y="587431"/>
                </a:cubicBezTo>
                <a:lnTo>
                  <a:pt x="5495923" y="583860"/>
                </a:lnTo>
                <a:lnTo>
                  <a:pt x="5495923" y="5934076"/>
                </a:lnTo>
                <a:lnTo>
                  <a:pt x="916006" y="5934076"/>
                </a:lnTo>
                <a:cubicBezTo>
                  <a:pt x="410110" y="5934076"/>
                  <a:pt x="0" y="5523966"/>
                  <a:pt x="0" y="5018070"/>
                </a:cubicBezTo>
                <a:close/>
              </a:path>
            </a:pathLst>
          </a:custGeom>
        </p:spPr>
        <p:txBody>
          <a:bodyPr wrap="square" anchor="ctr" anchorCtr="0">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dirty="0"/>
              <a:t>Click icon or drag and drop picture</a:t>
            </a:r>
          </a:p>
          <a:p>
            <a:endParaRPr lang="en-IS" dirty="0"/>
          </a:p>
        </p:txBody>
      </p:sp>
      <p:sp>
        <p:nvSpPr>
          <p:cNvPr id="37" name="Freeform 36">
            <a:extLst>
              <a:ext uri="{FF2B5EF4-FFF2-40B4-BE49-F238E27FC236}">
                <a16:creationId xmlns:a16="http://schemas.microsoft.com/office/drawing/2014/main" id="{4B03F97C-4BD0-5DB6-8636-85618848561E}"/>
              </a:ext>
            </a:extLst>
          </p:cNvPr>
          <p:cNvSpPr/>
          <p:nvPr userDrawn="1"/>
        </p:nvSpPr>
        <p:spPr>
          <a:xfrm>
            <a:off x="9318013" y="-3"/>
            <a:ext cx="2883318" cy="1015982"/>
          </a:xfrm>
          <a:custGeom>
            <a:avLst/>
            <a:gdLst>
              <a:gd name="connsiteX0" fmla="*/ 76355 w 2883318"/>
              <a:gd name="connsiteY0" fmla="*/ 0 h 1015982"/>
              <a:gd name="connsiteX1" fmla="*/ 2872428 w 2883318"/>
              <a:gd name="connsiteY1" fmla="*/ 0 h 1015982"/>
              <a:gd name="connsiteX2" fmla="*/ 2872428 w 2883318"/>
              <a:gd name="connsiteY2" fmla="*/ 115 h 1015982"/>
              <a:gd name="connsiteX3" fmla="*/ 2883318 w 2883318"/>
              <a:gd name="connsiteY3" fmla="*/ 115 h 1015982"/>
              <a:gd name="connsiteX4" fmla="*/ 2883318 w 2883318"/>
              <a:gd name="connsiteY4" fmla="*/ 579012 h 1015982"/>
              <a:gd name="connsiteX5" fmla="*/ 2874479 w 2883318"/>
              <a:gd name="connsiteY5" fmla="*/ 582717 h 1015982"/>
              <a:gd name="connsiteX6" fmla="*/ 2685300 w 2883318"/>
              <a:gd name="connsiteY6" fmla="*/ 664817 h 1015982"/>
              <a:gd name="connsiteX7" fmla="*/ 1875023 w 2883318"/>
              <a:gd name="connsiteY7" fmla="*/ 960118 h 1015982"/>
              <a:gd name="connsiteX8" fmla="*/ 1875023 w 2883318"/>
              <a:gd name="connsiteY8" fmla="*/ 960257 h 1015982"/>
              <a:gd name="connsiteX9" fmla="*/ 380358 w 2883318"/>
              <a:gd name="connsiteY9" fmla="*/ 575219 h 1015982"/>
              <a:gd name="connsiteX10" fmla="*/ 14121 w 2883318"/>
              <a:gd name="connsiteY10" fmla="*/ 38781 h 1015982"/>
              <a:gd name="connsiteX11" fmla="*/ 0 w 2883318"/>
              <a:gd name="connsiteY11" fmla="*/ 115 h 1015982"/>
              <a:gd name="connsiteX12" fmla="*/ 76355 w 2883318"/>
              <a:gd name="connsiteY12" fmla="*/ 115 h 1015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883318" h="1015982">
                <a:moveTo>
                  <a:pt x="76355" y="0"/>
                </a:moveTo>
                <a:lnTo>
                  <a:pt x="2872428" y="0"/>
                </a:lnTo>
                <a:lnTo>
                  <a:pt x="2872428" y="115"/>
                </a:lnTo>
                <a:lnTo>
                  <a:pt x="2883318" y="115"/>
                </a:lnTo>
                <a:lnTo>
                  <a:pt x="2883318" y="579012"/>
                </a:lnTo>
                <a:lnTo>
                  <a:pt x="2874479" y="582717"/>
                </a:lnTo>
                <a:cubicBezTo>
                  <a:pt x="2813825" y="608797"/>
                  <a:pt x="2750789" y="636348"/>
                  <a:pt x="2685300" y="664817"/>
                </a:cubicBezTo>
                <a:cubicBezTo>
                  <a:pt x="2444931" y="773342"/>
                  <a:pt x="2167316" y="892352"/>
                  <a:pt x="1875023" y="960118"/>
                </a:cubicBezTo>
                <a:lnTo>
                  <a:pt x="1875023" y="960257"/>
                </a:lnTo>
                <a:cubicBezTo>
                  <a:pt x="1382915" y="1074389"/>
                  <a:pt x="848925" y="1043786"/>
                  <a:pt x="380358" y="575219"/>
                </a:cubicBezTo>
                <a:cubicBezTo>
                  <a:pt x="219349" y="414210"/>
                  <a:pt x="96532" y="233355"/>
                  <a:pt x="14121" y="38781"/>
                </a:cubicBezTo>
                <a:lnTo>
                  <a:pt x="0" y="115"/>
                </a:lnTo>
                <a:lnTo>
                  <a:pt x="76355" y="115"/>
                </a:lnTo>
                <a:close/>
              </a:path>
            </a:pathLst>
          </a:custGeom>
          <a:solidFill>
            <a:srgbClr val="361D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IS" dirty="0"/>
          </a:p>
        </p:txBody>
      </p:sp>
      <p:grpSp>
        <p:nvGrpSpPr>
          <p:cNvPr id="92" name="Group 91">
            <a:extLst>
              <a:ext uri="{FF2B5EF4-FFF2-40B4-BE49-F238E27FC236}">
                <a16:creationId xmlns:a16="http://schemas.microsoft.com/office/drawing/2014/main" id="{B5197BA4-2BEA-8EC7-026E-7D29090EE21D}"/>
              </a:ext>
            </a:extLst>
          </p:cNvPr>
          <p:cNvGrpSpPr/>
          <p:nvPr userDrawn="1"/>
        </p:nvGrpSpPr>
        <p:grpSpPr>
          <a:xfrm>
            <a:off x="10144109" y="254510"/>
            <a:ext cx="1231126" cy="378552"/>
            <a:chOff x="12681211" y="254510"/>
            <a:chExt cx="1231126" cy="378552"/>
          </a:xfrm>
        </p:grpSpPr>
        <p:grpSp>
          <p:nvGrpSpPr>
            <p:cNvPr id="58" name="Graphic 55">
              <a:extLst>
                <a:ext uri="{FF2B5EF4-FFF2-40B4-BE49-F238E27FC236}">
                  <a16:creationId xmlns:a16="http://schemas.microsoft.com/office/drawing/2014/main" id="{4B04F517-6CEF-DD38-2CC8-2243C2A6E031}"/>
                </a:ext>
              </a:extLst>
            </p:cNvPr>
            <p:cNvGrpSpPr/>
            <p:nvPr/>
          </p:nvGrpSpPr>
          <p:grpSpPr>
            <a:xfrm>
              <a:off x="12681211" y="254510"/>
              <a:ext cx="1231126" cy="292096"/>
              <a:chOff x="12681211" y="254510"/>
              <a:chExt cx="1231126" cy="292096"/>
            </a:xfrm>
            <a:solidFill>
              <a:schemeClr val="bg1"/>
            </a:solidFill>
          </p:grpSpPr>
          <p:grpSp>
            <p:nvGrpSpPr>
              <p:cNvPr id="59" name="Graphic 55">
                <a:extLst>
                  <a:ext uri="{FF2B5EF4-FFF2-40B4-BE49-F238E27FC236}">
                    <a16:creationId xmlns:a16="http://schemas.microsoft.com/office/drawing/2014/main" id="{F810040F-0C0F-22D4-80BC-858EDCDB7A69}"/>
                  </a:ext>
                </a:extLst>
              </p:cNvPr>
              <p:cNvGrpSpPr/>
              <p:nvPr/>
            </p:nvGrpSpPr>
            <p:grpSpPr>
              <a:xfrm>
                <a:off x="13047859" y="296335"/>
                <a:ext cx="864478" cy="163814"/>
                <a:chOff x="13047859" y="296335"/>
                <a:chExt cx="864478" cy="163814"/>
              </a:xfrm>
              <a:solidFill>
                <a:schemeClr val="bg1"/>
              </a:solidFill>
            </p:grpSpPr>
            <p:sp>
              <p:nvSpPr>
                <p:cNvPr id="60" name="Freeform 59">
                  <a:extLst>
                    <a:ext uri="{FF2B5EF4-FFF2-40B4-BE49-F238E27FC236}">
                      <a16:creationId xmlns:a16="http://schemas.microsoft.com/office/drawing/2014/main" id="{FFE59655-C0EA-CEC0-F7AB-8FF0FC22E97D}"/>
                    </a:ext>
                  </a:extLst>
                </p:cNvPr>
                <p:cNvSpPr/>
                <p:nvPr/>
              </p:nvSpPr>
              <p:spPr>
                <a:xfrm>
                  <a:off x="13047859" y="303645"/>
                  <a:ext cx="95570" cy="153913"/>
                </a:xfrm>
                <a:custGeom>
                  <a:avLst/>
                  <a:gdLst>
                    <a:gd name="connsiteX0" fmla="*/ 0 w 95570"/>
                    <a:gd name="connsiteY0" fmla="*/ 0 h 153913"/>
                    <a:gd name="connsiteX1" fmla="*/ 37797 w 95570"/>
                    <a:gd name="connsiteY1" fmla="*/ 0 h 153913"/>
                    <a:gd name="connsiteX2" fmla="*/ 37797 w 95570"/>
                    <a:gd name="connsiteY2" fmla="*/ 120324 h 153913"/>
                    <a:gd name="connsiteX3" fmla="*/ 95571 w 95570"/>
                    <a:gd name="connsiteY3" fmla="*/ 120324 h 153913"/>
                    <a:gd name="connsiteX4" fmla="*/ 95571 w 95570"/>
                    <a:gd name="connsiteY4" fmla="*/ 153913 h 153913"/>
                    <a:gd name="connsiteX5" fmla="*/ 0 w 95570"/>
                    <a:gd name="connsiteY5" fmla="*/ 153913 h 153913"/>
                    <a:gd name="connsiteX6" fmla="*/ 0 w 95570"/>
                    <a:gd name="connsiteY6" fmla="*/ 0 h 1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570" h="153913">
                      <a:moveTo>
                        <a:pt x="0" y="0"/>
                      </a:moveTo>
                      <a:lnTo>
                        <a:pt x="37797" y="0"/>
                      </a:lnTo>
                      <a:lnTo>
                        <a:pt x="37797" y="120324"/>
                      </a:lnTo>
                      <a:lnTo>
                        <a:pt x="95571" y="120324"/>
                      </a:lnTo>
                      <a:lnTo>
                        <a:pt x="95571" y="153913"/>
                      </a:lnTo>
                      <a:lnTo>
                        <a:pt x="0" y="153913"/>
                      </a:lnTo>
                      <a:lnTo>
                        <a:pt x="0" y="0"/>
                      </a:lnTo>
                      <a:close/>
                    </a:path>
                  </a:pathLst>
                </a:custGeom>
                <a:solidFill>
                  <a:schemeClr val="bg1"/>
                </a:solidFill>
                <a:ln w="3075" cap="flat">
                  <a:noFill/>
                  <a:prstDash val="solid"/>
                  <a:miter/>
                </a:ln>
              </p:spPr>
              <p:txBody>
                <a:bodyPr rtlCol="0" anchor="ctr"/>
                <a:lstStyle/>
                <a:p>
                  <a:endParaRPr lang="en-IS"/>
                </a:p>
              </p:txBody>
            </p:sp>
            <p:sp>
              <p:nvSpPr>
                <p:cNvPr id="61" name="Freeform 60">
                  <a:extLst>
                    <a:ext uri="{FF2B5EF4-FFF2-40B4-BE49-F238E27FC236}">
                      <a16:creationId xmlns:a16="http://schemas.microsoft.com/office/drawing/2014/main" id="{20F8FF6A-CCBA-D6E9-F6C5-AA2A7EE33A56}"/>
                    </a:ext>
                  </a:extLst>
                </p:cNvPr>
                <p:cNvSpPr/>
                <p:nvPr/>
              </p:nvSpPr>
              <p:spPr>
                <a:xfrm>
                  <a:off x="13155250" y="301239"/>
                  <a:ext cx="107174" cy="158848"/>
                </a:xfrm>
                <a:custGeom>
                  <a:avLst/>
                  <a:gdLst>
                    <a:gd name="connsiteX0" fmla="*/ 97941 w 107174"/>
                    <a:gd name="connsiteY0" fmla="*/ 10364 h 158848"/>
                    <a:gd name="connsiteX1" fmla="*/ 97941 w 107174"/>
                    <a:gd name="connsiteY1" fmla="*/ 46513 h 158848"/>
                    <a:gd name="connsiteX2" fmla="*/ 58204 w 107174"/>
                    <a:gd name="connsiteY2" fmla="*/ 33590 h 158848"/>
                    <a:gd name="connsiteX3" fmla="*/ 38013 w 107174"/>
                    <a:gd name="connsiteY3" fmla="*/ 45434 h 158848"/>
                    <a:gd name="connsiteX4" fmla="*/ 60144 w 107174"/>
                    <a:gd name="connsiteY4" fmla="*/ 61781 h 158848"/>
                    <a:gd name="connsiteX5" fmla="*/ 107175 w 107174"/>
                    <a:gd name="connsiteY5" fmla="*/ 109991 h 158848"/>
                    <a:gd name="connsiteX6" fmla="*/ 48109 w 107174"/>
                    <a:gd name="connsiteY6" fmla="*/ 158849 h 158848"/>
                    <a:gd name="connsiteX7" fmla="*/ 646 w 107174"/>
                    <a:gd name="connsiteY7" fmla="*/ 145709 h 158848"/>
                    <a:gd name="connsiteX8" fmla="*/ 646 w 107174"/>
                    <a:gd name="connsiteY8" fmla="*/ 107184 h 158848"/>
                    <a:gd name="connsiteX9" fmla="*/ 45308 w 107174"/>
                    <a:gd name="connsiteY9" fmla="*/ 125043 h 158848"/>
                    <a:gd name="connsiteX10" fmla="*/ 67438 w 107174"/>
                    <a:gd name="connsiteY10" fmla="*/ 111040 h 158848"/>
                    <a:gd name="connsiteX11" fmla="*/ 41676 w 107174"/>
                    <a:gd name="connsiteY11" fmla="*/ 91885 h 158848"/>
                    <a:gd name="connsiteX12" fmla="*/ 0 w 107174"/>
                    <a:gd name="connsiteY12" fmla="*/ 46698 h 158848"/>
                    <a:gd name="connsiteX13" fmla="*/ 56912 w 107174"/>
                    <a:gd name="connsiteY13" fmla="*/ 0 h 158848"/>
                    <a:gd name="connsiteX14" fmla="*/ 97941 w 107174"/>
                    <a:gd name="connsiteY14" fmla="*/ 10333 h 15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7174" h="158848">
                      <a:moveTo>
                        <a:pt x="97941" y="10364"/>
                      </a:moveTo>
                      <a:lnTo>
                        <a:pt x="97941" y="46513"/>
                      </a:lnTo>
                      <a:cubicBezTo>
                        <a:pt x="87845" y="38771"/>
                        <a:pt x="72394" y="33590"/>
                        <a:pt x="58204" y="33590"/>
                      </a:cubicBezTo>
                      <a:cubicBezTo>
                        <a:pt x="45739" y="33590"/>
                        <a:pt x="38013" y="37692"/>
                        <a:pt x="38013" y="45434"/>
                      </a:cubicBezTo>
                      <a:cubicBezTo>
                        <a:pt x="38013" y="53176"/>
                        <a:pt x="45523" y="56414"/>
                        <a:pt x="60144" y="61781"/>
                      </a:cubicBezTo>
                      <a:cubicBezTo>
                        <a:pt x="81412" y="69955"/>
                        <a:pt x="107175" y="79424"/>
                        <a:pt x="107175" y="109991"/>
                      </a:cubicBezTo>
                      <a:cubicBezTo>
                        <a:pt x="107175" y="138615"/>
                        <a:pt x="85260" y="158849"/>
                        <a:pt x="48109" y="158849"/>
                      </a:cubicBezTo>
                      <a:cubicBezTo>
                        <a:pt x="29210" y="158849"/>
                        <a:pt x="11604" y="153266"/>
                        <a:pt x="646" y="145709"/>
                      </a:cubicBezTo>
                      <a:lnTo>
                        <a:pt x="646" y="107184"/>
                      </a:lnTo>
                      <a:cubicBezTo>
                        <a:pt x="11819" y="117301"/>
                        <a:pt x="28348" y="125043"/>
                        <a:pt x="45308" y="125043"/>
                      </a:cubicBezTo>
                      <a:cubicBezTo>
                        <a:pt x="59282" y="125043"/>
                        <a:pt x="67438" y="119460"/>
                        <a:pt x="67438" y="111040"/>
                      </a:cubicBezTo>
                      <a:cubicBezTo>
                        <a:pt x="67438" y="101786"/>
                        <a:pt x="56912" y="97900"/>
                        <a:pt x="41676" y="91885"/>
                      </a:cubicBezTo>
                      <a:cubicBezTo>
                        <a:pt x="24070" y="85223"/>
                        <a:pt x="0" y="74890"/>
                        <a:pt x="0" y="46698"/>
                      </a:cubicBezTo>
                      <a:cubicBezTo>
                        <a:pt x="0" y="20018"/>
                        <a:pt x="21053" y="0"/>
                        <a:pt x="56912" y="0"/>
                      </a:cubicBezTo>
                      <a:cubicBezTo>
                        <a:pt x="72579" y="0"/>
                        <a:pt x="87199" y="3886"/>
                        <a:pt x="97941" y="10333"/>
                      </a:cubicBezTo>
                      <a:close/>
                    </a:path>
                  </a:pathLst>
                </a:custGeom>
                <a:solidFill>
                  <a:schemeClr val="bg1"/>
                </a:solidFill>
                <a:ln w="3075" cap="flat">
                  <a:noFill/>
                  <a:prstDash val="solid"/>
                  <a:miter/>
                </a:ln>
              </p:spPr>
              <p:txBody>
                <a:bodyPr rtlCol="0" anchor="ctr"/>
                <a:lstStyle/>
                <a:p>
                  <a:endParaRPr lang="en-IS"/>
                </a:p>
              </p:txBody>
            </p:sp>
            <p:sp>
              <p:nvSpPr>
                <p:cNvPr id="62" name="Freeform 61">
                  <a:extLst>
                    <a:ext uri="{FF2B5EF4-FFF2-40B4-BE49-F238E27FC236}">
                      <a16:creationId xmlns:a16="http://schemas.microsoft.com/office/drawing/2014/main" id="{F7B37495-A6BD-B0D9-29E0-1A46CE48704E}"/>
                    </a:ext>
                  </a:extLst>
                </p:cNvPr>
                <p:cNvSpPr/>
                <p:nvPr/>
              </p:nvSpPr>
              <p:spPr>
                <a:xfrm>
                  <a:off x="13334541" y="303645"/>
                  <a:ext cx="127181" cy="153913"/>
                </a:xfrm>
                <a:custGeom>
                  <a:avLst/>
                  <a:gdLst>
                    <a:gd name="connsiteX0" fmla="*/ 62 w 127181"/>
                    <a:gd name="connsiteY0" fmla="*/ 0 h 153913"/>
                    <a:gd name="connsiteX1" fmla="*/ 63622 w 127181"/>
                    <a:gd name="connsiteY1" fmla="*/ 0 h 153913"/>
                    <a:gd name="connsiteX2" fmla="*/ 117948 w 127181"/>
                    <a:gd name="connsiteY2" fmla="*/ 50585 h 153913"/>
                    <a:gd name="connsiteX3" fmla="*/ 87445 w 127181"/>
                    <a:gd name="connsiteY3" fmla="*/ 93428 h 153913"/>
                    <a:gd name="connsiteX4" fmla="*/ 127182 w 127181"/>
                    <a:gd name="connsiteY4" fmla="*/ 153913 h 153913"/>
                    <a:gd name="connsiteX5" fmla="*/ 84860 w 127181"/>
                    <a:gd name="connsiteY5" fmla="*/ 153913 h 153913"/>
                    <a:gd name="connsiteX6" fmla="*/ 51771 w 127181"/>
                    <a:gd name="connsiteY6" fmla="*/ 100954 h 153913"/>
                    <a:gd name="connsiteX7" fmla="*/ 37797 w 127181"/>
                    <a:gd name="connsiteY7" fmla="*/ 100954 h 153913"/>
                    <a:gd name="connsiteX8" fmla="*/ 37797 w 127181"/>
                    <a:gd name="connsiteY8" fmla="*/ 153913 h 153913"/>
                    <a:gd name="connsiteX9" fmla="*/ 0 w 127181"/>
                    <a:gd name="connsiteY9" fmla="*/ 153913 h 153913"/>
                    <a:gd name="connsiteX10" fmla="*/ 0 w 127181"/>
                    <a:gd name="connsiteY10" fmla="*/ 0 h 153913"/>
                    <a:gd name="connsiteX11" fmla="*/ 59559 w 127181"/>
                    <a:gd name="connsiteY11" fmla="*/ 69739 h 153913"/>
                    <a:gd name="connsiteX12" fmla="*/ 79104 w 127181"/>
                    <a:gd name="connsiteY12" fmla="*/ 50801 h 153913"/>
                    <a:gd name="connsiteX13" fmla="*/ 59559 w 127181"/>
                    <a:gd name="connsiteY13" fmla="*/ 32078 h 153913"/>
                    <a:gd name="connsiteX14" fmla="*/ 37859 w 127181"/>
                    <a:gd name="connsiteY14" fmla="*/ 32078 h 153913"/>
                    <a:gd name="connsiteX15" fmla="*/ 37859 w 127181"/>
                    <a:gd name="connsiteY15" fmla="*/ 69739 h 153913"/>
                    <a:gd name="connsiteX16" fmla="*/ 59559 w 127181"/>
                    <a:gd name="connsiteY16" fmla="*/ 69739 h 1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7181" h="153913">
                      <a:moveTo>
                        <a:pt x="62" y="0"/>
                      </a:moveTo>
                      <a:lnTo>
                        <a:pt x="63622" y="0"/>
                      </a:lnTo>
                      <a:cubicBezTo>
                        <a:pt x="96279" y="0"/>
                        <a:pt x="117948" y="21313"/>
                        <a:pt x="117948" y="50585"/>
                      </a:cubicBezTo>
                      <a:cubicBezTo>
                        <a:pt x="117948" y="69307"/>
                        <a:pt x="105913" y="86519"/>
                        <a:pt x="87445" y="93428"/>
                      </a:cubicBezTo>
                      <a:lnTo>
                        <a:pt x="127182" y="153913"/>
                      </a:lnTo>
                      <a:lnTo>
                        <a:pt x="84860" y="153913"/>
                      </a:lnTo>
                      <a:lnTo>
                        <a:pt x="51771" y="100954"/>
                      </a:lnTo>
                      <a:lnTo>
                        <a:pt x="37797" y="100954"/>
                      </a:lnTo>
                      <a:lnTo>
                        <a:pt x="37797" y="153913"/>
                      </a:lnTo>
                      <a:lnTo>
                        <a:pt x="0" y="153913"/>
                      </a:lnTo>
                      <a:lnTo>
                        <a:pt x="0" y="0"/>
                      </a:lnTo>
                      <a:close/>
                      <a:moveTo>
                        <a:pt x="59559" y="69739"/>
                      </a:moveTo>
                      <a:cubicBezTo>
                        <a:pt x="71378" y="69739"/>
                        <a:pt x="79104" y="61565"/>
                        <a:pt x="79104" y="50801"/>
                      </a:cubicBezTo>
                      <a:cubicBezTo>
                        <a:pt x="79104" y="40036"/>
                        <a:pt x="71378" y="32078"/>
                        <a:pt x="59559" y="32078"/>
                      </a:cubicBezTo>
                      <a:lnTo>
                        <a:pt x="37859" y="32078"/>
                      </a:lnTo>
                      <a:lnTo>
                        <a:pt x="37859" y="69739"/>
                      </a:lnTo>
                      <a:lnTo>
                        <a:pt x="59559" y="69739"/>
                      </a:lnTo>
                      <a:close/>
                    </a:path>
                  </a:pathLst>
                </a:custGeom>
                <a:solidFill>
                  <a:schemeClr val="bg1"/>
                </a:solidFill>
                <a:ln w="3075" cap="flat">
                  <a:noFill/>
                  <a:prstDash val="solid"/>
                  <a:miter/>
                </a:ln>
              </p:spPr>
              <p:txBody>
                <a:bodyPr rtlCol="0" anchor="ctr"/>
                <a:lstStyle/>
                <a:p>
                  <a:endParaRPr lang="en-IS"/>
                </a:p>
              </p:txBody>
            </p:sp>
            <p:sp>
              <p:nvSpPr>
                <p:cNvPr id="63" name="Freeform 62">
                  <a:extLst>
                    <a:ext uri="{FF2B5EF4-FFF2-40B4-BE49-F238E27FC236}">
                      <a16:creationId xmlns:a16="http://schemas.microsoft.com/office/drawing/2014/main" id="{48315D40-434A-8167-8478-4C105819F1D5}"/>
                    </a:ext>
                  </a:extLst>
                </p:cNvPr>
                <p:cNvSpPr/>
                <p:nvPr/>
              </p:nvSpPr>
              <p:spPr>
                <a:xfrm>
                  <a:off x="13462862" y="344360"/>
                  <a:ext cx="109114" cy="115789"/>
                </a:xfrm>
                <a:custGeom>
                  <a:avLst/>
                  <a:gdLst>
                    <a:gd name="connsiteX0" fmla="*/ 109083 w 109114"/>
                    <a:gd name="connsiteY0" fmla="*/ 53145 h 115789"/>
                    <a:gd name="connsiteX1" fmla="*/ 108006 w 109114"/>
                    <a:gd name="connsiteY1" fmla="*/ 65853 h 115789"/>
                    <a:gd name="connsiteX2" fmla="*/ 38198 w 109114"/>
                    <a:gd name="connsiteY2" fmla="*/ 65853 h 115789"/>
                    <a:gd name="connsiteX3" fmla="*/ 67839 w 109114"/>
                    <a:gd name="connsiteY3" fmla="*/ 84791 h 115789"/>
                    <a:gd name="connsiteX4" fmla="*/ 101142 w 109114"/>
                    <a:gd name="connsiteY4" fmla="*/ 75754 h 115789"/>
                    <a:gd name="connsiteX5" fmla="*/ 101142 w 109114"/>
                    <a:gd name="connsiteY5" fmla="*/ 108480 h 115789"/>
                    <a:gd name="connsiteX6" fmla="*/ 63129 w 109114"/>
                    <a:gd name="connsiteY6" fmla="*/ 115790 h 115789"/>
                    <a:gd name="connsiteX7" fmla="*/ 0 w 109114"/>
                    <a:gd name="connsiteY7" fmla="*/ 57895 h 115789"/>
                    <a:gd name="connsiteX8" fmla="*/ 56481 w 109114"/>
                    <a:gd name="connsiteY8" fmla="*/ 0 h 115789"/>
                    <a:gd name="connsiteX9" fmla="*/ 109114 w 109114"/>
                    <a:gd name="connsiteY9" fmla="*/ 53176 h 115789"/>
                    <a:gd name="connsiteX10" fmla="*/ 37767 w 109114"/>
                    <a:gd name="connsiteY10" fmla="*/ 45835 h 115789"/>
                    <a:gd name="connsiteX11" fmla="*/ 74487 w 109114"/>
                    <a:gd name="connsiteY11" fmla="*/ 45835 h 115789"/>
                    <a:gd name="connsiteX12" fmla="*/ 56235 w 109114"/>
                    <a:gd name="connsiteY12" fmla="*/ 29703 h 115789"/>
                    <a:gd name="connsiteX13" fmla="*/ 37767 w 109114"/>
                    <a:gd name="connsiteY13" fmla="*/ 45835 h 115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114" h="115789">
                      <a:moveTo>
                        <a:pt x="109083" y="53145"/>
                      </a:moveTo>
                      <a:cubicBezTo>
                        <a:pt x="109083" y="57247"/>
                        <a:pt x="108652" y="63046"/>
                        <a:pt x="108006" y="65853"/>
                      </a:cubicBezTo>
                      <a:lnTo>
                        <a:pt x="38198" y="65853"/>
                      </a:lnTo>
                      <a:cubicBezTo>
                        <a:pt x="40352" y="79640"/>
                        <a:pt x="53434" y="84791"/>
                        <a:pt x="67839" y="84791"/>
                      </a:cubicBezTo>
                      <a:cubicBezTo>
                        <a:pt x="81166" y="84791"/>
                        <a:pt x="94894" y="80257"/>
                        <a:pt x="101142" y="75754"/>
                      </a:cubicBezTo>
                      <a:lnTo>
                        <a:pt x="101142" y="108480"/>
                      </a:lnTo>
                      <a:cubicBezTo>
                        <a:pt x="91693" y="113415"/>
                        <a:pt x="76857" y="115790"/>
                        <a:pt x="63129" y="115790"/>
                      </a:cubicBezTo>
                      <a:cubicBezTo>
                        <a:pt x="27055" y="115790"/>
                        <a:pt x="0" y="95556"/>
                        <a:pt x="0" y="57895"/>
                      </a:cubicBezTo>
                      <a:cubicBezTo>
                        <a:pt x="0" y="25169"/>
                        <a:pt x="23854" y="0"/>
                        <a:pt x="56481" y="0"/>
                      </a:cubicBezTo>
                      <a:cubicBezTo>
                        <a:pt x="89107" y="0"/>
                        <a:pt x="109114" y="24305"/>
                        <a:pt x="109114" y="53176"/>
                      </a:cubicBezTo>
                      <a:close/>
                      <a:moveTo>
                        <a:pt x="37767" y="45835"/>
                      </a:moveTo>
                      <a:lnTo>
                        <a:pt x="74487" y="45835"/>
                      </a:lnTo>
                      <a:cubicBezTo>
                        <a:pt x="73410" y="36366"/>
                        <a:pt x="66977" y="29703"/>
                        <a:pt x="56235" y="29703"/>
                      </a:cubicBezTo>
                      <a:cubicBezTo>
                        <a:pt x="45492" y="29703"/>
                        <a:pt x="39275" y="36366"/>
                        <a:pt x="37767" y="45835"/>
                      </a:cubicBezTo>
                      <a:close/>
                    </a:path>
                  </a:pathLst>
                </a:custGeom>
                <a:solidFill>
                  <a:schemeClr val="bg1"/>
                </a:solidFill>
                <a:ln w="3075" cap="flat">
                  <a:noFill/>
                  <a:prstDash val="solid"/>
                  <a:miter/>
                </a:ln>
              </p:spPr>
              <p:txBody>
                <a:bodyPr rtlCol="0" anchor="ctr"/>
                <a:lstStyle/>
                <a:p>
                  <a:endParaRPr lang="en-IS"/>
                </a:p>
              </p:txBody>
            </p:sp>
            <p:sp>
              <p:nvSpPr>
                <p:cNvPr id="64" name="Freeform 63">
                  <a:extLst>
                    <a:ext uri="{FF2B5EF4-FFF2-40B4-BE49-F238E27FC236}">
                      <a16:creationId xmlns:a16="http://schemas.microsoft.com/office/drawing/2014/main" id="{9ECA0C98-BF44-3404-340F-CAEEF9B7D097}"/>
                    </a:ext>
                  </a:extLst>
                </p:cNvPr>
                <p:cNvSpPr/>
                <p:nvPr/>
              </p:nvSpPr>
              <p:spPr>
                <a:xfrm>
                  <a:off x="13582010" y="314841"/>
                  <a:ext cx="78211" cy="145277"/>
                </a:xfrm>
                <a:custGeom>
                  <a:avLst/>
                  <a:gdLst>
                    <a:gd name="connsiteX0" fmla="*/ 78211 w 78211"/>
                    <a:gd name="connsiteY0" fmla="*/ 140342 h 145277"/>
                    <a:gd name="connsiteX1" fmla="*/ 53926 w 78211"/>
                    <a:gd name="connsiteY1" fmla="*/ 145277 h 145277"/>
                    <a:gd name="connsiteX2" fmla="*/ 13974 w 78211"/>
                    <a:gd name="connsiteY2" fmla="*/ 105025 h 145277"/>
                    <a:gd name="connsiteX3" fmla="*/ 13974 w 78211"/>
                    <a:gd name="connsiteY3" fmla="*/ 60918 h 145277"/>
                    <a:gd name="connsiteX4" fmla="*/ 0 w 78211"/>
                    <a:gd name="connsiteY4" fmla="*/ 60918 h 145277"/>
                    <a:gd name="connsiteX5" fmla="*/ 0 w 78211"/>
                    <a:gd name="connsiteY5" fmla="*/ 32078 h 145277"/>
                    <a:gd name="connsiteX6" fmla="*/ 15020 w 78211"/>
                    <a:gd name="connsiteY6" fmla="*/ 32078 h 145277"/>
                    <a:gd name="connsiteX7" fmla="*/ 15020 w 78211"/>
                    <a:gd name="connsiteY7" fmla="*/ 7958 h 145277"/>
                    <a:gd name="connsiteX8" fmla="*/ 51310 w 78211"/>
                    <a:gd name="connsiteY8" fmla="*/ 0 h 145277"/>
                    <a:gd name="connsiteX9" fmla="*/ 51310 w 78211"/>
                    <a:gd name="connsiteY9" fmla="*/ 32078 h 145277"/>
                    <a:gd name="connsiteX10" fmla="*/ 75564 w 78211"/>
                    <a:gd name="connsiteY10" fmla="*/ 32078 h 145277"/>
                    <a:gd name="connsiteX11" fmla="*/ 75564 w 78211"/>
                    <a:gd name="connsiteY11" fmla="*/ 60918 h 145277"/>
                    <a:gd name="connsiteX12" fmla="*/ 51310 w 78211"/>
                    <a:gd name="connsiteY12" fmla="*/ 60918 h 145277"/>
                    <a:gd name="connsiteX13" fmla="*/ 51310 w 78211"/>
                    <a:gd name="connsiteY13" fmla="*/ 99010 h 145277"/>
                    <a:gd name="connsiteX14" fmla="*/ 65499 w 78211"/>
                    <a:gd name="connsiteY14" fmla="*/ 112582 h 145277"/>
                    <a:gd name="connsiteX15" fmla="*/ 78180 w 78211"/>
                    <a:gd name="connsiteY15" fmla="*/ 108912 h 145277"/>
                    <a:gd name="connsiteX16" fmla="*/ 78180 w 78211"/>
                    <a:gd name="connsiteY16" fmla="*/ 140342 h 14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8211" h="145277">
                      <a:moveTo>
                        <a:pt x="78211" y="140342"/>
                      </a:moveTo>
                      <a:cubicBezTo>
                        <a:pt x="73256" y="142933"/>
                        <a:pt x="64884" y="145277"/>
                        <a:pt x="53926" y="145277"/>
                      </a:cubicBezTo>
                      <a:cubicBezTo>
                        <a:pt x="29641" y="145277"/>
                        <a:pt x="13974" y="130842"/>
                        <a:pt x="13974" y="105025"/>
                      </a:cubicBezTo>
                      <a:lnTo>
                        <a:pt x="13974" y="60918"/>
                      </a:lnTo>
                      <a:lnTo>
                        <a:pt x="0" y="60918"/>
                      </a:lnTo>
                      <a:lnTo>
                        <a:pt x="0" y="32078"/>
                      </a:lnTo>
                      <a:lnTo>
                        <a:pt x="15020" y="32078"/>
                      </a:lnTo>
                      <a:lnTo>
                        <a:pt x="15020" y="7958"/>
                      </a:lnTo>
                      <a:lnTo>
                        <a:pt x="51310" y="0"/>
                      </a:lnTo>
                      <a:lnTo>
                        <a:pt x="51310" y="32078"/>
                      </a:lnTo>
                      <a:lnTo>
                        <a:pt x="75564" y="32078"/>
                      </a:lnTo>
                      <a:lnTo>
                        <a:pt x="75564" y="60918"/>
                      </a:lnTo>
                      <a:lnTo>
                        <a:pt x="51310" y="60918"/>
                      </a:lnTo>
                      <a:lnTo>
                        <a:pt x="51310" y="99010"/>
                      </a:lnTo>
                      <a:cubicBezTo>
                        <a:pt x="51310" y="108696"/>
                        <a:pt x="57312" y="112582"/>
                        <a:pt x="65499" y="112582"/>
                      </a:cubicBezTo>
                      <a:cubicBezTo>
                        <a:pt x="69593" y="112582"/>
                        <a:pt x="74518" y="111287"/>
                        <a:pt x="78180" y="108912"/>
                      </a:cubicBezTo>
                      <a:lnTo>
                        <a:pt x="78180" y="140342"/>
                      </a:lnTo>
                      <a:close/>
                    </a:path>
                  </a:pathLst>
                </a:custGeom>
                <a:solidFill>
                  <a:schemeClr val="bg1"/>
                </a:solidFill>
                <a:ln w="3075" cap="flat">
                  <a:noFill/>
                  <a:prstDash val="solid"/>
                  <a:miter/>
                </a:ln>
              </p:spPr>
              <p:txBody>
                <a:bodyPr rtlCol="0" anchor="ctr"/>
                <a:lstStyle/>
                <a:p>
                  <a:endParaRPr lang="en-IS"/>
                </a:p>
              </p:txBody>
            </p:sp>
            <p:sp>
              <p:nvSpPr>
                <p:cNvPr id="65" name="Freeform 64">
                  <a:extLst>
                    <a:ext uri="{FF2B5EF4-FFF2-40B4-BE49-F238E27FC236}">
                      <a16:creationId xmlns:a16="http://schemas.microsoft.com/office/drawing/2014/main" id="{2492BCD4-5596-8AE0-C018-0E9CF135D842}"/>
                    </a:ext>
                  </a:extLst>
                </p:cNvPr>
                <p:cNvSpPr/>
                <p:nvPr/>
              </p:nvSpPr>
              <p:spPr>
                <a:xfrm>
                  <a:off x="13671641" y="344267"/>
                  <a:ext cx="100711" cy="115820"/>
                </a:xfrm>
                <a:custGeom>
                  <a:avLst/>
                  <a:gdLst>
                    <a:gd name="connsiteX0" fmla="*/ 48078 w 100711"/>
                    <a:gd name="connsiteY0" fmla="*/ 62 h 115820"/>
                    <a:gd name="connsiteX1" fmla="*/ 100711 w 100711"/>
                    <a:gd name="connsiteY1" fmla="*/ 45249 h 115820"/>
                    <a:gd name="connsiteX2" fmla="*/ 100711 w 100711"/>
                    <a:gd name="connsiteY2" fmla="*/ 113261 h 115820"/>
                    <a:gd name="connsiteX3" fmla="*/ 65930 w 100711"/>
                    <a:gd name="connsiteY3" fmla="*/ 113261 h 115820"/>
                    <a:gd name="connsiteX4" fmla="*/ 65930 w 100711"/>
                    <a:gd name="connsiteY4" fmla="*/ 100121 h 115820"/>
                    <a:gd name="connsiteX5" fmla="*/ 35858 w 100711"/>
                    <a:gd name="connsiteY5" fmla="*/ 115821 h 115820"/>
                    <a:gd name="connsiteX6" fmla="*/ 0 w 100711"/>
                    <a:gd name="connsiteY6" fmla="*/ 84822 h 115820"/>
                    <a:gd name="connsiteX7" fmla="*/ 38013 w 100711"/>
                    <a:gd name="connsiteY7" fmla="*/ 50400 h 115820"/>
                    <a:gd name="connsiteX8" fmla="*/ 64637 w 100711"/>
                    <a:gd name="connsiteY8" fmla="*/ 46729 h 115820"/>
                    <a:gd name="connsiteX9" fmla="*/ 64637 w 100711"/>
                    <a:gd name="connsiteY9" fmla="*/ 45002 h 115820"/>
                    <a:gd name="connsiteX10" fmla="*/ 44877 w 100711"/>
                    <a:gd name="connsiteY10" fmla="*/ 31862 h 115820"/>
                    <a:gd name="connsiteX11" fmla="*/ 8157 w 100711"/>
                    <a:gd name="connsiteY11" fmla="*/ 43491 h 115820"/>
                    <a:gd name="connsiteX12" fmla="*/ 8157 w 100711"/>
                    <a:gd name="connsiteY12" fmla="*/ 9901 h 115820"/>
                    <a:gd name="connsiteX13" fmla="*/ 48109 w 100711"/>
                    <a:gd name="connsiteY13" fmla="*/ 0 h 115820"/>
                    <a:gd name="connsiteX14" fmla="*/ 64822 w 100711"/>
                    <a:gd name="connsiteY14" fmla="*/ 69369 h 115820"/>
                    <a:gd name="connsiteX15" fmla="*/ 64822 w 100711"/>
                    <a:gd name="connsiteY15" fmla="*/ 67210 h 115820"/>
                    <a:gd name="connsiteX16" fmla="*/ 47432 w 100711"/>
                    <a:gd name="connsiteY16" fmla="*/ 69585 h 115820"/>
                    <a:gd name="connsiteX17" fmla="*/ 34535 w 100711"/>
                    <a:gd name="connsiteY17" fmla="*/ 79918 h 115820"/>
                    <a:gd name="connsiteX18" fmla="*/ 45708 w 100711"/>
                    <a:gd name="connsiteY18" fmla="*/ 88955 h 115820"/>
                    <a:gd name="connsiteX19" fmla="*/ 64822 w 100711"/>
                    <a:gd name="connsiteY19" fmla="*/ 69369 h 115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0711" h="115820">
                      <a:moveTo>
                        <a:pt x="48078" y="62"/>
                      </a:moveTo>
                      <a:cubicBezTo>
                        <a:pt x="76210" y="62"/>
                        <a:pt x="100711" y="13849"/>
                        <a:pt x="100711" y="45249"/>
                      </a:cubicBezTo>
                      <a:lnTo>
                        <a:pt x="100711" y="113261"/>
                      </a:lnTo>
                      <a:lnTo>
                        <a:pt x="65930" y="113261"/>
                      </a:lnTo>
                      <a:lnTo>
                        <a:pt x="65930" y="100121"/>
                      </a:lnTo>
                      <a:cubicBezTo>
                        <a:pt x="60359" y="108942"/>
                        <a:pt x="49617" y="115821"/>
                        <a:pt x="35858" y="115821"/>
                      </a:cubicBezTo>
                      <a:cubicBezTo>
                        <a:pt x="15021" y="115821"/>
                        <a:pt x="0" y="102681"/>
                        <a:pt x="0" y="84822"/>
                      </a:cubicBezTo>
                      <a:cubicBezTo>
                        <a:pt x="0" y="66963"/>
                        <a:pt x="13759" y="54039"/>
                        <a:pt x="38013" y="50400"/>
                      </a:cubicBezTo>
                      <a:lnTo>
                        <a:pt x="64637" y="46729"/>
                      </a:lnTo>
                      <a:lnTo>
                        <a:pt x="64637" y="45002"/>
                      </a:lnTo>
                      <a:cubicBezTo>
                        <a:pt x="64637" y="36612"/>
                        <a:pt x="56696" y="31862"/>
                        <a:pt x="44877" y="31862"/>
                      </a:cubicBezTo>
                      <a:cubicBezTo>
                        <a:pt x="30041" y="31862"/>
                        <a:pt x="16313" y="37661"/>
                        <a:pt x="8157" y="43491"/>
                      </a:cubicBezTo>
                      <a:lnTo>
                        <a:pt x="8157" y="9901"/>
                      </a:lnTo>
                      <a:cubicBezTo>
                        <a:pt x="18252" y="3886"/>
                        <a:pt x="33273" y="0"/>
                        <a:pt x="48109" y="0"/>
                      </a:cubicBezTo>
                      <a:close/>
                      <a:moveTo>
                        <a:pt x="64822" y="69369"/>
                      </a:moveTo>
                      <a:lnTo>
                        <a:pt x="64822" y="67210"/>
                      </a:lnTo>
                      <a:lnTo>
                        <a:pt x="47432" y="69585"/>
                      </a:lnTo>
                      <a:cubicBezTo>
                        <a:pt x="39275" y="70664"/>
                        <a:pt x="34535" y="74304"/>
                        <a:pt x="34535" y="79918"/>
                      </a:cubicBezTo>
                      <a:cubicBezTo>
                        <a:pt x="34535" y="85531"/>
                        <a:pt x="38844" y="88955"/>
                        <a:pt x="45708" y="88955"/>
                      </a:cubicBezTo>
                      <a:cubicBezTo>
                        <a:pt x="55373" y="88955"/>
                        <a:pt x="64822" y="80997"/>
                        <a:pt x="64822" y="69369"/>
                      </a:cubicBezTo>
                      <a:close/>
                    </a:path>
                  </a:pathLst>
                </a:custGeom>
                <a:solidFill>
                  <a:schemeClr val="bg1"/>
                </a:solidFill>
                <a:ln w="3075" cap="flat">
                  <a:noFill/>
                  <a:prstDash val="solid"/>
                  <a:miter/>
                </a:ln>
              </p:spPr>
              <p:txBody>
                <a:bodyPr rtlCol="0" anchor="ctr"/>
                <a:lstStyle/>
                <a:p>
                  <a:endParaRPr lang="en-IS"/>
                </a:p>
              </p:txBody>
            </p:sp>
            <p:sp>
              <p:nvSpPr>
                <p:cNvPr id="66" name="Freeform 65">
                  <a:extLst>
                    <a:ext uri="{FF2B5EF4-FFF2-40B4-BE49-F238E27FC236}">
                      <a16:creationId xmlns:a16="http://schemas.microsoft.com/office/drawing/2014/main" id="{B0509447-7DB9-E599-B098-9C7A8BF20E8E}"/>
                    </a:ext>
                  </a:extLst>
                </p:cNvPr>
                <p:cNvSpPr/>
                <p:nvPr/>
              </p:nvSpPr>
              <p:spPr>
                <a:xfrm>
                  <a:off x="13795098" y="296335"/>
                  <a:ext cx="40167" cy="161223"/>
                </a:xfrm>
                <a:custGeom>
                  <a:avLst/>
                  <a:gdLst>
                    <a:gd name="connsiteX0" fmla="*/ 40168 w 40167"/>
                    <a:gd name="connsiteY0" fmla="*/ 19586 h 161223"/>
                    <a:gd name="connsiteX1" fmla="*/ 19976 w 40167"/>
                    <a:gd name="connsiteY1" fmla="*/ 38956 h 161223"/>
                    <a:gd name="connsiteX2" fmla="*/ 0 w 40167"/>
                    <a:gd name="connsiteY2" fmla="*/ 19586 h 161223"/>
                    <a:gd name="connsiteX3" fmla="*/ 19976 w 40167"/>
                    <a:gd name="connsiteY3" fmla="*/ 0 h 161223"/>
                    <a:gd name="connsiteX4" fmla="*/ 40168 w 40167"/>
                    <a:gd name="connsiteY4" fmla="*/ 19586 h 161223"/>
                    <a:gd name="connsiteX5" fmla="*/ 1293 w 40167"/>
                    <a:gd name="connsiteY5" fmla="*/ 50585 h 161223"/>
                    <a:gd name="connsiteX6" fmla="*/ 38659 w 40167"/>
                    <a:gd name="connsiteY6" fmla="*/ 50585 h 161223"/>
                    <a:gd name="connsiteX7" fmla="*/ 38659 w 40167"/>
                    <a:gd name="connsiteY7" fmla="*/ 161224 h 161223"/>
                    <a:gd name="connsiteX8" fmla="*/ 1293 w 40167"/>
                    <a:gd name="connsiteY8" fmla="*/ 161224 h 161223"/>
                    <a:gd name="connsiteX9" fmla="*/ 1293 w 40167"/>
                    <a:gd name="connsiteY9" fmla="*/ 50585 h 161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167" h="161223">
                      <a:moveTo>
                        <a:pt x="40168" y="19586"/>
                      </a:moveTo>
                      <a:cubicBezTo>
                        <a:pt x="40168" y="30783"/>
                        <a:pt x="31580" y="38956"/>
                        <a:pt x="19976" y="38956"/>
                      </a:cubicBezTo>
                      <a:cubicBezTo>
                        <a:pt x="8372" y="38956"/>
                        <a:pt x="0" y="30783"/>
                        <a:pt x="0" y="19586"/>
                      </a:cubicBezTo>
                      <a:cubicBezTo>
                        <a:pt x="0" y="8390"/>
                        <a:pt x="8588" y="0"/>
                        <a:pt x="19976" y="0"/>
                      </a:cubicBezTo>
                      <a:cubicBezTo>
                        <a:pt x="31365" y="0"/>
                        <a:pt x="40168" y="8390"/>
                        <a:pt x="40168" y="19586"/>
                      </a:cubicBezTo>
                      <a:close/>
                      <a:moveTo>
                        <a:pt x="1293" y="50585"/>
                      </a:moveTo>
                      <a:lnTo>
                        <a:pt x="38659" y="50585"/>
                      </a:lnTo>
                      <a:lnTo>
                        <a:pt x="38659" y="161224"/>
                      </a:lnTo>
                      <a:lnTo>
                        <a:pt x="1293" y="161224"/>
                      </a:lnTo>
                      <a:lnTo>
                        <a:pt x="1293" y="50585"/>
                      </a:lnTo>
                      <a:close/>
                    </a:path>
                  </a:pathLst>
                </a:custGeom>
                <a:solidFill>
                  <a:schemeClr val="bg1"/>
                </a:solidFill>
                <a:ln w="3075" cap="flat">
                  <a:noFill/>
                  <a:prstDash val="solid"/>
                  <a:miter/>
                </a:ln>
              </p:spPr>
              <p:txBody>
                <a:bodyPr rtlCol="0" anchor="ctr"/>
                <a:lstStyle/>
                <a:p>
                  <a:endParaRPr lang="en-IS"/>
                </a:p>
              </p:txBody>
            </p:sp>
            <p:sp>
              <p:nvSpPr>
                <p:cNvPr id="67" name="Freeform 66">
                  <a:extLst>
                    <a:ext uri="{FF2B5EF4-FFF2-40B4-BE49-F238E27FC236}">
                      <a16:creationId xmlns:a16="http://schemas.microsoft.com/office/drawing/2014/main" id="{EB77AA02-E62D-4D4A-7AE6-6CF18EC15497}"/>
                    </a:ext>
                  </a:extLst>
                </p:cNvPr>
                <p:cNvSpPr/>
                <p:nvPr/>
              </p:nvSpPr>
              <p:spPr>
                <a:xfrm>
                  <a:off x="13858443" y="303861"/>
                  <a:ext cx="53895" cy="156257"/>
                </a:xfrm>
                <a:custGeom>
                  <a:avLst/>
                  <a:gdLst>
                    <a:gd name="connsiteX0" fmla="*/ 0 w 53895"/>
                    <a:gd name="connsiteY0" fmla="*/ 0 h 156257"/>
                    <a:gd name="connsiteX1" fmla="*/ 37367 w 53895"/>
                    <a:gd name="connsiteY1" fmla="*/ 0 h 156257"/>
                    <a:gd name="connsiteX2" fmla="*/ 37367 w 53895"/>
                    <a:gd name="connsiteY2" fmla="*/ 113631 h 156257"/>
                    <a:gd name="connsiteX3" fmla="*/ 46600 w 53895"/>
                    <a:gd name="connsiteY3" fmla="*/ 124180 h 156257"/>
                    <a:gd name="connsiteX4" fmla="*/ 53895 w 53895"/>
                    <a:gd name="connsiteY4" fmla="*/ 122884 h 156257"/>
                    <a:gd name="connsiteX5" fmla="*/ 53895 w 53895"/>
                    <a:gd name="connsiteY5" fmla="*/ 153451 h 156257"/>
                    <a:gd name="connsiteX6" fmla="*/ 36720 w 53895"/>
                    <a:gd name="connsiteY6" fmla="*/ 156258 h 156257"/>
                    <a:gd name="connsiteX7" fmla="*/ 0 w 53895"/>
                    <a:gd name="connsiteY7" fmla="*/ 120540 h 156257"/>
                    <a:gd name="connsiteX8" fmla="*/ 0 w 53895"/>
                    <a:gd name="connsiteY8" fmla="*/ 0 h 156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895" h="156257">
                      <a:moveTo>
                        <a:pt x="0" y="0"/>
                      </a:moveTo>
                      <a:lnTo>
                        <a:pt x="37367" y="0"/>
                      </a:lnTo>
                      <a:lnTo>
                        <a:pt x="37367" y="113631"/>
                      </a:lnTo>
                      <a:cubicBezTo>
                        <a:pt x="37367" y="120509"/>
                        <a:pt x="39737" y="124180"/>
                        <a:pt x="46600" y="124180"/>
                      </a:cubicBezTo>
                      <a:cubicBezTo>
                        <a:pt x="49186" y="124180"/>
                        <a:pt x="51741" y="123748"/>
                        <a:pt x="53895" y="122884"/>
                      </a:cubicBezTo>
                      <a:lnTo>
                        <a:pt x="53895" y="153451"/>
                      </a:lnTo>
                      <a:cubicBezTo>
                        <a:pt x="49802" y="155178"/>
                        <a:pt x="43799" y="156258"/>
                        <a:pt x="36720" y="156258"/>
                      </a:cubicBezTo>
                      <a:cubicBezTo>
                        <a:pt x="14374" y="156258"/>
                        <a:pt x="0" y="144413"/>
                        <a:pt x="0" y="120540"/>
                      </a:cubicBezTo>
                      <a:lnTo>
                        <a:pt x="0" y="0"/>
                      </a:lnTo>
                      <a:close/>
                    </a:path>
                  </a:pathLst>
                </a:custGeom>
                <a:solidFill>
                  <a:schemeClr val="bg1"/>
                </a:solidFill>
                <a:ln w="3075" cap="flat">
                  <a:noFill/>
                  <a:prstDash val="solid"/>
                  <a:miter/>
                </a:ln>
              </p:spPr>
              <p:txBody>
                <a:bodyPr rtlCol="0" anchor="ctr"/>
                <a:lstStyle/>
                <a:p>
                  <a:endParaRPr lang="en-IS"/>
                </a:p>
              </p:txBody>
            </p:sp>
          </p:grpSp>
          <p:grpSp>
            <p:nvGrpSpPr>
              <p:cNvPr id="68" name="Graphic 55">
                <a:extLst>
                  <a:ext uri="{FF2B5EF4-FFF2-40B4-BE49-F238E27FC236}">
                    <a16:creationId xmlns:a16="http://schemas.microsoft.com/office/drawing/2014/main" id="{AF18B0AD-3C28-64E2-5688-393F1CB5FD40}"/>
                  </a:ext>
                </a:extLst>
              </p:cNvPr>
              <p:cNvGrpSpPr/>
              <p:nvPr/>
            </p:nvGrpSpPr>
            <p:grpSpPr>
              <a:xfrm>
                <a:off x="12681211" y="254510"/>
                <a:ext cx="291422" cy="292096"/>
                <a:chOff x="12681211" y="254510"/>
                <a:chExt cx="291422" cy="292096"/>
              </a:xfrm>
              <a:solidFill>
                <a:schemeClr val="bg1"/>
              </a:solidFill>
            </p:grpSpPr>
            <p:sp>
              <p:nvSpPr>
                <p:cNvPr id="69" name="Freeform 68">
                  <a:extLst>
                    <a:ext uri="{FF2B5EF4-FFF2-40B4-BE49-F238E27FC236}">
                      <a16:creationId xmlns:a16="http://schemas.microsoft.com/office/drawing/2014/main" id="{90C54CF0-361D-8EC3-1D86-A86274F9841C}"/>
                    </a:ext>
                  </a:extLst>
                </p:cNvPr>
                <p:cNvSpPr/>
                <p:nvPr/>
              </p:nvSpPr>
              <p:spPr>
                <a:xfrm>
                  <a:off x="12681211" y="276193"/>
                  <a:ext cx="291422" cy="270412"/>
                </a:xfrm>
                <a:custGeom>
                  <a:avLst/>
                  <a:gdLst>
                    <a:gd name="connsiteX0" fmla="*/ 192065 w 291422"/>
                    <a:gd name="connsiteY0" fmla="*/ 59468 h 270412"/>
                    <a:gd name="connsiteX1" fmla="*/ 160824 w 291422"/>
                    <a:gd name="connsiteY1" fmla="*/ 84791 h 270412"/>
                    <a:gd name="connsiteX2" fmla="*/ 192189 w 291422"/>
                    <a:gd name="connsiteY2" fmla="*/ 104408 h 270412"/>
                    <a:gd name="connsiteX3" fmla="*/ 231679 w 291422"/>
                    <a:gd name="connsiteY3" fmla="*/ 114772 h 270412"/>
                    <a:gd name="connsiteX4" fmla="*/ 250670 w 291422"/>
                    <a:gd name="connsiteY4" fmla="*/ 152741 h 270412"/>
                    <a:gd name="connsiteX5" fmla="*/ 210533 w 291422"/>
                    <a:gd name="connsiteY5" fmla="*/ 204622 h 270412"/>
                    <a:gd name="connsiteX6" fmla="*/ 149189 w 291422"/>
                    <a:gd name="connsiteY6" fmla="*/ 211346 h 270412"/>
                    <a:gd name="connsiteX7" fmla="*/ 141187 w 291422"/>
                    <a:gd name="connsiteY7" fmla="*/ 211130 h 270412"/>
                    <a:gd name="connsiteX8" fmla="*/ 104251 w 291422"/>
                    <a:gd name="connsiteY8" fmla="*/ 206966 h 270412"/>
                    <a:gd name="connsiteX9" fmla="*/ 57743 w 291422"/>
                    <a:gd name="connsiteY9" fmla="*/ 182044 h 270412"/>
                    <a:gd name="connsiteX10" fmla="*/ 38321 w 291422"/>
                    <a:gd name="connsiteY10" fmla="*/ 104717 h 270412"/>
                    <a:gd name="connsiteX11" fmla="*/ 39152 w 291422"/>
                    <a:gd name="connsiteY11" fmla="*/ 91762 h 270412"/>
                    <a:gd name="connsiteX12" fmla="*/ 69408 w 291422"/>
                    <a:gd name="connsiteY12" fmla="*/ 0 h 270412"/>
                    <a:gd name="connsiteX13" fmla="*/ 0 w 291422"/>
                    <a:gd name="connsiteY13" fmla="*/ 124395 h 270412"/>
                    <a:gd name="connsiteX14" fmla="*/ 145711 w 291422"/>
                    <a:gd name="connsiteY14" fmla="*/ 270413 h 270412"/>
                    <a:gd name="connsiteX15" fmla="*/ 291422 w 291422"/>
                    <a:gd name="connsiteY15" fmla="*/ 124395 h 270412"/>
                    <a:gd name="connsiteX16" fmla="*/ 288036 w 291422"/>
                    <a:gd name="connsiteY16" fmla="*/ 93027 h 270412"/>
                    <a:gd name="connsiteX17" fmla="*/ 192127 w 291422"/>
                    <a:gd name="connsiteY17" fmla="*/ 59499 h 270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91422" h="270412">
                      <a:moveTo>
                        <a:pt x="192065" y="59468"/>
                      </a:moveTo>
                      <a:cubicBezTo>
                        <a:pt x="173167" y="59468"/>
                        <a:pt x="160824" y="65421"/>
                        <a:pt x="160824" y="84791"/>
                      </a:cubicBezTo>
                      <a:cubicBezTo>
                        <a:pt x="160824" y="95433"/>
                        <a:pt x="166457" y="103360"/>
                        <a:pt x="192189" y="104408"/>
                      </a:cubicBezTo>
                      <a:cubicBezTo>
                        <a:pt x="207794" y="105056"/>
                        <a:pt x="220937" y="107400"/>
                        <a:pt x="231679" y="114772"/>
                      </a:cubicBezTo>
                      <a:cubicBezTo>
                        <a:pt x="244914" y="123840"/>
                        <a:pt x="250485" y="138769"/>
                        <a:pt x="250670" y="152741"/>
                      </a:cubicBezTo>
                      <a:cubicBezTo>
                        <a:pt x="250947" y="170816"/>
                        <a:pt x="242852" y="193641"/>
                        <a:pt x="210533" y="204622"/>
                      </a:cubicBezTo>
                      <a:cubicBezTo>
                        <a:pt x="192250" y="210821"/>
                        <a:pt x="171074" y="211346"/>
                        <a:pt x="149189" y="211346"/>
                      </a:cubicBezTo>
                      <a:cubicBezTo>
                        <a:pt x="146511" y="211346"/>
                        <a:pt x="143864" y="211130"/>
                        <a:pt x="141187" y="211130"/>
                      </a:cubicBezTo>
                      <a:cubicBezTo>
                        <a:pt x="119241" y="211037"/>
                        <a:pt x="104251" y="206966"/>
                        <a:pt x="104251" y="206966"/>
                      </a:cubicBezTo>
                      <a:cubicBezTo>
                        <a:pt x="89415" y="203974"/>
                        <a:pt x="69624" y="197373"/>
                        <a:pt x="57743" y="182044"/>
                      </a:cubicBezTo>
                      <a:cubicBezTo>
                        <a:pt x="38290" y="156936"/>
                        <a:pt x="37767" y="122915"/>
                        <a:pt x="38321" y="104717"/>
                      </a:cubicBezTo>
                      <a:cubicBezTo>
                        <a:pt x="38444" y="100522"/>
                        <a:pt x="38721" y="96204"/>
                        <a:pt x="39152" y="91762"/>
                      </a:cubicBezTo>
                      <a:cubicBezTo>
                        <a:pt x="42199" y="61442"/>
                        <a:pt x="53434" y="27143"/>
                        <a:pt x="69408" y="0"/>
                      </a:cubicBezTo>
                      <a:cubicBezTo>
                        <a:pt x="27763" y="25693"/>
                        <a:pt x="0" y="71806"/>
                        <a:pt x="0" y="124395"/>
                      </a:cubicBezTo>
                      <a:cubicBezTo>
                        <a:pt x="0" y="205023"/>
                        <a:pt x="65222" y="270413"/>
                        <a:pt x="145711" y="270413"/>
                      </a:cubicBezTo>
                      <a:cubicBezTo>
                        <a:pt x="226200" y="270413"/>
                        <a:pt x="291422" y="205053"/>
                        <a:pt x="291422" y="124395"/>
                      </a:cubicBezTo>
                      <a:cubicBezTo>
                        <a:pt x="291422" y="113631"/>
                        <a:pt x="290253" y="103144"/>
                        <a:pt x="288036" y="93027"/>
                      </a:cubicBezTo>
                      <a:cubicBezTo>
                        <a:pt x="286374" y="91947"/>
                        <a:pt x="239312" y="59499"/>
                        <a:pt x="192127" y="59499"/>
                      </a:cubicBezTo>
                      <a:close/>
                    </a:path>
                  </a:pathLst>
                </a:custGeom>
                <a:solidFill>
                  <a:schemeClr val="bg1"/>
                </a:solidFill>
                <a:ln w="3075" cap="flat">
                  <a:noFill/>
                  <a:prstDash val="solid"/>
                  <a:miter/>
                </a:ln>
              </p:spPr>
              <p:txBody>
                <a:bodyPr rtlCol="0" anchor="ctr"/>
                <a:lstStyle/>
                <a:p>
                  <a:endParaRPr lang="en-IS"/>
                </a:p>
              </p:txBody>
            </p:sp>
            <p:sp>
              <p:nvSpPr>
                <p:cNvPr id="70" name="Freeform 69">
                  <a:extLst>
                    <a:ext uri="{FF2B5EF4-FFF2-40B4-BE49-F238E27FC236}">
                      <a16:creationId xmlns:a16="http://schemas.microsoft.com/office/drawing/2014/main" id="{892B0CE0-C7CE-F7BB-9A16-1EAAC82F7444}"/>
                    </a:ext>
                  </a:extLst>
                </p:cNvPr>
                <p:cNvSpPr/>
                <p:nvPr/>
              </p:nvSpPr>
              <p:spPr>
                <a:xfrm>
                  <a:off x="12747591" y="254510"/>
                  <a:ext cx="214146" cy="202061"/>
                </a:xfrm>
                <a:custGeom>
                  <a:avLst/>
                  <a:gdLst>
                    <a:gd name="connsiteX0" fmla="*/ 20388 w 214146"/>
                    <a:gd name="connsiteY0" fmla="*/ 35039 h 202061"/>
                    <a:gd name="connsiteX1" fmla="*/ 2043 w 214146"/>
                    <a:gd name="connsiteY1" fmla="*/ 102187 h 202061"/>
                    <a:gd name="connsiteX2" fmla="*/ 2474 w 214146"/>
                    <a:gd name="connsiteY2" fmla="*/ 154777 h 202061"/>
                    <a:gd name="connsiteX3" fmla="*/ 82840 w 214146"/>
                    <a:gd name="connsiteY3" fmla="*/ 202062 h 202061"/>
                    <a:gd name="connsiteX4" fmla="*/ 153480 w 214146"/>
                    <a:gd name="connsiteY4" fmla="*/ 173315 h 202061"/>
                    <a:gd name="connsiteX5" fmla="*/ 120022 w 214146"/>
                    <a:gd name="connsiteY5" fmla="*/ 154870 h 202061"/>
                    <a:gd name="connsiteX6" fmla="*/ 63634 w 214146"/>
                    <a:gd name="connsiteY6" fmla="*/ 102311 h 202061"/>
                    <a:gd name="connsiteX7" fmla="*/ 114543 w 214146"/>
                    <a:gd name="connsiteY7" fmla="*/ 55057 h 202061"/>
                    <a:gd name="connsiteX8" fmla="*/ 214146 w 214146"/>
                    <a:gd name="connsiteY8" fmla="*/ 90590 h 202061"/>
                    <a:gd name="connsiteX9" fmla="*/ 79331 w 214146"/>
                    <a:gd name="connsiteY9" fmla="*/ 0 h 202061"/>
                    <a:gd name="connsiteX10" fmla="*/ 34639 w 214146"/>
                    <a:gd name="connsiteY10" fmla="*/ 7002 h 202061"/>
                    <a:gd name="connsiteX11" fmla="*/ 20419 w 214146"/>
                    <a:gd name="connsiteY11" fmla="*/ 35008 h 202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4146" h="202061">
                      <a:moveTo>
                        <a:pt x="20388" y="35039"/>
                      </a:moveTo>
                      <a:cubicBezTo>
                        <a:pt x="11431" y="57525"/>
                        <a:pt x="5337" y="78221"/>
                        <a:pt x="2043" y="102187"/>
                      </a:cubicBezTo>
                      <a:cubicBezTo>
                        <a:pt x="-1558" y="128374"/>
                        <a:pt x="258" y="146727"/>
                        <a:pt x="2474" y="154777"/>
                      </a:cubicBezTo>
                      <a:cubicBezTo>
                        <a:pt x="12755" y="192376"/>
                        <a:pt x="27252" y="202062"/>
                        <a:pt x="82840" y="202062"/>
                      </a:cubicBezTo>
                      <a:cubicBezTo>
                        <a:pt x="138428" y="202062"/>
                        <a:pt x="153480" y="195091"/>
                        <a:pt x="153480" y="173315"/>
                      </a:cubicBezTo>
                      <a:cubicBezTo>
                        <a:pt x="153480" y="167393"/>
                        <a:pt x="149232" y="155024"/>
                        <a:pt x="120022" y="154870"/>
                      </a:cubicBezTo>
                      <a:cubicBezTo>
                        <a:pt x="101523" y="154777"/>
                        <a:pt x="60925" y="149441"/>
                        <a:pt x="63634" y="102311"/>
                      </a:cubicBezTo>
                      <a:cubicBezTo>
                        <a:pt x="65265" y="73780"/>
                        <a:pt x="88042" y="54934"/>
                        <a:pt x="114543" y="55057"/>
                      </a:cubicBezTo>
                      <a:cubicBezTo>
                        <a:pt x="172409" y="55304"/>
                        <a:pt x="209837" y="87197"/>
                        <a:pt x="214146" y="90590"/>
                      </a:cubicBezTo>
                      <a:cubicBezTo>
                        <a:pt x="192354" y="37445"/>
                        <a:pt x="140213" y="0"/>
                        <a:pt x="79331" y="0"/>
                      </a:cubicBezTo>
                      <a:cubicBezTo>
                        <a:pt x="63757" y="0"/>
                        <a:pt x="48736" y="2468"/>
                        <a:pt x="34639" y="7002"/>
                      </a:cubicBezTo>
                      <a:cubicBezTo>
                        <a:pt x="33254" y="8976"/>
                        <a:pt x="27283" y="17705"/>
                        <a:pt x="20419" y="35008"/>
                      </a:cubicBezTo>
                      <a:close/>
                    </a:path>
                  </a:pathLst>
                </a:custGeom>
                <a:solidFill>
                  <a:schemeClr val="bg1"/>
                </a:solidFill>
                <a:ln w="3075" cap="flat">
                  <a:noFill/>
                  <a:prstDash val="solid"/>
                  <a:miter/>
                </a:ln>
              </p:spPr>
              <p:txBody>
                <a:bodyPr rtlCol="0" anchor="ctr"/>
                <a:lstStyle/>
                <a:p>
                  <a:endParaRPr lang="en-IS"/>
                </a:p>
              </p:txBody>
            </p:sp>
          </p:grpSp>
        </p:grpSp>
        <p:grpSp>
          <p:nvGrpSpPr>
            <p:cNvPr id="71" name="Graphic 55">
              <a:extLst>
                <a:ext uri="{FF2B5EF4-FFF2-40B4-BE49-F238E27FC236}">
                  <a16:creationId xmlns:a16="http://schemas.microsoft.com/office/drawing/2014/main" id="{80FD29A7-3153-D83F-FDC2-C49DFFB3A413}"/>
                </a:ext>
              </a:extLst>
            </p:cNvPr>
            <p:cNvGrpSpPr/>
            <p:nvPr/>
          </p:nvGrpSpPr>
          <p:grpSpPr>
            <a:xfrm>
              <a:off x="13047921" y="521067"/>
              <a:ext cx="847919" cy="111995"/>
              <a:chOff x="13047921" y="521067"/>
              <a:chExt cx="847919" cy="111995"/>
            </a:xfrm>
            <a:solidFill>
              <a:schemeClr val="bg1"/>
            </a:solidFill>
          </p:grpSpPr>
          <p:grpSp>
            <p:nvGrpSpPr>
              <p:cNvPr id="72" name="Graphic 55">
                <a:extLst>
                  <a:ext uri="{FF2B5EF4-FFF2-40B4-BE49-F238E27FC236}">
                    <a16:creationId xmlns:a16="http://schemas.microsoft.com/office/drawing/2014/main" id="{FE1AEF2E-CE17-92B0-0357-E9303BFFF4EF}"/>
                  </a:ext>
                </a:extLst>
              </p:cNvPr>
              <p:cNvGrpSpPr/>
              <p:nvPr/>
            </p:nvGrpSpPr>
            <p:grpSpPr>
              <a:xfrm>
                <a:off x="13047921" y="546514"/>
                <a:ext cx="847919" cy="75291"/>
                <a:chOff x="13047921" y="546514"/>
                <a:chExt cx="847919" cy="75291"/>
              </a:xfrm>
              <a:solidFill>
                <a:schemeClr val="bg1"/>
              </a:solidFill>
            </p:grpSpPr>
            <p:sp>
              <p:nvSpPr>
                <p:cNvPr id="73" name="Freeform 72">
                  <a:extLst>
                    <a:ext uri="{FF2B5EF4-FFF2-40B4-BE49-F238E27FC236}">
                      <a16:creationId xmlns:a16="http://schemas.microsoft.com/office/drawing/2014/main" id="{2838C730-A20F-437B-533B-93488485A50C}"/>
                    </a:ext>
                  </a:extLst>
                </p:cNvPr>
                <p:cNvSpPr/>
                <p:nvPr/>
              </p:nvSpPr>
              <p:spPr>
                <a:xfrm>
                  <a:off x="13492103" y="546606"/>
                  <a:ext cx="44476" cy="54810"/>
                </a:xfrm>
                <a:custGeom>
                  <a:avLst/>
                  <a:gdLst>
                    <a:gd name="connsiteX0" fmla="*/ 23516 w 44476"/>
                    <a:gd name="connsiteY0" fmla="*/ 47408 h 54810"/>
                    <a:gd name="connsiteX1" fmla="*/ 28102 w 44476"/>
                    <a:gd name="connsiteY1" fmla="*/ 46637 h 54810"/>
                    <a:gd name="connsiteX2" fmla="*/ 31980 w 44476"/>
                    <a:gd name="connsiteY2" fmla="*/ 44478 h 54810"/>
                    <a:gd name="connsiteX3" fmla="*/ 34720 w 44476"/>
                    <a:gd name="connsiteY3" fmla="*/ 41239 h 54810"/>
                    <a:gd name="connsiteX4" fmla="*/ 35951 w 44476"/>
                    <a:gd name="connsiteY4" fmla="*/ 37167 h 54810"/>
                    <a:gd name="connsiteX5" fmla="*/ 44477 w 44476"/>
                    <a:gd name="connsiteY5" fmla="*/ 37167 h 54810"/>
                    <a:gd name="connsiteX6" fmla="*/ 42538 w 44476"/>
                    <a:gd name="connsiteY6" fmla="*/ 43892 h 54810"/>
                    <a:gd name="connsiteX7" fmla="*/ 37982 w 44476"/>
                    <a:gd name="connsiteY7" fmla="*/ 49505 h 54810"/>
                    <a:gd name="connsiteX8" fmla="*/ 31426 w 44476"/>
                    <a:gd name="connsiteY8" fmla="*/ 53361 h 54810"/>
                    <a:gd name="connsiteX9" fmla="*/ 23516 w 44476"/>
                    <a:gd name="connsiteY9" fmla="*/ 54810 h 54810"/>
                    <a:gd name="connsiteX10" fmla="*/ 13143 w 44476"/>
                    <a:gd name="connsiteY10" fmla="*/ 52682 h 54810"/>
                    <a:gd name="connsiteX11" fmla="*/ 5817 w 44476"/>
                    <a:gd name="connsiteY11" fmla="*/ 46945 h 54810"/>
                    <a:gd name="connsiteX12" fmla="*/ 1447 w 44476"/>
                    <a:gd name="connsiteY12" fmla="*/ 38555 h 54810"/>
                    <a:gd name="connsiteX13" fmla="*/ 0 w 44476"/>
                    <a:gd name="connsiteY13" fmla="*/ 28439 h 54810"/>
                    <a:gd name="connsiteX14" fmla="*/ 0 w 44476"/>
                    <a:gd name="connsiteY14" fmla="*/ 26372 h 54810"/>
                    <a:gd name="connsiteX15" fmla="*/ 1447 w 44476"/>
                    <a:gd name="connsiteY15" fmla="*/ 16255 h 54810"/>
                    <a:gd name="connsiteX16" fmla="*/ 5817 w 44476"/>
                    <a:gd name="connsiteY16" fmla="*/ 7865 h 54810"/>
                    <a:gd name="connsiteX17" fmla="*/ 13143 w 44476"/>
                    <a:gd name="connsiteY17" fmla="*/ 2128 h 54810"/>
                    <a:gd name="connsiteX18" fmla="*/ 23485 w 44476"/>
                    <a:gd name="connsiteY18" fmla="*/ 0 h 54810"/>
                    <a:gd name="connsiteX19" fmla="*/ 31888 w 44476"/>
                    <a:gd name="connsiteY19" fmla="*/ 1481 h 54810"/>
                    <a:gd name="connsiteX20" fmla="*/ 38413 w 44476"/>
                    <a:gd name="connsiteY20" fmla="*/ 5521 h 54810"/>
                    <a:gd name="connsiteX21" fmla="*/ 42722 w 44476"/>
                    <a:gd name="connsiteY21" fmla="*/ 11597 h 54810"/>
                    <a:gd name="connsiteX22" fmla="*/ 44477 w 44476"/>
                    <a:gd name="connsiteY22" fmla="*/ 19185 h 54810"/>
                    <a:gd name="connsiteX23" fmla="*/ 35951 w 44476"/>
                    <a:gd name="connsiteY23" fmla="*/ 19185 h 54810"/>
                    <a:gd name="connsiteX24" fmla="*/ 34812 w 44476"/>
                    <a:gd name="connsiteY24" fmla="*/ 14620 h 54810"/>
                    <a:gd name="connsiteX25" fmla="*/ 32257 w 44476"/>
                    <a:gd name="connsiteY25" fmla="*/ 10919 h 54810"/>
                    <a:gd name="connsiteX26" fmla="*/ 28441 w 44476"/>
                    <a:gd name="connsiteY26" fmla="*/ 8390 h 54810"/>
                    <a:gd name="connsiteX27" fmla="*/ 23485 w 44476"/>
                    <a:gd name="connsiteY27" fmla="*/ 7464 h 54810"/>
                    <a:gd name="connsiteX28" fmla="*/ 16529 w 44476"/>
                    <a:gd name="connsiteY28" fmla="*/ 9130 h 54810"/>
                    <a:gd name="connsiteX29" fmla="*/ 12096 w 44476"/>
                    <a:gd name="connsiteY29" fmla="*/ 13510 h 54810"/>
                    <a:gd name="connsiteX30" fmla="*/ 9726 w 44476"/>
                    <a:gd name="connsiteY30" fmla="*/ 19617 h 54810"/>
                    <a:gd name="connsiteX31" fmla="*/ 9049 w 44476"/>
                    <a:gd name="connsiteY31" fmla="*/ 26434 h 54810"/>
                    <a:gd name="connsiteX32" fmla="*/ 9049 w 44476"/>
                    <a:gd name="connsiteY32" fmla="*/ 28500 h 54810"/>
                    <a:gd name="connsiteX33" fmla="*/ 9726 w 44476"/>
                    <a:gd name="connsiteY33" fmla="*/ 35409 h 54810"/>
                    <a:gd name="connsiteX34" fmla="*/ 12066 w 44476"/>
                    <a:gd name="connsiteY34" fmla="*/ 41486 h 54810"/>
                    <a:gd name="connsiteX35" fmla="*/ 16498 w 44476"/>
                    <a:gd name="connsiteY35" fmla="*/ 45835 h 54810"/>
                    <a:gd name="connsiteX36" fmla="*/ 23516 w 44476"/>
                    <a:gd name="connsiteY36" fmla="*/ 47500 h 54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4476" h="54810">
                      <a:moveTo>
                        <a:pt x="23516" y="47408"/>
                      </a:moveTo>
                      <a:cubicBezTo>
                        <a:pt x="25116" y="47408"/>
                        <a:pt x="26625" y="47161"/>
                        <a:pt x="28102" y="46637"/>
                      </a:cubicBezTo>
                      <a:cubicBezTo>
                        <a:pt x="29579" y="46112"/>
                        <a:pt x="30872" y="45403"/>
                        <a:pt x="31980" y="44478"/>
                      </a:cubicBezTo>
                      <a:cubicBezTo>
                        <a:pt x="33088" y="43552"/>
                        <a:pt x="34012" y="42473"/>
                        <a:pt x="34720" y="41239"/>
                      </a:cubicBezTo>
                      <a:cubicBezTo>
                        <a:pt x="35427" y="39974"/>
                        <a:pt x="35828" y="38617"/>
                        <a:pt x="35951" y="37167"/>
                      </a:cubicBezTo>
                      <a:lnTo>
                        <a:pt x="44477" y="37167"/>
                      </a:lnTo>
                      <a:cubicBezTo>
                        <a:pt x="44354" y="39512"/>
                        <a:pt x="43707" y="41763"/>
                        <a:pt x="42538" y="43892"/>
                      </a:cubicBezTo>
                      <a:cubicBezTo>
                        <a:pt x="41368" y="46020"/>
                        <a:pt x="39860" y="47901"/>
                        <a:pt x="37982" y="49505"/>
                      </a:cubicBezTo>
                      <a:cubicBezTo>
                        <a:pt x="36105" y="51109"/>
                        <a:pt x="33919" y="52405"/>
                        <a:pt x="31426" y="53361"/>
                      </a:cubicBezTo>
                      <a:cubicBezTo>
                        <a:pt x="28933" y="54317"/>
                        <a:pt x="26286" y="54810"/>
                        <a:pt x="23516" y="54810"/>
                      </a:cubicBezTo>
                      <a:cubicBezTo>
                        <a:pt x="19545" y="54810"/>
                        <a:pt x="16098" y="54101"/>
                        <a:pt x="13143" y="52682"/>
                      </a:cubicBezTo>
                      <a:cubicBezTo>
                        <a:pt x="10188" y="51263"/>
                        <a:pt x="7757" y="49351"/>
                        <a:pt x="5817" y="46945"/>
                      </a:cubicBezTo>
                      <a:cubicBezTo>
                        <a:pt x="3878" y="44539"/>
                        <a:pt x="2401" y="41732"/>
                        <a:pt x="1447" y="38555"/>
                      </a:cubicBezTo>
                      <a:cubicBezTo>
                        <a:pt x="492" y="35348"/>
                        <a:pt x="0" y="31986"/>
                        <a:pt x="0" y="28439"/>
                      </a:cubicBezTo>
                      <a:lnTo>
                        <a:pt x="0" y="26372"/>
                      </a:lnTo>
                      <a:cubicBezTo>
                        <a:pt x="0" y="22825"/>
                        <a:pt x="492" y="19463"/>
                        <a:pt x="1447" y="16255"/>
                      </a:cubicBezTo>
                      <a:cubicBezTo>
                        <a:pt x="2401" y="13047"/>
                        <a:pt x="3847" y="10271"/>
                        <a:pt x="5817" y="7865"/>
                      </a:cubicBezTo>
                      <a:cubicBezTo>
                        <a:pt x="7787" y="5459"/>
                        <a:pt x="10219" y="3547"/>
                        <a:pt x="13143" y="2128"/>
                      </a:cubicBezTo>
                      <a:cubicBezTo>
                        <a:pt x="16067" y="709"/>
                        <a:pt x="19514" y="0"/>
                        <a:pt x="23485" y="0"/>
                      </a:cubicBezTo>
                      <a:cubicBezTo>
                        <a:pt x="26563" y="0"/>
                        <a:pt x="29364" y="494"/>
                        <a:pt x="31888" y="1481"/>
                      </a:cubicBezTo>
                      <a:cubicBezTo>
                        <a:pt x="34412" y="2468"/>
                        <a:pt x="36597" y="3794"/>
                        <a:pt x="38413" y="5521"/>
                      </a:cubicBezTo>
                      <a:cubicBezTo>
                        <a:pt x="40229" y="7248"/>
                        <a:pt x="41676" y="9253"/>
                        <a:pt x="42722" y="11597"/>
                      </a:cubicBezTo>
                      <a:cubicBezTo>
                        <a:pt x="43769" y="13942"/>
                        <a:pt x="44354" y="16471"/>
                        <a:pt x="44477" y="19185"/>
                      </a:cubicBezTo>
                      <a:lnTo>
                        <a:pt x="35951" y="19185"/>
                      </a:lnTo>
                      <a:cubicBezTo>
                        <a:pt x="35828" y="17550"/>
                        <a:pt x="35427" y="16039"/>
                        <a:pt x="34812" y="14620"/>
                      </a:cubicBezTo>
                      <a:cubicBezTo>
                        <a:pt x="34165" y="13201"/>
                        <a:pt x="33334" y="11968"/>
                        <a:pt x="32257" y="10919"/>
                      </a:cubicBezTo>
                      <a:cubicBezTo>
                        <a:pt x="31180" y="9870"/>
                        <a:pt x="29918" y="9007"/>
                        <a:pt x="28441" y="8390"/>
                      </a:cubicBezTo>
                      <a:cubicBezTo>
                        <a:pt x="26963" y="7773"/>
                        <a:pt x="25301" y="7464"/>
                        <a:pt x="23485" y="7464"/>
                      </a:cubicBezTo>
                      <a:cubicBezTo>
                        <a:pt x="20684" y="7464"/>
                        <a:pt x="18375" y="8020"/>
                        <a:pt x="16529" y="9130"/>
                      </a:cubicBezTo>
                      <a:cubicBezTo>
                        <a:pt x="14682" y="10240"/>
                        <a:pt x="13205" y="11690"/>
                        <a:pt x="12096" y="13510"/>
                      </a:cubicBezTo>
                      <a:cubicBezTo>
                        <a:pt x="10988" y="15330"/>
                        <a:pt x="10188" y="17365"/>
                        <a:pt x="9726" y="19617"/>
                      </a:cubicBezTo>
                      <a:cubicBezTo>
                        <a:pt x="9265" y="21869"/>
                        <a:pt x="9049" y="24151"/>
                        <a:pt x="9049" y="26434"/>
                      </a:cubicBezTo>
                      <a:lnTo>
                        <a:pt x="9049" y="28500"/>
                      </a:lnTo>
                      <a:cubicBezTo>
                        <a:pt x="9049" y="30844"/>
                        <a:pt x="9265" y="33158"/>
                        <a:pt x="9726" y="35409"/>
                      </a:cubicBezTo>
                      <a:cubicBezTo>
                        <a:pt x="10188" y="37661"/>
                        <a:pt x="10958" y="39697"/>
                        <a:pt x="12066" y="41486"/>
                      </a:cubicBezTo>
                      <a:cubicBezTo>
                        <a:pt x="13174" y="43275"/>
                        <a:pt x="14651" y="44724"/>
                        <a:pt x="16498" y="45835"/>
                      </a:cubicBezTo>
                      <a:cubicBezTo>
                        <a:pt x="18345" y="46945"/>
                        <a:pt x="20684" y="47500"/>
                        <a:pt x="23516" y="47500"/>
                      </a:cubicBezTo>
                      <a:close/>
                    </a:path>
                  </a:pathLst>
                </a:custGeom>
                <a:solidFill>
                  <a:schemeClr val="bg1"/>
                </a:solidFill>
                <a:ln w="3075" cap="flat">
                  <a:noFill/>
                  <a:prstDash val="solid"/>
                  <a:miter/>
                </a:ln>
              </p:spPr>
              <p:txBody>
                <a:bodyPr rtlCol="0" anchor="ctr"/>
                <a:lstStyle/>
                <a:p>
                  <a:endParaRPr lang="en-IS"/>
                </a:p>
              </p:txBody>
            </p:sp>
            <p:sp>
              <p:nvSpPr>
                <p:cNvPr id="74" name="Freeform 73">
                  <a:extLst>
                    <a:ext uri="{FF2B5EF4-FFF2-40B4-BE49-F238E27FC236}">
                      <a16:creationId xmlns:a16="http://schemas.microsoft.com/office/drawing/2014/main" id="{24EE24A4-4CD0-CD68-3794-8C45B14AAEF0}"/>
                    </a:ext>
                  </a:extLst>
                </p:cNvPr>
                <p:cNvSpPr/>
                <p:nvPr/>
              </p:nvSpPr>
              <p:spPr>
                <a:xfrm>
                  <a:off x="13544274" y="546544"/>
                  <a:ext cx="48077" cy="54841"/>
                </a:xfrm>
                <a:custGeom>
                  <a:avLst/>
                  <a:gdLst>
                    <a:gd name="connsiteX0" fmla="*/ 62 w 48077"/>
                    <a:gd name="connsiteY0" fmla="*/ 26927 h 54841"/>
                    <a:gd name="connsiteX1" fmla="*/ 1754 w 48077"/>
                    <a:gd name="connsiteY1" fmla="*/ 16255 h 54841"/>
                    <a:gd name="connsiteX2" fmla="*/ 6525 w 48077"/>
                    <a:gd name="connsiteY2" fmla="*/ 7742 h 54841"/>
                    <a:gd name="connsiteX3" fmla="*/ 14066 w 48077"/>
                    <a:gd name="connsiteY3" fmla="*/ 2067 h 54841"/>
                    <a:gd name="connsiteX4" fmla="*/ 24008 w 48077"/>
                    <a:gd name="connsiteY4" fmla="*/ 0 h 54841"/>
                    <a:gd name="connsiteX5" fmla="*/ 34073 w 48077"/>
                    <a:gd name="connsiteY5" fmla="*/ 2067 h 54841"/>
                    <a:gd name="connsiteX6" fmla="*/ 41645 w 48077"/>
                    <a:gd name="connsiteY6" fmla="*/ 7742 h 54841"/>
                    <a:gd name="connsiteX7" fmla="*/ 46416 w 48077"/>
                    <a:gd name="connsiteY7" fmla="*/ 16255 h 54841"/>
                    <a:gd name="connsiteX8" fmla="*/ 48078 w 48077"/>
                    <a:gd name="connsiteY8" fmla="*/ 26927 h 54841"/>
                    <a:gd name="connsiteX9" fmla="*/ 48078 w 48077"/>
                    <a:gd name="connsiteY9" fmla="*/ 28007 h 54841"/>
                    <a:gd name="connsiteX10" fmla="*/ 46416 w 48077"/>
                    <a:gd name="connsiteY10" fmla="*/ 38679 h 54841"/>
                    <a:gd name="connsiteX11" fmla="*/ 41645 w 48077"/>
                    <a:gd name="connsiteY11" fmla="*/ 47192 h 54841"/>
                    <a:gd name="connsiteX12" fmla="*/ 34073 w 48077"/>
                    <a:gd name="connsiteY12" fmla="*/ 52806 h 54841"/>
                    <a:gd name="connsiteX13" fmla="*/ 24070 w 48077"/>
                    <a:gd name="connsiteY13" fmla="*/ 54841 h 54841"/>
                    <a:gd name="connsiteX14" fmla="*/ 14066 w 48077"/>
                    <a:gd name="connsiteY14" fmla="*/ 52806 h 54841"/>
                    <a:gd name="connsiteX15" fmla="*/ 6494 w 48077"/>
                    <a:gd name="connsiteY15" fmla="*/ 47192 h 54841"/>
                    <a:gd name="connsiteX16" fmla="*/ 1693 w 48077"/>
                    <a:gd name="connsiteY16" fmla="*/ 38679 h 54841"/>
                    <a:gd name="connsiteX17" fmla="*/ 0 w 48077"/>
                    <a:gd name="connsiteY17" fmla="*/ 28007 h 54841"/>
                    <a:gd name="connsiteX18" fmla="*/ 0 w 48077"/>
                    <a:gd name="connsiteY18" fmla="*/ 26927 h 54841"/>
                    <a:gd name="connsiteX19" fmla="*/ 9142 w 48077"/>
                    <a:gd name="connsiteY19" fmla="*/ 28007 h 54841"/>
                    <a:gd name="connsiteX20" fmla="*/ 10065 w 48077"/>
                    <a:gd name="connsiteY20" fmla="*/ 35471 h 54841"/>
                    <a:gd name="connsiteX21" fmla="*/ 12866 w 48077"/>
                    <a:gd name="connsiteY21" fmla="*/ 41640 h 54841"/>
                    <a:gd name="connsiteX22" fmla="*/ 17544 w 48077"/>
                    <a:gd name="connsiteY22" fmla="*/ 45866 h 54841"/>
                    <a:gd name="connsiteX23" fmla="*/ 24100 w 48077"/>
                    <a:gd name="connsiteY23" fmla="*/ 47439 h 54841"/>
                    <a:gd name="connsiteX24" fmla="*/ 30626 w 48077"/>
                    <a:gd name="connsiteY24" fmla="*/ 45866 h 54841"/>
                    <a:gd name="connsiteX25" fmla="*/ 35304 w 48077"/>
                    <a:gd name="connsiteY25" fmla="*/ 41640 h 54841"/>
                    <a:gd name="connsiteX26" fmla="*/ 38105 w 48077"/>
                    <a:gd name="connsiteY26" fmla="*/ 35471 h 54841"/>
                    <a:gd name="connsiteX27" fmla="*/ 39059 w 48077"/>
                    <a:gd name="connsiteY27" fmla="*/ 28007 h 54841"/>
                    <a:gd name="connsiteX28" fmla="*/ 39059 w 48077"/>
                    <a:gd name="connsiteY28" fmla="*/ 26927 h 54841"/>
                    <a:gd name="connsiteX29" fmla="*/ 38105 w 48077"/>
                    <a:gd name="connsiteY29" fmla="*/ 19463 h 54841"/>
                    <a:gd name="connsiteX30" fmla="*/ 35274 w 48077"/>
                    <a:gd name="connsiteY30" fmla="*/ 13263 h 54841"/>
                    <a:gd name="connsiteX31" fmla="*/ 30564 w 48077"/>
                    <a:gd name="connsiteY31" fmla="*/ 9007 h 54841"/>
                    <a:gd name="connsiteX32" fmla="*/ 23977 w 48077"/>
                    <a:gd name="connsiteY32" fmla="*/ 7434 h 54841"/>
                    <a:gd name="connsiteX33" fmla="*/ 17483 w 48077"/>
                    <a:gd name="connsiteY33" fmla="*/ 9007 h 54841"/>
                    <a:gd name="connsiteX34" fmla="*/ 12835 w 48077"/>
                    <a:gd name="connsiteY34" fmla="*/ 13263 h 54841"/>
                    <a:gd name="connsiteX35" fmla="*/ 10034 w 48077"/>
                    <a:gd name="connsiteY35" fmla="*/ 19463 h 54841"/>
                    <a:gd name="connsiteX36" fmla="*/ 9111 w 48077"/>
                    <a:gd name="connsiteY36" fmla="*/ 26927 h 54841"/>
                    <a:gd name="connsiteX37" fmla="*/ 9111 w 48077"/>
                    <a:gd name="connsiteY37" fmla="*/ 28007 h 54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8077" h="54841">
                      <a:moveTo>
                        <a:pt x="62" y="26927"/>
                      </a:moveTo>
                      <a:cubicBezTo>
                        <a:pt x="62" y="23072"/>
                        <a:pt x="616" y="19525"/>
                        <a:pt x="1754" y="16255"/>
                      </a:cubicBezTo>
                      <a:cubicBezTo>
                        <a:pt x="2862" y="12986"/>
                        <a:pt x="4463" y="10148"/>
                        <a:pt x="6525" y="7742"/>
                      </a:cubicBezTo>
                      <a:cubicBezTo>
                        <a:pt x="8588" y="5336"/>
                        <a:pt x="11111" y="3455"/>
                        <a:pt x="14066" y="2067"/>
                      </a:cubicBezTo>
                      <a:cubicBezTo>
                        <a:pt x="17021" y="679"/>
                        <a:pt x="20345" y="0"/>
                        <a:pt x="24008" y="0"/>
                      </a:cubicBezTo>
                      <a:cubicBezTo>
                        <a:pt x="27671" y="0"/>
                        <a:pt x="31088" y="679"/>
                        <a:pt x="34073" y="2067"/>
                      </a:cubicBezTo>
                      <a:cubicBezTo>
                        <a:pt x="37059" y="3455"/>
                        <a:pt x="39583" y="5336"/>
                        <a:pt x="41645" y="7742"/>
                      </a:cubicBezTo>
                      <a:cubicBezTo>
                        <a:pt x="43738" y="10148"/>
                        <a:pt x="45308" y="12986"/>
                        <a:pt x="46416" y="16255"/>
                      </a:cubicBezTo>
                      <a:cubicBezTo>
                        <a:pt x="47524" y="19525"/>
                        <a:pt x="48078" y="23102"/>
                        <a:pt x="48078" y="26927"/>
                      </a:cubicBezTo>
                      <a:lnTo>
                        <a:pt x="48078" y="28007"/>
                      </a:lnTo>
                      <a:cubicBezTo>
                        <a:pt x="48078" y="31862"/>
                        <a:pt x="47524" y="35409"/>
                        <a:pt x="46416" y="38679"/>
                      </a:cubicBezTo>
                      <a:cubicBezTo>
                        <a:pt x="45308" y="41948"/>
                        <a:pt x="43707" y="44786"/>
                        <a:pt x="41645" y="47192"/>
                      </a:cubicBezTo>
                      <a:cubicBezTo>
                        <a:pt x="39552" y="49598"/>
                        <a:pt x="37059" y="51448"/>
                        <a:pt x="34073" y="52806"/>
                      </a:cubicBezTo>
                      <a:cubicBezTo>
                        <a:pt x="31088" y="54163"/>
                        <a:pt x="27794" y="54841"/>
                        <a:pt x="24070" y="54841"/>
                      </a:cubicBezTo>
                      <a:cubicBezTo>
                        <a:pt x="20345" y="54841"/>
                        <a:pt x="17021" y="54163"/>
                        <a:pt x="14066" y="52806"/>
                      </a:cubicBezTo>
                      <a:cubicBezTo>
                        <a:pt x="11111" y="51448"/>
                        <a:pt x="8588" y="49567"/>
                        <a:pt x="6494" y="47192"/>
                      </a:cubicBezTo>
                      <a:cubicBezTo>
                        <a:pt x="4401" y="44786"/>
                        <a:pt x="2801" y="41979"/>
                        <a:pt x="1693" y="38679"/>
                      </a:cubicBezTo>
                      <a:cubicBezTo>
                        <a:pt x="585" y="35409"/>
                        <a:pt x="0" y="31831"/>
                        <a:pt x="0" y="28007"/>
                      </a:cubicBezTo>
                      <a:lnTo>
                        <a:pt x="0" y="26927"/>
                      </a:lnTo>
                      <a:close/>
                      <a:moveTo>
                        <a:pt x="9142" y="28007"/>
                      </a:moveTo>
                      <a:cubicBezTo>
                        <a:pt x="9142" y="30659"/>
                        <a:pt x="9449" y="33127"/>
                        <a:pt x="10065" y="35471"/>
                      </a:cubicBezTo>
                      <a:cubicBezTo>
                        <a:pt x="10681" y="37815"/>
                        <a:pt x="11604" y="39882"/>
                        <a:pt x="12866" y="41640"/>
                      </a:cubicBezTo>
                      <a:cubicBezTo>
                        <a:pt x="14128" y="43429"/>
                        <a:pt x="15667" y="44817"/>
                        <a:pt x="17544" y="45866"/>
                      </a:cubicBezTo>
                      <a:cubicBezTo>
                        <a:pt x="19422" y="46914"/>
                        <a:pt x="21607" y="47439"/>
                        <a:pt x="24100" y="47439"/>
                      </a:cubicBezTo>
                      <a:cubicBezTo>
                        <a:pt x="26594" y="47439"/>
                        <a:pt x="28748" y="46914"/>
                        <a:pt x="30626" y="45866"/>
                      </a:cubicBezTo>
                      <a:cubicBezTo>
                        <a:pt x="32503" y="44817"/>
                        <a:pt x="34073" y="43429"/>
                        <a:pt x="35304" y="41640"/>
                      </a:cubicBezTo>
                      <a:cubicBezTo>
                        <a:pt x="36535" y="39851"/>
                        <a:pt x="37459" y="37815"/>
                        <a:pt x="38105" y="35471"/>
                      </a:cubicBezTo>
                      <a:cubicBezTo>
                        <a:pt x="38752" y="33127"/>
                        <a:pt x="39059" y="30629"/>
                        <a:pt x="39059" y="28007"/>
                      </a:cubicBezTo>
                      <a:lnTo>
                        <a:pt x="39059" y="26927"/>
                      </a:lnTo>
                      <a:cubicBezTo>
                        <a:pt x="39059" y="24305"/>
                        <a:pt x="38752" y="21838"/>
                        <a:pt x="38105" y="19463"/>
                      </a:cubicBezTo>
                      <a:cubicBezTo>
                        <a:pt x="37459" y="17088"/>
                        <a:pt x="36535" y="15021"/>
                        <a:pt x="35274" y="13263"/>
                      </a:cubicBezTo>
                      <a:cubicBezTo>
                        <a:pt x="34012" y="11505"/>
                        <a:pt x="32442" y="10055"/>
                        <a:pt x="30564" y="9007"/>
                      </a:cubicBezTo>
                      <a:cubicBezTo>
                        <a:pt x="28687" y="7958"/>
                        <a:pt x="26471" y="7434"/>
                        <a:pt x="23977" y="7434"/>
                      </a:cubicBezTo>
                      <a:cubicBezTo>
                        <a:pt x="21484" y="7434"/>
                        <a:pt x="19360" y="7958"/>
                        <a:pt x="17483" y="9007"/>
                      </a:cubicBezTo>
                      <a:cubicBezTo>
                        <a:pt x="15605" y="10055"/>
                        <a:pt x="14066" y="11474"/>
                        <a:pt x="12835" y="13263"/>
                      </a:cubicBezTo>
                      <a:cubicBezTo>
                        <a:pt x="11604" y="15052"/>
                        <a:pt x="10650" y="17119"/>
                        <a:pt x="10034" y="19463"/>
                      </a:cubicBezTo>
                      <a:cubicBezTo>
                        <a:pt x="9419" y="21838"/>
                        <a:pt x="9111" y="24305"/>
                        <a:pt x="9111" y="26927"/>
                      </a:cubicBezTo>
                      <a:lnTo>
                        <a:pt x="9111" y="28007"/>
                      </a:lnTo>
                      <a:close/>
                    </a:path>
                  </a:pathLst>
                </a:custGeom>
                <a:solidFill>
                  <a:schemeClr val="bg1"/>
                </a:solidFill>
                <a:ln w="3075" cap="flat">
                  <a:noFill/>
                  <a:prstDash val="solid"/>
                  <a:miter/>
                </a:ln>
              </p:spPr>
              <p:txBody>
                <a:bodyPr rtlCol="0" anchor="ctr"/>
                <a:lstStyle/>
                <a:p>
                  <a:endParaRPr lang="en-IS"/>
                </a:p>
              </p:txBody>
            </p:sp>
            <p:sp>
              <p:nvSpPr>
                <p:cNvPr id="75" name="Freeform 74">
                  <a:extLst>
                    <a:ext uri="{FF2B5EF4-FFF2-40B4-BE49-F238E27FC236}">
                      <a16:creationId xmlns:a16="http://schemas.microsoft.com/office/drawing/2014/main" id="{A520889B-B1AD-32D3-9B40-749FF264ACA4}"/>
                    </a:ext>
                  </a:extLst>
                </p:cNvPr>
                <p:cNvSpPr/>
                <p:nvPr/>
              </p:nvSpPr>
              <p:spPr>
                <a:xfrm>
                  <a:off x="13603648" y="546544"/>
                  <a:ext cx="73994" cy="53854"/>
                </a:xfrm>
                <a:custGeom>
                  <a:avLst/>
                  <a:gdLst>
                    <a:gd name="connsiteX0" fmla="*/ 8495 w 73994"/>
                    <a:gd name="connsiteY0" fmla="*/ 987 h 53854"/>
                    <a:gd name="connsiteX1" fmla="*/ 8741 w 73994"/>
                    <a:gd name="connsiteY1" fmla="*/ 6847 h 53854"/>
                    <a:gd name="connsiteX2" fmla="*/ 15359 w 73994"/>
                    <a:gd name="connsiteY2" fmla="*/ 1820 h 53854"/>
                    <a:gd name="connsiteX3" fmla="*/ 24408 w 73994"/>
                    <a:gd name="connsiteY3" fmla="*/ 0 h 53854"/>
                    <a:gd name="connsiteX4" fmla="*/ 33458 w 73994"/>
                    <a:gd name="connsiteY4" fmla="*/ 2036 h 53854"/>
                    <a:gd name="connsiteX5" fmla="*/ 39490 w 73994"/>
                    <a:gd name="connsiteY5" fmla="*/ 8513 h 53854"/>
                    <a:gd name="connsiteX6" fmla="*/ 46354 w 73994"/>
                    <a:gd name="connsiteY6" fmla="*/ 2344 h 53854"/>
                    <a:gd name="connsiteX7" fmla="*/ 56327 w 73994"/>
                    <a:gd name="connsiteY7" fmla="*/ 0 h 53854"/>
                    <a:gd name="connsiteX8" fmla="*/ 63837 w 73994"/>
                    <a:gd name="connsiteY8" fmla="*/ 1110 h 53854"/>
                    <a:gd name="connsiteX9" fmla="*/ 69377 w 73994"/>
                    <a:gd name="connsiteY9" fmla="*/ 4565 h 53854"/>
                    <a:gd name="connsiteX10" fmla="*/ 72825 w 73994"/>
                    <a:gd name="connsiteY10" fmla="*/ 10518 h 53854"/>
                    <a:gd name="connsiteX11" fmla="*/ 73994 w 73994"/>
                    <a:gd name="connsiteY11" fmla="*/ 19124 h 53854"/>
                    <a:gd name="connsiteX12" fmla="*/ 73994 w 73994"/>
                    <a:gd name="connsiteY12" fmla="*/ 53854 h 53854"/>
                    <a:gd name="connsiteX13" fmla="*/ 64976 w 73994"/>
                    <a:gd name="connsiteY13" fmla="*/ 53854 h 53854"/>
                    <a:gd name="connsiteX14" fmla="*/ 64976 w 73994"/>
                    <a:gd name="connsiteY14" fmla="*/ 19062 h 53854"/>
                    <a:gd name="connsiteX15" fmla="*/ 64176 w 73994"/>
                    <a:gd name="connsiteY15" fmla="*/ 13541 h 53854"/>
                    <a:gd name="connsiteX16" fmla="*/ 61898 w 73994"/>
                    <a:gd name="connsiteY16" fmla="*/ 10024 h 53854"/>
                    <a:gd name="connsiteX17" fmla="*/ 58327 w 73994"/>
                    <a:gd name="connsiteY17" fmla="*/ 8205 h 53854"/>
                    <a:gd name="connsiteX18" fmla="*/ 53711 w 73994"/>
                    <a:gd name="connsiteY18" fmla="*/ 7680 h 53854"/>
                    <a:gd name="connsiteX19" fmla="*/ 48786 w 73994"/>
                    <a:gd name="connsiteY19" fmla="*/ 8575 h 53854"/>
                    <a:gd name="connsiteX20" fmla="*/ 45092 w 73994"/>
                    <a:gd name="connsiteY20" fmla="*/ 10950 h 53854"/>
                    <a:gd name="connsiteX21" fmla="*/ 42661 w 73994"/>
                    <a:gd name="connsiteY21" fmla="*/ 14466 h 53854"/>
                    <a:gd name="connsiteX22" fmla="*/ 41522 w 73994"/>
                    <a:gd name="connsiteY22" fmla="*/ 18784 h 53854"/>
                    <a:gd name="connsiteX23" fmla="*/ 41522 w 73994"/>
                    <a:gd name="connsiteY23" fmla="*/ 53854 h 53854"/>
                    <a:gd name="connsiteX24" fmla="*/ 32442 w 73994"/>
                    <a:gd name="connsiteY24" fmla="*/ 53854 h 53854"/>
                    <a:gd name="connsiteX25" fmla="*/ 32442 w 73994"/>
                    <a:gd name="connsiteY25" fmla="*/ 19124 h 53854"/>
                    <a:gd name="connsiteX26" fmla="*/ 31642 w 73994"/>
                    <a:gd name="connsiteY26" fmla="*/ 13880 h 53854"/>
                    <a:gd name="connsiteX27" fmla="*/ 29364 w 73994"/>
                    <a:gd name="connsiteY27" fmla="*/ 10333 h 53854"/>
                    <a:gd name="connsiteX28" fmla="*/ 25824 w 73994"/>
                    <a:gd name="connsiteY28" fmla="*/ 8328 h 53854"/>
                    <a:gd name="connsiteX29" fmla="*/ 21176 w 73994"/>
                    <a:gd name="connsiteY29" fmla="*/ 7680 h 53854"/>
                    <a:gd name="connsiteX30" fmla="*/ 13420 w 73994"/>
                    <a:gd name="connsiteY30" fmla="*/ 9778 h 53854"/>
                    <a:gd name="connsiteX31" fmla="*/ 9018 w 73994"/>
                    <a:gd name="connsiteY31" fmla="*/ 15237 h 53854"/>
                    <a:gd name="connsiteX32" fmla="*/ 9018 w 73994"/>
                    <a:gd name="connsiteY32" fmla="*/ 53823 h 53854"/>
                    <a:gd name="connsiteX33" fmla="*/ 0 w 73994"/>
                    <a:gd name="connsiteY33" fmla="*/ 53823 h 53854"/>
                    <a:gd name="connsiteX34" fmla="*/ 0 w 73994"/>
                    <a:gd name="connsiteY34" fmla="*/ 956 h 53854"/>
                    <a:gd name="connsiteX35" fmla="*/ 8526 w 73994"/>
                    <a:gd name="connsiteY35" fmla="*/ 956 h 53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3994" h="53854">
                      <a:moveTo>
                        <a:pt x="8495" y="987"/>
                      </a:moveTo>
                      <a:lnTo>
                        <a:pt x="8741" y="6847"/>
                      </a:lnTo>
                      <a:cubicBezTo>
                        <a:pt x="10557" y="4688"/>
                        <a:pt x="12774" y="3023"/>
                        <a:pt x="15359" y="1820"/>
                      </a:cubicBezTo>
                      <a:cubicBezTo>
                        <a:pt x="17945" y="617"/>
                        <a:pt x="20961" y="0"/>
                        <a:pt x="24408" y="0"/>
                      </a:cubicBezTo>
                      <a:cubicBezTo>
                        <a:pt x="27856" y="0"/>
                        <a:pt x="30841" y="679"/>
                        <a:pt x="33458" y="2036"/>
                      </a:cubicBezTo>
                      <a:cubicBezTo>
                        <a:pt x="36074" y="3393"/>
                        <a:pt x="38074" y="5552"/>
                        <a:pt x="39490" y="8513"/>
                      </a:cubicBezTo>
                      <a:cubicBezTo>
                        <a:pt x="41245" y="5984"/>
                        <a:pt x="43522" y="3917"/>
                        <a:pt x="46354" y="2344"/>
                      </a:cubicBezTo>
                      <a:cubicBezTo>
                        <a:pt x="49186" y="771"/>
                        <a:pt x="52479" y="0"/>
                        <a:pt x="56327" y="0"/>
                      </a:cubicBezTo>
                      <a:cubicBezTo>
                        <a:pt x="59159" y="0"/>
                        <a:pt x="61652" y="370"/>
                        <a:pt x="63837" y="1110"/>
                      </a:cubicBezTo>
                      <a:cubicBezTo>
                        <a:pt x="66022" y="1851"/>
                        <a:pt x="67869" y="2992"/>
                        <a:pt x="69377" y="4565"/>
                      </a:cubicBezTo>
                      <a:cubicBezTo>
                        <a:pt x="70886" y="6138"/>
                        <a:pt x="72024" y="8112"/>
                        <a:pt x="72825" y="10518"/>
                      </a:cubicBezTo>
                      <a:cubicBezTo>
                        <a:pt x="73625" y="12924"/>
                        <a:pt x="73994" y="15792"/>
                        <a:pt x="73994" y="19124"/>
                      </a:cubicBezTo>
                      <a:lnTo>
                        <a:pt x="73994" y="53854"/>
                      </a:lnTo>
                      <a:lnTo>
                        <a:pt x="64976" y="53854"/>
                      </a:lnTo>
                      <a:lnTo>
                        <a:pt x="64976" y="19062"/>
                      </a:lnTo>
                      <a:cubicBezTo>
                        <a:pt x="64976" y="16841"/>
                        <a:pt x="64699" y="15021"/>
                        <a:pt x="64176" y="13541"/>
                      </a:cubicBezTo>
                      <a:cubicBezTo>
                        <a:pt x="63652" y="12060"/>
                        <a:pt x="62883" y="10888"/>
                        <a:pt x="61898" y="10024"/>
                      </a:cubicBezTo>
                      <a:cubicBezTo>
                        <a:pt x="60913" y="9130"/>
                        <a:pt x="59743" y="8544"/>
                        <a:pt x="58327" y="8205"/>
                      </a:cubicBezTo>
                      <a:cubicBezTo>
                        <a:pt x="56912" y="7865"/>
                        <a:pt x="55373" y="7680"/>
                        <a:pt x="53711" y="7680"/>
                      </a:cubicBezTo>
                      <a:cubicBezTo>
                        <a:pt x="51864" y="7680"/>
                        <a:pt x="50202" y="7989"/>
                        <a:pt x="48786" y="8575"/>
                      </a:cubicBezTo>
                      <a:cubicBezTo>
                        <a:pt x="47370" y="9161"/>
                        <a:pt x="46139" y="9963"/>
                        <a:pt x="45092" y="10950"/>
                      </a:cubicBezTo>
                      <a:cubicBezTo>
                        <a:pt x="44076" y="11937"/>
                        <a:pt x="43245" y="13109"/>
                        <a:pt x="42661" y="14466"/>
                      </a:cubicBezTo>
                      <a:cubicBezTo>
                        <a:pt x="42076" y="15823"/>
                        <a:pt x="41676" y="17273"/>
                        <a:pt x="41522" y="18784"/>
                      </a:cubicBezTo>
                      <a:lnTo>
                        <a:pt x="41522" y="53854"/>
                      </a:lnTo>
                      <a:lnTo>
                        <a:pt x="32442" y="53854"/>
                      </a:lnTo>
                      <a:lnTo>
                        <a:pt x="32442" y="19124"/>
                      </a:lnTo>
                      <a:cubicBezTo>
                        <a:pt x="32442" y="17057"/>
                        <a:pt x="32165" y="15330"/>
                        <a:pt x="31642" y="13880"/>
                      </a:cubicBezTo>
                      <a:cubicBezTo>
                        <a:pt x="31118" y="12430"/>
                        <a:pt x="30349" y="11258"/>
                        <a:pt x="29364" y="10333"/>
                      </a:cubicBezTo>
                      <a:cubicBezTo>
                        <a:pt x="28379" y="9408"/>
                        <a:pt x="27209" y="8760"/>
                        <a:pt x="25824" y="8328"/>
                      </a:cubicBezTo>
                      <a:cubicBezTo>
                        <a:pt x="24439" y="7896"/>
                        <a:pt x="22900" y="7680"/>
                        <a:pt x="21176" y="7680"/>
                      </a:cubicBezTo>
                      <a:cubicBezTo>
                        <a:pt x="17945" y="7680"/>
                        <a:pt x="15359" y="8390"/>
                        <a:pt x="13420" y="9778"/>
                      </a:cubicBezTo>
                      <a:cubicBezTo>
                        <a:pt x="11481" y="11166"/>
                        <a:pt x="10003" y="13016"/>
                        <a:pt x="9018" y="15237"/>
                      </a:cubicBezTo>
                      <a:lnTo>
                        <a:pt x="9018" y="53823"/>
                      </a:lnTo>
                      <a:lnTo>
                        <a:pt x="0" y="53823"/>
                      </a:lnTo>
                      <a:lnTo>
                        <a:pt x="0" y="956"/>
                      </a:lnTo>
                      <a:lnTo>
                        <a:pt x="8526" y="956"/>
                      </a:lnTo>
                      <a:close/>
                    </a:path>
                  </a:pathLst>
                </a:custGeom>
                <a:solidFill>
                  <a:schemeClr val="bg1"/>
                </a:solidFill>
                <a:ln w="3075" cap="flat">
                  <a:noFill/>
                  <a:prstDash val="solid"/>
                  <a:miter/>
                </a:ln>
              </p:spPr>
              <p:txBody>
                <a:bodyPr rtlCol="0" anchor="ctr"/>
                <a:lstStyle/>
                <a:p>
                  <a:endParaRPr lang="en-IS"/>
                </a:p>
              </p:txBody>
            </p:sp>
            <p:sp>
              <p:nvSpPr>
                <p:cNvPr id="76" name="Freeform 75">
                  <a:extLst>
                    <a:ext uri="{FF2B5EF4-FFF2-40B4-BE49-F238E27FC236}">
                      <a16:creationId xmlns:a16="http://schemas.microsoft.com/office/drawing/2014/main" id="{3F6448B4-7A64-B064-AAB8-380475727A25}"/>
                    </a:ext>
                  </a:extLst>
                </p:cNvPr>
                <p:cNvSpPr/>
                <p:nvPr/>
              </p:nvSpPr>
              <p:spPr>
                <a:xfrm>
                  <a:off x="13691217" y="546544"/>
                  <a:ext cx="44599" cy="74180"/>
                </a:xfrm>
                <a:custGeom>
                  <a:avLst/>
                  <a:gdLst>
                    <a:gd name="connsiteX0" fmla="*/ 44538 w 44599"/>
                    <a:gd name="connsiteY0" fmla="*/ 28007 h 74180"/>
                    <a:gd name="connsiteX1" fmla="*/ 43184 w 44599"/>
                    <a:gd name="connsiteY1" fmla="*/ 38741 h 74180"/>
                    <a:gd name="connsiteX2" fmla="*/ 39213 w 44599"/>
                    <a:gd name="connsiteY2" fmla="*/ 47254 h 74180"/>
                    <a:gd name="connsiteX3" fmla="*/ 32811 w 44599"/>
                    <a:gd name="connsiteY3" fmla="*/ 52836 h 74180"/>
                    <a:gd name="connsiteX4" fmla="*/ 24131 w 44599"/>
                    <a:gd name="connsiteY4" fmla="*/ 54841 h 74180"/>
                    <a:gd name="connsiteX5" fmla="*/ 15421 w 44599"/>
                    <a:gd name="connsiteY5" fmla="*/ 53268 h 74180"/>
                    <a:gd name="connsiteX6" fmla="*/ 9019 w 44599"/>
                    <a:gd name="connsiteY6" fmla="*/ 48734 h 74180"/>
                    <a:gd name="connsiteX7" fmla="*/ 9019 w 44599"/>
                    <a:gd name="connsiteY7" fmla="*/ 74181 h 74180"/>
                    <a:gd name="connsiteX8" fmla="*/ 0 w 44599"/>
                    <a:gd name="connsiteY8" fmla="*/ 74181 h 74180"/>
                    <a:gd name="connsiteX9" fmla="*/ 0 w 44599"/>
                    <a:gd name="connsiteY9" fmla="*/ 987 h 74180"/>
                    <a:gd name="connsiteX10" fmla="*/ 8249 w 44599"/>
                    <a:gd name="connsiteY10" fmla="*/ 987 h 74180"/>
                    <a:gd name="connsiteX11" fmla="*/ 8680 w 44599"/>
                    <a:gd name="connsiteY11" fmla="*/ 6847 h 74180"/>
                    <a:gd name="connsiteX12" fmla="*/ 15174 w 44599"/>
                    <a:gd name="connsiteY12" fmla="*/ 1758 h 74180"/>
                    <a:gd name="connsiteX13" fmla="*/ 24008 w 44599"/>
                    <a:gd name="connsiteY13" fmla="*/ 0 h 74180"/>
                    <a:gd name="connsiteX14" fmla="*/ 32811 w 44599"/>
                    <a:gd name="connsiteY14" fmla="*/ 1943 h 74180"/>
                    <a:gd name="connsiteX15" fmla="*/ 39275 w 44599"/>
                    <a:gd name="connsiteY15" fmla="*/ 7434 h 74180"/>
                    <a:gd name="connsiteX16" fmla="*/ 43246 w 44599"/>
                    <a:gd name="connsiteY16" fmla="*/ 15947 h 74180"/>
                    <a:gd name="connsiteX17" fmla="*/ 44600 w 44599"/>
                    <a:gd name="connsiteY17" fmla="*/ 26958 h 74180"/>
                    <a:gd name="connsiteX18" fmla="*/ 44600 w 44599"/>
                    <a:gd name="connsiteY18" fmla="*/ 27976 h 74180"/>
                    <a:gd name="connsiteX19" fmla="*/ 35520 w 44599"/>
                    <a:gd name="connsiteY19" fmla="*/ 26989 h 74180"/>
                    <a:gd name="connsiteX20" fmla="*/ 34689 w 44599"/>
                    <a:gd name="connsiteY20" fmla="*/ 19525 h 74180"/>
                    <a:gd name="connsiteX21" fmla="*/ 32103 w 44599"/>
                    <a:gd name="connsiteY21" fmla="*/ 13387 h 74180"/>
                    <a:gd name="connsiteX22" fmla="*/ 27671 w 44599"/>
                    <a:gd name="connsiteY22" fmla="*/ 9222 h 74180"/>
                    <a:gd name="connsiteX23" fmla="*/ 21269 w 44599"/>
                    <a:gd name="connsiteY23" fmla="*/ 7680 h 74180"/>
                    <a:gd name="connsiteX24" fmla="*/ 17114 w 44599"/>
                    <a:gd name="connsiteY24" fmla="*/ 8205 h 74180"/>
                    <a:gd name="connsiteX25" fmla="*/ 13728 w 44599"/>
                    <a:gd name="connsiteY25" fmla="*/ 9716 h 74180"/>
                    <a:gd name="connsiteX26" fmla="*/ 11050 w 44599"/>
                    <a:gd name="connsiteY26" fmla="*/ 12029 h 74180"/>
                    <a:gd name="connsiteX27" fmla="*/ 8988 w 44599"/>
                    <a:gd name="connsiteY27" fmla="*/ 14929 h 74180"/>
                    <a:gd name="connsiteX28" fmla="*/ 8988 w 44599"/>
                    <a:gd name="connsiteY28" fmla="*/ 40190 h 74180"/>
                    <a:gd name="connsiteX29" fmla="*/ 11050 w 44599"/>
                    <a:gd name="connsiteY29" fmla="*/ 43090 h 74180"/>
                    <a:gd name="connsiteX30" fmla="*/ 13728 w 44599"/>
                    <a:gd name="connsiteY30" fmla="*/ 45372 h 74180"/>
                    <a:gd name="connsiteX31" fmla="*/ 17144 w 44599"/>
                    <a:gd name="connsiteY31" fmla="*/ 46853 h 74180"/>
                    <a:gd name="connsiteX32" fmla="*/ 21392 w 44599"/>
                    <a:gd name="connsiteY32" fmla="*/ 47377 h 74180"/>
                    <a:gd name="connsiteX33" fmla="*/ 27702 w 44599"/>
                    <a:gd name="connsiteY33" fmla="*/ 45804 h 74180"/>
                    <a:gd name="connsiteX34" fmla="*/ 32103 w 44599"/>
                    <a:gd name="connsiteY34" fmla="*/ 41609 h 74180"/>
                    <a:gd name="connsiteX35" fmla="*/ 34689 w 44599"/>
                    <a:gd name="connsiteY35" fmla="*/ 35440 h 74180"/>
                    <a:gd name="connsiteX36" fmla="*/ 35520 w 44599"/>
                    <a:gd name="connsiteY36" fmla="*/ 27945 h 74180"/>
                    <a:gd name="connsiteX37" fmla="*/ 35520 w 44599"/>
                    <a:gd name="connsiteY37" fmla="*/ 26927 h 74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4599" h="74180">
                      <a:moveTo>
                        <a:pt x="44538" y="28007"/>
                      </a:moveTo>
                      <a:cubicBezTo>
                        <a:pt x="44538" y="31893"/>
                        <a:pt x="44077" y="35471"/>
                        <a:pt x="43184" y="38741"/>
                      </a:cubicBezTo>
                      <a:cubicBezTo>
                        <a:pt x="42261" y="42010"/>
                        <a:pt x="40937" y="44848"/>
                        <a:pt x="39213" y="47254"/>
                      </a:cubicBezTo>
                      <a:cubicBezTo>
                        <a:pt x="37490" y="49659"/>
                        <a:pt x="35335" y="51510"/>
                        <a:pt x="32811" y="52836"/>
                      </a:cubicBezTo>
                      <a:cubicBezTo>
                        <a:pt x="30287" y="54163"/>
                        <a:pt x="27394" y="54841"/>
                        <a:pt x="24131" y="54841"/>
                      </a:cubicBezTo>
                      <a:cubicBezTo>
                        <a:pt x="20869" y="54841"/>
                        <a:pt x="17914" y="54317"/>
                        <a:pt x="15421" y="53268"/>
                      </a:cubicBezTo>
                      <a:cubicBezTo>
                        <a:pt x="12928" y="52220"/>
                        <a:pt x="10804" y="50708"/>
                        <a:pt x="9019" y="48734"/>
                      </a:cubicBezTo>
                      <a:lnTo>
                        <a:pt x="9019" y="74181"/>
                      </a:lnTo>
                      <a:lnTo>
                        <a:pt x="0" y="74181"/>
                      </a:lnTo>
                      <a:lnTo>
                        <a:pt x="0" y="987"/>
                      </a:lnTo>
                      <a:lnTo>
                        <a:pt x="8249" y="987"/>
                      </a:lnTo>
                      <a:lnTo>
                        <a:pt x="8680" y="6847"/>
                      </a:lnTo>
                      <a:cubicBezTo>
                        <a:pt x="10465" y="4627"/>
                        <a:pt x="12620" y="2930"/>
                        <a:pt x="15174" y="1758"/>
                      </a:cubicBezTo>
                      <a:cubicBezTo>
                        <a:pt x="17729" y="586"/>
                        <a:pt x="20653" y="0"/>
                        <a:pt x="24008" y="0"/>
                      </a:cubicBezTo>
                      <a:cubicBezTo>
                        <a:pt x="27363" y="0"/>
                        <a:pt x="30257" y="648"/>
                        <a:pt x="32811" y="1943"/>
                      </a:cubicBezTo>
                      <a:cubicBezTo>
                        <a:pt x="35366" y="3239"/>
                        <a:pt x="37520" y="5089"/>
                        <a:pt x="39275" y="7434"/>
                      </a:cubicBezTo>
                      <a:cubicBezTo>
                        <a:pt x="41029" y="9778"/>
                        <a:pt x="42353" y="12615"/>
                        <a:pt x="43246" y="15947"/>
                      </a:cubicBezTo>
                      <a:cubicBezTo>
                        <a:pt x="44138" y="19247"/>
                        <a:pt x="44600" y="22917"/>
                        <a:pt x="44600" y="26958"/>
                      </a:cubicBezTo>
                      <a:lnTo>
                        <a:pt x="44600" y="27976"/>
                      </a:lnTo>
                      <a:close/>
                      <a:moveTo>
                        <a:pt x="35520" y="26989"/>
                      </a:moveTo>
                      <a:cubicBezTo>
                        <a:pt x="35520" y="24336"/>
                        <a:pt x="35243" y="21869"/>
                        <a:pt x="34689" y="19525"/>
                      </a:cubicBezTo>
                      <a:cubicBezTo>
                        <a:pt x="34135" y="17211"/>
                        <a:pt x="33273" y="15145"/>
                        <a:pt x="32103" y="13387"/>
                      </a:cubicBezTo>
                      <a:cubicBezTo>
                        <a:pt x="30934" y="11628"/>
                        <a:pt x="29456" y="10240"/>
                        <a:pt x="27671" y="9222"/>
                      </a:cubicBezTo>
                      <a:cubicBezTo>
                        <a:pt x="25886" y="8205"/>
                        <a:pt x="23762" y="7680"/>
                        <a:pt x="21269" y="7680"/>
                      </a:cubicBezTo>
                      <a:cubicBezTo>
                        <a:pt x="19730" y="7680"/>
                        <a:pt x="18345" y="7865"/>
                        <a:pt x="17114" y="8205"/>
                      </a:cubicBezTo>
                      <a:cubicBezTo>
                        <a:pt x="15882" y="8544"/>
                        <a:pt x="14744" y="9068"/>
                        <a:pt x="13728" y="9716"/>
                      </a:cubicBezTo>
                      <a:cubicBezTo>
                        <a:pt x="12712" y="10364"/>
                        <a:pt x="11819" y="11135"/>
                        <a:pt x="11050" y="12029"/>
                      </a:cubicBezTo>
                      <a:cubicBezTo>
                        <a:pt x="10280" y="12924"/>
                        <a:pt x="9573" y="13880"/>
                        <a:pt x="8988" y="14929"/>
                      </a:cubicBezTo>
                      <a:lnTo>
                        <a:pt x="8988" y="40190"/>
                      </a:lnTo>
                      <a:cubicBezTo>
                        <a:pt x="9573" y="41239"/>
                        <a:pt x="10250" y="42195"/>
                        <a:pt x="11050" y="43090"/>
                      </a:cubicBezTo>
                      <a:cubicBezTo>
                        <a:pt x="11850" y="43984"/>
                        <a:pt x="12712" y="44755"/>
                        <a:pt x="13728" y="45372"/>
                      </a:cubicBezTo>
                      <a:cubicBezTo>
                        <a:pt x="14744" y="46020"/>
                        <a:pt x="15882" y="46513"/>
                        <a:pt x="17144" y="46853"/>
                      </a:cubicBezTo>
                      <a:cubicBezTo>
                        <a:pt x="18406" y="47192"/>
                        <a:pt x="19822" y="47377"/>
                        <a:pt x="21392" y="47377"/>
                      </a:cubicBezTo>
                      <a:cubicBezTo>
                        <a:pt x="23824" y="47377"/>
                        <a:pt x="25947" y="46853"/>
                        <a:pt x="27702" y="45804"/>
                      </a:cubicBezTo>
                      <a:cubicBezTo>
                        <a:pt x="29487" y="44755"/>
                        <a:pt x="30934" y="43367"/>
                        <a:pt x="32103" y="41609"/>
                      </a:cubicBezTo>
                      <a:cubicBezTo>
                        <a:pt x="33273" y="39851"/>
                        <a:pt x="34135" y="37784"/>
                        <a:pt x="34689" y="35440"/>
                      </a:cubicBezTo>
                      <a:cubicBezTo>
                        <a:pt x="35243" y="33065"/>
                        <a:pt x="35520" y="30567"/>
                        <a:pt x="35520" y="27945"/>
                      </a:cubicBezTo>
                      <a:lnTo>
                        <a:pt x="35520" y="26927"/>
                      </a:lnTo>
                      <a:close/>
                    </a:path>
                  </a:pathLst>
                </a:custGeom>
                <a:solidFill>
                  <a:schemeClr val="bg1"/>
                </a:solidFill>
                <a:ln w="3075" cap="flat">
                  <a:noFill/>
                  <a:prstDash val="solid"/>
                  <a:miter/>
                </a:ln>
              </p:spPr>
              <p:txBody>
                <a:bodyPr rtlCol="0" anchor="ctr"/>
                <a:lstStyle/>
                <a:p>
                  <a:endParaRPr lang="en-IS"/>
                </a:p>
              </p:txBody>
            </p:sp>
            <p:sp>
              <p:nvSpPr>
                <p:cNvPr id="77" name="Freeform 76">
                  <a:extLst>
                    <a:ext uri="{FF2B5EF4-FFF2-40B4-BE49-F238E27FC236}">
                      <a16:creationId xmlns:a16="http://schemas.microsoft.com/office/drawing/2014/main" id="{A6058EB4-6E69-1123-796F-15B7CC516394}"/>
                    </a:ext>
                  </a:extLst>
                </p:cNvPr>
                <p:cNvSpPr/>
                <p:nvPr/>
              </p:nvSpPr>
              <p:spPr>
                <a:xfrm>
                  <a:off x="13745789" y="546514"/>
                  <a:ext cx="43491" cy="54872"/>
                </a:xfrm>
                <a:custGeom>
                  <a:avLst/>
                  <a:gdLst>
                    <a:gd name="connsiteX0" fmla="*/ 34012 w 43491"/>
                    <a:gd name="connsiteY0" fmla="*/ 53885 h 54872"/>
                    <a:gd name="connsiteX1" fmla="*/ 33242 w 43491"/>
                    <a:gd name="connsiteY1" fmla="*/ 51418 h 54872"/>
                    <a:gd name="connsiteX2" fmla="*/ 32750 w 43491"/>
                    <a:gd name="connsiteY2" fmla="*/ 48302 h 54872"/>
                    <a:gd name="connsiteX3" fmla="*/ 29887 w 43491"/>
                    <a:gd name="connsiteY3" fmla="*/ 50832 h 54872"/>
                    <a:gd name="connsiteX4" fmla="*/ 26440 w 43491"/>
                    <a:gd name="connsiteY4" fmla="*/ 52929 h 54872"/>
                    <a:gd name="connsiteX5" fmla="*/ 22377 w 43491"/>
                    <a:gd name="connsiteY5" fmla="*/ 54348 h 54872"/>
                    <a:gd name="connsiteX6" fmla="*/ 17760 w 43491"/>
                    <a:gd name="connsiteY6" fmla="*/ 54872 h 54872"/>
                    <a:gd name="connsiteX7" fmla="*/ 10434 w 43491"/>
                    <a:gd name="connsiteY7" fmla="*/ 53638 h 54872"/>
                    <a:gd name="connsiteX8" fmla="*/ 4832 w 43491"/>
                    <a:gd name="connsiteY8" fmla="*/ 50307 h 54872"/>
                    <a:gd name="connsiteX9" fmla="*/ 1262 w 43491"/>
                    <a:gd name="connsiteY9" fmla="*/ 45341 h 54872"/>
                    <a:gd name="connsiteX10" fmla="*/ 0 w 43491"/>
                    <a:gd name="connsiteY10" fmla="*/ 39203 h 54872"/>
                    <a:gd name="connsiteX11" fmla="*/ 1662 w 43491"/>
                    <a:gd name="connsiteY11" fmla="*/ 31708 h 54872"/>
                    <a:gd name="connsiteX12" fmla="*/ 6402 w 43491"/>
                    <a:gd name="connsiteY12" fmla="*/ 26249 h 54872"/>
                    <a:gd name="connsiteX13" fmla="*/ 13882 w 43491"/>
                    <a:gd name="connsiteY13" fmla="*/ 22917 h 54872"/>
                    <a:gd name="connsiteX14" fmla="*/ 23670 w 43491"/>
                    <a:gd name="connsiteY14" fmla="*/ 21807 h 54872"/>
                    <a:gd name="connsiteX15" fmla="*/ 32627 w 43491"/>
                    <a:gd name="connsiteY15" fmla="*/ 21807 h 54872"/>
                    <a:gd name="connsiteX16" fmla="*/ 32627 w 43491"/>
                    <a:gd name="connsiteY16" fmla="*/ 17643 h 54872"/>
                    <a:gd name="connsiteX17" fmla="*/ 29795 w 43491"/>
                    <a:gd name="connsiteY17" fmla="*/ 10086 h 54872"/>
                    <a:gd name="connsiteX18" fmla="*/ 21453 w 43491"/>
                    <a:gd name="connsiteY18" fmla="*/ 7279 h 54872"/>
                    <a:gd name="connsiteX19" fmla="*/ 16837 w 43491"/>
                    <a:gd name="connsiteY19" fmla="*/ 7958 h 54872"/>
                    <a:gd name="connsiteX20" fmla="*/ 13266 w 43491"/>
                    <a:gd name="connsiteY20" fmla="*/ 9778 h 54872"/>
                    <a:gd name="connsiteX21" fmla="*/ 10958 w 43491"/>
                    <a:gd name="connsiteY21" fmla="*/ 12430 h 54872"/>
                    <a:gd name="connsiteX22" fmla="*/ 10127 w 43491"/>
                    <a:gd name="connsiteY22" fmla="*/ 15607 h 54872"/>
                    <a:gd name="connsiteX23" fmla="*/ 1046 w 43491"/>
                    <a:gd name="connsiteY23" fmla="*/ 15607 h 54872"/>
                    <a:gd name="connsiteX24" fmla="*/ 2524 w 43491"/>
                    <a:gd name="connsiteY24" fmla="*/ 9994 h 54872"/>
                    <a:gd name="connsiteX25" fmla="*/ 6741 w 43491"/>
                    <a:gd name="connsiteY25" fmla="*/ 4997 h 54872"/>
                    <a:gd name="connsiteX26" fmla="*/ 13358 w 43491"/>
                    <a:gd name="connsiteY26" fmla="*/ 1388 h 54872"/>
                    <a:gd name="connsiteX27" fmla="*/ 22007 w 43491"/>
                    <a:gd name="connsiteY27" fmla="*/ 0 h 54872"/>
                    <a:gd name="connsiteX28" fmla="*/ 29918 w 43491"/>
                    <a:gd name="connsiteY28" fmla="*/ 1110 h 54872"/>
                    <a:gd name="connsiteX29" fmla="*/ 36135 w 43491"/>
                    <a:gd name="connsiteY29" fmla="*/ 4442 h 54872"/>
                    <a:gd name="connsiteX30" fmla="*/ 40167 w 43491"/>
                    <a:gd name="connsiteY30" fmla="*/ 9994 h 54872"/>
                    <a:gd name="connsiteX31" fmla="*/ 41645 w 43491"/>
                    <a:gd name="connsiteY31" fmla="*/ 17766 h 54872"/>
                    <a:gd name="connsiteX32" fmla="*/ 41645 w 43491"/>
                    <a:gd name="connsiteY32" fmla="*/ 42349 h 54872"/>
                    <a:gd name="connsiteX33" fmla="*/ 42107 w 43491"/>
                    <a:gd name="connsiteY33" fmla="*/ 47994 h 54872"/>
                    <a:gd name="connsiteX34" fmla="*/ 43492 w 43491"/>
                    <a:gd name="connsiteY34" fmla="*/ 53114 h 54872"/>
                    <a:gd name="connsiteX35" fmla="*/ 43492 w 43491"/>
                    <a:gd name="connsiteY35" fmla="*/ 53885 h 54872"/>
                    <a:gd name="connsiteX36" fmla="*/ 34042 w 43491"/>
                    <a:gd name="connsiteY36" fmla="*/ 53885 h 54872"/>
                    <a:gd name="connsiteX37" fmla="*/ 19053 w 43491"/>
                    <a:gd name="connsiteY37" fmla="*/ 47007 h 54872"/>
                    <a:gd name="connsiteX38" fmla="*/ 23639 w 43491"/>
                    <a:gd name="connsiteY38" fmla="*/ 46328 h 54872"/>
                    <a:gd name="connsiteX39" fmla="*/ 27548 w 43491"/>
                    <a:gd name="connsiteY39" fmla="*/ 44539 h 54872"/>
                    <a:gd name="connsiteX40" fmla="*/ 30595 w 43491"/>
                    <a:gd name="connsiteY40" fmla="*/ 42010 h 54872"/>
                    <a:gd name="connsiteX41" fmla="*/ 32627 w 43491"/>
                    <a:gd name="connsiteY41" fmla="*/ 39080 h 54872"/>
                    <a:gd name="connsiteX42" fmla="*/ 32627 w 43491"/>
                    <a:gd name="connsiteY42" fmla="*/ 28223 h 54872"/>
                    <a:gd name="connsiteX43" fmla="*/ 25116 w 43491"/>
                    <a:gd name="connsiteY43" fmla="*/ 28223 h 54872"/>
                    <a:gd name="connsiteX44" fmla="*/ 13174 w 43491"/>
                    <a:gd name="connsiteY44" fmla="*/ 30628 h 54872"/>
                    <a:gd name="connsiteX45" fmla="*/ 8988 w 43491"/>
                    <a:gd name="connsiteY45" fmla="*/ 37939 h 54872"/>
                    <a:gd name="connsiteX46" fmla="*/ 9634 w 43491"/>
                    <a:gd name="connsiteY46" fmla="*/ 41517 h 54872"/>
                    <a:gd name="connsiteX47" fmla="*/ 11573 w 43491"/>
                    <a:gd name="connsiteY47" fmla="*/ 44385 h 54872"/>
                    <a:gd name="connsiteX48" fmla="*/ 14744 w 43491"/>
                    <a:gd name="connsiteY48" fmla="*/ 46297 h 54872"/>
                    <a:gd name="connsiteX49" fmla="*/ 19114 w 43491"/>
                    <a:gd name="connsiteY49" fmla="*/ 47007 h 5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43491" h="54872">
                      <a:moveTo>
                        <a:pt x="34012" y="53885"/>
                      </a:moveTo>
                      <a:cubicBezTo>
                        <a:pt x="33673" y="53237"/>
                        <a:pt x="33427" y="52405"/>
                        <a:pt x="33242" y="51418"/>
                      </a:cubicBezTo>
                      <a:cubicBezTo>
                        <a:pt x="33057" y="50431"/>
                        <a:pt x="32873" y="49382"/>
                        <a:pt x="32750" y="48302"/>
                      </a:cubicBezTo>
                      <a:cubicBezTo>
                        <a:pt x="31919" y="49197"/>
                        <a:pt x="30964" y="50030"/>
                        <a:pt x="29887" y="50832"/>
                      </a:cubicBezTo>
                      <a:cubicBezTo>
                        <a:pt x="28810" y="51634"/>
                        <a:pt x="27671" y="52343"/>
                        <a:pt x="26440" y="52929"/>
                      </a:cubicBezTo>
                      <a:cubicBezTo>
                        <a:pt x="25209" y="53515"/>
                        <a:pt x="23823" y="54009"/>
                        <a:pt x="22377" y="54348"/>
                      </a:cubicBezTo>
                      <a:cubicBezTo>
                        <a:pt x="20899" y="54687"/>
                        <a:pt x="19360" y="54872"/>
                        <a:pt x="17760" y="54872"/>
                      </a:cubicBezTo>
                      <a:cubicBezTo>
                        <a:pt x="15051" y="54872"/>
                        <a:pt x="12620" y="54471"/>
                        <a:pt x="10434" y="53638"/>
                      </a:cubicBezTo>
                      <a:cubicBezTo>
                        <a:pt x="8249" y="52806"/>
                        <a:pt x="6371" y="51726"/>
                        <a:pt x="4832" y="50307"/>
                      </a:cubicBezTo>
                      <a:cubicBezTo>
                        <a:pt x="3293" y="48888"/>
                        <a:pt x="2093" y="47254"/>
                        <a:pt x="1262" y="45341"/>
                      </a:cubicBezTo>
                      <a:cubicBezTo>
                        <a:pt x="431" y="43429"/>
                        <a:pt x="0" y="41393"/>
                        <a:pt x="0" y="39203"/>
                      </a:cubicBezTo>
                      <a:cubicBezTo>
                        <a:pt x="0" y="36366"/>
                        <a:pt x="554" y="33867"/>
                        <a:pt x="1662" y="31708"/>
                      </a:cubicBezTo>
                      <a:cubicBezTo>
                        <a:pt x="2770" y="29549"/>
                        <a:pt x="4340" y="27729"/>
                        <a:pt x="6402" y="26249"/>
                      </a:cubicBezTo>
                      <a:cubicBezTo>
                        <a:pt x="8464" y="24768"/>
                        <a:pt x="10958" y="23688"/>
                        <a:pt x="13882" y="22917"/>
                      </a:cubicBezTo>
                      <a:cubicBezTo>
                        <a:pt x="16806" y="22146"/>
                        <a:pt x="20068" y="21807"/>
                        <a:pt x="23670" y="21807"/>
                      </a:cubicBezTo>
                      <a:lnTo>
                        <a:pt x="32627" y="21807"/>
                      </a:lnTo>
                      <a:lnTo>
                        <a:pt x="32627" y="17643"/>
                      </a:lnTo>
                      <a:cubicBezTo>
                        <a:pt x="32627" y="14497"/>
                        <a:pt x="31672" y="11968"/>
                        <a:pt x="29795" y="10086"/>
                      </a:cubicBezTo>
                      <a:cubicBezTo>
                        <a:pt x="27917" y="8205"/>
                        <a:pt x="25116" y="7279"/>
                        <a:pt x="21453" y="7279"/>
                      </a:cubicBezTo>
                      <a:cubicBezTo>
                        <a:pt x="19761" y="7279"/>
                        <a:pt x="18222" y="7495"/>
                        <a:pt x="16837" y="7958"/>
                      </a:cubicBezTo>
                      <a:cubicBezTo>
                        <a:pt x="15451" y="8421"/>
                        <a:pt x="14251" y="9037"/>
                        <a:pt x="13266" y="9778"/>
                      </a:cubicBezTo>
                      <a:cubicBezTo>
                        <a:pt x="12281" y="10518"/>
                        <a:pt x="11512" y="11443"/>
                        <a:pt x="10958" y="12430"/>
                      </a:cubicBezTo>
                      <a:cubicBezTo>
                        <a:pt x="10404" y="13417"/>
                        <a:pt x="10127" y="14497"/>
                        <a:pt x="10127" y="15607"/>
                      </a:cubicBezTo>
                      <a:lnTo>
                        <a:pt x="1046" y="15607"/>
                      </a:lnTo>
                      <a:cubicBezTo>
                        <a:pt x="1046" y="13726"/>
                        <a:pt x="1539" y="11844"/>
                        <a:pt x="2524" y="9994"/>
                      </a:cubicBezTo>
                      <a:cubicBezTo>
                        <a:pt x="3509" y="8143"/>
                        <a:pt x="4925" y="6477"/>
                        <a:pt x="6741" y="4997"/>
                      </a:cubicBezTo>
                      <a:cubicBezTo>
                        <a:pt x="8557" y="3516"/>
                        <a:pt x="10773" y="2313"/>
                        <a:pt x="13358" y="1388"/>
                      </a:cubicBezTo>
                      <a:cubicBezTo>
                        <a:pt x="15944" y="463"/>
                        <a:pt x="18837" y="0"/>
                        <a:pt x="22007" y="0"/>
                      </a:cubicBezTo>
                      <a:cubicBezTo>
                        <a:pt x="24870" y="0"/>
                        <a:pt x="27517" y="370"/>
                        <a:pt x="29918" y="1110"/>
                      </a:cubicBezTo>
                      <a:cubicBezTo>
                        <a:pt x="32350" y="1851"/>
                        <a:pt x="34412" y="2961"/>
                        <a:pt x="36135" y="4442"/>
                      </a:cubicBezTo>
                      <a:cubicBezTo>
                        <a:pt x="37859" y="5922"/>
                        <a:pt x="39213" y="7773"/>
                        <a:pt x="40167" y="9994"/>
                      </a:cubicBezTo>
                      <a:cubicBezTo>
                        <a:pt x="41122" y="12214"/>
                        <a:pt x="41645" y="14805"/>
                        <a:pt x="41645" y="17766"/>
                      </a:cubicBezTo>
                      <a:lnTo>
                        <a:pt x="41645" y="42349"/>
                      </a:lnTo>
                      <a:cubicBezTo>
                        <a:pt x="41645" y="44138"/>
                        <a:pt x="41799" y="46020"/>
                        <a:pt x="42107" y="47994"/>
                      </a:cubicBezTo>
                      <a:cubicBezTo>
                        <a:pt x="42414" y="49968"/>
                        <a:pt x="42876" y="51664"/>
                        <a:pt x="43492" y="53114"/>
                      </a:cubicBezTo>
                      <a:lnTo>
                        <a:pt x="43492" y="53885"/>
                      </a:lnTo>
                      <a:lnTo>
                        <a:pt x="34042" y="53885"/>
                      </a:lnTo>
                      <a:close/>
                      <a:moveTo>
                        <a:pt x="19053" y="47007"/>
                      </a:moveTo>
                      <a:cubicBezTo>
                        <a:pt x="20684" y="47007"/>
                        <a:pt x="22192" y="46791"/>
                        <a:pt x="23639" y="46328"/>
                      </a:cubicBezTo>
                      <a:cubicBezTo>
                        <a:pt x="25055" y="45866"/>
                        <a:pt x="26378" y="45280"/>
                        <a:pt x="27548" y="44539"/>
                      </a:cubicBezTo>
                      <a:cubicBezTo>
                        <a:pt x="28717" y="43799"/>
                        <a:pt x="29733" y="42966"/>
                        <a:pt x="30595" y="42010"/>
                      </a:cubicBezTo>
                      <a:cubicBezTo>
                        <a:pt x="31457" y="41054"/>
                        <a:pt x="32134" y="40098"/>
                        <a:pt x="32627" y="39080"/>
                      </a:cubicBezTo>
                      <a:lnTo>
                        <a:pt x="32627" y="28223"/>
                      </a:lnTo>
                      <a:lnTo>
                        <a:pt x="25116" y="28223"/>
                      </a:lnTo>
                      <a:cubicBezTo>
                        <a:pt x="19945" y="28223"/>
                        <a:pt x="15975" y="29025"/>
                        <a:pt x="13174" y="30628"/>
                      </a:cubicBezTo>
                      <a:cubicBezTo>
                        <a:pt x="10373" y="32232"/>
                        <a:pt x="8988" y="34669"/>
                        <a:pt x="8988" y="37939"/>
                      </a:cubicBezTo>
                      <a:cubicBezTo>
                        <a:pt x="8988" y="39203"/>
                        <a:pt x="9203" y="40406"/>
                        <a:pt x="9634" y="41517"/>
                      </a:cubicBezTo>
                      <a:cubicBezTo>
                        <a:pt x="10065" y="42627"/>
                        <a:pt x="10711" y="43583"/>
                        <a:pt x="11573" y="44385"/>
                      </a:cubicBezTo>
                      <a:cubicBezTo>
                        <a:pt x="12435" y="45187"/>
                        <a:pt x="13482" y="45804"/>
                        <a:pt x="14744" y="46297"/>
                      </a:cubicBezTo>
                      <a:cubicBezTo>
                        <a:pt x="16005" y="46791"/>
                        <a:pt x="17452" y="47007"/>
                        <a:pt x="19114" y="47007"/>
                      </a:cubicBezTo>
                      <a:close/>
                    </a:path>
                  </a:pathLst>
                </a:custGeom>
                <a:solidFill>
                  <a:schemeClr val="bg1"/>
                </a:solidFill>
                <a:ln w="3075" cap="flat">
                  <a:noFill/>
                  <a:prstDash val="solid"/>
                  <a:miter/>
                </a:ln>
              </p:spPr>
              <p:txBody>
                <a:bodyPr rtlCol="0" anchor="ctr"/>
                <a:lstStyle/>
                <a:p>
                  <a:endParaRPr lang="en-IS"/>
                </a:p>
              </p:txBody>
            </p:sp>
            <p:sp>
              <p:nvSpPr>
                <p:cNvPr id="78" name="Freeform 77">
                  <a:extLst>
                    <a:ext uri="{FF2B5EF4-FFF2-40B4-BE49-F238E27FC236}">
                      <a16:creationId xmlns:a16="http://schemas.microsoft.com/office/drawing/2014/main" id="{0115D809-2EE9-66DA-AC61-824E0130B054}"/>
                    </a:ext>
                  </a:extLst>
                </p:cNvPr>
                <p:cNvSpPr/>
                <p:nvPr/>
              </p:nvSpPr>
              <p:spPr>
                <a:xfrm>
                  <a:off x="13801562" y="546544"/>
                  <a:ext cx="41491" cy="53823"/>
                </a:xfrm>
                <a:custGeom>
                  <a:avLst/>
                  <a:gdLst>
                    <a:gd name="connsiteX0" fmla="*/ 8495 w 41491"/>
                    <a:gd name="connsiteY0" fmla="*/ 987 h 53823"/>
                    <a:gd name="connsiteX1" fmla="*/ 8803 w 41491"/>
                    <a:gd name="connsiteY1" fmla="*/ 7619 h 53823"/>
                    <a:gd name="connsiteX2" fmla="*/ 15636 w 41491"/>
                    <a:gd name="connsiteY2" fmla="*/ 2036 h 53823"/>
                    <a:gd name="connsiteX3" fmla="*/ 24593 w 41491"/>
                    <a:gd name="connsiteY3" fmla="*/ 0 h 53823"/>
                    <a:gd name="connsiteX4" fmla="*/ 31580 w 41491"/>
                    <a:gd name="connsiteY4" fmla="*/ 1049 h 53823"/>
                    <a:gd name="connsiteX5" fmla="*/ 36905 w 41491"/>
                    <a:gd name="connsiteY5" fmla="*/ 4411 h 53823"/>
                    <a:gd name="connsiteX6" fmla="*/ 40291 w 41491"/>
                    <a:gd name="connsiteY6" fmla="*/ 10364 h 53823"/>
                    <a:gd name="connsiteX7" fmla="*/ 41491 w 41491"/>
                    <a:gd name="connsiteY7" fmla="*/ 19185 h 53823"/>
                    <a:gd name="connsiteX8" fmla="*/ 41491 w 41491"/>
                    <a:gd name="connsiteY8" fmla="*/ 53823 h 53823"/>
                    <a:gd name="connsiteX9" fmla="*/ 32473 w 41491"/>
                    <a:gd name="connsiteY9" fmla="*/ 53823 h 53823"/>
                    <a:gd name="connsiteX10" fmla="*/ 32473 w 41491"/>
                    <a:gd name="connsiteY10" fmla="*/ 19093 h 53823"/>
                    <a:gd name="connsiteX11" fmla="*/ 31795 w 41491"/>
                    <a:gd name="connsiteY11" fmla="*/ 13849 h 53823"/>
                    <a:gd name="connsiteX12" fmla="*/ 29764 w 41491"/>
                    <a:gd name="connsiteY12" fmla="*/ 10302 h 53823"/>
                    <a:gd name="connsiteX13" fmla="*/ 26440 w 41491"/>
                    <a:gd name="connsiteY13" fmla="*/ 8297 h 53823"/>
                    <a:gd name="connsiteX14" fmla="*/ 21884 w 41491"/>
                    <a:gd name="connsiteY14" fmla="*/ 7649 h 53823"/>
                    <a:gd name="connsiteX15" fmla="*/ 14189 w 41491"/>
                    <a:gd name="connsiteY15" fmla="*/ 9994 h 53823"/>
                    <a:gd name="connsiteX16" fmla="*/ 9018 w 41491"/>
                    <a:gd name="connsiteY16" fmla="*/ 16162 h 53823"/>
                    <a:gd name="connsiteX17" fmla="*/ 9018 w 41491"/>
                    <a:gd name="connsiteY17" fmla="*/ 53823 h 53823"/>
                    <a:gd name="connsiteX18" fmla="*/ 0 w 41491"/>
                    <a:gd name="connsiteY18" fmla="*/ 53823 h 53823"/>
                    <a:gd name="connsiteX19" fmla="*/ 0 w 41491"/>
                    <a:gd name="connsiteY19" fmla="*/ 956 h 53823"/>
                    <a:gd name="connsiteX20" fmla="*/ 8526 w 41491"/>
                    <a:gd name="connsiteY20" fmla="*/ 956 h 53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491" h="53823">
                      <a:moveTo>
                        <a:pt x="8495" y="987"/>
                      </a:moveTo>
                      <a:lnTo>
                        <a:pt x="8803" y="7619"/>
                      </a:lnTo>
                      <a:cubicBezTo>
                        <a:pt x="10681" y="5244"/>
                        <a:pt x="12958" y="3362"/>
                        <a:pt x="15636" y="2036"/>
                      </a:cubicBezTo>
                      <a:cubicBezTo>
                        <a:pt x="18314" y="679"/>
                        <a:pt x="21300" y="0"/>
                        <a:pt x="24593" y="0"/>
                      </a:cubicBezTo>
                      <a:cubicBezTo>
                        <a:pt x="27148" y="0"/>
                        <a:pt x="29487" y="339"/>
                        <a:pt x="31580" y="1049"/>
                      </a:cubicBezTo>
                      <a:cubicBezTo>
                        <a:pt x="33673" y="1758"/>
                        <a:pt x="35427" y="2869"/>
                        <a:pt x="36905" y="4411"/>
                      </a:cubicBezTo>
                      <a:cubicBezTo>
                        <a:pt x="38382" y="5953"/>
                        <a:pt x="39490" y="7958"/>
                        <a:pt x="40291" y="10364"/>
                      </a:cubicBezTo>
                      <a:cubicBezTo>
                        <a:pt x="41091" y="12770"/>
                        <a:pt x="41491" y="15731"/>
                        <a:pt x="41491" y="19185"/>
                      </a:cubicBezTo>
                      <a:lnTo>
                        <a:pt x="41491" y="53823"/>
                      </a:lnTo>
                      <a:lnTo>
                        <a:pt x="32473" y="53823"/>
                      </a:lnTo>
                      <a:lnTo>
                        <a:pt x="32473" y="19093"/>
                      </a:lnTo>
                      <a:cubicBezTo>
                        <a:pt x="32473" y="17026"/>
                        <a:pt x="32257" y="15299"/>
                        <a:pt x="31795" y="13849"/>
                      </a:cubicBezTo>
                      <a:cubicBezTo>
                        <a:pt x="31334" y="12399"/>
                        <a:pt x="30657" y="11227"/>
                        <a:pt x="29764" y="10302"/>
                      </a:cubicBezTo>
                      <a:cubicBezTo>
                        <a:pt x="28871" y="9377"/>
                        <a:pt x="27763" y="8729"/>
                        <a:pt x="26440" y="8297"/>
                      </a:cubicBezTo>
                      <a:cubicBezTo>
                        <a:pt x="25116" y="7865"/>
                        <a:pt x="23608" y="7649"/>
                        <a:pt x="21884" y="7649"/>
                      </a:cubicBezTo>
                      <a:cubicBezTo>
                        <a:pt x="18960" y="7649"/>
                        <a:pt x="16375" y="8421"/>
                        <a:pt x="14189" y="9994"/>
                      </a:cubicBezTo>
                      <a:cubicBezTo>
                        <a:pt x="12004" y="11567"/>
                        <a:pt x="10250" y="13602"/>
                        <a:pt x="9018" y="16162"/>
                      </a:cubicBezTo>
                      <a:lnTo>
                        <a:pt x="9018" y="53823"/>
                      </a:lnTo>
                      <a:lnTo>
                        <a:pt x="0" y="53823"/>
                      </a:lnTo>
                      <a:lnTo>
                        <a:pt x="0" y="956"/>
                      </a:lnTo>
                      <a:lnTo>
                        <a:pt x="8526" y="956"/>
                      </a:lnTo>
                      <a:close/>
                    </a:path>
                  </a:pathLst>
                </a:custGeom>
                <a:solidFill>
                  <a:schemeClr val="bg1"/>
                </a:solidFill>
                <a:ln w="3075" cap="flat">
                  <a:noFill/>
                  <a:prstDash val="solid"/>
                  <a:miter/>
                </a:ln>
              </p:spPr>
              <p:txBody>
                <a:bodyPr rtlCol="0" anchor="ctr"/>
                <a:lstStyle/>
                <a:p>
                  <a:endParaRPr lang="en-IS"/>
                </a:p>
              </p:txBody>
            </p:sp>
            <p:grpSp>
              <p:nvGrpSpPr>
                <p:cNvPr id="79" name="Graphic 55">
                  <a:extLst>
                    <a:ext uri="{FF2B5EF4-FFF2-40B4-BE49-F238E27FC236}">
                      <a16:creationId xmlns:a16="http://schemas.microsoft.com/office/drawing/2014/main" id="{B4F95AA0-4157-1B74-6496-E6B6DAC65FDC}"/>
                    </a:ext>
                  </a:extLst>
                </p:cNvPr>
                <p:cNvGrpSpPr/>
                <p:nvPr/>
              </p:nvGrpSpPr>
              <p:grpSpPr>
                <a:xfrm>
                  <a:off x="13047921" y="546514"/>
                  <a:ext cx="97294" cy="54872"/>
                  <a:chOff x="13047921" y="546514"/>
                  <a:chExt cx="97294" cy="54872"/>
                </a:xfrm>
                <a:solidFill>
                  <a:schemeClr val="bg1"/>
                </a:solidFill>
              </p:grpSpPr>
              <p:sp>
                <p:nvSpPr>
                  <p:cNvPr id="80" name="Freeform 79">
                    <a:extLst>
                      <a:ext uri="{FF2B5EF4-FFF2-40B4-BE49-F238E27FC236}">
                        <a16:creationId xmlns:a16="http://schemas.microsoft.com/office/drawing/2014/main" id="{5D89E622-30BD-D77B-59FC-F09352368B23}"/>
                      </a:ext>
                    </a:extLst>
                  </p:cNvPr>
                  <p:cNvSpPr/>
                  <p:nvPr/>
                </p:nvSpPr>
                <p:spPr>
                  <a:xfrm>
                    <a:off x="13047921" y="546514"/>
                    <a:ext cx="43491" cy="54872"/>
                  </a:xfrm>
                  <a:custGeom>
                    <a:avLst/>
                    <a:gdLst>
                      <a:gd name="connsiteX0" fmla="*/ 34012 w 43491"/>
                      <a:gd name="connsiteY0" fmla="*/ 53885 h 54872"/>
                      <a:gd name="connsiteX1" fmla="*/ 33242 w 43491"/>
                      <a:gd name="connsiteY1" fmla="*/ 51418 h 54872"/>
                      <a:gd name="connsiteX2" fmla="*/ 32750 w 43491"/>
                      <a:gd name="connsiteY2" fmla="*/ 48302 h 54872"/>
                      <a:gd name="connsiteX3" fmla="*/ 29887 w 43491"/>
                      <a:gd name="connsiteY3" fmla="*/ 50832 h 54872"/>
                      <a:gd name="connsiteX4" fmla="*/ 26440 w 43491"/>
                      <a:gd name="connsiteY4" fmla="*/ 52929 h 54872"/>
                      <a:gd name="connsiteX5" fmla="*/ 22377 w 43491"/>
                      <a:gd name="connsiteY5" fmla="*/ 54348 h 54872"/>
                      <a:gd name="connsiteX6" fmla="*/ 17760 w 43491"/>
                      <a:gd name="connsiteY6" fmla="*/ 54872 h 54872"/>
                      <a:gd name="connsiteX7" fmla="*/ 10434 w 43491"/>
                      <a:gd name="connsiteY7" fmla="*/ 53638 h 54872"/>
                      <a:gd name="connsiteX8" fmla="*/ 4832 w 43491"/>
                      <a:gd name="connsiteY8" fmla="*/ 50307 h 54872"/>
                      <a:gd name="connsiteX9" fmla="*/ 1262 w 43491"/>
                      <a:gd name="connsiteY9" fmla="*/ 45341 h 54872"/>
                      <a:gd name="connsiteX10" fmla="*/ 0 w 43491"/>
                      <a:gd name="connsiteY10" fmla="*/ 39203 h 54872"/>
                      <a:gd name="connsiteX11" fmla="*/ 1662 w 43491"/>
                      <a:gd name="connsiteY11" fmla="*/ 31708 h 54872"/>
                      <a:gd name="connsiteX12" fmla="*/ 6402 w 43491"/>
                      <a:gd name="connsiteY12" fmla="*/ 26249 h 54872"/>
                      <a:gd name="connsiteX13" fmla="*/ 13882 w 43491"/>
                      <a:gd name="connsiteY13" fmla="*/ 22917 h 54872"/>
                      <a:gd name="connsiteX14" fmla="*/ 23670 w 43491"/>
                      <a:gd name="connsiteY14" fmla="*/ 21807 h 54872"/>
                      <a:gd name="connsiteX15" fmla="*/ 32626 w 43491"/>
                      <a:gd name="connsiteY15" fmla="*/ 21807 h 54872"/>
                      <a:gd name="connsiteX16" fmla="*/ 32626 w 43491"/>
                      <a:gd name="connsiteY16" fmla="*/ 17643 h 54872"/>
                      <a:gd name="connsiteX17" fmla="*/ 29795 w 43491"/>
                      <a:gd name="connsiteY17" fmla="*/ 10086 h 54872"/>
                      <a:gd name="connsiteX18" fmla="*/ 21453 w 43491"/>
                      <a:gd name="connsiteY18" fmla="*/ 7279 h 54872"/>
                      <a:gd name="connsiteX19" fmla="*/ 16836 w 43491"/>
                      <a:gd name="connsiteY19" fmla="*/ 7958 h 54872"/>
                      <a:gd name="connsiteX20" fmla="*/ 13266 w 43491"/>
                      <a:gd name="connsiteY20" fmla="*/ 9778 h 54872"/>
                      <a:gd name="connsiteX21" fmla="*/ 10958 w 43491"/>
                      <a:gd name="connsiteY21" fmla="*/ 12430 h 54872"/>
                      <a:gd name="connsiteX22" fmla="*/ 10127 w 43491"/>
                      <a:gd name="connsiteY22" fmla="*/ 15607 h 54872"/>
                      <a:gd name="connsiteX23" fmla="*/ 1046 w 43491"/>
                      <a:gd name="connsiteY23" fmla="*/ 15607 h 54872"/>
                      <a:gd name="connsiteX24" fmla="*/ 2524 w 43491"/>
                      <a:gd name="connsiteY24" fmla="*/ 9994 h 54872"/>
                      <a:gd name="connsiteX25" fmla="*/ 6741 w 43491"/>
                      <a:gd name="connsiteY25" fmla="*/ 4997 h 54872"/>
                      <a:gd name="connsiteX26" fmla="*/ 13358 w 43491"/>
                      <a:gd name="connsiteY26" fmla="*/ 1388 h 54872"/>
                      <a:gd name="connsiteX27" fmla="*/ 22007 w 43491"/>
                      <a:gd name="connsiteY27" fmla="*/ 0 h 54872"/>
                      <a:gd name="connsiteX28" fmla="*/ 29918 w 43491"/>
                      <a:gd name="connsiteY28" fmla="*/ 1110 h 54872"/>
                      <a:gd name="connsiteX29" fmla="*/ 36135 w 43491"/>
                      <a:gd name="connsiteY29" fmla="*/ 4442 h 54872"/>
                      <a:gd name="connsiteX30" fmla="*/ 40167 w 43491"/>
                      <a:gd name="connsiteY30" fmla="*/ 9994 h 54872"/>
                      <a:gd name="connsiteX31" fmla="*/ 41645 w 43491"/>
                      <a:gd name="connsiteY31" fmla="*/ 17766 h 54872"/>
                      <a:gd name="connsiteX32" fmla="*/ 41645 w 43491"/>
                      <a:gd name="connsiteY32" fmla="*/ 42349 h 54872"/>
                      <a:gd name="connsiteX33" fmla="*/ 42107 w 43491"/>
                      <a:gd name="connsiteY33" fmla="*/ 47994 h 54872"/>
                      <a:gd name="connsiteX34" fmla="*/ 43492 w 43491"/>
                      <a:gd name="connsiteY34" fmla="*/ 53114 h 54872"/>
                      <a:gd name="connsiteX35" fmla="*/ 43492 w 43491"/>
                      <a:gd name="connsiteY35" fmla="*/ 53885 h 54872"/>
                      <a:gd name="connsiteX36" fmla="*/ 34042 w 43491"/>
                      <a:gd name="connsiteY36" fmla="*/ 53885 h 54872"/>
                      <a:gd name="connsiteX37" fmla="*/ 19053 w 43491"/>
                      <a:gd name="connsiteY37" fmla="*/ 47007 h 54872"/>
                      <a:gd name="connsiteX38" fmla="*/ 23639 w 43491"/>
                      <a:gd name="connsiteY38" fmla="*/ 46328 h 54872"/>
                      <a:gd name="connsiteX39" fmla="*/ 27548 w 43491"/>
                      <a:gd name="connsiteY39" fmla="*/ 44539 h 54872"/>
                      <a:gd name="connsiteX40" fmla="*/ 30595 w 43491"/>
                      <a:gd name="connsiteY40" fmla="*/ 42010 h 54872"/>
                      <a:gd name="connsiteX41" fmla="*/ 32626 w 43491"/>
                      <a:gd name="connsiteY41" fmla="*/ 39080 h 54872"/>
                      <a:gd name="connsiteX42" fmla="*/ 32626 w 43491"/>
                      <a:gd name="connsiteY42" fmla="*/ 28223 h 54872"/>
                      <a:gd name="connsiteX43" fmla="*/ 25116 w 43491"/>
                      <a:gd name="connsiteY43" fmla="*/ 28223 h 54872"/>
                      <a:gd name="connsiteX44" fmla="*/ 13174 w 43491"/>
                      <a:gd name="connsiteY44" fmla="*/ 30628 h 54872"/>
                      <a:gd name="connsiteX45" fmla="*/ 8988 w 43491"/>
                      <a:gd name="connsiteY45" fmla="*/ 37939 h 54872"/>
                      <a:gd name="connsiteX46" fmla="*/ 9634 w 43491"/>
                      <a:gd name="connsiteY46" fmla="*/ 41517 h 54872"/>
                      <a:gd name="connsiteX47" fmla="*/ 11573 w 43491"/>
                      <a:gd name="connsiteY47" fmla="*/ 44385 h 54872"/>
                      <a:gd name="connsiteX48" fmla="*/ 14743 w 43491"/>
                      <a:gd name="connsiteY48" fmla="*/ 46297 h 54872"/>
                      <a:gd name="connsiteX49" fmla="*/ 19114 w 43491"/>
                      <a:gd name="connsiteY49" fmla="*/ 47007 h 5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43491" h="54872">
                        <a:moveTo>
                          <a:pt x="34012" y="53885"/>
                        </a:moveTo>
                        <a:cubicBezTo>
                          <a:pt x="33673" y="53237"/>
                          <a:pt x="33427" y="52405"/>
                          <a:pt x="33242" y="51418"/>
                        </a:cubicBezTo>
                        <a:cubicBezTo>
                          <a:pt x="33057" y="50431"/>
                          <a:pt x="32873" y="49382"/>
                          <a:pt x="32750" y="48302"/>
                        </a:cubicBezTo>
                        <a:cubicBezTo>
                          <a:pt x="31919" y="49197"/>
                          <a:pt x="30964" y="50030"/>
                          <a:pt x="29887" y="50832"/>
                        </a:cubicBezTo>
                        <a:cubicBezTo>
                          <a:pt x="28810" y="51634"/>
                          <a:pt x="27671" y="52343"/>
                          <a:pt x="26440" y="52929"/>
                        </a:cubicBezTo>
                        <a:cubicBezTo>
                          <a:pt x="25209" y="53515"/>
                          <a:pt x="23823" y="54009"/>
                          <a:pt x="22377" y="54348"/>
                        </a:cubicBezTo>
                        <a:cubicBezTo>
                          <a:pt x="20899" y="54687"/>
                          <a:pt x="19360" y="54872"/>
                          <a:pt x="17760" y="54872"/>
                        </a:cubicBezTo>
                        <a:cubicBezTo>
                          <a:pt x="15051" y="54872"/>
                          <a:pt x="12620" y="54471"/>
                          <a:pt x="10434" y="53638"/>
                        </a:cubicBezTo>
                        <a:cubicBezTo>
                          <a:pt x="8249" y="52806"/>
                          <a:pt x="6371" y="51726"/>
                          <a:pt x="4832" y="50307"/>
                        </a:cubicBezTo>
                        <a:cubicBezTo>
                          <a:pt x="3293" y="48888"/>
                          <a:pt x="2093" y="47254"/>
                          <a:pt x="1262" y="45341"/>
                        </a:cubicBezTo>
                        <a:cubicBezTo>
                          <a:pt x="431" y="43429"/>
                          <a:pt x="0" y="41393"/>
                          <a:pt x="0" y="39203"/>
                        </a:cubicBezTo>
                        <a:cubicBezTo>
                          <a:pt x="0" y="36366"/>
                          <a:pt x="554" y="33867"/>
                          <a:pt x="1662" y="31708"/>
                        </a:cubicBezTo>
                        <a:cubicBezTo>
                          <a:pt x="2770" y="29549"/>
                          <a:pt x="4340" y="27729"/>
                          <a:pt x="6402" y="26249"/>
                        </a:cubicBezTo>
                        <a:cubicBezTo>
                          <a:pt x="8464" y="24768"/>
                          <a:pt x="10958" y="23688"/>
                          <a:pt x="13882" y="22917"/>
                        </a:cubicBezTo>
                        <a:cubicBezTo>
                          <a:pt x="16806" y="22146"/>
                          <a:pt x="20068" y="21807"/>
                          <a:pt x="23670" y="21807"/>
                        </a:cubicBezTo>
                        <a:lnTo>
                          <a:pt x="32626" y="21807"/>
                        </a:lnTo>
                        <a:lnTo>
                          <a:pt x="32626" y="17643"/>
                        </a:lnTo>
                        <a:cubicBezTo>
                          <a:pt x="32626" y="14497"/>
                          <a:pt x="31672" y="11968"/>
                          <a:pt x="29795" y="10086"/>
                        </a:cubicBezTo>
                        <a:cubicBezTo>
                          <a:pt x="27917" y="8205"/>
                          <a:pt x="25116" y="7279"/>
                          <a:pt x="21453" y="7279"/>
                        </a:cubicBezTo>
                        <a:cubicBezTo>
                          <a:pt x="19761" y="7279"/>
                          <a:pt x="18222" y="7495"/>
                          <a:pt x="16836" y="7958"/>
                        </a:cubicBezTo>
                        <a:cubicBezTo>
                          <a:pt x="15451" y="8421"/>
                          <a:pt x="14251" y="9037"/>
                          <a:pt x="13266" y="9778"/>
                        </a:cubicBezTo>
                        <a:cubicBezTo>
                          <a:pt x="12281" y="10518"/>
                          <a:pt x="11512" y="11443"/>
                          <a:pt x="10958" y="12430"/>
                        </a:cubicBezTo>
                        <a:cubicBezTo>
                          <a:pt x="10404" y="13417"/>
                          <a:pt x="10127" y="14497"/>
                          <a:pt x="10127" y="15607"/>
                        </a:cubicBezTo>
                        <a:lnTo>
                          <a:pt x="1046" y="15607"/>
                        </a:lnTo>
                        <a:cubicBezTo>
                          <a:pt x="1046" y="13726"/>
                          <a:pt x="1539" y="11844"/>
                          <a:pt x="2524" y="9994"/>
                        </a:cubicBezTo>
                        <a:cubicBezTo>
                          <a:pt x="3509" y="8143"/>
                          <a:pt x="4925" y="6477"/>
                          <a:pt x="6741" y="4997"/>
                        </a:cubicBezTo>
                        <a:cubicBezTo>
                          <a:pt x="8557" y="3516"/>
                          <a:pt x="10773" y="2313"/>
                          <a:pt x="13358" y="1388"/>
                        </a:cubicBezTo>
                        <a:cubicBezTo>
                          <a:pt x="15944" y="463"/>
                          <a:pt x="18837" y="0"/>
                          <a:pt x="22007" y="0"/>
                        </a:cubicBezTo>
                        <a:cubicBezTo>
                          <a:pt x="24870" y="0"/>
                          <a:pt x="27517" y="370"/>
                          <a:pt x="29918" y="1110"/>
                        </a:cubicBezTo>
                        <a:cubicBezTo>
                          <a:pt x="32319" y="1851"/>
                          <a:pt x="34412" y="2961"/>
                          <a:pt x="36135" y="4442"/>
                        </a:cubicBezTo>
                        <a:cubicBezTo>
                          <a:pt x="37859" y="5922"/>
                          <a:pt x="39213" y="7773"/>
                          <a:pt x="40167" y="9994"/>
                        </a:cubicBezTo>
                        <a:cubicBezTo>
                          <a:pt x="41152" y="12214"/>
                          <a:pt x="41645" y="14805"/>
                          <a:pt x="41645" y="17766"/>
                        </a:cubicBezTo>
                        <a:lnTo>
                          <a:pt x="41645" y="42349"/>
                        </a:lnTo>
                        <a:cubicBezTo>
                          <a:pt x="41645" y="44138"/>
                          <a:pt x="41799" y="46020"/>
                          <a:pt x="42107" y="47994"/>
                        </a:cubicBezTo>
                        <a:cubicBezTo>
                          <a:pt x="42414" y="49968"/>
                          <a:pt x="42876" y="51664"/>
                          <a:pt x="43492" y="53114"/>
                        </a:cubicBezTo>
                        <a:lnTo>
                          <a:pt x="43492" y="53885"/>
                        </a:lnTo>
                        <a:lnTo>
                          <a:pt x="34042" y="53885"/>
                        </a:lnTo>
                        <a:close/>
                        <a:moveTo>
                          <a:pt x="19053" y="47007"/>
                        </a:moveTo>
                        <a:cubicBezTo>
                          <a:pt x="20684" y="47007"/>
                          <a:pt x="22192" y="46791"/>
                          <a:pt x="23639" y="46328"/>
                        </a:cubicBezTo>
                        <a:cubicBezTo>
                          <a:pt x="25055" y="45866"/>
                          <a:pt x="26378" y="45280"/>
                          <a:pt x="27548" y="44539"/>
                        </a:cubicBezTo>
                        <a:cubicBezTo>
                          <a:pt x="28717" y="43799"/>
                          <a:pt x="29733" y="42966"/>
                          <a:pt x="30595" y="42010"/>
                        </a:cubicBezTo>
                        <a:cubicBezTo>
                          <a:pt x="31457" y="41054"/>
                          <a:pt x="32134" y="40098"/>
                          <a:pt x="32626" y="39080"/>
                        </a:cubicBezTo>
                        <a:lnTo>
                          <a:pt x="32626" y="28223"/>
                        </a:lnTo>
                        <a:lnTo>
                          <a:pt x="25116" y="28223"/>
                        </a:lnTo>
                        <a:cubicBezTo>
                          <a:pt x="19945" y="28223"/>
                          <a:pt x="15975" y="29025"/>
                          <a:pt x="13174" y="30628"/>
                        </a:cubicBezTo>
                        <a:cubicBezTo>
                          <a:pt x="10373" y="32232"/>
                          <a:pt x="8988" y="34669"/>
                          <a:pt x="8988" y="37939"/>
                        </a:cubicBezTo>
                        <a:cubicBezTo>
                          <a:pt x="8988" y="39203"/>
                          <a:pt x="9203" y="40406"/>
                          <a:pt x="9634" y="41517"/>
                        </a:cubicBezTo>
                        <a:cubicBezTo>
                          <a:pt x="10065" y="42627"/>
                          <a:pt x="10711" y="43583"/>
                          <a:pt x="11573" y="44385"/>
                        </a:cubicBezTo>
                        <a:cubicBezTo>
                          <a:pt x="12435" y="45187"/>
                          <a:pt x="13481" y="45804"/>
                          <a:pt x="14743" y="46297"/>
                        </a:cubicBezTo>
                        <a:cubicBezTo>
                          <a:pt x="16005" y="46791"/>
                          <a:pt x="17452" y="47007"/>
                          <a:pt x="19114" y="47007"/>
                        </a:cubicBezTo>
                        <a:close/>
                      </a:path>
                    </a:pathLst>
                  </a:custGeom>
                  <a:solidFill>
                    <a:schemeClr val="bg1"/>
                  </a:solidFill>
                  <a:ln w="3075" cap="flat">
                    <a:noFill/>
                    <a:prstDash val="solid"/>
                    <a:miter/>
                  </a:ln>
                </p:spPr>
                <p:txBody>
                  <a:bodyPr rtlCol="0" anchor="ctr"/>
                  <a:lstStyle/>
                  <a:p>
                    <a:endParaRPr lang="en-IS"/>
                  </a:p>
                </p:txBody>
              </p:sp>
              <p:sp>
                <p:nvSpPr>
                  <p:cNvPr id="81" name="Freeform 80">
                    <a:extLst>
                      <a:ext uri="{FF2B5EF4-FFF2-40B4-BE49-F238E27FC236}">
                        <a16:creationId xmlns:a16="http://schemas.microsoft.com/office/drawing/2014/main" id="{41F0B312-5519-4BD4-F757-A860B3BEE1BD}"/>
                      </a:ext>
                    </a:extLst>
                  </p:cNvPr>
                  <p:cNvSpPr/>
                  <p:nvPr/>
                </p:nvSpPr>
                <p:spPr>
                  <a:xfrm>
                    <a:off x="13103724" y="546544"/>
                    <a:ext cx="41491" cy="53823"/>
                  </a:xfrm>
                  <a:custGeom>
                    <a:avLst/>
                    <a:gdLst>
                      <a:gd name="connsiteX0" fmla="*/ 8495 w 41491"/>
                      <a:gd name="connsiteY0" fmla="*/ 987 h 53823"/>
                      <a:gd name="connsiteX1" fmla="*/ 8803 w 41491"/>
                      <a:gd name="connsiteY1" fmla="*/ 7619 h 53823"/>
                      <a:gd name="connsiteX2" fmla="*/ 15636 w 41491"/>
                      <a:gd name="connsiteY2" fmla="*/ 2036 h 53823"/>
                      <a:gd name="connsiteX3" fmla="*/ 24593 w 41491"/>
                      <a:gd name="connsiteY3" fmla="*/ 0 h 53823"/>
                      <a:gd name="connsiteX4" fmla="*/ 31580 w 41491"/>
                      <a:gd name="connsiteY4" fmla="*/ 1049 h 53823"/>
                      <a:gd name="connsiteX5" fmla="*/ 36905 w 41491"/>
                      <a:gd name="connsiteY5" fmla="*/ 4411 h 53823"/>
                      <a:gd name="connsiteX6" fmla="*/ 40291 w 41491"/>
                      <a:gd name="connsiteY6" fmla="*/ 10364 h 53823"/>
                      <a:gd name="connsiteX7" fmla="*/ 41491 w 41491"/>
                      <a:gd name="connsiteY7" fmla="*/ 19185 h 53823"/>
                      <a:gd name="connsiteX8" fmla="*/ 41491 w 41491"/>
                      <a:gd name="connsiteY8" fmla="*/ 53823 h 53823"/>
                      <a:gd name="connsiteX9" fmla="*/ 32473 w 41491"/>
                      <a:gd name="connsiteY9" fmla="*/ 53823 h 53823"/>
                      <a:gd name="connsiteX10" fmla="*/ 32473 w 41491"/>
                      <a:gd name="connsiteY10" fmla="*/ 19093 h 53823"/>
                      <a:gd name="connsiteX11" fmla="*/ 31795 w 41491"/>
                      <a:gd name="connsiteY11" fmla="*/ 13849 h 53823"/>
                      <a:gd name="connsiteX12" fmla="*/ 29764 w 41491"/>
                      <a:gd name="connsiteY12" fmla="*/ 10302 h 53823"/>
                      <a:gd name="connsiteX13" fmla="*/ 26440 w 41491"/>
                      <a:gd name="connsiteY13" fmla="*/ 8297 h 53823"/>
                      <a:gd name="connsiteX14" fmla="*/ 21884 w 41491"/>
                      <a:gd name="connsiteY14" fmla="*/ 7649 h 53823"/>
                      <a:gd name="connsiteX15" fmla="*/ 14189 w 41491"/>
                      <a:gd name="connsiteY15" fmla="*/ 9994 h 53823"/>
                      <a:gd name="connsiteX16" fmla="*/ 9018 w 41491"/>
                      <a:gd name="connsiteY16" fmla="*/ 16162 h 53823"/>
                      <a:gd name="connsiteX17" fmla="*/ 9018 w 41491"/>
                      <a:gd name="connsiteY17" fmla="*/ 53823 h 53823"/>
                      <a:gd name="connsiteX18" fmla="*/ 0 w 41491"/>
                      <a:gd name="connsiteY18" fmla="*/ 53823 h 53823"/>
                      <a:gd name="connsiteX19" fmla="*/ 0 w 41491"/>
                      <a:gd name="connsiteY19" fmla="*/ 956 h 53823"/>
                      <a:gd name="connsiteX20" fmla="*/ 8526 w 41491"/>
                      <a:gd name="connsiteY20" fmla="*/ 956 h 53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491" h="53823">
                        <a:moveTo>
                          <a:pt x="8495" y="987"/>
                        </a:moveTo>
                        <a:lnTo>
                          <a:pt x="8803" y="7619"/>
                        </a:lnTo>
                        <a:cubicBezTo>
                          <a:pt x="10681" y="5244"/>
                          <a:pt x="12958" y="3362"/>
                          <a:pt x="15636" y="2036"/>
                        </a:cubicBezTo>
                        <a:cubicBezTo>
                          <a:pt x="18314" y="679"/>
                          <a:pt x="21300" y="0"/>
                          <a:pt x="24593" y="0"/>
                        </a:cubicBezTo>
                        <a:cubicBezTo>
                          <a:pt x="27148" y="0"/>
                          <a:pt x="29487" y="339"/>
                          <a:pt x="31580" y="1049"/>
                        </a:cubicBezTo>
                        <a:cubicBezTo>
                          <a:pt x="33673" y="1758"/>
                          <a:pt x="35427" y="2869"/>
                          <a:pt x="36905" y="4411"/>
                        </a:cubicBezTo>
                        <a:cubicBezTo>
                          <a:pt x="38382" y="5953"/>
                          <a:pt x="39490" y="7958"/>
                          <a:pt x="40291" y="10364"/>
                        </a:cubicBezTo>
                        <a:cubicBezTo>
                          <a:pt x="41091" y="12800"/>
                          <a:pt x="41491" y="15731"/>
                          <a:pt x="41491" y="19185"/>
                        </a:cubicBezTo>
                        <a:lnTo>
                          <a:pt x="41491" y="53823"/>
                        </a:lnTo>
                        <a:lnTo>
                          <a:pt x="32473" y="53823"/>
                        </a:lnTo>
                        <a:lnTo>
                          <a:pt x="32473" y="19093"/>
                        </a:lnTo>
                        <a:cubicBezTo>
                          <a:pt x="32473" y="17026"/>
                          <a:pt x="32257" y="15299"/>
                          <a:pt x="31795" y="13849"/>
                        </a:cubicBezTo>
                        <a:cubicBezTo>
                          <a:pt x="31334" y="12399"/>
                          <a:pt x="30657" y="11227"/>
                          <a:pt x="29764" y="10302"/>
                        </a:cubicBezTo>
                        <a:cubicBezTo>
                          <a:pt x="28871" y="9377"/>
                          <a:pt x="27763" y="8729"/>
                          <a:pt x="26440" y="8297"/>
                        </a:cubicBezTo>
                        <a:cubicBezTo>
                          <a:pt x="25116" y="7865"/>
                          <a:pt x="23608" y="7649"/>
                          <a:pt x="21884" y="7649"/>
                        </a:cubicBezTo>
                        <a:cubicBezTo>
                          <a:pt x="18960" y="7649"/>
                          <a:pt x="16375" y="8421"/>
                          <a:pt x="14189" y="9994"/>
                        </a:cubicBezTo>
                        <a:cubicBezTo>
                          <a:pt x="11973" y="11567"/>
                          <a:pt x="10250" y="13602"/>
                          <a:pt x="9018" y="16162"/>
                        </a:cubicBezTo>
                        <a:lnTo>
                          <a:pt x="9018" y="53823"/>
                        </a:lnTo>
                        <a:lnTo>
                          <a:pt x="0" y="53823"/>
                        </a:lnTo>
                        <a:lnTo>
                          <a:pt x="0" y="956"/>
                        </a:lnTo>
                        <a:lnTo>
                          <a:pt x="8526" y="956"/>
                        </a:lnTo>
                        <a:close/>
                      </a:path>
                    </a:pathLst>
                  </a:custGeom>
                  <a:solidFill>
                    <a:schemeClr val="bg1"/>
                  </a:solidFill>
                  <a:ln w="3075" cap="flat">
                    <a:noFill/>
                    <a:prstDash val="solid"/>
                    <a:miter/>
                  </a:ln>
                </p:spPr>
                <p:txBody>
                  <a:bodyPr rtlCol="0" anchor="ctr"/>
                  <a:lstStyle/>
                  <a:p>
                    <a:endParaRPr lang="en-IS"/>
                  </a:p>
                </p:txBody>
              </p:sp>
            </p:grpSp>
            <p:sp>
              <p:nvSpPr>
                <p:cNvPr id="82" name="Freeform 81">
                  <a:extLst>
                    <a:ext uri="{FF2B5EF4-FFF2-40B4-BE49-F238E27FC236}">
                      <a16:creationId xmlns:a16="http://schemas.microsoft.com/office/drawing/2014/main" id="{E7796B39-7631-ADBE-86A0-07CB57FBF071}"/>
                    </a:ext>
                  </a:extLst>
                </p:cNvPr>
                <p:cNvSpPr/>
                <p:nvPr/>
              </p:nvSpPr>
              <p:spPr>
                <a:xfrm>
                  <a:off x="13850840" y="547532"/>
                  <a:ext cx="44999" cy="74273"/>
                </a:xfrm>
                <a:custGeom>
                  <a:avLst/>
                  <a:gdLst>
                    <a:gd name="connsiteX0" fmla="*/ 23054 w 44999"/>
                    <a:gd name="connsiteY0" fmla="*/ 39635 h 74273"/>
                    <a:gd name="connsiteX1" fmla="*/ 35335 w 44999"/>
                    <a:gd name="connsiteY1" fmla="*/ 0 h 74273"/>
                    <a:gd name="connsiteX2" fmla="*/ 45000 w 44999"/>
                    <a:gd name="connsiteY2" fmla="*/ 0 h 74273"/>
                    <a:gd name="connsiteX3" fmla="*/ 23793 w 44999"/>
                    <a:gd name="connsiteY3" fmla="*/ 61041 h 74273"/>
                    <a:gd name="connsiteX4" fmla="*/ 21884 w 44999"/>
                    <a:gd name="connsiteY4" fmla="*/ 65298 h 74273"/>
                    <a:gd name="connsiteX5" fmla="*/ 18837 w 44999"/>
                    <a:gd name="connsiteY5" fmla="*/ 69585 h 74273"/>
                    <a:gd name="connsiteX6" fmla="*/ 14313 w 44999"/>
                    <a:gd name="connsiteY6" fmla="*/ 72916 h 74273"/>
                    <a:gd name="connsiteX7" fmla="*/ 8126 w 44999"/>
                    <a:gd name="connsiteY7" fmla="*/ 74273 h 74273"/>
                    <a:gd name="connsiteX8" fmla="*/ 6864 w 44999"/>
                    <a:gd name="connsiteY8" fmla="*/ 74181 h 74273"/>
                    <a:gd name="connsiteX9" fmla="*/ 5386 w 44999"/>
                    <a:gd name="connsiteY9" fmla="*/ 73965 h 74273"/>
                    <a:gd name="connsiteX10" fmla="*/ 4032 w 44999"/>
                    <a:gd name="connsiteY10" fmla="*/ 73718 h 74273"/>
                    <a:gd name="connsiteX11" fmla="*/ 3047 w 44999"/>
                    <a:gd name="connsiteY11" fmla="*/ 73502 h 74273"/>
                    <a:gd name="connsiteX12" fmla="*/ 3047 w 44999"/>
                    <a:gd name="connsiteY12" fmla="*/ 66161 h 74273"/>
                    <a:gd name="connsiteX13" fmla="*/ 3570 w 44999"/>
                    <a:gd name="connsiteY13" fmla="*/ 66223 h 74273"/>
                    <a:gd name="connsiteX14" fmla="*/ 4278 w 44999"/>
                    <a:gd name="connsiteY14" fmla="*/ 66285 h 74273"/>
                    <a:gd name="connsiteX15" fmla="*/ 4955 w 44999"/>
                    <a:gd name="connsiteY15" fmla="*/ 66346 h 74273"/>
                    <a:gd name="connsiteX16" fmla="*/ 5479 w 44999"/>
                    <a:gd name="connsiteY16" fmla="*/ 66346 h 74273"/>
                    <a:gd name="connsiteX17" fmla="*/ 9511 w 44999"/>
                    <a:gd name="connsiteY17" fmla="*/ 65914 h 74273"/>
                    <a:gd name="connsiteX18" fmla="*/ 12620 w 44999"/>
                    <a:gd name="connsiteY18" fmla="*/ 64465 h 74273"/>
                    <a:gd name="connsiteX19" fmla="*/ 14990 w 44999"/>
                    <a:gd name="connsiteY19" fmla="*/ 61812 h 74273"/>
                    <a:gd name="connsiteX20" fmla="*/ 16806 w 44999"/>
                    <a:gd name="connsiteY20" fmla="*/ 57710 h 74273"/>
                    <a:gd name="connsiteX21" fmla="*/ 18806 w 44999"/>
                    <a:gd name="connsiteY21" fmla="*/ 52343 h 74273"/>
                    <a:gd name="connsiteX22" fmla="*/ 0 w 44999"/>
                    <a:gd name="connsiteY22" fmla="*/ 62 h 74273"/>
                    <a:gd name="connsiteX23" fmla="*/ 9849 w 44999"/>
                    <a:gd name="connsiteY23" fmla="*/ 62 h 74273"/>
                    <a:gd name="connsiteX24" fmla="*/ 23023 w 44999"/>
                    <a:gd name="connsiteY24" fmla="*/ 39697 h 74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4999" h="74273">
                      <a:moveTo>
                        <a:pt x="23054" y="39635"/>
                      </a:moveTo>
                      <a:lnTo>
                        <a:pt x="35335" y="0"/>
                      </a:lnTo>
                      <a:lnTo>
                        <a:pt x="45000" y="0"/>
                      </a:lnTo>
                      <a:lnTo>
                        <a:pt x="23793" y="61041"/>
                      </a:lnTo>
                      <a:cubicBezTo>
                        <a:pt x="23300" y="62336"/>
                        <a:pt x="22685" y="63755"/>
                        <a:pt x="21884" y="65298"/>
                      </a:cubicBezTo>
                      <a:cubicBezTo>
                        <a:pt x="21115" y="66840"/>
                        <a:pt x="20099" y="68259"/>
                        <a:pt x="18837" y="69585"/>
                      </a:cubicBezTo>
                      <a:cubicBezTo>
                        <a:pt x="17575" y="70911"/>
                        <a:pt x="16067" y="72022"/>
                        <a:pt x="14313" y="72916"/>
                      </a:cubicBezTo>
                      <a:cubicBezTo>
                        <a:pt x="12558" y="73811"/>
                        <a:pt x="10496" y="74273"/>
                        <a:pt x="8126" y="74273"/>
                      </a:cubicBezTo>
                      <a:cubicBezTo>
                        <a:pt x="7756" y="74273"/>
                        <a:pt x="7356" y="74242"/>
                        <a:pt x="6864" y="74181"/>
                      </a:cubicBezTo>
                      <a:cubicBezTo>
                        <a:pt x="6371" y="74119"/>
                        <a:pt x="5879" y="74027"/>
                        <a:pt x="5386" y="73965"/>
                      </a:cubicBezTo>
                      <a:cubicBezTo>
                        <a:pt x="4894" y="73903"/>
                        <a:pt x="4432" y="73811"/>
                        <a:pt x="4032" y="73718"/>
                      </a:cubicBezTo>
                      <a:cubicBezTo>
                        <a:pt x="3632" y="73626"/>
                        <a:pt x="3293" y="73564"/>
                        <a:pt x="3047" y="73502"/>
                      </a:cubicBezTo>
                      <a:lnTo>
                        <a:pt x="3047" y="66161"/>
                      </a:lnTo>
                      <a:cubicBezTo>
                        <a:pt x="3047" y="66161"/>
                        <a:pt x="3355" y="66223"/>
                        <a:pt x="3570" y="66223"/>
                      </a:cubicBezTo>
                      <a:cubicBezTo>
                        <a:pt x="3786" y="66223"/>
                        <a:pt x="4032" y="66254"/>
                        <a:pt x="4278" y="66285"/>
                      </a:cubicBezTo>
                      <a:cubicBezTo>
                        <a:pt x="4525" y="66315"/>
                        <a:pt x="4740" y="66315"/>
                        <a:pt x="4955" y="66346"/>
                      </a:cubicBezTo>
                      <a:cubicBezTo>
                        <a:pt x="5171" y="66377"/>
                        <a:pt x="5325" y="66346"/>
                        <a:pt x="5479" y="66346"/>
                      </a:cubicBezTo>
                      <a:cubicBezTo>
                        <a:pt x="7018" y="66346"/>
                        <a:pt x="8341" y="66192"/>
                        <a:pt x="9511" y="65914"/>
                      </a:cubicBezTo>
                      <a:cubicBezTo>
                        <a:pt x="10681" y="65637"/>
                        <a:pt x="11727" y="65143"/>
                        <a:pt x="12620" y="64465"/>
                      </a:cubicBezTo>
                      <a:cubicBezTo>
                        <a:pt x="13512" y="63786"/>
                        <a:pt x="14313" y="62923"/>
                        <a:pt x="14990" y="61812"/>
                      </a:cubicBezTo>
                      <a:cubicBezTo>
                        <a:pt x="15667" y="60702"/>
                        <a:pt x="16282" y="59345"/>
                        <a:pt x="16806" y="57710"/>
                      </a:cubicBezTo>
                      <a:lnTo>
                        <a:pt x="18806" y="52343"/>
                      </a:lnTo>
                      <a:lnTo>
                        <a:pt x="0" y="62"/>
                      </a:lnTo>
                      <a:lnTo>
                        <a:pt x="9849" y="62"/>
                      </a:lnTo>
                      <a:lnTo>
                        <a:pt x="23023" y="39697"/>
                      </a:lnTo>
                      <a:close/>
                    </a:path>
                  </a:pathLst>
                </a:custGeom>
                <a:solidFill>
                  <a:schemeClr val="bg1"/>
                </a:solidFill>
                <a:ln w="3075" cap="flat">
                  <a:noFill/>
                  <a:prstDash val="solid"/>
                  <a:miter/>
                </a:ln>
              </p:spPr>
              <p:txBody>
                <a:bodyPr rtlCol="0" anchor="ctr"/>
                <a:lstStyle/>
                <a:p>
                  <a:endParaRPr lang="en-IS"/>
                </a:p>
              </p:txBody>
            </p:sp>
          </p:grpSp>
          <p:grpSp>
            <p:nvGrpSpPr>
              <p:cNvPr id="83" name="Graphic 55">
                <a:extLst>
                  <a:ext uri="{FF2B5EF4-FFF2-40B4-BE49-F238E27FC236}">
                    <a16:creationId xmlns:a16="http://schemas.microsoft.com/office/drawing/2014/main" id="{2C4CFFF1-A7F3-5895-28FC-19A40D5FCC4E}"/>
                  </a:ext>
                </a:extLst>
              </p:cNvPr>
              <p:cNvGrpSpPr/>
              <p:nvPr/>
            </p:nvGrpSpPr>
            <p:grpSpPr>
              <a:xfrm>
                <a:off x="13185968" y="521067"/>
                <a:ext cx="267660" cy="111995"/>
                <a:chOff x="13185968" y="521067"/>
                <a:chExt cx="267660" cy="111995"/>
              </a:xfrm>
              <a:solidFill>
                <a:schemeClr val="bg1"/>
              </a:solidFill>
            </p:grpSpPr>
            <p:grpSp>
              <p:nvGrpSpPr>
                <p:cNvPr id="84" name="Graphic 55">
                  <a:extLst>
                    <a:ext uri="{FF2B5EF4-FFF2-40B4-BE49-F238E27FC236}">
                      <a16:creationId xmlns:a16="http://schemas.microsoft.com/office/drawing/2014/main" id="{587AA20A-29AF-912B-A5BF-A17DE6FA70E2}"/>
                    </a:ext>
                  </a:extLst>
                </p:cNvPr>
                <p:cNvGrpSpPr/>
                <p:nvPr/>
              </p:nvGrpSpPr>
              <p:grpSpPr>
                <a:xfrm>
                  <a:off x="13185968" y="521067"/>
                  <a:ext cx="267660" cy="111995"/>
                  <a:chOff x="13185968" y="521067"/>
                  <a:chExt cx="267660" cy="111995"/>
                </a:xfrm>
                <a:solidFill>
                  <a:schemeClr val="bg1"/>
                </a:solidFill>
              </p:grpSpPr>
              <p:sp>
                <p:nvSpPr>
                  <p:cNvPr id="85" name="Freeform 84">
                    <a:extLst>
                      <a:ext uri="{FF2B5EF4-FFF2-40B4-BE49-F238E27FC236}">
                        <a16:creationId xmlns:a16="http://schemas.microsoft.com/office/drawing/2014/main" id="{0FB05E69-ACBD-C35C-25A2-781D50EA0452}"/>
                      </a:ext>
                    </a:extLst>
                  </p:cNvPr>
                  <p:cNvSpPr/>
                  <p:nvPr/>
                </p:nvSpPr>
                <p:spPr>
                  <a:xfrm>
                    <a:off x="13185968" y="542350"/>
                    <a:ext cx="48508" cy="62182"/>
                  </a:xfrm>
                  <a:custGeom>
                    <a:avLst/>
                    <a:gdLst>
                      <a:gd name="connsiteX0" fmla="*/ 35674 w 48508"/>
                      <a:gd name="connsiteY0" fmla="*/ 43336 h 62182"/>
                      <a:gd name="connsiteX1" fmla="*/ 30472 w 48508"/>
                      <a:gd name="connsiteY1" fmla="*/ 47932 h 62182"/>
                      <a:gd name="connsiteX2" fmla="*/ 22685 w 48508"/>
                      <a:gd name="connsiteY2" fmla="*/ 50122 h 62182"/>
                      <a:gd name="connsiteX3" fmla="*/ 14990 w 48508"/>
                      <a:gd name="connsiteY3" fmla="*/ 47716 h 62182"/>
                      <a:gd name="connsiteX4" fmla="*/ 12527 w 48508"/>
                      <a:gd name="connsiteY4" fmla="*/ 41424 h 62182"/>
                      <a:gd name="connsiteX5" fmla="*/ 15328 w 48508"/>
                      <a:gd name="connsiteY5" fmla="*/ 35872 h 62182"/>
                      <a:gd name="connsiteX6" fmla="*/ 23454 w 48508"/>
                      <a:gd name="connsiteY6" fmla="*/ 33713 h 62182"/>
                      <a:gd name="connsiteX7" fmla="*/ 30995 w 48508"/>
                      <a:gd name="connsiteY7" fmla="*/ 34361 h 62182"/>
                      <a:gd name="connsiteX8" fmla="*/ 35704 w 48508"/>
                      <a:gd name="connsiteY8" fmla="*/ 35903 h 62182"/>
                      <a:gd name="connsiteX9" fmla="*/ 35704 w 48508"/>
                      <a:gd name="connsiteY9" fmla="*/ 43306 h 62182"/>
                      <a:gd name="connsiteX10" fmla="*/ 42230 w 48508"/>
                      <a:gd name="connsiteY10" fmla="*/ 4997 h 62182"/>
                      <a:gd name="connsiteX11" fmla="*/ 26070 w 48508"/>
                      <a:gd name="connsiteY11" fmla="*/ 0 h 62182"/>
                      <a:gd name="connsiteX12" fmla="*/ 14990 w 48508"/>
                      <a:gd name="connsiteY12" fmla="*/ 1357 h 62182"/>
                      <a:gd name="connsiteX13" fmla="*/ 5910 w 48508"/>
                      <a:gd name="connsiteY13" fmla="*/ 5305 h 62182"/>
                      <a:gd name="connsiteX14" fmla="*/ 5571 w 48508"/>
                      <a:gd name="connsiteY14" fmla="*/ 6508 h 62182"/>
                      <a:gd name="connsiteX15" fmla="*/ 9942 w 48508"/>
                      <a:gd name="connsiteY15" fmla="*/ 15114 h 62182"/>
                      <a:gd name="connsiteX16" fmla="*/ 10496 w 48508"/>
                      <a:gd name="connsiteY16" fmla="*/ 15576 h 62182"/>
                      <a:gd name="connsiteX17" fmla="*/ 10773 w 48508"/>
                      <a:gd name="connsiteY17" fmla="*/ 15607 h 62182"/>
                      <a:gd name="connsiteX18" fmla="*/ 11204 w 48508"/>
                      <a:gd name="connsiteY18" fmla="*/ 15484 h 62182"/>
                      <a:gd name="connsiteX19" fmla="*/ 17945 w 48508"/>
                      <a:gd name="connsiteY19" fmla="*/ 12800 h 62182"/>
                      <a:gd name="connsiteX20" fmla="*/ 25763 w 48508"/>
                      <a:gd name="connsiteY20" fmla="*/ 11937 h 62182"/>
                      <a:gd name="connsiteX21" fmla="*/ 33211 w 48508"/>
                      <a:gd name="connsiteY21" fmla="*/ 14250 h 62182"/>
                      <a:gd name="connsiteX22" fmla="*/ 35704 w 48508"/>
                      <a:gd name="connsiteY22" fmla="*/ 20851 h 62182"/>
                      <a:gd name="connsiteX23" fmla="*/ 35704 w 48508"/>
                      <a:gd name="connsiteY23" fmla="*/ 23812 h 62182"/>
                      <a:gd name="connsiteX24" fmla="*/ 23793 w 48508"/>
                      <a:gd name="connsiteY24" fmla="*/ 22054 h 62182"/>
                      <a:gd name="connsiteX25" fmla="*/ 14466 w 48508"/>
                      <a:gd name="connsiteY25" fmla="*/ 23195 h 62182"/>
                      <a:gd name="connsiteX26" fmla="*/ 6925 w 48508"/>
                      <a:gd name="connsiteY26" fmla="*/ 26773 h 62182"/>
                      <a:gd name="connsiteX27" fmla="*/ 1847 w 48508"/>
                      <a:gd name="connsiteY27" fmla="*/ 32942 h 62182"/>
                      <a:gd name="connsiteX28" fmla="*/ 0 w 48508"/>
                      <a:gd name="connsiteY28" fmla="*/ 41732 h 62182"/>
                      <a:gd name="connsiteX29" fmla="*/ 1908 w 48508"/>
                      <a:gd name="connsiteY29" fmla="*/ 51171 h 62182"/>
                      <a:gd name="connsiteX30" fmla="*/ 6802 w 48508"/>
                      <a:gd name="connsiteY30" fmla="*/ 57556 h 62182"/>
                      <a:gd name="connsiteX31" fmla="*/ 13512 w 48508"/>
                      <a:gd name="connsiteY31" fmla="*/ 61103 h 62182"/>
                      <a:gd name="connsiteX32" fmla="*/ 20838 w 48508"/>
                      <a:gd name="connsiteY32" fmla="*/ 62182 h 62182"/>
                      <a:gd name="connsiteX33" fmla="*/ 29979 w 48508"/>
                      <a:gd name="connsiteY33" fmla="*/ 60116 h 62182"/>
                      <a:gd name="connsiteX34" fmla="*/ 35674 w 48508"/>
                      <a:gd name="connsiteY34" fmla="*/ 56414 h 62182"/>
                      <a:gd name="connsiteX35" fmla="*/ 35674 w 48508"/>
                      <a:gd name="connsiteY35" fmla="*/ 60085 h 62182"/>
                      <a:gd name="connsiteX36" fmla="*/ 36566 w 48508"/>
                      <a:gd name="connsiteY36" fmla="*/ 61010 h 62182"/>
                      <a:gd name="connsiteX37" fmla="*/ 47616 w 48508"/>
                      <a:gd name="connsiteY37" fmla="*/ 61010 h 62182"/>
                      <a:gd name="connsiteX38" fmla="*/ 48509 w 48508"/>
                      <a:gd name="connsiteY38" fmla="*/ 60085 h 62182"/>
                      <a:gd name="connsiteX39" fmla="*/ 48509 w 48508"/>
                      <a:gd name="connsiteY39" fmla="*/ 20326 h 62182"/>
                      <a:gd name="connsiteX40" fmla="*/ 42199 w 48508"/>
                      <a:gd name="connsiteY40" fmla="*/ 4997 h 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48508" h="62182">
                        <a:moveTo>
                          <a:pt x="35674" y="43336"/>
                        </a:moveTo>
                        <a:cubicBezTo>
                          <a:pt x="34443" y="44971"/>
                          <a:pt x="32688" y="46544"/>
                          <a:pt x="30472" y="47932"/>
                        </a:cubicBezTo>
                        <a:cubicBezTo>
                          <a:pt x="28194" y="49382"/>
                          <a:pt x="25578" y="50122"/>
                          <a:pt x="22685" y="50122"/>
                        </a:cubicBezTo>
                        <a:cubicBezTo>
                          <a:pt x="19207" y="50122"/>
                          <a:pt x="16621" y="49320"/>
                          <a:pt x="14990" y="47716"/>
                        </a:cubicBezTo>
                        <a:cubicBezTo>
                          <a:pt x="13328" y="46112"/>
                          <a:pt x="12527" y="44046"/>
                          <a:pt x="12527" y="41424"/>
                        </a:cubicBezTo>
                        <a:cubicBezTo>
                          <a:pt x="12527" y="39049"/>
                          <a:pt x="13451" y="37260"/>
                          <a:pt x="15328" y="35872"/>
                        </a:cubicBezTo>
                        <a:cubicBezTo>
                          <a:pt x="17267" y="34453"/>
                          <a:pt x="20007" y="33713"/>
                          <a:pt x="23454" y="33713"/>
                        </a:cubicBezTo>
                        <a:cubicBezTo>
                          <a:pt x="26440" y="33713"/>
                          <a:pt x="28964" y="33929"/>
                          <a:pt x="30995" y="34361"/>
                        </a:cubicBezTo>
                        <a:cubicBezTo>
                          <a:pt x="32780" y="34731"/>
                          <a:pt x="34350" y="35255"/>
                          <a:pt x="35704" y="35903"/>
                        </a:cubicBezTo>
                        <a:lnTo>
                          <a:pt x="35704" y="43306"/>
                        </a:lnTo>
                        <a:close/>
                        <a:moveTo>
                          <a:pt x="42230" y="4997"/>
                        </a:moveTo>
                        <a:cubicBezTo>
                          <a:pt x="38105" y="1666"/>
                          <a:pt x="32657" y="0"/>
                          <a:pt x="26070" y="0"/>
                        </a:cubicBezTo>
                        <a:cubicBezTo>
                          <a:pt x="21915" y="0"/>
                          <a:pt x="18191" y="463"/>
                          <a:pt x="14990" y="1357"/>
                        </a:cubicBezTo>
                        <a:cubicBezTo>
                          <a:pt x="11789" y="2252"/>
                          <a:pt x="8741" y="3578"/>
                          <a:pt x="5910" y="5305"/>
                        </a:cubicBezTo>
                        <a:cubicBezTo>
                          <a:pt x="5510" y="5552"/>
                          <a:pt x="5356" y="6076"/>
                          <a:pt x="5571" y="6508"/>
                        </a:cubicBezTo>
                        <a:lnTo>
                          <a:pt x="9942" y="15114"/>
                        </a:lnTo>
                        <a:cubicBezTo>
                          <a:pt x="10065" y="15330"/>
                          <a:pt x="10250" y="15484"/>
                          <a:pt x="10496" y="15576"/>
                        </a:cubicBezTo>
                        <a:cubicBezTo>
                          <a:pt x="10588" y="15576"/>
                          <a:pt x="10681" y="15607"/>
                          <a:pt x="10773" y="15607"/>
                        </a:cubicBezTo>
                        <a:cubicBezTo>
                          <a:pt x="10927" y="15607"/>
                          <a:pt x="11081" y="15576"/>
                          <a:pt x="11204" y="15484"/>
                        </a:cubicBezTo>
                        <a:cubicBezTo>
                          <a:pt x="13389" y="14281"/>
                          <a:pt x="15636" y="13387"/>
                          <a:pt x="17945" y="12800"/>
                        </a:cubicBezTo>
                        <a:cubicBezTo>
                          <a:pt x="20222" y="12245"/>
                          <a:pt x="22869" y="11937"/>
                          <a:pt x="25763" y="11937"/>
                        </a:cubicBezTo>
                        <a:cubicBezTo>
                          <a:pt x="29025" y="11937"/>
                          <a:pt x="31518" y="12708"/>
                          <a:pt x="33211" y="14250"/>
                        </a:cubicBezTo>
                        <a:cubicBezTo>
                          <a:pt x="34873" y="15761"/>
                          <a:pt x="35704" y="17951"/>
                          <a:pt x="35704" y="20851"/>
                        </a:cubicBezTo>
                        <a:lnTo>
                          <a:pt x="35704" y="23812"/>
                        </a:lnTo>
                        <a:cubicBezTo>
                          <a:pt x="32503" y="22640"/>
                          <a:pt x="28502" y="22054"/>
                          <a:pt x="23793" y="22054"/>
                        </a:cubicBezTo>
                        <a:cubicBezTo>
                          <a:pt x="20438" y="22054"/>
                          <a:pt x="17329" y="22424"/>
                          <a:pt x="14466" y="23195"/>
                        </a:cubicBezTo>
                        <a:cubicBezTo>
                          <a:pt x="11604" y="23966"/>
                          <a:pt x="9049" y="25169"/>
                          <a:pt x="6925" y="26773"/>
                        </a:cubicBezTo>
                        <a:cubicBezTo>
                          <a:pt x="4771" y="28408"/>
                          <a:pt x="3078" y="30474"/>
                          <a:pt x="1847" y="32942"/>
                        </a:cubicBezTo>
                        <a:cubicBezTo>
                          <a:pt x="616" y="35409"/>
                          <a:pt x="0" y="38370"/>
                          <a:pt x="0" y="41732"/>
                        </a:cubicBezTo>
                        <a:cubicBezTo>
                          <a:pt x="0" y="45372"/>
                          <a:pt x="646" y="48580"/>
                          <a:pt x="1908" y="51171"/>
                        </a:cubicBezTo>
                        <a:cubicBezTo>
                          <a:pt x="3170" y="53793"/>
                          <a:pt x="4832" y="55921"/>
                          <a:pt x="6802" y="57556"/>
                        </a:cubicBezTo>
                        <a:cubicBezTo>
                          <a:pt x="8803" y="59160"/>
                          <a:pt x="11050" y="60362"/>
                          <a:pt x="13512" y="61103"/>
                        </a:cubicBezTo>
                        <a:cubicBezTo>
                          <a:pt x="15944" y="61812"/>
                          <a:pt x="18406" y="62182"/>
                          <a:pt x="20838" y="62182"/>
                        </a:cubicBezTo>
                        <a:cubicBezTo>
                          <a:pt x="24101" y="62182"/>
                          <a:pt x="27178" y="61473"/>
                          <a:pt x="29979" y="60116"/>
                        </a:cubicBezTo>
                        <a:cubicBezTo>
                          <a:pt x="32072" y="59098"/>
                          <a:pt x="34012" y="57833"/>
                          <a:pt x="35674" y="56414"/>
                        </a:cubicBezTo>
                        <a:lnTo>
                          <a:pt x="35674" y="60085"/>
                        </a:lnTo>
                        <a:cubicBezTo>
                          <a:pt x="35674" y="60578"/>
                          <a:pt x="36074" y="61010"/>
                          <a:pt x="36566" y="61010"/>
                        </a:cubicBezTo>
                        <a:lnTo>
                          <a:pt x="47616" y="61010"/>
                        </a:lnTo>
                        <a:cubicBezTo>
                          <a:pt x="48109" y="61010"/>
                          <a:pt x="48509" y="60609"/>
                          <a:pt x="48509" y="60085"/>
                        </a:cubicBezTo>
                        <a:lnTo>
                          <a:pt x="48509" y="20326"/>
                        </a:lnTo>
                        <a:cubicBezTo>
                          <a:pt x="48509" y="13510"/>
                          <a:pt x="46385" y="8359"/>
                          <a:pt x="42199" y="4997"/>
                        </a:cubicBezTo>
                      </a:path>
                    </a:pathLst>
                  </a:custGeom>
                  <a:solidFill>
                    <a:schemeClr val="bg1"/>
                  </a:solidFill>
                  <a:ln w="3075" cap="flat">
                    <a:noFill/>
                    <a:prstDash val="solid"/>
                    <a:miter/>
                  </a:ln>
                </p:spPr>
                <p:txBody>
                  <a:bodyPr rtlCol="0" anchor="ctr"/>
                  <a:lstStyle/>
                  <a:p>
                    <a:endParaRPr lang="en-IS"/>
                  </a:p>
                </p:txBody>
              </p:sp>
              <p:sp>
                <p:nvSpPr>
                  <p:cNvPr id="86" name="Freeform 85">
                    <a:extLst>
                      <a:ext uri="{FF2B5EF4-FFF2-40B4-BE49-F238E27FC236}">
                        <a16:creationId xmlns:a16="http://schemas.microsoft.com/office/drawing/2014/main" id="{D943EC86-5F35-C2D0-ADCA-E96B2A913F50}"/>
                      </a:ext>
                    </a:extLst>
                  </p:cNvPr>
                  <p:cNvSpPr/>
                  <p:nvPr/>
                </p:nvSpPr>
                <p:spPr>
                  <a:xfrm>
                    <a:off x="13248389" y="542350"/>
                    <a:ext cx="50078" cy="90713"/>
                  </a:xfrm>
                  <a:custGeom>
                    <a:avLst/>
                    <a:gdLst>
                      <a:gd name="connsiteX0" fmla="*/ 33858 w 50078"/>
                      <a:gd name="connsiteY0" fmla="*/ 45650 h 90713"/>
                      <a:gd name="connsiteX1" fmla="*/ 25332 w 50078"/>
                      <a:gd name="connsiteY1" fmla="*/ 49814 h 90713"/>
                      <a:gd name="connsiteX2" fmla="*/ 21515 w 50078"/>
                      <a:gd name="connsiteY2" fmla="*/ 49166 h 90713"/>
                      <a:gd name="connsiteX3" fmla="*/ 17975 w 50078"/>
                      <a:gd name="connsiteY3" fmla="*/ 47439 h 90713"/>
                      <a:gd name="connsiteX4" fmla="*/ 14959 w 50078"/>
                      <a:gd name="connsiteY4" fmla="*/ 45125 h 90713"/>
                      <a:gd name="connsiteX5" fmla="*/ 12866 w 50078"/>
                      <a:gd name="connsiteY5" fmla="*/ 42843 h 90713"/>
                      <a:gd name="connsiteX6" fmla="*/ 12866 w 50078"/>
                      <a:gd name="connsiteY6" fmla="*/ 19216 h 90713"/>
                      <a:gd name="connsiteX7" fmla="*/ 18006 w 50078"/>
                      <a:gd name="connsiteY7" fmla="*/ 14559 h 90713"/>
                      <a:gd name="connsiteX8" fmla="*/ 24932 w 50078"/>
                      <a:gd name="connsiteY8" fmla="*/ 12461 h 90713"/>
                      <a:gd name="connsiteX9" fmla="*/ 33704 w 50078"/>
                      <a:gd name="connsiteY9" fmla="*/ 16995 h 90713"/>
                      <a:gd name="connsiteX10" fmla="*/ 36874 w 50078"/>
                      <a:gd name="connsiteY10" fmla="*/ 32387 h 90713"/>
                      <a:gd name="connsiteX11" fmla="*/ 33888 w 50078"/>
                      <a:gd name="connsiteY11" fmla="*/ 45650 h 90713"/>
                      <a:gd name="connsiteX12" fmla="*/ 43492 w 50078"/>
                      <a:gd name="connsiteY12" fmla="*/ 7649 h 90713"/>
                      <a:gd name="connsiteX13" fmla="*/ 36074 w 50078"/>
                      <a:gd name="connsiteY13" fmla="*/ 1851 h 90713"/>
                      <a:gd name="connsiteX14" fmla="*/ 27055 w 50078"/>
                      <a:gd name="connsiteY14" fmla="*/ 0 h 90713"/>
                      <a:gd name="connsiteX15" fmla="*/ 18406 w 50078"/>
                      <a:gd name="connsiteY15" fmla="*/ 2067 h 90713"/>
                      <a:gd name="connsiteX16" fmla="*/ 12958 w 50078"/>
                      <a:gd name="connsiteY16" fmla="*/ 5737 h 90713"/>
                      <a:gd name="connsiteX17" fmla="*/ 12958 w 50078"/>
                      <a:gd name="connsiteY17" fmla="*/ 2128 h 90713"/>
                      <a:gd name="connsiteX18" fmla="*/ 12066 w 50078"/>
                      <a:gd name="connsiteY18" fmla="*/ 1203 h 90713"/>
                      <a:gd name="connsiteX19" fmla="*/ 893 w 50078"/>
                      <a:gd name="connsiteY19" fmla="*/ 1203 h 90713"/>
                      <a:gd name="connsiteX20" fmla="*/ 0 w 50078"/>
                      <a:gd name="connsiteY20" fmla="*/ 2128 h 90713"/>
                      <a:gd name="connsiteX21" fmla="*/ 0 w 50078"/>
                      <a:gd name="connsiteY21" fmla="*/ 89819 h 90713"/>
                      <a:gd name="connsiteX22" fmla="*/ 431 w 50078"/>
                      <a:gd name="connsiteY22" fmla="*/ 90590 h 90713"/>
                      <a:gd name="connsiteX23" fmla="*/ 893 w 50078"/>
                      <a:gd name="connsiteY23" fmla="*/ 90713 h 90713"/>
                      <a:gd name="connsiteX24" fmla="*/ 1324 w 50078"/>
                      <a:gd name="connsiteY24" fmla="*/ 90621 h 90713"/>
                      <a:gd name="connsiteX25" fmla="*/ 12497 w 50078"/>
                      <a:gd name="connsiteY25" fmla="*/ 84760 h 90713"/>
                      <a:gd name="connsiteX26" fmla="*/ 12989 w 50078"/>
                      <a:gd name="connsiteY26" fmla="*/ 83958 h 90713"/>
                      <a:gd name="connsiteX27" fmla="*/ 12989 w 50078"/>
                      <a:gd name="connsiteY27" fmla="*/ 56785 h 90713"/>
                      <a:gd name="connsiteX28" fmla="*/ 17914 w 50078"/>
                      <a:gd name="connsiteY28" fmla="*/ 60116 h 90713"/>
                      <a:gd name="connsiteX29" fmla="*/ 26532 w 50078"/>
                      <a:gd name="connsiteY29" fmla="*/ 62213 h 90713"/>
                      <a:gd name="connsiteX30" fmla="*/ 35489 w 50078"/>
                      <a:gd name="connsiteY30" fmla="*/ 60362 h 90713"/>
                      <a:gd name="connsiteX31" fmla="*/ 43030 w 50078"/>
                      <a:gd name="connsiteY31" fmla="*/ 54718 h 90713"/>
                      <a:gd name="connsiteX32" fmla="*/ 48170 w 50078"/>
                      <a:gd name="connsiteY32" fmla="*/ 45310 h 90713"/>
                      <a:gd name="connsiteX33" fmla="*/ 50079 w 50078"/>
                      <a:gd name="connsiteY33" fmla="*/ 32047 h 90713"/>
                      <a:gd name="connsiteX34" fmla="*/ 48355 w 50078"/>
                      <a:gd name="connsiteY34" fmla="*/ 17612 h 90713"/>
                      <a:gd name="connsiteX35" fmla="*/ 43492 w 50078"/>
                      <a:gd name="connsiteY35" fmla="*/ 7619 h 9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0078" h="90713">
                        <a:moveTo>
                          <a:pt x="33858" y="45650"/>
                        </a:moveTo>
                        <a:cubicBezTo>
                          <a:pt x="31919" y="48457"/>
                          <a:pt x="29118" y="49814"/>
                          <a:pt x="25332" y="49814"/>
                        </a:cubicBezTo>
                        <a:cubicBezTo>
                          <a:pt x="23977" y="49814"/>
                          <a:pt x="22685" y="49598"/>
                          <a:pt x="21515" y="49166"/>
                        </a:cubicBezTo>
                        <a:cubicBezTo>
                          <a:pt x="20284" y="48703"/>
                          <a:pt x="19083" y="48117"/>
                          <a:pt x="17975" y="47439"/>
                        </a:cubicBezTo>
                        <a:cubicBezTo>
                          <a:pt x="16867" y="46729"/>
                          <a:pt x="15852" y="45958"/>
                          <a:pt x="14959" y="45125"/>
                        </a:cubicBezTo>
                        <a:cubicBezTo>
                          <a:pt x="14128" y="44354"/>
                          <a:pt x="13420" y="43614"/>
                          <a:pt x="12866" y="42843"/>
                        </a:cubicBezTo>
                        <a:lnTo>
                          <a:pt x="12866" y="19216"/>
                        </a:lnTo>
                        <a:cubicBezTo>
                          <a:pt x="14220" y="17489"/>
                          <a:pt x="15975" y="15916"/>
                          <a:pt x="18006" y="14559"/>
                        </a:cubicBezTo>
                        <a:cubicBezTo>
                          <a:pt x="20099" y="13171"/>
                          <a:pt x="22408" y="12461"/>
                          <a:pt x="24932" y="12461"/>
                        </a:cubicBezTo>
                        <a:cubicBezTo>
                          <a:pt x="28779" y="12461"/>
                          <a:pt x="31672" y="13942"/>
                          <a:pt x="33704" y="16995"/>
                        </a:cubicBezTo>
                        <a:cubicBezTo>
                          <a:pt x="35797" y="20111"/>
                          <a:pt x="36874" y="25292"/>
                          <a:pt x="36874" y="32387"/>
                        </a:cubicBezTo>
                        <a:cubicBezTo>
                          <a:pt x="36874" y="38309"/>
                          <a:pt x="35858" y="42781"/>
                          <a:pt x="33888" y="45650"/>
                        </a:cubicBezTo>
                        <a:moveTo>
                          <a:pt x="43492" y="7649"/>
                        </a:moveTo>
                        <a:cubicBezTo>
                          <a:pt x="41399" y="5058"/>
                          <a:pt x="38906" y="3084"/>
                          <a:pt x="36074" y="1851"/>
                        </a:cubicBezTo>
                        <a:cubicBezTo>
                          <a:pt x="33273" y="617"/>
                          <a:pt x="30226" y="0"/>
                          <a:pt x="27055" y="0"/>
                        </a:cubicBezTo>
                        <a:cubicBezTo>
                          <a:pt x="23885" y="0"/>
                          <a:pt x="20961" y="679"/>
                          <a:pt x="18406" y="2067"/>
                        </a:cubicBezTo>
                        <a:cubicBezTo>
                          <a:pt x="16498" y="3084"/>
                          <a:pt x="14682" y="4318"/>
                          <a:pt x="12958" y="5737"/>
                        </a:cubicBezTo>
                        <a:lnTo>
                          <a:pt x="12958" y="2128"/>
                        </a:lnTo>
                        <a:cubicBezTo>
                          <a:pt x="12958" y="1635"/>
                          <a:pt x="12558" y="1203"/>
                          <a:pt x="12066" y="1203"/>
                        </a:cubicBezTo>
                        <a:lnTo>
                          <a:pt x="893" y="1203"/>
                        </a:lnTo>
                        <a:cubicBezTo>
                          <a:pt x="400" y="1203"/>
                          <a:pt x="0" y="1604"/>
                          <a:pt x="0" y="2128"/>
                        </a:cubicBezTo>
                        <a:lnTo>
                          <a:pt x="0" y="89819"/>
                        </a:lnTo>
                        <a:cubicBezTo>
                          <a:pt x="0" y="90127"/>
                          <a:pt x="154" y="90436"/>
                          <a:pt x="431" y="90590"/>
                        </a:cubicBezTo>
                        <a:cubicBezTo>
                          <a:pt x="585" y="90683"/>
                          <a:pt x="739" y="90713"/>
                          <a:pt x="893" y="90713"/>
                        </a:cubicBezTo>
                        <a:cubicBezTo>
                          <a:pt x="1046" y="90713"/>
                          <a:pt x="1170" y="90683"/>
                          <a:pt x="1324" y="90621"/>
                        </a:cubicBezTo>
                        <a:lnTo>
                          <a:pt x="12497" y="84760"/>
                        </a:lnTo>
                        <a:cubicBezTo>
                          <a:pt x="12804" y="84606"/>
                          <a:pt x="12989" y="84298"/>
                          <a:pt x="12989" y="83958"/>
                        </a:cubicBezTo>
                        <a:lnTo>
                          <a:pt x="12989" y="56785"/>
                        </a:lnTo>
                        <a:cubicBezTo>
                          <a:pt x="14374" y="58018"/>
                          <a:pt x="16036" y="59129"/>
                          <a:pt x="17914" y="60116"/>
                        </a:cubicBezTo>
                        <a:cubicBezTo>
                          <a:pt x="20592" y="61504"/>
                          <a:pt x="23485" y="62213"/>
                          <a:pt x="26532" y="62213"/>
                        </a:cubicBezTo>
                        <a:cubicBezTo>
                          <a:pt x="29579" y="62213"/>
                          <a:pt x="32627" y="61596"/>
                          <a:pt x="35489" y="60362"/>
                        </a:cubicBezTo>
                        <a:cubicBezTo>
                          <a:pt x="38352" y="59129"/>
                          <a:pt x="40875" y="57247"/>
                          <a:pt x="43030" y="54718"/>
                        </a:cubicBezTo>
                        <a:cubicBezTo>
                          <a:pt x="45185" y="52220"/>
                          <a:pt x="46908" y="49043"/>
                          <a:pt x="48170" y="45310"/>
                        </a:cubicBezTo>
                        <a:cubicBezTo>
                          <a:pt x="49432" y="41578"/>
                          <a:pt x="50079" y="37137"/>
                          <a:pt x="50079" y="32047"/>
                        </a:cubicBezTo>
                        <a:cubicBezTo>
                          <a:pt x="50079" y="26464"/>
                          <a:pt x="49494" y="21622"/>
                          <a:pt x="48355" y="17612"/>
                        </a:cubicBezTo>
                        <a:cubicBezTo>
                          <a:pt x="47185" y="13572"/>
                          <a:pt x="45554" y="10209"/>
                          <a:pt x="43492" y="7619"/>
                        </a:cubicBezTo>
                      </a:path>
                    </a:pathLst>
                  </a:custGeom>
                  <a:solidFill>
                    <a:schemeClr val="bg1"/>
                  </a:solidFill>
                  <a:ln w="3075" cap="flat">
                    <a:noFill/>
                    <a:prstDash val="solid"/>
                    <a:miter/>
                  </a:ln>
                </p:spPr>
                <p:txBody>
                  <a:bodyPr rtlCol="0" anchor="ctr"/>
                  <a:lstStyle/>
                  <a:p>
                    <a:endParaRPr lang="en-IS"/>
                  </a:p>
                </p:txBody>
              </p:sp>
              <p:sp>
                <p:nvSpPr>
                  <p:cNvPr id="87" name="Freeform 86">
                    <a:extLst>
                      <a:ext uri="{FF2B5EF4-FFF2-40B4-BE49-F238E27FC236}">
                        <a16:creationId xmlns:a16="http://schemas.microsoft.com/office/drawing/2014/main" id="{041B1089-786E-AC11-21DE-B8B3B297A966}"/>
                      </a:ext>
                    </a:extLst>
                  </p:cNvPr>
                  <p:cNvSpPr/>
                  <p:nvPr/>
                </p:nvSpPr>
                <p:spPr>
                  <a:xfrm>
                    <a:off x="13304962" y="521067"/>
                    <a:ext cx="35304" cy="83495"/>
                  </a:xfrm>
                  <a:custGeom>
                    <a:avLst/>
                    <a:gdLst>
                      <a:gd name="connsiteX0" fmla="*/ 34381 w 35304"/>
                      <a:gd name="connsiteY0" fmla="*/ 22516 h 83495"/>
                      <a:gd name="connsiteX1" fmla="*/ 21053 w 35304"/>
                      <a:gd name="connsiteY1" fmla="*/ 22516 h 83495"/>
                      <a:gd name="connsiteX2" fmla="*/ 21053 w 35304"/>
                      <a:gd name="connsiteY2" fmla="*/ 894 h 83495"/>
                      <a:gd name="connsiteX3" fmla="*/ 20622 w 35304"/>
                      <a:gd name="connsiteY3" fmla="*/ 123 h 83495"/>
                      <a:gd name="connsiteX4" fmla="*/ 20161 w 35304"/>
                      <a:gd name="connsiteY4" fmla="*/ 0 h 83495"/>
                      <a:gd name="connsiteX5" fmla="*/ 19730 w 35304"/>
                      <a:gd name="connsiteY5" fmla="*/ 93 h 83495"/>
                      <a:gd name="connsiteX6" fmla="*/ 8680 w 35304"/>
                      <a:gd name="connsiteY6" fmla="*/ 6045 h 83495"/>
                      <a:gd name="connsiteX7" fmla="*/ 8187 w 35304"/>
                      <a:gd name="connsiteY7" fmla="*/ 6847 h 83495"/>
                      <a:gd name="connsiteX8" fmla="*/ 8187 w 35304"/>
                      <a:gd name="connsiteY8" fmla="*/ 22486 h 83495"/>
                      <a:gd name="connsiteX9" fmla="*/ 893 w 35304"/>
                      <a:gd name="connsiteY9" fmla="*/ 22486 h 83495"/>
                      <a:gd name="connsiteX10" fmla="*/ 0 w 35304"/>
                      <a:gd name="connsiteY10" fmla="*/ 23411 h 83495"/>
                      <a:gd name="connsiteX11" fmla="*/ 0 w 35304"/>
                      <a:gd name="connsiteY11" fmla="*/ 33775 h 83495"/>
                      <a:gd name="connsiteX12" fmla="*/ 893 w 35304"/>
                      <a:gd name="connsiteY12" fmla="*/ 34700 h 83495"/>
                      <a:gd name="connsiteX13" fmla="*/ 8187 w 35304"/>
                      <a:gd name="connsiteY13" fmla="*/ 34700 h 83495"/>
                      <a:gd name="connsiteX14" fmla="*/ 8187 w 35304"/>
                      <a:gd name="connsiteY14" fmla="*/ 67241 h 83495"/>
                      <a:gd name="connsiteX15" fmla="*/ 11881 w 35304"/>
                      <a:gd name="connsiteY15" fmla="*/ 79455 h 83495"/>
                      <a:gd name="connsiteX16" fmla="*/ 22007 w 35304"/>
                      <a:gd name="connsiteY16" fmla="*/ 83496 h 83495"/>
                      <a:gd name="connsiteX17" fmla="*/ 28410 w 35304"/>
                      <a:gd name="connsiteY17" fmla="*/ 82756 h 83495"/>
                      <a:gd name="connsiteX18" fmla="*/ 33519 w 35304"/>
                      <a:gd name="connsiteY18" fmla="*/ 80720 h 83495"/>
                      <a:gd name="connsiteX19" fmla="*/ 33950 w 35304"/>
                      <a:gd name="connsiteY19" fmla="*/ 80041 h 83495"/>
                      <a:gd name="connsiteX20" fmla="*/ 35274 w 35304"/>
                      <a:gd name="connsiteY20" fmla="*/ 69986 h 83495"/>
                      <a:gd name="connsiteX21" fmla="*/ 34873 w 35304"/>
                      <a:gd name="connsiteY21" fmla="*/ 69091 h 83495"/>
                      <a:gd name="connsiteX22" fmla="*/ 34381 w 35304"/>
                      <a:gd name="connsiteY22" fmla="*/ 68937 h 83495"/>
                      <a:gd name="connsiteX23" fmla="*/ 33919 w 35304"/>
                      <a:gd name="connsiteY23" fmla="*/ 69061 h 83495"/>
                      <a:gd name="connsiteX24" fmla="*/ 30287 w 35304"/>
                      <a:gd name="connsiteY24" fmla="*/ 70572 h 83495"/>
                      <a:gd name="connsiteX25" fmla="*/ 26070 w 35304"/>
                      <a:gd name="connsiteY25" fmla="*/ 71251 h 83495"/>
                      <a:gd name="connsiteX26" fmla="*/ 22192 w 35304"/>
                      <a:gd name="connsiteY26" fmla="*/ 70078 h 83495"/>
                      <a:gd name="connsiteX27" fmla="*/ 21084 w 35304"/>
                      <a:gd name="connsiteY27" fmla="*/ 65205 h 83495"/>
                      <a:gd name="connsiteX28" fmla="*/ 21084 w 35304"/>
                      <a:gd name="connsiteY28" fmla="*/ 34669 h 83495"/>
                      <a:gd name="connsiteX29" fmla="*/ 34412 w 35304"/>
                      <a:gd name="connsiteY29" fmla="*/ 34669 h 83495"/>
                      <a:gd name="connsiteX30" fmla="*/ 35304 w 35304"/>
                      <a:gd name="connsiteY30" fmla="*/ 33744 h 83495"/>
                      <a:gd name="connsiteX31" fmla="*/ 35304 w 35304"/>
                      <a:gd name="connsiteY31" fmla="*/ 23380 h 83495"/>
                      <a:gd name="connsiteX32" fmla="*/ 34412 w 35304"/>
                      <a:gd name="connsiteY32" fmla="*/ 22455 h 83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5304" h="83495">
                        <a:moveTo>
                          <a:pt x="34381" y="22516"/>
                        </a:moveTo>
                        <a:lnTo>
                          <a:pt x="21053" y="22516"/>
                        </a:lnTo>
                        <a:lnTo>
                          <a:pt x="21053" y="894"/>
                        </a:lnTo>
                        <a:cubicBezTo>
                          <a:pt x="21053" y="586"/>
                          <a:pt x="20899" y="278"/>
                          <a:pt x="20622" y="123"/>
                        </a:cubicBezTo>
                        <a:cubicBezTo>
                          <a:pt x="20468" y="31"/>
                          <a:pt x="20315" y="0"/>
                          <a:pt x="20161" y="0"/>
                        </a:cubicBezTo>
                        <a:cubicBezTo>
                          <a:pt x="20007" y="0"/>
                          <a:pt x="19853" y="31"/>
                          <a:pt x="19730" y="93"/>
                        </a:cubicBezTo>
                        <a:lnTo>
                          <a:pt x="8680" y="6045"/>
                        </a:lnTo>
                        <a:cubicBezTo>
                          <a:pt x="8372" y="6200"/>
                          <a:pt x="8187" y="6508"/>
                          <a:pt x="8187" y="6847"/>
                        </a:cubicBezTo>
                        <a:lnTo>
                          <a:pt x="8187" y="22486"/>
                        </a:lnTo>
                        <a:lnTo>
                          <a:pt x="893" y="22486"/>
                        </a:lnTo>
                        <a:cubicBezTo>
                          <a:pt x="400" y="22486"/>
                          <a:pt x="0" y="22887"/>
                          <a:pt x="0" y="23411"/>
                        </a:cubicBezTo>
                        <a:lnTo>
                          <a:pt x="0" y="33775"/>
                        </a:lnTo>
                        <a:cubicBezTo>
                          <a:pt x="0" y="34268"/>
                          <a:pt x="400" y="34700"/>
                          <a:pt x="893" y="34700"/>
                        </a:cubicBezTo>
                        <a:lnTo>
                          <a:pt x="8187" y="34700"/>
                        </a:lnTo>
                        <a:lnTo>
                          <a:pt x="8187" y="67241"/>
                        </a:lnTo>
                        <a:cubicBezTo>
                          <a:pt x="8187" y="72669"/>
                          <a:pt x="9419" y="76803"/>
                          <a:pt x="11881" y="79455"/>
                        </a:cubicBezTo>
                        <a:cubicBezTo>
                          <a:pt x="14343" y="82139"/>
                          <a:pt x="17760" y="83496"/>
                          <a:pt x="22007" y="83496"/>
                        </a:cubicBezTo>
                        <a:cubicBezTo>
                          <a:pt x="24347" y="83496"/>
                          <a:pt x="26501" y="83249"/>
                          <a:pt x="28410" y="82756"/>
                        </a:cubicBezTo>
                        <a:cubicBezTo>
                          <a:pt x="30349" y="82262"/>
                          <a:pt x="32072" y="81583"/>
                          <a:pt x="33519" y="80720"/>
                        </a:cubicBezTo>
                        <a:cubicBezTo>
                          <a:pt x="33765" y="80566"/>
                          <a:pt x="33919" y="80319"/>
                          <a:pt x="33950" y="80041"/>
                        </a:cubicBezTo>
                        <a:lnTo>
                          <a:pt x="35274" y="69986"/>
                        </a:lnTo>
                        <a:cubicBezTo>
                          <a:pt x="35304" y="69647"/>
                          <a:pt x="35181" y="69307"/>
                          <a:pt x="34873" y="69091"/>
                        </a:cubicBezTo>
                        <a:cubicBezTo>
                          <a:pt x="34720" y="68999"/>
                          <a:pt x="34535" y="68937"/>
                          <a:pt x="34381" y="68937"/>
                        </a:cubicBezTo>
                        <a:cubicBezTo>
                          <a:pt x="34227" y="68937"/>
                          <a:pt x="34073" y="68968"/>
                          <a:pt x="33919" y="69061"/>
                        </a:cubicBezTo>
                        <a:cubicBezTo>
                          <a:pt x="32965" y="69616"/>
                          <a:pt x="31734" y="70109"/>
                          <a:pt x="30287" y="70572"/>
                        </a:cubicBezTo>
                        <a:cubicBezTo>
                          <a:pt x="28841" y="71035"/>
                          <a:pt x="27425" y="71251"/>
                          <a:pt x="26070" y="71251"/>
                        </a:cubicBezTo>
                        <a:cubicBezTo>
                          <a:pt x="24224" y="71251"/>
                          <a:pt x="22900" y="70850"/>
                          <a:pt x="22192" y="70078"/>
                        </a:cubicBezTo>
                        <a:cubicBezTo>
                          <a:pt x="21669" y="69554"/>
                          <a:pt x="21084" y="68259"/>
                          <a:pt x="21084" y="65205"/>
                        </a:cubicBezTo>
                        <a:lnTo>
                          <a:pt x="21084" y="34669"/>
                        </a:lnTo>
                        <a:lnTo>
                          <a:pt x="34412" y="34669"/>
                        </a:lnTo>
                        <a:cubicBezTo>
                          <a:pt x="34904" y="34669"/>
                          <a:pt x="35304" y="34268"/>
                          <a:pt x="35304" y="33744"/>
                        </a:cubicBezTo>
                        <a:lnTo>
                          <a:pt x="35304" y="23380"/>
                        </a:lnTo>
                        <a:cubicBezTo>
                          <a:pt x="35304" y="22887"/>
                          <a:pt x="34904" y="22455"/>
                          <a:pt x="34412" y="22455"/>
                        </a:cubicBezTo>
                      </a:path>
                    </a:pathLst>
                  </a:custGeom>
                  <a:solidFill>
                    <a:schemeClr val="bg1"/>
                  </a:solidFill>
                  <a:ln w="3075" cap="flat">
                    <a:noFill/>
                    <a:prstDash val="solid"/>
                    <a:miter/>
                  </a:ln>
                </p:spPr>
                <p:txBody>
                  <a:bodyPr rtlCol="0" anchor="ctr"/>
                  <a:lstStyle/>
                  <a:p>
                    <a:endParaRPr lang="en-IS"/>
                  </a:p>
                </p:txBody>
              </p:sp>
              <p:sp>
                <p:nvSpPr>
                  <p:cNvPr id="88" name="Freeform 87">
                    <a:extLst>
                      <a:ext uri="{FF2B5EF4-FFF2-40B4-BE49-F238E27FC236}">
                        <a16:creationId xmlns:a16="http://schemas.microsoft.com/office/drawing/2014/main" id="{E3D4E7B7-5091-7DC9-1FF8-B5FBB5E34935}"/>
                      </a:ext>
                    </a:extLst>
                  </p:cNvPr>
                  <p:cNvSpPr/>
                  <p:nvPr/>
                </p:nvSpPr>
                <p:spPr>
                  <a:xfrm>
                    <a:off x="13408284" y="542350"/>
                    <a:ext cx="45343" cy="62182"/>
                  </a:xfrm>
                  <a:custGeom>
                    <a:avLst/>
                    <a:gdLst>
                      <a:gd name="connsiteX0" fmla="*/ 44174 w 45343"/>
                      <a:gd name="connsiteY0" fmla="*/ 36890 h 62182"/>
                      <a:gd name="connsiteX1" fmla="*/ 40265 w 45343"/>
                      <a:gd name="connsiteY1" fmla="*/ 31523 h 62182"/>
                      <a:gd name="connsiteX2" fmla="*/ 33986 w 45343"/>
                      <a:gd name="connsiteY2" fmla="*/ 27513 h 62182"/>
                      <a:gd name="connsiteX3" fmla="*/ 25491 w 45343"/>
                      <a:gd name="connsiteY3" fmla="*/ 23904 h 62182"/>
                      <a:gd name="connsiteX4" fmla="*/ 20258 w 45343"/>
                      <a:gd name="connsiteY4" fmla="*/ 21560 h 62182"/>
                      <a:gd name="connsiteX5" fmla="*/ 17180 w 45343"/>
                      <a:gd name="connsiteY5" fmla="*/ 19617 h 62182"/>
                      <a:gd name="connsiteX6" fmla="*/ 15795 w 45343"/>
                      <a:gd name="connsiteY6" fmla="*/ 18013 h 62182"/>
                      <a:gd name="connsiteX7" fmla="*/ 15456 w 45343"/>
                      <a:gd name="connsiteY7" fmla="*/ 16348 h 62182"/>
                      <a:gd name="connsiteX8" fmla="*/ 16965 w 45343"/>
                      <a:gd name="connsiteY8" fmla="*/ 13263 h 62182"/>
                      <a:gd name="connsiteX9" fmla="*/ 22413 w 45343"/>
                      <a:gd name="connsiteY9" fmla="*/ 11968 h 62182"/>
                      <a:gd name="connsiteX10" fmla="*/ 29892 w 45343"/>
                      <a:gd name="connsiteY10" fmla="*/ 13140 h 62182"/>
                      <a:gd name="connsiteX11" fmla="*/ 36756 w 45343"/>
                      <a:gd name="connsiteY11" fmla="*/ 16779 h 62182"/>
                      <a:gd name="connsiteX12" fmla="*/ 37464 w 45343"/>
                      <a:gd name="connsiteY12" fmla="*/ 16934 h 62182"/>
                      <a:gd name="connsiteX13" fmla="*/ 38049 w 45343"/>
                      <a:gd name="connsiteY13" fmla="*/ 16502 h 62182"/>
                      <a:gd name="connsiteX14" fmla="*/ 42973 w 45343"/>
                      <a:gd name="connsiteY14" fmla="*/ 7773 h 62182"/>
                      <a:gd name="connsiteX15" fmla="*/ 42727 w 45343"/>
                      <a:gd name="connsiteY15" fmla="*/ 6601 h 62182"/>
                      <a:gd name="connsiteX16" fmla="*/ 33555 w 45343"/>
                      <a:gd name="connsiteY16" fmla="*/ 1820 h 62182"/>
                      <a:gd name="connsiteX17" fmla="*/ 22690 w 45343"/>
                      <a:gd name="connsiteY17" fmla="*/ 0 h 62182"/>
                      <a:gd name="connsiteX18" fmla="*/ 14564 w 45343"/>
                      <a:gd name="connsiteY18" fmla="*/ 1018 h 62182"/>
                      <a:gd name="connsiteX19" fmla="*/ 8008 w 45343"/>
                      <a:gd name="connsiteY19" fmla="*/ 4133 h 62182"/>
                      <a:gd name="connsiteX20" fmla="*/ 3699 w 45343"/>
                      <a:gd name="connsiteY20" fmla="*/ 9438 h 62182"/>
                      <a:gd name="connsiteX21" fmla="*/ 2190 w 45343"/>
                      <a:gd name="connsiteY21" fmla="*/ 16687 h 62182"/>
                      <a:gd name="connsiteX22" fmla="*/ 3114 w 45343"/>
                      <a:gd name="connsiteY22" fmla="*/ 23010 h 62182"/>
                      <a:gd name="connsiteX23" fmla="*/ 6222 w 45343"/>
                      <a:gd name="connsiteY23" fmla="*/ 28038 h 62182"/>
                      <a:gd name="connsiteX24" fmla="*/ 11670 w 45343"/>
                      <a:gd name="connsiteY24" fmla="*/ 32109 h 62182"/>
                      <a:gd name="connsiteX25" fmla="*/ 19612 w 45343"/>
                      <a:gd name="connsiteY25" fmla="*/ 35749 h 62182"/>
                      <a:gd name="connsiteX26" fmla="*/ 29307 w 45343"/>
                      <a:gd name="connsiteY26" fmla="*/ 40098 h 62182"/>
                      <a:gd name="connsiteX27" fmla="*/ 32385 w 45343"/>
                      <a:gd name="connsiteY27" fmla="*/ 44601 h 62182"/>
                      <a:gd name="connsiteX28" fmla="*/ 22782 w 45343"/>
                      <a:gd name="connsiteY28" fmla="*/ 50091 h 62182"/>
                      <a:gd name="connsiteX29" fmla="*/ 14687 w 45343"/>
                      <a:gd name="connsiteY29" fmla="*/ 48703 h 62182"/>
                      <a:gd name="connsiteX30" fmla="*/ 6561 w 45343"/>
                      <a:gd name="connsiteY30" fmla="*/ 44508 h 62182"/>
                      <a:gd name="connsiteX31" fmla="*/ 5853 w 45343"/>
                      <a:gd name="connsiteY31" fmla="*/ 44354 h 62182"/>
                      <a:gd name="connsiteX32" fmla="*/ 5268 w 45343"/>
                      <a:gd name="connsiteY32" fmla="*/ 44786 h 62182"/>
                      <a:gd name="connsiteX33" fmla="*/ 128 w 45343"/>
                      <a:gd name="connsiteY33" fmla="*/ 53392 h 62182"/>
                      <a:gd name="connsiteX34" fmla="*/ 374 w 45343"/>
                      <a:gd name="connsiteY34" fmla="*/ 54595 h 62182"/>
                      <a:gd name="connsiteX35" fmla="*/ 10839 w 45343"/>
                      <a:gd name="connsiteY35" fmla="*/ 60023 h 62182"/>
                      <a:gd name="connsiteX36" fmla="*/ 22905 w 45343"/>
                      <a:gd name="connsiteY36" fmla="*/ 62182 h 62182"/>
                      <a:gd name="connsiteX37" fmla="*/ 31246 w 45343"/>
                      <a:gd name="connsiteY37" fmla="*/ 61288 h 62182"/>
                      <a:gd name="connsiteX38" fmla="*/ 38387 w 45343"/>
                      <a:gd name="connsiteY38" fmla="*/ 58296 h 62182"/>
                      <a:gd name="connsiteX39" fmla="*/ 43435 w 45343"/>
                      <a:gd name="connsiteY39" fmla="*/ 52744 h 62182"/>
                      <a:gd name="connsiteX40" fmla="*/ 45343 w 45343"/>
                      <a:gd name="connsiteY40" fmla="*/ 44200 h 62182"/>
                      <a:gd name="connsiteX41" fmla="*/ 44081 w 45343"/>
                      <a:gd name="connsiteY41" fmla="*/ 36890 h 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45343" h="62182">
                        <a:moveTo>
                          <a:pt x="44174" y="36890"/>
                        </a:moveTo>
                        <a:cubicBezTo>
                          <a:pt x="43312" y="34854"/>
                          <a:pt x="41988" y="33065"/>
                          <a:pt x="40265" y="31523"/>
                        </a:cubicBezTo>
                        <a:cubicBezTo>
                          <a:pt x="38572" y="30042"/>
                          <a:pt x="36448" y="28685"/>
                          <a:pt x="33986" y="27513"/>
                        </a:cubicBezTo>
                        <a:cubicBezTo>
                          <a:pt x="31554" y="26372"/>
                          <a:pt x="28692" y="25138"/>
                          <a:pt x="25491" y="23904"/>
                        </a:cubicBezTo>
                        <a:cubicBezTo>
                          <a:pt x="23336" y="23041"/>
                          <a:pt x="21551" y="22239"/>
                          <a:pt x="20258" y="21560"/>
                        </a:cubicBezTo>
                        <a:cubicBezTo>
                          <a:pt x="18965" y="20882"/>
                          <a:pt x="17950" y="20234"/>
                          <a:pt x="17180" y="19617"/>
                        </a:cubicBezTo>
                        <a:cubicBezTo>
                          <a:pt x="16472" y="19062"/>
                          <a:pt x="16010" y="18507"/>
                          <a:pt x="15795" y="18013"/>
                        </a:cubicBezTo>
                        <a:cubicBezTo>
                          <a:pt x="15549" y="17520"/>
                          <a:pt x="15456" y="16964"/>
                          <a:pt x="15456" y="16348"/>
                        </a:cubicBezTo>
                        <a:cubicBezTo>
                          <a:pt x="15456" y="15083"/>
                          <a:pt x="15949" y="14065"/>
                          <a:pt x="16965" y="13263"/>
                        </a:cubicBezTo>
                        <a:cubicBezTo>
                          <a:pt x="18042" y="12399"/>
                          <a:pt x="19889" y="11968"/>
                          <a:pt x="22413" y="11968"/>
                        </a:cubicBezTo>
                        <a:cubicBezTo>
                          <a:pt x="24937" y="11968"/>
                          <a:pt x="27584" y="12369"/>
                          <a:pt x="29892" y="13140"/>
                        </a:cubicBezTo>
                        <a:cubicBezTo>
                          <a:pt x="32201" y="13911"/>
                          <a:pt x="34509" y="15145"/>
                          <a:pt x="36756" y="16779"/>
                        </a:cubicBezTo>
                        <a:cubicBezTo>
                          <a:pt x="36971" y="16934"/>
                          <a:pt x="37218" y="16995"/>
                          <a:pt x="37464" y="16934"/>
                        </a:cubicBezTo>
                        <a:cubicBezTo>
                          <a:pt x="37710" y="16872"/>
                          <a:pt x="37926" y="16718"/>
                          <a:pt x="38049" y="16502"/>
                        </a:cubicBezTo>
                        <a:lnTo>
                          <a:pt x="42973" y="7773"/>
                        </a:lnTo>
                        <a:cubicBezTo>
                          <a:pt x="43189" y="7372"/>
                          <a:pt x="43097" y="6878"/>
                          <a:pt x="42727" y="6601"/>
                        </a:cubicBezTo>
                        <a:cubicBezTo>
                          <a:pt x="40111" y="4627"/>
                          <a:pt x="37033" y="3023"/>
                          <a:pt x="33555" y="1820"/>
                        </a:cubicBezTo>
                        <a:cubicBezTo>
                          <a:pt x="30077" y="617"/>
                          <a:pt x="26414" y="0"/>
                          <a:pt x="22690" y="0"/>
                        </a:cubicBezTo>
                        <a:cubicBezTo>
                          <a:pt x="19766" y="0"/>
                          <a:pt x="17057" y="339"/>
                          <a:pt x="14564" y="1018"/>
                        </a:cubicBezTo>
                        <a:cubicBezTo>
                          <a:pt x="12071" y="1696"/>
                          <a:pt x="9854" y="2776"/>
                          <a:pt x="8008" y="4133"/>
                        </a:cubicBezTo>
                        <a:cubicBezTo>
                          <a:pt x="6161" y="5552"/>
                          <a:pt x="4684" y="7341"/>
                          <a:pt x="3699" y="9438"/>
                        </a:cubicBezTo>
                        <a:cubicBezTo>
                          <a:pt x="2683" y="11536"/>
                          <a:pt x="2190" y="13973"/>
                          <a:pt x="2190" y="16687"/>
                        </a:cubicBezTo>
                        <a:cubicBezTo>
                          <a:pt x="2190" y="19062"/>
                          <a:pt x="2498" y="21190"/>
                          <a:pt x="3114" y="23010"/>
                        </a:cubicBezTo>
                        <a:cubicBezTo>
                          <a:pt x="3729" y="24861"/>
                          <a:pt x="4776" y="26557"/>
                          <a:pt x="6222" y="28038"/>
                        </a:cubicBezTo>
                        <a:cubicBezTo>
                          <a:pt x="7638" y="29487"/>
                          <a:pt x="9454" y="30875"/>
                          <a:pt x="11670" y="32109"/>
                        </a:cubicBezTo>
                        <a:cubicBezTo>
                          <a:pt x="13856" y="33343"/>
                          <a:pt x="16534" y="34577"/>
                          <a:pt x="19612" y="35749"/>
                        </a:cubicBezTo>
                        <a:cubicBezTo>
                          <a:pt x="23705" y="37353"/>
                          <a:pt x="26968" y="38802"/>
                          <a:pt x="29307" y="40098"/>
                        </a:cubicBezTo>
                        <a:cubicBezTo>
                          <a:pt x="31400" y="41270"/>
                          <a:pt x="32385" y="42719"/>
                          <a:pt x="32385" y="44601"/>
                        </a:cubicBezTo>
                        <a:cubicBezTo>
                          <a:pt x="32385" y="45958"/>
                          <a:pt x="32385" y="50091"/>
                          <a:pt x="22782" y="50091"/>
                        </a:cubicBezTo>
                        <a:cubicBezTo>
                          <a:pt x="20197" y="50091"/>
                          <a:pt x="17457" y="49629"/>
                          <a:pt x="14687" y="48703"/>
                        </a:cubicBezTo>
                        <a:cubicBezTo>
                          <a:pt x="11886" y="47778"/>
                          <a:pt x="9147" y="46359"/>
                          <a:pt x="6561" y="44508"/>
                        </a:cubicBezTo>
                        <a:cubicBezTo>
                          <a:pt x="6346" y="44354"/>
                          <a:pt x="6099" y="44293"/>
                          <a:pt x="5853" y="44354"/>
                        </a:cubicBezTo>
                        <a:cubicBezTo>
                          <a:pt x="5607" y="44416"/>
                          <a:pt x="5391" y="44570"/>
                          <a:pt x="5268" y="44786"/>
                        </a:cubicBezTo>
                        <a:lnTo>
                          <a:pt x="128" y="53392"/>
                        </a:lnTo>
                        <a:cubicBezTo>
                          <a:pt x="-118" y="53793"/>
                          <a:pt x="5" y="54317"/>
                          <a:pt x="374" y="54595"/>
                        </a:cubicBezTo>
                        <a:cubicBezTo>
                          <a:pt x="3360" y="56785"/>
                          <a:pt x="6869" y="58604"/>
                          <a:pt x="10839" y="60023"/>
                        </a:cubicBezTo>
                        <a:cubicBezTo>
                          <a:pt x="14810" y="61442"/>
                          <a:pt x="18873" y="62182"/>
                          <a:pt x="22905" y="62182"/>
                        </a:cubicBezTo>
                        <a:cubicBezTo>
                          <a:pt x="25798" y="62182"/>
                          <a:pt x="28599" y="61874"/>
                          <a:pt x="31246" y="61288"/>
                        </a:cubicBezTo>
                        <a:cubicBezTo>
                          <a:pt x="33924" y="60671"/>
                          <a:pt x="36325" y="59684"/>
                          <a:pt x="38387" y="58296"/>
                        </a:cubicBezTo>
                        <a:cubicBezTo>
                          <a:pt x="40480" y="56908"/>
                          <a:pt x="42173" y="55026"/>
                          <a:pt x="43435" y="52744"/>
                        </a:cubicBezTo>
                        <a:cubicBezTo>
                          <a:pt x="44697" y="50461"/>
                          <a:pt x="45343" y="47562"/>
                          <a:pt x="45343" y="44200"/>
                        </a:cubicBezTo>
                        <a:cubicBezTo>
                          <a:pt x="45343" y="41362"/>
                          <a:pt x="44913" y="38926"/>
                          <a:pt x="44081" y="36890"/>
                        </a:cubicBezTo>
                      </a:path>
                    </a:pathLst>
                  </a:custGeom>
                  <a:solidFill>
                    <a:schemeClr val="bg1"/>
                  </a:solidFill>
                  <a:ln w="3075" cap="flat">
                    <a:noFill/>
                    <a:prstDash val="solid"/>
                    <a:miter/>
                  </a:ln>
                </p:spPr>
                <p:txBody>
                  <a:bodyPr rtlCol="0" anchor="ctr"/>
                  <a:lstStyle/>
                  <a:p>
                    <a:endParaRPr lang="en-IS"/>
                  </a:p>
                </p:txBody>
              </p:sp>
              <p:sp>
                <p:nvSpPr>
                  <p:cNvPr id="89" name="Freeform 88">
                    <a:extLst>
                      <a:ext uri="{FF2B5EF4-FFF2-40B4-BE49-F238E27FC236}">
                        <a16:creationId xmlns:a16="http://schemas.microsoft.com/office/drawing/2014/main" id="{4108F03C-98F2-93EA-B4C8-1E48D49AECF7}"/>
                      </a:ext>
                    </a:extLst>
                  </p:cNvPr>
                  <p:cNvSpPr/>
                  <p:nvPr/>
                </p:nvSpPr>
                <p:spPr>
                  <a:xfrm>
                    <a:off x="13348300" y="542411"/>
                    <a:ext cx="53033" cy="62243"/>
                  </a:xfrm>
                  <a:custGeom>
                    <a:avLst/>
                    <a:gdLst>
                      <a:gd name="connsiteX0" fmla="*/ 37090 w 53033"/>
                      <a:gd name="connsiteY0" fmla="*/ 43429 h 62243"/>
                      <a:gd name="connsiteX1" fmla="*/ 26501 w 53033"/>
                      <a:gd name="connsiteY1" fmla="*/ 49598 h 62243"/>
                      <a:gd name="connsiteX2" fmla="*/ 17052 w 53033"/>
                      <a:gd name="connsiteY2" fmla="*/ 45033 h 62243"/>
                      <a:gd name="connsiteX3" fmla="*/ 12804 w 53033"/>
                      <a:gd name="connsiteY3" fmla="*/ 31091 h 62243"/>
                      <a:gd name="connsiteX4" fmla="*/ 16744 w 53033"/>
                      <a:gd name="connsiteY4" fmla="*/ 17520 h 62243"/>
                      <a:gd name="connsiteX5" fmla="*/ 26501 w 53033"/>
                      <a:gd name="connsiteY5" fmla="*/ 12585 h 62243"/>
                      <a:gd name="connsiteX6" fmla="*/ 36628 w 53033"/>
                      <a:gd name="connsiteY6" fmla="*/ 18044 h 62243"/>
                      <a:gd name="connsiteX7" fmla="*/ 40198 w 53033"/>
                      <a:gd name="connsiteY7" fmla="*/ 31091 h 62243"/>
                      <a:gd name="connsiteX8" fmla="*/ 37090 w 53033"/>
                      <a:gd name="connsiteY8" fmla="*/ 43460 h 62243"/>
                      <a:gd name="connsiteX9" fmla="*/ 26501 w 53033"/>
                      <a:gd name="connsiteY9" fmla="*/ 0 h 62243"/>
                      <a:gd name="connsiteX10" fmla="*/ 7603 w 53033"/>
                      <a:gd name="connsiteY10" fmla="*/ 8328 h 62243"/>
                      <a:gd name="connsiteX11" fmla="*/ 0 w 53033"/>
                      <a:gd name="connsiteY11" fmla="*/ 31122 h 62243"/>
                      <a:gd name="connsiteX12" fmla="*/ 8218 w 53033"/>
                      <a:gd name="connsiteY12" fmla="*/ 54564 h 62243"/>
                      <a:gd name="connsiteX13" fmla="*/ 26532 w 53033"/>
                      <a:gd name="connsiteY13" fmla="*/ 62244 h 62243"/>
                      <a:gd name="connsiteX14" fmla="*/ 47031 w 53033"/>
                      <a:gd name="connsiteY14" fmla="*/ 51911 h 62243"/>
                      <a:gd name="connsiteX15" fmla="*/ 53033 w 53033"/>
                      <a:gd name="connsiteY15" fmla="*/ 31153 h 62243"/>
                      <a:gd name="connsiteX16" fmla="*/ 46139 w 53033"/>
                      <a:gd name="connsiteY16" fmla="*/ 9222 h 62243"/>
                      <a:gd name="connsiteX17" fmla="*/ 26501 w 53033"/>
                      <a:gd name="connsiteY17" fmla="*/ 31 h 62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3033" h="62243">
                        <a:moveTo>
                          <a:pt x="37090" y="43429"/>
                        </a:moveTo>
                        <a:cubicBezTo>
                          <a:pt x="34566" y="47315"/>
                          <a:pt x="30626" y="49598"/>
                          <a:pt x="26501" y="49598"/>
                        </a:cubicBezTo>
                        <a:cubicBezTo>
                          <a:pt x="22931" y="49598"/>
                          <a:pt x="19484" y="48056"/>
                          <a:pt x="17052" y="45033"/>
                        </a:cubicBezTo>
                        <a:cubicBezTo>
                          <a:pt x="14313" y="41640"/>
                          <a:pt x="12804" y="36489"/>
                          <a:pt x="12804" y="31091"/>
                        </a:cubicBezTo>
                        <a:cubicBezTo>
                          <a:pt x="12804" y="25693"/>
                          <a:pt x="14128" y="20882"/>
                          <a:pt x="16744" y="17520"/>
                        </a:cubicBezTo>
                        <a:cubicBezTo>
                          <a:pt x="19207" y="14312"/>
                          <a:pt x="22839" y="12585"/>
                          <a:pt x="26501" y="12585"/>
                        </a:cubicBezTo>
                        <a:cubicBezTo>
                          <a:pt x="30410" y="12585"/>
                          <a:pt x="34135" y="14528"/>
                          <a:pt x="36628" y="18044"/>
                        </a:cubicBezTo>
                        <a:cubicBezTo>
                          <a:pt x="38967" y="21375"/>
                          <a:pt x="40198" y="26156"/>
                          <a:pt x="40198" y="31091"/>
                        </a:cubicBezTo>
                        <a:cubicBezTo>
                          <a:pt x="40198" y="35749"/>
                          <a:pt x="39183" y="40190"/>
                          <a:pt x="37090" y="43460"/>
                        </a:cubicBezTo>
                        <a:moveTo>
                          <a:pt x="26501" y="0"/>
                        </a:moveTo>
                        <a:cubicBezTo>
                          <a:pt x="19360" y="0"/>
                          <a:pt x="12374" y="2961"/>
                          <a:pt x="7603" y="8328"/>
                        </a:cubicBezTo>
                        <a:cubicBezTo>
                          <a:pt x="2586" y="14003"/>
                          <a:pt x="0" y="22300"/>
                          <a:pt x="0" y="31122"/>
                        </a:cubicBezTo>
                        <a:cubicBezTo>
                          <a:pt x="0" y="39943"/>
                          <a:pt x="2924" y="48858"/>
                          <a:pt x="8218" y="54564"/>
                        </a:cubicBezTo>
                        <a:cubicBezTo>
                          <a:pt x="12928" y="59653"/>
                          <a:pt x="19607" y="62244"/>
                          <a:pt x="26532" y="62244"/>
                        </a:cubicBezTo>
                        <a:cubicBezTo>
                          <a:pt x="34504" y="62244"/>
                          <a:pt x="42168" y="58450"/>
                          <a:pt x="47031" y="51911"/>
                        </a:cubicBezTo>
                        <a:cubicBezTo>
                          <a:pt x="51094" y="46452"/>
                          <a:pt x="53033" y="38956"/>
                          <a:pt x="53033" y="31153"/>
                        </a:cubicBezTo>
                        <a:cubicBezTo>
                          <a:pt x="53033" y="22825"/>
                          <a:pt x="50694" y="14805"/>
                          <a:pt x="46139" y="9222"/>
                        </a:cubicBezTo>
                        <a:cubicBezTo>
                          <a:pt x="41306" y="3269"/>
                          <a:pt x="34073" y="31"/>
                          <a:pt x="26501" y="31"/>
                        </a:cubicBezTo>
                      </a:path>
                    </a:pathLst>
                  </a:custGeom>
                  <a:solidFill>
                    <a:schemeClr val="bg1"/>
                  </a:solidFill>
                  <a:ln w="3075" cap="flat">
                    <a:noFill/>
                    <a:prstDash val="solid"/>
                    <a:miter/>
                  </a:ln>
                </p:spPr>
                <p:txBody>
                  <a:bodyPr rtlCol="0" anchor="ctr"/>
                  <a:lstStyle/>
                  <a:p>
                    <a:endParaRPr lang="en-IS"/>
                  </a:p>
                </p:txBody>
              </p:sp>
            </p:grpSp>
            <p:sp>
              <p:nvSpPr>
                <p:cNvPr id="90" name="Freeform 89">
                  <a:extLst>
                    <a:ext uri="{FF2B5EF4-FFF2-40B4-BE49-F238E27FC236}">
                      <a16:creationId xmlns:a16="http://schemas.microsoft.com/office/drawing/2014/main" id="{39788E7C-C780-3F40-3560-B8EF5B61C7E7}"/>
                    </a:ext>
                  </a:extLst>
                </p:cNvPr>
                <p:cNvSpPr/>
                <p:nvPr/>
              </p:nvSpPr>
              <p:spPr>
                <a:xfrm>
                  <a:off x="13362582" y="521252"/>
                  <a:ext cx="24439" cy="12337"/>
                </a:xfrm>
                <a:custGeom>
                  <a:avLst/>
                  <a:gdLst>
                    <a:gd name="connsiteX0" fmla="*/ 12220 w 24439"/>
                    <a:gd name="connsiteY0" fmla="*/ 0 h 12337"/>
                    <a:gd name="connsiteX1" fmla="*/ 0 w 24439"/>
                    <a:gd name="connsiteY1" fmla="*/ 12338 h 12337"/>
                    <a:gd name="connsiteX2" fmla="*/ 24439 w 24439"/>
                    <a:gd name="connsiteY2" fmla="*/ 12338 h 12337"/>
                    <a:gd name="connsiteX3" fmla="*/ 12220 w 24439"/>
                    <a:gd name="connsiteY3" fmla="*/ 0 h 12337"/>
                  </a:gdLst>
                  <a:ahLst/>
                  <a:cxnLst>
                    <a:cxn ang="0">
                      <a:pos x="connsiteX0" y="connsiteY0"/>
                    </a:cxn>
                    <a:cxn ang="0">
                      <a:pos x="connsiteX1" y="connsiteY1"/>
                    </a:cxn>
                    <a:cxn ang="0">
                      <a:pos x="connsiteX2" y="connsiteY2"/>
                    </a:cxn>
                    <a:cxn ang="0">
                      <a:pos x="connsiteX3" y="connsiteY3"/>
                    </a:cxn>
                  </a:cxnLst>
                  <a:rect l="l" t="t" r="r" b="b"/>
                  <a:pathLst>
                    <a:path w="24439" h="12337">
                      <a:moveTo>
                        <a:pt x="12220" y="0"/>
                      </a:moveTo>
                      <a:lnTo>
                        <a:pt x="0" y="12338"/>
                      </a:lnTo>
                      <a:lnTo>
                        <a:pt x="24439" y="12338"/>
                      </a:lnTo>
                      <a:lnTo>
                        <a:pt x="12220" y="0"/>
                      </a:lnTo>
                      <a:close/>
                    </a:path>
                  </a:pathLst>
                </a:custGeom>
                <a:solidFill>
                  <a:srgbClr val="BED900"/>
                </a:solidFill>
                <a:ln w="3075" cap="flat">
                  <a:noFill/>
                  <a:prstDash val="solid"/>
                  <a:miter/>
                </a:ln>
              </p:spPr>
              <p:txBody>
                <a:bodyPr rtlCol="0" anchor="ctr"/>
                <a:lstStyle/>
                <a:p>
                  <a:endParaRPr lang="en-IS" dirty="0"/>
                </a:p>
              </p:txBody>
            </p:sp>
          </p:grpSp>
        </p:grpSp>
      </p:grpSp>
    </p:spTree>
    <p:extLst>
      <p:ext uri="{BB962C8B-B14F-4D97-AF65-F5344CB8AC3E}">
        <p14:creationId xmlns:p14="http://schemas.microsoft.com/office/powerpoint/2010/main" val="1508372195"/>
      </p:ext>
    </p:extLst>
  </p:cSld>
  <p:clrMapOvr>
    <a:masterClrMapping/>
  </p:clrMapOvr>
</p:sldLayout>
</file>

<file path=ppt/slideLayouts/slideLayout188.xml><?xml version="1.0" encoding="utf-8"?>
<p:sldLayout xmlns:a="http://schemas.openxmlformats.org/drawingml/2006/main" xmlns:r="http://schemas.openxmlformats.org/officeDocument/2006/relationships" xmlns:p="http://schemas.openxmlformats.org/presentationml/2006/main" preserve="1" userDrawn="1">
  <p:cSld name="Text 2 images">
    <p:spTree>
      <p:nvGrpSpPr>
        <p:cNvPr id="1" name=""/>
        <p:cNvGrpSpPr/>
        <p:nvPr/>
      </p:nvGrpSpPr>
      <p:grpSpPr>
        <a:xfrm>
          <a:off x="0" y="0"/>
          <a:ext cx="0" cy="0"/>
          <a:chOff x="0" y="0"/>
          <a:chExt cx="0" cy="0"/>
        </a:xfrm>
      </p:grpSpPr>
      <p:pic>
        <p:nvPicPr>
          <p:cNvPr id="5" name="Graphic 4">
            <a:extLst>
              <a:ext uri="{FF2B5EF4-FFF2-40B4-BE49-F238E27FC236}">
                <a16:creationId xmlns:a16="http://schemas.microsoft.com/office/drawing/2014/main" id="{7ADFA0C8-0B94-50BB-B992-5A36A01CC6CC}"/>
              </a:ext>
            </a:extLst>
          </p:cNvPr>
          <p:cNvPicPr>
            <a:picLocks noChangeAspect="1"/>
          </p:cNvPicPr>
          <p:nvPr userDrawn="1"/>
        </p:nvPicPr>
        <p:blipFill rotWithShape="1">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l="-1862" t="4858" r="8313" b="4370"/>
          <a:stretch/>
        </p:blipFill>
        <p:spPr>
          <a:xfrm>
            <a:off x="8357787" y="0"/>
            <a:ext cx="3834213" cy="6858000"/>
          </a:xfrm>
          <a:prstGeom prst="rect">
            <a:avLst/>
          </a:prstGeom>
        </p:spPr>
      </p:pic>
      <p:sp>
        <p:nvSpPr>
          <p:cNvPr id="7" name="Graphic 7">
            <a:extLst>
              <a:ext uri="{FF2B5EF4-FFF2-40B4-BE49-F238E27FC236}">
                <a16:creationId xmlns:a16="http://schemas.microsoft.com/office/drawing/2014/main" id="{BFBF9D6C-A74D-25E9-81DD-F27E7B5C85C8}"/>
              </a:ext>
            </a:extLst>
          </p:cNvPr>
          <p:cNvSpPr/>
          <p:nvPr userDrawn="1"/>
        </p:nvSpPr>
        <p:spPr>
          <a:xfrm>
            <a:off x="7669379" y="851327"/>
            <a:ext cx="4091805" cy="2798716"/>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4F2F6"/>
          </a:solidFill>
          <a:ln w="12700" cap="flat">
            <a:solidFill>
              <a:srgbClr val="EEEBF2"/>
            </a:solid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16" name="Picture Placeholder 15">
            <a:extLst>
              <a:ext uri="{FF2B5EF4-FFF2-40B4-BE49-F238E27FC236}">
                <a16:creationId xmlns:a16="http://schemas.microsoft.com/office/drawing/2014/main" id="{15A3BAAC-C17F-4E41-553B-78E0ED1FE0BD}"/>
              </a:ext>
            </a:extLst>
          </p:cNvPr>
          <p:cNvSpPr>
            <a:spLocks noGrp="1"/>
          </p:cNvSpPr>
          <p:nvPr>
            <p:ph type="pic" sz="quarter" idx="10" hasCustomPrompt="1"/>
          </p:nvPr>
        </p:nvSpPr>
        <p:spPr>
          <a:xfrm>
            <a:off x="7716274" y="894421"/>
            <a:ext cx="3998015" cy="2712528"/>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dirty="0"/>
              <a:t>Click icon or drag and drop picture</a:t>
            </a:r>
          </a:p>
          <a:p>
            <a:endParaRPr lang="en-IS" dirty="0"/>
          </a:p>
        </p:txBody>
      </p:sp>
      <p:pic>
        <p:nvPicPr>
          <p:cNvPr id="29" name="Graphic 28">
            <a:extLst>
              <a:ext uri="{FF2B5EF4-FFF2-40B4-BE49-F238E27FC236}">
                <a16:creationId xmlns:a16="http://schemas.microsoft.com/office/drawing/2014/main" id="{BA7F97C1-1518-9F9C-C2EF-A2C819105533}"/>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10483403" y="204230"/>
            <a:ext cx="1468192" cy="604550"/>
          </a:xfrm>
          <a:prstGeom prst="rect">
            <a:avLst/>
          </a:prstGeom>
        </p:spPr>
      </p:pic>
      <p:sp>
        <p:nvSpPr>
          <p:cNvPr id="2" name="Graphic 7">
            <a:extLst>
              <a:ext uri="{FF2B5EF4-FFF2-40B4-BE49-F238E27FC236}">
                <a16:creationId xmlns:a16="http://schemas.microsoft.com/office/drawing/2014/main" id="{C3D85307-B89F-AC8A-7A39-88E45BF52DFF}"/>
              </a:ext>
            </a:extLst>
          </p:cNvPr>
          <p:cNvSpPr/>
          <p:nvPr userDrawn="1"/>
        </p:nvSpPr>
        <p:spPr>
          <a:xfrm>
            <a:off x="7669379" y="3854663"/>
            <a:ext cx="4091805" cy="2798716"/>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4F2F6"/>
          </a:solidFill>
          <a:ln w="12700" cap="flat">
            <a:solidFill>
              <a:srgbClr val="EEEBF2"/>
            </a:solid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3" name="Picture Placeholder 15">
            <a:extLst>
              <a:ext uri="{FF2B5EF4-FFF2-40B4-BE49-F238E27FC236}">
                <a16:creationId xmlns:a16="http://schemas.microsoft.com/office/drawing/2014/main" id="{50CED50D-83F2-8E2F-E182-75032A832203}"/>
              </a:ext>
            </a:extLst>
          </p:cNvPr>
          <p:cNvSpPr>
            <a:spLocks noGrp="1"/>
          </p:cNvSpPr>
          <p:nvPr>
            <p:ph type="pic" sz="quarter" idx="13" hasCustomPrompt="1"/>
          </p:nvPr>
        </p:nvSpPr>
        <p:spPr>
          <a:xfrm>
            <a:off x="7716869" y="3897210"/>
            <a:ext cx="3998015" cy="2712528"/>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dirty="0"/>
              <a:t>Click icon or drag and drop picture</a:t>
            </a:r>
          </a:p>
          <a:p>
            <a:endParaRPr lang="en-IS" dirty="0"/>
          </a:p>
        </p:txBody>
      </p:sp>
      <p:sp>
        <p:nvSpPr>
          <p:cNvPr id="4" name="Title Placeholder 12">
            <a:extLst>
              <a:ext uri="{FF2B5EF4-FFF2-40B4-BE49-F238E27FC236}">
                <a16:creationId xmlns:a16="http://schemas.microsoft.com/office/drawing/2014/main" id="{2ABB175A-7B59-DD0C-5DD5-D0263A726498}"/>
              </a:ext>
            </a:extLst>
          </p:cNvPr>
          <p:cNvSpPr>
            <a:spLocks noGrp="1"/>
          </p:cNvSpPr>
          <p:nvPr>
            <p:ph type="title" hasCustomPrompt="1"/>
          </p:nvPr>
        </p:nvSpPr>
        <p:spPr>
          <a:xfrm>
            <a:off x="340292" y="212186"/>
            <a:ext cx="9299364" cy="588637"/>
          </a:xfrm>
          <a:prstGeom prst="rect">
            <a:avLst/>
          </a:prstGeom>
        </p:spPr>
        <p:txBody>
          <a:bodyPr vert="horz" lIns="91440" tIns="45720" rIns="91440" bIns="45720" rtlCol="0" anchor="t" anchorCtr="0">
            <a:noAutofit/>
          </a:bodyPr>
          <a:lstStyle>
            <a:lvl1pPr>
              <a:defRPr sz="4000" b="1">
                <a:solidFill>
                  <a:srgbClr val="361D5C"/>
                </a:solidFill>
                <a:latin typeface="Segoe UI" panose="020B0502040204020203" pitchFamily="34" charset="0"/>
                <a:cs typeface="Segoe UI" panose="020B0502040204020203" pitchFamily="34" charset="0"/>
              </a:defRPr>
            </a:lvl1pPr>
          </a:lstStyle>
          <a:p>
            <a:r>
              <a:rPr lang="en-GB" dirty="0"/>
              <a:t>Insert slide title</a:t>
            </a:r>
            <a:endParaRPr lang="en-IS" dirty="0"/>
          </a:p>
        </p:txBody>
      </p:sp>
      <p:sp>
        <p:nvSpPr>
          <p:cNvPr id="6" name="Text Placeholder 8">
            <a:extLst>
              <a:ext uri="{FF2B5EF4-FFF2-40B4-BE49-F238E27FC236}">
                <a16:creationId xmlns:a16="http://schemas.microsoft.com/office/drawing/2014/main" id="{FB951BFF-533F-B5EB-E72C-7DB7D4062F2A}"/>
              </a:ext>
            </a:extLst>
          </p:cNvPr>
          <p:cNvSpPr>
            <a:spLocks noGrp="1"/>
          </p:cNvSpPr>
          <p:nvPr>
            <p:ph type="body" sz="quarter" idx="11" hasCustomPrompt="1"/>
          </p:nvPr>
        </p:nvSpPr>
        <p:spPr>
          <a:xfrm>
            <a:off x="340290" y="997527"/>
            <a:ext cx="6999962" cy="5369482"/>
          </a:xfrm>
          <a:prstGeom prst="rect">
            <a:avLst/>
          </a:prstGeom>
        </p:spPr>
        <p:txBody>
          <a:bodyPr/>
          <a:lstStyle>
            <a:lvl1pPr>
              <a:defRPr sz="2400">
                <a:solidFill>
                  <a:srgbClr val="323133"/>
                </a:solidFill>
                <a:latin typeface="Segoe UI" panose="020B0502040204020203"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dirty="0"/>
              <a:t>Click to edit text</a:t>
            </a:r>
          </a:p>
        </p:txBody>
      </p:sp>
    </p:spTree>
    <p:extLst>
      <p:ext uri="{BB962C8B-B14F-4D97-AF65-F5344CB8AC3E}">
        <p14:creationId xmlns:p14="http://schemas.microsoft.com/office/powerpoint/2010/main" val="3148196154"/>
      </p:ext>
    </p:extLst>
  </p:cSld>
  <p:clrMapOvr>
    <a:masterClrMapping/>
  </p:clrMapOvr>
</p:sldLayout>
</file>

<file path=ppt/slideLayouts/slideLayout189.xml><?xml version="1.0" encoding="utf-8"?>
<p:sldLayout xmlns:a="http://schemas.openxmlformats.org/drawingml/2006/main" xmlns:r="http://schemas.openxmlformats.org/officeDocument/2006/relationships" xmlns:p="http://schemas.openxmlformats.org/presentationml/2006/main" userDrawn="1">
  <p:cSld name="1 presenter no image amethyst">
    <p:bg>
      <p:bgPr>
        <a:solidFill>
          <a:srgbClr val="928BE9"/>
        </a:solidFill>
        <a:effectLst/>
      </p:bgPr>
    </p:bg>
    <p:spTree>
      <p:nvGrpSpPr>
        <p:cNvPr id="1" name=""/>
        <p:cNvGrpSpPr/>
        <p:nvPr/>
      </p:nvGrpSpPr>
      <p:grpSpPr>
        <a:xfrm>
          <a:off x="0" y="0"/>
          <a:ext cx="0" cy="0"/>
          <a:chOff x="0" y="0"/>
          <a:chExt cx="0" cy="0"/>
        </a:xfrm>
      </p:grpSpPr>
      <p:sp>
        <p:nvSpPr>
          <p:cNvPr id="22" name="Text Placeholder 21">
            <a:extLst>
              <a:ext uri="{FF2B5EF4-FFF2-40B4-BE49-F238E27FC236}">
                <a16:creationId xmlns:a16="http://schemas.microsoft.com/office/drawing/2014/main" id="{00086662-DB23-ECE8-57D7-BFEE4ECF2FE6}"/>
              </a:ext>
            </a:extLst>
          </p:cNvPr>
          <p:cNvSpPr>
            <a:spLocks noGrp="1"/>
          </p:cNvSpPr>
          <p:nvPr>
            <p:ph type="body" sz="quarter" idx="11" hasCustomPrompt="1"/>
          </p:nvPr>
        </p:nvSpPr>
        <p:spPr>
          <a:xfrm>
            <a:off x="568599" y="2651508"/>
            <a:ext cx="5369472" cy="1554984"/>
          </a:xfrm>
          <a:prstGeom prst="rect">
            <a:avLst/>
          </a:prstGeom>
        </p:spPr>
        <p:txBody>
          <a:bodyPr/>
          <a:lstStyle>
            <a:lvl1pPr marL="0" indent="0" algn="ctr">
              <a:buNone/>
              <a:defRPr sz="3600" b="1">
                <a:solidFill>
                  <a:schemeClr val="bg1"/>
                </a:solidFill>
                <a:latin typeface="Segoe UI" panose="020B0502040204020203" pitchFamily="34" charset="0"/>
                <a:cs typeface="Segoe UI" panose="020B0502040204020203" pitchFamily="34" charset="0"/>
              </a:defRPr>
            </a:lvl1pPr>
            <a:lvl2pPr marL="457200" indent="0" algn="ctr">
              <a:buNone/>
              <a:defRPr>
                <a:solidFill>
                  <a:schemeClr val="bg1"/>
                </a:solidFill>
                <a:latin typeface="Segoe UI" panose="020B0502040204020203" pitchFamily="34" charset="0"/>
                <a:cs typeface="Segoe UI" panose="020B0502040204020203" pitchFamily="34" charset="0"/>
              </a:defRPr>
            </a:lvl2pPr>
            <a:lvl3pPr marL="914400" indent="0" algn="ctr">
              <a:buNone/>
              <a:defRPr>
                <a:solidFill>
                  <a:schemeClr val="bg1"/>
                </a:solidFill>
                <a:latin typeface="Segoe UI" panose="020B0502040204020203" pitchFamily="34" charset="0"/>
                <a:cs typeface="Segoe UI" panose="020B0502040204020203" pitchFamily="34" charset="0"/>
              </a:defRPr>
            </a:lvl3pPr>
            <a:lvl4pPr marL="1371600" indent="0" algn="ctr">
              <a:buNone/>
              <a:defRPr>
                <a:solidFill>
                  <a:schemeClr val="bg1"/>
                </a:solidFill>
                <a:latin typeface="Segoe UI" panose="020B0502040204020203" pitchFamily="34" charset="0"/>
                <a:cs typeface="Segoe UI" panose="020B0502040204020203" pitchFamily="34" charset="0"/>
              </a:defRPr>
            </a:lvl4pPr>
            <a:lvl5pPr marL="1828800" indent="0" algn="ctr">
              <a:buNone/>
              <a:defRPr>
                <a:solidFill>
                  <a:schemeClr val="bg1"/>
                </a:solidFill>
                <a:latin typeface="Segoe UI" panose="020B0502040204020203" pitchFamily="34" charset="0"/>
                <a:cs typeface="Segoe UI" panose="020B0502040204020203" pitchFamily="34" charset="0"/>
              </a:defRPr>
            </a:lvl5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Presentation title</a:t>
            </a:r>
            <a:endParaRPr lang="en-IS" dirty="0"/>
          </a:p>
        </p:txBody>
      </p:sp>
      <p:sp>
        <p:nvSpPr>
          <p:cNvPr id="24" name="Text Placeholder 23">
            <a:extLst>
              <a:ext uri="{FF2B5EF4-FFF2-40B4-BE49-F238E27FC236}">
                <a16:creationId xmlns:a16="http://schemas.microsoft.com/office/drawing/2014/main" id="{3E64BA63-9EA8-F545-AADF-DFC45EE377A0}"/>
              </a:ext>
            </a:extLst>
          </p:cNvPr>
          <p:cNvSpPr>
            <a:spLocks noGrp="1"/>
          </p:cNvSpPr>
          <p:nvPr>
            <p:ph type="body" sz="quarter" idx="12" hasCustomPrompt="1"/>
          </p:nvPr>
        </p:nvSpPr>
        <p:spPr>
          <a:xfrm>
            <a:off x="568599" y="5417971"/>
            <a:ext cx="5369472" cy="452438"/>
          </a:xfrm>
          <a:prstGeom prst="rect">
            <a:avLst/>
          </a:prstGeom>
        </p:spPr>
        <p:txBody>
          <a:bodyPr/>
          <a:lstStyle>
            <a:lvl1pPr marL="0" indent="0" algn="ctr">
              <a:buNone/>
              <a:defRPr b="1">
                <a:solidFill>
                  <a:srgbClr val="351C5C"/>
                </a:solidFill>
                <a:latin typeface="Segoe UI" panose="020B0502040204020203" pitchFamily="34" charset="0"/>
                <a:cs typeface="Segoe UI" panose="020B0502040204020203" pitchFamily="34" charset="0"/>
              </a:defRPr>
            </a:lvl1pPr>
            <a:lvl2pPr>
              <a:defRPr>
                <a:solidFill>
                  <a:srgbClr val="F1BE71"/>
                </a:solidFill>
                <a:latin typeface="Segoe UI" panose="020B0502040204020203" pitchFamily="34" charset="0"/>
                <a:cs typeface="Segoe UI" panose="020B0502040204020203" pitchFamily="34" charset="0"/>
              </a:defRPr>
            </a:lvl2pPr>
            <a:lvl3pPr>
              <a:defRPr>
                <a:solidFill>
                  <a:srgbClr val="F1BE71"/>
                </a:solidFill>
                <a:latin typeface="Segoe UI" panose="020B0502040204020203" pitchFamily="34" charset="0"/>
                <a:cs typeface="Segoe UI" panose="020B0502040204020203" pitchFamily="34" charset="0"/>
              </a:defRPr>
            </a:lvl3pPr>
            <a:lvl4pPr>
              <a:defRPr>
                <a:solidFill>
                  <a:srgbClr val="F1BE71"/>
                </a:solidFill>
                <a:latin typeface="Segoe UI" panose="020B0502040204020203" pitchFamily="34" charset="0"/>
                <a:cs typeface="Segoe UI" panose="020B0502040204020203" pitchFamily="34" charset="0"/>
              </a:defRPr>
            </a:lvl4pPr>
            <a:lvl5pPr>
              <a:defRPr>
                <a:solidFill>
                  <a:srgbClr val="F1BE71"/>
                </a:solidFill>
                <a:latin typeface="Segoe UI" panose="020B0502040204020203" pitchFamily="34" charset="0"/>
                <a:cs typeface="Segoe UI" panose="020B0502040204020203" pitchFamily="34" charset="0"/>
              </a:defRPr>
            </a:lvl5pPr>
          </a:lstStyle>
          <a:p>
            <a:pPr lvl="0"/>
            <a:r>
              <a:rPr lang="en-US" dirty="0"/>
              <a:t>Presenter name</a:t>
            </a:r>
            <a:endParaRPr lang="en-IS" dirty="0"/>
          </a:p>
        </p:txBody>
      </p:sp>
      <p:sp>
        <p:nvSpPr>
          <p:cNvPr id="25" name="Text Placeholder 23">
            <a:extLst>
              <a:ext uri="{FF2B5EF4-FFF2-40B4-BE49-F238E27FC236}">
                <a16:creationId xmlns:a16="http://schemas.microsoft.com/office/drawing/2014/main" id="{375CDBD2-CDEA-9437-A5FC-46E7B8CB51AD}"/>
              </a:ext>
            </a:extLst>
          </p:cNvPr>
          <p:cNvSpPr>
            <a:spLocks noGrp="1"/>
          </p:cNvSpPr>
          <p:nvPr>
            <p:ph type="body" sz="quarter" idx="13" hasCustomPrompt="1"/>
          </p:nvPr>
        </p:nvSpPr>
        <p:spPr>
          <a:xfrm>
            <a:off x="568599" y="5877963"/>
            <a:ext cx="5369472" cy="452438"/>
          </a:xfrm>
          <a:prstGeom prst="rect">
            <a:avLst/>
          </a:prstGeom>
        </p:spPr>
        <p:txBody>
          <a:bodyPr/>
          <a:lstStyle>
            <a:lvl1pPr marL="0" indent="0" algn="ctr">
              <a:buNone/>
              <a:defRPr sz="2000" b="0">
                <a:solidFill>
                  <a:schemeClr val="bg1"/>
                </a:solidFill>
                <a:latin typeface="Segoe UI" panose="020B0502040204020203" pitchFamily="34" charset="0"/>
                <a:cs typeface="Segoe UI" panose="020B0502040204020203" pitchFamily="34" charset="0"/>
              </a:defRPr>
            </a:lvl1pPr>
            <a:lvl2pPr>
              <a:defRPr>
                <a:solidFill>
                  <a:srgbClr val="F1BE71"/>
                </a:solidFill>
                <a:latin typeface="Segoe UI" panose="020B0502040204020203" pitchFamily="34" charset="0"/>
                <a:cs typeface="Segoe UI" panose="020B0502040204020203" pitchFamily="34" charset="0"/>
              </a:defRPr>
            </a:lvl2pPr>
            <a:lvl3pPr>
              <a:defRPr>
                <a:solidFill>
                  <a:srgbClr val="F1BE71"/>
                </a:solidFill>
                <a:latin typeface="Segoe UI" panose="020B0502040204020203" pitchFamily="34" charset="0"/>
                <a:cs typeface="Segoe UI" panose="020B0502040204020203" pitchFamily="34" charset="0"/>
              </a:defRPr>
            </a:lvl3pPr>
            <a:lvl4pPr>
              <a:defRPr>
                <a:solidFill>
                  <a:srgbClr val="F1BE71"/>
                </a:solidFill>
                <a:latin typeface="Segoe UI" panose="020B0502040204020203" pitchFamily="34" charset="0"/>
                <a:cs typeface="Segoe UI" panose="020B0502040204020203" pitchFamily="34" charset="0"/>
              </a:defRPr>
            </a:lvl4pPr>
            <a:lvl5pPr>
              <a:defRPr>
                <a:solidFill>
                  <a:srgbClr val="F1BE71"/>
                </a:solidFill>
                <a:latin typeface="Segoe UI" panose="020B0502040204020203" pitchFamily="34" charset="0"/>
                <a:cs typeface="Segoe UI" panose="020B0502040204020203" pitchFamily="34" charset="0"/>
              </a:defRPr>
            </a:lvl5pPr>
          </a:lstStyle>
          <a:p>
            <a:pPr lvl="0"/>
            <a:r>
              <a:rPr lang="en-US" dirty="0"/>
              <a:t>Job title</a:t>
            </a:r>
            <a:endParaRPr lang="en-IS" dirty="0"/>
          </a:p>
        </p:txBody>
      </p:sp>
      <p:grpSp>
        <p:nvGrpSpPr>
          <p:cNvPr id="28" name="Group 27">
            <a:extLst>
              <a:ext uri="{FF2B5EF4-FFF2-40B4-BE49-F238E27FC236}">
                <a16:creationId xmlns:a16="http://schemas.microsoft.com/office/drawing/2014/main" id="{0A2F9EF6-02C8-1268-31FC-56A105072639}"/>
              </a:ext>
            </a:extLst>
          </p:cNvPr>
          <p:cNvGrpSpPr/>
          <p:nvPr userDrawn="1"/>
        </p:nvGrpSpPr>
        <p:grpSpPr>
          <a:xfrm>
            <a:off x="1990426" y="935280"/>
            <a:ext cx="2525818" cy="776650"/>
            <a:chOff x="519783" y="1223016"/>
            <a:chExt cx="3119345" cy="959151"/>
          </a:xfrm>
        </p:grpSpPr>
        <p:grpSp>
          <p:nvGrpSpPr>
            <p:cNvPr id="29" name="Graphic 1">
              <a:extLst>
                <a:ext uri="{FF2B5EF4-FFF2-40B4-BE49-F238E27FC236}">
                  <a16:creationId xmlns:a16="http://schemas.microsoft.com/office/drawing/2014/main" id="{00EC0F19-973E-D16F-AD59-4A677E0D6339}"/>
                </a:ext>
              </a:extLst>
            </p:cNvPr>
            <p:cNvGrpSpPr/>
            <p:nvPr/>
          </p:nvGrpSpPr>
          <p:grpSpPr>
            <a:xfrm>
              <a:off x="519783" y="1223016"/>
              <a:ext cx="3119345" cy="740093"/>
              <a:chOff x="519783" y="1223016"/>
              <a:chExt cx="3119345" cy="740093"/>
            </a:xfrm>
            <a:solidFill>
              <a:schemeClr val="bg1"/>
            </a:solidFill>
          </p:grpSpPr>
          <p:grpSp>
            <p:nvGrpSpPr>
              <p:cNvPr id="50" name="Graphic 1">
                <a:extLst>
                  <a:ext uri="{FF2B5EF4-FFF2-40B4-BE49-F238E27FC236}">
                    <a16:creationId xmlns:a16="http://schemas.microsoft.com/office/drawing/2014/main" id="{82669460-D395-5860-2892-4DF3F0E85152}"/>
                  </a:ext>
                </a:extLst>
              </p:cNvPr>
              <p:cNvGrpSpPr/>
              <p:nvPr/>
            </p:nvGrpSpPr>
            <p:grpSpPr>
              <a:xfrm>
                <a:off x="1448771" y="1328989"/>
                <a:ext cx="2190358" cy="415061"/>
                <a:chOff x="1448771" y="1328989"/>
                <a:chExt cx="2190358" cy="415061"/>
              </a:xfrm>
              <a:solidFill>
                <a:schemeClr val="bg1"/>
              </a:solidFill>
            </p:grpSpPr>
            <p:sp>
              <p:nvSpPr>
                <p:cNvPr id="54" name="Freeform 53">
                  <a:extLst>
                    <a:ext uri="{FF2B5EF4-FFF2-40B4-BE49-F238E27FC236}">
                      <a16:creationId xmlns:a16="http://schemas.microsoft.com/office/drawing/2014/main" id="{852191AD-F9AB-FE4D-74E3-9706ED3EA778}"/>
                    </a:ext>
                  </a:extLst>
                </p:cNvPr>
                <p:cNvSpPr/>
                <p:nvPr/>
              </p:nvSpPr>
              <p:spPr>
                <a:xfrm>
                  <a:off x="1448771" y="1347511"/>
                  <a:ext cx="242151" cy="389975"/>
                </a:xfrm>
                <a:custGeom>
                  <a:avLst/>
                  <a:gdLst>
                    <a:gd name="connsiteX0" fmla="*/ 0 w 242151"/>
                    <a:gd name="connsiteY0" fmla="*/ 0 h 389975"/>
                    <a:gd name="connsiteX1" fmla="*/ 95769 w 242151"/>
                    <a:gd name="connsiteY1" fmla="*/ 0 h 389975"/>
                    <a:gd name="connsiteX2" fmla="*/ 95769 w 242151"/>
                    <a:gd name="connsiteY2" fmla="*/ 304869 h 389975"/>
                    <a:gd name="connsiteX3" fmla="*/ 242151 w 242151"/>
                    <a:gd name="connsiteY3" fmla="*/ 304869 h 389975"/>
                    <a:gd name="connsiteX4" fmla="*/ 242151 w 242151"/>
                    <a:gd name="connsiteY4" fmla="*/ 389975 h 389975"/>
                    <a:gd name="connsiteX5" fmla="*/ 0 w 242151"/>
                    <a:gd name="connsiteY5" fmla="*/ 389975 h 389975"/>
                    <a:gd name="connsiteX6" fmla="*/ 0 w 242151"/>
                    <a:gd name="connsiteY6" fmla="*/ 0 h 389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2151" h="389975">
                      <a:moveTo>
                        <a:pt x="0" y="0"/>
                      </a:moveTo>
                      <a:lnTo>
                        <a:pt x="95769" y="0"/>
                      </a:lnTo>
                      <a:lnTo>
                        <a:pt x="95769" y="304869"/>
                      </a:lnTo>
                      <a:lnTo>
                        <a:pt x="242151" y="304869"/>
                      </a:lnTo>
                      <a:lnTo>
                        <a:pt x="242151" y="389975"/>
                      </a:lnTo>
                      <a:lnTo>
                        <a:pt x="0" y="389975"/>
                      </a:lnTo>
                      <a:lnTo>
                        <a:pt x="0" y="0"/>
                      </a:lnTo>
                      <a:close/>
                    </a:path>
                  </a:pathLst>
                </a:custGeom>
                <a:solidFill>
                  <a:schemeClr val="bg1"/>
                </a:solidFill>
                <a:ln w="7788" cap="flat">
                  <a:noFill/>
                  <a:prstDash val="solid"/>
                  <a:miter/>
                </a:ln>
              </p:spPr>
              <p:txBody>
                <a:bodyPr rtlCol="0" anchor="ctr"/>
                <a:lstStyle/>
                <a:p>
                  <a:endParaRPr lang="en-IS"/>
                </a:p>
              </p:txBody>
            </p:sp>
            <p:sp>
              <p:nvSpPr>
                <p:cNvPr id="55" name="Freeform 54">
                  <a:extLst>
                    <a:ext uri="{FF2B5EF4-FFF2-40B4-BE49-F238E27FC236}">
                      <a16:creationId xmlns:a16="http://schemas.microsoft.com/office/drawing/2014/main" id="{08B2C007-36AD-F5DE-63A3-BDF8E1FF49FD}"/>
                    </a:ext>
                  </a:extLst>
                </p:cNvPr>
                <p:cNvSpPr/>
                <p:nvPr/>
              </p:nvSpPr>
              <p:spPr>
                <a:xfrm>
                  <a:off x="1720869" y="1341415"/>
                  <a:ext cx="271552" cy="402479"/>
                </a:xfrm>
                <a:custGeom>
                  <a:avLst/>
                  <a:gdLst>
                    <a:gd name="connsiteX0" fmla="*/ 248156 w 271552"/>
                    <a:gd name="connsiteY0" fmla="*/ 26259 h 402479"/>
                    <a:gd name="connsiteX1" fmla="*/ 248156 w 271552"/>
                    <a:gd name="connsiteY1" fmla="*/ 117852 h 402479"/>
                    <a:gd name="connsiteX2" fmla="*/ 147474 w 271552"/>
                    <a:gd name="connsiteY2" fmla="*/ 85107 h 402479"/>
                    <a:gd name="connsiteX3" fmla="*/ 96315 w 271552"/>
                    <a:gd name="connsiteY3" fmla="*/ 115117 h 402479"/>
                    <a:gd name="connsiteX4" fmla="*/ 152388 w 271552"/>
                    <a:gd name="connsiteY4" fmla="*/ 156537 h 402479"/>
                    <a:gd name="connsiteX5" fmla="*/ 271553 w 271552"/>
                    <a:gd name="connsiteY5" fmla="*/ 278688 h 402479"/>
                    <a:gd name="connsiteX6" fmla="*/ 121895 w 271552"/>
                    <a:gd name="connsiteY6" fmla="*/ 402480 h 402479"/>
                    <a:gd name="connsiteX7" fmla="*/ 1638 w 271552"/>
                    <a:gd name="connsiteY7" fmla="*/ 369187 h 402479"/>
                    <a:gd name="connsiteX8" fmla="*/ 1638 w 271552"/>
                    <a:gd name="connsiteY8" fmla="*/ 271576 h 402479"/>
                    <a:gd name="connsiteX9" fmla="*/ 114798 w 271552"/>
                    <a:gd name="connsiteY9" fmla="*/ 316826 h 402479"/>
                    <a:gd name="connsiteX10" fmla="*/ 170871 w 271552"/>
                    <a:gd name="connsiteY10" fmla="*/ 281345 h 402479"/>
                    <a:gd name="connsiteX11" fmla="*/ 105595 w 271552"/>
                    <a:gd name="connsiteY11" fmla="*/ 232813 h 402479"/>
                    <a:gd name="connsiteX12" fmla="*/ 0 w 271552"/>
                    <a:gd name="connsiteY12" fmla="*/ 118321 h 402479"/>
                    <a:gd name="connsiteX13" fmla="*/ 144199 w 271552"/>
                    <a:gd name="connsiteY13" fmla="*/ 0 h 402479"/>
                    <a:gd name="connsiteX14" fmla="*/ 248156 w 271552"/>
                    <a:gd name="connsiteY14" fmla="*/ 26181 h 402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71552" h="402479">
                      <a:moveTo>
                        <a:pt x="248156" y="26259"/>
                      </a:moveTo>
                      <a:lnTo>
                        <a:pt x="248156" y="117852"/>
                      </a:lnTo>
                      <a:cubicBezTo>
                        <a:pt x="222576" y="98236"/>
                        <a:pt x="183427" y="85107"/>
                        <a:pt x="147474" y="85107"/>
                      </a:cubicBezTo>
                      <a:cubicBezTo>
                        <a:pt x="115890" y="85107"/>
                        <a:pt x="96315" y="95501"/>
                        <a:pt x="96315" y="115117"/>
                      </a:cubicBezTo>
                      <a:cubicBezTo>
                        <a:pt x="96315" y="134733"/>
                        <a:pt x="115344" y="142939"/>
                        <a:pt x="152388" y="156537"/>
                      </a:cubicBezTo>
                      <a:cubicBezTo>
                        <a:pt x="206277" y="177247"/>
                        <a:pt x="271553" y="201240"/>
                        <a:pt x="271553" y="278688"/>
                      </a:cubicBezTo>
                      <a:cubicBezTo>
                        <a:pt x="271553" y="351212"/>
                        <a:pt x="216025" y="402480"/>
                        <a:pt x="121895" y="402480"/>
                      </a:cubicBezTo>
                      <a:cubicBezTo>
                        <a:pt x="74010" y="402480"/>
                        <a:pt x="29401" y="388334"/>
                        <a:pt x="1638" y="369187"/>
                      </a:cubicBezTo>
                      <a:lnTo>
                        <a:pt x="1638" y="271576"/>
                      </a:lnTo>
                      <a:cubicBezTo>
                        <a:pt x="29947" y="297210"/>
                        <a:pt x="71826" y="316826"/>
                        <a:pt x="114798" y="316826"/>
                      </a:cubicBezTo>
                      <a:cubicBezTo>
                        <a:pt x="150204" y="316826"/>
                        <a:pt x="170871" y="302680"/>
                        <a:pt x="170871" y="281345"/>
                      </a:cubicBezTo>
                      <a:cubicBezTo>
                        <a:pt x="170871" y="257900"/>
                        <a:pt x="144199" y="248052"/>
                        <a:pt x="105595" y="232813"/>
                      </a:cubicBezTo>
                      <a:cubicBezTo>
                        <a:pt x="60986" y="215932"/>
                        <a:pt x="0" y="189752"/>
                        <a:pt x="0" y="118321"/>
                      </a:cubicBezTo>
                      <a:cubicBezTo>
                        <a:pt x="0" y="50720"/>
                        <a:pt x="53343" y="0"/>
                        <a:pt x="144199" y="0"/>
                      </a:cubicBezTo>
                      <a:cubicBezTo>
                        <a:pt x="183895" y="0"/>
                        <a:pt x="220939" y="9847"/>
                        <a:pt x="248156" y="26181"/>
                      </a:cubicBezTo>
                      <a:close/>
                    </a:path>
                  </a:pathLst>
                </a:custGeom>
                <a:solidFill>
                  <a:schemeClr val="bg1"/>
                </a:solidFill>
                <a:ln w="7788" cap="flat">
                  <a:noFill/>
                  <a:prstDash val="solid"/>
                  <a:miter/>
                </a:ln>
              </p:spPr>
              <p:txBody>
                <a:bodyPr rtlCol="0" anchor="ctr"/>
                <a:lstStyle/>
                <a:p>
                  <a:endParaRPr lang="en-IS"/>
                </a:p>
              </p:txBody>
            </p:sp>
            <p:sp>
              <p:nvSpPr>
                <p:cNvPr id="56" name="Freeform 55">
                  <a:extLst>
                    <a:ext uri="{FF2B5EF4-FFF2-40B4-BE49-F238E27FC236}">
                      <a16:creationId xmlns:a16="http://schemas.microsoft.com/office/drawing/2014/main" id="{0EEBFE90-9D29-7ECF-2123-9EC14A5885FC}"/>
                    </a:ext>
                  </a:extLst>
                </p:cNvPr>
                <p:cNvSpPr/>
                <p:nvPr/>
              </p:nvSpPr>
              <p:spPr>
                <a:xfrm>
                  <a:off x="2175147" y="1347511"/>
                  <a:ext cx="322244" cy="389975"/>
                </a:xfrm>
                <a:custGeom>
                  <a:avLst/>
                  <a:gdLst>
                    <a:gd name="connsiteX0" fmla="*/ 156 w 322244"/>
                    <a:gd name="connsiteY0" fmla="*/ 0 h 389975"/>
                    <a:gd name="connsiteX1" fmla="*/ 161200 w 322244"/>
                    <a:gd name="connsiteY1" fmla="*/ 0 h 389975"/>
                    <a:gd name="connsiteX2" fmla="*/ 298848 w 322244"/>
                    <a:gd name="connsiteY2" fmla="*/ 128168 h 389975"/>
                    <a:gd name="connsiteX3" fmla="*/ 221563 w 322244"/>
                    <a:gd name="connsiteY3" fmla="*/ 236721 h 389975"/>
                    <a:gd name="connsiteX4" fmla="*/ 322244 w 322244"/>
                    <a:gd name="connsiteY4" fmla="*/ 389975 h 389975"/>
                    <a:gd name="connsiteX5" fmla="*/ 215012 w 322244"/>
                    <a:gd name="connsiteY5" fmla="*/ 389975 h 389975"/>
                    <a:gd name="connsiteX6" fmla="*/ 131175 w 322244"/>
                    <a:gd name="connsiteY6" fmla="*/ 255789 h 389975"/>
                    <a:gd name="connsiteX7" fmla="*/ 95769 w 322244"/>
                    <a:gd name="connsiteY7" fmla="*/ 255789 h 389975"/>
                    <a:gd name="connsiteX8" fmla="*/ 95769 w 322244"/>
                    <a:gd name="connsiteY8" fmla="*/ 389975 h 389975"/>
                    <a:gd name="connsiteX9" fmla="*/ 0 w 322244"/>
                    <a:gd name="connsiteY9" fmla="*/ 389975 h 389975"/>
                    <a:gd name="connsiteX10" fmla="*/ 0 w 322244"/>
                    <a:gd name="connsiteY10" fmla="*/ 0 h 389975"/>
                    <a:gd name="connsiteX11" fmla="*/ 150906 w 322244"/>
                    <a:gd name="connsiteY11" fmla="*/ 176700 h 389975"/>
                    <a:gd name="connsiteX12" fmla="*/ 200428 w 322244"/>
                    <a:gd name="connsiteY12" fmla="*/ 128715 h 389975"/>
                    <a:gd name="connsiteX13" fmla="*/ 150906 w 322244"/>
                    <a:gd name="connsiteY13" fmla="*/ 81277 h 389975"/>
                    <a:gd name="connsiteX14" fmla="*/ 95925 w 322244"/>
                    <a:gd name="connsiteY14" fmla="*/ 81277 h 389975"/>
                    <a:gd name="connsiteX15" fmla="*/ 95925 w 322244"/>
                    <a:gd name="connsiteY15" fmla="*/ 176700 h 389975"/>
                    <a:gd name="connsiteX16" fmla="*/ 150906 w 322244"/>
                    <a:gd name="connsiteY16" fmla="*/ 176700 h 389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2244" h="389975">
                      <a:moveTo>
                        <a:pt x="156" y="0"/>
                      </a:moveTo>
                      <a:lnTo>
                        <a:pt x="161200" y="0"/>
                      </a:lnTo>
                      <a:cubicBezTo>
                        <a:pt x="243945" y="0"/>
                        <a:pt x="298848" y="54003"/>
                        <a:pt x="298848" y="128168"/>
                      </a:cubicBezTo>
                      <a:cubicBezTo>
                        <a:pt x="298848" y="175606"/>
                        <a:pt x="268355" y="219215"/>
                        <a:pt x="221563" y="236721"/>
                      </a:cubicBezTo>
                      <a:lnTo>
                        <a:pt x="322244" y="389975"/>
                      </a:lnTo>
                      <a:lnTo>
                        <a:pt x="215012" y="389975"/>
                      </a:lnTo>
                      <a:lnTo>
                        <a:pt x="131175" y="255789"/>
                      </a:lnTo>
                      <a:lnTo>
                        <a:pt x="95769" y="255789"/>
                      </a:lnTo>
                      <a:lnTo>
                        <a:pt x="95769" y="389975"/>
                      </a:lnTo>
                      <a:lnTo>
                        <a:pt x="0" y="389975"/>
                      </a:lnTo>
                      <a:lnTo>
                        <a:pt x="0" y="0"/>
                      </a:lnTo>
                      <a:close/>
                      <a:moveTo>
                        <a:pt x="150906" y="176700"/>
                      </a:moveTo>
                      <a:cubicBezTo>
                        <a:pt x="180853" y="176700"/>
                        <a:pt x="200428" y="155990"/>
                        <a:pt x="200428" y="128715"/>
                      </a:cubicBezTo>
                      <a:cubicBezTo>
                        <a:pt x="200428" y="101440"/>
                        <a:pt x="180853" y="81277"/>
                        <a:pt x="150906" y="81277"/>
                      </a:cubicBezTo>
                      <a:lnTo>
                        <a:pt x="95925" y="81277"/>
                      </a:lnTo>
                      <a:lnTo>
                        <a:pt x="95925" y="176700"/>
                      </a:lnTo>
                      <a:lnTo>
                        <a:pt x="150906" y="176700"/>
                      </a:lnTo>
                      <a:close/>
                    </a:path>
                  </a:pathLst>
                </a:custGeom>
                <a:solidFill>
                  <a:schemeClr val="bg1"/>
                </a:solidFill>
                <a:ln w="7788" cap="flat">
                  <a:noFill/>
                  <a:prstDash val="solid"/>
                  <a:miter/>
                </a:ln>
              </p:spPr>
              <p:txBody>
                <a:bodyPr rtlCol="0" anchor="ctr"/>
                <a:lstStyle/>
                <a:p>
                  <a:endParaRPr lang="en-IS"/>
                </a:p>
              </p:txBody>
            </p:sp>
            <p:sp>
              <p:nvSpPr>
                <p:cNvPr id="57" name="Freeform 56">
                  <a:extLst>
                    <a:ext uri="{FF2B5EF4-FFF2-40B4-BE49-F238E27FC236}">
                      <a16:creationId xmlns:a16="http://schemas.microsoft.com/office/drawing/2014/main" id="{8A9C18EE-A28C-1BE4-B91A-CCD86F4CC940}"/>
                    </a:ext>
                  </a:extLst>
                </p:cNvPr>
                <p:cNvSpPr/>
                <p:nvPr/>
              </p:nvSpPr>
              <p:spPr>
                <a:xfrm>
                  <a:off x="2500277" y="1450671"/>
                  <a:ext cx="276465" cy="293380"/>
                </a:xfrm>
                <a:custGeom>
                  <a:avLst/>
                  <a:gdLst>
                    <a:gd name="connsiteX0" fmla="*/ 276388 w 276465"/>
                    <a:gd name="connsiteY0" fmla="*/ 134655 h 293380"/>
                    <a:gd name="connsiteX1" fmla="*/ 273658 w 276465"/>
                    <a:gd name="connsiteY1" fmla="*/ 166853 h 293380"/>
                    <a:gd name="connsiteX2" fmla="*/ 96783 w 276465"/>
                    <a:gd name="connsiteY2" fmla="*/ 166853 h 293380"/>
                    <a:gd name="connsiteX3" fmla="*/ 171885 w 276465"/>
                    <a:gd name="connsiteY3" fmla="*/ 214838 h 293380"/>
                    <a:gd name="connsiteX4" fmla="*/ 256267 w 276465"/>
                    <a:gd name="connsiteY4" fmla="*/ 191940 h 293380"/>
                    <a:gd name="connsiteX5" fmla="*/ 256267 w 276465"/>
                    <a:gd name="connsiteY5" fmla="*/ 274858 h 293380"/>
                    <a:gd name="connsiteX6" fmla="*/ 159953 w 276465"/>
                    <a:gd name="connsiteY6" fmla="*/ 293380 h 293380"/>
                    <a:gd name="connsiteX7" fmla="*/ 0 w 276465"/>
                    <a:gd name="connsiteY7" fmla="*/ 146690 h 293380"/>
                    <a:gd name="connsiteX8" fmla="*/ 143107 w 276465"/>
                    <a:gd name="connsiteY8" fmla="*/ 0 h 293380"/>
                    <a:gd name="connsiteX9" fmla="*/ 276466 w 276465"/>
                    <a:gd name="connsiteY9" fmla="*/ 134733 h 293380"/>
                    <a:gd name="connsiteX10" fmla="*/ 95691 w 276465"/>
                    <a:gd name="connsiteY10" fmla="*/ 116133 h 293380"/>
                    <a:gd name="connsiteX11" fmla="*/ 188730 w 276465"/>
                    <a:gd name="connsiteY11" fmla="*/ 116133 h 293380"/>
                    <a:gd name="connsiteX12" fmla="*/ 142483 w 276465"/>
                    <a:gd name="connsiteY12" fmla="*/ 75260 h 293380"/>
                    <a:gd name="connsiteX13" fmla="*/ 95691 w 276465"/>
                    <a:gd name="connsiteY13" fmla="*/ 116133 h 293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76465" h="293380">
                      <a:moveTo>
                        <a:pt x="276388" y="134655"/>
                      </a:moveTo>
                      <a:cubicBezTo>
                        <a:pt x="276388" y="145049"/>
                        <a:pt x="275296" y="159741"/>
                        <a:pt x="273658" y="166853"/>
                      </a:cubicBezTo>
                      <a:lnTo>
                        <a:pt x="96783" y="166853"/>
                      </a:lnTo>
                      <a:cubicBezTo>
                        <a:pt x="102242" y="201787"/>
                        <a:pt x="135387" y="214838"/>
                        <a:pt x="171885" y="214838"/>
                      </a:cubicBezTo>
                      <a:cubicBezTo>
                        <a:pt x="205653" y="214838"/>
                        <a:pt x="240436" y="203350"/>
                        <a:pt x="256267" y="191940"/>
                      </a:cubicBezTo>
                      <a:lnTo>
                        <a:pt x="256267" y="274858"/>
                      </a:lnTo>
                      <a:cubicBezTo>
                        <a:pt x="232325" y="287363"/>
                        <a:pt x="194735" y="293380"/>
                        <a:pt x="159953" y="293380"/>
                      </a:cubicBezTo>
                      <a:cubicBezTo>
                        <a:pt x="68551" y="293380"/>
                        <a:pt x="0" y="242113"/>
                        <a:pt x="0" y="146690"/>
                      </a:cubicBezTo>
                      <a:cubicBezTo>
                        <a:pt x="0" y="63771"/>
                        <a:pt x="60440" y="0"/>
                        <a:pt x="143107" y="0"/>
                      </a:cubicBezTo>
                      <a:cubicBezTo>
                        <a:pt x="225774" y="0"/>
                        <a:pt x="276466" y="61583"/>
                        <a:pt x="276466" y="134733"/>
                      </a:cubicBezTo>
                      <a:close/>
                      <a:moveTo>
                        <a:pt x="95691" y="116133"/>
                      </a:moveTo>
                      <a:lnTo>
                        <a:pt x="188730" y="116133"/>
                      </a:lnTo>
                      <a:cubicBezTo>
                        <a:pt x="186000" y="92140"/>
                        <a:pt x="169701" y="75260"/>
                        <a:pt x="142483" y="75260"/>
                      </a:cubicBezTo>
                      <a:cubicBezTo>
                        <a:pt x="115266" y="75260"/>
                        <a:pt x="99512" y="92140"/>
                        <a:pt x="95691" y="116133"/>
                      </a:cubicBezTo>
                      <a:close/>
                    </a:path>
                  </a:pathLst>
                </a:custGeom>
                <a:solidFill>
                  <a:schemeClr val="bg1"/>
                </a:solidFill>
                <a:ln w="7788" cap="flat">
                  <a:noFill/>
                  <a:prstDash val="solid"/>
                  <a:miter/>
                </a:ln>
              </p:spPr>
              <p:txBody>
                <a:bodyPr rtlCol="0" anchor="ctr"/>
                <a:lstStyle/>
                <a:p>
                  <a:endParaRPr lang="en-IS"/>
                </a:p>
              </p:txBody>
            </p:sp>
            <p:sp>
              <p:nvSpPr>
                <p:cNvPr id="58" name="Freeform 57">
                  <a:extLst>
                    <a:ext uri="{FF2B5EF4-FFF2-40B4-BE49-F238E27FC236}">
                      <a16:creationId xmlns:a16="http://schemas.microsoft.com/office/drawing/2014/main" id="{6206929D-72D6-A39F-9C9E-3B3DA7D128D6}"/>
                    </a:ext>
                  </a:extLst>
                </p:cNvPr>
                <p:cNvSpPr/>
                <p:nvPr/>
              </p:nvSpPr>
              <p:spPr>
                <a:xfrm>
                  <a:off x="2802167" y="1375880"/>
                  <a:ext cx="198166" cy="368092"/>
                </a:xfrm>
                <a:custGeom>
                  <a:avLst/>
                  <a:gdLst>
                    <a:gd name="connsiteX0" fmla="*/ 198166 w 198166"/>
                    <a:gd name="connsiteY0" fmla="*/ 355589 h 368092"/>
                    <a:gd name="connsiteX1" fmla="*/ 136634 w 198166"/>
                    <a:gd name="connsiteY1" fmla="*/ 368093 h 368092"/>
                    <a:gd name="connsiteX2" fmla="*/ 35406 w 198166"/>
                    <a:gd name="connsiteY2" fmla="*/ 266105 h 368092"/>
                    <a:gd name="connsiteX3" fmla="*/ 35406 w 198166"/>
                    <a:gd name="connsiteY3" fmla="*/ 154349 h 368092"/>
                    <a:gd name="connsiteX4" fmla="*/ 0 w 198166"/>
                    <a:gd name="connsiteY4" fmla="*/ 154349 h 368092"/>
                    <a:gd name="connsiteX5" fmla="*/ 0 w 198166"/>
                    <a:gd name="connsiteY5" fmla="*/ 81277 h 368092"/>
                    <a:gd name="connsiteX6" fmla="*/ 38058 w 198166"/>
                    <a:gd name="connsiteY6" fmla="*/ 81277 h 368092"/>
                    <a:gd name="connsiteX7" fmla="*/ 38058 w 198166"/>
                    <a:gd name="connsiteY7" fmla="*/ 20163 h 368092"/>
                    <a:gd name="connsiteX8" fmla="*/ 130005 w 198166"/>
                    <a:gd name="connsiteY8" fmla="*/ 0 h 368092"/>
                    <a:gd name="connsiteX9" fmla="*/ 130005 w 198166"/>
                    <a:gd name="connsiteY9" fmla="*/ 81277 h 368092"/>
                    <a:gd name="connsiteX10" fmla="*/ 191459 w 198166"/>
                    <a:gd name="connsiteY10" fmla="*/ 81277 h 368092"/>
                    <a:gd name="connsiteX11" fmla="*/ 191459 w 198166"/>
                    <a:gd name="connsiteY11" fmla="*/ 154349 h 368092"/>
                    <a:gd name="connsiteX12" fmla="*/ 130005 w 198166"/>
                    <a:gd name="connsiteY12" fmla="*/ 154349 h 368092"/>
                    <a:gd name="connsiteX13" fmla="*/ 130005 w 198166"/>
                    <a:gd name="connsiteY13" fmla="*/ 250866 h 368092"/>
                    <a:gd name="connsiteX14" fmla="*/ 165957 w 198166"/>
                    <a:gd name="connsiteY14" fmla="*/ 285253 h 368092"/>
                    <a:gd name="connsiteX15" fmla="*/ 198088 w 198166"/>
                    <a:gd name="connsiteY15" fmla="*/ 275953 h 368092"/>
                    <a:gd name="connsiteX16" fmla="*/ 198088 w 198166"/>
                    <a:gd name="connsiteY16" fmla="*/ 355589 h 368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8166" h="368092">
                      <a:moveTo>
                        <a:pt x="198166" y="355589"/>
                      </a:moveTo>
                      <a:cubicBezTo>
                        <a:pt x="185610" y="362153"/>
                        <a:pt x="164398" y="368093"/>
                        <a:pt x="136634" y="368093"/>
                      </a:cubicBezTo>
                      <a:cubicBezTo>
                        <a:pt x="75102" y="368093"/>
                        <a:pt x="35406" y="331518"/>
                        <a:pt x="35406" y="266105"/>
                      </a:cubicBezTo>
                      <a:lnTo>
                        <a:pt x="35406" y="154349"/>
                      </a:lnTo>
                      <a:lnTo>
                        <a:pt x="0" y="154349"/>
                      </a:lnTo>
                      <a:lnTo>
                        <a:pt x="0" y="81277"/>
                      </a:lnTo>
                      <a:lnTo>
                        <a:pt x="38058" y="81277"/>
                      </a:lnTo>
                      <a:lnTo>
                        <a:pt x="38058" y="20163"/>
                      </a:lnTo>
                      <a:lnTo>
                        <a:pt x="130005" y="0"/>
                      </a:lnTo>
                      <a:lnTo>
                        <a:pt x="130005" y="81277"/>
                      </a:lnTo>
                      <a:lnTo>
                        <a:pt x="191459" y="81277"/>
                      </a:lnTo>
                      <a:lnTo>
                        <a:pt x="191459" y="154349"/>
                      </a:lnTo>
                      <a:lnTo>
                        <a:pt x="130005" y="154349"/>
                      </a:lnTo>
                      <a:lnTo>
                        <a:pt x="130005" y="250866"/>
                      </a:lnTo>
                      <a:cubicBezTo>
                        <a:pt x="130005" y="275405"/>
                        <a:pt x="145213" y="285253"/>
                        <a:pt x="165957" y="285253"/>
                      </a:cubicBezTo>
                      <a:cubicBezTo>
                        <a:pt x="176330" y="285253"/>
                        <a:pt x="188808" y="281970"/>
                        <a:pt x="198088" y="275953"/>
                      </a:cubicBezTo>
                      <a:lnTo>
                        <a:pt x="198088" y="355589"/>
                      </a:lnTo>
                      <a:close/>
                    </a:path>
                  </a:pathLst>
                </a:custGeom>
                <a:solidFill>
                  <a:schemeClr val="bg1"/>
                </a:solidFill>
                <a:ln w="7788" cap="flat">
                  <a:noFill/>
                  <a:prstDash val="solid"/>
                  <a:miter/>
                </a:ln>
              </p:spPr>
              <p:txBody>
                <a:bodyPr rtlCol="0" anchor="ctr"/>
                <a:lstStyle/>
                <a:p>
                  <a:endParaRPr lang="en-IS"/>
                </a:p>
              </p:txBody>
            </p:sp>
            <p:sp>
              <p:nvSpPr>
                <p:cNvPr id="59" name="Freeform 58">
                  <a:extLst>
                    <a:ext uri="{FF2B5EF4-FFF2-40B4-BE49-F238E27FC236}">
                      <a16:creationId xmlns:a16="http://schemas.microsoft.com/office/drawing/2014/main" id="{C6739BF7-F3E3-FDA4-039C-99EBB98AF797}"/>
                    </a:ext>
                  </a:extLst>
                </p:cNvPr>
                <p:cNvSpPr/>
                <p:nvPr/>
              </p:nvSpPr>
              <p:spPr>
                <a:xfrm>
                  <a:off x="3029266" y="1450436"/>
                  <a:ext cx="255175" cy="293458"/>
                </a:xfrm>
                <a:custGeom>
                  <a:avLst/>
                  <a:gdLst>
                    <a:gd name="connsiteX0" fmla="*/ 121817 w 255175"/>
                    <a:gd name="connsiteY0" fmla="*/ 156 h 293458"/>
                    <a:gd name="connsiteX1" fmla="*/ 255175 w 255175"/>
                    <a:gd name="connsiteY1" fmla="*/ 114648 h 293458"/>
                    <a:gd name="connsiteX2" fmla="*/ 255175 w 255175"/>
                    <a:gd name="connsiteY2" fmla="*/ 286972 h 293458"/>
                    <a:gd name="connsiteX3" fmla="*/ 167049 w 255175"/>
                    <a:gd name="connsiteY3" fmla="*/ 286972 h 293458"/>
                    <a:gd name="connsiteX4" fmla="*/ 167049 w 255175"/>
                    <a:gd name="connsiteY4" fmla="*/ 253679 h 293458"/>
                    <a:gd name="connsiteX5" fmla="*/ 90855 w 255175"/>
                    <a:gd name="connsiteY5" fmla="*/ 293458 h 293458"/>
                    <a:gd name="connsiteX6" fmla="*/ 0 w 255175"/>
                    <a:gd name="connsiteY6" fmla="*/ 214916 h 293458"/>
                    <a:gd name="connsiteX7" fmla="*/ 96315 w 255175"/>
                    <a:gd name="connsiteY7" fmla="*/ 127699 h 293458"/>
                    <a:gd name="connsiteX8" fmla="*/ 163774 w 255175"/>
                    <a:gd name="connsiteY8" fmla="*/ 118399 h 293458"/>
                    <a:gd name="connsiteX9" fmla="*/ 163774 w 255175"/>
                    <a:gd name="connsiteY9" fmla="*/ 114023 h 293458"/>
                    <a:gd name="connsiteX10" fmla="*/ 113706 w 255175"/>
                    <a:gd name="connsiteY10" fmla="*/ 80730 h 293458"/>
                    <a:gd name="connsiteX11" fmla="*/ 20667 w 255175"/>
                    <a:gd name="connsiteY11" fmla="*/ 110193 h 293458"/>
                    <a:gd name="connsiteX12" fmla="*/ 20667 w 255175"/>
                    <a:gd name="connsiteY12" fmla="*/ 25087 h 293458"/>
                    <a:gd name="connsiteX13" fmla="*/ 121895 w 255175"/>
                    <a:gd name="connsiteY13" fmla="*/ 0 h 293458"/>
                    <a:gd name="connsiteX14" fmla="*/ 164242 w 255175"/>
                    <a:gd name="connsiteY14" fmla="*/ 175762 h 293458"/>
                    <a:gd name="connsiteX15" fmla="*/ 164242 w 255175"/>
                    <a:gd name="connsiteY15" fmla="*/ 170292 h 293458"/>
                    <a:gd name="connsiteX16" fmla="*/ 120179 w 255175"/>
                    <a:gd name="connsiteY16" fmla="*/ 176309 h 293458"/>
                    <a:gd name="connsiteX17" fmla="*/ 87502 w 255175"/>
                    <a:gd name="connsiteY17" fmla="*/ 202490 h 293458"/>
                    <a:gd name="connsiteX18" fmla="*/ 115812 w 255175"/>
                    <a:gd name="connsiteY18" fmla="*/ 225389 h 293458"/>
                    <a:gd name="connsiteX19" fmla="*/ 164242 w 255175"/>
                    <a:gd name="connsiteY19" fmla="*/ 175762 h 293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55175" h="293458">
                      <a:moveTo>
                        <a:pt x="121817" y="156"/>
                      </a:moveTo>
                      <a:cubicBezTo>
                        <a:pt x="193097" y="156"/>
                        <a:pt x="255175" y="35090"/>
                        <a:pt x="255175" y="114648"/>
                      </a:cubicBezTo>
                      <a:lnTo>
                        <a:pt x="255175" y="286972"/>
                      </a:lnTo>
                      <a:lnTo>
                        <a:pt x="167049" y="286972"/>
                      </a:lnTo>
                      <a:lnTo>
                        <a:pt x="167049" y="253679"/>
                      </a:lnTo>
                      <a:cubicBezTo>
                        <a:pt x="152933" y="276031"/>
                        <a:pt x="125716" y="293458"/>
                        <a:pt x="90855" y="293458"/>
                      </a:cubicBezTo>
                      <a:cubicBezTo>
                        <a:pt x="38058" y="293458"/>
                        <a:pt x="0" y="260166"/>
                        <a:pt x="0" y="214916"/>
                      </a:cubicBezTo>
                      <a:cubicBezTo>
                        <a:pt x="0" y="169667"/>
                        <a:pt x="34860" y="136921"/>
                        <a:pt x="96315" y="127699"/>
                      </a:cubicBezTo>
                      <a:lnTo>
                        <a:pt x="163774" y="118399"/>
                      </a:lnTo>
                      <a:lnTo>
                        <a:pt x="163774" y="114023"/>
                      </a:lnTo>
                      <a:cubicBezTo>
                        <a:pt x="163774" y="92766"/>
                        <a:pt x="143653" y="80730"/>
                        <a:pt x="113706" y="80730"/>
                      </a:cubicBezTo>
                      <a:cubicBezTo>
                        <a:pt x="76116" y="80730"/>
                        <a:pt x="41333" y="95423"/>
                        <a:pt x="20667" y="110193"/>
                      </a:cubicBezTo>
                      <a:lnTo>
                        <a:pt x="20667" y="25087"/>
                      </a:lnTo>
                      <a:cubicBezTo>
                        <a:pt x="46247" y="9847"/>
                        <a:pt x="84305" y="0"/>
                        <a:pt x="121895" y="0"/>
                      </a:cubicBezTo>
                      <a:close/>
                      <a:moveTo>
                        <a:pt x="164242" y="175762"/>
                      </a:moveTo>
                      <a:lnTo>
                        <a:pt x="164242" y="170292"/>
                      </a:lnTo>
                      <a:lnTo>
                        <a:pt x="120179" y="176309"/>
                      </a:lnTo>
                      <a:cubicBezTo>
                        <a:pt x="99512" y="179045"/>
                        <a:pt x="87502" y="188267"/>
                        <a:pt x="87502" y="202490"/>
                      </a:cubicBezTo>
                      <a:cubicBezTo>
                        <a:pt x="87502" y="216714"/>
                        <a:pt x="98420" y="225389"/>
                        <a:pt x="115812" y="225389"/>
                      </a:cubicBezTo>
                      <a:cubicBezTo>
                        <a:pt x="140300" y="225389"/>
                        <a:pt x="164242" y="205226"/>
                        <a:pt x="164242" y="175762"/>
                      </a:cubicBezTo>
                      <a:close/>
                    </a:path>
                  </a:pathLst>
                </a:custGeom>
                <a:solidFill>
                  <a:schemeClr val="bg1"/>
                </a:solidFill>
                <a:ln w="7788" cap="flat">
                  <a:noFill/>
                  <a:prstDash val="solid"/>
                  <a:miter/>
                </a:ln>
              </p:spPr>
              <p:txBody>
                <a:bodyPr rtlCol="0" anchor="ctr"/>
                <a:lstStyle/>
                <a:p>
                  <a:endParaRPr lang="en-IS"/>
                </a:p>
              </p:txBody>
            </p:sp>
            <p:sp>
              <p:nvSpPr>
                <p:cNvPr id="60" name="Freeform 59">
                  <a:extLst>
                    <a:ext uri="{FF2B5EF4-FFF2-40B4-BE49-F238E27FC236}">
                      <a16:creationId xmlns:a16="http://schemas.microsoft.com/office/drawing/2014/main" id="{22413BFA-449D-8FBF-723E-E51C16F6F6AA}"/>
                    </a:ext>
                  </a:extLst>
                </p:cNvPr>
                <p:cNvSpPr/>
                <p:nvPr/>
              </p:nvSpPr>
              <p:spPr>
                <a:xfrm>
                  <a:off x="3342074" y="1328989"/>
                  <a:ext cx="101773" cy="408497"/>
                </a:xfrm>
                <a:custGeom>
                  <a:avLst/>
                  <a:gdLst>
                    <a:gd name="connsiteX0" fmla="*/ 101774 w 101773"/>
                    <a:gd name="connsiteY0" fmla="*/ 49626 h 408497"/>
                    <a:gd name="connsiteX1" fmla="*/ 50614 w 101773"/>
                    <a:gd name="connsiteY1" fmla="*/ 98705 h 408497"/>
                    <a:gd name="connsiteX2" fmla="*/ 0 w 101773"/>
                    <a:gd name="connsiteY2" fmla="*/ 49626 h 408497"/>
                    <a:gd name="connsiteX3" fmla="*/ 50614 w 101773"/>
                    <a:gd name="connsiteY3" fmla="*/ 0 h 408497"/>
                    <a:gd name="connsiteX4" fmla="*/ 101774 w 101773"/>
                    <a:gd name="connsiteY4" fmla="*/ 49626 h 408497"/>
                    <a:gd name="connsiteX5" fmla="*/ 3276 w 101773"/>
                    <a:gd name="connsiteY5" fmla="*/ 128168 h 408497"/>
                    <a:gd name="connsiteX6" fmla="*/ 97952 w 101773"/>
                    <a:gd name="connsiteY6" fmla="*/ 128168 h 408497"/>
                    <a:gd name="connsiteX7" fmla="*/ 97952 w 101773"/>
                    <a:gd name="connsiteY7" fmla="*/ 408497 h 408497"/>
                    <a:gd name="connsiteX8" fmla="*/ 3276 w 101773"/>
                    <a:gd name="connsiteY8" fmla="*/ 408497 h 408497"/>
                    <a:gd name="connsiteX9" fmla="*/ 3276 w 101773"/>
                    <a:gd name="connsiteY9" fmla="*/ 128168 h 408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1773" h="408497">
                      <a:moveTo>
                        <a:pt x="101774" y="49626"/>
                      </a:moveTo>
                      <a:cubicBezTo>
                        <a:pt x="101774" y="77995"/>
                        <a:pt x="80015" y="98705"/>
                        <a:pt x="50614" y="98705"/>
                      </a:cubicBezTo>
                      <a:cubicBezTo>
                        <a:pt x="21213" y="98705"/>
                        <a:pt x="0" y="77995"/>
                        <a:pt x="0" y="49626"/>
                      </a:cubicBezTo>
                      <a:cubicBezTo>
                        <a:pt x="0" y="21257"/>
                        <a:pt x="21759" y="0"/>
                        <a:pt x="50614" y="0"/>
                      </a:cubicBezTo>
                      <a:cubicBezTo>
                        <a:pt x="79469" y="0"/>
                        <a:pt x="101774" y="21257"/>
                        <a:pt x="101774" y="49626"/>
                      </a:cubicBezTo>
                      <a:close/>
                      <a:moveTo>
                        <a:pt x="3276" y="128168"/>
                      </a:moveTo>
                      <a:lnTo>
                        <a:pt x="97952" y="128168"/>
                      </a:lnTo>
                      <a:lnTo>
                        <a:pt x="97952" y="408497"/>
                      </a:lnTo>
                      <a:lnTo>
                        <a:pt x="3276" y="408497"/>
                      </a:lnTo>
                      <a:lnTo>
                        <a:pt x="3276" y="128168"/>
                      </a:lnTo>
                      <a:close/>
                    </a:path>
                  </a:pathLst>
                </a:custGeom>
                <a:solidFill>
                  <a:schemeClr val="bg1"/>
                </a:solidFill>
                <a:ln w="7788" cap="flat">
                  <a:noFill/>
                  <a:prstDash val="solid"/>
                  <a:miter/>
                </a:ln>
              </p:spPr>
              <p:txBody>
                <a:bodyPr rtlCol="0" anchor="ctr"/>
                <a:lstStyle/>
                <a:p>
                  <a:endParaRPr lang="en-IS"/>
                </a:p>
              </p:txBody>
            </p:sp>
            <p:sp>
              <p:nvSpPr>
                <p:cNvPr id="61" name="Freeform 60">
                  <a:extLst>
                    <a:ext uri="{FF2B5EF4-FFF2-40B4-BE49-F238E27FC236}">
                      <a16:creationId xmlns:a16="http://schemas.microsoft.com/office/drawing/2014/main" id="{5EE8D775-92E0-4989-C91C-551C4ED4A91F}"/>
                    </a:ext>
                  </a:extLst>
                </p:cNvPr>
                <p:cNvSpPr/>
                <p:nvPr/>
              </p:nvSpPr>
              <p:spPr>
                <a:xfrm>
                  <a:off x="3502573" y="1348058"/>
                  <a:ext cx="136556" cy="395914"/>
                </a:xfrm>
                <a:custGeom>
                  <a:avLst/>
                  <a:gdLst>
                    <a:gd name="connsiteX0" fmla="*/ 0 w 136556"/>
                    <a:gd name="connsiteY0" fmla="*/ 0 h 395914"/>
                    <a:gd name="connsiteX1" fmla="*/ 94677 w 136556"/>
                    <a:gd name="connsiteY1" fmla="*/ 0 h 395914"/>
                    <a:gd name="connsiteX2" fmla="*/ 94677 w 136556"/>
                    <a:gd name="connsiteY2" fmla="*/ 287910 h 395914"/>
                    <a:gd name="connsiteX3" fmla="*/ 118073 w 136556"/>
                    <a:gd name="connsiteY3" fmla="*/ 314637 h 395914"/>
                    <a:gd name="connsiteX4" fmla="*/ 136556 w 136556"/>
                    <a:gd name="connsiteY4" fmla="*/ 311355 h 395914"/>
                    <a:gd name="connsiteX5" fmla="*/ 136556 w 136556"/>
                    <a:gd name="connsiteY5" fmla="*/ 388803 h 395914"/>
                    <a:gd name="connsiteX6" fmla="*/ 93039 w 136556"/>
                    <a:gd name="connsiteY6" fmla="*/ 395915 h 395914"/>
                    <a:gd name="connsiteX7" fmla="*/ 0 w 136556"/>
                    <a:gd name="connsiteY7" fmla="*/ 305416 h 395914"/>
                    <a:gd name="connsiteX8" fmla="*/ 0 w 136556"/>
                    <a:gd name="connsiteY8" fmla="*/ 0 h 395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6556" h="395914">
                      <a:moveTo>
                        <a:pt x="0" y="0"/>
                      </a:moveTo>
                      <a:lnTo>
                        <a:pt x="94677" y="0"/>
                      </a:lnTo>
                      <a:lnTo>
                        <a:pt x="94677" y="287910"/>
                      </a:lnTo>
                      <a:cubicBezTo>
                        <a:pt x="94677" y="305337"/>
                        <a:pt x="100682" y="314637"/>
                        <a:pt x="118073" y="314637"/>
                      </a:cubicBezTo>
                      <a:cubicBezTo>
                        <a:pt x="124624" y="314637"/>
                        <a:pt x="131097" y="313543"/>
                        <a:pt x="136556" y="311355"/>
                      </a:cubicBezTo>
                      <a:lnTo>
                        <a:pt x="136556" y="388803"/>
                      </a:lnTo>
                      <a:cubicBezTo>
                        <a:pt x="126184" y="393180"/>
                        <a:pt x="110976" y="395915"/>
                        <a:pt x="93039" y="395915"/>
                      </a:cubicBezTo>
                      <a:cubicBezTo>
                        <a:pt x="36420" y="395915"/>
                        <a:pt x="0" y="365905"/>
                        <a:pt x="0" y="305416"/>
                      </a:cubicBezTo>
                      <a:lnTo>
                        <a:pt x="0" y="0"/>
                      </a:lnTo>
                      <a:close/>
                    </a:path>
                  </a:pathLst>
                </a:custGeom>
                <a:solidFill>
                  <a:schemeClr val="bg1"/>
                </a:solidFill>
                <a:ln w="7788" cap="flat">
                  <a:noFill/>
                  <a:prstDash val="solid"/>
                  <a:miter/>
                </a:ln>
              </p:spPr>
              <p:txBody>
                <a:bodyPr rtlCol="0" anchor="ctr"/>
                <a:lstStyle/>
                <a:p>
                  <a:endParaRPr lang="en-IS"/>
                </a:p>
              </p:txBody>
            </p:sp>
          </p:grpSp>
          <p:grpSp>
            <p:nvGrpSpPr>
              <p:cNvPr id="51" name="Graphic 1">
                <a:extLst>
                  <a:ext uri="{FF2B5EF4-FFF2-40B4-BE49-F238E27FC236}">
                    <a16:creationId xmlns:a16="http://schemas.microsoft.com/office/drawing/2014/main" id="{5776560C-18C7-6275-AB89-446AB0394415}"/>
                  </a:ext>
                </a:extLst>
              </p:cNvPr>
              <p:cNvGrpSpPr/>
              <p:nvPr/>
            </p:nvGrpSpPr>
            <p:grpSpPr>
              <a:xfrm>
                <a:off x="519783" y="1223016"/>
                <a:ext cx="738386" cy="740093"/>
                <a:chOff x="519783" y="1223016"/>
                <a:chExt cx="738386" cy="740093"/>
              </a:xfrm>
              <a:solidFill>
                <a:schemeClr val="bg1"/>
              </a:solidFill>
            </p:grpSpPr>
            <p:sp>
              <p:nvSpPr>
                <p:cNvPr id="52" name="Freeform 51">
                  <a:extLst>
                    <a:ext uri="{FF2B5EF4-FFF2-40B4-BE49-F238E27FC236}">
                      <a16:creationId xmlns:a16="http://schemas.microsoft.com/office/drawing/2014/main" id="{3929F1F0-2D7E-B13E-9494-E1E7C11F0327}"/>
                    </a:ext>
                  </a:extLst>
                </p:cNvPr>
                <p:cNvSpPr/>
                <p:nvPr/>
              </p:nvSpPr>
              <p:spPr>
                <a:xfrm>
                  <a:off x="519783" y="1277956"/>
                  <a:ext cx="738386" cy="685153"/>
                </a:xfrm>
                <a:custGeom>
                  <a:avLst/>
                  <a:gdLst>
                    <a:gd name="connsiteX0" fmla="*/ 486642 w 738386"/>
                    <a:gd name="connsiteY0" fmla="*/ 150676 h 685153"/>
                    <a:gd name="connsiteX1" fmla="*/ 407485 w 738386"/>
                    <a:gd name="connsiteY1" fmla="*/ 214838 h 685153"/>
                    <a:gd name="connsiteX2" fmla="*/ 486954 w 738386"/>
                    <a:gd name="connsiteY2" fmla="*/ 264542 h 685153"/>
                    <a:gd name="connsiteX3" fmla="*/ 587012 w 738386"/>
                    <a:gd name="connsiteY3" fmla="*/ 290801 h 685153"/>
                    <a:gd name="connsiteX4" fmla="*/ 635131 w 738386"/>
                    <a:gd name="connsiteY4" fmla="*/ 387006 h 685153"/>
                    <a:gd name="connsiteX5" fmla="*/ 533435 w 738386"/>
                    <a:gd name="connsiteY5" fmla="*/ 518456 h 685153"/>
                    <a:gd name="connsiteX6" fmla="*/ 378006 w 738386"/>
                    <a:gd name="connsiteY6" fmla="*/ 535493 h 685153"/>
                    <a:gd name="connsiteX7" fmla="*/ 357729 w 738386"/>
                    <a:gd name="connsiteY7" fmla="*/ 534946 h 685153"/>
                    <a:gd name="connsiteX8" fmla="*/ 264144 w 738386"/>
                    <a:gd name="connsiteY8" fmla="*/ 524396 h 685153"/>
                    <a:gd name="connsiteX9" fmla="*/ 146305 w 738386"/>
                    <a:gd name="connsiteY9" fmla="*/ 461249 h 685153"/>
                    <a:gd name="connsiteX10" fmla="*/ 97095 w 738386"/>
                    <a:gd name="connsiteY10" fmla="*/ 265324 h 685153"/>
                    <a:gd name="connsiteX11" fmla="*/ 99200 w 738386"/>
                    <a:gd name="connsiteY11" fmla="*/ 232500 h 685153"/>
                    <a:gd name="connsiteX12" fmla="*/ 175862 w 738386"/>
                    <a:gd name="connsiteY12" fmla="*/ 0 h 685153"/>
                    <a:gd name="connsiteX13" fmla="*/ 0 w 738386"/>
                    <a:gd name="connsiteY13" fmla="*/ 315185 h 685153"/>
                    <a:gd name="connsiteX14" fmla="*/ 369193 w 738386"/>
                    <a:gd name="connsiteY14" fmla="*/ 685153 h 685153"/>
                    <a:gd name="connsiteX15" fmla="*/ 738386 w 738386"/>
                    <a:gd name="connsiteY15" fmla="*/ 315185 h 685153"/>
                    <a:gd name="connsiteX16" fmla="*/ 729807 w 738386"/>
                    <a:gd name="connsiteY16" fmla="*/ 235705 h 685153"/>
                    <a:gd name="connsiteX17" fmla="*/ 486798 w 738386"/>
                    <a:gd name="connsiteY17" fmla="*/ 150754 h 685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38386" h="685153">
                      <a:moveTo>
                        <a:pt x="486642" y="150676"/>
                      </a:moveTo>
                      <a:cubicBezTo>
                        <a:pt x="438758" y="150676"/>
                        <a:pt x="407485" y="165759"/>
                        <a:pt x="407485" y="214838"/>
                      </a:cubicBezTo>
                      <a:cubicBezTo>
                        <a:pt x="407485" y="241800"/>
                        <a:pt x="421757" y="261885"/>
                        <a:pt x="486954" y="264542"/>
                      </a:cubicBezTo>
                      <a:cubicBezTo>
                        <a:pt x="526494" y="266184"/>
                        <a:pt x="559795" y="272123"/>
                        <a:pt x="587012" y="290801"/>
                      </a:cubicBezTo>
                      <a:cubicBezTo>
                        <a:pt x="620547" y="313778"/>
                        <a:pt x="634663" y="351603"/>
                        <a:pt x="635131" y="387006"/>
                      </a:cubicBezTo>
                      <a:cubicBezTo>
                        <a:pt x="635832" y="432802"/>
                        <a:pt x="615322" y="490634"/>
                        <a:pt x="533435" y="518456"/>
                      </a:cubicBezTo>
                      <a:cubicBezTo>
                        <a:pt x="487110" y="534165"/>
                        <a:pt x="433455" y="535493"/>
                        <a:pt x="378006" y="535493"/>
                      </a:cubicBezTo>
                      <a:cubicBezTo>
                        <a:pt x="371221" y="535493"/>
                        <a:pt x="364514" y="534946"/>
                        <a:pt x="357729" y="534946"/>
                      </a:cubicBezTo>
                      <a:cubicBezTo>
                        <a:pt x="302124" y="534712"/>
                        <a:pt x="264144" y="524396"/>
                        <a:pt x="264144" y="524396"/>
                      </a:cubicBezTo>
                      <a:cubicBezTo>
                        <a:pt x="226554" y="516815"/>
                        <a:pt x="176408" y="500091"/>
                        <a:pt x="146305" y="461249"/>
                      </a:cubicBezTo>
                      <a:cubicBezTo>
                        <a:pt x="97017" y="397634"/>
                        <a:pt x="95691" y="311433"/>
                        <a:pt x="97095" y="265324"/>
                      </a:cubicBezTo>
                      <a:cubicBezTo>
                        <a:pt x="97406" y="254695"/>
                        <a:pt x="98108" y="243754"/>
                        <a:pt x="99200" y="232500"/>
                      </a:cubicBezTo>
                      <a:cubicBezTo>
                        <a:pt x="106921" y="155678"/>
                        <a:pt x="135386" y="68773"/>
                        <a:pt x="175862" y="0"/>
                      </a:cubicBezTo>
                      <a:cubicBezTo>
                        <a:pt x="70345" y="65100"/>
                        <a:pt x="0" y="181936"/>
                        <a:pt x="0" y="315185"/>
                      </a:cubicBezTo>
                      <a:cubicBezTo>
                        <a:pt x="0" y="519472"/>
                        <a:pt x="165256" y="685153"/>
                        <a:pt x="369193" y="685153"/>
                      </a:cubicBezTo>
                      <a:cubicBezTo>
                        <a:pt x="573130" y="685153"/>
                        <a:pt x="738386" y="519550"/>
                        <a:pt x="738386" y="315185"/>
                      </a:cubicBezTo>
                      <a:cubicBezTo>
                        <a:pt x="738386" y="287910"/>
                        <a:pt x="735423" y="261338"/>
                        <a:pt x="729807" y="235705"/>
                      </a:cubicBezTo>
                      <a:cubicBezTo>
                        <a:pt x="725596" y="232969"/>
                        <a:pt x="606353" y="150754"/>
                        <a:pt x="486798" y="150754"/>
                      </a:cubicBezTo>
                      <a:close/>
                    </a:path>
                  </a:pathLst>
                </a:custGeom>
                <a:solidFill>
                  <a:schemeClr val="bg1"/>
                </a:solidFill>
                <a:ln w="7788" cap="flat">
                  <a:noFill/>
                  <a:prstDash val="solid"/>
                  <a:miter/>
                </a:ln>
              </p:spPr>
              <p:txBody>
                <a:bodyPr rtlCol="0" anchor="ctr"/>
                <a:lstStyle/>
                <a:p>
                  <a:endParaRPr lang="en-IS"/>
                </a:p>
              </p:txBody>
            </p:sp>
            <p:sp>
              <p:nvSpPr>
                <p:cNvPr id="53" name="Freeform 52">
                  <a:extLst>
                    <a:ext uri="{FF2B5EF4-FFF2-40B4-BE49-F238E27FC236}">
                      <a16:creationId xmlns:a16="http://schemas.microsoft.com/office/drawing/2014/main" id="{F3B9BD6F-8250-7251-38D8-5B4D39CB530E}"/>
                    </a:ext>
                  </a:extLst>
                </p:cNvPr>
                <p:cNvSpPr/>
                <p:nvPr/>
              </p:nvSpPr>
              <p:spPr>
                <a:xfrm>
                  <a:off x="687972" y="1223016"/>
                  <a:ext cx="542589" cy="511969"/>
                </a:xfrm>
                <a:custGeom>
                  <a:avLst/>
                  <a:gdLst>
                    <a:gd name="connsiteX0" fmla="*/ 51658 w 542589"/>
                    <a:gd name="connsiteY0" fmla="*/ 88780 h 511969"/>
                    <a:gd name="connsiteX1" fmla="*/ 5177 w 542589"/>
                    <a:gd name="connsiteY1" fmla="*/ 258916 h 511969"/>
                    <a:gd name="connsiteX2" fmla="*/ 6269 w 542589"/>
                    <a:gd name="connsiteY2" fmla="*/ 392164 h 511969"/>
                    <a:gd name="connsiteX3" fmla="*/ 209895 w 542589"/>
                    <a:gd name="connsiteY3" fmla="*/ 511970 h 511969"/>
                    <a:gd name="connsiteX4" fmla="*/ 388876 w 542589"/>
                    <a:gd name="connsiteY4" fmla="*/ 439133 h 511969"/>
                    <a:gd name="connsiteX5" fmla="*/ 304104 w 542589"/>
                    <a:gd name="connsiteY5" fmla="*/ 392398 h 511969"/>
                    <a:gd name="connsiteX6" fmla="*/ 161230 w 542589"/>
                    <a:gd name="connsiteY6" fmla="*/ 259228 h 511969"/>
                    <a:gd name="connsiteX7" fmla="*/ 290222 w 542589"/>
                    <a:gd name="connsiteY7" fmla="*/ 139500 h 511969"/>
                    <a:gd name="connsiteX8" fmla="*/ 542590 w 542589"/>
                    <a:gd name="connsiteY8" fmla="*/ 229531 h 511969"/>
                    <a:gd name="connsiteX9" fmla="*/ 201004 w 542589"/>
                    <a:gd name="connsiteY9" fmla="*/ 0 h 511969"/>
                    <a:gd name="connsiteX10" fmla="*/ 87766 w 542589"/>
                    <a:gd name="connsiteY10" fmla="*/ 17740 h 511969"/>
                    <a:gd name="connsiteX11" fmla="*/ 51736 w 542589"/>
                    <a:gd name="connsiteY11" fmla="*/ 88702 h 511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2589" h="511969">
                      <a:moveTo>
                        <a:pt x="51658" y="88780"/>
                      </a:moveTo>
                      <a:cubicBezTo>
                        <a:pt x="28964" y="145752"/>
                        <a:pt x="13522" y="198192"/>
                        <a:pt x="5177" y="258916"/>
                      </a:cubicBezTo>
                      <a:cubicBezTo>
                        <a:pt x="-3947" y="325266"/>
                        <a:pt x="654" y="371766"/>
                        <a:pt x="6269" y="392164"/>
                      </a:cubicBezTo>
                      <a:cubicBezTo>
                        <a:pt x="32317" y="487430"/>
                        <a:pt x="69049" y="511970"/>
                        <a:pt x="209895" y="511970"/>
                      </a:cubicBezTo>
                      <a:cubicBezTo>
                        <a:pt x="350740" y="511970"/>
                        <a:pt x="388876" y="494308"/>
                        <a:pt x="388876" y="439133"/>
                      </a:cubicBezTo>
                      <a:cubicBezTo>
                        <a:pt x="388876" y="424128"/>
                        <a:pt x="378114" y="392789"/>
                        <a:pt x="304104" y="392398"/>
                      </a:cubicBezTo>
                      <a:cubicBezTo>
                        <a:pt x="257233" y="392164"/>
                        <a:pt x="154368" y="378643"/>
                        <a:pt x="161230" y="259228"/>
                      </a:cubicBezTo>
                      <a:cubicBezTo>
                        <a:pt x="165364" y="186938"/>
                        <a:pt x="223075" y="139188"/>
                        <a:pt x="290222" y="139500"/>
                      </a:cubicBezTo>
                      <a:cubicBezTo>
                        <a:pt x="436838" y="140125"/>
                        <a:pt x="531671" y="220934"/>
                        <a:pt x="542590" y="229531"/>
                      </a:cubicBezTo>
                      <a:cubicBezTo>
                        <a:pt x="487374" y="94876"/>
                        <a:pt x="355264" y="0"/>
                        <a:pt x="201004" y="0"/>
                      </a:cubicBezTo>
                      <a:cubicBezTo>
                        <a:pt x="161542" y="0"/>
                        <a:pt x="123485" y="6252"/>
                        <a:pt x="87766" y="17740"/>
                      </a:cubicBezTo>
                      <a:cubicBezTo>
                        <a:pt x="84257" y="22742"/>
                        <a:pt x="69127" y="44859"/>
                        <a:pt x="51736" y="88702"/>
                      </a:cubicBezTo>
                      <a:close/>
                    </a:path>
                  </a:pathLst>
                </a:custGeom>
                <a:solidFill>
                  <a:schemeClr val="bg1"/>
                </a:solidFill>
                <a:ln w="7788" cap="flat">
                  <a:noFill/>
                  <a:prstDash val="solid"/>
                  <a:miter/>
                </a:ln>
              </p:spPr>
              <p:txBody>
                <a:bodyPr rtlCol="0" anchor="ctr"/>
                <a:lstStyle/>
                <a:p>
                  <a:endParaRPr lang="en-IS"/>
                </a:p>
              </p:txBody>
            </p:sp>
          </p:grpSp>
        </p:grpSp>
        <p:grpSp>
          <p:nvGrpSpPr>
            <p:cNvPr id="30" name="Graphic 1">
              <a:extLst>
                <a:ext uri="{FF2B5EF4-FFF2-40B4-BE49-F238E27FC236}">
                  <a16:creationId xmlns:a16="http://schemas.microsoft.com/office/drawing/2014/main" id="{624F1A4F-4E47-3DA9-FA52-01700AB15BD8}"/>
                </a:ext>
              </a:extLst>
            </p:cNvPr>
            <p:cNvGrpSpPr/>
            <p:nvPr/>
          </p:nvGrpSpPr>
          <p:grpSpPr>
            <a:xfrm>
              <a:off x="1448927" y="1898400"/>
              <a:ext cx="2148400" cy="283767"/>
              <a:chOff x="1448927" y="1898400"/>
              <a:chExt cx="2148400" cy="283767"/>
            </a:xfrm>
            <a:solidFill>
              <a:schemeClr val="bg1"/>
            </a:solidFill>
          </p:grpSpPr>
          <p:grpSp>
            <p:nvGrpSpPr>
              <p:cNvPr id="31" name="Graphic 1">
                <a:extLst>
                  <a:ext uri="{FF2B5EF4-FFF2-40B4-BE49-F238E27FC236}">
                    <a16:creationId xmlns:a16="http://schemas.microsoft.com/office/drawing/2014/main" id="{5600998A-25B0-DAA7-5F4D-542FDCD0A7A1}"/>
                  </a:ext>
                </a:extLst>
              </p:cNvPr>
              <p:cNvGrpSpPr/>
              <p:nvPr/>
            </p:nvGrpSpPr>
            <p:grpSpPr>
              <a:xfrm>
                <a:off x="1448927" y="1962875"/>
                <a:ext cx="2148400" cy="190767"/>
                <a:chOff x="1448927" y="1962875"/>
                <a:chExt cx="2148400" cy="190767"/>
              </a:xfrm>
              <a:solidFill>
                <a:schemeClr val="bg1"/>
              </a:solidFill>
            </p:grpSpPr>
            <p:sp>
              <p:nvSpPr>
                <p:cNvPr id="40" name="Freeform 39">
                  <a:extLst>
                    <a:ext uri="{FF2B5EF4-FFF2-40B4-BE49-F238E27FC236}">
                      <a16:creationId xmlns:a16="http://schemas.microsoft.com/office/drawing/2014/main" id="{432E8816-A49C-E5B8-000D-D64EDC98B072}"/>
                    </a:ext>
                  </a:extLst>
                </p:cNvPr>
                <p:cNvSpPr/>
                <p:nvPr/>
              </p:nvSpPr>
              <p:spPr>
                <a:xfrm>
                  <a:off x="2574365" y="1963109"/>
                  <a:ext cx="112692" cy="138875"/>
                </a:xfrm>
                <a:custGeom>
                  <a:avLst/>
                  <a:gdLst>
                    <a:gd name="connsiteX0" fmla="*/ 59583 w 112692"/>
                    <a:gd name="connsiteY0" fmla="*/ 120119 h 138875"/>
                    <a:gd name="connsiteX1" fmla="*/ 71203 w 112692"/>
                    <a:gd name="connsiteY1" fmla="*/ 118165 h 138875"/>
                    <a:gd name="connsiteX2" fmla="*/ 81029 w 112692"/>
                    <a:gd name="connsiteY2" fmla="*/ 112694 h 138875"/>
                    <a:gd name="connsiteX3" fmla="*/ 87970 w 112692"/>
                    <a:gd name="connsiteY3" fmla="*/ 104488 h 138875"/>
                    <a:gd name="connsiteX4" fmla="*/ 91090 w 112692"/>
                    <a:gd name="connsiteY4" fmla="*/ 94172 h 138875"/>
                    <a:gd name="connsiteX5" fmla="*/ 112692 w 112692"/>
                    <a:gd name="connsiteY5" fmla="*/ 94172 h 138875"/>
                    <a:gd name="connsiteX6" fmla="*/ 107779 w 112692"/>
                    <a:gd name="connsiteY6" fmla="*/ 111209 h 138875"/>
                    <a:gd name="connsiteX7" fmla="*/ 96237 w 112692"/>
                    <a:gd name="connsiteY7" fmla="*/ 125433 h 138875"/>
                    <a:gd name="connsiteX8" fmla="*/ 79625 w 112692"/>
                    <a:gd name="connsiteY8" fmla="*/ 135202 h 138875"/>
                    <a:gd name="connsiteX9" fmla="*/ 59583 w 112692"/>
                    <a:gd name="connsiteY9" fmla="*/ 138875 h 138875"/>
                    <a:gd name="connsiteX10" fmla="*/ 33301 w 112692"/>
                    <a:gd name="connsiteY10" fmla="*/ 133483 h 138875"/>
                    <a:gd name="connsiteX11" fmla="*/ 14740 w 112692"/>
                    <a:gd name="connsiteY11" fmla="*/ 118946 h 138875"/>
                    <a:gd name="connsiteX12" fmla="*/ 3665 w 112692"/>
                    <a:gd name="connsiteY12" fmla="*/ 97689 h 138875"/>
                    <a:gd name="connsiteX13" fmla="*/ 0 w 112692"/>
                    <a:gd name="connsiteY13" fmla="*/ 72056 h 138875"/>
                    <a:gd name="connsiteX14" fmla="*/ 0 w 112692"/>
                    <a:gd name="connsiteY14" fmla="*/ 66819 h 138875"/>
                    <a:gd name="connsiteX15" fmla="*/ 3665 w 112692"/>
                    <a:gd name="connsiteY15" fmla="*/ 41186 h 138875"/>
                    <a:gd name="connsiteX16" fmla="*/ 14740 w 112692"/>
                    <a:gd name="connsiteY16" fmla="*/ 19929 h 138875"/>
                    <a:gd name="connsiteX17" fmla="*/ 33301 w 112692"/>
                    <a:gd name="connsiteY17" fmla="*/ 5392 h 138875"/>
                    <a:gd name="connsiteX18" fmla="*/ 59505 w 112692"/>
                    <a:gd name="connsiteY18" fmla="*/ 0 h 138875"/>
                    <a:gd name="connsiteX19" fmla="*/ 80795 w 112692"/>
                    <a:gd name="connsiteY19" fmla="*/ 3751 h 138875"/>
                    <a:gd name="connsiteX20" fmla="*/ 97329 w 112692"/>
                    <a:gd name="connsiteY20" fmla="*/ 13989 h 138875"/>
                    <a:gd name="connsiteX21" fmla="*/ 108247 w 112692"/>
                    <a:gd name="connsiteY21" fmla="*/ 29385 h 138875"/>
                    <a:gd name="connsiteX22" fmla="*/ 112692 w 112692"/>
                    <a:gd name="connsiteY22" fmla="*/ 48610 h 138875"/>
                    <a:gd name="connsiteX23" fmla="*/ 91090 w 112692"/>
                    <a:gd name="connsiteY23" fmla="*/ 48610 h 138875"/>
                    <a:gd name="connsiteX24" fmla="*/ 88204 w 112692"/>
                    <a:gd name="connsiteY24" fmla="*/ 37044 h 138875"/>
                    <a:gd name="connsiteX25" fmla="*/ 81731 w 112692"/>
                    <a:gd name="connsiteY25" fmla="*/ 27666 h 138875"/>
                    <a:gd name="connsiteX26" fmla="*/ 72061 w 112692"/>
                    <a:gd name="connsiteY26" fmla="*/ 21257 h 138875"/>
                    <a:gd name="connsiteX27" fmla="*/ 59505 w 112692"/>
                    <a:gd name="connsiteY27" fmla="*/ 18913 h 138875"/>
                    <a:gd name="connsiteX28" fmla="*/ 41880 w 112692"/>
                    <a:gd name="connsiteY28" fmla="*/ 23133 h 138875"/>
                    <a:gd name="connsiteX29" fmla="*/ 30649 w 112692"/>
                    <a:gd name="connsiteY29" fmla="*/ 34230 h 138875"/>
                    <a:gd name="connsiteX30" fmla="*/ 24644 w 112692"/>
                    <a:gd name="connsiteY30" fmla="*/ 49704 h 138875"/>
                    <a:gd name="connsiteX31" fmla="*/ 22928 w 112692"/>
                    <a:gd name="connsiteY31" fmla="*/ 66976 h 138875"/>
                    <a:gd name="connsiteX32" fmla="*/ 22928 w 112692"/>
                    <a:gd name="connsiteY32" fmla="*/ 72212 h 138875"/>
                    <a:gd name="connsiteX33" fmla="*/ 24644 w 112692"/>
                    <a:gd name="connsiteY33" fmla="*/ 89718 h 138875"/>
                    <a:gd name="connsiteX34" fmla="*/ 30571 w 112692"/>
                    <a:gd name="connsiteY34" fmla="*/ 105114 h 138875"/>
                    <a:gd name="connsiteX35" fmla="*/ 41801 w 112692"/>
                    <a:gd name="connsiteY35" fmla="*/ 116133 h 138875"/>
                    <a:gd name="connsiteX36" fmla="*/ 59583 w 112692"/>
                    <a:gd name="connsiteY36" fmla="*/ 120353 h 138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112692" h="138875">
                      <a:moveTo>
                        <a:pt x="59583" y="120119"/>
                      </a:moveTo>
                      <a:cubicBezTo>
                        <a:pt x="63638" y="120119"/>
                        <a:pt x="67459" y="119493"/>
                        <a:pt x="71203" y="118165"/>
                      </a:cubicBezTo>
                      <a:cubicBezTo>
                        <a:pt x="74946" y="116836"/>
                        <a:pt x="78222" y="115039"/>
                        <a:pt x="81029" y="112694"/>
                      </a:cubicBezTo>
                      <a:cubicBezTo>
                        <a:pt x="83837" y="110350"/>
                        <a:pt x="86176" y="107614"/>
                        <a:pt x="87970" y="104488"/>
                      </a:cubicBezTo>
                      <a:cubicBezTo>
                        <a:pt x="89764" y="101284"/>
                        <a:pt x="90778" y="97846"/>
                        <a:pt x="91090" y="94172"/>
                      </a:cubicBezTo>
                      <a:lnTo>
                        <a:pt x="112692" y="94172"/>
                      </a:lnTo>
                      <a:cubicBezTo>
                        <a:pt x="112380" y="100112"/>
                        <a:pt x="110742" y="105817"/>
                        <a:pt x="107779" y="111209"/>
                      </a:cubicBezTo>
                      <a:cubicBezTo>
                        <a:pt x="104815" y="116602"/>
                        <a:pt x="100994" y="121369"/>
                        <a:pt x="96237" y="125433"/>
                      </a:cubicBezTo>
                      <a:cubicBezTo>
                        <a:pt x="91479" y="129497"/>
                        <a:pt x="85942" y="132779"/>
                        <a:pt x="79625" y="135202"/>
                      </a:cubicBezTo>
                      <a:cubicBezTo>
                        <a:pt x="73308" y="137625"/>
                        <a:pt x="66601" y="138875"/>
                        <a:pt x="59583" y="138875"/>
                      </a:cubicBezTo>
                      <a:cubicBezTo>
                        <a:pt x="49522" y="138875"/>
                        <a:pt x="40788" y="137077"/>
                        <a:pt x="33301" y="133483"/>
                      </a:cubicBezTo>
                      <a:cubicBezTo>
                        <a:pt x="25814" y="129888"/>
                        <a:pt x="19653" y="125042"/>
                        <a:pt x="14740" y="118946"/>
                      </a:cubicBezTo>
                      <a:cubicBezTo>
                        <a:pt x="9827" y="112851"/>
                        <a:pt x="6083" y="105739"/>
                        <a:pt x="3665" y="97689"/>
                      </a:cubicBezTo>
                      <a:cubicBezTo>
                        <a:pt x="1248" y="89562"/>
                        <a:pt x="0" y="81043"/>
                        <a:pt x="0" y="72056"/>
                      </a:cubicBezTo>
                      <a:lnTo>
                        <a:pt x="0" y="66819"/>
                      </a:lnTo>
                      <a:cubicBezTo>
                        <a:pt x="0" y="57832"/>
                        <a:pt x="1248" y="49314"/>
                        <a:pt x="3665" y="41186"/>
                      </a:cubicBezTo>
                      <a:cubicBezTo>
                        <a:pt x="6083" y="33058"/>
                        <a:pt x="9748" y="26024"/>
                        <a:pt x="14740" y="19929"/>
                      </a:cubicBezTo>
                      <a:cubicBezTo>
                        <a:pt x="19731" y="13833"/>
                        <a:pt x="25892" y="8987"/>
                        <a:pt x="33301" y="5392"/>
                      </a:cubicBezTo>
                      <a:cubicBezTo>
                        <a:pt x="40710" y="1797"/>
                        <a:pt x="49444" y="0"/>
                        <a:pt x="59505" y="0"/>
                      </a:cubicBezTo>
                      <a:cubicBezTo>
                        <a:pt x="67303" y="0"/>
                        <a:pt x="74400" y="1250"/>
                        <a:pt x="80795" y="3751"/>
                      </a:cubicBezTo>
                      <a:cubicBezTo>
                        <a:pt x="87190" y="6252"/>
                        <a:pt x="92727" y="9613"/>
                        <a:pt x="97329" y="13989"/>
                      </a:cubicBezTo>
                      <a:cubicBezTo>
                        <a:pt x="101930" y="18366"/>
                        <a:pt x="105595" y="23445"/>
                        <a:pt x="108247" y="29385"/>
                      </a:cubicBezTo>
                      <a:cubicBezTo>
                        <a:pt x="110898" y="35324"/>
                        <a:pt x="112380" y="41733"/>
                        <a:pt x="112692" y="48610"/>
                      </a:cubicBezTo>
                      <a:lnTo>
                        <a:pt x="91090" y="48610"/>
                      </a:lnTo>
                      <a:cubicBezTo>
                        <a:pt x="90778" y="44468"/>
                        <a:pt x="89764" y="40639"/>
                        <a:pt x="88204" y="37044"/>
                      </a:cubicBezTo>
                      <a:cubicBezTo>
                        <a:pt x="86566" y="33449"/>
                        <a:pt x="84461" y="30323"/>
                        <a:pt x="81731" y="27666"/>
                      </a:cubicBezTo>
                      <a:cubicBezTo>
                        <a:pt x="79001" y="25008"/>
                        <a:pt x="75804" y="22820"/>
                        <a:pt x="72061" y="21257"/>
                      </a:cubicBezTo>
                      <a:cubicBezTo>
                        <a:pt x="68317" y="19694"/>
                        <a:pt x="64106" y="18913"/>
                        <a:pt x="59505" y="18913"/>
                      </a:cubicBezTo>
                      <a:cubicBezTo>
                        <a:pt x="52408" y="18913"/>
                        <a:pt x="46559" y="20319"/>
                        <a:pt x="41880" y="23133"/>
                      </a:cubicBezTo>
                      <a:cubicBezTo>
                        <a:pt x="37200" y="25946"/>
                        <a:pt x="33457" y="29619"/>
                        <a:pt x="30649" y="34230"/>
                      </a:cubicBezTo>
                      <a:cubicBezTo>
                        <a:pt x="27842" y="38841"/>
                        <a:pt x="25814" y="43999"/>
                        <a:pt x="24644" y="49704"/>
                      </a:cubicBezTo>
                      <a:cubicBezTo>
                        <a:pt x="23474" y="55409"/>
                        <a:pt x="22928" y="61193"/>
                        <a:pt x="22928" y="66976"/>
                      </a:cubicBezTo>
                      <a:lnTo>
                        <a:pt x="22928" y="72212"/>
                      </a:lnTo>
                      <a:cubicBezTo>
                        <a:pt x="22928" y="78151"/>
                        <a:pt x="23474" y="84013"/>
                        <a:pt x="24644" y="89718"/>
                      </a:cubicBezTo>
                      <a:cubicBezTo>
                        <a:pt x="25814" y="95423"/>
                        <a:pt x="27764" y="100581"/>
                        <a:pt x="30571" y="105114"/>
                      </a:cubicBezTo>
                      <a:cubicBezTo>
                        <a:pt x="33379" y="109646"/>
                        <a:pt x="37122" y="113320"/>
                        <a:pt x="41801" y="116133"/>
                      </a:cubicBezTo>
                      <a:cubicBezTo>
                        <a:pt x="46481" y="118946"/>
                        <a:pt x="52408" y="120353"/>
                        <a:pt x="59583" y="120353"/>
                      </a:cubicBezTo>
                      <a:close/>
                    </a:path>
                  </a:pathLst>
                </a:custGeom>
                <a:solidFill>
                  <a:schemeClr val="bg1"/>
                </a:solidFill>
                <a:ln w="7788" cap="flat">
                  <a:noFill/>
                  <a:prstDash val="solid"/>
                  <a:miter/>
                </a:ln>
              </p:spPr>
              <p:txBody>
                <a:bodyPr rtlCol="0" anchor="ctr"/>
                <a:lstStyle/>
                <a:p>
                  <a:endParaRPr lang="en-IS"/>
                </a:p>
              </p:txBody>
            </p:sp>
            <p:sp>
              <p:nvSpPr>
                <p:cNvPr id="41" name="Freeform 40">
                  <a:extLst>
                    <a:ext uri="{FF2B5EF4-FFF2-40B4-BE49-F238E27FC236}">
                      <a16:creationId xmlns:a16="http://schemas.microsoft.com/office/drawing/2014/main" id="{44084D9A-35DC-46FA-A23E-B4508667986F}"/>
                    </a:ext>
                  </a:extLst>
                </p:cNvPr>
                <p:cNvSpPr/>
                <p:nvPr/>
              </p:nvSpPr>
              <p:spPr>
                <a:xfrm>
                  <a:off x="2706554" y="1962953"/>
                  <a:ext cx="121816" cy="138953"/>
                </a:xfrm>
                <a:custGeom>
                  <a:avLst/>
                  <a:gdLst>
                    <a:gd name="connsiteX0" fmla="*/ 156 w 121816"/>
                    <a:gd name="connsiteY0" fmla="*/ 68226 h 138953"/>
                    <a:gd name="connsiteX1" fmla="*/ 4445 w 121816"/>
                    <a:gd name="connsiteY1" fmla="*/ 41186 h 138953"/>
                    <a:gd name="connsiteX2" fmla="*/ 16533 w 121816"/>
                    <a:gd name="connsiteY2" fmla="*/ 19616 h 138953"/>
                    <a:gd name="connsiteX3" fmla="*/ 35640 w 121816"/>
                    <a:gd name="connsiteY3" fmla="*/ 5236 h 138953"/>
                    <a:gd name="connsiteX4" fmla="*/ 60830 w 121816"/>
                    <a:gd name="connsiteY4" fmla="*/ 0 h 138953"/>
                    <a:gd name="connsiteX5" fmla="*/ 86332 w 121816"/>
                    <a:gd name="connsiteY5" fmla="*/ 5236 h 138953"/>
                    <a:gd name="connsiteX6" fmla="*/ 105517 w 121816"/>
                    <a:gd name="connsiteY6" fmla="*/ 19616 h 138953"/>
                    <a:gd name="connsiteX7" fmla="*/ 117605 w 121816"/>
                    <a:gd name="connsiteY7" fmla="*/ 41186 h 138953"/>
                    <a:gd name="connsiteX8" fmla="*/ 121817 w 121816"/>
                    <a:gd name="connsiteY8" fmla="*/ 68226 h 138953"/>
                    <a:gd name="connsiteX9" fmla="*/ 121817 w 121816"/>
                    <a:gd name="connsiteY9" fmla="*/ 70961 h 138953"/>
                    <a:gd name="connsiteX10" fmla="*/ 117605 w 121816"/>
                    <a:gd name="connsiteY10" fmla="*/ 98002 h 138953"/>
                    <a:gd name="connsiteX11" fmla="*/ 105517 w 121816"/>
                    <a:gd name="connsiteY11" fmla="*/ 119572 h 138953"/>
                    <a:gd name="connsiteX12" fmla="*/ 86332 w 121816"/>
                    <a:gd name="connsiteY12" fmla="*/ 133795 h 138953"/>
                    <a:gd name="connsiteX13" fmla="*/ 60986 w 121816"/>
                    <a:gd name="connsiteY13" fmla="*/ 138953 h 138953"/>
                    <a:gd name="connsiteX14" fmla="*/ 35640 w 121816"/>
                    <a:gd name="connsiteY14" fmla="*/ 133795 h 138953"/>
                    <a:gd name="connsiteX15" fmla="*/ 16455 w 121816"/>
                    <a:gd name="connsiteY15" fmla="*/ 119572 h 138953"/>
                    <a:gd name="connsiteX16" fmla="*/ 4289 w 121816"/>
                    <a:gd name="connsiteY16" fmla="*/ 98002 h 138953"/>
                    <a:gd name="connsiteX17" fmla="*/ 0 w 121816"/>
                    <a:gd name="connsiteY17" fmla="*/ 70961 h 138953"/>
                    <a:gd name="connsiteX18" fmla="*/ 0 w 121816"/>
                    <a:gd name="connsiteY18" fmla="*/ 68226 h 138953"/>
                    <a:gd name="connsiteX19" fmla="*/ 23162 w 121816"/>
                    <a:gd name="connsiteY19" fmla="*/ 70961 h 138953"/>
                    <a:gd name="connsiteX20" fmla="*/ 25502 w 121816"/>
                    <a:gd name="connsiteY20" fmla="*/ 89874 h 138953"/>
                    <a:gd name="connsiteX21" fmla="*/ 32599 w 121816"/>
                    <a:gd name="connsiteY21" fmla="*/ 105504 h 138953"/>
                    <a:gd name="connsiteX22" fmla="*/ 44453 w 121816"/>
                    <a:gd name="connsiteY22" fmla="*/ 116211 h 138953"/>
                    <a:gd name="connsiteX23" fmla="*/ 61064 w 121816"/>
                    <a:gd name="connsiteY23" fmla="*/ 120197 h 138953"/>
                    <a:gd name="connsiteX24" fmla="*/ 77598 w 121816"/>
                    <a:gd name="connsiteY24" fmla="*/ 116211 h 138953"/>
                    <a:gd name="connsiteX25" fmla="*/ 89452 w 121816"/>
                    <a:gd name="connsiteY25" fmla="*/ 105504 h 138953"/>
                    <a:gd name="connsiteX26" fmla="*/ 96549 w 121816"/>
                    <a:gd name="connsiteY26" fmla="*/ 89874 h 138953"/>
                    <a:gd name="connsiteX27" fmla="*/ 98966 w 121816"/>
                    <a:gd name="connsiteY27" fmla="*/ 70961 h 138953"/>
                    <a:gd name="connsiteX28" fmla="*/ 98966 w 121816"/>
                    <a:gd name="connsiteY28" fmla="*/ 68226 h 138953"/>
                    <a:gd name="connsiteX29" fmla="*/ 96549 w 121816"/>
                    <a:gd name="connsiteY29" fmla="*/ 49314 h 138953"/>
                    <a:gd name="connsiteX30" fmla="*/ 89374 w 121816"/>
                    <a:gd name="connsiteY30" fmla="*/ 33605 h 138953"/>
                    <a:gd name="connsiteX31" fmla="*/ 77442 w 121816"/>
                    <a:gd name="connsiteY31" fmla="*/ 22820 h 138953"/>
                    <a:gd name="connsiteX32" fmla="*/ 60752 w 121816"/>
                    <a:gd name="connsiteY32" fmla="*/ 18835 h 138953"/>
                    <a:gd name="connsiteX33" fmla="*/ 44297 w 121816"/>
                    <a:gd name="connsiteY33" fmla="*/ 22820 h 138953"/>
                    <a:gd name="connsiteX34" fmla="*/ 32521 w 121816"/>
                    <a:gd name="connsiteY34" fmla="*/ 33605 h 138953"/>
                    <a:gd name="connsiteX35" fmla="*/ 25424 w 121816"/>
                    <a:gd name="connsiteY35" fmla="*/ 49314 h 138953"/>
                    <a:gd name="connsiteX36" fmla="*/ 23084 w 121816"/>
                    <a:gd name="connsiteY36" fmla="*/ 68226 h 138953"/>
                    <a:gd name="connsiteX37" fmla="*/ 23084 w 121816"/>
                    <a:gd name="connsiteY37" fmla="*/ 70961 h 138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21816" h="138953">
                      <a:moveTo>
                        <a:pt x="156" y="68226"/>
                      </a:moveTo>
                      <a:cubicBezTo>
                        <a:pt x="156" y="58457"/>
                        <a:pt x="1560" y="49470"/>
                        <a:pt x="4445" y="41186"/>
                      </a:cubicBezTo>
                      <a:cubicBezTo>
                        <a:pt x="7253" y="32902"/>
                        <a:pt x="11308" y="25712"/>
                        <a:pt x="16533" y="19616"/>
                      </a:cubicBezTo>
                      <a:cubicBezTo>
                        <a:pt x="21759" y="13520"/>
                        <a:pt x="28153" y="8753"/>
                        <a:pt x="35640" y="5236"/>
                      </a:cubicBezTo>
                      <a:cubicBezTo>
                        <a:pt x="43127" y="1719"/>
                        <a:pt x="51550" y="0"/>
                        <a:pt x="60830" y="0"/>
                      </a:cubicBezTo>
                      <a:cubicBezTo>
                        <a:pt x="70111" y="0"/>
                        <a:pt x="78767" y="1719"/>
                        <a:pt x="86332" y="5236"/>
                      </a:cubicBezTo>
                      <a:cubicBezTo>
                        <a:pt x="93897" y="8753"/>
                        <a:pt x="100292" y="13520"/>
                        <a:pt x="105517" y="19616"/>
                      </a:cubicBezTo>
                      <a:cubicBezTo>
                        <a:pt x="110820" y="25712"/>
                        <a:pt x="114798" y="32902"/>
                        <a:pt x="117605" y="41186"/>
                      </a:cubicBezTo>
                      <a:cubicBezTo>
                        <a:pt x="120413" y="49470"/>
                        <a:pt x="121817" y="58535"/>
                        <a:pt x="121817" y="68226"/>
                      </a:cubicBezTo>
                      <a:lnTo>
                        <a:pt x="121817" y="70961"/>
                      </a:lnTo>
                      <a:cubicBezTo>
                        <a:pt x="121817" y="80730"/>
                        <a:pt x="120413" y="89718"/>
                        <a:pt x="117605" y="98002"/>
                      </a:cubicBezTo>
                      <a:cubicBezTo>
                        <a:pt x="114798" y="106286"/>
                        <a:pt x="110742" y="113476"/>
                        <a:pt x="105517" y="119572"/>
                      </a:cubicBezTo>
                      <a:cubicBezTo>
                        <a:pt x="100214" y="125667"/>
                        <a:pt x="93897" y="130357"/>
                        <a:pt x="86332" y="133795"/>
                      </a:cubicBezTo>
                      <a:cubicBezTo>
                        <a:pt x="78767" y="137234"/>
                        <a:pt x="70423" y="138953"/>
                        <a:pt x="60986" y="138953"/>
                      </a:cubicBezTo>
                      <a:cubicBezTo>
                        <a:pt x="51550" y="138953"/>
                        <a:pt x="43127" y="137234"/>
                        <a:pt x="35640" y="133795"/>
                      </a:cubicBezTo>
                      <a:cubicBezTo>
                        <a:pt x="28153" y="130357"/>
                        <a:pt x="21759" y="125589"/>
                        <a:pt x="16455" y="119572"/>
                      </a:cubicBezTo>
                      <a:cubicBezTo>
                        <a:pt x="11152" y="113476"/>
                        <a:pt x="7097" y="106364"/>
                        <a:pt x="4289" y="98002"/>
                      </a:cubicBezTo>
                      <a:cubicBezTo>
                        <a:pt x="1482" y="89718"/>
                        <a:pt x="0" y="80652"/>
                        <a:pt x="0" y="70961"/>
                      </a:cubicBezTo>
                      <a:lnTo>
                        <a:pt x="0" y="68226"/>
                      </a:lnTo>
                      <a:close/>
                      <a:moveTo>
                        <a:pt x="23162" y="70961"/>
                      </a:moveTo>
                      <a:cubicBezTo>
                        <a:pt x="23162" y="77682"/>
                        <a:pt x="23942" y="83935"/>
                        <a:pt x="25502" y="89874"/>
                      </a:cubicBezTo>
                      <a:cubicBezTo>
                        <a:pt x="27062" y="95814"/>
                        <a:pt x="29401" y="101050"/>
                        <a:pt x="32599" y="105504"/>
                      </a:cubicBezTo>
                      <a:cubicBezTo>
                        <a:pt x="35796" y="110037"/>
                        <a:pt x="39696" y="113554"/>
                        <a:pt x="44453" y="116211"/>
                      </a:cubicBezTo>
                      <a:cubicBezTo>
                        <a:pt x="49210" y="118868"/>
                        <a:pt x="54747" y="120197"/>
                        <a:pt x="61064" y="120197"/>
                      </a:cubicBezTo>
                      <a:cubicBezTo>
                        <a:pt x="67381" y="120197"/>
                        <a:pt x="72840" y="118868"/>
                        <a:pt x="77598" y="116211"/>
                      </a:cubicBezTo>
                      <a:cubicBezTo>
                        <a:pt x="82355" y="113554"/>
                        <a:pt x="86332" y="110037"/>
                        <a:pt x="89452" y="105504"/>
                      </a:cubicBezTo>
                      <a:cubicBezTo>
                        <a:pt x="92571" y="100972"/>
                        <a:pt x="94911" y="95814"/>
                        <a:pt x="96549" y="89874"/>
                      </a:cubicBezTo>
                      <a:cubicBezTo>
                        <a:pt x="98186" y="83935"/>
                        <a:pt x="98966" y="77604"/>
                        <a:pt x="98966" y="70961"/>
                      </a:cubicBezTo>
                      <a:lnTo>
                        <a:pt x="98966" y="68226"/>
                      </a:lnTo>
                      <a:cubicBezTo>
                        <a:pt x="98966" y="61583"/>
                        <a:pt x="98186" y="55331"/>
                        <a:pt x="96549" y="49314"/>
                      </a:cubicBezTo>
                      <a:cubicBezTo>
                        <a:pt x="94911" y="43296"/>
                        <a:pt x="92571" y="38060"/>
                        <a:pt x="89374" y="33605"/>
                      </a:cubicBezTo>
                      <a:cubicBezTo>
                        <a:pt x="86176" y="29151"/>
                        <a:pt x="82199" y="25477"/>
                        <a:pt x="77442" y="22820"/>
                      </a:cubicBezTo>
                      <a:cubicBezTo>
                        <a:pt x="72684" y="20163"/>
                        <a:pt x="67069" y="18835"/>
                        <a:pt x="60752" y="18835"/>
                      </a:cubicBezTo>
                      <a:cubicBezTo>
                        <a:pt x="54435" y="18835"/>
                        <a:pt x="49054" y="20163"/>
                        <a:pt x="44297" y="22820"/>
                      </a:cubicBezTo>
                      <a:cubicBezTo>
                        <a:pt x="39540" y="25477"/>
                        <a:pt x="35640" y="29072"/>
                        <a:pt x="32521" y="33605"/>
                      </a:cubicBezTo>
                      <a:cubicBezTo>
                        <a:pt x="29401" y="38138"/>
                        <a:pt x="26984" y="43374"/>
                        <a:pt x="25424" y="49314"/>
                      </a:cubicBezTo>
                      <a:cubicBezTo>
                        <a:pt x="23864" y="55331"/>
                        <a:pt x="23084" y="61583"/>
                        <a:pt x="23084" y="68226"/>
                      </a:cubicBezTo>
                      <a:lnTo>
                        <a:pt x="23084" y="70961"/>
                      </a:lnTo>
                      <a:close/>
                    </a:path>
                  </a:pathLst>
                </a:custGeom>
                <a:solidFill>
                  <a:schemeClr val="bg1"/>
                </a:solidFill>
                <a:ln w="7788" cap="flat">
                  <a:noFill/>
                  <a:prstDash val="solid"/>
                  <a:miter/>
                </a:ln>
              </p:spPr>
              <p:txBody>
                <a:bodyPr rtlCol="0" anchor="ctr"/>
                <a:lstStyle/>
                <a:p>
                  <a:endParaRPr lang="en-IS"/>
                </a:p>
              </p:txBody>
            </p:sp>
            <p:sp>
              <p:nvSpPr>
                <p:cNvPr id="42" name="Freeform 41">
                  <a:extLst>
                    <a:ext uri="{FF2B5EF4-FFF2-40B4-BE49-F238E27FC236}">
                      <a16:creationId xmlns:a16="http://schemas.microsoft.com/office/drawing/2014/main" id="{80695519-F5F2-78C9-D0F9-BBDBD5BFC833}"/>
                    </a:ext>
                  </a:extLst>
                </p:cNvPr>
                <p:cNvSpPr/>
                <p:nvPr/>
              </p:nvSpPr>
              <p:spPr>
                <a:xfrm>
                  <a:off x="2856992" y="1962953"/>
                  <a:ext cx="187481" cy="136452"/>
                </a:xfrm>
                <a:custGeom>
                  <a:avLst/>
                  <a:gdLst>
                    <a:gd name="connsiteX0" fmla="*/ 21524 w 187481"/>
                    <a:gd name="connsiteY0" fmla="*/ 2501 h 136452"/>
                    <a:gd name="connsiteX1" fmla="*/ 22148 w 187481"/>
                    <a:gd name="connsiteY1" fmla="*/ 17350 h 136452"/>
                    <a:gd name="connsiteX2" fmla="*/ 38916 w 187481"/>
                    <a:gd name="connsiteY2" fmla="*/ 4611 h 136452"/>
                    <a:gd name="connsiteX3" fmla="*/ 61844 w 187481"/>
                    <a:gd name="connsiteY3" fmla="*/ 0 h 136452"/>
                    <a:gd name="connsiteX4" fmla="*/ 84772 w 187481"/>
                    <a:gd name="connsiteY4" fmla="*/ 5158 h 136452"/>
                    <a:gd name="connsiteX5" fmla="*/ 100058 w 187481"/>
                    <a:gd name="connsiteY5" fmla="*/ 21570 h 136452"/>
                    <a:gd name="connsiteX6" fmla="*/ 117449 w 187481"/>
                    <a:gd name="connsiteY6" fmla="*/ 5940 h 136452"/>
                    <a:gd name="connsiteX7" fmla="*/ 142717 w 187481"/>
                    <a:gd name="connsiteY7" fmla="*/ 0 h 136452"/>
                    <a:gd name="connsiteX8" fmla="*/ 161746 w 187481"/>
                    <a:gd name="connsiteY8" fmla="*/ 2813 h 136452"/>
                    <a:gd name="connsiteX9" fmla="*/ 175784 w 187481"/>
                    <a:gd name="connsiteY9" fmla="*/ 11566 h 136452"/>
                    <a:gd name="connsiteX10" fmla="*/ 184519 w 187481"/>
                    <a:gd name="connsiteY10" fmla="*/ 26650 h 136452"/>
                    <a:gd name="connsiteX11" fmla="*/ 187482 w 187481"/>
                    <a:gd name="connsiteY11" fmla="*/ 48454 h 136452"/>
                    <a:gd name="connsiteX12" fmla="*/ 187482 w 187481"/>
                    <a:gd name="connsiteY12" fmla="*/ 136452 h 136452"/>
                    <a:gd name="connsiteX13" fmla="*/ 164632 w 187481"/>
                    <a:gd name="connsiteY13" fmla="*/ 136452 h 136452"/>
                    <a:gd name="connsiteX14" fmla="*/ 164632 w 187481"/>
                    <a:gd name="connsiteY14" fmla="*/ 48298 h 136452"/>
                    <a:gd name="connsiteX15" fmla="*/ 162604 w 187481"/>
                    <a:gd name="connsiteY15" fmla="*/ 34308 h 136452"/>
                    <a:gd name="connsiteX16" fmla="*/ 156833 w 187481"/>
                    <a:gd name="connsiteY16" fmla="*/ 25399 h 136452"/>
                    <a:gd name="connsiteX17" fmla="*/ 147786 w 187481"/>
                    <a:gd name="connsiteY17" fmla="*/ 20788 h 136452"/>
                    <a:gd name="connsiteX18" fmla="*/ 136088 w 187481"/>
                    <a:gd name="connsiteY18" fmla="*/ 19460 h 136452"/>
                    <a:gd name="connsiteX19" fmla="*/ 123610 w 187481"/>
                    <a:gd name="connsiteY19" fmla="*/ 21726 h 136452"/>
                    <a:gd name="connsiteX20" fmla="*/ 114252 w 187481"/>
                    <a:gd name="connsiteY20" fmla="*/ 27744 h 136452"/>
                    <a:gd name="connsiteX21" fmla="*/ 108091 w 187481"/>
                    <a:gd name="connsiteY21" fmla="*/ 36653 h 136452"/>
                    <a:gd name="connsiteX22" fmla="*/ 105205 w 187481"/>
                    <a:gd name="connsiteY22" fmla="*/ 47594 h 136452"/>
                    <a:gd name="connsiteX23" fmla="*/ 105205 w 187481"/>
                    <a:gd name="connsiteY23" fmla="*/ 136452 h 136452"/>
                    <a:gd name="connsiteX24" fmla="*/ 82199 w 187481"/>
                    <a:gd name="connsiteY24" fmla="*/ 136452 h 136452"/>
                    <a:gd name="connsiteX25" fmla="*/ 82199 w 187481"/>
                    <a:gd name="connsiteY25" fmla="*/ 48454 h 136452"/>
                    <a:gd name="connsiteX26" fmla="*/ 80171 w 187481"/>
                    <a:gd name="connsiteY26" fmla="*/ 35168 h 136452"/>
                    <a:gd name="connsiteX27" fmla="*/ 74400 w 187481"/>
                    <a:gd name="connsiteY27" fmla="*/ 26181 h 136452"/>
                    <a:gd name="connsiteX28" fmla="*/ 65431 w 187481"/>
                    <a:gd name="connsiteY28" fmla="*/ 21101 h 136452"/>
                    <a:gd name="connsiteX29" fmla="*/ 53655 w 187481"/>
                    <a:gd name="connsiteY29" fmla="*/ 19460 h 136452"/>
                    <a:gd name="connsiteX30" fmla="*/ 34002 w 187481"/>
                    <a:gd name="connsiteY30" fmla="*/ 24774 h 136452"/>
                    <a:gd name="connsiteX31" fmla="*/ 22850 w 187481"/>
                    <a:gd name="connsiteY31" fmla="*/ 38607 h 136452"/>
                    <a:gd name="connsiteX32" fmla="*/ 22850 w 187481"/>
                    <a:gd name="connsiteY32" fmla="*/ 136374 h 136452"/>
                    <a:gd name="connsiteX33" fmla="*/ 0 w 187481"/>
                    <a:gd name="connsiteY33" fmla="*/ 136374 h 136452"/>
                    <a:gd name="connsiteX34" fmla="*/ 0 w 187481"/>
                    <a:gd name="connsiteY34" fmla="*/ 2423 h 136452"/>
                    <a:gd name="connsiteX35" fmla="*/ 21602 w 187481"/>
                    <a:gd name="connsiteY35" fmla="*/ 2423 h 13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87481" h="136452">
                      <a:moveTo>
                        <a:pt x="21524" y="2501"/>
                      </a:moveTo>
                      <a:lnTo>
                        <a:pt x="22148" y="17350"/>
                      </a:lnTo>
                      <a:cubicBezTo>
                        <a:pt x="26750" y="11879"/>
                        <a:pt x="32365" y="7659"/>
                        <a:pt x="38916" y="4611"/>
                      </a:cubicBezTo>
                      <a:cubicBezTo>
                        <a:pt x="45467" y="1563"/>
                        <a:pt x="53110" y="0"/>
                        <a:pt x="61844" y="0"/>
                      </a:cubicBezTo>
                      <a:cubicBezTo>
                        <a:pt x="70579" y="0"/>
                        <a:pt x="78143" y="1719"/>
                        <a:pt x="84772" y="5158"/>
                      </a:cubicBezTo>
                      <a:cubicBezTo>
                        <a:pt x="91401" y="8597"/>
                        <a:pt x="96471" y="14067"/>
                        <a:pt x="100058" y="21570"/>
                      </a:cubicBezTo>
                      <a:cubicBezTo>
                        <a:pt x="104503" y="15161"/>
                        <a:pt x="110274" y="9925"/>
                        <a:pt x="117449" y="5940"/>
                      </a:cubicBezTo>
                      <a:cubicBezTo>
                        <a:pt x="124624" y="1954"/>
                        <a:pt x="132969" y="0"/>
                        <a:pt x="142717" y="0"/>
                      </a:cubicBezTo>
                      <a:cubicBezTo>
                        <a:pt x="149892" y="0"/>
                        <a:pt x="156209" y="938"/>
                        <a:pt x="161746" y="2813"/>
                      </a:cubicBezTo>
                      <a:cubicBezTo>
                        <a:pt x="167283" y="4689"/>
                        <a:pt x="171962" y="7581"/>
                        <a:pt x="175784" y="11566"/>
                      </a:cubicBezTo>
                      <a:cubicBezTo>
                        <a:pt x="179605" y="15552"/>
                        <a:pt x="182491" y="20554"/>
                        <a:pt x="184519" y="26650"/>
                      </a:cubicBezTo>
                      <a:cubicBezTo>
                        <a:pt x="186546" y="32745"/>
                        <a:pt x="187482" y="40014"/>
                        <a:pt x="187482" y="48454"/>
                      </a:cubicBezTo>
                      <a:lnTo>
                        <a:pt x="187482" y="136452"/>
                      </a:lnTo>
                      <a:lnTo>
                        <a:pt x="164632" y="136452"/>
                      </a:lnTo>
                      <a:lnTo>
                        <a:pt x="164632" y="48298"/>
                      </a:lnTo>
                      <a:cubicBezTo>
                        <a:pt x="164632" y="42671"/>
                        <a:pt x="163930" y="38060"/>
                        <a:pt x="162604" y="34308"/>
                      </a:cubicBezTo>
                      <a:cubicBezTo>
                        <a:pt x="161278" y="30557"/>
                        <a:pt x="159329" y="27587"/>
                        <a:pt x="156833" y="25399"/>
                      </a:cubicBezTo>
                      <a:cubicBezTo>
                        <a:pt x="154337" y="23133"/>
                        <a:pt x="151374" y="21648"/>
                        <a:pt x="147786" y="20788"/>
                      </a:cubicBezTo>
                      <a:cubicBezTo>
                        <a:pt x="144199" y="19929"/>
                        <a:pt x="140300" y="19460"/>
                        <a:pt x="136088" y="19460"/>
                      </a:cubicBezTo>
                      <a:cubicBezTo>
                        <a:pt x="131409" y="19460"/>
                        <a:pt x="127198" y="20241"/>
                        <a:pt x="123610" y="21726"/>
                      </a:cubicBezTo>
                      <a:cubicBezTo>
                        <a:pt x="120023" y="23211"/>
                        <a:pt x="116903" y="25243"/>
                        <a:pt x="114252" y="27744"/>
                      </a:cubicBezTo>
                      <a:cubicBezTo>
                        <a:pt x="111678" y="30245"/>
                        <a:pt x="109572" y="33214"/>
                        <a:pt x="108091" y="36653"/>
                      </a:cubicBezTo>
                      <a:cubicBezTo>
                        <a:pt x="106609" y="40092"/>
                        <a:pt x="105595" y="43765"/>
                        <a:pt x="105205" y="47594"/>
                      </a:cubicBezTo>
                      <a:lnTo>
                        <a:pt x="105205" y="136452"/>
                      </a:lnTo>
                      <a:lnTo>
                        <a:pt x="82199" y="136452"/>
                      </a:lnTo>
                      <a:lnTo>
                        <a:pt x="82199" y="48454"/>
                      </a:lnTo>
                      <a:cubicBezTo>
                        <a:pt x="82199" y="43218"/>
                        <a:pt x="81497" y="38841"/>
                        <a:pt x="80171" y="35168"/>
                      </a:cubicBezTo>
                      <a:cubicBezTo>
                        <a:pt x="78845" y="31495"/>
                        <a:pt x="76896" y="28525"/>
                        <a:pt x="74400" y="26181"/>
                      </a:cubicBezTo>
                      <a:cubicBezTo>
                        <a:pt x="71905" y="23836"/>
                        <a:pt x="68941" y="22195"/>
                        <a:pt x="65431" y="21101"/>
                      </a:cubicBezTo>
                      <a:cubicBezTo>
                        <a:pt x="61922" y="20007"/>
                        <a:pt x="58023" y="19460"/>
                        <a:pt x="53655" y="19460"/>
                      </a:cubicBezTo>
                      <a:cubicBezTo>
                        <a:pt x="45467" y="19460"/>
                        <a:pt x="38916" y="21257"/>
                        <a:pt x="34002" y="24774"/>
                      </a:cubicBezTo>
                      <a:cubicBezTo>
                        <a:pt x="29089" y="28291"/>
                        <a:pt x="25346" y="32980"/>
                        <a:pt x="22850" y="38607"/>
                      </a:cubicBezTo>
                      <a:lnTo>
                        <a:pt x="22850" y="136374"/>
                      </a:lnTo>
                      <a:lnTo>
                        <a:pt x="0" y="136374"/>
                      </a:lnTo>
                      <a:lnTo>
                        <a:pt x="0" y="2423"/>
                      </a:lnTo>
                      <a:lnTo>
                        <a:pt x="21602" y="2423"/>
                      </a:lnTo>
                      <a:close/>
                    </a:path>
                  </a:pathLst>
                </a:custGeom>
                <a:solidFill>
                  <a:schemeClr val="bg1"/>
                </a:solidFill>
                <a:ln w="7788" cap="flat">
                  <a:noFill/>
                  <a:prstDash val="solid"/>
                  <a:miter/>
                </a:ln>
              </p:spPr>
              <p:txBody>
                <a:bodyPr rtlCol="0" anchor="ctr"/>
                <a:lstStyle/>
                <a:p>
                  <a:endParaRPr lang="en-IS"/>
                </a:p>
              </p:txBody>
            </p:sp>
            <p:sp>
              <p:nvSpPr>
                <p:cNvPr id="43" name="Freeform 42">
                  <a:extLst>
                    <a:ext uri="{FF2B5EF4-FFF2-40B4-BE49-F238E27FC236}">
                      <a16:creationId xmlns:a16="http://schemas.microsoft.com/office/drawing/2014/main" id="{4BDD3271-F43F-CB89-B490-2BF5427689E6}"/>
                    </a:ext>
                  </a:extLst>
                </p:cNvPr>
                <p:cNvSpPr/>
                <p:nvPr/>
              </p:nvSpPr>
              <p:spPr>
                <a:xfrm>
                  <a:off x="3078866" y="1962953"/>
                  <a:ext cx="113004" cy="187954"/>
                </a:xfrm>
                <a:custGeom>
                  <a:avLst/>
                  <a:gdLst>
                    <a:gd name="connsiteX0" fmla="*/ 112848 w 113004"/>
                    <a:gd name="connsiteY0" fmla="*/ 70961 h 187954"/>
                    <a:gd name="connsiteX1" fmla="*/ 109417 w 113004"/>
                    <a:gd name="connsiteY1" fmla="*/ 98158 h 187954"/>
                    <a:gd name="connsiteX2" fmla="*/ 99356 w 113004"/>
                    <a:gd name="connsiteY2" fmla="*/ 119728 h 187954"/>
                    <a:gd name="connsiteX3" fmla="*/ 83135 w 113004"/>
                    <a:gd name="connsiteY3" fmla="*/ 133873 h 187954"/>
                    <a:gd name="connsiteX4" fmla="*/ 61142 w 113004"/>
                    <a:gd name="connsiteY4" fmla="*/ 138953 h 187954"/>
                    <a:gd name="connsiteX5" fmla="*/ 39072 w 113004"/>
                    <a:gd name="connsiteY5" fmla="*/ 134967 h 187954"/>
                    <a:gd name="connsiteX6" fmla="*/ 22851 w 113004"/>
                    <a:gd name="connsiteY6" fmla="*/ 123479 h 187954"/>
                    <a:gd name="connsiteX7" fmla="*/ 22851 w 113004"/>
                    <a:gd name="connsiteY7" fmla="*/ 187954 h 187954"/>
                    <a:gd name="connsiteX8" fmla="*/ 0 w 113004"/>
                    <a:gd name="connsiteY8" fmla="*/ 187954 h 187954"/>
                    <a:gd name="connsiteX9" fmla="*/ 0 w 113004"/>
                    <a:gd name="connsiteY9" fmla="*/ 2501 h 187954"/>
                    <a:gd name="connsiteX10" fmla="*/ 20901 w 113004"/>
                    <a:gd name="connsiteY10" fmla="*/ 2501 h 187954"/>
                    <a:gd name="connsiteX11" fmla="*/ 21993 w 113004"/>
                    <a:gd name="connsiteY11" fmla="*/ 17350 h 187954"/>
                    <a:gd name="connsiteX12" fmla="*/ 38448 w 113004"/>
                    <a:gd name="connsiteY12" fmla="*/ 4455 h 187954"/>
                    <a:gd name="connsiteX13" fmla="*/ 60830 w 113004"/>
                    <a:gd name="connsiteY13" fmla="*/ 0 h 187954"/>
                    <a:gd name="connsiteX14" fmla="*/ 83135 w 113004"/>
                    <a:gd name="connsiteY14" fmla="*/ 4924 h 187954"/>
                    <a:gd name="connsiteX15" fmla="*/ 99512 w 113004"/>
                    <a:gd name="connsiteY15" fmla="*/ 18835 h 187954"/>
                    <a:gd name="connsiteX16" fmla="*/ 109573 w 113004"/>
                    <a:gd name="connsiteY16" fmla="*/ 40404 h 187954"/>
                    <a:gd name="connsiteX17" fmla="*/ 113004 w 113004"/>
                    <a:gd name="connsiteY17" fmla="*/ 68304 h 187954"/>
                    <a:gd name="connsiteX18" fmla="*/ 113004 w 113004"/>
                    <a:gd name="connsiteY18" fmla="*/ 70883 h 187954"/>
                    <a:gd name="connsiteX19" fmla="*/ 89998 w 113004"/>
                    <a:gd name="connsiteY19" fmla="*/ 68382 h 187954"/>
                    <a:gd name="connsiteX20" fmla="*/ 87892 w 113004"/>
                    <a:gd name="connsiteY20" fmla="*/ 49470 h 187954"/>
                    <a:gd name="connsiteX21" fmla="*/ 81341 w 113004"/>
                    <a:gd name="connsiteY21" fmla="*/ 33918 h 187954"/>
                    <a:gd name="connsiteX22" fmla="*/ 70111 w 113004"/>
                    <a:gd name="connsiteY22" fmla="*/ 23367 h 187954"/>
                    <a:gd name="connsiteX23" fmla="*/ 53889 w 113004"/>
                    <a:gd name="connsiteY23" fmla="*/ 19460 h 187954"/>
                    <a:gd name="connsiteX24" fmla="*/ 43361 w 113004"/>
                    <a:gd name="connsiteY24" fmla="*/ 20788 h 187954"/>
                    <a:gd name="connsiteX25" fmla="*/ 34783 w 113004"/>
                    <a:gd name="connsiteY25" fmla="*/ 24618 h 187954"/>
                    <a:gd name="connsiteX26" fmla="*/ 27998 w 113004"/>
                    <a:gd name="connsiteY26" fmla="*/ 30479 h 187954"/>
                    <a:gd name="connsiteX27" fmla="*/ 22772 w 113004"/>
                    <a:gd name="connsiteY27" fmla="*/ 37825 h 187954"/>
                    <a:gd name="connsiteX28" fmla="*/ 22772 w 113004"/>
                    <a:gd name="connsiteY28" fmla="*/ 101831 h 187954"/>
                    <a:gd name="connsiteX29" fmla="*/ 27998 w 113004"/>
                    <a:gd name="connsiteY29" fmla="*/ 109177 h 187954"/>
                    <a:gd name="connsiteX30" fmla="*/ 34783 w 113004"/>
                    <a:gd name="connsiteY30" fmla="*/ 114961 h 187954"/>
                    <a:gd name="connsiteX31" fmla="*/ 43439 w 113004"/>
                    <a:gd name="connsiteY31" fmla="*/ 118712 h 187954"/>
                    <a:gd name="connsiteX32" fmla="*/ 54201 w 113004"/>
                    <a:gd name="connsiteY32" fmla="*/ 120041 h 187954"/>
                    <a:gd name="connsiteX33" fmla="*/ 70189 w 113004"/>
                    <a:gd name="connsiteY33" fmla="*/ 116055 h 187954"/>
                    <a:gd name="connsiteX34" fmla="*/ 81341 w 113004"/>
                    <a:gd name="connsiteY34" fmla="*/ 105426 h 187954"/>
                    <a:gd name="connsiteX35" fmla="*/ 87892 w 113004"/>
                    <a:gd name="connsiteY35" fmla="*/ 89796 h 187954"/>
                    <a:gd name="connsiteX36" fmla="*/ 89998 w 113004"/>
                    <a:gd name="connsiteY36" fmla="*/ 70805 h 187954"/>
                    <a:gd name="connsiteX37" fmla="*/ 89998 w 113004"/>
                    <a:gd name="connsiteY37" fmla="*/ 68226 h 187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13004" h="187954">
                      <a:moveTo>
                        <a:pt x="112848" y="70961"/>
                      </a:moveTo>
                      <a:cubicBezTo>
                        <a:pt x="112848" y="80809"/>
                        <a:pt x="111678" y="89874"/>
                        <a:pt x="109417" y="98158"/>
                      </a:cubicBezTo>
                      <a:cubicBezTo>
                        <a:pt x="107077" y="106442"/>
                        <a:pt x="103724" y="113632"/>
                        <a:pt x="99356" y="119728"/>
                      </a:cubicBezTo>
                      <a:cubicBezTo>
                        <a:pt x="94989" y="125824"/>
                        <a:pt x="89530" y="130513"/>
                        <a:pt x="83135" y="133873"/>
                      </a:cubicBezTo>
                      <a:cubicBezTo>
                        <a:pt x="76740" y="137234"/>
                        <a:pt x="69409" y="138953"/>
                        <a:pt x="61142" y="138953"/>
                      </a:cubicBezTo>
                      <a:cubicBezTo>
                        <a:pt x="52876" y="138953"/>
                        <a:pt x="45389" y="137625"/>
                        <a:pt x="39072" y="134967"/>
                      </a:cubicBezTo>
                      <a:cubicBezTo>
                        <a:pt x="32755" y="132310"/>
                        <a:pt x="27374" y="128481"/>
                        <a:pt x="22851" y="123479"/>
                      </a:cubicBezTo>
                      <a:lnTo>
                        <a:pt x="22851" y="187954"/>
                      </a:lnTo>
                      <a:lnTo>
                        <a:pt x="0" y="187954"/>
                      </a:lnTo>
                      <a:lnTo>
                        <a:pt x="0" y="2501"/>
                      </a:lnTo>
                      <a:lnTo>
                        <a:pt x="20901" y="2501"/>
                      </a:lnTo>
                      <a:lnTo>
                        <a:pt x="21993" y="17350"/>
                      </a:lnTo>
                      <a:cubicBezTo>
                        <a:pt x="26516" y="11723"/>
                        <a:pt x="31975" y="7424"/>
                        <a:pt x="38448" y="4455"/>
                      </a:cubicBezTo>
                      <a:cubicBezTo>
                        <a:pt x="44921" y="1485"/>
                        <a:pt x="52330" y="0"/>
                        <a:pt x="60830" y="0"/>
                      </a:cubicBezTo>
                      <a:cubicBezTo>
                        <a:pt x="69331" y="0"/>
                        <a:pt x="76662" y="1641"/>
                        <a:pt x="83135" y="4924"/>
                      </a:cubicBezTo>
                      <a:cubicBezTo>
                        <a:pt x="89608" y="8206"/>
                        <a:pt x="95067" y="12895"/>
                        <a:pt x="99512" y="18835"/>
                      </a:cubicBezTo>
                      <a:cubicBezTo>
                        <a:pt x="103958" y="24774"/>
                        <a:pt x="107311" y="31964"/>
                        <a:pt x="109573" y="40404"/>
                      </a:cubicBezTo>
                      <a:cubicBezTo>
                        <a:pt x="111834" y="48767"/>
                        <a:pt x="113004" y="58067"/>
                        <a:pt x="113004" y="68304"/>
                      </a:cubicBezTo>
                      <a:lnTo>
                        <a:pt x="113004" y="70883"/>
                      </a:lnTo>
                      <a:close/>
                      <a:moveTo>
                        <a:pt x="89998" y="68382"/>
                      </a:moveTo>
                      <a:cubicBezTo>
                        <a:pt x="89998" y="61661"/>
                        <a:pt x="89296" y="55409"/>
                        <a:pt x="87892" y="49470"/>
                      </a:cubicBezTo>
                      <a:cubicBezTo>
                        <a:pt x="86488" y="43608"/>
                        <a:pt x="84305" y="38372"/>
                        <a:pt x="81341" y="33918"/>
                      </a:cubicBezTo>
                      <a:cubicBezTo>
                        <a:pt x="78378" y="29463"/>
                        <a:pt x="74634" y="25946"/>
                        <a:pt x="70111" y="23367"/>
                      </a:cubicBezTo>
                      <a:cubicBezTo>
                        <a:pt x="65588" y="20788"/>
                        <a:pt x="60206" y="19460"/>
                        <a:pt x="53889" y="19460"/>
                      </a:cubicBezTo>
                      <a:cubicBezTo>
                        <a:pt x="49990" y="19460"/>
                        <a:pt x="46481" y="19929"/>
                        <a:pt x="43361" y="20788"/>
                      </a:cubicBezTo>
                      <a:cubicBezTo>
                        <a:pt x="40242" y="21648"/>
                        <a:pt x="37356" y="22977"/>
                        <a:pt x="34783" y="24618"/>
                      </a:cubicBezTo>
                      <a:cubicBezTo>
                        <a:pt x="32209" y="26259"/>
                        <a:pt x="29947" y="28213"/>
                        <a:pt x="27998" y="30479"/>
                      </a:cubicBezTo>
                      <a:cubicBezTo>
                        <a:pt x="26048" y="32745"/>
                        <a:pt x="24254" y="35168"/>
                        <a:pt x="22772" y="37825"/>
                      </a:cubicBezTo>
                      <a:lnTo>
                        <a:pt x="22772" y="101831"/>
                      </a:lnTo>
                      <a:cubicBezTo>
                        <a:pt x="24254" y="104488"/>
                        <a:pt x="25970" y="106911"/>
                        <a:pt x="27998" y="109177"/>
                      </a:cubicBezTo>
                      <a:cubicBezTo>
                        <a:pt x="30025" y="111444"/>
                        <a:pt x="32209" y="113398"/>
                        <a:pt x="34783" y="114961"/>
                      </a:cubicBezTo>
                      <a:cubicBezTo>
                        <a:pt x="37356" y="116602"/>
                        <a:pt x="40242" y="117852"/>
                        <a:pt x="43439" y="118712"/>
                      </a:cubicBezTo>
                      <a:cubicBezTo>
                        <a:pt x="46637" y="119572"/>
                        <a:pt x="50224" y="120041"/>
                        <a:pt x="54201" y="120041"/>
                      </a:cubicBezTo>
                      <a:cubicBezTo>
                        <a:pt x="60363" y="120041"/>
                        <a:pt x="65744" y="118712"/>
                        <a:pt x="70189" y="116055"/>
                      </a:cubicBezTo>
                      <a:cubicBezTo>
                        <a:pt x="74712" y="113398"/>
                        <a:pt x="78378" y="109881"/>
                        <a:pt x="81341" y="105426"/>
                      </a:cubicBezTo>
                      <a:cubicBezTo>
                        <a:pt x="84305" y="100972"/>
                        <a:pt x="86488" y="95735"/>
                        <a:pt x="87892" y="89796"/>
                      </a:cubicBezTo>
                      <a:cubicBezTo>
                        <a:pt x="89296" y="83778"/>
                        <a:pt x="89998" y="77448"/>
                        <a:pt x="89998" y="70805"/>
                      </a:cubicBezTo>
                      <a:lnTo>
                        <a:pt x="89998" y="68226"/>
                      </a:lnTo>
                      <a:close/>
                    </a:path>
                  </a:pathLst>
                </a:custGeom>
                <a:solidFill>
                  <a:schemeClr val="bg1"/>
                </a:solidFill>
                <a:ln w="7788" cap="flat">
                  <a:noFill/>
                  <a:prstDash val="solid"/>
                  <a:miter/>
                </a:ln>
              </p:spPr>
              <p:txBody>
                <a:bodyPr rtlCol="0" anchor="ctr"/>
                <a:lstStyle/>
                <a:p>
                  <a:endParaRPr lang="en-IS"/>
                </a:p>
              </p:txBody>
            </p:sp>
            <p:sp>
              <p:nvSpPr>
                <p:cNvPr id="44" name="Freeform 43">
                  <a:extLst>
                    <a:ext uri="{FF2B5EF4-FFF2-40B4-BE49-F238E27FC236}">
                      <a16:creationId xmlns:a16="http://schemas.microsoft.com/office/drawing/2014/main" id="{0840BB06-0B1D-77FC-1E0D-7A8A891622CC}"/>
                    </a:ext>
                  </a:extLst>
                </p:cNvPr>
                <p:cNvSpPr/>
                <p:nvPr/>
              </p:nvSpPr>
              <p:spPr>
                <a:xfrm>
                  <a:off x="3217138" y="1962875"/>
                  <a:ext cx="110196" cy="139031"/>
                </a:xfrm>
                <a:custGeom>
                  <a:avLst/>
                  <a:gdLst>
                    <a:gd name="connsiteX0" fmla="*/ 86176 w 110196"/>
                    <a:gd name="connsiteY0" fmla="*/ 136530 h 139031"/>
                    <a:gd name="connsiteX1" fmla="*/ 84226 w 110196"/>
                    <a:gd name="connsiteY1" fmla="*/ 130278 h 139031"/>
                    <a:gd name="connsiteX2" fmla="*/ 82979 w 110196"/>
                    <a:gd name="connsiteY2" fmla="*/ 122385 h 139031"/>
                    <a:gd name="connsiteX3" fmla="*/ 75726 w 110196"/>
                    <a:gd name="connsiteY3" fmla="*/ 128793 h 139031"/>
                    <a:gd name="connsiteX4" fmla="*/ 66991 w 110196"/>
                    <a:gd name="connsiteY4" fmla="*/ 134108 h 139031"/>
                    <a:gd name="connsiteX5" fmla="*/ 56697 w 110196"/>
                    <a:gd name="connsiteY5" fmla="*/ 137703 h 139031"/>
                    <a:gd name="connsiteX6" fmla="*/ 44999 w 110196"/>
                    <a:gd name="connsiteY6" fmla="*/ 139031 h 139031"/>
                    <a:gd name="connsiteX7" fmla="*/ 26438 w 110196"/>
                    <a:gd name="connsiteY7" fmla="*/ 135905 h 139031"/>
                    <a:gd name="connsiteX8" fmla="*/ 12244 w 110196"/>
                    <a:gd name="connsiteY8" fmla="*/ 127465 h 139031"/>
                    <a:gd name="connsiteX9" fmla="*/ 3198 w 110196"/>
                    <a:gd name="connsiteY9" fmla="*/ 114883 h 139031"/>
                    <a:gd name="connsiteX10" fmla="*/ 0 w 110196"/>
                    <a:gd name="connsiteY10" fmla="*/ 99330 h 139031"/>
                    <a:gd name="connsiteX11" fmla="*/ 4211 w 110196"/>
                    <a:gd name="connsiteY11" fmla="*/ 80340 h 139031"/>
                    <a:gd name="connsiteX12" fmla="*/ 16221 w 110196"/>
                    <a:gd name="connsiteY12" fmla="*/ 66507 h 139031"/>
                    <a:gd name="connsiteX13" fmla="*/ 35172 w 110196"/>
                    <a:gd name="connsiteY13" fmla="*/ 58066 h 139031"/>
                    <a:gd name="connsiteX14" fmla="*/ 59972 w 110196"/>
                    <a:gd name="connsiteY14" fmla="*/ 55253 h 139031"/>
                    <a:gd name="connsiteX15" fmla="*/ 82667 w 110196"/>
                    <a:gd name="connsiteY15" fmla="*/ 55253 h 139031"/>
                    <a:gd name="connsiteX16" fmla="*/ 82667 w 110196"/>
                    <a:gd name="connsiteY16" fmla="*/ 44703 h 139031"/>
                    <a:gd name="connsiteX17" fmla="*/ 75492 w 110196"/>
                    <a:gd name="connsiteY17" fmla="*/ 25556 h 139031"/>
                    <a:gd name="connsiteX18" fmla="*/ 54357 w 110196"/>
                    <a:gd name="connsiteY18" fmla="*/ 18444 h 139031"/>
                    <a:gd name="connsiteX19" fmla="*/ 42659 w 110196"/>
                    <a:gd name="connsiteY19" fmla="*/ 20163 h 139031"/>
                    <a:gd name="connsiteX20" fmla="*/ 33613 w 110196"/>
                    <a:gd name="connsiteY20" fmla="*/ 24774 h 139031"/>
                    <a:gd name="connsiteX21" fmla="*/ 27764 w 110196"/>
                    <a:gd name="connsiteY21" fmla="*/ 31495 h 139031"/>
                    <a:gd name="connsiteX22" fmla="*/ 25658 w 110196"/>
                    <a:gd name="connsiteY22" fmla="*/ 39545 h 139031"/>
                    <a:gd name="connsiteX23" fmla="*/ 2652 w 110196"/>
                    <a:gd name="connsiteY23" fmla="*/ 39545 h 139031"/>
                    <a:gd name="connsiteX24" fmla="*/ 6395 w 110196"/>
                    <a:gd name="connsiteY24" fmla="*/ 25321 h 139031"/>
                    <a:gd name="connsiteX25" fmla="*/ 17079 w 110196"/>
                    <a:gd name="connsiteY25" fmla="*/ 12660 h 139031"/>
                    <a:gd name="connsiteX26" fmla="*/ 33847 w 110196"/>
                    <a:gd name="connsiteY26" fmla="*/ 3517 h 139031"/>
                    <a:gd name="connsiteX27" fmla="*/ 55761 w 110196"/>
                    <a:gd name="connsiteY27" fmla="*/ 0 h 139031"/>
                    <a:gd name="connsiteX28" fmla="*/ 75804 w 110196"/>
                    <a:gd name="connsiteY28" fmla="*/ 2813 h 139031"/>
                    <a:gd name="connsiteX29" fmla="*/ 91557 w 110196"/>
                    <a:gd name="connsiteY29" fmla="*/ 11254 h 139031"/>
                    <a:gd name="connsiteX30" fmla="*/ 101774 w 110196"/>
                    <a:gd name="connsiteY30" fmla="*/ 25321 h 139031"/>
                    <a:gd name="connsiteX31" fmla="*/ 105517 w 110196"/>
                    <a:gd name="connsiteY31" fmla="*/ 45015 h 139031"/>
                    <a:gd name="connsiteX32" fmla="*/ 105517 w 110196"/>
                    <a:gd name="connsiteY32" fmla="*/ 107302 h 139031"/>
                    <a:gd name="connsiteX33" fmla="*/ 106687 w 110196"/>
                    <a:gd name="connsiteY33" fmla="*/ 121604 h 139031"/>
                    <a:gd name="connsiteX34" fmla="*/ 110196 w 110196"/>
                    <a:gd name="connsiteY34" fmla="*/ 134577 h 139031"/>
                    <a:gd name="connsiteX35" fmla="*/ 110196 w 110196"/>
                    <a:gd name="connsiteY35" fmla="*/ 136530 h 139031"/>
                    <a:gd name="connsiteX36" fmla="*/ 86254 w 110196"/>
                    <a:gd name="connsiteY36" fmla="*/ 136530 h 139031"/>
                    <a:gd name="connsiteX37" fmla="*/ 48274 w 110196"/>
                    <a:gd name="connsiteY37" fmla="*/ 119103 h 139031"/>
                    <a:gd name="connsiteX38" fmla="*/ 59894 w 110196"/>
                    <a:gd name="connsiteY38" fmla="*/ 117383 h 139031"/>
                    <a:gd name="connsiteX39" fmla="*/ 69799 w 110196"/>
                    <a:gd name="connsiteY39" fmla="*/ 112851 h 139031"/>
                    <a:gd name="connsiteX40" fmla="*/ 77520 w 110196"/>
                    <a:gd name="connsiteY40" fmla="*/ 106442 h 139031"/>
                    <a:gd name="connsiteX41" fmla="*/ 82667 w 110196"/>
                    <a:gd name="connsiteY41" fmla="*/ 99018 h 139031"/>
                    <a:gd name="connsiteX42" fmla="*/ 82667 w 110196"/>
                    <a:gd name="connsiteY42" fmla="*/ 71508 h 139031"/>
                    <a:gd name="connsiteX43" fmla="*/ 63638 w 110196"/>
                    <a:gd name="connsiteY43" fmla="*/ 71508 h 139031"/>
                    <a:gd name="connsiteX44" fmla="*/ 33379 w 110196"/>
                    <a:gd name="connsiteY44" fmla="*/ 77604 h 139031"/>
                    <a:gd name="connsiteX45" fmla="*/ 22772 w 110196"/>
                    <a:gd name="connsiteY45" fmla="*/ 96126 h 139031"/>
                    <a:gd name="connsiteX46" fmla="*/ 24410 w 110196"/>
                    <a:gd name="connsiteY46" fmla="*/ 105192 h 139031"/>
                    <a:gd name="connsiteX47" fmla="*/ 29323 w 110196"/>
                    <a:gd name="connsiteY47" fmla="*/ 112460 h 139031"/>
                    <a:gd name="connsiteX48" fmla="*/ 37356 w 110196"/>
                    <a:gd name="connsiteY48" fmla="*/ 117305 h 139031"/>
                    <a:gd name="connsiteX49" fmla="*/ 48430 w 110196"/>
                    <a:gd name="connsiteY49" fmla="*/ 119103 h 139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110196" h="139031">
                      <a:moveTo>
                        <a:pt x="86176" y="136530"/>
                      </a:moveTo>
                      <a:cubicBezTo>
                        <a:pt x="85318" y="134889"/>
                        <a:pt x="84694" y="132779"/>
                        <a:pt x="84226" y="130278"/>
                      </a:cubicBezTo>
                      <a:cubicBezTo>
                        <a:pt x="83759" y="127778"/>
                        <a:pt x="83291" y="125120"/>
                        <a:pt x="82979" y="122385"/>
                      </a:cubicBezTo>
                      <a:cubicBezTo>
                        <a:pt x="80873" y="124651"/>
                        <a:pt x="78455" y="126762"/>
                        <a:pt x="75726" y="128793"/>
                      </a:cubicBezTo>
                      <a:cubicBezTo>
                        <a:pt x="72996" y="130825"/>
                        <a:pt x="70111" y="132623"/>
                        <a:pt x="66991" y="134108"/>
                      </a:cubicBezTo>
                      <a:cubicBezTo>
                        <a:pt x="63872" y="135593"/>
                        <a:pt x="60362" y="136843"/>
                        <a:pt x="56697" y="137703"/>
                      </a:cubicBezTo>
                      <a:cubicBezTo>
                        <a:pt x="52954" y="138562"/>
                        <a:pt x="49054" y="139031"/>
                        <a:pt x="44999" y="139031"/>
                      </a:cubicBezTo>
                      <a:cubicBezTo>
                        <a:pt x="38136" y="139031"/>
                        <a:pt x="31975" y="138015"/>
                        <a:pt x="26438" y="135905"/>
                      </a:cubicBezTo>
                      <a:cubicBezTo>
                        <a:pt x="20901" y="133795"/>
                        <a:pt x="16143" y="131060"/>
                        <a:pt x="12244" y="127465"/>
                      </a:cubicBezTo>
                      <a:cubicBezTo>
                        <a:pt x="8345" y="123870"/>
                        <a:pt x="5303" y="119728"/>
                        <a:pt x="3198" y="114883"/>
                      </a:cubicBezTo>
                      <a:cubicBezTo>
                        <a:pt x="1092" y="110037"/>
                        <a:pt x="0" y="104879"/>
                        <a:pt x="0" y="99330"/>
                      </a:cubicBezTo>
                      <a:cubicBezTo>
                        <a:pt x="0" y="92140"/>
                        <a:pt x="1404" y="85810"/>
                        <a:pt x="4211" y="80340"/>
                      </a:cubicBezTo>
                      <a:cubicBezTo>
                        <a:pt x="7019" y="74869"/>
                        <a:pt x="10996" y="70258"/>
                        <a:pt x="16221" y="66507"/>
                      </a:cubicBezTo>
                      <a:cubicBezTo>
                        <a:pt x="21447" y="62756"/>
                        <a:pt x="27764" y="60020"/>
                        <a:pt x="35172" y="58066"/>
                      </a:cubicBezTo>
                      <a:cubicBezTo>
                        <a:pt x="42581" y="56113"/>
                        <a:pt x="50848" y="55253"/>
                        <a:pt x="59972" y="55253"/>
                      </a:cubicBezTo>
                      <a:lnTo>
                        <a:pt x="82667" y="55253"/>
                      </a:lnTo>
                      <a:lnTo>
                        <a:pt x="82667" y="44703"/>
                      </a:lnTo>
                      <a:cubicBezTo>
                        <a:pt x="82667" y="36731"/>
                        <a:pt x="80249" y="30323"/>
                        <a:pt x="75492" y="25556"/>
                      </a:cubicBezTo>
                      <a:cubicBezTo>
                        <a:pt x="70735" y="20788"/>
                        <a:pt x="63638" y="18444"/>
                        <a:pt x="54357" y="18444"/>
                      </a:cubicBezTo>
                      <a:cubicBezTo>
                        <a:pt x="50068" y="18444"/>
                        <a:pt x="46168" y="18991"/>
                        <a:pt x="42659" y="20163"/>
                      </a:cubicBezTo>
                      <a:cubicBezTo>
                        <a:pt x="39150" y="21335"/>
                        <a:pt x="36108" y="22898"/>
                        <a:pt x="33613" y="24774"/>
                      </a:cubicBezTo>
                      <a:cubicBezTo>
                        <a:pt x="31117" y="26650"/>
                        <a:pt x="29167" y="28994"/>
                        <a:pt x="27764" y="31495"/>
                      </a:cubicBezTo>
                      <a:cubicBezTo>
                        <a:pt x="26360" y="33996"/>
                        <a:pt x="25658" y="36731"/>
                        <a:pt x="25658" y="39545"/>
                      </a:cubicBezTo>
                      <a:lnTo>
                        <a:pt x="2652" y="39545"/>
                      </a:lnTo>
                      <a:cubicBezTo>
                        <a:pt x="2652" y="34777"/>
                        <a:pt x="3899" y="30010"/>
                        <a:pt x="6395" y="25321"/>
                      </a:cubicBezTo>
                      <a:cubicBezTo>
                        <a:pt x="8890" y="20632"/>
                        <a:pt x="12478" y="16412"/>
                        <a:pt x="17079" y="12660"/>
                      </a:cubicBezTo>
                      <a:cubicBezTo>
                        <a:pt x="21681" y="8909"/>
                        <a:pt x="27296" y="5861"/>
                        <a:pt x="33847" y="3517"/>
                      </a:cubicBezTo>
                      <a:cubicBezTo>
                        <a:pt x="40397" y="1172"/>
                        <a:pt x="47728" y="0"/>
                        <a:pt x="55761" y="0"/>
                      </a:cubicBezTo>
                      <a:cubicBezTo>
                        <a:pt x="63014" y="0"/>
                        <a:pt x="69721" y="938"/>
                        <a:pt x="75804" y="2813"/>
                      </a:cubicBezTo>
                      <a:cubicBezTo>
                        <a:pt x="81965" y="4689"/>
                        <a:pt x="87190" y="7502"/>
                        <a:pt x="91557" y="11254"/>
                      </a:cubicBezTo>
                      <a:cubicBezTo>
                        <a:pt x="95925" y="15005"/>
                        <a:pt x="99356" y="19694"/>
                        <a:pt x="101774" y="25321"/>
                      </a:cubicBezTo>
                      <a:cubicBezTo>
                        <a:pt x="104191" y="30948"/>
                        <a:pt x="105517" y="37513"/>
                        <a:pt x="105517" y="45015"/>
                      </a:cubicBezTo>
                      <a:lnTo>
                        <a:pt x="105517" y="107302"/>
                      </a:lnTo>
                      <a:cubicBezTo>
                        <a:pt x="105517" y="111835"/>
                        <a:pt x="105907" y="116602"/>
                        <a:pt x="106687" y="121604"/>
                      </a:cubicBezTo>
                      <a:cubicBezTo>
                        <a:pt x="107467" y="126605"/>
                        <a:pt x="108637" y="130904"/>
                        <a:pt x="110196" y="134577"/>
                      </a:cubicBezTo>
                      <a:lnTo>
                        <a:pt x="110196" y="136530"/>
                      </a:lnTo>
                      <a:lnTo>
                        <a:pt x="86254" y="136530"/>
                      </a:lnTo>
                      <a:close/>
                      <a:moveTo>
                        <a:pt x="48274" y="119103"/>
                      </a:moveTo>
                      <a:cubicBezTo>
                        <a:pt x="52408" y="119103"/>
                        <a:pt x="56229" y="118556"/>
                        <a:pt x="59894" y="117383"/>
                      </a:cubicBezTo>
                      <a:cubicBezTo>
                        <a:pt x="63482" y="116211"/>
                        <a:pt x="66835" y="114726"/>
                        <a:pt x="69799" y="112851"/>
                      </a:cubicBezTo>
                      <a:cubicBezTo>
                        <a:pt x="72762" y="110975"/>
                        <a:pt x="75336" y="108865"/>
                        <a:pt x="77520" y="106442"/>
                      </a:cubicBezTo>
                      <a:cubicBezTo>
                        <a:pt x="79703" y="104019"/>
                        <a:pt x="81419" y="101597"/>
                        <a:pt x="82667" y="99018"/>
                      </a:cubicBezTo>
                      <a:lnTo>
                        <a:pt x="82667" y="71508"/>
                      </a:lnTo>
                      <a:lnTo>
                        <a:pt x="63638" y="71508"/>
                      </a:lnTo>
                      <a:cubicBezTo>
                        <a:pt x="50536" y="71508"/>
                        <a:pt x="40476" y="73540"/>
                        <a:pt x="33379" y="77604"/>
                      </a:cubicBezTo>
                      <a:cubicBezTo>
                        <a:pt x="26282" y="81668"/>
                        <a:pt x="22772" y="87842"/>
                        <a:pt x="22772" y="96126"/>
                      </a:cubicBezTo>
                      <a:cubicBezTo>
                        <a:pt x="22772" y="99330"/>
                        <a:pt x="23318" y="102378"/>
                        <a:pt x="24410" y="105192"/>
                      </a:cubicBezTo>
                      <a:cubicBezTo>
                        <a:pt x="25502" y="108005"/>
                        <a:pt x="27140" y="110428"/>
                        <a:pt x="29323" y="112460"/>
                      </a:cubicBezTo>
                      <a:cubicBezTo>
                        <a:pt x="31507" y="114492"/>
                        <a:pt x="34159" y="116055"/>
                        <a:pt x="37356" y="117305"/>
                      </a:cubicBezTo>
                      <a:cubicBezTo>
                        <a:pt x="40554" y="118556"/>
                        <a:pt x="44219" y="119103"/>
                        <a:pt x="48430" y="119103"/>
                      </a:cubicBezTo>
                      <a:close/>
                    </a:path>
                  </a:pathLst>
                </a:custGeom>
                <a:solidFill>
                  <a:schemeClr val="bg1"/>
                </a:solidFill>
                <a:ln w="7788" cap="flat">
                  <a:noFill/>
                  <a:prstDash val="solid"/>
                  <a:miter/>
                </a:ln>
              </p:spPr>
              <p:txBody>
                <a:bodyPr rtlCol="0" anchor="ctr"/>
                <a:lstStyle/>
                <a:p>
                  <a:endParaRPr lang="en-IS"/>
                </a:p>
              </p:txBody>
            </p:sp>
            <p:sp>
              <p:nvSpPr>
                <p:cNvPr id="45" name="Freeform 44">
                  <a:extLst>
                    <a:ext uri="{FF2B5EF4-FFF2-40B4-BE49-F238E27FC236}">
                      <a16:creationId xmlns:a16="http://schemas.microsoft.com/office/drawing/2014/main" id="{252AF2B1-CD4D-4E3B-2D5A-AC5FD3245EB4}"/>
                    </a:ext>
                  </a:extLst>
                </p:cNvPr>
                <p:cNvSpPr/>
                <p:nvPr/>
              </p:nvSpPr>
              <p:spPr>
                <a:xfrm>
                  <a:off x="3358452" y="1962953"/>
                  <a:ext cx="105127" cy="136374"/>
                </a:xfrm>
                <a:custGeom>
                  <a:avLst/>
                  <a:gdLst>
                    <a:gd name="connsiteX0" fmla="*/ 21525 w 105127"/>
                    <a:gd name="connsiteY0" fmla="*/ 2501 h 136374"/>
                    <a:gd name="connsiteX1" fmla="*/ 22305 w 105127"/>
                    <a:gd name="connsiteY1" fmla="*/ 19303 h 136374"/>
                    <a:gd name="connsiteX2" fmla="*/ 39618 w 105127"/>
                    <a:gd name="connsiteY2" fmla="*/ 5158 h 136374"/>
                    <a:gd name="connsiteX3" fmla="*/ 62312 w 105127"/>
                    <a:gd name="connsiteY3" fmla="*/ 0 h 136374"/>
                    <a:gd name="connsiteX4" fmla="*/ 80015 w 105127"/>
                    <a:gd name="connsiteY4" fmla="*/ 2657 h 136374"/>
                    <a:gd name="connsiteX5" fmla="*/ 93507 w 105127"/>
                    <a:gd name="connsiteY5" fmla="*/ 11176 h 136374"/>
                    <a:gd name="connsiteX6" fmla="*/ 102086 w 105127"/>
                    <a:gd name="connsiteY6" fmla="*/ 26259 h 136374"/>
                    <a:gd name="connsiteX7" fmla="*/ 105127 w 105127"/>
                    <a:gd name="connsiteY7" fmla="*/ 48610 h 136374"/>
                    <a:gd name="connsiteX8" fmla="*/ 105127 w 105127"/>
                    <a:gd name="connsiteY8" fmla="*/ 136374 h 136374"/>
                    <a:gd name="connsiteX9" fmla="*/ 82277 w 105127"/>
                    <a:gd name="connsiteY9" fmla="*/ 136374 h 136374"/>
                    <a:gd name="connsiteX10" fmla="*/ 82277 w 105127"/>
                    <a:gd name="connsiteY10" fmla="*/ 48376 h 136374"/>
                    <a:gd name="connsiteX11" fmla="*/ 80561 w 105127"/>
                    <a:gd name="connsiteY11" fmla="*/ 35090 h 136374"/>
                    <a:gd name="connsiteX12" fmla="*/ 75414 w 105127"/>
                    <a:gd name="connsiteY12" fmla="*/ 26103 h 136374"/>
                    <a:gd name="connsiteX13" fmla="*/ 66991 w 105127"/>
                    <a:gd name="connsiteY13" fmla="*/ 21023 h 136374"/>
                    <a:gd name="connsiteX14" fmla="*/ 55449 w 105127"/>
                    <a:gd name="connsiteY14" fmla="*/ 19382 h 136374"/>
                    <a:gd name="connsiteX15" fmla="*/ 35952 w 105127"/>
                    <a:gd name="connsiteY15" fmla="*/ 25321 h 136374"/>
                    <a:gd name="connsiteX16" fmla="*/ 22850 w 105127"/>
                    <a:gd name="connsiteY16" fmla="*/ 40951 h 136374"/>
                    <a:gd name="connsiteX17" fmla="*/ 22850 w 105127"/>
                    <a:gd name="connsiteY17" fmla="*/ 136374 h 136374"/>
                    <a:gd name="connsiteX18" fmla="*/ 0 w 105127"/>
                    <a:gd name="connsiteY18" fmla="*/ 136374 h 136374"/>
                    <a:gd name="connsiteX19" fmla="*/ 0 w 105127"/>
                    <a:gd name="connsiteY19" fmla="*/ 2423 h 136374"/>
                    <a:gd name="connsiteX20" fmla="*/ 21602 w 105127"/>
                    <a:gd name="connsiteY20" fmla="*/ 2423 h 1363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05127" h="136374">
                      <a:moveTo>
                        <a:pt x="21525" y="2501"/>
                      </a:moveTo>
                      <a:lnTo>
                        <a:pt x="22305" y="19303"/>
                      </a:lnTo>
                      <a:cubicBezTo>
                        <a:pt x="27062" y="13286"/>
                        <a:pt x="32833" y="8519"/>
                        <a:pt x="39618" y="5158"/>
                      </a:cubicBezTo>
                      <a:cubicBezTo>
                        <a:pt x="46403" y="1719"/>
                        <a:pt x="53967" y="0"/>
                        <a:pt x="62312" y="0"/>
                      </a:cubicBezTo>
                      <a:cubicBezTo>
                        <a:pt x="68785" y="0"/>
                        <a:pt x="74712" y="860"/>
                        <a:pt x="80015" y="2657"/>
                      </a:cubicBezTo>
                      <a:cubicBezTo>
                        <a:pt x="85318" y="4455"/>
                        <a:pt x="89764" y="7268"/>
                        <a:pt x="93507" y="11176"/>
                      </a:cubicBezTo>
                      <a:cubicBezTo>
                        <a:pt x="97250" y="15083"/>
                        <a:pt x="100058" y="20163"/>
                        <a:pt x="102086" y="26259"/>
                      </a:cubicBezTo>
                      <a:cubicBezTo>
                        <a:pt x="104113" y="32355"/>
                        <a:pt x="105127" y="39857"/>
                        <a:pt x="105127" y="48610"/>
                      </a:cubicBezTo>
                      <a:lnTo>
                        <a:pt x="105127" y="136374"/>
                      </a:lnTo>
                      <a:lnTo>
                        <a:pt x="82277" y="136374"/>
                      </a:lnTo>
                      <a:lnTo>
                        <a:pt x="82277" y="48376"/>
                      </a:lnTo>
                      <a:cubicBezTo>
                        <a:pt x="82277" y="43140"/>
                        <a:pt x="81731" y="38763"/>
                        <a:pt x="80561" y="35090"/>
                      </a:cubicBezTo>
                      <a:cubicBezTo>
                        <a:pt x="79391" y="31417"/>
                        <a:pt x="77676" y="28447"/>
                        <a:pt x="75414" y="26103"/>
                      </a:cubicBezTo>
                      <a:cubicBezTo>
                        <a:pt x="73152" y="23758"/>
                        <a:pt x="70345" y="22117"/>
                        <a:pt x="66991" y="21023"/>
                      </a:cubicBezTo>
                      <a:cubicBezTo>
                        <a:pt x="63638" y="19929"/>
                        <a:pt x="59817" y="19382"/>
                        <a:pt x="55449" y="19382"/>
                      </a:cubicBezTo>
                      <a:cubicBezTo>
                        <a:pt x="48040" y="19382"/>
                        <a:pt x="41489" y="21335"/>
                        <a:pt x="35952" y="25321"/>
                      </a:cubicBezTo>
                      <a:cubicBezTo>
                        <a:pt x="30415" y="29307"/>
                        <a:pt x="25970" y="34465"/>
                        <a:pt x="22850" y="40951"/>
                      </a:cubicBezTo>
                      <a:lnTo>
                        <a:pt x="22850" y="136374"/>
                      </a:lnTo>
                      <a:lnTo>
                        <a:pt x="0" y="136374"/>
                      </a:lnTo>
                      <a:lnTo>
                        <a:pt x="0" y="2423"/>
                      </a:lnTo>
                      <a:lnTo>
                        <a:pt x="21602" y="2423"/>
                      </a:lnTo>
                      <a:close/>
                    </a:path>
                  </a:pathLst>
                </a:custGeom>
                <a:solidFill>
                  <a:schemeClr val="bg1"/>
                </a:solidFill>
                <a:ln w="7788" cap="flat">
                  <a:noFill/>
                  <a:prstDash val="solid"/>
                  <a:miter/>
                </a:ln>
              </p:spPr>
              <p:txBody>
                <a:bodyPr rtlCol="0" anchor="ctr"/>
                <a:lstStyle/>
                <a:p>
                  <a:endParaRPr lang="en-IS"/>
                </a:p>
              </p:txBody>
            </p:sp>
            <p:grpSp>
              <p:nvGrpSpPr>
                <p:cNvPr id="46" name="Graphic 1">
                  <a:extLst>
                    <a:ext uri="{FF2B5EF4-FFF2-40B4-BE49-F238E27FC236}">
                      <a16:creationId xmlns:a16="http://schemas.microsoft.com/office/drawing/2014/main" id="{59D2D7AC-B4D9-9A7C-DAD7-7146B0A2834A}"/>
                    </a:ext>
                  </a:extLst>
                </p:cNvPr>
                <p:cNvGrpSpPr/>
                <p:nvPr/>
              </p:nvGrpSpPr>
              <p:grpSpPr>
                <a:xfrm>
                  <a:off x="1448927" y="1962875"/>
                  <a:ext cx="246518" cy="139031"/>
                  <a:chOff x="1448927" y="1962875"/>
                  <a:chExt cx="246518" cy="139031"/>
                </a:xfrm>
                <a:solidFill>
                  <a:schemeClr val="bg1"/>
                </a:solidFill>
              </p:grpSpPr>
              <p:sp>
                <p:nvSpPr>
                  <p:cNvPr id="48" name="Freeform 47">
                    <a:extLst>
                      <a:ext uri="{FF2B5EF4-FFF2-40B4-BE49-F238E27FC236}">
                        <a16:creationId xmlns:a16="http://schemas.microsoft.com/office/drawing/2014/main" id="{BA469657-2DA1-691D-3A62-282F0B6A4596}"/>
                      </a:ext>
                    </a:extLst>
                  </p:cNvPr>
                  <p:cNvSpPr/>
                  <p:nvPr/>
                </p:nvSpPr>
                <p:spPr>
                  <a:xfrm>
                    <a:off x="1448927" y="1962875"/>
                    <a:ext cx="110196" cy="139031"/>
                  </a:xfrm>
                  <a:custGeom>
                    <a:avLst/>
                    <a:gdLst>
                      <a:gd name="connsiteX0" fmla="*/ 86176 w 110196"/>
                      <a:gd name="connsiteY0" fmla="*/ 136530 h 139031"/>
                      <a:gd name="connsiteX1" fmla="*/ 84226 w 110196"/>
                      <a:gd name="connsiteY1" fmla="*/ 130278 h 139031"/>
                      <a:gd name="connsiteX2" fmla="*/ 82979 w 110196"/>
                      <a:gd name="connsiteY2" fmla="*/ 122385 h 139031"/>
                      <a:gd name="connsiteX3" fmla="*/ 75726 w 110196"/>
                      <a:gd name="connsiteY3" fmla="*/ 128793 h 139031"/>
                      <a:gd name="connsiteX4" fmla="*/ 66991 w 110196"/>
                      <a:gd name="connsiteY4" fmla="*/ 134108 h 139031"/>
                      <a:gd name="connsiteX5" fmla="*/ 56697 w 110196"/>
                      <a:gd name="connsiteY5" fmla="*/ 137703 h 139031"/>
                      <a:gd name="connsiteX6" fmla="*/ 44999 w 110196"/>
                      <a:gd name="connsiteY6" fmla="*/ 139031 h 139031"/>
                      <a:gd name="connsiteX7" fmla="*/ 26438 w 110196"/>
                      <a:gd name="connsiteY7" fmla="*/ 135905 h 139031"/>
                      <a:gd name="connsiteX8" fmla="*/ 12244 w 110196"/>
                      <a:gd name="connsiteY8" fmla="*/ 127465 h 139031"/>
                      <a:gd name="connsiteX9" fmla="*/ 3197 w 110196"/>
                      <a:gd name="connsiteY9" fmla="*/ 114883 h 139031"/>
                      <a:gd name="connsiteX10" fmla="*/ 0 w 110196"/>
                      <a:gd name="connsiteY10" fmla="*/ 99330 h 139031"/>
                      <a:gd name="connsiteX11" fmla="*/ 4211 w 110196"/>
                      <a:gd name="connsiteY11" fmla="*/ 80340 h 139031"/>
                      <a:gd name="connsiteX12" fmla="*/ 16221 w 110196"/>
                      <a:gd name="connsiteY12" fmla="*/ 66507 h 139031"/>
                      <a:gd name="connsiteX13" fmla="*/ 35172 w 110196"/>
                      <a:gd name="connsiteY13" fmla="*/ 58066 h 139031"/>
                      <a:gd name="connsiteX14" fmla="*/ 59972 w 110196"/>
                      <a:gd name="connsiteY14" fmla="*/ 55253 h 139031"/>
                      <a:gd name="connsiteX15" fmla="*/ 82667 w 110196"/>
                      <a:gd name="connsiteY15" fmla="*/ 55253 h 139031"/>
                      <a:gd name="connsiteX16" fmla="*/ 82667 w 110196"/>
                      <a:gd name="connsiteY16" fmla="*/ 44703 h 139031"/>
                      <a:gd name="connsiteX17" fmla="*/ 75492 w 110196"/>
                      <a:gd name="connsiteY17" fmla="*/ 25556 h 139031"/>
                      <a:gd name="connsiteX18" fmla="*/ 54357 w 110196"/>
                      <a:gd name="connsiteY18" fmla="*/ 18444 h 139031"/>
                      <a:gd name="connsiteX19" fmla="*/ 42659 w 110196"/>
                      <a:gd name="connsiteY19" fmla="*/ 20163 h 139031"/>
                      <a:gd name="connsiteX20" fmla="*/ 33613 w 110196"/>
                      <a:gd name="connsiteY20" fmla="*/ 24774 h 139031"/>
                      <a:gd name="connsiteX21" fmla="*/ 27764 w 110196"/>
                      <a:gd name="connsiteY21" fmla="*/ 31495 h 139031"/>
                      <a:gd name="connsiteX22" fmla="*/ 25658 w 110196"/>
                      <a:gd name="connsiteY22" fmla="*/ 39545 h 139031"/>
                      <a:gd name="connsiteX23" fmla="*/ 2652 w 110196"/>
                      <a:gd name="connsiteY23" fmla="*/ 39545 h 139031"/>
                      <a:gd name="connsiteX24" fmla="*/ 6395 w 110196"/>
                      <a:gd name="connsiteY24" fmla="*/ 25321 h 139031"/>
                      <a:gd name="connsiteX25" fmla="*/ 17079 w 110196"/>
                      <a:gd name="connsiteY25" fmla="*/ 12660 h 139031"/>
                      <a:gd name="connsiteX26" fmla="*/ 33847 w 110196"/>
                      <a:gd name="connsiteY26" fmla="*/ 3517 h 139031"/>
                      <a:gd name="connsiteX27" fmla="*/ 55761 w 110196"/>
                      <a:gd name="connsiteY27" fmla="*/ 0 h 139031"/>
                      <a:gd name="connsiteX28" fmla="*/ 75804 w 110196"/>
                      <a:gd name="connsiteY28" fmla="*/ 2813 h 139031"/>
                      <a:gd name="connsiteX29" fmla="*/ 91557 w 110196"/>
                      <a:gd name="connsiteY29" fmla="*/ 11254 h 139031"/>
                      <a:gd name="connsiteX30" fmla="*/ 101774 w 110196"/>
                      <a:gd name="connsiteY30" fmla="*/ 25321 h 139031"/>
                      <a:gd name="connsiteX31" fmla="*/ 105517 w 110196"/>
                      <a:gd name="connsiteY31" fmla="*/ 45015 h 139031"/>
                      <a:gd name="connsiteX32" fmla="*/ 105517 w 110196"/>
                      <a:gd name="connsiteY32" fmla="*/ 107302 h 139031"/>
                      <a:gd name="connsiteX33" fmla="*/ 106687 w 110196"/>
                      <a:gd name="connsiteY33" fmla="*/ 121604 h 139031"/>
                      <a:gd name="connsiteX34" fmla="*/ 110196 w 110196"/>
                      <a:gd name="connsiteY34" fmla="*/ 134577 h 139031"/>
                      <a:gd name="connsiteX35" fmla="*/ 110196 w 110196"/>
                      <a:gd name="connsiteY35" fmla="*/ 136530 h 139031"/>
                      <a:gd name="connsiteX36" fmla="*/ 86254 w 110196"/>
                      <a:gd name="connsiteY36" fmla="*/ 136530 h 139031"/>
                      <a:gd name="connsiteX37" fmla="*/ 48274 w 110196"/>
                      <a:gd name="connsiteY37" fmla="*/ 119103 h 139031"/>
                      <a:gd name="connsiteX38" fmla="*/ 59894 w 110196"/>
                      <a:gd name="connsiteY38" fmla="*/ 117383 h 139031"/>
                      <a:gd name="connsiteX39" fmla="*/ 69799 w 110196"/>
                      <a:gd name="connsiteY39" fmla="*/ 112851 h 139031"/>
                      <a:gd name="connsiteX40" fmla="*/ 77520 w 110196"/>
                      <a:gd name="connsiteY40" fmla="*/ 106442 h 139031"/>
                      <a:gd name="connsiteX41" fmla="*/ 82667 w 110196"/>
                      <a:gd name="connsiteY41" fmla="*/ 99018 h 139031"/>
                      <a:gd name="connsiteX42" fmla="*/ 82667 w 110196"/>
                      <a:gd name="connsiteY42" fmla="*/ 71508 h 139031"/>
                      <a:gd name="connsiteX43" fmla="*/ 63638 w 110196"/>
                      <a:gd name="connsiteY43" fmla="*/ 71508 h 139031"/>
                      <a:gd name="connsiteX44" fmla="*/ 33379 w 110196"/>
                      <a:gd name="connsiteY44" fmla="*/ 77604 h 139031"/>
                      <a:gd name="connsiteX45" fmla="*/ 22772 w 110196"/>
                      <a:gd name="connsiteY45" fmla="*/ 96126 h 139031"/>
                      <a:gd name="connsiteX46" fmla="*/ 24410 w 110196"/>
                      <a:gd name="connsiteY46" fmla="*/ 105192 h 139031"/>
                      <a:gd name="connsiteX47" fmla="*/ 29323 w 110196"/>
                      <a:gd name="connsiteY47" fmla="*/ 112460 h 139031"/>
                      <a:gd name="connsiteX48" fmla="*/ 37356 w 110196"/>
                      <a:gd name="connsiteY48" fmla="*/ 117305 h 139031"/>
                      <a:gd name="connsiteX49" fmla="*/ 48430 w 110196"/>
                      <a:gd name="connsiteY49" fmla="*/ 119103 h 139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110196" h="139031">
                        <a:moveTo>
                          <a:pt x="86176" y="136530"/>
                        </a:moveTo>
                        <a:cubicBezTo>
                          <a:pt x="85318" y="134889"/>
                          <a:pt x="84694" y="132779"/>
                          <a:pt x="84226" y="130278"/>
                        </a:cubicBezTo>
                        <a:cubicBezTo>
                          <a:pt x="83759" y="127778"/>
                          <a:pt x="83291" y="125120"/>
                          <a:pt x="82979" y="122385"/>
                        </a:cubicBezTo>
                        <a:cubicBezTo>
                          <a:pt x="80873" y="124651"/>
                          <a:pt x="78455" y="126762"/>
                          <a:pt x="75726" y="128793"/>
                        </a:cubicBezTo>
                        <a:cubicBezTo>
                          <a:pt x="72996" y="130825"/>
                          <a:pt x="70111" y="132623"/>
                          <a:pt x="66991" y="134108"/>
                        </a:cubicBezTo>
                        <a:cubicBezTo>
                          <a:pt x="63872" y="135593"/>
                          <a:pt x="60362" y="136843"/>
                          <a:pt x="56697" y="137703"/>
                        </a:cubicBezTo>
                        <a:cubicBezTo>
                          <a:pt x="52953" y="138562"/>
                          <a:pt x="49054" y="139031"/>
                          <a:pt x="44999" y="139031"/>
                        </a:cubicBezTo>
                        <a:cubicBezTo>
                          <a:pt x="38136" y="139031"/>
                          <a:pt x="31975" y="138015"/>
                          <a:pt x="26438" y="135905"/>
                        </a:cubicBezTo>
                        <a:cubicBezTo>
                          <a:pt x="20901" y="133795"/>
                          <a:pt x="16143" y="131060"/>
                          <a:pt x="12244" y="127465"/>
                        </a:cubicBezTo>
                        <a:cubicBezTo>
                          <a:pt x="8345" y="123870"/>
                          <a:pt x="5303" y="119728"/>
                          <a:pt x="3197" y="114883"/>
                        </a:cubicBezTo>
                        <a:cubicBezTo>
                          <a:pt x="1092" y="110037"/>
                          <a:pt x="0" y="104879"/>
                          <a:pt x="0" y="99330"/>
                        </a:cubicBezTo>
                        <a:cubicBezTo>
                          <a:pt x="0" y="92140"/>
                          <a:pt x="1404" y="85810"/>
                          <a:pt x="4211" y="80340"/>
                        </a:cubicBezTo>
                        <a:cubicBezTo>
                          <a:pt x="7019" y="74869"/>
                          <a:pt x="10996" y="70258"/>
                          <a:pt x="16221" y="66507"/>
                        </a:cubicBezTo>
                        <a:cubicBezTo>
                          <a:pt x="21447" y="62756"/>
                          <a:pt x="27764" y="60020"/>
                          <a:pt x="35172" y="58066"/>
                        </a:cubicBezTo>
                        <a:cubicBezTo>
                          <a:pt x="42581" y="56113"/>
                          <a:pt x="50848" y="55253"/>
                          <a:pt x="59972" y="55253"/>
                        </a:cubicBezTo>
                        <a:lnTo>
                          <a:pt x="82667" y="55253"/>
                        </a:lnTo>
                        <a:lnTo>
                          <a:pt x="82667" y="44703"/>
                        </a:lnTo>
                        <a:cubicBezTo>
                          <a:pt x="82667" y="36731"/>
                          <a:pt x="80249" y="30323"/>
                          <a:pt x="75492" y="25556"/>
                        </a:cubicBezTo>
                        <a:cubicBezTo>
                          <a:pt x="70735" y="20788"/>
                          <a:pt x="63638" y="18444"/>
                          <a:pt x="54357" y="18444"/>
                        </a:cubicBezTo>
                        <a:cubicBezTo>
                          <a:pt x="50068" y="18444"/>
                          <a:pt x="46169" y="18991"/>
                          <a:pt x="42659" y="20163"/>
                        </a:cubicBezTo>
                        <a:cubicBezTo>
                          <a:pt x="39150" y="21335"/>
                          <a:pt x="36108" y="22898"/>
                          <a:pt x="33613" y="24774"/>
                        </a:cubicBezTo>
                        <a:cubicBezTo>
                          <a:pt x="31117" y="26650"/>
                          <a:pt x="29167" y="28994"/>
                          <a:pt x="27764" y="31495"/>
                        </a:cubicBezTo>
                        <a:cubicBezTo>
                          <a:pt x="26360" y="33996"/>
                          <a:pt x="25658" y="36731"/>
                          <a:pt x="25658" y="39545"/>
                        </a:cubicBezTo>
                        <a:lnTo>
                          <a:pt x="2652" y="39545"/>
                        </a:lnTo>
                        <a:cubicBezTo>
                          <a:pt x="2652" y="34777"/>
                          <a:pt x="3899" y="30010"/>
                          <a:pt x="6395" y="25321"/>
                        </a:cubicBezTo>
                        <a:cubicBezTo>
                          <a:pt x="8891" y="20632"/>
                          <a:pt x="12478" y="16412"/>
                          <a:pt x="17079" y="12660"/>
                        </a:cubicBezTo>
                        <a:cubicBezTo>
                          <a:pt x="21681" y="8909"/>
                          <a:pt x="27296" y="5861"/>
                          <a:pt x="33847" y="3517"/>
                        </a:cubicBezTo>
                        <a:cubicBezTo>
                          <a:pt x="40397" y="1172"/>
                          <a:pt x="47728" y="0"/>
                          <a:pt x="55761" y="0"/>
                        </a:cubicBezTo>
                        <a:cubicBezTo>
                          <a:pt x="63014" y="0"/>
                          <a:pt x="69721" y="938"/>
                          <a:pt x="75804" y="2813"/>
                        </a:cubicBezTo>
                        <a:cubicBezTo>
                          <a:pt x="81887" y="4689"/>
                          <a:pt x="87190" y="7502"/>
                          <a:pt x="91557" y="11254"/>
                        </a:cubicBezTo>
                        <a:cubicBezTo>
                          <a:pt x="95925" y="15005"/>
                          <a:pt x="99356" y="19694"/>
                          <a:pt x="101774" y="25321"/>
                        </a:cubicBezTo>
                        <a:cubicBezTo>
                          <a:pt x="104269" y="30948"/>
                          <a:pt x="105517" y="37513"/>
                          <a:pt x="105517" y="45015"/>
                        </a:cubicBezTo>
                        <a:lnTo>
                          <a:pt x="105517" y="107302"/>
                        </a:lnTo>
                        <a:cubicBezTo>
                          <a:pt x="105517" y="111835"/>
                          <a:pt x="105907" y="116602"/>
                          <a:pt x="106687" y="121604"/>
                        </a:cubicBezTo>
                        <a:cubicBezTo>
                          <a:pt x="107467" y="126605"/>
                          <a:pt x="108637" y="130904"/>
                          <a:pt x="110196" y="134577"/>
                        </a:cubicBezTo>
                        <a:lnTo>
                          <a:pt x="110196" y="136530"/>
                        </a:lnTo>
                        <a:lnTo>
                          <a:pt x="86254" y="136530"/>
                        </a:lnTo>
                        <a:close/>
                        <a:moveTo>
                          <a:pt x="48274" y="119103"/>
                        </a:moveTo>
                        <a:cubicBezTo>
                          <a:pt x="52408" y="119103"/>
                          <a:pt x="56229" y="118556"/>
                          <a:pt x="59894" y="117383"/>
                        </a:cubicBezTo>
                        <a:cubicBezTo>
                          <a:pt x="63482" y="116211"/>
                          <a:pt x="66835" y="114726"/>
                          <a:pt x="69799" y="112851"/>
                        </a:cubicBezTo>
                        <a:cubicBezTo>
                          <a:pt x="72762" y="110975"/>
                          <a:pt x="75336" y="108865"/>
                          <a:pt x="77520" y="106442"/>
                        </a:cubicBezTo>
                        <a:cubicBezTo>
                          <a:pt x="79703" y="104019"/>
                          <a:pt x="81419" y="101597"/>
                          <a:pt x="82667" y="99018"/>
                        </a:cubicBezTo>
                        <a:lnTo>
                          <a:pt x="82667" y="71508"/>
                        </a:lnTo>
                        <a:lnTo>
                          <a:pt x="63638" y="71508"/>
                        </a:lnTo>
                        <a:cubicBezTo>
                          <a:pt x="50536" y="71508"/>
                          <a:pt x="40475" y="73540"/>
                          <a:pt x="33379" y="77604"/>
                        </a:cubicBezTo>
                        <a:cubicBezTo>
                          <a:pt x="26282" y="81668"/>
                          <a:pt x="22772" y="87842"/>
                          <a:pt x="22772" y="96126"/>
                        </a:cubicBezTo>
                        <a:cubicBezTo>
                          <a:pt x="22772" y="99330"/>
                          <a:pt x="23318" y="102378"/>
                          <a:pt x="24410" y="105192"/>
                        </a:cubicBezTo>
                        <a:cubicBezTo>
                          <a:pt x="25502" y="108005"/>
                          <a:pt x="27140" y="110428"/>
                          <a:pt x="29323" y="112460"/>
                        </a:cubicBezTo>
                        <a:cubicBezTo>
                          <a:pt x="31507" y="114492"/>
                          <a:pt x="34158" y="116055"/>
                          <a:pt x="37356" y="117305"/>
                        </a:cubicBezTo>
                        <a:cubicBezTo>
                          <a:pt x="40554" y="118556"/>
                          <a:pt x="44219" y="119103"/>
                          <a:pt x="48430" y="119103"/>
                        </a:cubicBezTo>
                        <a:close/>
                      </a:path>
                    </a:pathLst>
                  </a:custGeom>
                  <a:solidFill>
                    <a:schemeClr val="bg1"/>
                  </a:solidFill>
                  <a:ln w="7788" cap="flat">
                    <a:noFill/>
                    <a:prstDash val="solid"/>
                    <a:miter/>
                  </a:ln>
                </p:spPr>
                <p:txBody>
                  <a:bodyPr rtlCol="0" anchor="ctr"/>
                  <a:lstStyle/>
                  <a:p>
                    <a:endParaRPr lang="en-IS"/>
                  </a:p>
                </p:txBody>
              </p:sp>
              <p:sp>
                <p:nvSpPr>
                  <p:cNvPr id="49" name="Freeform 48">
                    <a:extLst>
                      <a:ext uri="{FF2B5EF4-FFF2-40B4-BE49-F238E27FC236}">
                        <a16:creationId xmlns:a16="http://schemas.microsoft.com/office/drawing/2014/main" id="{AFF544D8-6E20-9975-C873-B9553BE7EE66}"/>
                      </a:ext>
                    </a:extLst>
                  </p:cNvPr>
                  <p:cNvSpPr/>
                  <p:nvPr/>
                </p:nvSpPr>
                <p:spPr>
                  <a:xfrm>
                    <a:off x="1590318" y="1962953"/>
                    <a:ext cx="105127" cy="136374"/>
                  </a:xfrm>
                  <a:custGeom>
                    <a:avLst/>
                    <a:gdLst>
                      <a:gd name="connsiteX0" fmla="*/ 21525 w 105127"/>
                      <a:gd name="connsiteY0" fmla="*/ 2501 h 136374"/>
                      <a:gd name="connsiteX1" fmla="*/ 22304 w 105127"/>
                      <a:gd name="connsiteY1" fmla="*/ 19303 h 136374"/>
                      <a:gd name="connsiteX2" fmla="*/ 39618 w 105127"/>
                      <a:gd name="connsiteY2" fmla="*/ 5158 h 136374"/>
                      <a:gd name="connsiteX3" fmla="*/ 62312 w 105127"/>
                      <a:gd name="connsiteY3" fmla="*/ 0 h 136374"/>
                      <a:gd name="connsiteX4" fmla="*/ 80015 w 105127"/>
                      <a:gd name="connsiteY4" fmla="*/ 2657 h 136374"/>
                      <a:gd name="connsiteX5" fmla="*/ 93507 w 105127"/>
                      <a:gd name="connsiteY5" fmla="*/ 11176 h 136374"/>
                      <a:gd name="connsiteX6" fmla="*/ 102086 w 105127"/>
                      <a:gd name="connsiteY6" fmla="*/ 26259 h 136374"/>
                      <a:gd name="connsiteX7" fmla="*/ 105127 w 105127"/>
                      <a:gd name="connsiteY7" fmla="*/ 48610 h 136374"/>
                      <a:gd name="connsiteX8" fmla="*/ 105127 w 105127"/>
                      <a:gd name="connsiteY8" fmla="*/ 136374 h 136374"/>
                      <a:gd name="connsiteX9" fmla="*/ 82277 w 105127"/>
                      <a:gd name="connsiteY9" fmla="*/ 136374 h 136374"/>
                      <a:gd name="connsiteX10" fmla="*/ 82277 w 105127"/>
                      <a:gd name="connsiteY10" fmla="*/ 48376 h 136374"/>
                      <a:gd name="connsiteX11" fmla="*/ 80561 w 105127"/>
                      <a:gd name="connsiteY11" fmla="*/ 35090 h 136374"/>
                      <a:gd name="connsiteX12" fmla="*/ 75414 w 105127"/>
                      <a:gd name="connsiteY12" fmla="*/ 26103 h 136374"/>
                      <a:gd name="connsiteX13" fmla="*/ 66991 w 105127"/>
                      <a:gd name="connsiteY13" fmla="*/ 21023 h 136374"/>
                      <a:gd name="connsiteX14" fmla="*/ 55449 w 105127"/>
                      <a:gd name="connsiteY14" fmla="*/ 19382 h 136374"/>
                      <a:gd name="connsiteX15" fmla="*/ 35952 w 105127"/>
                      <a:gd name="connsiteY15" fmla="*/ 25321 h 136374"/>
                      <a:gd name="connsiteX16" fmla="*/ 22850 w 105127"/>
                      <a:gd name="connsiteY16" fmla="*/ 40951 h 136374"/>
                      <a:gd name="connsiteX17" fmla="*/ 22850 w 105127"/>
                      <a:gd name="connsiteY17" fmla="*/ 136374 h 136374"/>
                      <a:gd name="connsiteX18" fmla="*/ 0 w 105127"/>
                      <a:gd name="connsiteY18" fmla="*/ 136374 h 136374"/>
                      <a:gd name="connsiteX19" fmla="*/ 0 w 105127"/>
                      <a:gd name="connsiteY19" fmla="*/ 2423 h 136374"/>
                      <a:gd name="connsiteX20" fmla="*/ 21603 w 105127"/>
                      <a:gd name="connsiteY20" fmla="*/ 2423 h 1363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05127" h="136374">
                        <a:moveTo>
                          <a:pt x="21525" y="2501"/>
                        </a:moveTo>
                        <a:lnTo>
                          <a:pt x="22304" y="19303"/>
                        </a:lnTo>
                        <a:cubicBezTo>
                          <a:pt x="27062" y="13286"/>
                          <a:pt x="32833" y="8519"/>
                          <a:pt x="39618" y="5158"/>
                        </a:cubicBezTo>
                        <a:cubicBezTo>
                          <a:pt x="46403" y="1719"/>
                          <a:pt x="53967" y="0"/>
                          <a:pt x="62312" y="0"/>
                        </a:cubicBezTo>
                        <a:cubicBezTo>
                          <a:pt x="68785" y="0"/>
                          <a:pt x="74712" y="860"/>
                          <a:pt x="80015" y="2657"/>
                        </a:cubicBezTo>
                        <a:cubicBezTo>
                          <a:pt x="85318" y="4455"/>
                          <a:pt x="89764" y="7268"/>
                          <a:pt x="93507" y="11176"/>
                        </a:cubicBezTo>
                        <a:cubicBezTo>
                          <a:pt x="97250" y="15083"/>
                          <a:pt x="100058" y="20163"/>
                          <a:pt x="102086" y="26259"/>
                        </a:cubicBezTo>
                        <a:cubicBezTo>
                          <a:pt x="104113" y="32433"/>
                          <a:pt x="105127" y="39857"/>
                          <a:pt x="105127" y="48610"/>
                        </a:cubicBezTo>
                        <a:lnTo>
                          <a:pt x="105127" y="136374"/>
                        </a:lnTo>
                        <a:lnTo>
                          <a:pt x="82277" y="136374"/>
                        </a:lnTo>
                        <a:lnTo>
                          <a:pt x="82277" y="48376"/>
                        </a:lnTo>
                        <a:cubicBezTo>
                          <a:pt x="82277" y="43140"/>
                          <a:pt x="81731" y="38763"/>
                          <a:pt x="80561" y="35090"/>
                        </a:cubicBezTo>
                        <a:cubicBezTo>
                          <a:pt x="79391" y="31417"/>
                          <a:pt x="77676" y="28447"/>
                          <a:pt x="75414" y="26103"/>
                        </a:cubicBezTo>
                        <a:cubicBezTo>
                          <a:pt x="73152" y="23758"/>
                          <a:pt x="70345" y="22117"/>
                          <a:pt x="66991" y="21023"/>
                        </a:cubicBezTo>
                        <a:cubicBezTo>
                          <a:pt x="63638" y="19929"/>
                          <a:pt x="59816" y="19382"/>
                          <a:pt x="55449" y="19382"/>
                        </a:cubicBezTo>
                        <a:cubicBezTo>
                          <a:pt x="48040" y="19382"/>
                          <a:pt x="41489" y="21335"/>
                          <a:pt x="35952" y="25321"/>
                        </a:cubicBezTo>
                        <a:cubicBezTo>
                          <a:pt x="30337" y="29307"/>
                          <a:pt x="25970" y="34465"/>
                          <a:pt x="22850" y="40951"/>
                        </a:cubicBezTo>
                        <a:lnTo>
                          <a:pt x="22850" y="136374"/>
                        </a:lnTo>
                        <a:lnTo>
                          <a:pt x="0" y="136374"/>
                        </a:lnTo>
                        <a:lnTo>
                          <a:pt x="0" y="2423"/>
                        </a:lnTo>
                        <a:lnTo>
                          <a:pt x="21603" y="2423"/>
                        </a:lnTo>
                        <a:close/>
                      </a:path>
                    </a:pathLst>
                  </a:custGeom>
                  <a:solidFill>
                    <a:schemeClr val="bg1"/>
                  </a:solidFill>
                  <a:ln w="7788" cap="flat">
                    <a:noFill/>
                    <a:prstDash val="solid"/>
                    <a:miter/>
                  </a:ln>
                </p:spPr>
                <p:txBody>
                  <a:bodyPr rtlCol="0" anchor="ctr"/>
                  <a:lstStyle/>
                  <a:p>
                    <a:endParaRPr lang="en-IS"/>
                  </a:p>
                </p:txBody>
              </p:sp>
            </p:grpSp>
            <p:sp>
              <p:nvSpPr>
                <p:cNvPr id="47" name="Freeform 46">
                  <a:extLst>
                    <a:ext uri="{FF2B5EF4-FFF2-40B4-BE49-F238E27FC236}">
                      <a16:creationId xmlns:a16="http://schemas.microsoft.com/office/drawing/2014/main" id="{BD1E810E-7F59-7C58-73EE-C2543834D091}"/>
                    </a:ext>
                  </a:extLst>
                </p:cNvPr>
                <p:cNvSpPr/>
                <p:nvPr/>
              </p:nvSpPr>
              <p:spPr>
                <a:xfrm>
                  <a:off x="3483310" y="1965454"/>
                  <a:ext cx="114017" cy="188188"/>
                </a:xfrm>
                <a:custGeom>
                  <a:avLst/>
                  <a:gdLst>
                    <a:gd name="connsiteX0" fmla="*/ 58413 w 114017"/>
                    <a:gd name="connsiteY0" fmla="*/ 100424 h 188188"/>
                    <a:gd name="connsiteX1" fmla="*/ 89530 w 114017"/>
                    <a:gd name="connsiteY1" fmla="*/ 0 h 188188"/>
                    <a:gd name="connsiteX2" fmla="*/ 114018 w 114017"/>
                    <a:gd name="connsiteY2" fmla="*/ 0 h 188188"/>
                    <a:gd name="connsiteX3" fmla="*/ 60284 w 114017"/>
                    <a:gd name="connsiteY3" fmla="*/ 154662 h 188188"/>
                    <a:gd name="connsiteX4" fmla="*/ 55449 w 114017"/>
                    <a:gd name="connsiteY4" fmla="*/ 165446 h 188188"/>
                    <a:gd name="connsiteX5" fmla="*/ 47728 w 114017"/>
                    <a:gd name="connsiteY5" fmla="*/ 176309 h 188188"/>
                    <a:gd name="connsiteX6" fmla="*/ 36264 w 114017"/>
                    <a:gd name="connsiteY6" fmla="*/ 184750 h 188188"/>
                    <a:gd name="connsiteX7" fmla="*/ 20589 w 114017"/>
                    <a:gd name="connsiteY7" fmla="*/ 188189 h 188188"/>
                    <a:gd name="connsiteX8" fmla="*/ 17391 w 114017"/>
                    <a:gd name="connsiteY8" fmla="*/ 187954 h 188188"/>
                    <a:gd name="connsiteX9" fmla="*/ 13648 w 114017"/>
                    <a:gd name="connsiteY9" fmla="*/ 187407 h 188188"/>
                    <a:gd name="connsiteX10" fmla="*/ 10216 w 114017"/>
                    <a:gd name="connsiteY10" fmla="*/ 186782 h 188188"/>
                    <a:gd name="connsiteX11" fmla="*/ 7721 w 114017"/>
                    <a:gd name="connsiteY11" fmla="*/ 186235 h 188188"/>
                    <a:gd name="connsiteX12" fmla="*/ 7721 w 114017"/>
                    <a:gd name="connsiteY12" fmla="*/ 167635 h 188188"/>
                    <a:gd name="connsiteX13" fmla="*/ 9047 w 114017"/>
                    <a:gd name="connsiteY13" fmla="*/ 167791 h 188188"/>
                    <a:gd name="connsiteX14" fmla="*/ 10840 w 114017"/>
                    <a:gd name="connsiteY14" fmla="*/ 167947 h 188188"/>
                    <a:gd name="connsiteX15" fmla="*/ 12556 w 114017"/>
                    <a:gd name="connsiteY15" fmla="*/ 168104 h 188188"/>
                    <a:gd name="connsiteX16" fmla="*/ 13882 w 114017"/>
                    <a:gd name="connsiteY16" fmla="*/ 168104 h 188188"/>
                    <a:gd name="connsiteX17" fmla="*/ 24098 w 114017"/>
                    <a:gd name="connsiteY17" fmla="*/ 167009 h 188188"/>
                    <a:gd name="connsiteX18" fmla="*/ 31975 w 114017"/>
                    <a:gd name="connsiteY18" fmla="*/ 163336 h 188188"/>
                    <a:gd name="connsiteX19" fmla="*/ 37980 w 114017"/>
                    <a:gd name="connsiteY19" fmla="*/ 156615 h 188188"/>
                    <a:gd name="connsiteX20" fmla="*/ 42581 w 114017"/>
                    <a:gd name="connsiteY20" fmla="*/ 146221 h 188188"/>
                    <a:gd name="connsiteX21" fmla="*/ 47650 w 114017"/>
                    <a:gd name="connsiteY21" fmla="*/ 132623 h 188188"/>
                    <a:gd name="connsiteX22" fmla="*/ 0 w 114017"/>
                    <a:gd name="connsiteY22" fmla="*/ 156 h 188188"/>
                    <a:gd name="connsiteX23" fmla="*/ 24956 w 114017"/>
                    <a:gd name="connsiteY23" fmla="*/ 156 h 188188"/>
                    <a:gd name="connsiteX24" fmla="*/ 58335 w 114017"/>
                    <a:gd name="connsiteY24" fmla="*/ 100581 h 188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14017" h="188188">
                      <a:moveTo>
                        <a:pt x="58413" y="100424"/>
                      </a:moveTo>
                      <a:lnTo>
                        <a:pt x="89530" y="0"/>
                      </a:lnTo>
                      <a:lnTo>
                        <a:pt x="114018" y="0"/>
                      </a:lnTo>
                      <a:lnTo>
                        <a:pt x="60284" y="154662"/>
                      </a:lnTo>
                      <a:cubicBezTo>
                        <a:pt x="59037" y="157944"/>
                        <a:pt x="57477" y="161539"/>
                        <a:pt x="55449" y="165446"/>
                      </a:cubicBezTo>
                      <a:cubicBezTo>
                        <a:pt x="53499" y="169354"/>
                        <a:pt x="50926" y="172949"/>
                        <a:pt x="47728" y="176309"/>
                      </a:cubicBezTo>
                      <a:cubicBezTo>
                        <a:pt x="44531" y="179670"/>
                        <a:pt x="40710" y="182483"/>
                        <a:pt x="36264" y="184750"/>
                      </a:cubicBezTo>
                      <a:cubicBezTo>
                        <a:pt x="31819" y="187016"/>
                        <a:pt x="26594" y="188189"/>
                        <a:pt x="20589" y="188189"/>
                      </a:cubicBezTo>
                      <a:cubicBezTo>
                        <a:pt x="19653" y="188189"/>
                        <a:pt x="18639" y="188110"/>
                        <a:pt x="17391" y="187954"/>
                      </a:cubicBezTo>
                      <a:cubicBezTo>
                        <a:pt x="16143" y="187798"/>
                        <a:pt x="14896" y="187563"/>
                        <a:pt x="13648" y="187407"/>
                      </a:cubicBezTo>
                      <a:cubicBezTo>
                        <a:pt x="12400" y="187251"/>
                        <a:pt x="11230" y="187016"/>
                        <a:pt x="10216" y="186782"/>
                      </a:cubicBezTo>
                      <a:cubicBezTo>
                        <a:pt x="9202" y="186547"/>
                        <a:pt x="8345" y="186391"/>
                        <a:pt x="7721" y="186235"/>
                      </a:cubicBezTo>
                      <a:lnTo>
                        <a:pt x="7721" y="167635"/>
                      </a:lnTo>
                      <a:cubicBezTo>
                        <a:pt x="7721" y="167635"/>
                        <a:pt x="8501" y="167791"/>
                        <a:pt x="9047" y="167791"/>
                      </a:cubicBezTo>
                      <a:cubicBezTo>
                        <a:pt x="9592" y="167791"/>
                        <a:pt x="10216" y="167869"/>
                        <a:pt x="10840" y="167947"/>
                      </a:cubicBezTo>
                      <a:cubicBezTo>
                        <a:pt x="11464" y="168025"/>
                        <a:pt x="12010" y="168025"/>
                        <a:pt x="12556" y="168104"/>
                      </a:cubicBezTo>
                      <a:cubicBezTo>
                        <a:pt x="13102" y="168182"/>
                        <a:pt x="13492" y="168104"/>
                        <a:pt x="13882" y="168104"/>
                      </a:cubicBezTo>
                      <a:cubicBezTo>
                        <a:pt x="17781" y="168104"/>
                        <a:pt x="21135" y="167713"/>
                        <a:pt x="24098" y="167009"/>
                      </a:cubicBezTo>
                      <a:cubicBezTo>
                        <a:pt x="27062" y="166306"/>
                        <a:pt x="29713" y="165056"/>
                        <a:pt x="31975" y="163336"/>
                      </a:cubicBezTo>
                      <a:cubicBezTo>
                        <a:pt x="34236" y="161617"/>
                        <a:pt x="36264" y="159429"/>
                        <a:pt x="37980" y="156615"/>
                      </a:cubicBezTo>
                      <a:cubicBezTo>
                        <a:pt x="39696" y="153802"/>
                        <a:pt x="41255" y="150363"/>
                        <a:pt x="42581" y="146221"/>
                      </a:cubicBezTo>
                      <a:lnTo>
                        <a:pt x="47650" y="132623"/>
                      </a:lnTo>
                      <a:lnTo>
                        <a:pt x="0" y="156"/>
                      </a:lnTo>
                      <a:lnTo>
                        <a:pt x="24956" y="156"/>
                      </a:lnTo>
                      <a:lnTo>
                        <a:pt x="58335" y="100581"/>
                      </a:lnTo>
                      <a:close/>
                    </a:path>
                  </a:pathLst>
                </a:custGeom>
                <a:solidFill>
                  <a:schemeClr val="bg1"/>
                </a:solidFill>
                <a:ln w="7788" cap="flat">
                  <a:noFill/>
                  <a:prstDash val="solid"/>
                  <a:miter/>
                </a:ln>
              </p:spPr>
              <p:txBody>
                <a:bodyPr rtlCol="0" anchor="ctr"/>
                <a:lstStyle/>
                <a:p>
                  <a:endParaRPr lang="en-IS"/>
                </a:p>
              </p:txBody>
            </p:sp>
          </p:grpSp>
          <p:grpSp>
            <p:nvGrpSpPr>
              <p:cNvPr id="32" name="Graphic 1">
                <a:extLst>
                  <a:ext uri="{FF2B5EF4-FFF2-40B4-BE49-F238E27FC236}">
                    <a16:creationId xmlns:a16="http://schemas.microsoft.com/office/drawing/2014/main" id="{BC2598A7-A653-8526-4B67-4FE556AA935E}"/>
                  </a:ext>
                </a:extLst>
              </p:cNvPr>
              <p:cNvGrpSpPr/>
              <p:nvPr/>
            </p:nvGrpSpPr>
            <p:grpSpPr>
              <a:xfrm>
                <a:off x="1798701" y="1898400"/>
                <a:ext cx="678179" cy="283767"/>
                <a:chOff x="1798701" y="1898400"/>
                <a:chExt cx="678179" cy="283767"/>
              </a:xfrm>
              <a:solidFill>
                <a:schemeClr val="bg1"/>
              </a:solidFill>
            </p:grpSpPr>
            <p:grpSp>
              <p:nvGrpSpPr>
                <p:cNvPr id="33" name="Graphic 1">
                  <a:extLst>
                    <a:ext uri="{FF2B5EF4-FFF2-40B4-BE49-F238E27FC236}">
                      <a16:creationId xmlns:a16="http://schemas.microsoft.com/office/drawing/2014/main" id="{4C22A1EA-FF0B-4188-8A52-DDE757ADF901}"/>
                    </a:ext>
                  </a:extLst>
                </p:cNvPr>
                <p:cNvGrpSpPr/>
                <p:nvPr/>
              </p:nvGrpSpPr>
              <p:grpSpPr>
                <a:xfrm>
                  <a:off x="1798701" y="1898400"/>
                  <a:ext cx="678179" cy="283767"/>
                  <a:chOff x="1798701" y="1898400"/>
                  <a:chExt cx="678179" cy="283767"/>
                </a:xfrm>
                <a:solidFill>
                  <a:schemeClr val="bg1"/>
                </a:solidFill>
              </p:grpSpPr>
              <p:sp>
                <p:nvSpPr>
                  <p:cNvPr id="35" name="Freeform 34">
                    <a:extLst>
                      <a:ext uri="{FF2B5EF4-FFF2-40B4-BE49-F238E27FC236}">
                        <a16:creationId xmlns:a16="http://schemas.microsoft.com/office/drawing/2014/main" id="{048C01C0-EC1D-B64E-01E9-DB34B297A6A6}"/>
                      </a:ext>
                    </a:extLst>
                  </p:cNvPr>
                  <p:cNvSpPr/>
                  <p:nvPr/>
                </p:nvSpPr>
                <p:spPr>
                  <a:xfrm>
                    <a:off x="1798701" y="1952324"/>
                    <a:ext cx="122908" cy="157553"/>
                  </a:xfrm>
                  <a:custGeom>
                    <a:avLst/>
                    <a:gdLst>
                      <a:gd name="connsiteX0" fmla="*/ 90388 w 122908"/>
                      <a:gd name="connsiteY0" fmla="*/ 109803 h 157553"/>
                      <a:gd name="connsiteX1" fmla="*/ 77208 w 122908"/>
                      <a:gd name="connsiteY1" fmla="*/ 121447 h 157553"/>
                      <a:gd name="connsiteX2" fmla="*/ 57477 w 122908"/>
                      <a:gd name="connsiteY2" fmla="*/ 126996 h 157553"/>
                      <a:gd name="connsiteX3" fmla="*/ 37980 w 122908"/>
                      <a:gd name="connsiteY3" fmla="*/ 120900 h 157553"/>
                      <a:gd name="connsiteX4" fmla="*/ 31741 w 122908"/>
                      <a:gd name="connsiteY4" fmla="*/ 104957 h 157553"/>
                      <a:gd name="connsiteX5" fmla="*/ 38838 w 122908"/>
                      <a:gd name="connsiteY5" fmla="*/ 90890 h 157553"/>
                      <a:gd name="connsiteX6" fmla="*/ 59426 w 122908"/>
                      <a:gd name="connsiteY6" fmla="*/ 85420 h 157553"/>
                      <a:gd name="connsiteX7" fmla="*/ 78534 w 122908"/>
                      <a:gd name="connsiteY7" fmla="*/ 87061 h 157553"/>
                      <a:gd name="connsiteX8" fmla="*/ 90466 w 122908"/>
                      <a:gd name="connsiteY8" fmla="*/ 90968 h 157553"/>
                      <a:gd name="connsiteX9" fmla="*/ 90466 w 122908"/>
                      <a:gd name="connsiteY9" fmla="*/ 109725 h 157553"/>
                      <a:gd name="connsiteX10" fmla="*/ 106999 w 122908"/>
                      <a:gd name="connsiteY10" fmla="*/ 12661 h 157553"/>
                      <a:gd name="connsiteX11" fmla="*/ 66055 w 122908"/>
                      <a:gd name="connsiteY11" fmla="*/ 0 h 157553"/>
                      <a:gd name="connsiteX12" fmla="*/ 37980 w 122908"/>
                      <a:gd name="connsiteY12" fmla="*/ 3439 h 157553"/>
                      <a:gd name="connsiteX13" fmla="*/ 14974 w 122908"/>
                      <a:gd name="connsiteY13" fmla="*/ 13442 h 157553"/>
                      <a:gd name="connsiteX14" fmla="*/ 14116 w 122908"/>
                      <a:gd name="connsiteY14" fmla="*/ 16490 h 157553"/>
                      <a:gd name="connsiteX15" fmla="*/ 25190 w 122908"/>
                      <a:gd name="connsiteY15" fmla="*/ 38294 h 157553"/>
                      <a:gd name="connsiteX16" fmla="*/ 26594 w 122908"/>
                      <a:gd name="connsiteY16" fmla="*/ 39466 h 157553"/>
                      <a:gd name="connsiteX17" fmla="*/ 27296 w 122908"/>
                      <a:gd name="connsiteY17" fmla="*/ 39545 h 157553"/>
                      <a:gd name="connsiteX18" fmla="*/ 28387 w 122908"/>
                      <a:gd name="connsiteY18" fmla="*/ 39232 h 157553"/>
                      <a:gd name="connsiteX19" fmla="*/ 45467 w 122908"/>
                      <a:gd name="connsiteY19" fmla="*/ 32433 h 157553"/>
                      <a:gd name="connsiteX20" fmla="*/ 65276 w 122908"/>
                      <a:gd name="connsiteY20" fmla="*/ 30245 h 157553"/>
                      <a:gd name="connsiteX21" fmla="*/ 84149 w 122908"/>
                      <a:gd name="connsiteY21" fmla="*/ 36106 h 157553"/>
                      <a:gd name="connsiteX22" fmla="*/ 90466 w 122908"/>
                      <a:gd name="connsiteY22" fmla="*/ 52830 h 157553"/>
                      <a:gd name="connsiteX23" fmla="*/ 90466 w 122908"/>
                      <a:gd name="connsiteY23" fmla="*/ 60333 h 157553"/>
                      <a:gd name="connsiteX24" fmla="*/ 60284 w 122908"/>
                      <a:gd name="connsiteY24" fmla="*/ 55878 h 157553"/>
                      <a:gd name="connsiteX25" fmla="*/ 36654 w 122908"/>
                      <a:gd name="connsiteY25" fmla="*/ 58770 h 157553"/>
                      <a:gd name="connsiteX26" fmla="*/ 17547 w 122908"/>
                      <a:gd name="connsiteY26" fmla="*/ 67835 h 157553"/>
                      <a:gd name="connsiteX27" fmla="*/ 4679 w 122908"/>
                      <a:gd name="connsiteY27" fmla="*/ 83466 h 157553"/>
                      <a:gd name="connsiteX28" fmla="*/ 0 w 122908"/>
                      <a:gd name="connsiteY28" fmla="*/ 105739 h 157553"/>
                      <a:gd name="connsiteX29" fmla="*/ 4835 w 122908"/>
                      <a:gd name="connsiteY29" fmla="*/ 129653 h 157553"/>
                      <a:gd name="connsiteX30" fmla="*/ 17235 w 122908"/>
                      <a:gd name="connsiteY30" fmla="*/ 145831 h 157553"/>
                      <a:gd name="connsiteX31" fmla="*/ 34237 w 122908"/>
                      <a:gd name="connsiteY31" fmla="*/ 154818 h 157553"/>
                      <a:gd name="connsiteX32" fmla="*/ 52798 w 122908"/>
                      <a:gd name="connsiteY32" fmla="*/ 157553 h 157553"/>
                      <a:gd name="connsiteX33" fmla="*/ 75960 w 122908"/>
                      <a:gd name="connsiteY33" fmla="*/ 152317 h 157553"/>
                      <a:gd name="connsiteX34" fmla="*/ 90388 w 122908"/>
                      <a:gd name="connsiteY34" fmla="*/ 142939 h 157553"/>
                      <a:gd name="connsiteX35" fmla="*/ 90388 w 122908"/>
                      <a:gd name="connsiteY35" fmla="*/ 152239 h 157553"/>
                      <a:gd name="connsiteX36" fmla="*/ 92649 w 122908"/>
                      <a:gd name="connsiteY36" fmla="*/ 154583 h 157553"/>
                      <a:gd name="connsiteX37" fmla="*/ 120647 w 122908"/>
                      <a:gd name="connsiteY37" fmla="*/ 154583 h 157553"/>
                      <a:gd name="connsiteX38" fmla="*/ 122908 w 122908"/>
                      <a:gd name="connsiteY38" fmla="*/ 152239 h 157553"/>
                      <a:gd name="connsiteX39" fmla="*/ 122908 w 122908"/>
                      <a:gd name="connsiteY39" fmla="*/ 51502 h 157553"/>
                      <a:gd name="connsiteX40" fmla="*/ 106921 w 122908"/>
                      <a:gd name="connsiteY40" fmla="*/ 12661 h 157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122908" h="157553">
                        <a:moveTo>
                          <a:pt x="90388" y="109803"/>
                        </a:moveTo>
                        <a:cubicBezTo>
                          <a:pt x="87268" y="113945"/>
                          <a:pt x="82823" y="117931"/>
                          <a:pt x="77208" y="121447"/>
                        </a:cubicBezTo>
                        <a:cubicBezTo>
                          <a:pt x="71437" y="125120"/>
                          <a:pt x="64808" y="126996"/>
                          <a:pt x="57477" y="126996"/>
                        </a:cubicBezTo>
                        <a:cubicBezTo>
                          <a:pt x="48664" y="126996"/>
                          <a:pt x="42113" y="124964"/>
                          <a:pt x="37980" y="120900"/>
                        </a:cubicBezTo>
                        <a:cubicBezTo>
                          <a:pt x="33769" y="116836"/>
                          <a:pt x="31741" y="111600"/>
                          <a:pt x="31741" y="104957"/>
                        </a:cubicBezTo>
                        <a:cubicBezTo>
                          <a:pt x="31741" y="98940"/>
                          <a:pt x="34081" y="94407"/>
                          <a:pt x="38838" y="90890"/>
                        </a:cubicBezTo>
                        <a:cubicBezTo>
                          <a:pt x="43751" y="87295"/>
                          <a:pt x="50692" y="85420"/>
                          <a:pt x="59426" y="85420"/>
                        </a:cubicBezTo>
                        <a:cubicBezTo>
                          <a:pt x="66991" y="85420"/>
                          <a:pt x="73386" y="85967"/>
                          <a:pt x="78534" y="87061"/>
                        </a:cubicBezTo>
                        <a:cubicBezTo>
                          <a:pt x="83057" y="87999"/>
                          <a:pt x="87034" y="89327"/>
                          <a:pt x="90466" y="90968"/>
                        </a:cubicBezTo>
                        <a:lnTo>
                          <a:pt x="90466" y="109725"/>
                        </a:lnTo>
                        <a:close/>
                        <a:moveTo>
                          <a:pt x="106999" y="12661"/>
                        </a:moveTo>
                        <a:cubicBezTo>
                          <a:pt x="96549" y="4220"/>
                          <a:pt x="82745" y="0"/>
                          <a:pt x="66055" y="0"/>
                        </a:cubicBezTo>
                        <a:cubicBezTo>
                          <a:pt x="55527" y="0"/>
                          <a:pt x="46091" y="1172"/>
                          <a:pt x="37980" y="3439"/>
                        </a:cubicBezTo>
                        <a:cubicBezTo>
                          <a:pt x="29869" y="5705"/>
                          <a:pt x="22148" y="9066"/>
                          <a:pt x="14974" y="13442"/>
                        </a:cubicBezTo>
                        <a:cubicBezTo>
                          <a:pt x="13960" y="14067"/>
                          <a:pt x="13570" y="15396"/>
                          <a:pt x="14116" y="16490"/>
                        </a:cubicBezTo>
                        <a:lnTo>
                          <a:pt x="25190" y="38294"/>
                        </a:lnTo>
                        <a:cubicBezTo>
                          <a:pt x="25502" y="38841"/>
                          <a:pt x="25970" y="39232"/>
                          <a:pt x="26594" y="39466"/>
                        </a:cubicBezTo>
                        <a:cubicBezTo>
                          <a:pt x="26828" y="39466"/>
                          <a:pt x="27062" y="39545"/>
                          <a:pt x="27296" y="39545"/>
                        </a:cubicBezTo>
                        <a:cubicBezTo>
                          <a:pt x="27686" y="39545"/>
                          <a:pt x="28076" y="39466"/>
                          <a:pt x="28387" y="39232"/>
                        </a:cubicBezTo>
                        <a:cubicBezTo>
                          <a:pt x="33925" y="36184"/>
                          <a:pt x="39618" y="33918"/>
                          <a:pt x="45467" y="32433"/>
                        </a:cubicBezTo>
                        <a:cubicBezTo>
                          <a:pt x="51238" y="31026"/>
                          <a:pt x="57945" y="30245"/>
                          <a:pt x="65276" y="30245"/>
                        </a:cubicBezTo>
                        <a:cubicBezTo>
                          <a:pt x="73542" y="30245"/>
                          <a:pt x="79859" y="32198"/>
                          <a:pt x="84149" y="36106"/>
                        </a:cubicBezTo>
                        <a:cubicBezTo>
                          <a:pt x="88360" y="39935"/>
                          <a:pt x="90466" y="45484"/>
                          <a:pt x="90466" y="52830"/>
                        </a:cubicBezTo>
                        <a:lnTo>
                          <a:pt x="90466" y="60333"/>
                        </a:lnTo>
                        <a:cubicBezTo>
                          <a:pt x="82355" y="57363"/>
                          <a:pt x="72217" y="55878"/>
                          <a:pt x="60284" y="55878"/>
                        </a:cubicBezTo>
                        <a:cubicBezTo>
                          <a:pt x="51784" y="55878"/>
                          <a:pt x="43907" y="56816"/>
                          <a:pt x="36654" y="58770"/>
                        </a:cubicBezTo>
                        <a:cubicBezTo>
                          <a:pt x="29401" y="60724"/>
                          <a:pt x="22928" y="63772"/>
                          <a:pt x="17547" y="67835"/>
                        </a:cubicBezTo>
                        <a:cubicBezTo>
                          <a:pt x="12088" y="71977"/>
                          <a:pt x="7799" y="77214"/>
                          <a:pt x="4679" y="83466"/>
                        </a:cubicBezTo>
                        <a:cubicBezTo>
                          <a:pt x="1560" y="89718"/>
                          <a:pt x="0" y="97220"/>
                          <a:pt x="0" y="105739"/>
                        </a:cubicBezTo>
                        <a:cubicBezTo>
                          <a:pt x="0" y="114961"/>
                          <a:pt x="1638" y="123088"/>
                          <a:pt x="4835" y="129653"/>
                        </a:cubicBezTo>
                        <a:cubicBezTo>
                          <a:pt x="8033" y="136296"/>
                          <a:pt x="12244" y="141688"/>
                          <a:pt x="17235" y="145831"/>
                        </a:cubicBezTo>
                        <a:cubicBezTo>
                          <a:pt x="22304" y="149894"/>
                          <a:pt x="27998" y="152942"/>
                          <a:pt x="34237" y="154818"/>
                        </a:cubicBezTo>
                        <a:cubicBezTo>
                          <a:pt x="40398" y="156615"/>
                          <a:pt x="46637" y="157553"/>
                          <a:pt x="52798" y="157553"/>
                        </a:cubicBezTo>
                        <a:cubicBezTo>
                          <a:pt x="61064" y="157553"/>
                          <a:pt x="68863" y="155756"/>
                          <a:pt x="75960" y="152317"/>
                        </a:cubicBezTo>
                        <a:cubicBezTo>
                          <a:pt x="81263" y="149738"/>
                          <a:pt x="86176" y="146534"/>
                          <a:pt x="90388" y="142939"/>
                        </a:cubicBezTo>
                        <a:lnTo>
                          <a:pt x="90388" y="152239"/>
                        </a:lnTo>
                        <a:cubicBezTo>
                          <a:pt x="90388" y="153489"/>
                          <a:pt x="91401" y="154583"/>
                          <a:pt x="92649" y="154583"/>
                        </a:cubicBezTo>
                        <a:lnTo>
                          <a:pt x="120647" y="154583"/>
                        </a:lnTo>
                        <a:cubicBezTo>
                          <a:pt x="121895" y="154583"/>
                          <a:pt x="122908" y="153568"/>
                          <a:pt x="122908" y="152239"/>
                        </a:cubicBezTo>
                        <a:lnTo>
                          <a:pt x="122908" y="51502"/>
                        </a:lnTo>
                        <a:cubicBezTo>
                          <a:pt x="122908" y="34230"/>
                          <a:pt x="117527" y="21179"/>
                          <a:pt x="106921" y="12661"/>
                        </a:cubicBezTo>
                      </a:path>
                    </a:pathLst>
                  </a:custGeom>
                  <a:solidFill>
                    <a:schemeClr val="bg1"/>
                  </a:solidFill>
                  <a:ln w="7788" cap="flat">
                    <a:noFill/>
                    <a:prstDash val="solid"/>
                    <a:miter/>
                  </a:ln>
                </p:spPr>
                <p:txBody>
                  <a:bodyPr rtlCol="0" anchor="ctr"/>
                  <a:lstStyle/>
                  <a:p>
                    <a:endParaRPr lang="en-IS"/>
                  </a:p>
                </p:txBody>
              </p:sp>
              <p:sp>
                <p:nvSpPr>
                  <p:cNvPr id="36" name="Freeform 35">
                    <a:extLst>
                      <a:ext uri="{FF2B5EF4-FFF2-40B4-BE49-F238E27FC236}">
                        <a16:creationId xmlns:a16="http://schemas.microsoft.com/office/drawing/2014/main" id="{7A8CC437-9FA0-E394-BD7F-4BCF4C5D342F}"/>
                      </a:ext>
                    </a:extLst>
                  </p:cNvPr>
                  <p:cNvSpPr/>
                  <p:nvPr/>
                </p:nvSpPr>
                <p:spPr>
                  <a:xfrm>
                    <a:off x="1956860" y="1952324"/>
                    <a:ext cx="126885" cy="229843"/>
                  </a:xfrm>
                  <a:custGeom>
                    <a:avLst/>
                    <a:gdLst>
                      <a:gd name="connsiteX0" fmla="*/ 85786 w 126885"/>
                      <a:gd name="connsiteY0" fmla="*/ 115664 h 229843"/>
                      <a:gd name="connsiteX1" fmla="*/ 64184 w 126885"/>
                      <a:gd name="connsiteY1" fmla="*/ 126215 h 229843"/>
                      <a:gd name="connsiteX2" fmla="*/ 54513 w 126885"/>
                      <a:gd name="connsiteY2" fmla="*/ 124573 h 229843"/>
                      <a:gd name="connsiteX3" fmla="*/ 45545 w 126885"/>
                      <a:gd name="connsiteY3" fmla="*/ 120197 h 229843"/>
                      <a:gd name="connsiteX4" fmla="*/ 37902 w 126885"/>
                      <a:gd name="connsiteY4" fmla="*/ 114336 h 229843"/>
                      <a:gd name="connsiteX5" fmla="*/ 32599 w 126885"/>
                      <a:gd name="connsiteY5" fmla="*/ 108552 h 229843"/>
                      <a:gd name="connsiteX6" fmla="*/ 32599 w 126885"/>
                      <a:gd name="connsiteY6" fmla="*/ 48688 h 229843"/>
                      <a:gd name="connsiteX7" fmla="*/ 45623 w 126885"/>
                      <a:gd name="connsiteY7" fmla="*/ 36887 h 229843"/>
                      <a:gd name="connsiteX8" fmla="*/ 63170 w 126885"/>
                      <a:gd name="connsiteY8" fmla="*/ 31573 h 229843"/>
                      <a:gd name="connsiteX9" fmla="*/ 85396 w 126885"/>
                      <a:gd name="connsiteY9" fmla="*/ 43061 h 229843"/>
                      <a:gd name="connsiteX10" fmla="*/ 93429 w 126885"/>
                      <a:gd name="connsiteY10" fmla="*/ 82059 h 229843"/>
                      <a:gd name="connsiteX11" fmla="*/ 85864 w 126885"/>
                      <a:gd name="connsiteY11" fmla="*/ 115664 h 229843"/>
                      <a:gd name="connsiteX12" fmla="*/ 110196 w 126885"/>
                      <a:gd name="connsiteY12" fmla="*/ 19382 h 229843"/>
                      <a:gd name="connsiteX13" fmla="*/ 91401 w 126885"/>
                      <a:gd name="connsiteY13" fmla="*/ 4689 h 229843"/>
                      <a:gd name="connsiteX14" fmla="*/ 68551 w 126885"/>
                      <a:gd name="connsiteY14" fmla="*/ 0 h 229843"/>
                      <a:gd name="connsiteX15" fmla="*/ 46637 w 126885"/>
                      <a:gd name="connsiteY15" fmla="*/ 5236 h 229843"/>
                      <a:gd name="connsiteX16" fmla="*/ 32833 w 126885"/>
                      <a:gd name="connsiteY16" fmla="*/ 14536 h 229843"/>
                      <a:gd name="connsiteX17" fmla="*/ 32833 w 126885"/>
                      <a:gd name="connsiteY17" fmla="*/ 5392 h 229843"/>
                      <a:gd name="connsiteX18" fmla="*/ 30571 w 126885"/>
                      <a:gd name="connsiteY18" fmla="*/ 3048 h 229843"/>
                      <a:gd name="connsiteX19" fmla="*/ 2262 w 126885"/>
                      <a:gd name="connsiteY19" fmla="*/ 3048 h 229843"/>
                      <a:gd name="connsiteX20" fmla="*/ 0 w 126885"/>
                      <a:gd name="connsiteY20" fmla="*/ 5392 h 229843"/>
                      <a:gd name="connsiteX21" fmla="*/ 0 w 126885"/>
                      <a:gd name="connsiteY21" fmla="*/ 227577 h 229843"/>
                      <a:gd name="connsiteX22" fmla="*/ 1092 w 126885"/>
                      <a:gd name="connsiteY22" fmla="*/ 229531 h 229843"/>
                      <a:gd name="connsiteX23" fmla="*/ 2262 w 126885"/>
                      <a:gd name="connsiteY23" fmla="*/ 229843 h 229843"/>
                      <a:gd name="connsiteX24" fmla="*/ 3354 w 126885"/>
                      <a:gd name="connsiteY24" fmla="*/ 229609 h 229843"/>
                      <a:gd name="connsiteX25" fmla="*/ 31663 w 126885"/>
                      <a:gd name="connsiteY25" fmla="*/ 214760 h 229843"/>
                      <a:gd name="connsiteX26" fmla="*/ 32911 w 126885"/>
                      <a:gd name="connsiteY26" fmla="*/ 212728 h 229843"/>
                      <a:gd name="connsiteX27" fmla="*/ 32911 w 126885"/>
                      <a:gd name="connsiteY27" fmla="*/ 143877 h 229843"/>
                      <a:gd name="connsiteX28" fmla="*/ 45389 w 126885"/>
                      <a:gd name="connsiteY28" fmla="*/ 152317 h 229843"/>
                      <a:gd name="connsiteX29" fmla="*/ 67225 w 126885"/>
                      <a:gd name="connsiteY29" fmla="*/ 157631 h 229843"/>
                      <a:gd name="connsiteX30" fmla="*/ 89920 w 126885"/>
                      <a:gd name="connsiteY30" fmla="*/ 152942 h 229843"/>
                      <a:gd name="connsiteX31" fmla="*/ 109027 w 126885"/>
                      <a:gd name="connsiteY31" fmla="*/ 138641 h 229843"/>
                      <a:gd name="connsiteX32" fmla="*/ 122051 w 126885"/>
                      <a:gd name="connsiteY32" fmla="*/ 114804 h 229843"/>
                      <a:gd name="connsiteX33" fmla="*/ 126886 w 126885"/>
                      <a:gd name="connsiteY33" fmla="*/ 81199 h 229843"/>
                      <a:gd name="connsiteX34" fmla="*/ 122518 w 126885"/>
                      <a:gd name="connsiteY34" fmla="*/ 44624 h 229843"/>
                      <a:gd name="connsiteX35" fmla="*/ 110196 w 126885"/>
                      <a:gd name="connsiteY35" fmla="*/ 19303 h 229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26885" h="229843">
                        <a:moveTo>
                          <a:pt x="85786" y="115664"/>
                        </a:moveTo>
                        <a:cubicBezTo>
                          <a:pt x="80873" y="122776"/>
                          <a:pt x="73776" y="126215"/>
                          <a:pt x="64184" y="126215"/>
                        </a:cubicBezTo>
                        <a:cubicBezTo>
                          <a:pt x="60752" y="126215"/>
                          <a:pt x="57477" y="125667"/>
                          <a:pt x="54513" y="124573"/>
                        </a:cubicBezTo>
                        <a:cubicBezTo>
                          <a:pt x="51394" y="123401"/>
                          <a:pt x="48352" y="121916"/>
                          <a:pt x="45545" y="120197"/>
                        </a:cubicBezTo>
                        <a:cubicBezTo>
                          <a:pt x="42737" y="118399"/>
                          <a:pt x="40164" y="116446"/>
                          <a:pt x="37902" y="114336"/>
                        </a:cubicBezTo>
                        <a:cubicBezTo>
                          <a:pt x="35796" y="112382"/>
                          <a:pt x="34003" y="110506"/>
                          <a:pt x="32599" y="108552"/>
                        </a:cubicBezTo>
                        <a:lnTo>
                          <a:pt x="32599" y="48688"/>
                        </a:lnTo>
                        <a:cubicBezTo>
                          <a:pt x="36030" y="44312"/>
                          <a:pt x="40476" y="40326"/>
                          <a:pt x="45623" y="36887"/>
                        </a:cubicBezTo>
                        <a:cubicBezTo>
                          <a:pt x="50926" y="33371"/>
                          <a:pt x="56775" y="31573"/>
                          <a:pt x="63170" y="31573"/>
                        </a:cubicBezTo>
                        <a:cubicBezTo>
                          <a:pt x="72918" y="31573"/>
                          <a:pt x="80249" y="35324"/>
                          <a:pt x="85396" y="43061"/>
                        </a:cubicBezTo>
                        <a:cubicBezTo>
                          <a:pt x="90700" y="50955"/>
                          <a:pt x="93429" y="64084"/>
                          <a:pt x="93429" y="82059"/>
                        </a:cubicBezTo>
                        <a:cubicBezTo>
                          <a:pt x="93429" y="97064"/>
                          <a:pt x="90856" y="108396"/>
                          <a:pt x="85864" y="115664"/>
                        </a:cubicBezTo>
                        <a:moveTo>
                          <a:pt x="110196" y="19382"/>
                        </a:moveTo>
                        <a:cubicBezTo>
                          <a:pt x="104893" y="12817"/>
                          <a:pt x="98576" y="7815"/>
                          <a:pt x="91401" y="4689"/>
                        </a:cubicBezTo>
                        <a:cubicBezTo>
                          <a:pt x="84305" y="1563"/>
                          <a:pt x="76584" y="0"/>
                          <a:pt x="68551" y="0"/>
                        </a:cubicBezTo>
                        <a:cubicBezTo>
                          <a:pt x="60518" y="0"/>
                          <a:pt x="53110" y="1719"/>
                          <a:pt x="46637" y="5236"/>
                        </a:cubicBezTo>
                        <a:cubicBezTo>
                          <a:pt x="41801" y="7815"/>
                          <a:pt x="37200" y="10941"/>
                          <a:pt x="32833" y="14536"/>
                        </a:cubicBezTo>
                        <a:lnTo>
                          <a:pt x="32833" y="5392"/>
                        </a:lnTo>
                        <a:cubicBezTo>
                          <a:pt x="32833" y="4142"/>
                          <a:pt x="31819" y="3048"/>
                          <a:pt x="30571" y="3048"/>
                        </a:cubicBezTo>
                        <a:lnTo>
                          <a:pt x="2262" y="3048"/>
                        </a:lnTo>
                        <a:cubicBezTo>
                          <a:pt x="1014" y="3048"/>
                          <a:pt x="0" y="4064"/>
                          <a:pt x="0" y="5392"/>
                        </a:cubicBezTo>
                        <a:lnTo>
                          <a:pt x="0" y="227577"/>
                        </a:lnTo>
                        <a:cubicBezTo>
                          <a:pt x="0" y="228358"/>
                          <a:pt x="390" y="229140"/>
                          <a:pt x="1092" y="229531"/>
                        </a:cubicBezTo>
                        <a:cubicBezTo>
                          <a:pt x="1482" y="229765"/>
                          <a:pt x="1872" y="229843"/>
                          <a:pt x="2262" y="229843"/>
                        </a:cubicBezTo>
                        <a:cubicBezTo>
                          <a:pt x="2652" y="229843"/>
                          <a:pt x="2964" y="229765"/>
                          <a:pt x="3354" y="229609"/>
                        </a:cubicBezTo>
                        <a:lnTo>
                          <a:pt x="31663" y="214760"/>
                        </a:lnTo>
                        <a:cubicBezTo>
                          <a:pt x="32443" y="214369"/>
                          <a:pt x="32911" y="213588"/>
                          <a:pt x="32911" y="212728"/>
                        </a:cubicBezTo>
                        <a:lnTo>
                          <a:pt x="32911" y="143877"/>
                        </a:lnTo>
                        <a:cubicBezTo>
                          <a:pt x="36420" y="147003"/>
                          <a:pt x="40632" y="149816"/>
                          <a:pt x="45389" y="152317"/>
                        </a:cubicBezTo>
                        <a:cubicBezTo>
                          <a:pt x="52174" y="155834"/>
                          <a:pt x="59505" y="157631"/>
                          <a:pt x="67225" y="157631"/>
                        </a:cubicBezTo>
                        <a:cubicBezTo>
                          <a:pt x="74946" y="157631"/>
                          <a:pt x="82667" y="156068"/>
                          <a:pt x="89920" y="152942"/>
                        </a:cubicBezTo>
                        <a:cubicBezTo>
                          <a:pt x="97173" y="149816"/>
                          <a:pt x="103567" y="145049"/>
                          <a:pt x="109027" y="138641"/>
                        </a:cubicBezTo>
                        <a:cubicBezTo>
                          <a:pt x="114486" y="132310"/>
                          <a:pt x="118853" y="124261"/>
                          <a:pt x="122051" y="114804"/>
                        </a:cubicBezTo>
                        <a:cubicBezTo>
                          <a:pt x="125248" y="105348"/>
                          <a:pt x="126886" y="94094"/>
                          <a:pt x="126886" y="81199"/>
                        </a:cubicBezTo>
                        <a:cubicBezTo>
                          <a:pt x="126886" y="67054"/>
                          <a:pt x="125404" y="54784"/>
                          <a:pt x="122518" y="44624"/>
                        </a:cubicBezTo>
                        <a:cubicBezTo>
                          <a:pt x="119555" y="34387"/>
                          <a:pt x="115422" y="25868"/>
                          <a:pt x="110196" y="19303"/>
                        </a:cubicBezTo>
                      </a:path>
                    </a:pathLst>
                  </a:custGeom>
                  <a:solidFill>
                    <a:schemeClr val="bg1"/>
                  </a:solidFill>
                  <a:ln w="7788" cap="flat">
                    <a:noFill/>
                    <a:prstDash val="solid"/>
                    <a:miter/>
                  </a:ln>
                </p:spPr>
                <p:txBody>
                  <a:bodyPr rtlCol="0" anchor="ctr"/>
                  <a:lstStyle/>
                  <a:p>
                    <a:endParaRPr lang="en-IS"/>
                  </a:p>
                </p:txBody>
              </p:sp>
              <p:sp>
                <p:nvSpPr>
                  <p:cNvPr id="37" name="Freeform 36">
                    <a:extLst>
                      <a:ext uri="{FF2B5EF4-FFF2-40B4-BE49-F238E27FC236}">
                        <a16:creationId xmlns:a16="http://schemas.microsoft.com/office/drawing/2014/main" id="{EAAB71EA-DBE3-3BBD-96FB-561D21ACBA26}"/>
                      </a:ext>
                    </a:extLst>
                  </p:cNvPr>
                  <p:cNvSpPr/>
                  <p:nvPr/>
                </p:nvSpPr>
                <p:spPr>
                  <a:xfrm>
                    <a:off x="2100201" y="1898400"/>
                    <a:ext cx="89451" cy="211555"/>
                  </a:xfrm>
                  <a:custGeom>
                    <a:avLst/>
                    <a:gdLst>
                      <a:gd name="connsiteX0" fmla="*/ 87112 w 89451"/>
                      <a:gd name="connsiteY0" fmla="*/ 57051 h 211555"/>
                      <a:gd name="connsiteX1" fmla="*/ 53343 w 89451"/>
                      <a:gd name="connsiteY1" fmla="*/ 57051 h 211555"/>
                      <a:gd name="connsiteX2" fmla="*/ 53343 w 89451"/>
                      <a:gd name="connsiteY2" fmla="*/ 2266 h 211555"/>
                      <a:gd name="connsiteX3" fmla="*/ 52252 w 89451"/>
                      <a:gd name="connsiteY3" fmla="*/ 313 h 211555"/>
                      <a:gd name="connsiteX4" fmla="*/ 51082 w 89451"/>
                      <a:gd name="connsiteY4" fmla="*/ 0 h 211555"/>
                      <a:gd name="connsiteX5" fmla="*/ 49990 w 89451"/>
                      <a:gd name="connsiteY5" fmla="*/ 234 h 211555"/>
                      <a:gd name="connsiteX6" fmla="*/ 21992 w 89451"/>
                      <a:gd name="connsiteY6" fmla="*/ 15318 h 211555"/>
                      <a:gd name="connsiteX7" fmla="*/ 20745 w 89451"/>
                      <a:gd name="connsiteY7" fmla="*/ 17350 h 211555"/>
                      <a:gd name="connsiteX8" fmla="*/ 20745 w 89451"/>
                      <a:gd name="connsiteY8" fmla="*/ 56972 h 211555"/>
                      <a:gd name="connsiteX9" fmla="*/ 2262 w 89451"/>
                      <a:gd name="connsiteY9" fmla="*/ 56972 h 211555"/>
                      <a:gd name="connsiteX10" fmla="*/ 0 w 89451"/>
                      <a:gd name="connsiteY10" fmla="*/ 59317 h 211555"/>
                      <a:gd name="connsiteX11" fmla="*/ 0 w 89451"/>
                      <a:gd name="connsiteY11" fmla="*/ 85576 h 211555"/>
                      <a:gd name="connsiteX12" fmla="*/ 2262 w 89451"/>
                      <a:gd name="connsiteY12" fmla="*/ 87920 h 211555"/>
                      <a:gd name="connsiteX13" fmla="*/ 20745 w 89451"/>
                      <a:gd name="connsiteY13" fmla="*/ 87920 h 211555"/>
                      <a:gd name="connsiteX14" fmla="*/ 20745 w 89451"/>
                      <a:gd name="connsiteY14" fmla="*/ 170370 h 211555"/>
                      <a:gd name="connsiteX15" fmla="*/ 30103 w 89451"/>
                      <a:gd name="connsiteY15" fmla="*/ 201318 h 211555"/>
                      <a:gd name="connsiteX16" fmla="*/ 55761 w 89451"/>
                      <a:gd name="connsiteY16" fmla="*/ 211556 h 211555"/>
                      <a:gd name="connsiteX17" fmla="*/ 71982 w 89451"/>
                      <a:gd name="connsiteY17" fmla="*/ 209680 h 211555"/>
                      <a:gd name="connsiteX18" fmla="*/ 84928 w 89451"/>
                      <a:gd name="connsiteY18" fmla="*/ 204522 h 211555"/>
                      <a:gd name="connsiteX19" fmla="*/ 86020 w 89451"/>
                      <a:gd name="connsiteY19" fmla="*/ 202803 h 211555"/>
                      <a:gd name="connsiteX20" fmla="*/ 89374 w 89451"/>
                      <a:gd name="connsiteY20" fmla="*/ 177326 h 211555"/>
                      <a:gd name="connsiteX21" fmla="*/ 88360 w 89451"/>
                      <a:gd name="connsiteY21" fmla="*/ 175059 h 211555"/>
                      <a:gd name="connsiteX22" fmla="*/ 87112 w 89451"/>
                      <a:gd name="connsiteY22" fmla="*/ 174668 h 211555"/>
                      <a:gd name="connsiteX23" fmla="*/ 85942 w 89451"/>
                      <a:gd name="connsiteY23" fmla="*/ 174981 h 211555"/>
                      <a:gd name="connsiteX24" fmla="*/ 76740 w 89451"/>
                      <a:gd name="connsiteY24" fmla="*/ 178810 h 211555"/>
                      <a:gd name="connsiteX25" fmla="*/ 66055 w 89451"/>
                      <a:gd name="connsiteY25" fmla="*/ 180530 h 211555"/>
                      <a:gd name="connsiteX26" fmla="*/ 56229 w 89451"/>
                      <a:gd name="connsiteY26" fmla="*/ 177560 h 211555"/>
                      <a:gd name="connsiteX27" fmla="*/ 53422 w 89451"/>
                      <a:gd name="connsiteY27" fmla="*/ 165212 h 211555"/>
                      <a:gd name="connsiteX28" fmla="*/ 53422 w 89451"/>
                      <a:gd name="connsiteY28" fmla="*/ 87842 h 211555"/>
                      <a:gd name="connsiteX29" fmla="*/ 87190 w 89451"/>
                      <a:gd name="connsiteY29" fmla="*/ 87842 h 211555"/>
                      <a:gd name="connsiteX30" fmla="*/ 89452 w 89451"/>
                      <a:gd name="connsiteY30" fmla="*/ 85498 h 211555"/>
                      <a:gd name="connsiteX31" fmla="*/ 89452 w 89451"/>
                      <a:gd name="connsiteY31" fmla="*/ 59239 h 211555"/>
                      <a:gd name="connsiteX32" fmla="*/ 87190 w 89451"/>
                      <a:gd name="connsiteY32" fmla="*/ 56894 h 211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89451" h="211555">
                        <a:moveTo>
                          <a:pt x="87112" y="57051"/>
                        </a:moveTo>
                        <a:lnTo>
                          <a:pt x="53343" y="57051"/>
                        </a:lnTo>
                        <a:lnTo>
                          <a:pt x="53343" y="2266"/>
                        </a:lnTo>
                        <a:cubicBezTo>
                          <a:pt x="53343" y="1485"/>
                          <a:pt x="52953" y="703"/>
                          <a:pt x="52252" y="313"/>
                        </a:cubicBezTo>
                        <a:cubicBezTo>
                          <a:pt x="51862" y="78"/>
                          <a:pt x="51472" y="0"/>
                          <a:pt x="51082" y="0"/>
                        </a:cubicBezTo>
                        <a:cubicBezTo>
                          <a:pt x="50692" y="0"/>
                          <a:pt x="50302" y="78"/>
                          <a:pt x="49990" y="234"/>
                        </a:cubicBezTo>
                        <a:lnTo>
                          <a:pt x="21992" y="15318"/>
                        </a:lnTo>
                        <a:cubicBezTo>
                          <a:pt x="21213" y="15708"/>
                          <a:pt x="20745" y="16490"/>
                          <a:pt x="20745" y="17350"/>
                        </a:cubicBezTo>
                        <a:lnTo>
                          <a:pt x="20745" y="56972"/>
                        </a:lnTo>
                        <a:lnTo>
                          <a:pt x="2262" y="56972"/>
                        </a:lnTo>
                        <a:cubicBezTo>
                          <a:pt x="1014" y="56972"/>
                          <a:pt x="0" y="57988"/>
                          <a:pt x="0" y="59317"/>
                        </a:cubicBezTo>
                        <a:lnTo>
                          <a:pt x="0" y="85576"/>
                        </a:lnTo>
                        <a:cubicBezTo>
                          <a:pt x="0" y="86826"/>
                          <a:pt x="1014" y="87920"/>
                          <a:pt x="2262" y="87920"/>
                        </a:cubicBezTo>
                        <a:lnTo>
                          <a:pt x="20745" y="87920"/>
                        </a:lnTo>
                        <a:lnTo>
                          <a:pt x="20745" y="170370"/>
                        </a:lnTo>
                        <a:cubicBezTo>
                          <a:pt x="20745" y="184125"/>
                          <a:pt x="23864" y="194597"/>
                          <a:pt x="30103" y="201318"/>
                        </a:cubicBezTo>
                        <a:cubicBezTo>
                          <a:pt x="36342" y="208117"/>
                          <a:pt x="44999" y="211556"/>
                          <a:pt x="55761" y="211556"/>
                        </a:cubicBezTo>
                        <a:cubicBezTo>
                          <a:pt x="61688" y="211556"/>
                          <a:pt x="67147" y="210931"/>
                          <a:pt x="71982" y="209680"/>
                        </a:cubicBezTo>
                        <a:cubicBezTo>
                          <a:pt x="76896" y="208430"/>
                          <a:pt x="81263" y="206710"/>
                          <a:pt x="84928" y="204522"/>
                        </a:cubicBezTo>
                        <a:cubicBezTo>
                          <a:pt x="85552" y="204131"/>
                          <a:pt x="85942" y="203506"/>
                          <a:pt x="86020" y="202803"/>
                        </a:cubicBezTo>
                        <a:lnTo>
                          <a:pt x="89374" y="177326"/>
                        </a:lnTo>
                        <a:cubicBezTo>
                          <a:pt x="89452" y="176466"/>
                          <a:pt x="89140" y="175606"/>
                          <a:pt x="88360" y="175059"/>
                        </a:cubicBezTo>
                        <a:cubicBezTo>
                          <a:pt x="87970" y="174825"/>
                          <a:pt x="87502" y="174668"/>
                          <a:pt x="87112" y="174668"/>
                        </a:cubicBezTo>
                        <a:cubicBezTo>
                          <a:pt x="86722" y="174668"/>
                          <a:pt x="86332" y="174746"/>
                          <a:pt x="85942" y="174981"/>
                        </a:cubicBezTo>
                        <a:cubicBezTo>
                          <a:pt x="83525" y="176388"/>
                          <a:pt x="80405" y="177638"/>
                          <a:pt x="76740" y="178810"/>
                        </a:cubicBezTo>
                        <a:cubicBezTo>
                          <a:pt x="73074" y="179983"/>
                          <a:pt x="69487" y="180530"/>
                          <a:pt x="66055" y="180530"/>
                        </a:cubicBezTo>
                        <a:cubicBezTo>
                          <a:pt x="61376" y="180530"/>
                          <a:pt x="58023" y="179514"/>
                          <a:pt x="56229" y="177560"/>
                        </a:cubicBezTo>
                        <a:cubicBezTo>
                          <a:pt x="54903" y="176231"/>
                          <a:pt x="53422" y="172949"/>
                          <a:pt x="53422" y="165212"/>
                        </a:cubicBezTo>
                        <a:lnTo>
                          <a:pt x="53422" y="87842"/>
                        </a:lnTo>
                        <a:lnTo>
                          <a:pt x="87190" y="87842"/>
                        </a:lnTo>
                        <a:cubicBezTo>
                          <a:pt x="88438" y="87842"/>
                          <a:pt x="89452" y="86826"/>
                          <a:pt x="89452" y="85498"/>
                        </a:cubicBezTo>
                        <a:lnTo>
                          <a:pt x="89452" y="59239"/>
                        </a:lnTo>
                        <a:cubicBezTo>
                          <a:pt x="89452" y="57988"/>
                          <a:pt x="88438" y="56894"/>
                          <a:pt x="87190" y="56894"/>
                        </a:cubicBezTo>
                      </a:path>
                    </a:pathLst>
                  </a:custGeom>
                  <a:solidFill>
                    <a:schemeClr val="bg1"/>
                  </a:solidFill>
                  <a:ln w="7788" cap="flat">
                    <a:noFill/>
                    <a:prstDash val="solid"/>
                    <a:miter/>
                  </a:ln>
                </p:spPr>
                <p:txBody>
                  <a:bodyPr rtlCol="0" anchor="ctr"/>
                  <a:lstStyle/>
                  <a:p>
                    <a:endParaRPr lang="en-IS"/>
                  </a:p>
                </p:txBody>
              </p:sp>
              <p:sp>
                <p:nvSpPr>
                  <p:cNvPr id="38" name="Freeform 37">
                    <a:extLst>
                      <a:ext uri="{FF2B5EF4-FFF2-40B4-BE49-F238E27FC236}">
                        <a16:creationId xmlns:a16="http://schemas.microsoft.com/office/drawing/2014/main" id="{0AC80D6A-AA21-C622-AEDD-7CEFF6805B4A}"/>
                      </a:ext>
                    </a:extLst>
                  </p:cNvPr>
                  <p:cNvSpPr/>
                  <p:nvPr/>
                </p:nvSpPr>
                <p:spPr>
                  <a:xfrm>
                    <a:off x="2361992" y="1952324"/>
                    <a:ext cx="114888" cy="157553"/>
                  </a:xfrm>
                  <a:custGeom>
                    <a:avLst/>
                    <a:gdLst>
                      <a:gd name="connsiteX0" fmla="*/ 111925 w 114888"/>
                      <a:gd name="connsiteY0" fmla="*/ 93469 h 157553"/>
                      <a:gd name="connsiteX1" fmla="*/ 102020 w 114888"/>
                      <a:gd name="connsiteY1" fmla="*/ 79871 h 157553"/>
                      <a:gd name="connsiteX2" fmla="*/ 86111 w 114888"/>
                      <a:gd name="connsiteY2" fmla="*/ 69711 h 157553"/>
                      <a:gd name="connsiteX3" fmla="*/ 64586 w 114888"/>
                      <a:gd name="connsiteY3" fmla="*/ 60567 h 157553"/>
                      <a:gd name="connsiteX4" fmla="*/ 51328 w 114888"/>
                      <a:gd name="connsiteY4" fmla="*/ 54628 h 157553"/>
                      <a:gd name="connsiteX5" fmla="*/ 43530 w 114888"/>
                      <a:gd name="connsiteY5" fmla="*/ 49704 h 157553"/>
                      <a:gd name="connsiteX6" fmla="*/ 40020 w 114888"/>
                      <a:gd name="connsiteY6" fmla="*/ 45640 h 157553"/>
                      <a:gd name="connsiteX7" fmla="*/ 39162 w 114888"/>
                      <a:gd name="connsiteY7" fmla="*/ 41420 h 157553"/>
                      <a:gd name="connsiteX8" fmla="*/ 42984 w 114888"/>
                      <a:gd name="connsiteY8" fmla="*/ 33605 h 157553"/>
                      <a:gd name="connsiteX9" fmla="*/ 56788 w 114888"/>
                      <a:gd name="connsiteY9" fmla="*/ 30323 h 157553"/>
                      <a:gd name="connsiteX10" fmla="*/ 75739 w 114888"/>
                      <a:gd name="connsiteY10" fmla="*/ 33293 h 157553"/>
                      <a:gd name="connsiteX11" fmla="*/ 93130 w 114888"/>
                      <a:gd name="connsiteY11" fmla="*/ 42514 h 157553"/>
                      <a:gd name="connsiteX12" fmla="*/ 94923 w 114888"/>
                      <a:gd name="connsiteY12" fmla="*/ 42905 h 157553"/>
                      <a:gd name="connsiteX13" fmla="*/ 96405 w 114888"/>
                      <a:gd name="connsiteY13" fmla="*/ 41811 h 157553"/>
                      <a:gd name="connsiteX14" fmla="*/ 108883 w 114888"/>
                      <a:gd name="connsiteY14" fmla="*/ 19694 h 157553"/>
                      <a:gd name="connsiteX15" fmla="*/ 108259 w 114888"/>
                      <a:gd name="connsiteY15" fmla="*/ 16724 h 157553"/>
                      <a:gd name="connsiteX16" fmla="*/ 85019 w 114888"/>
                      <a:gd name="connsiteY16" fmla="*/ 4611 h 157553"/>
                      <a:gd name="connsiteX17" fmla="*/ 57490 w 114888"/>
                      <a:gd name="connsiteY17" fmla="*/ 0 h 157553"/>
                      <a:gd name="connsiteX18" fmla="*/ 36901 w 114888"/>
                      <a:gd name="connsiteY18" fmla="*/ 2579 h 157553"/>
                      <a:gd name="connsiteX19" fmla="*/ 20290 w 114888"/>
                      <a:gd name="connsiteY19" fmla="*/ 10472 h 157553"/>
                      <a:gd name="connsiteX20" fmla="*/ 9371 w 114888"/>
                      <a:gd name="connsiteY20" fmla="*/ 23914 h 157553"/>
                      <a:gd name="connsiteX21" fmla="*/ 5550 w 114888"/>
                      <a:gd name="connsiteY21" fmla="*/ 42280 h 157553"/>
                      <a:gd name="connsiteX22" fmla="*/ 7889 w 114888"/>
                      <a:gd name="connsiteY22" fmla="*/ 58301 h 157553"/>
                      <a:gd name="connsiteX23" fmla="*/ 15766 w 114888"/>
                      <a:gd name="connsiteY23" fmla="*/ 71040 h 157553"/>
                      <a:gd name="connsiteX24" fmla="*/ 29570 w 114888"/>
                      <a:gd name="connsiteY24" fmla="*/ 81356 h 157553"/>
                      <a:gd name="connsiteX25" fmla="*/ 49691 w 114888"/>
                      <a:gd name="connsiteY25" fmla="*/ 90578 h 157553"/>
                      <a:gd name="connsiteX26" fmla="*/ 74257 w 114888"/>
                      <a:gd name="connsiteY26" fmla="*/ 101597 h 157553"/>
                      <a:gd name="connsiteX27" fmla="*/ 82056 w 114888"/>
                      <a:gd name="connsiteY27" fmla="*/ 113007 h 157553"/>
                      <a:gd name="connsiteX28" fmla="*/ 57723 w 114888"/>
                      <a:gd name="connsiteY28" fmla="*/ 126918 h 157553"/>
                      <a:gd name="connsiteX29" fmla="*/ 37213 w 114888"/>
                      <a:gd name="connsiteY29" fmla="*/ 123401 h 157553"/>
                      <a:gd name="connsiteX30" fmla="*/ 16624 w 114888"/>
                      <a:gd name="connsiteY30" fmla="*/ 112773 h 157553"/>
                      <a:gd name="connsiteX31" fmla="*/ 14830 w 114888"/>
                      <a:gd name="connsiteY31" fmla="*/ 112382 h 157553"/>
                      <a:gd name="connsiteX32" fmla="*/ 13349 w 114888"/>
                      <a:gd name="connsiteY32" fmla="*/ 113476 h 157553"/>
                      <a:gd name="connsiteX33" fmla="*/ 324 w 114888"/>
                      <a:gd name="connsiteY33" fmla="*/ 135280 h 157553"/>
                      <a:gd name="connsiteX34" fmla="*/ 949 w 114888"/>
                      <a:gd name="connsiteY34" fmla="*/ 138328 h 157553"/>
                      <a:gd name="connsiteX35" fmla="*/ 27464 w 114888"/>
                      <a:gd name="connsiteY35" fmla="*/ 152083 h 157553"/>
                      <a:gd name="connsiteX36" fmla="*/ 58035 w 114888"/>
                      <a:gd name="connsiteY36" fmla="*/ 157553 h 157553"/>
                      <a:gd name="connsiteX37" fmla="*/ 79170 w 114888"/>
                      <a:gd name="connsiteY37" fmla="*/ 155287 h 157553"/>
                      <a:gd name="connsiteX38" fmla="*/ 97263 w 114888"/>
                      <a:gd name="connsiteY38" fmla="*/ 147706 h 157553"/>
                      <a:gd name="connsiteX39" fmla="*/ 110053 w 114888"/>
                      <a:gd name="connsiteY39" fmla="*/ 133639 h 157553"/>
                      <a:gd name="connsiteX40" fmla="*/ 114888 w 114888"/>
                      <a:gd name="connsiteY40" fmla="*/ 111991 h 157553"/>
                      <a:gd name="connsiteX41" fmla="*/ 111691 w 114888"/>
                      <a:gd name="connsiteY41" fmla="*/ 93469 h 157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14888" h="157553">
                        <a:moveTo>
                          <a:pt x="111925" y="93469"/>
                        </a:moveTo>
                        <a:cubicBezTo>
                          <a:pt x="109741" y="88311"/>
                          <a:pt x="106388" y="83778"/>
                          <a:pt x="102020" y="79871"/>
                        </a:cubicBezTo>
                        <a:cubicBezTo>
                          <a:pt x="97731" y="76119"/>
                          <a:pt x="92350" y="72681"/>
                          <a:pt x="86111" y="69711"/>
                        </a:cubicBezTo>
                        <a:cubicBezTo>
                          <a:pt x="79950" y="66819"/>
                          <a:pt x="72697" y="63693"/>
                          <a:pt x="64586" y="60567"/>
                        </a:cubicBezTo>
                        <a:cubicBezTo>
                          <a:pt x="59127" y="58379"/>
                          <a:pt x="54604" y="56347"/>
                          <a:pt x="51328" y="54628"/>
                        </a:cubicBezTo>
                        <a:cubicBezTo>
                          <a:pt x="48053" y="52909"/>
                          <a:pt x="45479" y="51267"/>
                          <a:pt x="43530" y="49704"/>
                        </a:cubicBezTo>
                        <a:cubicBezTo>
                          <a:pt x="41736" y="48298"/>
                          <a:pt x="40566" y="46891"/>
                          <a:pt x="40020" y="45640"/>
                        </a:cubicBezTo>
                        <a:cubicBezTo>
                          <a:pt x="39396" y="44390"/>
                          <a:pt x="39162" y="42983"/>
                          <a:pt x="39162" y="41420"/>
                        </a:cubicBezTo>
                        <a:cubicBezTo>
                          <a:pt x="39162" y="38216"/>
                          <a:pt x="40410" y="35637"/>
                          <a:pt x="42984" y="33605"/>
                        </a:cubicBezTo>
                        <a:cubicBezTo>
                          <a:pt x="45713" y="31417"/>
                          <a:pt x="50393" y="30323"/>
                          <a:pt x="56788" y="30323"/>
                        </a:cubicBezTo>
                        <a:cubicBezTo>
                          <a:pt x="63183" y="30323"/>
                          <a:pt x="69889" y="31339"/>
                          <a:pt x="75739" y="33293"/>
                        </a:cubicBezTo>
                        <a:cubicBezTo>
                          <a:pt x="81588" y="35246"/>
                          <a:pt x="87437" y="38372"/>
                          <a:pt x="93130" y="42514"/>
                        </a:cubicBezTo>
                        <a:cubicBezTo>
                          <a:pt x="93676" y="42905"/>
                          <a:pt x="94300" y="43061"/>
                          <a:pt x="94923" y="42905"/>
                        </a:cubicBezTo>
                        <a:cubicBezTo>
                          <a:pt x="95547" y="42749"/>
                          <a:pt x="96093" y="42358"/>
                          <a:pt x="96405" y="41811"/>
                        </a:cubicBezTo>
                        <a:lnTo>
                          <a:pt x="108883" y="19694"/>
                        </a:lnTo>
                        <a:cubicBezTo>
                          <a:pt x="109429" y="18678"/>
                          <a:pt x="109195" y="17428"/>
                          <a:pt x="108259" y="16724"/>
                        </a:cubicBezTo>
                        <a:cubicBezTo>
                          <a:pt x="101630" y="11723"/>
                          <a:pt x="93832" y="7659"/>
                          <a:pt x="85019" y="4611"/>
                        </a:cubicBezTo>
                        <a:cubicBezTo>
                          <a:pt x="76206" y="1563"/>
                          <a:pt x="66926" y="0"/>
                          <a:pt x="57490" y="0"/>
                        </a:cubicBezTo>
                        <a:cubicBezTo>
                          <a:pt x="50081" y="0"/>
                          <a:pt x="43218" y="860"/>
                          <a:pt x="36901" y="2579"/>
                        </a:cubicBezTo>
                        <a:cubicBezTo>
                          <a:pt x="30584" y="4298"/>
                          <a:pt x="24969" y="7034"/>
                          <a:pt x="20290" y="10472"/>
                        </a:cubicBezTo>
                        <a:cubicBezTo>
                          <a:pt x="15610" y="14067"/>
                          <a:pt x="11867" y="18600"/>
                          <a:pt x="9371" y="23914"/>
                        </a:cubicBezTo>
                        <a:cubicBezTo>
                          <a:pt x="6798" y="29229"/>
                          <a:pt x="5550" y="35403"/>
                          <a:pt x="5550" y="42280"/>
                        </a:cubicBezTo>
                        <a:cubicBezTo>
                          <a:pt x="5550" y="48298"/>
                          <a:pt x="6330" y="53690"/>
                          <a:pt x="7889" y="58301"/>
                        </a:cubicBezTo>
                        <a:cubicBezTo>
                          <a:pt x="9449" y="62990"/>
                          <a:pt x="12101" y="67288"/>
                          <a:pt x="15766" y="71040"/>
                        </a:cubicBezTo>
                        <a:cubicBezTo>
                          <a:pt x="19353" y="74713"/>
                          <a:pt x="23955" y="78230"/>
                          <a:pt x="29570" y="81356"/>
                        </a:cubicBezTo>
                        <a:cubicBezTo>
                          <a:pt x="35107" y="84482"/>
                          <a:pt x="41892" y="87608"/>
                          <a:pt x="49691" y="90578"/>
                        </a:cubicBezTo>
                        <a:cubicBezTo>
                          <a:pt x="60063" y="94641"/>
                          <a:pt x="68330" y="98314"/>
                          <a:pt x="74257" y="101597"/>
                        </a:cubicBezTo>
                        <a:cubicBezTo>
                          <a:pt x="79560" y="104567"/>
                          <a:pt x="82056" y="108240"/>
                          <a:pt x="82056" y="113007"/>
                        </a:cubicBezTo>
                        <a:cubicBezTo>
                          <a:pt x="82056" y="116446"/>
                          <a:pt x="82056" y="126918"/>
                          <a:pt x="57723" y="126918"/>
                        </a:cubicBezTo>
                        <a:cubicBezTo>
                          <a:pt x="51173" y="126918"/>
                          <a:pt x="44232" y="125746"/>
                          <a:pt x="37213" y="123401"/>
                        </a:cubicBezTo>
                        <a:cubicBezTo>
                          <a:pt x="30116" y="121057"/>
                          <a:pt x="23175" y="117462"/>
                          <a:pt x="16624" y="112773"/>
                        </a:cubicBezTo>
                        <a:cubicBezTo>
                          <a:pt x="16078" y="112382"/>
                          <a:pt x="15454" y="112225"/>
                          <a:pt x="14830" y="112382"/>
                        </a:cubicBezTo>
                        <a:cubicBezTo>
                          <a:pt x="14206" y="112538"/>
                          <a:pt x="13661" y="112929"/>
                          <a:pt x="13349" y="113476"/>
                        </a:cubicBezTo>
                        <a:lnTo>
                          <a:pt x="324" y="135280"/>
                        </a:lnTo>
                        <a:cubicBezTo>
                          <a:pt x="-299" y="136296"/>
                          <a:pt x="13" y="137625"/>
                          <a:pt x="949" y="138328"/>
                        </a:cubicBezTo>
                        <a:cubicBezTo>
                          <a:pt x="8513" y="143877"/>
                          <a:pt x="17404" y="148488"/>
                          <a:pt x="27464" y="152083"/>
                        </a:cubicBezTo>
                        <a:cubicBezTo>
                          <a:pt x="37525" y="155678"/>
                          <a:pt x="47819" y="157553"/>
                          <a:pt x="58035" y="157553"/>
                        </a:cubicBezTo>
                        <a:cubicBezTo>
                          <a:pt x="65366" y="157553"/>
                          <a:pt x="72463" y="156772"/>
                          <a:pt x="79170" y="155287"/>
                        </a:cubicBezTo>
                        <a:cubicBezTo>
                          <a:pt x="85955" y="153724"/>
                          <a:pt x="92038" y="151223"/>
                          <a:pt x="97263" y="147706"/>
                        </a:cubicBezTo>
                        <a:cubicBezTo>
                          <a:pt x="102566" y="144189"/>
                          <a:pt x="106856" y="139422"/>
                          <a:pt x="110053" y="133639"/>
                        </a:cubicBezTo>
                        <a:cubicBezTo>
                          <a:pt x="113251" y="127856"/>
                          <a:pt x="114888" y="120509"/>
                          <a:pt x="114888" y="111991"/>
                        </a:cubicBezTo>
                        <a:cubicBezTo>
                          <a:pt x="114888" y="104801"/>
                          <a:pt x="113797" y="98627"/>
                          <a:pt x="111691" y="93469"/>
                        </a:cubicBezTo>
                      </a:path>
                    </a:pathLst>
                  </a:custGeom>
                  <a:solidFill>
                    <a:schemeClr val="bg1"/>
                  </a:solidFill>
                  <a:ln w="7788" cap="flat">
                    <a:noFill/>
                    <a:prstDash val="solid"/>
                    <a:miter/>
                  </a:ln>
                </p:spPr>
                <p:txBody>
                  <a:bodyPr rtlCol="0" anchor="ctr"/>
                  <a:lstStyle/>
                  <a:p>
                    <a:endParaRPr lang="en-IS"/>
                  </a:p>
                </p:txBody>
              </p:sp>
              <p:sp>
                <p:nvSpPr>
                  <p:cNvPr id="39" name="Freeform 38">
                    <a:extLst>
                      <a:ext uri="{FF2B5EF4-FFF2-40B4-BE49-F238E27FC236}">
                        <a16:creationId xmlns:a16="http://schemas.microsoft.com/office/drawing/2014/main" id="{B670126F-2A87-F5C0-CA30-A3F2DC7303DE}"/>
                      </a:ext>
                    </a:extLst>
                  </p:cNvPr>
                  <p:cNvSpPr/>
                  <p:nvPr/>
                </p:nvSpPr>
                <p:spPr>
                  <a:xfrm>
                    <a:off x="2210007" y="1952481"/>
                    <a:ext cx="134372" cy="157709"/>
                  </a:xfrm>
                  <a:custGeom>
                    <a:avLst/>
                    <a:gdLst>
                      <a:gd name="connsiteX0" fmla="*/ 93975 w 134372"/>
                      <a:gd name="connsiteY0" fmla="*/ 110037 h 157709"/>
                      <a:gd name="connsiteX1" fmla="*/ 67147 w 134372"/>
                      <a:gd name="connsiteY1" fmla="*/ 125667 h 157709"/>
                      <a:gd name="connsiteX2" fmla="*/ 43205 w 134372"/>
                      <a:gd name="connsiteY2" fmla="*/ 114101 h 157709"/>
                      <a:gd name="connsiteX3" fmla="*/ 32443 w 134372"/>
                      <a:gd name="connsiteY3" fmla="*/ 78777 h 157709"/>
                      <a:gd name="connsiteX4" fmla="*/ 42425 w 134372"/>
                      <a:gd name="connsiteY4" fmla="*/ 44390 h 157709"/>
                      <a:gd name="connsiteX5" fmla="*/ 67147 w 134372"/>
                      <a:gd name="connsiteY5" fmla="*/ 31886 h 157709"/>
                      <a:gd name="connsiteX6" fmla="*/ 92805 w 134372"/>
                      <a:gd name="connsiteY6" fmla="*/ 45719 h 157709"/>
                      <a:gd name="connsiteX7" fmla="*/ 101852 w 134372"/>
                      <a:gd name="connsiteY7" fmla="*/ 78777 h 157709"/>
                      <a:gd name="connsiteX8" fmla="*/ 93975 w 134372"/>
                      <a:gd name="connsiteY8" fmla="*/ 110115 h 157709"/>
                      <a:gd name="connsiteX9" fmla="*/ 67147 w 134372"/>
                      <a:gd name="connsiteY9" fmla="*/ 0 h 157709"/>
                      <a:gd name="connsiteX10" fmla="*/ 19263 w 134372"/>
                      <a:gd name="connsiteY10" fmla="*/ 21101 h 157709"/>
                      <a:gd name="connsiteX11" fmla="*/ 0 w 134372"/>
                      <a:gd name="connsiteY11" fmla="*/ 78855 h 157709"/>
                      <a:gd name="connsiteX12" fmla="*/ 20823 w 134372"/>
                      <a:gd name="connsiteY12" fmla="*/ 138250 h 157709"/>
                      <a:gd name="connsiteX13" fmla="*/ 67225 w 134372"/>
                      <a:gd name="connsiteY13" fmla="*/ 157710 h 157709"/>
                      <a:gd name="connsiteX14" fmla="*/ 119165 w 134372"/>
                      <a:gd name="connsiteY14" fmla="*/ 131529 h 157709"/>
                      <a:gd name="connsiteX15" fmla="*/ 134373 w 134372"/>
                      <a:gd name="connsiteY15" fmla="*/ 78933 h 157709"/>
                      <a:gd name="connsiteX16" fmla="*/ 116903 w 134372"/>
                      <a:gd name="connsiteY16" fmla="*/ 23367 h 157709"/>
                      <a:gd name="connsiteX17" fmla="*/ 67147 w 134372"/>
                      <a:gd name="connsiteY17" fmla="*/ 78 h 157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4372" h="157709">
                        <a:moveTo>
                          <a:pt x="93975" y="110037"/>
                        </a:moveTo>
                        <a:cubicBezTo>
                          <a:pt x="87580" y="119884"/>
                          <a:pt x="77598" y="125667"/>
                          <a:pt x="67147" y="125667"/>
                        </a:cubicBezTo>
                        <a:cubicBezTo>
                          <a:pt x="58101" y="125667"/>
                          <a:pt x="49366" y="121760"/>
                          <a:pt x="43205" y="114101"/>
                        </a:cubicBezTo>
                        <a:cubicBezTo>
                          <a:pt x="36264" y="105504"/>
                          <a:pt x="32443" y="92453"/>
                          <a:pt x="32443" y="78777"/>
                        </a:cubicBezTo>
                        <a:cubicBezTo>
                          <a:pt x="32443" y="65100"/>
                          <a:pt x="35796" y="52909"/>
                          <a:pt x="42425" y="44390"/>
                        </a:cubicBezTo>
                        <a:cubicBezTo>
                          <a:pt x="48664" y="36262"/>
                          <a:pt x="57867" y="31886"/>
                          <a:pt x="67147" y="31886"/>
                        </a:cubicBezTo>
                        <a:cubicBezTo>
                          <a:pt x="77052" y="31886"/>
                          <a:pt x="86488" y="36809"/>
                          <a:pt x="92805" y="45719"/>
                        </a:cubicBezTo>
                        <a:cubicBezTo>
                          <a:pt x="98732" y="54159"/>
                          <a:pt x="101852" y="66272"/>
                          <a:pt x="101852" y="78777"/>
                        </a:cubicBezTo>
                        <a:cubicBezTo>
                          <a:pt x="101852" y="90577"/>
                          <a:pt x="99278" y="101831"/>
                          <a:pt x="93975" y="110115"/>
                        </a:cubicBezTo>
                        <a:moveTo>
                          <a:pt x="67147" y="0"/>
                        </a:moveTo>
                        <a:cubicBezTo>
                          <a:pt x="49054" y="0"/>
                          <a:pt x="31351" y="7503"/>
                          <a:pt x="19263" y="21101"/>
                        </a:cubicBezTo>
                        <a:cubicBezTo>
                          <a:pt x="6551" y="35481"/>
                          <a:pt x="0" y="56503"/>
                          <a:pt x="0" y="78855"/>
                        </a:cubicBezTo>
                        <a:cubicBezTo>
                          <a:pt x="0" y="101206"/>
                          <a:pt x="7409" y="123792"/>
                          <a:pt x="20823" y="138250"/>
                        </a:cubicBezTo>
                        <a:cubicBezTo>
                          <a:pt x="32755" y="151145"/>
                          <a:pt x="49678" y="157710"/>
                          <a:pt x="67225" y="157710"/>
                        </a:cubicBezTo>
                        <a:cubicBezTo>
                          <a:pt x="87424" y="157710"/>
                          <a:pt x="106843" y="148097"/>
                          <a:pt x="119165" y="131529"/>
                        </a:cubicBezTo>
                        <a:cubicBezTo>
                          <a:pt x="129459" y="117696"/>
                          <a:pt x="134373" y="98705"/>
                          <a:pt x="134373" y="78933"/>
                        </a:cubicBezTo>
                        <a:cubicBezTo>
                          <a:pt x="134373" y="57832"/>
                          <a:pt x="128446" y="37513"/>
                          <a:pt x="116903" y="23367"/>
                        </a:cubicBezTo>
                        <a:cubicBezTo>
                          <a:pt x="104659" y="8284"/>
                          <a:pt x="86332" y="78"/>
                          <a:pt x="67147" y="78"/>
                        </a:cubicBezTo>
                      </a:path>
                    </a:pathLst>
                  </a:custGeom>
                  <a:solidFill>
                    <a:schemeClr val="bg1"/>
                  </a:solidFill>
                  <a:ln w="7788" cap="flat">
                    <a:noFill/>
                    <a:prstDash val="solid"/>
                    <a:miter/>
                  </a:ln>
                </p:spPr>
                <p:txBody>
                  <a:bodyPr rtlCol="0" anchor="ctr"/>
                  <a:lstStyle/>
                  <a:p>
                    <a:endParaRPr lang="en-IS"/>
                  </a:p>
                </p:txBody>
              </p:sp>
            </p:grpSp>
            <p:sp>
              <p:nvSpPr>
                <p:cNvPr id="34" name="Freeform 33">
                  <a:extLst>
                    <a:ext uri="{FF2B5EF4-FFF2-40B4-BE49-F238E27FC236}">
                      <a16:creationId xmlns:a16="http://schemas.microsoft.com/office/drawing/2014/main" id="{6E5C3BDA-F9E2-44B5-049D-065AD4C8D58F}"/>
                    </a:ext>
                  </a:extLst>
                </p:cNvPr>
                <p:cNvSpPr/>
                <p:nvPr/>
              </p:nvSpPr>
              <p:spPr>
                <a:xfrm>
                  <a:off x="2246193" y="1898869"/>
                  <a:ext cx="61922" cy="31260"/>
                </a:xfrm>
                <a:custGeom>
                  <a:avLst/>
                  <a:gdLst>
                    <a:gd name="connsiteX0" fmla="*/ 30961 w 61922"/>
                    <a:gd name="connsiteY0" fmla="*/ 0 h 31260"/>
                    <a:gd name="connsiteX1" fmla="*/ 0 w 61922"/>
                    <a:gd name="connsiteY1" fmla="*/ 31261 h 31260"/>
                    <a:gd name="connsiteX2" fmla="*/ 61922 w 61922"/>
                    <a:gd name="connsiteY2" fmla="*/ 31261 h 31260"/>
                    <a:gd name="connsiteX3" fmla="*/ 30961 w 61922"/>
                    <a:gd name="connsiteY3" fmla="*/ 0 h 31260"/>
                  </a:gdLst>
                  <a:ahLst/>
                  <a:cxnLst>
                    <a:cxn ang="0">
                      <a:pos x="connsiteX0" y="connsiteY0"/>
                    </a:cxn>
                    <a:cxn ang="0">
                      <a:pos x="connsiteX1" y="connsiteY1"/>
                    </a:cxn>
                    <a:cxn ang="0">
                      <a:pos x="connsiteX2" y="connsiteY2"/>
                    </a:cxn>
                    <a:cxn ang="0">
                      <a:pos x="connsiteX3" y="connsiteY3"/>
                    </a:cxn>
                  </a:cxnLst>
                  <a:rect l="l" t="t" r="r" b="b"/>
                  <a:pathLst>
                    <a:path w="61922" h="31260">
                      <a:moveTo>
                        <a:pt x="30961" y="0"/>
                      </a:moveTo>
                      <a:lnTo>
                        <a:pt x="0" y="31261"/>
                      </a:lnTo>
                      <a:lnTo>
                        <a:pt x="61922" y="31261"/>
                      </a:lnTo>
                      <a:lnTo>
                        <a:pt x="30961" y="0"/>
                      </a:lnTo>
                      <a:close/>
                    </a:path>
                  </a:pathLst>
                </a:custGeom>
                <a:solidFill>
                  <a:srgbClr val="BED900"/>
                </a:solidFill>
                <a:ln w="7788" cap="flat">
                  <a:noFill/>
                  <a:prstDash val="solid"/>
                  <a:miter/>
                </a:ln>
              </p:spPr>
              <p:txBody>
                <a:bodyPr rtlCol="0" anchor="ctr"/>
                <a:lstStyle/>
                <a:p>
                  <a:endParaRPr lang="en-IS" dirty="0"/>
                </a:p>
              </p:txBody>
            </p:sp>
          </p:grpSp>
        </p:grpSp>
      </p:grpSp>
      <p:pic>
        <p:nvPicPr>
          <p:cNvPr id="65" name="Graphic 64">
            <a:extLst>
              <a:ext uri="{FF2B5EF4-FFF2-40B4-BE49-F238E27FC236}">
                <a16:creationId xmlns:a16="http://schemas.microsoft.com/office/drawing/2014/main" id="{AA3D5E17-D18A-7AF5-28F1-66DA6C0352D3}"/>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6382523" y="844036"/>
            <a:ext cx="5405520" cy="5405520"/>
          </a:xfrm>
          <a:prstGeom prst="rect">
            <a:avLst/>
          </a:prstGeom>
        </p:spPr>
      </p:pic>
      <p:sp>
        <p:nvSpPr>
          <p:cNvPr id="5" name="Freeform 4">
            <a:extLst>
              <a:ext uri="{FF2B5EF4-FFF2-40B4-BE49-F238E27FC236}">
                <a16:creationId xmlns:a16="http://schemas.microsoft.com/office/drawing/2014/main" id="{CF8ACA3E-3F01-511F-E750-8D7D5A203E26}"/>
              </a:ext>
            </a:extLst>
          </p:cNvPr>
          <p:cNvSpPr/>
          <p:nvPr/>
        </p:nvSpPr>
        <p:spPr>
          <a:xfrm>
            <a:off x="7733794" y="2042460"/>
            <a:ext cx="2702978" cy="3008672"/>
          </a:xfrm>
          <a:custGeom>
            <a:avLst/>
            <a:gdLst>
              <a:gd name="connsiteX0" fmla="*/ 2582846 w 2702978"/>
              <a:gd name="connsiteY0" fmla="*/ 0 h 3008672"/>
              <a:gd name="connsiteX1" fmla="*/ 2702978 w 2702978"/>
              <a:gd name="connsiteY1" fmla="*/ 120347 h 3008672"/>
              <a:gd name="connsiteX2" fmla="*/ 2702978 w 2702978"/>
              <a:gd name="connsiteY2" fmla="*/ 2888325 h 3008672"/>
              <a:gd name="connsiteX3" fmla="*/ 2582846 w 2702978"/>
              <a:gd name="connsiteY3" fmla="*/ 3008672 h 3008672"/>
              <a:gd name="connsiteX4" fmla="*/ 120132 w 2702978"/>
              <a:gd name="connsiteY4" fmla="*/ 3008672 h 3008672"/>
              <a:gd name="connsiteX5" fmla="*/ 0 w 2702978"/>
              <a:gd name="connsiteY5" fmla="*/ 2888325 h 3008672"/>
              <a:gd name="connsiteX6" fmla="*/ 0 w 2702978"/>
              <a:gd name="connsiteY6" fmla="*/ 120347 h 3008672"/>
              <a:gd name="connsiteX7" fmla="*/ 120132 w 2702978"/>
              <a:gd name="connsiteY7" fmla="*/ 0 h 3008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702978" h="3008672">
                <a:moveTo>
                  <a:pt x="2582846" y="0"/>
                </a:moveTo>
                <a:cubicBezTo>
                  <a:pt x="2649193" y="0"/>
                  <a:pt x="2702978" y="53881"/>
                  <a:pt x="2702978" y="120347"/>
                </a:cubicBezTo>
                <a:lnTo>
                  <a:pt x="2702978" y="2888325"/>
                </a:lnTo>
                <a:cubicBezTo>
                  <a:pt x="2702978" y="2954791"/>
                  <a:pt x="2649193" y="3008672"/>
                  <a:pt x="2582846" y="3008672"/>
                </a:cubicBezTo>
                <a:lnTo>
                  <a:pt x="120132" y="3008672"/>
                </a:lnTo>
                <a:cubicBezTo>
                  <a:pt x="53785" y="3008672"/>
                  <a:pt x="0" y="2954791"/>
                  <a:pt x="0" y="2888325"/>
                </a:cubicBezTo>
                <a:lnTo>
                  <a:pt x="0" y="120347"/>
                </a:lnTo>
                <a:cubicBezTo>
                  <a:pt x="0" y="53881"/>
                  <a:pt x="53785" y="0"/>
                  <a:pt x="120132" y="0"/>
                </a:cubicBezTo>
                <a:close/>
              </a:path>
            </a:pathLst>
          </a:custGeom>
          <a:solidFill>
            <a:schemeClr val="bg1"/>
          </a:solidFill>
          <a:ln w="0" cap="flat">
            <a:noFill/>
            <a:prstDash val="solid"/>
            <a:miter/>
          </a:ln>
          <a:effectLst>
            <a:outerShdw blurRad="165100" dist="127000" dir="5400000" algn="ctr" rotWithShape="0">
              <a:srgbClr val="000000">
                <a:alpha val="19850"/>
              </a:srgbClr>
            </a:outerShdw>
          </a:effectLst>
        </p:spPr>
        <p:txBody>
          <a:bodyPr rtlCol="0" anchor="ctr"/>
          <a:lstStyle/>
          <a:p>
            <a:endParaRPr lang="en-IS"/>
          </a:p>
        </p:txBody>
      </p:sp>
      <p:grpSp>
        <p:nvGrpSpPr>
          <p:cNvPr id="6" name="Graphic 2">
            <a:extLst>
              <a:ext uri="{FF2B5EF4-FFF2-40B4-BE49-F238E27FC236}">
                <a16:creationId xmlns:a16="http://schemas.microsoft.com/office/drawing/2014/main" id="{49C2019A-17C3-E812-2990-1707F269541D}"/>
              </a:ext>
            </a:extLst>
          </p:cNvPr>
          <p:cNvGrpSpPr/>
          <p:nvPr/>
        </p:nvGrpSpPr>
        <p:grpSpPr>
          <a:xfrm>
            <a:off x="8233664" y="2504230"/>
            <a:ext cx="1703464" cy="2085611"/>
            <a:chOff x="8233664" y="2504230"/>
            <a:chExt cx="1703464" cy="2085611"/>
          </a:xfrm>
          <a:solidFill>
            <a:srgbClr val="341D5B"/>
          </a:solidFill>
        </p:grpSpPr>
        <p:sp>
          <p:nvSpPr>
            <p:cNvPr id="7" name="Freeform 6">
              <a:extLst>
                <a:ext uri="{FF2B5EF4-FFF2-40B4-BE49-F238E27FC236}">
                  <a16:creationId xmlns:a16="http://schemas.microsoft.com/office/drawing/2014/main" id="{ED8AD917-F889-5202-933D-5624B72DF3BF}"/>
                </a:ext>
              </a:extLst>
            </p:cNvPr>
            <p:cNvSpPr/>
            <p:nvPr/>
          </p:nvSpPr>
          <p:spPr>
            <a:xfrm>
              <a:off x="9394023" y="3935035"/>
              <a:ext cx="541917" cy="654446"/>
            </a:xfrm>
            <a:custGeom>
              <a:avLst/>
              <a:gdLst>
                <a:gd name="connsiteX0" fmla="*/ 481851 w 541917"/>
                <a:gd name="connsiteY0" fmla="*/ 0 h 654446"/>
                <a:gd name="connsiteX1" fmla="*/ 541917 w 541917"/>
                <a:gd name="connsiteY1" fmla="*/ 60173 h 654446"/>
                <a:gd name="connsiteX2" fmla="*/ 541917 w 541917"/>
                <a:gd name="connsiteY2" fmla="*/ 594273 h 654446"/>
                <a:gd name="connsiteX3" fmla="*/ 481851 w 541917"/>
                <a:gd name="connsiteY3" fmla="*/ 654446 h 654446"/>
                <a:gd name="connsiteX4" fmla="*/ 60066 w 541917"/>
                <a:gd name="connsiteY4" fmla="*/ 654446 h 654446"/>
                <a:gd name="connsiteX5" fmla="*/ 0 w 541917"/>
                <a:gd name="connsiteY5" fmla="*/ 594273 h 654446"/>
                <a:gd name="connsiteX6" fmla="*/ 0 w 541917"/>
                <a:gd name="connsiteY6" fmla="*/ 60173 h 654446"/>
                <a:gd name="connsiteX7" fmla="*/ 60066 w 541917"/>
                <a:gd name="connsiteY7" fmla="*/ 0 h 654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1917" h="654446">
                  <a:moveTo>
                    <a:pt x="481851" y="0"/>
                  </a:moveTo>
                  <a:cubicBezTo>
                    <a:pt x="515025" y="0"/>
                    <a:pt x="541917" y="26940"/>
                    <a:pt x="541917" y="60173"/>
                  </a:cubicBezTo>
                  <a:lnTo>
                    <a:pt x="541917" y="594273"/>
                  </a:lnTo>
                  <a:cubicBezTo>
                    <a:pt x="541917" y="627506"/>
                    <a:pt x="515025" y="654446"/>
                    <a:pt x="481851" y="654446"/>
                  </a:cubicBezTo>
                  <a:lnTo>
                    <a:pt x="60066" y="654446"/>
                  </a:lnTo>
                  <a:cubicBezTo>
                    <a:pt x="26892" y="654446"/>
                    <a:pt x="0" y="627506"/>
                    <a:pt x="0" y="594273"/>
                  </a:cubicBezTo>
                  <a:lnTo>
                    <a:pt x="0" y="60173"/>
                  </a:lnTo>
                  <a:cubicBezTo>
                    <a:pt x="0" y="26940"/>
                    <a:pt x="26892" y="0"/>
                    <a:pt x="60066" y="0"/>
                  </a:cubicBezTo>
                  <a:close/>
                </a:path>
              </a:pathLst>
            </a:custGeom>
            <a:grpFill/>
            <a:ln w="0" cap="flat">
              <a:noFill/>
              <a:prstDash val="solid"/>
              <a:miter/>
            </a:ln>
          </p:spPr>
          <p:txBody>
            <a:bodyPr rtlCol="0" anchor="ctr"/>
            <a:lstStyle/>
            <a:p>
              <a:endParaRPr lang="en-IS"/>
            </a:p>
          </p:txBody>
        </p:sp>
        <p:grpSp>
          <p:nvGrpSpPr>
            <p:cNvPr id="8" name="Graphic 2">
              <a:extLst>
                <a:ext uri="{FF2B5EF4-FFF2-40B4-BE49-F238E27FC236}">
                  <a16:creationId xmlns:a16="http://schemas.microsoft.com/office/drawing/2014/main" id="{2BE48FC4-BC63-7761-8940-12C93A80AA7C}"/>
                </a:ext>
              </a:extLst>
            </p:cNvPr>
            <p:cNvGrpSpPr/>
            <p:nvPr/>
          </p:nvGrpSpPr>
          <p:grpSpPr>
            <a:xfrm>
              <a:off x="9534337" y="4065972"/>
              <a:ext cx="261167" cy="392451"/>
              <a:chOff x="9534337" y="4065972"/>
              <a:chExt cx="261167" cy="392451"/>
            </a:xfrm>
            <a:grpFill/>
          </p:grpSpPr>
          <p:sp>
            <p:nvSpPr>
              <p:cNvPr id="9" name="Freeform 8">
                <a:extLst>
                  <a:ext uri="{FF2B5EF4-FFF2-40B4-BE49-F238E27FC236}">
                    <a16:creationId xmlns:a16="http://schemas.microsoft.com/office/drawing/2014/main" id="{82A11AD6-4864-BB01-EC92-5B3F1AF29C48}"/>
                  </a:ext>
                </a:extLst>
              </p:cNvPr>
              <p:cNvSpPr/>
              <p:nvPr/>
            </p:nvSpPr>
            <p:spPr>
              <a:xfrm>
                <a:off x="9534337" y="4065972"/>
                <a:ext cx="110762" cy="168966"/>
              </a:xfrm>
              <a:custGeom>
                <a:avLst/>
                <a:gdLst>
                  <a:gd name="connsiteX0" fmla="*/ 63190 w 110762"/>
                  <a:gd name="connsiteY0" fmla="*/ 59692 h 168966"/>
                  <a:gd name="connsiteX1" fmla="*/ 38683 w 110762"/>
                  <a:gd name="connsiteY1" fmla="*/ 41399 h 168966"/>
                  <a:gd name="connsiteX2" fmla="*/ 240 w 110762"/>
                  <a:gd name="connsiteY2" fmla="*/ 58609 h 168966"/>
                  <a:gd name="connsiteX3" fmla="*/ 240 w 110762"/>
                  <a:gd name="connsiteY3" fmla="*/ 14682 h 168966"/>
                  <a:gd name="connsiteX4" fmla="*/ 47332 w 110762"/>
                  <a:gd name="connsiteY4" fmla="*/ 0 h 168966"/>
                  <a:gd name="connsiteX5" fmla="*/ 108720 w 110762"/>
                  <a:gd name="connsiteY5" fmla="*/ 53675 h 168966"/>
                  <a:gd name="connsiteX6" fmla="*/ 88778 w 110762"/>
                  <a:gd name="connsiteY6" fmla="*/ 98444 h 168966"/>
                  <a:gd name="connsiteX7" fmla="*/ 59105 w 110762"/>
                  <a:gd name="connsiteY7" fmla="*/ 129975 h 168966"/>
                  <a:gd name="connsiteX8" fmla="*/ 110762 w 110762"/>
                  <a:gd name="connsiteY8" fmla="*/ 129975 h 168966"/>
                  <a:gd name="connsiteX9" fmla="*/ 110762 w 110762"/>
                  <a:gd name="connsiteY9" fmla="*/ 168967 h 168966"/>
                  <a:gd name="connsiteX10" fmla="*/ 0 w 110762"/>
                  <a:gd name="connsiteY10" fmla="*/ 168967 h 168966"/>
                  <a:gd name="connsiteX11" fmla="*/ 0 w 110762"/>
                  <a:gd name="connsiteY11" fmla="*/ 139963 h 168966"/>
                  <a:gd name="connsiteX12" fmla="*/ 54900 w 110762"/>
                  <a:gd name="connsiteY12" fmla="*/ 78948 h 168966"/>
                  <a:gd name="connsiteX13" fmla="*/ 63190 w 110762"/>
                  <a:gd name="connsiteY13" fmla="*/ 59692 h 168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0762" h="168966">
                    <a:moveTo>
                      <a:pt x="63190" y="59692"/>
                    </a:moveTo>
                    <a:cubicBezTo>
                      <a:pt x="63190" y="49222"/>
                      <a:pt x="54900" y="41399"/>
                      <a:pt x="38683" y="41399"/>
                    </a:cubicBezTo>
                    <a:cubicBezTo>
                      <a:pt x="25468" y="41399"/>
                      <a:pt x="12494" y="46334"/>
                      <a:pt x="240" y="58609"/>
                    </a:cubicBezTo>
                    <a:lnTo>
                      <a:pt x="240" y="14682"/>
                    </a:lnTo>
                    <a:cubicBezTo>
                      <a:pt x="14416" y="4934"/>
                      <a:pt x="30634" y="0"/>
                      <a:pt x="47332" y="0"/>
                    </a:cubicBezTo>
                    <a:cubicBezTo>
                      <a:pt x="80729" y="0"/>
                      <a:pt x="108720" y="19256"/>
                      <a:pt x="108720" y="53675"/>
                    </a:cubicBezTo>
                    <a:cubicBezTo>
                      <a:pt x="108720" y="70644"/>
                      <a:pt x="100190" y="84965"/>
                      <a:pt x="88778" y="98444"/>
                    </a:cubicBezTo>
                    <a:lnTo>
                      <a:pt x="59105" y="129975"/>
                    </a:lnTo>
                    <a:lnTo>
                      <a:pt x="110762" y="129975"/>
                    </a:lnTo>
                    <a:lnTo>
                      <a:pt x="110762" y="168967"/>
                    </a:lnTo>
                    <a:lnTo>
                      <a:pt x="0" y="168967"/>
                    </a:lnTo>
                    <a:lnTo>
                      <a:pt x="0" y="139963"/>
                    </a:lnTo>
                    <a:lnTo>
                      <a:pt x="54900" y="78948"/>
                    </a:lnTo>
                    <a:cubicBezTo>
                      <a:pt x="60667" y="72449"/>
                      <a:pt x="63190" y="65950"/>
                      <a:pt x="63190" y="59692"/>
                    </a:cubicBezTo>
                    <a:close/>
                  </a:path>
                </a:pathLst>
              </a:custGeom>
              <a:solidFill>
                <a:schemeClr val="bg1"/>
              </a:solidFill>
              <a:ln w="0" cap="flat">
                <a:noFill/>
                <a:prstDash val="solid"/>
                <a:miter/>
              </a:ln>
            </p:spPr>
            <p:txBody>
              <a:bodyPr rtlCol="0" anchor="ctr"/>
              <a:lstStyle/>
              <a:p>
                <a:endParaRPr lang="en-IS"/>
              </a:p>
            </p:txBody>
          </p:sp>
          <p:sp>
            <p:nvSpPr>
              <p:cNvPr id="10" name="Freeform 9">
                <a:extLst>
                  <a:ext uri="{FF2B5EF4-FFF2-40B4-BE49-F238E27FC236}">
                    <a16:creationId xmlns:a16="http://schemas.microsoft.com/office/drawing/2014/main" id="{DF7C4AFB-911D-6935-A69A-4931BC226C56}"/>
                  </a:ext>
                </a:extLst>
              </p:cNvPr>
              <p:cNvSpPr/>
              <p:nvPr/>
            </p:nvSpPr>
            <p:spPr>
              <a:xfrm>
                <a:off x="9661677" y="4065972"/>
                <a:ext cx="133827" cy="171855"/>
              </a:xfrm>
              <a:custGeom>
                <a:avLst/>
                <a:gdLst>
                  <a:gd name="connsiteX0" fmla="*/ 0 w 133827"/>
                  <a:gd name="connsiteY0" fmla="*/ 85928 h 171855"/>
                  <a:gd name="connsiteX1" fmla="*/ 66914 w 133827"/>
                  <a:gd name="connsiteY1" fmla="*/ 0 h 171855"/>
                  <a:gd name="connsiteX2" fmla="*/ 133827 w 133827"/>
                  <a:gd name="connsiteY2" fmla="*/ 85928 h 171855"/>
                  <a:gd name="connsiteX3" fmla="*/ 66914 w 133827"/>
                  <a:gd name="connsiteY3" fmla="*/ 171855 h 171855"/>
                  <a:gd name="connsiteX4" fmla="*/ 0 w 133827"/>
                  <a:gd name="connsiteY4" fmla="*/ 85928 h 171855"/>
                  <a:gd name="connsiteX5" fmla="*/ 66914 w 133827"/>
                  <a:gd name="connsiteY5" fmla="*/ 132382 h 171855"/>
                  <a:gd name="connsiteX6" fmla="*/ 90820 w 133827"/>
                  <a:gd name="connsiteY6" fmla="*/ 85928 h 171855"/>
                  <a:gd name="connsiteX7" fmla="*/ 66914 w 133827"/>
                  <a:gd name="connsiteY7" fmla="*/ 39474 h 171855"/>
                  <a:gd name="connsiteX8" fmla="*/ 43248 w 133827"/>
                  <a:gd name="connsiteY8" fmla="*/ 85928 h 171855"/>
                  <a:gd name="connsiteX9" fmla="*/ 66914 w 133827"/>
                  <a:gd name="connsiteY9" fmla="*/ 132382 h 171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3827" h="171855">
                    <a:moveTo>
                      <a:pt x="0" y="85928"/>
                    </a:moveTo>
                    <a:cubicBezTo>
                      <a:pt x="0" y="37909"/>
                      <a:pt x="18260" y="0"/>
                      <a:pt x="66914" y="0"/>
                    </a:cubicBezTo>
                    <a:cubicBezTo>
                      <a:pt x="115567" y="0"/>
                      <a:pt x="133827" y="37789"/>
                      <a:pt x="133827" y="85928"/>
                    </a:cubicBezTo>
                    <a:cubicBezTo>
                      <a:pt x="133827" y="134066"/>
                      <a:pt x="115567" y="171855"/>
                      <a:pt x="66914" y="171855"/>
                    </a:cubicBezTo>
                    <a:cubicBezTo>
                      <a:pt x="18260" y="171855"/>
                      <a:pt x="0" y="134427"/>
                      <a:pt x="0" y="85928"/>
                    </a:cubicBezTo>
                    <a:close/>
                    <a:moveTo>
                      <a:pt x="66914" y="132382"/>
                    </a:moveTo>
                    <a:cubicBezTo>
                      <a:pt x="86135" y="132382"/>
                      <a:pt x="90820" y="112163"/>
                      <a:pt x="90820" y="85928"/>
                    </a:cubicBezTo>
                    <a:cubicBezTo>
                      <a:pt x="90820" y="59692"/>
                      <a:pt x="86135" y="39474"/>
                      <a:pt x="66914" y="39474"/>
                    </a:cubicBezTo>
                    <a:cubicBezTo>
                      <a:pt x="47693" y="39474"/>
                      <a:pt x="43248" y="60173"/>
                      <a:pt x="43248" y="85928"/>
                    </a:cubicBezTo>
                    <a:cubicBezTo>
                      <a:pt x="43248" y="111682"/>
                      <a:pt x="47693" y="132382"/>
                      <a:pt x="66914" y="132382"/>
                    </a:cubicBezTo>
                    <a:close/>
                  </a:path>
                </a:pathLst>
              </a:custGeom>
              <a:solidFill>
                <a:schemeClr val="bg1"/>
              </a:solidFill>
              <a:ln w="0" cap="flat">
                <a:noFill/>
                <a:prstDash val="solid"/>
                <a:miter/>
              </a:ln>
            </p:spPr>
            <p:txBody>
              <a:bodyPr rtlCol="0" anchor="ctr"/>
              <a:lstStyle/>
              <a:p>
                <a:endParaRPr lang="en-IS"/>
              </a:p>
            </p:txBody>
          </p:sp>
          <p:sp>
            <p:nvSpPr>
              <p:cNvPr id="11" name="Freeform 10">
                <a:extLst>
                  <a:ext uri="{FF2B5EF4-FFF2-40B4-BE49-F238E27FC236}">
                    <a16:creationId xmlns:a16="http://schemas.microsoft.com/office/drawing/2014/main" id="{A0C09BF9-C7C0-427C-25A6-4DF8455228A3}"/>
                  </a:ext>
                </a:extLst>
              </p:cNvPr>
              <p:cNvSpPr/>
              <p:nvPr/>
            </p:nvSpPr>
            <p:spPr>
              <a:xfrm>
                <a:off x="9534337" y="4289456"/>
                <a:ext cx="110762" cy="168966"/>
              </a:xfrm>
              <a:custGeom>
                <a:avLst/>
                <a:gdLst>
                  <a:gd name="connsiteX0" fmla="*/ 63190 w 110762"/>
                  <a:gd name="connsiteY0" fmla="*/ 59692 h 168966"/>
                  <a:gd name="connsiteX1" fmla="*/ 38683 w 110762"/>
                  <a:gd name="connsiteY1" fmla="*/ 41399 h 168966"/>
                  <a:gd name="connsiteX2" fmla="*/ 240 w 110762"/>
                  <a:gd name="connsiteY2" fmla="*/ 58609 h 168966"/>
                  <a:gd name="connsiteX3" fmla="*/ 240 w 110762"/>
                  <a:gd name="connsiteY3" fmla="*/ 14682 h 168966"/>
                  <a:gd name="connsiteX4" fmla="*/ 47332 w 110762"/>
                  <a:gd name="connsiteY4" fmla="*/ 0 h 168966"/>
                  <a:gd name="connsiteX5" fmla="*/ 108720 w 110762"/>
                  <a:gd name="connsiteY5" fmla="*/ 53675 h 168966"/>
                  <a:gd name="connsiteX6" fmla="*/ 88778 w 110762"/>
                  <a:gd name="connsiteY6" fmla="*/ 98444 h 168966"/>
                  <a:gd name="connsiteX7" fmla="*/ 59105 w 110762"/>
                  <a:gd name="connsiteY7" fmla="*/ 129974 h 168966"/>
                  <a:gd name="connsiteX8" fmla="*/ 110762 w 110762"/>
                  <a:gd name="connsiteY8" fmla="*/ 129974 h 168966"/>
                  <a:gd name="connsiteX9" fmla="*/ 110762 w 110762"/>
                  <a:gd name="connsiteY9" fmla="*/ 168967 h 168966"/>
                  <a:gd name="connsiteX10" fmla="*/ 0 w 110762"/>
                  <a:gd name="connsiteY10" fmla="*/ 168967 h 168966"/>
                  <a:gd name="connsiteX11" fmla="*/ 0 w 110762"/>
                  <a:gd name="connsiteY11" fmla="*/ 139963 h 168966"/>
                  <a:gd name="connsiteX12" fmla="*/ 54900 w 110762"/>
                  <a:gd name="connsiteY12" fmla="*/ 78948 h 168966"/>
                  <a:gd name="connsiteX13" fmla="*/ 63190 w 110762"/>
                  <a:gd name="connsiteY13" fmla="*/ 59692 h 168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0762" h="168966">
                    <a:moveTo>
                      <a:pt x="63190" y="59692"/>
                    </a:moveTo>
                    <a:cubicBezTo>
                      <a:pt x="63190" y="49222"/>
                      <a:pt x="54900" y="41399"/>
                      <a:pt x="38683" y="41399"/>
                    </a:cubicBezTo>
                    <a:cubicBezTo>
                      <a:pt x="25468" y="41399"/>
                      <a:pt x="12494" y="46333"/>
                      <a:pt x="240" y="58609"/>
                    </a:cubicBezTo>
                    <a:lnTo>
                      <a:pt x="240" y="14682"/>
                    </a:lnTo>
                    <a:cubicBezTo>
                      <a:pt x="14416" y="4934"/>
                      <a:pt x="30634" y="0"/>
                      <a:pt x="47332" y="0"/>
                    </a:cubicBezTo>
                    <a:cubicBezTo>
                      <a:pt x="80729" y="0"/>
                      <a:pt x="108720" y="19255"/>
                      <a:pt x="108720" y="53675"/>
                    </a:cubicBezTo>
                    <a:cubicBezTo>
                      <a:pt x="108720" y="70644"/>
                      <a:pt x="100190" y="84965"/>
                      <a:pt x="88778" y="98444"/>
                    </a:cubicBezTo>
                    <a:lnTo>
                      <a:pt x="59105" y="129974"/>
                    </a:lnTo>
                    <a:lnTo>
                      <a:pt x="110762" y="129974"/>
                    </a:lnTo>
                    <a:lnTo>
                      <a:pt x="110762" y="168967"/>
                    </a:lnTo>
                    <a:lnTo>
                      <a:pt x="0" y="168967"/>
                    </a:lnTo>
                    <a:lnTo>
                      <a:pt x="0" y="139963"/>
                    </a:lnTo>
                    <a:lnTo>
                      <a:pt x="54900" y="78948"/>
                    </a:lnTo>
                    <a:cubicBezTo>
                      <a:pt x="60667" y="72449"/>
                      <a:pt x="63190" y="65950"/>
                      <a:pt x="63190" y="59692"/>
                    </a:cubicBezTo>
                    <a:close/>
                  </a:path>
                </a:pathLst>
              </a:custGeom>
              <a:solidFill>
                <a:schemeClr val="bg1"/>
              </a:solidFill>
              <a:ln w="0" cap="flat">
                <a:noFill/>
                <a:prstDash val="solid"/>
                <a:miter/>
              </a:ln>
            </p:spPr>
            <p:txBody>
              <a:bodyPr rtlCol="0" anchor="ctr"/>
              <a:lstStyle/>
              <a:p>
                <a:endParaRPr lang="en-IS"/>
              </a:p>
            </p:txBody>
          </p:sp>
          <p:sp>
            <p:nvSpPr>
              <p:cNvPr id="12" name="Freeform 11">
                <a:extLst>
                  <a:ext uri="{FF2B5EF4-FFF2-40B4-BE49-F238E27FC236}">
                    <a16:creationId xmlns:a16="http://schemas.microsoft.com/office/drawing/2014/main" id="{CC7F5B2E-C91E-AB9F-AC8B-B8AF1448ABF2}"/>
                  </a:ext>
                </a:extLst>
              </p:cNvPr>
              <p:cNvSpPr/>
              <p:nvPr/>
            </p:nvSpPr>
            <p:spPr>
              <a:xfrm>
                <a:off x="9656152" y="4292344"/>
                <a:ext cx="134908" cy="166078"/>
              </a:xfrm>
              <a:custGeom>
                <a:avLst/>
                <a:gdLst>
                  <a:gd name="connsiteX0" fmla="*/ 134789 w 134908"/>
                  <a:gd name="connsiteY0" fmla="*/ 128290 h 166078"/>
                  <a:gd name="connsiteX1" fmla="*/ 115087 w 134908"/>
                  <a:gd name="connsiteY1" fmla="*/ 128290 h 166078"/>
                  <a:gd name="connsiteX2" fmla="*/ 115087 w 134908"/>
                  <a:gd name="connsiteY2" fmla="*/ 166079 h 166078"/>
                  <a:gd name="connsiteX3" fmla="*/ 74122 w 134908"/>
                  <a:gd name="connsiteY3" fmla="*/ 166079 h 166078"/>
                  <a:gd name="connsiteX4" fmla="*/ 74122 w 134908"/>
                  <a:gd name="connsiteY4" fmla="*/ 128290 h 166078"/>
                  <a:gd name="connsiteX5" fmla="*/ 0 w 134908"/>
                  <a:gd name="connsiteY5" fmla="*/ 128290 h 166078"/>
                  <a:gd name="connsiteX6" fmla="*/ 0 w 134908"/>
                  <a:gd name="connsiteY6" fmla="*/ 103017 h 166078"/>
                  <a:gd name="connsiteX7" fmla="*/ 72800 w 134908"/>
                  <a:gd name="connsiteY7" fmla="*/ 0 h 166078"/>
                  <a:gd name="connsiteX8" fmla="*/ 114967 w 134908"/>
                  <a:gd name="connsiteY8" fmla="*/ 0 h 166078"/>
                  <a:gd name="connsiteX9" fmla="*/ 114967 w 134908"/>
                  <a:gd name="connsiteY9" fmla="*/ 93269 h 166078"/>
                  <a:gd name="connsiteX10" fmla="*/ 134909 w 134908"/>
                  <a:gd name="connsiteY10" fmla="*/ 93269 h 166078"/>
                  <a:gd name="connsiteX11" fmla="*/ 134909 w 134908"/>
                  <a:gd name="connsiteY11" fmla="*/ 128290 h 166078"/>
                  <a:gd name="connsiteX12" fmla="*/ 74122 w 134908"/>
                  <a:gd name="connsiteY12" fmla="*/ 93269 h 166078"/>
                  <a:gd name="connsiteX13" fmla="*/ 74122 w 134908"/>
                  <a:gd name="connsiteY13" fmla="*/ 48981 h 166078"/>
                  <a:gd name="connsiteX14" fmla="*/ 43728 w 134908"/>
                  <a:gd name="connsiteY14" fmla="*/ 93269 h 166078"/>
                  <a:gd name="connsiteX15" fmla="*/ 74122 w 134908"/>
                  <a:gd name="connsiteY15" fmla="*/ 93269 h 166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4908" h="166078">
                    <a:moveTo>
                      <a:pt x="134789" y="128290"/>
                    </a:moveTo>
                    <a:lnTo>
                      <a:pt x="115087" y="128290"/>
                    </a:lnTo>
                    <a:lnTo>
                      <a:pt x="115087" y="166079"/>
                    </a:lnTo>
                    <a:lnTo>
                      <a:pt x="74122" y="166079"/>
                    </a:lnTo>
                    <a:lnTo>
                      <a:pt x="74122" y="128290"/>
                    </a:lnTo>
                    <a:lnTo>
                      <a:pt x="0" y="128290"/>
                    </a:lnTo>
                    <a:lnTo>
                      <a:pt x="0" y="103017"/>
                    </a:lnTo>
                    <a:lnTo>
                      <a:pt x="72800" y="0"/>
                    </a:lnTo>
                    <a:lnTo>
                      <a:pt x="114967" y="0"/>
                    </a:lnTo>
                    <a:lnTo>
                      <a:pt x="114967" y="93269"/>
                    </a:lnTo>
                    <a:lnTo>
                      <a:pt x="134909" y="93269"/>
                    </a:lnTo>
                    <a:lnTo>
                      <a:pt x="134909" y="128290"/>
                    </a:lnTo>
                    <a:close/>
                    <a:moveTo>
                      <a:pt x="74122" y="93269"/>
                    </a:moveTo>
                    <a:lnTo>
                      <a:pt x="74122" y="48981"/>
                    </a:lnTo>
                    <a:lnTo>
                      <a:pt x="43728" y="93269"/>
                    </a:lnTo>
                    <a:lnTo>
                      <a:pt x="74122" y="93269"/>
                    </a:lnTo>
                    <a:close/>
                  </a:path>
                </a:pathLst>
              </a:custGeom>
              <a:solidFill>
                <a:schemeClr val="bg1"/>
              </a:solidFill>
              <a:ln w="0" cap="flat">
                <a:noFill/>
                <a:prstDash val="solid"/>
                <a:miter/>
              </a:ln>
            </p:spPr>
            <p:txBody>
              <a:bodyPr rtlCol="0" anchor="ctr"/>
              <a:lstStyle/>
              <a:p>
                <a:endParaRPr lang="en-IS"/>
              </a:p>
            </p:txBody>
          </p:sp>
        </p:grpSp>
        <p:grpSp>
          <p:nvGrpSpPr>
            <p:cNvPr id="13" name="Graphic 2">
              <a:extLst>
                <a:ext uri="{FF2B5EF4-FFF2-40B4-BE49-F238E27FC236}">
                  <a16:creationId xmlns:a16="http://schemas.microsoft.com/office/drawing/2014/main" id="{42A7D63C-148C-C49D-4EBC-6FC42606165B}"/>
                </a:ext>
              </a:extLst>
            </p:cNvPr>
            <p:cNvGrpSpPr/>
            <p:nvPr/>
          </p:nvGrpSpPr>
          <p:grpSpPr>
            <a:xfrm>
              <a:off x="8233664" y="2504230"/>
              <a:ext cx="1703464" cy="2085611"/>
              <a:chOff x="8233664" y="2504230"/>
              <a:chExt cx="1703464" cy="2085611"/>
            </a:xfrm>
            <a:grpFill/>
          </p:grpSpPr>
          <p:sp>
            <p:nvSpPr>
              <p:cNvPr id="14" name="Freeform 13">
                <a:extLst>
                  <a:ext uri="{FF2B5EF4-FFF2-40B4-BE49-F238E27FC236}">
                    <a16:creationId xmlns:a16="http://schemas.microsoft.com/office/drawing/2014/main" id="{11573870-38AD-36A8-1EB7-C2F6F5E86D4D}"/>
                  </a:ext>
                </a:extLst>
              </p:cNvPr>
              <p:cNvSpPr/>
              <p:nvPr/>
            </p:nvSpPr>
            <p:spPr>
              <a:xfrm>
                <a:off x="8233905" y="3832708"/>
                <a:ext cx="49254" cy="49493"/>
              </a:xfrm>
              <a:custGeom>
                <a:avLst/>
                <a:gdLst>
                  <a:gd name="connsiteX0" fmla="*/ 24627 w 49254"/>
                  <a:gd name="connsiteY0" fmla="*/ 49494 h 49493"/>
                  <a:gd name="connsiteX1" fmla="*/ 29432 w 49254"/>
                  <a:gd name="connsiteY1" fmla="*/ 49012 h 49493"/>
                  <a:gd name="connsiteX2" fmla="*/ 34118 w 49254"/>
                  <a:gd name="connsiteY2" fmla="*/ 47568 h 49493"/>
                  <a:gd name="connsiteX3" fmla="*/ 38322 w 49254"/>
                  <a:gd name="connsiteY3" fmla="*/ 45282 h 49493"/>
                  <a:gd name="connsiteX4" fmla="*/ 42166 w 49254"/>
                  <a:gd name="connsiteY4" fmla="*/ 42153 h 49493"/>
                  <a:gd name="connsiteX5" fmla="*/ 47452 w 49254"/>
                  <a:gd name="connsiteY5" fmla="*/ 34089 h 49493"/>
                  <a:gd name="connsiteX6" fmla="*/ 49254 w 49254"/>
                  <a:gd name="connsiteY6" fmla="*/ 24702 h 49493"/>
                  <a:gd name="connsiteX7" fmla="*/ 47452 w 49254"/>
                  <a:gd name="connsiteY7" fmla="*/ 15195 h 49493"/>
                  <a:gd name="connsiteX8" fmla="*/ 42166 w 49254"/>
                  <a:gd name="connsiteY8" fmla="*/ 7132 h 49493"/>
                  <a:gd name="connsiteX9" fmla="*/ 15137 w 49254"/>
                  <a:gd name="connsiteY9" fmla="*/ 1836 h 49493"/>
                  <a:gd name="connsiteX10" fmla="*/ 7208 w 49254"/>
                  <a:gd name="connsiteY10" fmla="*/ 7132 h 49493"/>
                  <a:gd name="connsiteX11" fmla="*/ 1802 w 49254"/>
                  <a:gd name="connsiteY11" fmla="*/ 15195 h 49493"/>
                  <a:gd name="connsiteX12" fmla="*/ 0 w 49254"/>
                  <a:gd name="connsiteY12" fmla="*/ 24702 h 49493"/>
                  <a:gd name="connsiteX13" fmla="*/ 1802 w 49254"/>
                  <a:gd name="connsiteY13" fmla="*/ 34089 h 49493"/>
                  <a:gd name="connsiteX14" fmla="*/ 7208 w 49254"/>
                  <a:gd name="connsiteY14" fmla="*/ 42153 h 49493"/>
                  <a:gd name="connsiteX15" fmla="*/ 24627 w 49254"/>
                  <a:gd name="connsiteY15" fmla="*/ 49494 h 49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9254" h="49493">
                    <a:moveTo>
                      <a:pt x="24627" y="49494"/>
                    </a:moveTo>
                    <a:cubicBezTo>
                      <a:pt x="26189" y="49494"/>
                      <a:pt x="27991" y="49253"/>
                      <a:pt x="29432" y="49012"/>
                    </a:cubicBezTo>
                    <a:cubicBezTo>
                      <a:pt x="30994" y="48651"/>
                      <a:pt x="32676" y="48170"/>
                      <a:pt x="34118" y="47568"/>
                    </a:cubicBezTo>
                    <a:cubicBezTo>
                      <a:pt x="35559" y="47087"/>
                      <a:pt x="37001" y="46245"/>
                      <a:pt x="38322" y="45282"/>
                    </a:cubicBezTo>
                    <a:cubicBezTo>
                      <a:pt x="39644" y="44439"/>
                      <a:pt x="40965" y="43356"/>
                      <a:pt x="42166" y="42153"/>
                    </a:cubicBezTo>
                    <a:cubicBezTo>
                      <a:pt x="44329" y="39866"/>
                      <a:pt x="46251" y="37098"/>
                      <a:pt x="47452" y="34089"/>
                    </a:cubicBezTo>
                    <a:cubicBezTo>
                      <a:pt x="48654" y="31081"/>
                      <a:pt x="49254" y="27952"/>
                      <a:pt x="49254" y="24702"/>
                    </a:cubicBezTo>
                    <a:cubicBezTo>
                      <a:pt x="49254" y="21453"/>
                      <a:pt x="48654" y="18204"/>
                      <a:pt x="47452" y="15195"/>
                    </a:cubicBezTo>
                    <a:cubicBezTo>
                      <a:pt x="46251" y="12186"/>
                      <a:pt x="44329" y="9539"/>
                      <a:pt x="42166" y="7132"/>
                    </a:cubicBezTo>
                    <a:cubicBezTo>
                      <a:pt x="35079" y="152"/>
                      <a:pt x="24147" y="-1894"/>
                      <a:pt x="15137" y="1836"/>
                    </a:cubicBezTo>
                    <a:cubicBezTo>
                      <a:pt x="12133" y="3040"/>
                      <a:pt x="9490" y="4845"/>
                      <a:pt x="7208" y="7132"/>
                    </a:cubicBezTo>
                    <a:cubicBezTo>
                      <a:pt x="4805" y="9539"/>
                      <a:pt x="3003" y="12186"/>
                      <a:pt x="1802" y="15195"/>
                    </a:cubicBezTo>
                    <a:cubicBezTo>
                      <a:pt x="601" y="18204"/>
                      <a:pt x="0" y="21333"/>
                      <a:pt x="0" y="24702"/>
                    </a:cubicBezTo>
                    <a:cubicBezTo>
                      <a:pt x="0" y="28072"/>
                      <a:pt x="601" y="31201"/>
                      <a:pt x="1802" y="34089"/>
                    </a:cubicBezTo>
                    <a:cubicBezTo>
                      <a:pt x="3003" y="37098"/>
                      <a:pt x="4925" y="39746"/>
                      <a:pt x="7208" y="42153"/>
                    </a:cubicBezTo>
                    <a:cubicBezTo>
                      <a:pt x="11773" y="46846"/>
                      <a:pt x="18140" y="49494"/>
                      <a:pt x="24627" y="49494"/>
                    </a:cubicBezTo>
                    <a:close/>
                  </a:path>
                </a:pathLst>
              </a:custGeom>
              <a:grpFill/>
              <a:ln w="0" cap="flat">
                <a:noFill/>
                <a:prstDash val="solid"/>
                <a:miter/>
              </a:ln>
            </p:spPr>
            <p:txBody>
              <a:bodyPr rtlCol="0" anchor="ctr"/>
              <a:lstStyle/>
              <a:p>
                <a:endParaRPr lang="en-IS"/>
              </a:p>
            </p:txBody>
          </p:sp>
          <p:sp>
            <p:nvSpPr>
              <p:cNvPr id="15" name="Freeform 14">
                <a:extLst>
                  <a:ext uri="{FF2B5EF4-FFF2-40B4-BE49-F238E27FC236}">
                    <a16:creationId xmlns:a16="http://schemas.microsoft.com/office/drawing/2014/main" id="{1B9171DF-70B6-7D2A-7D82-DD4964B6CB20}"/>
                  </a:ext>
                </a:extLst>
              </p:cNvPr>
              <p:cNvSpPr/>
              <p:nvPr/>
            </p:nvSpPr>
            <p:spPr>
              <a:xfrm>
                <a:off x="8233784" y="3935034"/>
                <a:ext cx="1099451" cy="654807"/>
              </a:xfrm>
              <a:custGeom>
                <a:avLst/>
                <a:gdLst>
                  <a:gd name="connsiteX0" fmla="*/ 851498 w 1099451"/>
                  <a:gd name="connsiteY0" fmla="*/ 0 h 654807"/>
                  <a:gd name="connsiteX1" fmla="*/ 615198 w 1099451"/>
                  <a:gd name="connsiteY1" fmla="*/ 173661 h 654807"/>
                  <a:gd name="connsiteX2" fmla="*/ 600181 w 1099451"/>
                  <a:gd name="connsiteY2" fmla="*/ 148388 h 654807"/>
                  <a:gd name="connsiteX3" fmla="*/ 599340 w 1099451"/>
                  <a:gd name="connsiteY3" fmla="*/ 147064 h 654807"/>
                  <a:gd name="connsiteX4" fmla="*/ 591772 w 1099451"/>
                  <a:gd name="connsiteY4" fmla="*/ 136112 h 654807"/>
                  <a:gd name="connsiteX5" fmla="*/ 589850 w 1099451"/>
                  <a:gd name="connsiteY5" fmla="*/ 133344 h 654807"/>
                  <a:gd name="connsiteX6" fmla="*/ 582402 w 1099451"/>
                  <a:gd name="connsiteY6" fmla="*/ 123596 h 654807"/>
                  <a:gd name="connsiteX7" fmla="*/ 579879 w 1099451"/>
                  <a:gd name="connsiteY7" fmla="*/ 120347 h 654807"/>
                  <a:gd name="connsiteX8" fmla="*/ 571590 w 1099451"/>
                  <a:gd name="connsiteY8" fmla="*/ 110599 h 654807"/>
                  <a:gd name="connsiteX9" fmla="*/ 569427 w 1099451"/>
                  <a:gd name="connsiteY9" fmla="*/ 108072 h 654807"/>
                  <a:gd name="connsiteX10" fmla="*/ 526420 w 1099451"/>
                  <a:gd name="connsiteY10" fmla="*/ 68237 h 654807"/>
                  <a:gd name="connsiteX11" fmla="*/ 522816 w 1099451"/>
                  <a:gd name="connsiteY11" fmla="*/ 65348 h 654807"/>
                  <a:gd name="connsiteX12" fmla="*/ 515608 w 1099451"/>
                  <a:gd name="connsiteY12" fmla="*/ 60173 h 654807"/>
                  <a:gd name="connsiteX13" fmla="*/ 510322 w 1099451"/>
                  <a:gd name="connsiteY13" fmla="*/ 56443 h 654807"/>
                  <a:gd name="connsiteX14" fmla="*/ 502874 w 1099451"/>
                  <a:gd name="connsiteY14" fmla="*/ 51629 h 654807"/>
                  <a:gd name="connsiteX15" fmla="*/ 497468 w 1099451"/>
                  <a:gd name="connsiteY15" fmla="*/ 48139 h 654807"/>
                  <a:gd name="connsiteX16" fmla="*/ 489419 w 1099451"/>
                  <a:gd name="connsiteY16" fmla="*/ 43445 h 654807"/>
                  <a:gd name="connsiteX17" fmla="*/ 484374 w 1099451"/>
                  <a:gd name="connsiteY17" fmla="*/ 40557 h 654807"/>
                  <a:gd name="connsiteX18" fmla="*/ 475604 w 1099451"/>
                  <a:gd name="connsiteY18" fmla="*/ 35864 h 654807"/>
                  <a:gd name="connsiteX19" fmla="*/ 471039 w 1099451"/>
                  <a:gd name="connsiteY19" fmla="*/ 33456 h 654807"/>
                  <a:gd name="connsiteX20" fmla="*/ 461549 w 1099451"/>
                  <a:gd name="connsiteY20" fmla="*/ 29004 h 654807"/>
                  <a:gd name="connsiteX21" fmla="*/ 457344 w 1099451"/>
                  <a:gd name="connsiteY21" fmla="*/ 27078 h 654807"/>
                  <a:gd name="connsiteX22" fmla="*/ 447133 w 1099451"/>
                  <a:gd name="connsiteY22" fmla="*/ 22866 h 654807"/>
                  <a:gd name="connsiteX23" fmla="*/ 443288 w 1099451"/>
                  <a:gd name="connsiteY23" fmla="*/ 21422 h 654807"/>
                  <a:gd name="connsiteX24" fmla="*/ 432597 w 1099451"/>
                  <a:gd name="connsiteY24" fmla="*/ 17571 h 654807"/>
                  <a:gd name="connsiteX25" fmla="*/ 428993 w 1099451"/>
                  <a:gd name="connsiteY25" fmla="*/ 16367 h 654807"/>
                  <a:gd name="connsiteX26" fmla="*/ 418061 w 1099451"/>
                  <a:gd name="connsiteY26" fmla="*/ 12997 h 654807"/>
                  <a:gd name="connsiteX27" fmla="*/ 414457 w 1099451"/>
                  <a:gd name="connsiteY27" fmla="*/ 11914 h 654807"/>
                  <a:gd name="connsiteX28" fmla="*/ 403284 w 1099451"/>
                  <a:gd name="connsiteY28" fmla="*/ 9026 h 654807"/>
                  <a:gd name="connsiteX29" fmla="*/ 399440 w 1099451"/>
                  <a:gd name="connsiteY29" fmla="*/ 8184 h 654807"/>
                  <a:gd name="connsiteX30" fmla="*/ 388388 w 1099451"/>
                  <a:gd name="connsiteY30" fmla="*/ 5897 h 654807"/>
                  <a:gd name="connsiteX31" fmla="*/ 384183 w 1099451"/>
                  <a:gd name="connsiteY31" fmla="*/ 5175 h 654807"/>
                  <a:gd name="connsiteX32" fmla="*/ 373371 w 1099451"/>
                  <a:gd name="connsiteY32" fmla="*/ 3370 h 654807"/>
                  <a:gd name="connsiteX33" fmla="*/ 368326 w 1099451"/>
                  <a:gd name="connsiteY33" fmla="*/ 2768 h 654807"/>
                  <a:gd name="connsiteX34" fmla="*/ 358115 w 1099451"/>
                  <a:gd name="connsiteY34" fmla="*/ 1565 h 654807"/>
                  <a:gd name="connsiteX35" fmla="*/ 351507 w 1099451"/>
                  <a:gd name="connsiteY35" fmla="*/ 1083 h 654807"/>
                  <a:gd name="connsiteX36" fmla="*/ 342738 w 1099451"/>
                  <a:gd name="connsiteY36" fmla="*/ 481 h 654807"/>
                  <a:gd name="connsiteX37" fmla="*/ 329763 w 1099451"/>
                  <a:gd name="connsiteY37" fmla="*/ 120 h 654807"/>
                  <a:gd name="connsiteX38" fmla="*/ 327120 w 1099451"/>
                  <a:gd name="connsiteY38" fmla="*/ 120 h 654807"/>
                  <a:gd name="connsiteX39" fmla="*/ 326880 w 1099451"/>
                  <a:gd name="connsiteY39" fmla="*/ 120 h 654807"/>
                  <a:gd name="connsiteX40" fmla="*/ 324237 w 1099451"/>
                  <a:gd name="connsiteY40" fmla="*/ 120 h 654807"/>
                  <a:gd name="connsiteX41" fmla="*/ 311383 w 1099451"/>
                  <a:gd name="connsiteY41" fmla="*/ 481 h 654807"/>
                  <a:gd name="connsiteX42" fmla="*/ 311143 w 1099451"/>
                  <a:gd name="connsiteY42" fmla="*/ 481 h 654807"/>
                  <a:gd name="connsiteX43" fmla="*/ 310662 w 1099451"/>
                  <a:gd name="connsiteY43" fmla="*/ 481 h 654807"/>
                  <a:gd name="connsiteX44" fmla="*/ 304656 w 1099451"/>
                  <a:gd name="connsiteY44" fmla="*/ 963 h 654807"/>
                  <a:gd name="connsiteX45" fmla="*/ 294925 w 1099451"/>
                  <a:gd name="connsiteY45" fmla="*/ 1685 h 654807"/>
                  <a:gd name="connsiteX46" fmla="*/ 287477 w 1099451"/>
                  <a:gd name="connsiteY46" fmla="*/ 2527 h 654807"/>
                  <a:gd name="connsiteX47" fmla="*/ 279308 w 1099451"/>
                  <a:gd name="connsiteY47" fmla="*/ 3610 h 654807"/>
                  <a:gd name="connsiteX48" fmla="*/ 271619 w 1099451"/>
                  <a:gd name="connsiteY48" fmla="*/ 4934 h 654807"/>
                  <a:gd name="connsiteX49" fmla="*/ 263691 w 1099451"/>
                  <a:gd name="connsiteY49" fmla="*/ 6378 h 654807"/>
                  <a:gd name="connsiteX50" fmla="*/ 256362 w 1099451"/>
                  <a:gd name="connsiteY50" fmla="*/ 7943 h 654807"/>
                  <a:gd name="connsiteX51" fmla="*/ 248193 w 1099451"/>
                  <a:gd name="connsiteY51" fmla="*/ 9869 h 654807"/>
                  <a:gd name="connsiteX52" fmla="*/ 241586 w 1099451"/>
                  <a:gd name="connsiteY52" fmla="*/ 11674 h 654807"/>
                  <a:gd name="connsiteX53" fmla="*/ 232696 w 1099451"/>
                  <a:gd name="connsiteY53" fmla="*/ 14201 h 654807"/>
                  <a:gd name="connsiteX54" fmla="*/ 227050 w 1099451"/>
                  <a:gd name="connsiteY54" fmla="*/ 16006 h 654807"/>
                  <a:gd name="connsiteX55" fmla="*/ 217079 w 1099451"/>
                  <a:gd name="connsiteY55" fmla="*/ 19376 h 654807"/>
                  <a:gd name="connsiteX56" fmla="*/ 212754 w 1099451"/>
                  <a:gd name="connsiteY56" fmla="*/ 20940 h 654807"/>
                  <a:gd name="connsiteX57" fmla="*/ 201342 w 1099451"/>
                  <a:gd name="connsiteY57" fmla="*/ 25393 h 654807"/>
                  <a:gd name="connsiteX58" fmla="*/ 198819 w 1099451"/>
                  <a:gd name="connsiteY58" fmla="*/ 26476 h 654807"/>
                  <a:gd name="connsiteX59" fmla="*/ 185364 w 1099451"/>
                  <a:gd name="connsiteY59" fmla="*/ 32614 h 654807"/>
                  <a:gd name="connsiteX60" fmla="*/ 185124 w 1099451"/>
                  <a:gd name="connsiteY60" fmla="*/ 32614 h 654807"/>
                  <a:gd name="connsiteX61" fmla="*/ 95746 w 1099451"/>
                  <a:gd name="connsiteY61" fmla="*/ 96157 h 654807"/>
                  <a:gd name="connsiteX62" fmla="*/ 49495 w 1099451"/>
                  <a:gd name="connsiteY62" fmla="*/ 154526 h 654807"/>
                  <a:gd name="connsiteX63" fmla="*/ 49495 w 1099451"/>
                  <a:gd name="connsiteY63" fmla="*/ 25032 h 654807"/>
                  <a:gd name="connsiteX64" fmla="*/ 24747 w 1099451"/>
                  <a:gd name="connsiteY64" fmla="*/ 241 h 654807"/>
                  <a:gd name="connsiteX65" fmla="*/ 0 w 1099451"/>
                  <a:gd name="connsiteY65" fmla="*/ 25032 h 654807"/>
                  <a:gd name="connsiteX66" fmla="*/ 0 w 1099451"/>
                  <a:gd name="connsiteY66" fmla="*/ 327464 h 654807"/>
                  <a:gd name="connsiteX67" fmla="*/ 17780 w 1099451"/>
                  <a:gd name="connsiteY67" fmla="*/ 433851 h 654807"/>
                  <a:gd name="connsiteX68" fmla="*/ 18741 w 1099451"/>
                  <a:gd name="connsiteY68" fmla="*/ 436618 h 654807"/>
                  <a:gd name="connsiteX69" fmla="*/ 22465 w 1099451"/>
                  <a:gd name="connsiteY69" fmla="*/ 446487 h 654807"/>
                  <a:gd name="connsiteX70" fmla="*/ 24867 w 1099451"/>
                  <a:gd name="connsiteY70" fmla="*/ 452745 h 654807"/>
                  <a:gd name="connsiteX71" fmla="*/ 27510 w 1099451"/>
                  <a:gd name="connsiteY71" fmla="*/ 459003 h 654807"/>
                  <a:gd name="connsiteX72" fmla="*/ 31835 w 1099451"/>
                  <a:gd name="connsiteY72" fmla="*/ 468511 h 654807"/>
                  <a:gd name="connsiteX73" fmla="*/ 33157 w 1099451"/>
                  <a:gd name="connsiteY73" fmla="*/ 471158 h 654807"/>
                  <a:gd name="connsiteX74" fmla="*/ 95625 w 1099451"/>
                  <a:gd name="connsiteY74" fmla="*/ 559011 h 654807"/>
                  <a:gd name="connsiteX75" fmla="*/ 183682 w 1099451"/>
                  <a:gd name="connsiteY75" fmla="*/ 621832 h 654807"/>
                  <a:gd name="connsiteX76" fmla="*/ 185725 w 1099451"/>
                  <a:gd name="connsiteY76" fmla="*/ 622795 h 654807"/>
                  <a:gd name="connsiteX77" fmla="*/ 195936 w 1099451"/>
                  <a:gd name="connsiteY77" fmla="*/ 627368 h 654807"/>
                  <a:gd name="connsiteX78" fmla="*/ 201342 w 1099451"/>
                  <a:gd name="connsiteY78" fmla="*/ 629775 h 654807"/>
                  <a:gd name="connsiteX79" fmla="*/ 208310 w 1099451"/>
                  <a:gd name="connsiteY79" fmla="*/ 632543 h 654807"/>
                  <a:gd name="connsiteX80" fmla="*/ 217319 w 1099451"/>
                  <a:gd name="connsiteY80" fmla="*/ 635913 h 654807"/>
                  <a:gd name="connsiteX81" fmla="*/ 220923 w 1099451"/>
                  <a:gd name="connsiteY81" fmla="*/ 637116 h 654807"/>
                  <a:gd name="connsiteX82" fmla="*/ 233537 w 1099451"/>
                  <a:gd name="connsiteY82" fmla="*/ 641208 h 654807"/>
                  <a:gd name="connsiteX83" fmla="*/ 233537 w 1099451"/>
                  <a:gd name="connsiteY83" fmla="*/ 641208 h 654807"/>
                  <a:gd name="connsiteX84" fmla="*/ 326520 w 1099451"/>
                  <a:gd name="connsiteY84" fmla="*/ 654807 h 654807"/>
                  <a:gd name="connsiteX85" fmla="*/ 326640 w 1099451"/>
                  <a:gd name="connsiteY85" fmla="*/ 654807 h 654807"/>
                  <a:gd name="connsiteX86" fmla="*/ 326760 w 1099451"/>
                  <a:gd name="connsiteY86" fmla="*/ 654807 h 654807"/>
                  <a:gd name="connsiteX87" fmla="*/ 463230 w 1099451"/>
                  <a:gd name="connsiteY87" fmla="*/ 624721 h 654807"/>
                  <a:gd name="connsiteX88" fmla="*/ 464432 w 1099451"/>
                  <a:gd name="connsiteY88" fmla="*/ 624239 h 654807"/>
                  <a:gd name="connsiteX89" fmla="*/ 476205 w 1099451"/>
                  <a:gd name="connsiteY89" fmla="*/ 618463 h 654807"/>
                  <a:gd name="connsiteX90" fmla="*/ 479448 w 1099451"/>
                  <a:gd name="connsiteY90" fmla="*/ 616778 h 654807"/>
                  <a:gd name="connsiteX91" fmla="*/ 489179 w 1099451"/>
                  <a:gd name="connsiteY91" fmla="*/ 611362 h 654807"/>
                  <a:gd name="connsiteX92" fmla="*/ 493864 w 1099451"/>
                  <a:gd name="connsiteY92" fmla="*/ 608594 h 654807"/>
                  <a:gd name="connsiteX93" fmla="*/ 502033 w 1099451"/>
                  <a:gd name="connsiteY93" fmla="*/ 603419 h 654807"/>
                  <a:gd name="connsiteX94" fmla="*/ 507679 w 1099451"/>
                  <a:gd name="connsiteY94" fmla="*/ 599809 h 654807"/>
                  <a:gd name="connsiteX95" fmla="*/ 515128 w 1099451"/>
                  <a:gd name="connsiteY95" fmla="*/ 594634 h 654807"/>
                  <a:gd name="connsiteX96" fmla="*/ 520894 w 1099451"/>
                  <a:gd name="connsiteY96" fmla="*/ 590542 h 654807"/>
                  <a:gd name="connsiteX97" fmla="*/ 528582 w 1099451"/>
                  <a:gd name="connsiteY97" fmla="*/ 584645 h 654807"/>
                  <a:gd name="connsiteX98" fmla="*/ 533508 w 1099451"/>
                  <a:gd name="connsiteY98" fmla="*/ 580794 h 654807"/>
                  <a:gd name="connsiteX99" fmla="*/ 543599 w 1099451"/>
                  <a:gd name="connsiteY99" fmla="*/ 572129 h 654807"/>
                  <a:gd name="connsiteX100" fmla="*/ 545641 w 1099451"/>
                  <a:gd name="connsiteY100" fmla="*/ 570324 h 654807"/>
                  <a:gd name="connsiteX101" fmla="*/ 589249 w 1099451"/>
                  <a:gd name="connsiteY101" fmla="*/ 522306 h 654807"/>
                  <a:gd name="connsiteX102" fmla="*/ 590571 w 1099451"/>
                  <a:gd name="connsiteY102" fmla="*/ 520380 h 654807"/>
                  <a:gd name="connsiteX103" fmla="*/ 598379 w 1099451"/>
                  <a:gd name="connsiteY103" fmla="*/ 509308 h 654807"/>
                  <a:gd name="connsiteX104" fmla="*/ 600542 w 1099451"/>
                  <a:gd name="connsiteY104" fmla="*/ 505938 h 654807"/>
                  <a:gd name="connsiteX105" fmla="*/ 606909 w 1099451"/>
                  <a:gd name="connsiteY105" fmla="*/ 495829 h 654807"/>
                  <a:gd name="connsiteX106" fmla="*/ 608831 w 1099451"/>
                  <a:gd name="connsiteY106" fmla="*/ 492459 h 654807"/>
                  <a:gd name="connsiteX107" fmla="*/ 614837 w 1099451"/>
                  <a:gd name="connsiteY107" fmla="*/ 481869 h 654807"/>
                  <a:gd name="connsiteX108" fmla="*/ 616039 w 1099451"/>
                  <a:gd name="connsiteY108" fmla="*/ 479582 h 654807"/>
                  <a:gd name="connsiteX109" fmla="*/ 622166 w 1099451"/>
                  <a:gd name="connsiteY109" fmla="*/ 467427 h 654807"/>
                  <a:gd name="connsiteX110" fmla="*/ 622286 w 1099451"/>
                  <a:gd name="connsiteY110" fmla="*/ 467066 h 654807"/>
                  <a:gd name="connsiteX111" fmla="*/ 653280 w 1099451"/>
                  <a:gd name="connsiteY111" fmla="*/ 339499 h 654807"/>
                  <a:gd name="connsiteX112" fmla="*/ 653280 w 1099451"/>
                  <a:gd name="connsiteY112" fmla="*/ 339017 h 654807"/>
                  <a:gd name="connsiteX113" fmla="*/ 653280 w 1099451"/>
                  <a:gd name="connsiteY113" fmla="*/ 337694 h 654807"/>
                  <a:gd name="connsiteX114" fmla="*/ 653520 w 1099451"/>
                  <a:gd name="connsiteY114" fmla="*/ 327464 h 654807"/>
                  <a:gd name="connsiteX115" fmla="*/ 653280 w 1099451"/>
                  <a:gd name="connsiteY115" fmla="*/ 317234 h 654807"/>
                  <a:gd name="connsiteX116" fmla="*/ 653280 w 1099451"/>
                  <a:gd name="connsiteY116" fmla="*/ 248516 h 654807"/>
                  <a:gd name="connsiteX117" fmla="*/ 851618 w 1099451"/>
                  <a:gd name="connsiteY117" fmla="*/ 49824 h 654807"/>
                  <a:gd name="connsiteX118" fmla="*/ 1049957 w 1099451"/>
                  <a:gd name="connsiteY118" fmla="*/ 248516 h 654807"/>
                  <a:gd name="connsiteX119" fmla="*/ 1049957 w 1099451"/>
                  <a:gd name="connsiteY119" fmla="*/ 630016 h 654807"/>
                  <a:gd name="connsiteX120" fmla="*/ 1074704 w 1099451"/>
                  <a:gd name="connsiteY120" fmla="*/ 654807 h 654807"/>
                  <a:gd name="connsiteX121" fmla="*/ 1099451 w 1099451"/>
                  <a:gd name="connsiteY121" fmla="*/ 630016 h 654807"/>
                  <a:gd name="connsiteX122" fmla="*/ 1099451 w 1099451"/>
                  <a:gd name="connsiteY122" fmla="*/ 248516 h 654807"/>
                  <a:gd name="connsiteX123" fmla="*/ 851738 w 1099451"/>
                  <a:gd name="connsiteY123" fmla="*/ 361 h 654807"/>
                  <a:gd name="connsiteX124" fmla="*/ 501192 w 1099451"/>
                  <a:gd name="connsiteY124" fmla="*/ 542765 h 654807"/>
                  <a:gd name="connsiteX125" fmla="*/ 479568 w 1099451"/>
                  <a:gd name="connsiteY125" fmla="*/ 558650 h 654807"/>
                  <a:gd name="connsiteX126" fmla="*/ 478247 w 1099451"/>
                  <a:gd name="connsiteY126" fmla="*/ 559493 h 654807"/>
                  <a:gd name="connsiteX127" fmla="*/ 455782 w 1099451"/>
                  <a:gd name="connsiteY127" fmla="*/ 572851 h 654807"/>
                  <a:gd name="connsiteX128" fmla="*/ 455061 w 1099451"/>
                  <a:gd name="connsiteY128" fmla="*/ 573212 h 654807"/>
                  <a:gd name="connsiteX129" fmla="*/ 247713 w 1099451"/>
                  <a:gd name="connsiteY129" fmla="*/ 593310 h 654807"/>
                  <a:gd name="connsiteX130" fmla="*/ 247473 w 1099451"/>
                  <a:gd name="connsiteY130" fmla="*/ 593310 h 654807"/>
                  <a:gd name="connsiteX131" fmla="*/ 223807 w 1099451"/>
                  <a:gd name="connsiteY131" fmla="*/ 585006 h 654807"/>
                  <a:gd name="connsiteX132" fmla="*/ 221044 w 1099451"/>
                  <a:gd name="connsiteY132" fmla="*/ 583923 h 654807"/>
                  <a:gd name="connsiteX133" fmla="*/ 200621 w 1099451"/>
                  <a:gd name="connsiteY133" fmla="*/ 574416 h 654807"/>
                  <a:gd name="connsiteX134" fmla="*/ 195576 w 1099451"/>
                  <a:gd name="connsiteY134" fmla="*/ 571888 h 654807"/>
                  <a:gd name="connsiteX135" fmla="*/ 177916 w 1099451"/>
                  <a:gd name="connsiteY135" fmla="*/ 561418 h 654807"/>
                  <a:gd name="connsiteX136" fmla="*/ 171669 w 1099451"/>
                  <a:gd name="connsiteY136" fmla="*/ 557447 h 654807"/>
                  <a:gd name="connsiteX137" fmla="*/ 155692 w 1099451"/>
                  <a:gd name="connsiteY137" fmla="*/ 545653 h 654807"/>
                  <a:gd name="connsiteX138" fmla="*/ 148243 w 1099451"/>
                  <a:gd name="connsiteY138" fmla="*/ 539636 h 654807"/>
                  <a:gd name="connsiteX139" fmla="*/ 134188 w 1099451"/>
                  <a:gd name="connsiteY139" fmla="*/ 526879 h 654807"/>
                  <a:gd name="connsiteX140" fmla="*/ 127100 w 1099451"/>
                  <a:gd name="connsiteY140" fmla="*/ 519778 h 654807"/>
                  <a:gd name="connsiteX141" fmla="*/ 114366 w 1099451"/>
                  <a:gd name="connsiteY141" fmla="*/ 505577 h 654807"/>
                  <a:gd name="connsiteX142" fmla="*/ 108480 w 1099451"/>
                  <a:gd name="connsiteY142" fmla="*/ 498236 h 654807"/>
                  <a:gd name="connsiteX143" fmla="*/ 96707 w 1099451"/>
                  <a:gd name="connsiteY143" fmla="*/ 482110 h 654807"/>
                  <a:gd name="connsiteX144" fmla="*/ 92862 w 1099451"/>
                  <a:gd name="connsiteY144" fmla="*/ 475972 h 654807"/>
                  <a:gd name="connsiteX145" fmla="*/ 82291 w 1099451"/>
                  <a:gd name="connsiteY145" fmla="*/ 458161 h 654807"/>
                  <a:gd name="connsiteX146" fmla="*/ 79888 w 1099451"/>
                  <a:gd name="connsiteY146" fmla="*/ 453347 h 654807"/>
                  <a:gd name="connsiteX147" fmla="*/ 70277 w 1099451"/>
                  <a:gd name="connsiteY147" fmla="*/ 432647 h 654807"/>
                  <a:gd name="connsiteX148" fmla="*/ 69316 w 1099451"/>
                  <a:gd name="connsiteY148" fmla="*/ 430120 h 654807"/>
                  <a:gd name="connsiteX149" fmla="*/ 69316 w 1099451"/>
                  <a:gd name="connsiteY149" fmla="*/ 224086 h 654807"/>
                  <a:gd name="connsiteX150" fmla="*/ 70277 w 1099451"/>
                  <a:gd name="connsiteY150" fmla="*/ 221559 h 654807"/>
                  <a:gd name="connsiteX151" fmla="*/ 76404 w 1099451"/>
                  <a:gd name="connsiteY151" fmla="*/ 208321 h 654807"/>
                  <a:gd name="connsiteX152" fmla="*/ 86375 w 1099451"/>
                  <a:gd name="connsiteY152" fmla="*/ 189065 h 654807"/>
                  <a:gd name="connsiteX153" fmla="*/ 89499 w 1099451"/>
                  <a:gd name="connsiteY153" fmla="*/ 183770 h 654807"/>
                  <a:gd name="connsiteX154" fmla="*/ 101151 w 1099451"/>
                  <a:gd name="connsiteY154" fmla="*/ 165958 h 654807"/>
                  <a:gd name="connsiteX155" fmla="*/ 105236 w 1099451"/>
                  <a:gd name="connsiteY155" fmla="*/ 160422 h 654807"/>
                  <a:gd name="connsiteX156" fmla="*/ 118330 w 1099451"/>
                  <a:gd name="connsiteY156" fmla="*/ 144296 h 654807"/>
                  <a:gd name="connsiteX157" fmla="*/ 123256 w 1099451"/>
                  <a:gd name="connsiteY157" fmla="*/ 138760 h 654807"/>
                  <a:gd name="connsiteX158" fmla="*/ 138633 w 1099451"/>
                  <a:gd name="connsiteY158" fmla="*/ 123356 h 654807"/>
                  <a:gd name="connsiteX159" fmla="*/ 142357 w 1099451"/>
                  <a:gd name="connsiteY159" fmla="*/ 119986 h 654807"/>
                  <a:gd name="connsiteX160" fmla="*/ 157974 w 1099451"/>
                  <a:gd name="connsiteY160" fmla="*/ 107109 h 654807"/>
                  <a:gd name="connsiteX161" fmla="*/ 162659 w 1099451"/>
                  <a:gd name="connsiteY161" fmla="*/ 103619 h 654807"/>
                  <a:gd name="connsiteX162" fmla="*/ 178517 w 1099451"/>
                  <a:gd name="connsiteY162" fmla="*/ 92788 h 654807"/>
                  <a:gd name="connsiteX163" fmla="*/ 184163 w 1099451"/>
                  <a:gd name="connsiteY163" fmla="*/ 89297 h 654807"/>
                  <a:gd name="connsiteX164" fmla="*/ 200141 w 1099451"/>
                  <a:gd name="connsiteY164" fmla="*/ 80392 h 654807"/>
                  <a:gd name="connsiteX165" fmla="*/ 206988 w 1099451"/>
                  <a:gd name="connsiteY165" fmla="*/ 77022 h 654807"/>
                  <a:gd name="connsiteX166" fmla="*/ 222725 w 1099451"/>
                  <a:gd name="connsiteY166" fmla="*/ 70042 h 654807"/>
                  <a:gd name="connsiteX167" fmla="*/ 230774 w 1099451"/>
                  <a:gd name="connsiteY167" fmla="*/ 66913 h 654807"/>
                  <a:gd name="connsiteX168" fmla="*/ 246031 w 1099451"/>
                  <a:gd name="connsiteY168" fmla="*/ 61738 h 654807"/>
                  <a:gd name="connsiteX169" fmla="*/ 255401 w 1099451"/>
                  <a:gd name="connsiteY169" fmla="*/ 59090 h 654807"/>
                  <a:gd name="connsiteX170" fmla="*/ 270058 w 1099451"/>
                  <a:gd name="connsiteY170" fmla="*/ 55600 h 654807"/>
                  <a:gd name="connsiteX171" fmla="*/ 280869 w 1099451"/>
                  <a:gd name="connsiteY171" fmla="*/ 53555 h 654807"/>
                  <a:gd name="connsiteX172" fmla="*/ 294685 w 1099451"/>
                  <a:gd name="connsiteY172" fmla="*/ 51629 h 654807"/>
                  <a:gd name="connsiteX173" fmla="*/ 306818 w 1099451"/>
                  <a:gd name="connsiteY173" fmla="*/ 50425 h 654807"/>
                  <a:gd name="connsiteX174" fmla="*/ 326520 w 1099451"/>
                  <a:gd name="connsiteY174" fmla="*/ 49463 h 654807"/>
                  <a:gd name="connsiteX175" fmla="*/ 351147 w 1099451"/>
                  <a:gd name="connsiteY175" fmla="*/ 50546 h 654807"/>
                  <a:gd name="connsiteX176" fmla="*/ 352589 w 1099451"/>
                  <a:gd name="connsiteY176" fmla="*/ 50546 h 654807"/>
                  <a:gd name="connsiteX177" fmla="*/ 376615 w 1099451"/>
                  <a:gd name="connsiteY177" fmla="*/ 53916 h 654807"/>
                  <a:gd name="connsiteX178" fmla="*/ 378057 w 1099451"/>
                  <a:gd name="connsiteY178" fmla="*/ 54156 h 654807"/>
                  <a:gd name="connsiteX179" fmla="*/ 401723 w 1099451"/>
                  <a:gd name="connsiteY179" fmla="*/ 59692 h 654807"/>
                  <a:gd name="connsiteX180" fmla="*/ 402804 w 1099451"/>
                  <a:gd name="connsiteY180" fmla="*/ 60053 h 654807"/>
                  <a:gd name="connsiteX181" fmla="*/ 425989 w 1099451"/>
                  <a:gd name="connsiteY181" fmla="*/ 67755 h 654807"/>
                  <a:gd name="connsiteX182" fmla="*/ 426830 w 1099451"/>
                  <a:gd name="connsiteY182" fmla="*/ 68116 h 654807"/>
                  <a:gd name="connsiteX183" fmla="*/ 449295 w 1099451"/>
                  <a:gd name="connsiteY183" fmla="*/ 77985 h 654807"/>
                  <a:gd name="connsiteX184" fmla="*/ 449896 w 1099451"/>
                  <a:gd name="connsiteY184" fmla="*/ 78346 h 654807"/>
                  <a:gd name="connsiteX185" fmla="*/ 471760 w 1099451"/>
                  <a:gd name="connsiteY185" fmla="*/ 90501 h 654807"/>
                  <a:gd name="connsiteX186" fmla="*/ 471760 w 1099451"/>
                  <a:gd name="connsiteY186" fmla="*/ 90501 h 654807"/>
                  <a:gd name="connsiteX187" fmla="*/ 512605 w 1099451"/>
                  <a:gd name="connsiteY187" fmla="*/ 121310 h 654807"/>
                  <a:gd name="connsiteX188" fmla="*/ 578197 w 1099451"/>
                  <a:gd name="connsiteY188" fmla="*/ 210968 h 654807"/>
                  <a:gd name="connsiteX189" fmla="*/ 578557 w 1099451"/>
                  <a:gd name="connsiteY189" fmla="*/ 211570 h 654807"/>
                  <a:gd name="connsiteX190" fmla="*/ 603425 w 1099451"/>
                  <a:gd name="connsiteY190" fmla="*/ 316633 h 654807"/>
                  <a:gd name="connsiteX191" fmla="*/ 603425 w 1099451"/>
                  <a:gd name="connsiteY191" fmla="*/ 326862 h 654807"/>
                  <a:gd name="connsiteX192" fmla="*/ 522215 w 1099451"/>
                  <a:gd name="connsiteY192" fmla="*/ 523148 h 654807"/>
                  <a:gd name="connsiteX193" fmla="*/ 501312 w 1099451"/>
                  <a:gd name="connsiteY193" fmla="*/ 542042 h 654807"/>
                  <a:gd name="connsiteX194" fmla="*/ 500832 w 1099451"/>
                  <a:gd name="connsiteY194" fmla="*/ 542404 h 6548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99451" h="654807">
                    <a:moveTo>
                      <a:pt x="851498" y="0"/>
                    </a:moveTo>
                    <a:cubicBezTo>
                      <a:pt x="740736" y="0"/>
                      <a:pt x="646793" y="73171"/>
                      <a:pt x="615198" y="173661"/>
                    </a:cubicBezTo>
                    <a:cubicBezTo>
                      <a:pt x="610513" y="164996"/>
                      <a:pt x="605587" y="156571"/>
                      <a:pt x="600181" y="148388"/>
                    </a:cubicBezTo>
                    <a:cubicBezTo>
                      <a:pt x="599941" y="147906"/>
                      <a:pt x="599581" y="147545"/>
                      <a:pt x="599340" y="147064"/>
                    </a:cubicBezTo>
                    <a:cubicBezTo>
                      <a:pt x="596938" y="143333"/>
                      <a:pt x="594295" y="139723"/>
                      <a:pt x="591772" y="136112"/>
                    </a:cubicBezTo>
                    <a:cubicBezTo>
                      <a:pt x="591171" y="135150"/>
                      <a:pt x="590451" y="134307"/>
                      <a:pt x="589850" y="133344"/>
                    </a:cubicBezTo>
                    <a:cubicBezTo>
                      <a:pt x="587447" y="130095"/>
                      <a:pt x="584924" y="126846"/>
                      <a:pt x="582402" y="123596"/>
                    </a:cubicBezTo>
                    <a:cubicBezTo>
                      <a:pt x="581561" y="122513"/>
                      <a:pt x="580720" y="121430"/>
                      <a:pt x="579879" y="120347"/>
                    </a:cubicBezTo>
                    <a:cubicBezTo>
                      <a:pt x="577116" y="116977"/>
                      <a:pt x="574353" y="113848"/>
                      <a:pt x="571590" y="110599"/>
                    </a:cubicBezTo>
                    <a:cubicBezTo>
                      <a:pt x="570869" y="109756"/>
                      <a:pt x="570148" y="108914"/>
                      <a:pt x="569427" y="108072"/>
                    </a:cubicBezTo>
                    <a:cubicBezTo>
                      <a:pt x="556333" y="93510"/>
                      <a:pt x="541917" y="80271"/>
                      <a:pt x="526420" y="68237"/>
                    </a:cubicBezTo>
                    <a:cubicBezTo>
                      <a:pt x="525219" y="67274"/>
                      <a:pt x="524017" y="66311"/>
                      <a:pt x="522816" y="65348"/>
                    </a:cubicBezTo>
                    <a:cubicBezTo>
                      <a:pt x="520413" y="63543"/>
                      <a:pt x="518011" y="61858"/>
                      <a:pt x="515608" y="60173"/>
                    </a:cubicBezTo>
                    <a:cubicBezTo>
                      <a:pt x="513806" y="58970"/>
                      <a:pt x="512124" y="57646"/>
                      <a:pt x="510322" y="56443"/>
                    </a:cubicBezTo>
                    <a:cubicBezTo>
                      <a:pt x="507920" y="54758"/>
                      <a:pt x="505397" y="53193"/>
                      <a:pt x="502874" y="51629"/>
                    </a:cubicBezTo>
                    <a:cubicBezTo>
                      <a:pt x="501072" y="50425"/>
                      <a:pt x="499270" y="49222"/>
                      <a:pt x="497468" y="48139"/>
                    </a:cubicBezTo>
                    <a:cubicBezTo>
                      <a:pt x="494825" y="46454"/>
                      <a:pt x="492062" y="45010"/>
                      <a:pt x="489419" y="43445"/>
                    </a:cubicBezTo>
                    <a:cubicBezTo>
                      <a:pt x="487737" y="42482"/>
                      <a:pt x="486056" y="41520"/>
                      <a:pt x="484374" y="40557"/>
                    </a:cubicBezTo>
                    <a:cubicBezTo>
                      <a:pt x="481490" y="38992"/>
                      <a:pt x="478487" y="37428"/>
                      <a:pt x="475604" y="35864"/>
                    </a:cubicBezTo>
                    <a:cubicBezTo>
                      <a:pt x="474042" y="35021"/>
                      <a:pt x="472601" y="34299"/>
                      <a:pt x="471039" y="33456"/>
                    </a:cubicBezTo>
                    <a:cubicBezTo>
                      <a:pt x="467916" y="31892"/>
                      <a:pt x="464672" y="30448"/>
                      <a:pt x="461549" y="29004"/>
                    </a:cubicBezTo>
                    <a:cubicBezTo>
                      <a:pt x="460107" y="28402"/>
                      <a:pt x="458785" y="27680"/>
                      <a:pt x="457344" y="27078"/>
                    </a:cubicBezTo>
                    <a:cubicBezTo>
                      <a:pt x="453980" y="25634"/>
                      <a:pt x="450616" y="24190"/>
                      <a:pt x="447133" y="22866"/>
                    </a:cubicBezTo>
                    <a:cubicBezTo>
                      <a:pt x="445811" y="22385"/>
                      <a:pt x="444610" y="21903"/>
                      <a:pt x="443288" y="21422"/>
                    </a:cubicBezTo>
                    <a:cubicBezTo>
                      <a:pt x="439805" y="20098"/>
                      <a:pt x="436201" y="18774"/>
                      <a:pt x="432597" y="17571"/>
                    </a:cubicBezTo>
                    <a:cubicBezTo>
                      <a:pt x="431395" y="17210"/>
                      <a:pt x="430194" y="16728"/>
                      <a:pt x="428993" y="16367"/>
                    </a:cubicBezTo>
                    <a:cubicBezTo>
                      <a:pt x="425389" y="15164"/>
                      <a:pt x="421665" y="14081"/>
                      <a:pt x="418061" y="12997"/>
                    </a:cubicBezTo>
                    <a:cubicBezTo>
                      <a:pt x="416859" y="12636"/>
                      <a:pt x="415658" y="12275"/>
                      <a:pt x="414457" y="11914"/>
                    </a:cubicBezTo>
                    <a:cubicBezTo>
                      <a:pt x="410733" y="10952"/>
                      <a:pt x="407129" y="9869"/>
                      <a:pt x="403284" y="9026"/>
                    </a:cubicBezTo>
                    <a:cubicBezTo>
                      <a:pt x="401963" y="8665"/>
                      <a:pt x="400762" y="8424"/>
                      <a:pt x="399440" y="8184"/>
                    </a:cubicBezTo>
                    <a:cubicBezTo>
                      <a:pt x="395716" y="7341"/>
                      <a:pt x="392112" y="6499"/>
                      <a:pt x="388388" y="5897"/>
                    </a:cubicBezTo>
                    <a:cubicBezTo>
                      <a:pt x="386946" y="5656"/>
                      <a:pt x="385625" y="5416"/>
                      <a:pt x="384183" y="5175"/>
                    </a:cubicBezTo>
                    <a:cubicBezTo>
                      <a:pt x="380579" y="4573"/>
                      <a:pt x="376975" y="3971"/>
                      <a:pt x="373371" y="3370"/>
                    </a:cubicBezTo>
                    <a:cubicBezTo>
                      <a:pt x="371690" y="3129"/>
                      <a:pt x="370008" y="2888"/>
                      <a:pt x="368326" y="2768"/>
                    </a:cubicBezTo>
                    <a:cubicBezTo>
                      <a:pt x="364962" y="2287"/>
                      <a:pt x="361598" y="1926"/>
                      <a:pt x="358115" y="1565"/>
                    </a:cubicBezTo>
                    <a:cubicBezTo>
                      <a:pt x="355952" y="1324"/>
                      <a:pt x="353670" y="1204"/>
                      <a:pt x="351507" y="1083"/>
                    </a:cubicBezTo>
                    <a:cubicBezTo>
                      <a:pt x="348624" y="843"/>
                      <a:pt x="345621" y="602"/>
                      <a:pt x="342738" y="481"/>
                    </a:cubicBezTo>
                    <a:cubicBezTo>
                      <a:pt x="338413" y="241"/>
                      <a:pt x="334088" y="241"/>
                      <a:pt x="329763" y="120"/>
                    </a:cubicBezTo>
                    <a:cubicBezTo>
                      <a:pt x="328922" y="120"/>
                      <a:pt x="328081" y="120"/>
                      <a:pt x="327120" y="120"/>
                    </a:cubicBezTo>
                    <a:lnTo>
                      <a:pt x="326880" y="120"/>
                    </a:lnTo>
                    <a:cubicBezTo>
                      <a:pt x="326039" y="120"/>
                      <a:pt x="325198" y="120"/>
                      <a:pt x="324237" y="120"/>
                    </a:cubicBezTo>
                    <a:cubicBezTo>
                      <a:pt x="319912" y="120"/>
                      <a:pt x="315588" y="120"/>
                      <a:pt x="311383" y="481"/>
                    </a:cubicBezTo>
                    <a:cubicBezTo>
                      <a:pt x="311383" y="481"/>
                      <a:pt x="311263" y="481"/>
                      <a:pt x="311143" y="481"/>
                    </a:cubicBezTo>
                    <a:cubicBezTo>
                      <a:pt x="311023" y="481"/>
                      <a:pt x="310782" y="481"/>
                      <a:pt x="310662" y="481"/>
                    </a:cubicBezTo>
                    <a:cubicBezTo>
                      <a:pt x="308620" y="481"/>
                      <a:pt x="306698" y="722"/>
                      <a:pt x="304656" y="963"/>
                    </a:cubicBezTo>
                    <a:cubicBezTo>
                      <a:pt x="301412" y="1204"/>
                      <a:pt x="298169" y="1444"/>
                      <a:pt x="294925" y="1685"/>
                    </a:cubicBezTo>
                    <a:cubicBezTo>
                      <a:pt x="292402" y="1926"/>
                      <a:pt x="290000" y="2287"/>
                      <a:pt x="287477" y="2527"/>
                    </a:cubicBezTo>
                    <a:cubicBezTo>
                      <a:pt x="284714" y="2888"/>
                      <a:pt x="281951" y="3129"/>
                      <a:pt x="279308" y="3610"/>
                    </a:cubicBezTo>
                    <a:cubicBezTo>
                      <a:pt x="276785" y="3971"/>
                      <a:pt x="274262" y="4453"/>
                      <a:pt x="271619" y="4934"/>
                    </a:cubicBezTo>
                    <a:cubicBezTo>
                      <a:pt x="268976" y="5416"/>
                      <a:pt x="266333" y="5777"/>
                      <a:pt x="263691" y="6378"/>
                    </a:cubicBezTo>
                    <a:cubicBezTo>
                      <a:pt x="261168" y="6860"/>
                      <a:pt x="258765" y="7462"/>
                      <a:pt x="256362" y="7943"/>
                    </a:cubicBezTo>
                    <a:cubicBezTo>
                      <a:pt x="253599" y="8545"/>
                      <a:pt x="250956" y="9146"/>
                      <a:pt x="248193" y="9869"/>
                    </a:cubicBezTo>
                    <a:cubicBezTo>
                      <a:pt x="245911" y="10470"/>
                      <a:pt x="243749" y="10952"/>
                      <a:pt x="241586" y="11674"/>
                    </a:cubicBezTo>
                    <a:cubicBezTo>
                      <a:pt x="238583" y="12516"/>
                      <a:pt x="235700" y="13359"/>
                      <a:pt x="232696" y="14201"/>
                    </a:cubicBezTo>
                    <a:cubicBezTo>
                      <a:pt x="230774" y="14803"/>
                      <a:pt x="228972" y="15404"/>
                      <a:pt x="227050" y="16006"/>
                    </a:cubicBezTo>
                    <a:cubicBezTo>
                      <a:pt x="223686" y="17089"/>
                      <a:pt x="220443" y="18172"/>
                      <a:pt x="217079" y="19376"/>
                    </a:cubicBezTo>
                    <a:cubicBezTo>
                      <a:pt x="215638" y="19857"/>
                      <a:pt x="214196" y="20459"/>
                      <a:pt x="212754" y="20940"/>
                    </a:cubicBezTo>
                    <a:cubicBezTo>
                      <a:pt x="208910" y="22385"/>
                      <a:pt x="205186" y="23829"/>
                      <a:pt x="201342" y="25393"/>
                    </a:cubicBezTo>
                    <a:cubicBezTo>
                      <a:pt x="200501" y="25754"/>
                      <a:pt x="199660" y="26115"/>
                      <a:pt x="198819" y="26476"/>
                    </a:cubicBezTo>
                    <a:cubicBezTo>
                      <a:pt x="194254" y="28402"/>
                      <a:pt x="189809" y="30448"/>
                      <a:pt x="185364" y="32614"/>
                    </a:cubicBezTo>
                    <a:cubicBezTo>
                      <a:pt x="185364" y="32614"/>
                      <a:pt x="185244" y="32614"/>
                      <a:pt x="185124" y="32614"/>
                    </a:cubicBezTo>
                    <a:cubicBezTo>
                      <a:pt x="152328" y="48500"/>
                      <a:pt x="122054" y="69801"/>
                      <a:pt x="95746" y="96157"/>
                    </a:cubicBezTo>
                    <a:cubicBezTo>
                      <a:pt x="77726" y="114209"/>
                      <a:pt x="62469" y="133826"/>
                      <a:pt x="49495" y="154526"/>
                    </a:cubicBezTo>
                    <a:lnTo>
                      <a:pt x="49495" y="25032"/>
                    </a:lnTo>
                    <a:cubicBezTo>
                      <a:pt x="49495" y="11313"/>
                      <a:pt x="38442" y="241"/>
                      <a:pt x="24747" y="241"/>
                    </a:cubicBezTo>
                    <a:cubicBezTo>
                      <a:pt x="11052" y="241"/>
                      <a:pt x="0" y="11313"/>
                      <a:pt x="0" y="25032"/>
                    </a:cubicBezTo>
                    <a:lnTo>
                      <a:pt x="0" y="327464"/>
                    </a:lnTo>
                    <a:cubicBezTo>
                      <a:pt x="0" y="364772"/>
                      <a:pt x="6367" y="400514"/>
                      <a:pt x="17780" y="433851"/>
                    </a:cubicBezTo>
                    <a:cubicBezTo>
                      <a:pt x="18140" y="434813"/>
                      <a:pt x="18380" y="435656"/>
                      <a:pt x="18741" y="436618"/>
                    </a:cubicBezTo>
                    <a:cubicBezTo>
                      <a:pt x="19942" y="439868"/>
                      <a:pt x="21143" y="443238"/>
                      <a:pt x="22465" y="446487"/>
                    </a:cubicBezTo>
                    <a:cubicBezTo>
                      <a:pt x="23306" y="448533"/>
                      <a:pt x="24026" y="450579"/>
                      <a:pt x="24867" y="452745"/>
                    </a:cubicBezTo>
                    <a:cubicBezTo>
                      <a:pt x="25708" y="454791"/>
                      <a:pt x="26669" y="456837"/>
                      <a:pt x="27510" y="459003"/>
                    </a:cubicBezTo>
                    <a:cubicBezTo>
                      <a:pt x="28952" y="462132"/>
                      <a:pt x="30273" y="465381"/>
                      <a:pt x="31835" y="468511"/>
                    </a:cubicBezTo>
                    <a:cubicBezTo>
                      <a:pt x="32316" y="469353"/>
                      <a:pt x="32676" y="470316"/>
                      <a:pt x="33157" y="471158"/>
                    </a:cubicBezTo>
                    <a:cubicBezTo>
                      <a:pt x="48533" y="502930"/>
                      <a:pt x="69316" y="532655"/>
                      <a:pt x="95625" y="559011"/>
                    </a:cubicBezTo>
                    <a:cubicBezTo>
                      <a:pt x="122054" y="585488"/>
                      <a:pt x="151847" y="606308"/>
                      <a:pt x="183682" y="621832"/>
                    </a:cubicBezTo>
                    <a:cubicBezTo>
                      <a:pt x="184403" y="622194"/>
                      <a:pt x="185004" y="622555"/>
                      <a:pt x="185725" y="622795"/>
                    </a:cubicBezTo>
                    <a:cubicBezTo>
                      <a:pt x="189088" y="624360"/>
                      <a:pt x="192452" y="625924"/>
                      <a:pt x="195936" y="627368"/>
                    </a:cubicBezTo>
                    <a:cubicBezTo>
                      <a:pt x="197738" y="628211"/>
                      <a:pt x="199540" y="628933"/>
                      <a:pt x="201342" y="629775"/>
                    </a:cubicBezTo>
                    <a:cubicBezTo>
                      <a:pt x="203624" y="630738"/>
                      <a:pt x="206027" y="631581"/>
                      <a:pt x="208310" y="632543"/>
                    </a:cubicBezTo>
                    <a:cubicBezTo>
                      <a:pt x="211313" y="633747"/>
                      <a:pt x="214316" y="634830"/>
                      <a:pt x="217319" y="635913"/>
                    </a:cubicBezTo>
                    <a:cubicBezTo>
                      <a:pt x="218521" y="636274"/>
                      <a:pt x="219722" y="636755"/>
                      <a:pt x="220923" y="637116"/>
                    </a:cubicBezTo>
                    <a:cubicBezTo>
                      <a:pt x="225128" y="638561"/>
                      <a:pt x="229213" y="639884"/>
                      <a:pt x="233537" y="641208"/>
                    </a:cubicBezTo>
                    <a:cubicBezTo>
                      <a:pt x="233537" y="641208"/>
                      <a:pt x="233537" y="641208"/>
                      <a:pt x="233537" y="641208"/>
                    </a:cubicBezTo>
                    <a:cubicBezTo>
                      <a:pt x="262970" y="649994"/>
                      <a:pt x="294204" y="654807"/>
                      <a:pt x="326520" y="654807"/>
                    </a:cubicBezTo>
                    <a:cubicBezTo>
                      <a:pt x="326520" y="654807"/>
                      <a:pt x="326520" y="654807"/>
                      <a:pt x="326640" y="654807"/>
                    </a:cubicBezTo>
                    <a:cubicBezTo>
                      <a:pt x="326760" y="654807"/>
                      <a:pt x="326640" y="654807"/>
                      <a:pt x="326760" y="654807"/>
                    </a:cubicBezTo>
                    <a:cubicBezTo>
                      <a:pt x="375534" y="654807"/>
                      <a:pt x="421665" y="643976"/>
                      <a:pt x="463230" y="624721"/>
                    </a:cubicBezTo>
                    <a:cubicBezTo>
                      <a:pt x="463591" y="624480"/>
                      <a:pt x="464071" y="624360"/>
                      <a:pt x="464432" y="624239"/>
                    </a:cubicBezTo>
                    <a:cubicBezTo>
                      <a:pt x="468396" y="622434"/>
                      <a:pt x="472360" y="620388"/>
                      <a:pt x="476205" y="618463"/>
                    </a:cubicBezTo>
                    <a:cubicBezTo>
                      <a:pt x="477286" y="617861"/>
                      <a:pt x="478367" y="617380"/>
                      <a:pt x="479448" y="616778"/>
                    </a:cubicBezTo>
                    <a:cubicBezTo>
                      <a:pt x="482692" y="615093"/>
                      <a:pt x="485935" y="613168"/>
                      <a:pt x="489179" y="611362"/>
                    </a:cubicBezTo>
                    <a:cubicBezTo>
                      <a:pt x="490741" y="610399"/>
                      <a:pt x="492302" y="609557"/>
                      <a:pt x="493864" y="608594"/>
                    </a:cubicBezTo>
                    <a:cubicBezTo>
                      <a:pt x="496627" y="606909"/>
                      <a:pt x="499390" y="605225"/>
                      <a:pt x="502033" y="603419"/>
                    </a:cubicBezTo>
                    <a:cubicBezTo>
                      <a:pt x="503955" y="602216"/>
                      <a:pt x="505757" y="601012"/>
                      <a:pt x="507679" y="599809"/>
                    </a:cubicBezTo>
                    <a:cubicBezTo>
                      <a:pt x="510202" y="598124"/>
                      <a:pt x="512605" y="596319"/>
                      <a:pt x="515128" y="594634"/>
                    </a:cubicBezTo>
                    <a:cubicBezTo>
                      <a:pt x="517050" y="593310"/>
                      <a:pt x="518972" y="591986"/>
                      <a:pt x="520894" y="590542"/>
                    </a:cubicBezTo>
                    <a:cubicBezTo>
                      <a:pt x="523537" y="588617"/>
                      <a:pt x="526060" y="586571"/>
                      <a:pt x="528582" y="584645"/>
                    </a:cubicBezTo>
                    <a:cubicBezTo>
                      <a:pt x="530264" y="583321"/>
                      <a:pt x="531826" y="582118"/>
                      <a:pt x="533508" y="580794"/>
                    </a:cubicBezTo>
                    <a:cubicBezTo>
                      <a:pt x="536872" y="578026"/>
                      <a:pt x="540235" y="575138"/>
                      <a:pt x="543599" y="572129"/>
                    </a:cubicBezTo>
                    <a:cubicBezTo>
                      <a:pt x="544320" y="571527"/>
                      <a:pt x="544920" y="570926"/>
                      <a:pt x="545641" y="570324"/>
                    </a:cubicBezTo>
                    <a:cubicBezTo>
                      <a:pt x="561739" y="555762"/>
                      <a:pt x="576275" y="539636"/>
                      <a:pt x="589249" y="522306"/>
                    </a:cubicBezTo>
                    <a:cubicBezTo>
                      <a:pt x="589730" y="521704"/>
                      <a:pt x="590090" y="520982"/>
                      <a:pt x="590571" y="520380"/>
                    </a:cubicBezTo>
                    <a:cubicBezTo>
                      <a:pt x="593214" y="516770"/>
                      <a:pt x="595857" y="513039"/>
                      <a:pt x="598379" y="509308"/>
                    </a:cubicBezTo>
                    <a:cubicBezTo>
                      <a:pt x="599100" y="508225"/>
                      <a:pt x="599821" y="507142"/>
                      <a:pt x="600542" y="505938"/>
                    </a:cubicBezTo>
                    <a:cubicBezTo>
                      <a:pt x="602704" y="502569"/>
                      <a:pt x="604866" y="499199"/>
                      <a:pt x="606909" y="495829"/>
                    </a:cubicBezTo>
                    <a:cubicBezTo>
                      <a:pt x="607509" y="494746"/>
                      <a:pt x="608230" y="493663"/>
                      <a:pt x="608831" y="492459"/>
                    </a:cubicBezTo>
                    <a:cubicBezTo>
                      <a:pt x="610873" y="488969"/>
                      <a:pt x="612915" y="485479"/>
                      <a:pt x="614837" y="481869"/>
                    </a:cubicBezTo>
                    <a:cubicBezTo>
                      <a:pt x="615198" y="481147"/>
                      <a:pt x="615678" y="480304"/>
                      <a:pt x="616039" y="479582"/>
                    </a:cubicBezTo>
                    <a:cubicBezTo>
                      <a:pt x="618201" y="475611"/>
                      <a:pt x="620243" y="471519"/>
                      <a:pt x="622166" y="467427"/>
                    </a:cubicBezTo>
                    <a:cubicBezTo>
                      <a:pt x="622166" y="467427"/>
                      <a:pt x="622166" y="467187"/>
                      <a:pt x="622286" y="467066"/>
                    </a:cubicBezTo>
                    <a:cubicBezTo>
                      <a:pt x="640666" y="428194"/>
                      <a:pt x="651598" y="384990"/>
                      <a:pt x="653280" y="339499"/>
                    </a:cubicBezTo>
                    <a:cubicBezTo>
                      <a:pt x="653280" y="339378"/>
                      <a:pt x="653280" y="339258"/>
                      <a:pt x="653280" y="339017"/>
                    </a:cubicBezTo>
                    <a:lnTo>
                      <a:pt x="653280" y="337694"/>
                    </a:lnTo>
                    <a:cubicBezTo>
                      <a:pt x="653280" y="334324"/>
                      <a:pt x="653520" y="330834"/>
                      <a:pt x="653520" y="327464"/>
                    </a:cubicBezTo>
                    <a:cubicBezTo>
                      <a:pt x="653520" y="324094"/>
                      <a:pt x="653400" y="320604"/>
                      <a:pt x="653280" y="317234"/>
                    </a:cubicBezTo>
                    <a:lnTo>
                      <a:pt x="653280" y="248516"/>
                    </a:lnTo>
                    <a:cubicBezTo>
                      <a:pt x="653280" y="139001"/>
                      <a:pt x="742178" y="49824"/>
                      <a:pt x="851618" y="49824"/>
                    </a:cubicBezTo>
                    <a:cubicBezTo>
                      <a:pt x="961059" y="49824"/>
                      <a:pt x="1049957" y="139001"/>
                      <a:pt x="1049957" y="248516"/>
                    </a:cubicBezTo>
                    <a:lnTo>
                      <a:pt x="1049957" y="630016"/>
                    </a:lnTo>
                    <a:cubicBezTo>
                      <a:pt x="1049957" y="643736"/>
                      <a:pt x="1061009" y="654807"/>
                      <a:pt x="1074704" y="654807"/>
                    </a:cubicBezTo>
                    <a:cubicBezTo>
                      <a:pt x="1088399" y="654807"/>
                      <a:pt x="1099451" y="643736"/>
                      <a:pt x="1099451" y="630016"/>
                    </a:cubicBezTo>
                    <a:lnTo>
                      <a:pt x="1099451" y="248516"/>
                    </a:lnTo>
                    <a:cubicBezTo>
                      <a:pt x="1099451" y="111682"/>
                      <a:pt x="988329" y="361"/>
                      <a:pt x="851738" y="361"/>
                    </a:cubicBezTo>
                    <a:close/>
                    <a:moveTo>
                      <a:pt x="501192" y="542765"/>
                    </a:moveTo>
                    <a:cubicBezTo>
                      <a:pt x="494225" y="548421"/>
                      <a:pt x="487017" y="553716"/>
                      <a:pt x="479568" y="558650"/>
                    </a:cubicBezTo>
                    <a:cubicBezTo>
                      <a:pt x="479088" y="558891"/>
                      <a:pt x="478727" y="559252"/>
                      <a:pt x="478247" y="559493"/>
                    </a:cubicBezTo>
                    <a:cubicBezTo>
                      <a:pt x="470919" y="564307"/>
                      <a:pt x="463351" y="568760"/>
                      <a:pt x="455782" y="572851"/>
                    </a:cubicBezTo>
                    <a:cubicBezTo>
                      <a:pt x="455542" y="572972"/>
                      <a:pt x="455302" y="573092"/>
                      <a:pt x="455061" y="573212"/>
                    </a:cubicBezTo>
                    <a:cubicBezTo>
                      <a:pt x="390791" y="606789"/>
                      <a:pt x="316068" y="613529"/>
                      <a:pt x="247713" y="593310"/>
                    </a:cubicBezTo>
                    <a:cubicBezTo>
                      <a:pt x="247713" y="593310"/>
                      <a:pt x="247593" y="593310"/>
                      <a:pt x="247473" y="593310"/>
                    </a:cubicBezTo>
                    <a:cubicBezTo>
                      <a:pt x="239544" y="590903"/>
                      <a:pt x="231615" y="588135"/>
                      <a:pt x="223807" y="585006"/>
                    </a:cubicBezTo>
                    <a:cubicBezTo>
                      <a:pt x="222846" y="584645"/>
                      <a:pt x="222005" y="584284"/>
                      <a:pt x="221044" y="583923"/>
                    </a:cubicBezTo>
                    <a:cubicBezTo>
                      <a:pt x="214076" y="581035"/>
                      <a:pt x="207348" y="577906"/>
                      <a:pt x="200621" y="574416"/>
                    </a:cubicBezTo>
                    <a:cubicBezTo>
                      <a:pt x="198939" y="573573"/>
                      <a:pt x="197257" y="572731"/>
                      <a:pt x="195576" y="571888"/>
                    </a:cubicBezTo>
                    <a:cubicBezTo>
                      <a:pt x="189569" y="568639"/>
                      <a:pt x="183682" y="565149"/>
                      <a:pt x="177916" y="561418"/>
                    </a:cubicBezTo>
                    <a:cubicBezTo>
                      <a:pt x="175874" y="560095"/>
                      <a:pt x="173711" y="558771"/>
                      <a:pt x="171669" y="557447"/>
                    </a:cubicBezTo>
                    <a:cubicBezTo>
                      <a:pt x="166263" y="553836"/>
                      <a:pt x="160977" y="549745"/>
                      <a:pt x="155692" y="545653"/>
                    </a:cubicBezTo>
                    <a:cubicBezTo>
                      <a:pt x="153169" y="543727"/>
                      <a:pt x="150646" y="541681"/>
                      <a:pt x="148243" y="539636"/>
                    </a:cubicBezTo>
                    <a:cubicBezTo>
                      <a:pt x="143438" y="535544"/>
                      <a:pt x="138753" y="531332"/>
                      <a:pt x="134188" y="526879"/>
                    </a:cubicBezTo>
                    <a:cubicBezTo>
                      <a:pt x="131785" y="524592"/>
                      <a:pt x="129383" y="522185"/>
                      <a:pt x="127100" y="519778"/>
                    </a:cubicBezTo>
                    <a:cubicBezTo>
                      <a:pt x="122655" y="515205"/>
                      <a:pt x="118330" y="510391"/>
                      <a:pt x="114366" y="505577"/>
                    </a:cubicBezTo>
                    <a:cubicBezTo>
                      <a:pt x="112324" y="503170"/>
                      <a:pt x="110402" y="500643"/>
                      <a:pt x="108480" y="498236"/>
                    </a:cubicBezTo>
                    <a:cubicBezTo>
                      <a:pt x="104395" y="492941"/>
                      <a:pt x="100431" y="487646"/>
                      <a:pt x="96707" y="482110"/>
                    </a:cubicBezTo>
                    <a:cubicBezTo>
                      <a:pt x="95385" y="480064"/>
                      <a:pt x="94064" y="478018"/>
                      <a:pt x="92862" y="475972"/>
                    </a:cubicBezTo>
                    <a:cubicBezTo>
                      <a:pt x="89138" y="470075"/>
                      <a:pt x="85534" y="464178"/>
                      <a:pt x="82291" y="458161"/>
                    </a:cubicBezTo>
                    <a:cubicBezTo>
                      <a:pt x="81450" y="456596"/>
                      <a:pt x="80609" y="454911"/>
                      <a:pt x="79888" y="453347"/>
                    </a:cubicBezTo>
                    <a:cubicBezTo>
                      <a:pt x="76404" y="446607"/>
                      <a:pt x="73161" y="439627"/>
                      <a:pt x="70277" y="432647"/>
                    </a:cubicBezTo>
                    <a:cubicBezTo>
                      <a:pt x="69917" y="431805"/>
                      <a:pt x="69557" y="430962"/>
                      <a:pt x="69316" y="430120"/>
                    </a:cubicBezTo>
                    <a:cubicBezTo>
                      <a:pt x="43128" y="364170"/>
                      <a:pt x="43128" y="290036"/>
                      <a:pt x="69316" y="224086"/>
                    </a:cubicBezTo>
                    <a:cubicBezTo>
                      <a:pt x="69677" y="223244"/>
                      <a:pt x="69917" y="222401"/>
                      <a:pt x="70277" y="221559"/>
                    </a:cubicBezTo>
                    <a:cubicBezTo>
                      <a:pt x="72079" y="217106"/>
                      <a:pt x="74362" y="212653"/>
                      <a:pt x="76404" y="208321"/>
                    </a:cubicBezTo>
                    <a:cubicBezTo>
                      <a:pt x="79528" y="201701"/>
                      <a:pt x="82891" y="195323"/>
                      <a:pt x="86375" y="189065"/>
                    </a:cubicBezTo>
                    <a:cubicBezTo>
                      <a:pt x="87456" y="187260"/>
                      <a:pt x="88417" y="185455"/>
                      <a:pt x="89499" y="183770"/>
                    </a:cubicBezTo>
                    <a:cubicBezTo>
                      <a:pt x="93103" y="177752"/>
                      <a:pt x="97067" y="171735"/>
                      <a:pt x="101151" y="165958"/>
                    </a:cubicBezTo>
                    <a:cubicBezTo>
                      <a:pt x="102473" y="164033"/>
                      <a:pt x="103915" y="162228"/>
                      <a:pt x="105236" y="160422"/>
                    </a:cubicBezTo>
                    <a:cubicBezTo>
                      <a:pt x="109441" y="154887"/>
                      <a:pt x="113765" y="149591"/>
                      <a:pt x="118330" y="144296"/>
                    </a:cubicBezTo>
                    <a:cubicBezTo>
                      <a:pt x="120012" y="142491"/>
                      <a:pt x="121574" y="140565"/>
                      <a:pt x="123256" y="138760"/>
                    </a:cubicBezTo>
                    <a:cubicBezTo>
                      <a:pt x="128181" y="133465"/>
                      <a:pt x="133227" y="128290"/>
                      <a:pt x="138633" y="123356"/>
                    </a:cubicBezTo>
                    <a:cubicBezTo>
                      <a:pt x="139834" y="122272"/>
                      <a:pt x="141035" y="121069"/>
                      <a:pt x="142357" y="119986"/>
                    </a:cubicBezTo>
                    <a:cubicBezTo>
                      <a:pt x="147402" y="115533"/>
                      <a:pt x="152568" y="111201"/>
                      <a:pt x="157974" y="107109"/>
                    </a:cubicBezTo>
                    <a:cubicBezTo>
                      <a:pt x="159536" y="105905"/>
                      <a:pt x="161097" y="104702"/>
                      <a:pt x="162659" y="103619"/>
                    </a:cubicBezTo>
                    <a:cubicBezTo>
                      <a:pt x="167825" y="99768"/>
                      <a:pt x="173111" y="96157"/>
                      <a:pt x="178517" y="92788"/>
                    </a:cubicBezTo>
                    <a:cubicBezTo>
                      <a:pt x="180439" y="91584"/>
                      <a:pt x="182361" y="90381"/>
                      <a:pt x="184163" y="89297"/>
                    </a:cubicBezTo>
                    <a:cubicBezTo>
                      <a:pt x="189329" y="86168"/>
                      <a:pt x="194735" y="83160"/>
                      <a:pt x="200141" y="80392"/>
                    </a:cubicBezTo>
                    <a:cubicBezTo>
                      <a:pt x="202423" y="79188"/>
                      <a:pt x="204706" y="78105"/>
                      <a:pt x="206988" y="77022"/>
                    </a:cubicBezTo>
                    <a:cubicBezTo>
                      <a:pt x="212154" y="74495"/>
                      <a:pt x="217440" y="72208"/>
                      <a:pt x="222725" y="70042"/>
                    </a:cubicBezTo>
                    <a:cubicBezTo>
                      <a:pt x="225368" y="68959"/>
                      <a:pt x="228131" y="67876"/>
                      <a:pt x="230774" y="66913"/>
                    </a:cubicBezTo>
                    <a:cubicBezTo>
                      <a:pt x="235820" y="65108"/>
                      <a:pt x="240865" y="63423"/>
                      <a:pt x="246031" y="61738"/>
                    </a:cubicBezTo>
                    <a:cubicBezTo>
                      <a:pt x="249155" y="60775"/>
                      <a:pt x="252278" y="59933"/>
                      <a:pt x="255401" y="59090"/>
                    </a:cubicBezTo>
                    <a:cubicBezTo>
                      <a:pt x="260207" y="57767"/>
                      <a:pt x="265132" y="56683"/>
                      <a:pt x="270058" y="55600"/>
                    </a:cubicBezTo>
                    <a:cubicBezTo>
                      <a:pt x="273662" y="54878"/>
                      <a:pt x="277265" y="54156"/>
                      <a:pt x="280869" y="53555"/>
                    </a:cubicBezTo>
                    <a:cubicBezTo>
                      <a:pt x="285434" y="52832"/>
                      <a:pt x="290000" y="52110"/>
                      <a:pt x="294685" y="51629"/>
                    </a:cubicBezTo>
                    <a:cubicBezTo>
                      <a:pt x="298769" y="51147"/>
                      <a:pt x="302734" y="50786"/>
                      <a:pt x="306818" y="50425"/>
                    </a:cubicBezTo>
                    <a:cubicBezTo>
                      <a:pt x="313305" y="49944"/>
                      <a:pt x="319912" y="49463"/>
                      <a:pt x="326520" y="49463"/>
                    </a:cubicBezTo>
                    <a:cubicBezTo>
                      <a:pt x="334809" y="49463"/>
                      <a:pt x="342978" y="49824"/>
                      <a:pt x="351147" y="50546"/>
                    </a:cubicBezTo>
                    <a:cubicBezTo>
                      <a:pt x="351627" y="50546"/>
                      <a:pt x="352108" y="50546"/>
                      <a:pt x="352589" y="50546"/>
                    </a:cubicBezTo>
                    <a:cubicBezTo>
                      <a:pt x="360637" y="51268"/>
                      <a:pt x="368686" y="52471"/>
                      <a:pt x="376615" y="53916"/>
                    </a:cubicBezTo>
                    <a:cubicBezTo>
                      <a:pt x="377096" y="53916"/>
                      <a:pt x="377576" y="54036"/>
                      <a:pt x="378057" y="54156"/>
                    </a:cubicBezTo>
                    <a:cubicBezTo>
                      <a:pt x="385985" y="55721"/>
                      <a:pt x="393914" y="57526"/>
                      <a:pt x="401723" y="59692"/>
                    </a:cubicBezTo>
                    <a:cubicBezTo>
                      <a:pt x="402083" y="59692"/>
                      <a:pt x="402443" y="59933"/>
                      <a:pt x="402804" y="60053"/>
                    </a:cubicBezTo>
                    <a:cubicBezTo>
                      <a:pt x="410612" y="62340"/>
                      <a:pt x="418301" y="64867"/>
                      <a:pt x="425989" y="67755"/>
                    </a:cubicBezTo>
                    <a:cubicBezTo>
                      <a:pt x="426230" y="67755"/>
                      <a:pt x="426590" y="67996"/>
                      <a:pt x="426830" y="68116"/>
                    </a:cubicBezTo>
                    <a:cubicBezTo>
                      <a:pt x="434519" y="71125"/>
                      <a:pt x="441967" y="74374"/>
                      <a:pt x="449295" y="77985"/>
                    </a:cubicBezTo>
                    <a:cubicBezTo>
                      <a:pt x="449535" y="77985"/>
                      <a:pt x="449655" y="78225"/>
                      <a:pt x="449896" y="78346"/>
                    </a:cubicBezTo>
                    <a:cubicBezTo>
                      <a:pt x="457344" y="82077"/>
                      <a:pt x="464552" y="86048"/>
                      <a:pt x="471760" y="90501"/>
                    </a:cubicBezTo>
                    <a:cubicBezTo>
                      <a:pt x="471760" y="90501"/>
                      <a:pt x="471760" y="90501"/>
                      <a:pt x="471760" y="90501"/>
                    </a:cubicBezTo>
                    <a:cubicBezTo>
                      <a:pt x="486176" y="99407"/>
                      <a:pt x="499871" y="109756"/>
                      <a:pt x="512605" y="121310"/>
                    </a:cubicBezTo>
                    <a:cubicBezTo>
                      <a:pt x="540476" y="146703"/>
                      <a:pt x="562580" y="176910"/>
                      <a:pt x="578197" y="210968"/>
                    </a:cubicBezTo>
                    <a:cubicBezTo>
                      <a:pt x="578197" y="211209"/>
                      <a:pt x="578437" y="211329"/>
                      <a:pt x="578557" y="211570"/>
                    </a:cubicBezTo>
                    <a:cubicBezTo>
                      <a:pt x="593334" y="243823"/>
                      <a:pt x="602103" y="279205"/>
                      <a:pt x="603425" y="316633"/>
                    </a:cubicBezTo>
                    <a:lnTo>
                      <a:pt x="603425" y="326862"/>
                    </a:lnTo>
                    <a:cubicBezTo>
                      <a:pt x="603425" y="400996"/>
                      <a:pt x="574593" y="470797"/>
                      <a:pt x="522215" y="523148"/>
                    </a:cubicBezTo>
                    <a:cubicBezTo>
                      <a:pt x="515488" y="529887"/>
                      <a:pt x="508520" y="536145"/>
                      <a:pt x="501312" y="542042"/>
                    </a:cubicBezTo>
                    <a:cubicBezTo>
                      <a:pt x="501192" y="542163"/>
                      <a:pt x="500952" y="542283"/>
                      <a:pt x="500832" y="542404"/>
                    </a:cubicBezTo>
                    <a:close/>
                  </a:path>
                </a:pathLst>
              </a:custGeom>
              <a:grpFill/>
              <a:ln w="0" cap="flat">
                <a:noFill/>
                <a:prstDash val="solid"/>
                <a:miter/>
              </a:ln>
            </p:spPr>
            <p:txBody>
              <a:bodyPr rtlCol="0" anchor="ctr"/>
              <a:lstStyle/>
              <a:p>
                <a:endParaRPr lang="en-IS"/>
              </a:p>
            </p:txBody>
          </p:sp>
          <p:sp>
            <p:nvSpPr>
              <p:cNvPr id="16" name="Freeform 15">
                <a:extLst>
                  <a:ext uri="{FF2B5EF4-FFF2-40B4-BE49-F238E27FC236}">
                    <a16:creationId xmlns:a16="http://schemas.microsoft.com/office/drawing/2014/main" id="{C7EEB733-56C3-25DE-306B-467E8905D690}"/>
                  </a:ext>
                </a:extLst>
              </p:cNvPr>
              <p:cNvSpPr/>
              <p:nvPr/>
            </p:nvSpPr>
            <p:spPr>
              <a:xfrm>
                <a:off x="8233664" y="2504230"/>
                <a:ext cx="1703464" cy="1370149"/>
              </a:xfrm>
              <a:custGeom>
                <a:avLst/>
                <a:gdLst>
                  <a:gd name="connsiteX0" fmla="*/ 1679210 w 1703464"/>
                  <a:gd name="connsiteY0" fmla="*/ 777441 h 1370149"/>
                  <a:gd name="connsiteX1" fmla="*/ 1685457 w 1703464"/>
                  <a:gd name="connsiteY1" fmla="*/ 775636 h 1370149"/>
                  <a:gd name="connsiteX2" fmla="*/ 1703237 w 1703464"/>
                  <a:gd name="connsiteY2" fmla="*/ 751927 h 1370149"/>
                  <a:gd name="connsiteX3" fmla="*/ 1703237 w 1703464"/>
                  <a:gd name="connsiteY3" fmla="*/ 248155 h 1370149"/>
                  <a:gd name="connsiteX4" fmla="*/ 1455524 w 1703464"/>
                  <a:gd name="connsiteY4" fmla="*/ 0 h 1370149"/>
                  <a:gd name="connsiteX5" fmla="*/ 1219223 w 1703464"/>
                  <a:gd name="connsiteY5" fmla="*/ 173661 h 1370149"/>
                  <a:gd name="connsiteX6" fmla="*/ 1204327 w 1703464"/>
                  <a:gd name="connsiteY6" fmla="*/ 148508 h 1370149"/>
                  <a:gd name="connsiteX7" fmla="*/ 1203366 w 1703464"/>
                  <a:gd name="connsiteY7" fmla="*/ 147064 h 1370149"/>
                  <a:gd name="connsiteX8" fmla="*/ 1195918 w 1703464"/>
                  <a:gd name="connsiteY8" fmla="*/ 136233 h 1370149"/>
                  <a:gd name="connsiteX9" fmla="*/ 1193875 w 1703464"/>
                  <a:gd name="connsiteY9" fmla="*/ 133344 h 1370149"/>
                  <a:gd name="connsiteX10" fmla="*/ 1186547 w 1703464"/>
                  <a:gd name="connsiteY10" fmla="*/ 123837 h 1370149"/>
                  <a:gd name="connsiteX11" fmla="*/ 1183784 w 1703464"/>
                  <a:gd name="connsiteY11" fmla="*/ 120347 h 1370149"/>
                  <a:gd name="connsiteX12" fmla="*/ 1175615 w 1703464"/>
                  <a:gd name="connsiteY12" fmla="*/ 110840 h 1370149"/>
                  <a:gd name="connsiteX13" fmla="*/ 1173333 w 1703464"/>
                  <a:gd name="connsiteY13" fmla="*/ 108192 h 1370149"/>
                  <a:gd name="connsiteX14" fmla="*/ 1130205 w 1703464"/>
                  <a:gd name="connsiteY14" fmla="*/ 68237 h 1370149"/>
                  <a:gd name="connsiteX15" fmla="*/ 1126842 w 1703464"/>
                  <a:gd name="connsiteY15" fmla="*/ 65589 h 1370149"/>
                  <a:gd name="connsiteX16" fmla="*/ 1119514 w 1703464"/>
                  <a:gd name="connsiteY16" fmla="*/ 60294 h 1370149"/>
                  <a:gd name="connsiteX17" fmla="*/ 1114228 w 1703464"/>
                  <a:gd name="connsiteY17" fmla="*/ 56563 h 1370149"/>
                  <a:gd name="connsiteX18" fmla="*/ 1106780 w 1703464"/>
                  <a:gd name="connsiteY18" fmla="*/ 51749 h 1370149"/>
                  <a:gd name="connsiteX19" fmla="*/ 1101494 w 1703464"/>
                  <a:gd name="connsiteY19" fmla="*/ 48259 h 1370149"/>
                  <a:gd name="connsiteX20" fmla="*/ 1093325 w 1703464"/>
                  <a:gd name="connsiteY20" fmla="*/ 43445 h 1370149"/>
                  <a:gd name="connsiteX21" fmla="*/ 1088279 w 1703464"/>
                  <a:gd name="connsiteY21" fmla="*/ 40557 h 1370149"/>
                  <a:gd name="connsiteX22" fmla="*/ 1079389 w 1703464"/>
                  <a:gd name="connsiteY22" fmla="*/ 35863 h 1370149"/>
                  <a:gd name="connsiteX23" fmla="*/ 1074824 w 1703464"/>
                  <a:gd name="connsiteY23" fmla="*/ 33577 h 1370149"/>
                  <a:gd name="connsiteX24" fmla="*/ 1065214 w 1703464"/>
                  <a:gd name="connsiteY24" fmla="*/ 29124 h 1370149"/>
                  <a:gd name="connsiteX25" fmla="*/ 1061129 w 1703464"/>
                  <a:gd name="connsiteY25" fmla="*/ 27198 h 1370149"/>
                  <a:gd name="connsiteX26" fmla="*/ 1050918 w 1703464"/>
                  <a:gd name="connsiteY26" fmla="*/ 22986 h 1370149"/>
                  <a:gd name="connsiteX27" fmla="*/ 1047074 w 1703464"/>
                  <a:gd name="connsiteY27" fmla="*/ 21542 h 1370149"/>
                  <a:gd name="connsiteX28" fmla="*/ 1036382 w 1703464"/>
                  <a:gd name="connsiteY28" fmla="*/ 17691 h 1370149"/>
                  <a:gd name="connsiteX29" fmla="*/ 1032778 w 1703464"/>
                  <a:gd name="connsiteY29" fmla="*/ 16488 h 1370149"/>
                  <a:gd name="connsiteX30" fmla="*/ 1021726 w 1703464"/>
                  <a:gd name="connsiteY30" fmla="*/ 13118 h 1370149"/>
                  <a:gd name="connsiteX31" fmla="*/ 1018122 w 1703464"/>
                  <a:gd name="connsiteY31" fmla="*/ 12155 h 1370149"/>
                  <a:gd name="connsiteX32" fmla="*/ 1006949 w 1703464"/>
                  <a:gd name="connsiteY32" fmla="*/ 9267 h 1370149"/>
                  <a:gd name="connsiteX33" fmla="*/ 1003105 w 1703464"/>
                  <a:gd name="connsiteY33" fmla="*/ 8424 h 1370149"/>
                  <a:gd name="connsiteX34" fmla="*/ 992053 w 1703464"/>
                  <a:gd name="connsiteY34" fmla="*/ 6138 h 1370149"/>
                  <a:gd name="connsiteX35" fmla="*/ 987848 w 1703464"/>
                  <a:gd name="connsiteY35" fmla="*/ 5416 h 1370149"/>
                  <a:gd name="connsiteX36" fmla="*/ 977037 w 1703464"/>
                  <a:gd name="connsiteY36" fmla="*/ 3610 h 1370149"/>
                  <a:gd name="connsiteX37" fmla="*/ 971991 w 1703464"/>
                  <a:gd name="connsiteY37" fmla="*/ 3009 h 1370149"/>
                  <a:gd name="connsiteX38" fmla="*/ 961780 w 1703464"/>
                  <a:gd name="connsiteY38" fmla="*/ 1805 h 1370149"/>
                  <a:gd name="connsiteX39" fmla="*/ 955172 w 1703464"/>
                  <a:gd name="connsiteY39" fmla="*/ 1324 h 1370149"/>
                  <a:gd name="connsiteX40" fmla="*/ 946403 w 1703464"/>
                  <a:gd name="connsiteY40" fmla="*/ 722 h 1370149"/>
                  <a:gd name="connsiteX41" fmla="*/ 933428 w 1703464"/>
                  <a:gd name="connsiteY41" fmla="*/ 361 h 1370149"/>
                  <a:gd name="connsiteX42" fmla="*/ 930785 w 1703464"/>
                  <a:gd name="connsiteY42" fmla="*/ 361 h 1370149"/>
                  <a:gd name="connsiteX43" fmla="*/ 930545 w 1703464"/>
                  <a:gd name="connsiteY43" fmla="*/ 361 h 1370149"/>
                  <a:gd name="connsiteX44" fmla="*/ 927902 w 1703464"/>
                  <a:gd name="connsiteY44" fmla="*/ 361 h 1370149"/>
                  <a:gd name="connsiteX45" fmla="*/ 915048 w 1703464"/>
                  <a:gd name="connsiteY45" fmla="*/ 722 h 1370149"/>
                  <a:gd name="connsiteX46" fmla="*/ 914928 w 1703464"/>
                  <a:gd name="connsiteY46" fmla="*/ 722 h 1370149"/>
                  <a:gd name="connsiteX47" fmla="*/ 914448 w 1703464"/>
                  <a:gd name="connsiteY47" fmla="*/ 722 h 1370149"/>
                  <a:gd name="connsiteX48" fmla="*/ 908441 w 1703464"/>
                  <a:gd name="connsiteY48" fmla="*/ 1203 h 1370149"/>
                  <a:gd name="connsiteX49" fmla="*/ 898590 w 1703464"/>
                  <a:gd name="connsiteY49" fmla="*/ 1926 h 1370149"/>
                  <a:gd name="connsiteX50" fmla="*/ 891382 w 1703464"/>
                  <a:gd name="connsiteY50" fmla="*/ 2768 h 1370149"/>
                  <a:gd name="connsiteX51" fmla="*/ 882853 w 1703464"/>
                  <a:gd name="connsiteY51" fmla="*/ 3851 h 1370149"/>
                  <a:gd name="connsiteX52" fmla="*/ 875525 w 1703464"/>
                  <a:gd name="connsiteY52" fmla="*/ 5055 h 1370149"/>
                  <a:gd name="connsiteX53" fmla="*/ 867236 w 1703464"/>
                  <a:gd name="connsiteY53" fmla="*/ 6499 h 1370149"/>
                  <a:gd name="connsiteX54" fmla="*/ 860268 w 1703464"/>
                  <a:gd name="connsiteY54" fmla="*/ 7943 h 1370149"/>
                  <a:gd name="connsiteX55" fmla="*/ 851738 w 1703464"/>
                  <a:gd name="connsiteY55" fmla="*/ 9868 h 1370149"/>
                  <a:gd name="connsiteX56" fmla="*/ 845371 w 1703464"/>
                  <a:gd name="connsiteY56" fmla="*/ 11553 h 1370149"/>
                  <a:gd name="connsiteX57" fmla="*/ 836121 w 1703464"/>
                  <a:gd name="connsiteY57" fmla="*/ 14201 h 1370149"/>
                  <a:gd name="connsiteX58" fmla="*/ 830835 w 1703464"/>
                  <a:gd name="connsiteY58" fmla="*/ 15886 h 1370149"/>
                  <a:gd name="connsiteX59" fmla="*/ 820624 w 1703464"/>
                  <a:gd name="connsiteY59" fmla="*/ 19376 h 1370149"/>
                  <a:gd name="connsiteX60" fmla="*/ 816660 w 1703464"/>
                  <a:gd name="connsiteY60" fmla="*/ 20820 h 1370149"/>
                  <a:gd name="connsiteX61" fmla="*/ 804887 w 1703464"/>
                  <a:gd name="connsiteY61" fmla="*/ 25514 h 1370149"/>
                  <a:gd name="connsiteX62" fmla="*/ 802724 w 1703464"/>
                  <a:gd name="connsiteY62" fmla="*/ 26476 h 1370149"/>
                  <a:gd name="connsiteX63" fmla="*/ 699531 w 1703464"/>
                  <a:gd name="connsiteY63" fmla="*/ 96157 h 1370149"/>
                  <a:gd name="connsiteX64" fmla="*/ 605587 w 1703464"/>
                  <a:gd name="connsiteY64" fmla="*/ 293646 h 1370149"/>
                  <a:gd name="connsiteX65" fmla="*/ 605587 w 1703464"/>
                  <a:gd name="connsiteY65" fmla="*/ 294128 h 1370149"/>
                  <a:gd name="connsiteX66" fmla="*/ 604506 w 1703464"/>
                  <a:gd name="connsiteY66" fmla="*/ 308329 h 1370149"/>
                  <a:gd name="connsiteX67" fmla="*/ 604266 w 1703464"/>
                  <a:gd name="connsiteY67" fmla="*/ 310856 h 1370149"/>
                  <a:gd name="connsiteX68" fmla="*/ 603785 w 1703464"/>
                  <a:gd name="connsiteY68" fmla="*/ 327464 h 1370149"/>
                  <a:gd name="connsiteX69" fmla="*/ 326640 w 1703464"/>
                  <a:gd name="connsiteY69" fmla="*/ 605104 h 1370149"/>
                  <a:gd name="connsiteX70" fmla="*/ 49495 w 1703464"/>
                  <a:gd name="connsiteY70" fmla="*/ 327464 h 1370149"/>
                  <a:gd name="connsiteX71" fmla="*/ 326640 w 1703464"/>
                  <a:gd name="connsiteY71" fmla="*/ 49824 h 1370149"/>
                  <a:gd name="connsiteX72" fmla="*/ 512965 w 1703464"/>
                  <a:gd name="connsiteY72" fmla="*/ 121911 h 1370149"/>
                  <a:gd name="connsiteX73" fmla="*/ 547924 w 1703464"/>
                  <a:gd name="connsiteY73" fmla="*/ 120227 h 1370149"/>
                  <a:gd name="connsiteX74" fmla="*/ 546242 w 1703464"/>
                  <a:gd name="connsiteY74" fmla="*/ 85206 h 1370149"/>
                  <a:gd name="connsiteX75" fmla="*/ 326640 w 1703464"/>
                  <a:gd name="connsiteY75" fmla="*/ 241 h 1370149"/>
                  <a:gd name="connsiteX76" fmla="*/ 0 w 1703464"/>
                  <a:gd name="connsiteY76" fmla="*/ 327464 h 1370149"/>
                  <a:gd name="connsiteX77" fmla="*/ 326640 w 1703464"/>
                  <a:gd name="connsiteY77" fmla="*/ 654687 h 1370149"/>
                  <a:gd name="connsiteX78" fmla="*/ 628412 w 1703464"/>
                  <a:gd name="connsiteY78" fmla="*/ 452504 h 1370149"/>
                  <a:gd name="connsiteX79" fmla="*/ 699531 w 1703464"/>
                  <a:gd name="connsiteY79" fmla="*/ 558771 h 1370149"/>
                  <a:gd name="connsiteX80" fmla="*/ 896668 w 1703464"/>
                  <a:gd name="connsiteY80" fmla="*/ 652882 h 1370149"/>
                  <a:gd name="connsiteX81" fmla="*/ 897269 w 1703464"/>
                  <a:gd name="connsiteY81" fmla="*/ 652882 h 1370149"/>
                  <a:gd name="connsiteX82" fmla="*/ 911324 w 1703464"/>
                  <a:gd name="connsiteY82" fmla="*/ 653965 h 1370149"/>
                  <a:gd name="connsiteX83" fmla="*/ 913847 w 1703464"/>
                  <a:gd name="connsiteY83" fmla="*/ 654206 h 1370149"/>
                  <a:gd name="connsiteX84" fmla="*/ 930425 w 1703464"/>
                  <a:gd name="connsiteY84" fmla="*/ 654687 h 1370149"/>
                  <a:gd name="connsiteX85" fmla="*/ 930665 w 1703464"/>
                  <a:gd name="connsiteY85" fmla="*/ 654687 h 1370149"/>
                  <a:gd name="connsiteX86" fmla="*/ 930665 w 1703464"/>
                  <a:gd name="connsiteY86" fmla="*/ 654687 h 1370149"/>
                  <a:gd name="connsiteX87" fmla="*/ 936912 w 1703464"/>
                  <a:gd name="connsiteY87" fmla="*/ 654567 h 1370149"/>
                  <a:gd name="connsiteX88" fmla="*/ 947003 w 1703464"/>
                  <a:gd name="connsiteY88" fmla="*/ 654326 h 1370149"/>
                  <a:gd name="connsiteX89" fmla="*/ 956133 w 1703464"/>
                  <a:gd name="connsiteY89" fmla="*/ 653604 h 1370149"/>
                  <a:gd name="connsiteX90" fmla="*/ 963341 w 1703464"/>
                  <a:gd name="connsiteY90" fmla="*/ 653002 h 1370149"/>
                  <a:gd name="connsiteX91" fmla="*/ 971270 w 1703464"/>
                  <a:gd name="connsiteY91" fmla="*/ 652039 h 1370149"/>
                  <a:gd name="connsiteX92" fmla="*/ 979679 w 1703464"/>
                  <a:gd name="connsiteY92" fmla="*/ 650956 h 1370149"/>
                  <a:gd name="connsiteX93" fmla="*/ 985686 w 1703464"/>
                  <a:gd name="connsiteY93" fmla="*/ 649873 h 1370149"/>
                  <a:gd name="connsiteX94" fmla="*/ 995897 w 1703464"/>
                  <a:gd name="connsiteY94" fmla="*/ 648068 h 1370149"/>
                  <a:gd name="connsiteX95" fmla="*/ 999862 w 1703464"/>
                  <a:gd name="connsiteY95" fmla="*/ 647226 h 1370149"/>
                  <a:gd name="connsiteX96" fmla="*/ 1011995 w 1703464"/>
                  <a:gd name="connsiteY96" fmla="*/ 644458 h 1370149"/>
                  <a:gd name="connsiteX97" fmla="*/ 1013797 w 1703464"/>
                  <a:gd name="connsiteY97" fmla="*/ 643976 h 1370149"/>
                  <a:gd name="connsiteX98" fmla="*/ 1125760 w 1703464"/>
                  <a:gd name="connsiteY98" fmla="*/ 589820 h 1370149"/>
                  <a:gd name="connsiteX99" fmla="*/ 1129244 w 1703464"/>
                  <a:gd name="connsiteY99" fmla="*/ 587052 h 1370149"/>
                  <a:gd name="connsiteX100" fmla="*/ 1137774 w 1703464"/>
                  <a:gd name="connsiteY100" fmla="*/ 580313 h 1370149"/>
                  <a:gd name="connsiteX101" fmla="*/ 1193034 w 1703464"/>
                  <a:gd name="connsiteY101" fmla="*/ 522185 h 1370149"/>
                  <a:gd name="connsiteX102" fmla="*/ 1193635 w 1703464"/>
                  <a:gd name="connsiteY102" fmla="*/ 521343 h 1370149"/>
                  <a:gd name="connsiteX103" fmla="*/ 1202164 w 1703464"/>
                  <a:gd name="connsiteY103" fmla="*/ 509188 h 1370149"/>
                  <a:gd name="connsiteX104" fmla="*/ 1203726 w 1703464"/>
                  <a:gd name="connsiteY104" fmla="*/ 506660 h 1370149"/>
                  <a:gd name="connsiteX105" fmla="*/ 1210694 w 1703464"/>
                  <a:gd name="connsiteY105" fmla="*/ 495709 h 1370149"/>
                  <a:gd name="connsiteX106" fmla="*/ 1212256 w 1703464"/>
                  <a:gd name="connsiteY106" fmla="*/ 493061 h 1370149"/>
                  <a:gd name="connsiteX107" fmla="*/ 1218623 w 1703464"/>
                  <a:gd name="connsiteY107" fmla="*/ 481749 h 1370149"/>
                  <a:gd name="connsiteX108" fmla="*/ 1219584 w 1703464"/>
                  <a:gd name="connsiteY108" fmla="*/ 479943 h 1370149"/>
                  <a:gd name="connsiteX109" fmla="*/ 1257065 w 1703464"/>
                  <a:gd name="connsiteY109" fmla="*/ 340341 h 1370149"/>
                  <a:gd name="connsiteX110" fmla="*/ 1257065 w 1703464"/>
                  <a:gd name="connsiteY110" fmla="*/ 339619 h 1370149"/>
                  <a:gd name="connsiteX111" fmla="*/ 1257065 w 1703464"/>
                  <a:gd name="connsiteY111" fmla="*/ 337573 h 1370149"/>
                  <a:gd name="connsiteX112" fmla="*/ 1257305 w 1703464"/>
                  <a:gd name="connsiteY112" fmla="*/ 327344 h 1370149"/>
                  <a:gd name="connsiteX113" fmla="*/ 1257065 w 1703464"/>
                  <a:gd name="connsiteY113" fmla="*/ 317114 h 1370149"/>
                  <a:gd name="connsiteX114" fmla="*/ 1257065 w 1703464"/>
                  <a:gd name="connsiteY114" fmla="*/ 248396 h 1370149"/>
                  <a:gd name="connsiteX115" fmla="*/ 1455403 w 1703464"/>
                  <a:gd name="connsiteY115" fmla="*/ 49703 h 1370149"/>
                  <a:gd name="connsiteX116" fmla="*/ 1653742 w 1703464"/>
                  <a:gd name="connsiteY116" fmla="*/ 248396 h 1370149"/>
                  <a:gd name="connsiteX117" fmla="*/ 1653742 w 1703464"/>
                  <a:gd name="connsiteY117" fmla="*/ 734116 h 1370149"/>
                  <a:gd name="connsiteX118" fmla="*/ 1459969 w 1703464"/>
                  <a:gd name="connsiteY118" fmla="*/ 917765 h 1370149"/>
                  <a:gd name="connsiteX119" fmla="*/ 1158196 w 1703464"/>
                  <a:gd name="connsiteY119" fmla="*/ 715703 h 1370149"/>
                  <a:gd name="connsiteX120" fmla="*/ 1133449 w 1703464"/>
                  <a:gd name="connsiteY120" fmla="*/ 740494 h 1370149"/>
                  <a:gd name="connsiteX121" fmla="*/ 1158196 w 1703464"/>
                  <a:gd name="connsiteY121" fmla="*/ 765286 h 1370149"/>
                  <a:gd name="connsiteX122" fmla="*/ 1435341 w 1703464"/>
                  <a:gd name="connsiteY122" fmla="*/ 1042926 h 1370149"/>
                  <a:gd name="connsiteX123" fmla="*/ 1158196 w 1703464"/>
                  <a:gd name="connsiteY123" fmla="*/ 1320566 h 1370149"/>
                  <a:gd name="connsiteX124" fmla="*/ 856904 w 1703464"/>
                  <a:gd name="connsiteY124" fmla="*/ 1320566 h 1370149"/>
                  <a:gd name="connsiteX125" fmla="*/ 856544 w 1703464"/>
                  <a:gd name="connsiteY125" fmla="*/ 1320566 h 1370149"/>
                  <a:gd name="connsiteX126" fmla="*/ 856183 w 1703464"/>
                  <a:gd name="connsiteY126" fmla="*/ 1320566 h 1370149"/>
                  <a:gd name="connsiteX127" fmla="*/ 579038 w 1703464"/>
                  <a:gd name="connsiteY127" fmla="*/ 1042926 h 1370149"/>
                  <a:gd name="connsiteX128" fmla="*/ 856183 w 1703464"/>
                  <a:gd name="connsiteY128" fmla="*/ 765286 h 1370149"/>
                  <a:gd name="connsiteX129" fmla="*/ 1132248 w 1703464"/>
                  <a:gd name="connsiteY129" fmla="*/ 1018135 h 1370149"/>
                  <a:gd name="connsiteX130" fmla="*/ 856183 w 1703464"/>
                  <a:gd name="connsiteY130" fmla="*/ 1018135 h 1370149"/>
                  <a:gd name="connsiteX131" fmla="*/ 831436 w 1703464"/>
                  <a:gd name="connsiteY131" fmla="*/ 1042926 h 1370149"/>
                  <a:gd name="connsiteX132" fmla="*/ 856183 w 1703464"/>
                  <a:gd name="connsiteY132" fmla="*/ 1067718 h 1370149"/>
                  <a:gd name="connsiteX133" fmla="*/ 1158076 w 1703464"/>
                  <a:gd name="connsiteY133" fmla="*/ 1067718 h 1370149"/>
                  <a:gd name="connsiteX134" fmla="*/ 1182823 w 1703464"/>
                  <a:gd name="connsiteY134" fmla="*/ 1042926 h 1370149"/>
                  <a:gd name="connsiteX135" fmla="*/ 856183 w 1703464"/>
                  <a:gd name="connsiteY135" fmla="*/ 715703 h 1370149"/>
                  <a:gd name="connsiteX136" fmla="*/ 529543 w 1703464"/>
                  <a:gd name="connsiteY136" fmla="*/ 1042926 h 1370149"/>
                  <a:gd name="connsiteX137" fmla="*/ 529543 w 1703464"/>
                  <a:gd name="connsiteY137" fmla="*/ 1285064 h 1370149"/>
                  <a:gd name="connsiteX138" fmla="*/ 512485 w 1703464"/>
                  <a:gd name="connsiteY138" fmla="*/ 1302153 h 1370149"/>
                  <a:gd name="connsiteX139" fmla="*/ 495426 w 1703464"/>
                  <a:gd name="connsiteY139" fmla="*/ 1285064 h 1370149"/>
                  <a:gd name="connsiteX140" fmla="*/ 495426 w 1703464"/>
                  <a:gd name="connsiteY140" fmla="*/ 963858 h 1370149"/>
                  <a:gd name="connsiteX141" fmla="*/ 247713 w 1703464"/>
                  <a:gd name="connsiteY141" fmla="*/ 715703 h 1370149"/>
                  <a:gd name="connsiteX142" fmla="*/ 0 w 1703464"/>
                  <a:gd name="connsiteY142" fmla="*/ 963858 h 1370149"/>
                  <a:gd name="connsiteX143" fmla="*/ 0 w 1703464"/>
                  <a:gd name="connsiteY143" fmla="*/ 1251006 h 1370149"/>
                  <a:gd name="connsiteX144" fmla="*/ 24747 w 1703464"/>
                  <a:gd name="connsiteY144" fmla="*/ 1275797 h 1370149"/>
                  <a:gd name="connsiteX145" fmla="*/ 49495 w 1703464"/>
                  <a:gd name="connsiteY145" fmla="*/ 1251006 h 1370149"/>
                  <a:gd name="connsiteX146" fmla="*/ 49495 w 1703464"/>
                  <a:gd name="connsiteY146" fmla="*/ 963858 h 1370149"/>
                  <a:gd name="connsiteX147" fmla="*/ 247833 w 1703464"/>
                  <a:gd name="connsiteY147" fmla="*/ 765165 h 1370149"/>
                  <a:gd name="connsiteX148" fmla="*/ 446172 w 1703464"/>
                  <a:gd name="connsiteY148" fmla="*/ 963858 h 1370149"/>
                  <a:gd name="connsiteX149" fmla="*/ 446172 w 1703464"/>
                  <a:gd name="connsiteY149" fmla="*/ 1285064 h 1370149"/>
                  <a:gd name="connsiteX150" fmla="*/ 512725 w 1703464"/>
                  <a:gd name="connsiteY150" fmla="*/ 1351736 h 1370149"/>
                  <a:gd name="connsiteX151" fmla="*/ 579278 w 1703464"/>
                  <a:gd name="connsiteY151" fmla="*/ 1285064 h 1370149"/>
                  <a:gd name="connsiteX152" fmla="*/ 579278 w 1703464"/>
                  <a:gd name="connsiteY152" fmla="*/ 1215744 h 1370149"/>
                  <a:gd name="connsiteX153" fmla="*/ 856424 w 1703464"/>
                  <a:gd name="connsiteY153" fmla="*/ 1370149 h 1370149"/>
                  <a:gd name="connsiteX154" fmla="*/ 856784 w 1703464"/>
                  <a:gd name="connsiteY154" fmla="*/ 1370149 h 1370149"/>
                  <a:gd name="connsiteX155" fmla="*/ 857144 w 1703464"/>
                  <a:gd name="connsiteY155" fmla="*/ 1370149 h 1370149"/>
                  <a:gd name="connsiteX156" fmla="*/ 1158436 w 1703464"/>
                  <a:gd name="connsiteY156" fmla="*/ 1370149 h 1370149"/>
                  <a:gd name="connsiteX157" fmla="*/ 1457926 w 1703464"/>
                  <a:gd name="connsiteY157" fmla="*/ 1173503 h 1370149"/>
                  <a:gd name="connsiteX158" fmla="*/ 1671882 w 1703464"/>
                  <a:gd name="connsiteY158" fmla="*/ 1369187 h 1370149"/>
                  <a:gd name="connsiteX159" fmla="*/ 1678730 w 1703464"/>
                  <a:gd name="connsiteY159" fmla="*/ 1370149 h 1370149"/>
                  <a:gd name="connsiteX160" fmla="*/ 1702516 w 1703464"/>
                  <a:gd name="connsiteY160" fmla="*/ 1352218 h 1370149"/>
                  <a:gd name="connsiteX161" fmla="*/ 1685577 w 1703464"/>
                  <a:gd name="connsiteY161" fmla="*/ 1321529 h 1370149"/>
                  <a:gd name="connsiteX162" fmla="*/ 1485437 w 1703464"/>
                  <a:gd name="connsiteY162" fmla="*/ 1067958 h 1370149"/>
                  <a:gd name="connsiteX163" fmla="*/ 1485076 w 1703464"/>
                  <a:gd name="connsiteY163" fmla="*/ 1042806 h 1370149"/>
                  <a:gd name="connsiteX164" fmla="*/ 1679450 w 1703464"/>
                  <a:gd name="connsiteY164" fmla="*/ 777682 h 1370149"/>
                  <a:gd name="connsiteX165" fmla="*/ 1105938 w 1703464"/>
                  <a:gd name="connsiteY165" fmla="*/ 542042 h 1370149"/>
                  <a:gd name="connsiteX166" fmla="*/ 1084915 w 1703464"/>
                  <a:gd name="connsiteY166" fmla="*/ 557687 h 1370149"/>
                  <a:gd name="connsiteX167" fmla="*/ 1082513 w 1703464"/>
                  <a:gd name="connsiteY167" fmla="*/ 559252 h 1370149"/>
                  <a:gd name="connsiteX168" fmla="*/ 1062090 w 1703464"/>
                  <a:gd name="connsiteY168" fmla="*/ 571527 h 1370149"/>
                  <a:gd name="connsiteX169" fmla="*/ 1058486 w 1703464"/>
                  <a:gd name="connsiteY169" fmla="*/ 573453 h 1370149"/>
                  <a:gd name="connsiteX170" fmla="*/ 1037823 w 1703464"/>
                  <a:gd name="connsiteY170" fmla="*/ 583201 h 1370149"/>
                  <a:gd name="connsiteX171" fmla="*/ 1033979 w 1703464"/>
                  <a:gd name="connsiteY171" fmla="*/ 584766 h 1370149"/>
                  <a:gd name="connsiteX172" fmla="*/ 1012235 w 1703464"/>
                  <a:gd name="connsiteY172" fmla="*/ 592588 h 1370149"/>
                  <a:gd name="connsiteX173" fmla="*/ 1009112 w 1703464"/>
                  <a:gd name="connsiteY173" fmla="*/ 593431 h 1370149"/>
                  <a:gd name="connsiteX174" fmla="*/ 985446 w 1703464"/>
                  <a:gd name="connsiteY174" fmla="*/ 599327 h 1370149"/>
                  <a:gd name="connsiteX175" fmla="*/ 983644 w 1703464"/>
                  <a:gd name="connsiteY175" fmla="*/ 599689 h 1370149"/>
                  <a:gd name="connsiteX176" fmla="*/ 958176 w 1703464"/>
                  <a:gd name="connsiteY176" fmla="*/ 603419 h 1370149"/>
                  <a:gd name="connsiteX177" fmla="*/ 957455 w 1703464"/>
                  <a:gd name="connsiteY177" fmla="*/ 603419 h 1370149"/>
                  <a:gd name="connsiteX178" fmla="*/ 930425 w 1703464"/>
                  <a:gd name="connsiteY178" fmla="*/ 604743 h 1370149"/>
                  <a:gd name="connsiteX179" fmla="*/ 904116 w 1703464"/>
                  <a:gd name="connsiteY179" fmla="*/ 603419 h 1370149"/>
                  <a:gd name="connsiteX180" fmla="*/ 902434 w 1703464"/>
                  <a:gd name="connsiteY180" fmla="*/ 603299 h 1370149"/>
                  <a:gd name="connsiteX181" fmla="*/ 878648 w 1703464"/>
                  <a:gd name="connsiteY181" fmla="*/ 599809 h 1370149"/>
                  <a:gd name="connsiteX182" fmla="*/ 874684 w 1703464"/>
                  <a:gd name="connsiteY182" fmla="*/ 599087 h 1370149"/>
                  <a:gd name="connsiteX183" fmla="*/ 853781 w 1703464"/>
                  <a:gd name="connsiteY183" fmla="*/ 593912 h 1370149"/>
                  <a:gd name="connsiteX184" fmla="*/ 846332 w 1703464"/>
                  <a:gd name="connsiteY184" fmla="*/ 591746 h 1370149"/>
                  <a:gd name="connsiteX185" fmla="*/ 829514 w 1703464"/>
                  <a:gd name="connsiteY185" fmla="*/ 585728 h 1370149"/>
                  <a:gd name="connsiteX186" fmla="*/ 819062 w 1703464"/>
                  <a:gd name="connsiteY186" fmla="*/ 581396 h 1370149"/>
                  <a:gd name="connsiteX187" fmla="*/ 805608 w 1703464"/>
                  <a:gd name="connsiteY187" fmla="*/ 575017 h 1370149"/>
                  <a:gd name="connsiteX188" fmla="*/ 794075 w 1703464"/>
                  <a:gd name="connsiteY188" fmla="*/ 568880 h 1370149"/>
                  <a:gd name="connsiteX189" fmla="*/ 782182 w 1703464"/>
                  <a:gd name="connsiteY189" fmla="*/ 561779 h 1370149"/>
                  <a:gd name="connsiteX190" fmla="*/ 771490 w 1703464"/>
                  <a:gd name="connsiteY190" fmla="*/ 554679 h 1370149"/>
                  <a:gd name="connsiteX191" fmla="*/ 759357 w 1703464"/>
                  <a:gd name="connsiteY191" fmla="*/ 545653 h 1370149"/>
                  <a:gd name="connsiteX192" fmla="*/ 750587 w 1703464"/>
                  <a:gd name="connsiteY192" fmla="*/ 538432 h 1370149"/>
                  <a:gd name="connsiteX193" fmla="*/ 737973 w 1703464"/>
                  <a:gd name="connsiteY193" fmla="*/ 526999 h 1370149"/>
                  <a:gd name="connsiteX194" fmla="*/ 730645 w 1703464"/>
                  <a:gd name="connsiteY194" fmla="*/ 519658 h 1370149"/>
                  <a:gd name="connsiteX195" fmla="*/ 719232 w 1703464"/>
                  <a:gd name="connsiteY195" fmla="*/ 507021 h 1370149"/>
                  <a:gd name="connsiteX196" fmla="*/ 712024 w 1703464"/>
                  <a:gd name="connsiteY196" fmla="*/ 498116 h 1370149"/>
                  <a:gd name="connsiteX197" fmla="*/ 703135 w 1703464"/>
                  <a:gd name="connsiteY197" fmla="*/ 486201 h 1370149"/>
                  <a:gd name="connsiteX198" fmla="*/ 695927 w 1703464"/>
                  <a:gd name="connsiteY198" fmla="*/ 475370 h 1370149"/>
                  <a:gd name="connsiteX199" fmla="*/ 688959 w 1703464"/>
                  <a:gd name="connsiteY199" fmla="*/ 463697 h 1370149"/>
                  <a:gd name="connsiteX200" fmla="*/ 682712 w 1703464"/>
                  <a:gd name="connsiteY200" fmla="*/ 452023 h 1370149"/>
                  <a:gd name="connsiteX201" fmla="*/ 676465 w 1703464"/>
                  <a:gd name="connsiteY201" fmla="*/ 438785 h 1370149"/>
                  <a:gd name="connsiteX202" fmla="*/ 672020 w 1703464"/>
                  <a:gd name="connsiteY202" fmla="*/ 428074 h 1370149"/>
                  <a:gd name="connsiteX203" fmla="*/ 666014 w 1703464"/>
                  <a:gd name="connsiteY203" fmla="*/ 411346 h 1370149"/>
                  <a:gd name="connsiteX204" fmla="*/ 663731 w 1703464"/>
                  <a:gd name="connsiteY204" fmla="*/ 403764 h 1370149"/>
                  <a:gd name="connsiteX205" fmla="*/ 658566 w 1703464"/>
                  <a:gd name="connsiteY205" fmla="*/ 382944 h 1370149"/>
                  <a:gd name="connsiteX206" fmla="*/ 657845 w 1703464"/>
                  <a:gd name="connsiteY206" fmla="*/ 378972 h 1370149"/>
                  <a:gd name="connsiteX207" fmla="*/ 654361 w 1703464"/>
                  <a:gd name="connsiteY207" fmla="*/ 355264 h 1370149"/>
                  <a:gd name="connsiteX208" fmla="*/ 654241 w 1703464"/>
                  <a:gd name="connsiteY208" fmla="*/ 353579 h 1370149"/>
                  <a:gd name="connsiteX209" fmla="*/ 652919 w 1703464"/>
                  <a:gd name="connsiteY209" fmla="*/ 327223 h 1370149"/>
                  <a:gd name="connsiteX210" fmla="*/ 654241 w 1703464"/>
                  <a:gd name="connsiteY210" fmla="*/ 300867 h 1370149"/>
                  <a:gd name="connsiteX211" fmla="*/ 654361 w 1703464"/>
                  <a:gd name="connsiteY211" fmla="*/ 299182 h 1370149"/>
                  <a:gd name="connsiteX212" fmla="*/ 657845 w 1703464"/>
                  <a:gd name="connsiteY212" fmla="*/ 275354 h 1370149"/>
                  <a:gd name="connsiteX213" fmla="*/ 658566 w 1703464"/>
                  <a:gd name="connsiteY213" fmla="*/ 271382 h 1370149"/>
                  <a:gd name="connsiteX214" fmla="*/ 663731 w 1703464"/>
                  <a:gd name="connsiteY214" fmla="*/ 250562 h 1370149"/>
                  <a:gd name="connsiteX215" fmla="*/ 665894 w 1703464"/>
                  <a:gd name="connsiteY215" fmla="*/ 243101 h 1370149"/>
                  <a:gd name="connsiteX216" fmla="*/ 671900 w 1703464"/>
                  <a:gd name="connsiteY216" fmla="*/ 226252 h 1370149"/>
                  <a:gd name="connsiteX217" fmla="*/ 676225 w 1703464"/>
                  <a:gd name="connsiteY217" fmla="*/ 215782 h 1370149"/>
                  <a:gd name="connsiteX218" fmla="*/ 678387 w 1703464"/>
                  <a:gd name="connsiteY218" fmla="*/ 211209 h 1370149"/>
                  <a:gd name="connsiteX219" fmla="*/ 690761 w 1703464"/>
                  <a:gd name="connsiteY219" fmla="*/ 187380 h 1370149"/>
                  <a:gd name="connsiteX220" fmla="*/ 691962 w 1703464"/>
                  <a:gd name="connsiteY220" fmla="*/ 185334 h 1370149"/>
                  <a:gd name="connsiteX221" fmla="*/ 705297 w 1703464"/>
                  <a:gd name="connsiteY221" fmla="*/ 164996 h 1370149"/>
                  <a:gd name="connsiteX222" fmla="*/ 708180 w 1703464"/>
                  <a:gd name="connsiteY222" fmla="*/ 161024 h 1370149"/>
                  <a:gd name="connsiteX223" fmla="*/ 722116 w 1703464"/>
                  <a:gd name="connsiteY223" fmla="*/ 143815 h 1370149"/>
                  <a:gd name="connsiteX224" fmla="*/ 726320 w 1703464"/>
                  <a:gd name="connsiteY224" fmla="*/ 139121 h 1370149"/>
                  <a:gd name="connsiteX225" fmla="*/ 741937 w 1703464"/>
                  <a:gd name="connsiteY225" fmla="*/ 123356 h 1370149"/>
                  <a:gd name="connsiteX226" fmla="*/ 745662 w 1703464"/>
                  <a:gd name="connsiteY226" fmla="*/ 119986 h 1370149"/>
                  <a:gd name="connsiteX227" fmla="*/ 761279 w 1703464"/>
                  <a:gd name="connsiteY227" fmla="*/ 107109 h 1370149"/>
                  <a:gd name="connsiteX228" fmla="*/ 765964 w 1703464"/>
                  <a:gd name="connsiteY228" fmla="*/ 103619 h 1370149"/>
                  <a:gd name="connsiteX229" fmla="*/ 781821 w 1703464"/>
                  <a:gd name="connsiteY229" fmla="*/ 92787 h 1370149"/>
                  <a:gd name="connsiteX230" fmla="*/ 787588 w 1703464"/>
                  <a:gd name="connsiteY230" fmla="*/ 89297 h 1370149"/>
                  <a:gd name="connsiteX231" fmla="*/ 803565 w 1703464"/>
                  <a:gd name="connsiteY231" fmla="*/ 80392 h 1370149"/>
                  <a:gd name="connsiteX232" fmla="*/ 810413 w 1703464"/>
                  <a:gd name="connsiteY232" fmla="*/ 77022 h 1370149"/>
                  <a:gd name="connsiteX233" fmla="*/ 826150 w 1703464"/>
                  <a:gd name="connsiteY233" fmla="*/ 70042 h 1370149"/>
                  <a:gd name="connsiteX234" fmla="*/ 834199 w 1703464"/>
                  <a:gd name="connsiteY234" fmla="*/ 66913 h 1370149"/>
                  <a:gd name="connsiteX235" fmla="*/ 849456 w 1703464"/>
                  <a:gd name="connsiteY235" fmla="*/ 61738 h 1370149"/>
                  <a:gd name="connsiteX236" fmla="*/ 858946 w 1703464"/>
                  <a:gd name="connsiteY236" fmla="*/ 58970 h 1370149"/>
                  <a:gd name="connsiteX237" fmla="*/ 873603 w 1703464"/>
                  <a:gd name="connsiteY237" fmla="*/ 55480 h 1370149"/>
                  <a:gd name="connsiteX238" fmla="*/ 884414 w 1703464"/>
                  <a:gd name="connsiteY238" fmla="*/ 53434 h 1370149"/>
                  <a:gd name="connsiteX239" fmla="*/ 898230 w 1703464"/>
                  <a:gd name="connsiteY239" fmla="*/ 51508 h 1370149"/>
                  <a:gd name="connsiteX240" fmla="*/ 910483 w 1703464"/>
                  <a:gd name="connsiteY240" fmla="*/ 50305 h 1370149"/>
                  <a:gd name="connsiteX241" fmla="*/ 930185 w 1703464"/>
                  <a:gd name="connsiteY241" fmla="*/ 49342 h 1370149"/>
                  <a:gd name="connsiteX242" fmla="*/ 954812 w 1703464"/>
                  <a:gd name="connsiteY242" fmla="*/ 50425 h 1370149"/>
                  <a:gd name="connsiteX243" fmla="*/ 956254 w 1703464"/>
                  <a:gd name="connsiteY243" fmla="*/ 50425 h 1370149"/>
                  <a:gd name="connsiteX244" fmla="*/ 980280 w 1703464"/>
                  <a:gd name="connsiteY244" fmla="*/ 53795 h 1370149"/>
                  <a:gd name="connsiteX245" fmla="*/ 981601 w 1703464"/>
                  <a:gd name="connsiteY245" fmla="*/ 54036 h 1370149"/>
                  <a:gd name="connsiteX246" fmla="*/ 1005268 w 1703464"/>
                  <a:gd name="connsiteY246" fmla="*/ 59572 h 1370149"/>
                  <a:gd name="connsiteX247" fmla="*/ 1006349 w 1703464"/>
                  <a:gd name="connsiteY247" fmla="*/ 59933 h 1370149"/>
                  <a:gd name="connsiteX248" fmla="*/ 1029534 w 1703464"/>
                  <a:gd name="connsiteY248" fmla="*/ 67755 h 1370149"/>
                  <a:gd name="connsiteX249" fmla="*/ 1030375 w 1703464"/>
                  <a:gd name="connsiteY249" fmla="*/ 68116 h 1370149"/>
                  <a:gd name="connsiteX250" fmla="*/ 1052960 w 1703464"/>
                  <a:gd name="connsiteY250" fmla="*/ 78105 h 1370149"/>
                  <a:gd name="connsiteX251" fmla="*/ 1053561 w 1703464"/>
                  <a:gd name="connsiteY251" fmla="*/ 78346 h 1370149"/>
                  <a:gd name="connsiteX252" fmla="*/ 1075425 w 1703464"/>
                  <a:gd name="connsiteY252" fmla="*/ 90501 h 1370149"/>
                  <a:gd name="connsiteX253" fmla="*/ 1075425 w 1703464"/>
                  <a:gd name="connsiteY253" fmla="*/ 90501 h 1370149"/>
                  <a:gd name="connsiteX254" fmla="*/ 1116390 w 1703464"/>
                  <a:gd name="connsiteY254" fmla="*/ 121430 h 1370149"/>
                  <a:gd name="connsiteX255" fmla="*/ 1181982 w 1703464"/>
                  <a:gd name="connsiteY255" fmla="*/ 211088 h 1370149"/>
                  <a:gd name="connsiteX256" fmla="*/ 1182343 w 1703464"/>
                  <a:gd name="connsiteY256" fmla="*/ 211690 h 1370149"/>
                  <a:gd name="connsiteX257" fmla="*/ 1207210 w 1703464"/>
                  <a:gd name="connsiteY257" fmla="*/ 316753 h 1370149"/>
                  <a:gd name="connsiteX258" fmla="*/ 1207210 w 1703464"/>
                  <a:gd name="connsiteY258" fmla="*/ 326983 h 1370149"/>
                  <a:gd name="connsiteX259" fmla="*/ 1126001 w 1703464"/>
                  <a:gd name="connsiteY259" fmla="*/ 523268 h 1370149"/>
                  <a:gd name="connsiteX260" fmla="*/ 1105698 w 1703464"/>
                  <a:gd name="connsiteY260" fmla="*/ 541802 h 1370149"/>
                  <a:gd name="connsiteX261" fmla="*/ 1105458 w 1703464"/>
                  <a:gd name="connsiteY261" fmla="*/ 541922 h 1370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Lst>
                <a:rect l="l" t="t" r="r" b="b"/>
                <a:pathLst>
                  <a:path w="1703464" h="1370149">
                    <a:moveTo>
                      <a:pt x="1679210" y="777441"/>
                    </a:moveTo>
                    <a:lnTo>
                      <a:pt x="1685457" y="775636"/>
                    </a:lnTo>
                    <a:cubicBezTo>
                      <a:pt x="1696029" y="772507"/>
                      <a:pt x="1703237" y="762879"/>
                      <a:pt x="1703237" y="751927"/>
                    </a:cubicBezTo>
                    <a:lnTo>
                      <a:pt x="1703237" y="248155"/>
                    </a:lnTo>
                    <a:cubicBezTo>
                      <a:pt x="1703237" y="111321"/>
                      <a:pt x="1592114" y="0"/>
                      <a:pt x="1455524" y="0"/>
                    </a:cubicBezTo>
                    <a:cubicBezTo>
                      <a:pt x="1344762" y="0"/>
                      <a:pt x="1250818" y="73171"/>
                      <a:pt x="1219223" y="173661"/>
                    </a:cubicBezTo>
                    <a:cubicBezTo>
                      <a:pt x="1214658" y="164996"/>
                      <a:pt x="1209613" y="156571"/>
                      <a:pt x="1204327" y="148508"/>
                    </a:cubicBezTo>
                    <a:cubicBezTo>
                      <a:pt x="1203967" y="148027"/>
                      <a:pt x="1203726" y="147545"/>
                      <a:pt x="1203366" y="147064"/>
                    </a:cubicBezTo>
                    <a:cubicBezTo>
                      <a:pt x="1200963" y="143454"/>
                      <a:pt x="1198440" y="139843"/>
                      <a:pt x="1195918" y="136233"/>
                    </a:cubicBezTo>
                    <a:cubicBezTo>
                      <a:pt x="1195197" y="135270"/>
                      <a:pt x="1194596" y="134307"/>
                      <a:pt x="1193875" y="133344"/>
                    </a:cubicBezTo>
                    <a:cubicBezTo>
                      <a:pt x="1191473" y="130095"/>
                      <a:pt x="1189070" y="126966"/>
                      <a:pt x="1186547" y="123837"/>
                    </a:cubicBezTo>
                    <a:cubicBezTo>
                      <a:pt x="1185586" y="122754"/>
                      <a:pt x="1184745" y="121550"/>
                      <a:pt x="1183784" y="120347"/>
                    </a:cubicBezTo>
                    <a:cubicBezTo>
                      <a:pt x="1181141" y="117098"/>
                      <a:pt x="1178378" y="113969"/>
                      <a:pt x="1175615" y="110840"/>
                    </a:cubicBezTo>
                    <a:cubicBezTo>
                      <a:pt x="1174774" y="109997"/>
                      <a:pt x="1174054" y="109034"/>
                      <a:pt x="1173333" y="108192"/>
                    </a:cubicBezTo>
                    <a:cubicBezTo>
                      <a:pt x="1160238" y="93630"/>
                      <a:pt x="1145702" y="80271"/>
                      <a:pt x="1130205" y="68237"/>
                    </a:cubicBezTo>
                    <a:cubicBezTo>
                      <a:pt x="1129124" y="67394"/>
                      <a:pt x="1127923" y="66431"/>
                      <a:pt x="1126842" y="65589"/>
                    </a:cubicBezTo>
                    <a:cubicBezTo>
                      <a:pt x="1124439" y="63784"/>
                      <a:pt x="1122036" y="62099"/>
                      <a:pt x="1119514" y="60294"/>
                    </a:cubicBezTo>
                    <a:cubicBezTo>
                      <a:pt x="1117711" y="59090"/>
                      <a:pt x="1116030" y="57766"/>
                      <a:pt x="1114228" y="56563"/>
                    </a:cubicBezTo>
                    <a:cubicBezTo>
                      <a:pt x="1111825" y="54878"/>
                      <a:pt x="1109302" y="53314"/>
                      <a:pt x="1106780" y="51749"/>
                    </a:cubicBezTo>
                    <a:cubicBezTo>
                      <a:pt x="1104977" y="50666"/>
                      <a:pt x="1103296" y="49463"/>
                      <a:pt x="1101494" y="48259"/>
                    </a:cubicBezTo>
                    <a:cubicBezTo>
                      <a:pt x="1098851" y="46574"/>
                      <a:pt x="1096088" y="45010"/>
                      <a:pt x="1093325" y="43445"/>
                    </a:cubicBezTo>
                    <a:cubicBezTo>
                      <a:pt x="1091643" y="42482"/>
                      <a:pt x="1089961" y="41520"/>
                      <a:pt x="1088279" y="40557"/>
                    </a:cubicBezTo>
                    <a:cubicBezTo>
                      <a:pt x="1085396" y="38992"/>
                      <a:pt x="1082393" y="37428"/>
                      <a:pt x="1079389" y="35863"/>
                    </a:cubicBezTo>
                    <a:cubicBezTo>
                      <a:pt x="1077828" y="35141"/>
                      <a:pt x="1076386" y="34299"/>
                      <a:pt x="1074824" y="33577"/>
                    </a:cubicBezTo>
                    <a:cubicBezTo>
                      <a:pt x="1071701" y="32012"/>
                      <a:pt x="1068457" y="30568"/>
                      <a:pt x="1065214" y="29124"/>
                    </a:cubicBezTo>
                    <a:cubicBezTo>
                      <a:pt x="1063892" y="28522"/>
                      <a:pt x="1062451" y="27800"/>
                      <a:pt x="1061129" y="27198"/>
                    </a:cubicBezTo>
                    <a:cubicBezTo>
                      <a:pt x="1057765" y="25754"/>
                      <a:pt x="1054402" y="24310"/>
                      <a:pt x="1050918" y="22986"/>
                    </a:cubicBezTo>
                    <a:cubicBezTo>
                      <a:pt x="1049596" y="22505"/>
                      <a:pt x="1048395" y="22024"/>
                      <a:pt x="1047074" y="21542"/>
                    </a:cubicBezTo>
                    <a:cubicBezTo>
                      <a:pt x="1043590" y="20218"/>
                      <a:pt x="1039986" y="18894"/>
                      <a:pt x="1036382" y="17691"/>
                    </a:cubicBezTo>
                    <a:cubicBezTo>
                      <a:pt x="1035181" y="17330"/>
                      <a:pt x="1033979" y="16849"/>
                      <a:pt x="1032778" y="16488"/>
                    </a:cubicBezTo>
                    <a:cubicBezTo>
                      <a:pt x="1029174" y="15284"/>
                      <a:pt x="1025450" y="14201"/>
                      <a:pt x="1021726" y="13118"/>
                    </a:cubicBezTo>
                    <a:cubicBezTo>
                      <a:pt x="1020524" y="12757"/>
                      <a:pt x="1019323" y="12396"/>
                      <a:pt x="1018122" y="12155"/>
                    </a:cubicBezTo>
                    <a:cubicBezTo>
                      <a:pt x="1014398" y="11072"/>
                      <a:pt x="1010674" y="10109"/>
                      <a:pt x="1006949" y="9267"/>
                    </a:cubicBezTo>
                    <a:cubicBezTo>
                      <a:pt x="1005628" y="8906"/>
                      <a:pt x="1004427" y="8665"/>
                      <a:pt x="1003105" y="8424"/>
                    </a:cubicBezTo>
                    <a:cubicBezTo>
                      <a:pt x="999381" y="7582"/>
                      <a:pt x="995777" y="6739"/>
                      <a:pt x="992053" y="6138"/>
                    </a:cubicBezTo>
                    <a:cubicBezTo>
                      <a:pt x="990611" y="5897"/>
                      <a:pt x="989290" y="5656"/>
                      <a:pt x="987848" y="5416"/>
                    </a:cubicBezTo>
                    <a:cubicBezTo>
                      <a:pt x="984244" y="4814"/>
                      <a:pt x="980640" y="4212"/>
                      <a:pt x="977037" y="3610"/>
                    </a:cubicBezTo>
                    <a:cubicBezTo>
                      <a:pt x="975355" y="3370"/>
                      <a:pt x="973673" y="3129"/>
                      <a:pt x="971991" y="3009"/>
                    </a:cubicBezTo>
                    <a:cubicBezTo>
                      <a:pt x="968627" y="2527"/>
                      <a:pt x="965263" y="2166"/>
                      <a:pt x="961780" y="1805"/>
                    </a:cubicBezTo>
                    <a:cubicBezTo>
                      <a:pt x="959617" y="1565"/>
                      <a:pt x="957335" y="1444"/>
                      <a:pt x="955172" y="1324"/>
                    </a:cubicBezTo>
                    <a:cubicBezTo>
                      <a:pt x="952289" y="1083"/>
                      <a:pt x="949286" y="842"/>
                      <a:pt x="946403" y="722"/>
                    </a:cubicBezTo>
                    <a:cubicBezTo>
                      <a:pt x="942078" y="481"/>
                      <a:pt x="937753" y="481"/>
                      <a:pt x="933428" y="361"/>
                    </a:cubicBezTo>
                    <a:cubicBezTo>
                      <a:pt x="932587" y="361"/>
                      <a:pt x="931747" y="361"/>
                      <a:pt x="930785" y="361"/>
                    </a:cubicBezTo>
                    <a:lnTo>
                      <a:pt x="930545" y="361"/>
                    </a:lnTo>
                    <a:cubicBezTo>
                      <a:pt x="929704" y="361"/>
                      <a:pt x="928863" y="361"/>
                      <a:pt x="927902" y="361"/>
                    </a:cubicBezTo>
                    <a:cubicBezTo>
                      <a:pt x="923578" y="361"/>
                      <a:pt x="919253" y="361"/>
                      <a:pt x="915048" y="722"/>
                    </a:cubicBezTo>
                    <a:cubicBezTo>
                      <a:pt x="915048" y="722"/>
                      <a:pt x="915048" y="722"/>
                      <a:pt x="914928" y="722"/>
                    </a:cubicBezTo>
                    <a:cubicBezTo>
                      <a:pt x="914808" y="722"/>
                      <a:pt x="914568" y="722"/>
                      <a:pt x="914448" y="722"/>
                    </a:cubicBezTo>
                    <a:cubicBezTo>
                      <a:pt x="912405" y="722"/>
                      <a:pt x="910483" y="963"/>
                      <a:pt x="908441" y="1203"/>
                    </a:cubicBezTo>
                    <a:cubicBezTo>
                      <a:pt x="905197" y="1444"/>
                      <a:pt x="901834" y="1685"/>
                      <a:pt x="898590" y="1926"/>
                    </a:cubicBezTo>
                    <a:cubicBezTo>
                      <a:pt x="896187" y="2166"/>
                      <a:pt x="893785" y="2527"/>
                      <a:pt x="891382" y="2768"/>
                    </a:cubicBezTo>
                    <a:cubicBezTo>
                      <a:pt x="888499" y="3129"/>
                      <a:pt x="885736" y="3490"/>
                      <a:pt x="882853" y="3851"/>
                    </a:cubicBezTo>
                    <a:cubicBezTo>
                      <a:pt x="880450" y="4212"/>
                      <a:pt x="877927" y="4694"/>
                      <a:pt x="875525" y="5055"/>
                    </a:cubicBezTo>
                    <a:cubicBezTo>
                      <a:pt x="872762" y="5536"/>
                      <a:pt x="869999" y="6017"/>
                      <a:pt x="867236" y="6499"/>
                    </a:cubicBezTo>
                    <a:cubicBezTo>
                      <a:pt x="864833" y="6980"/>
                      <a:pt x="862550" y="7462"/>
                      <a:pt x="860268" y="7943"/>
                    </a:cubicBezTo>
                    <a:cubicBezTo>
                      <a:pt x="857385" y="8545"/>
                      <a:pt x="854622" y="9267"/>
                      <a:pt x="851738" y="9868"/>
                    </a:cubicBezTo>
                    <a:cubicBezTo>
                      <a:pt x="849576" y="10350"/>
                      <a:pt x="847534" y="10952"/>
                      <a:pt x="845371" y="11553"/>
                    </a:cubicBezTo>
                    <a:cubicBezTo>
                      <a:pt x="842248" y="12396"/>
                      <a:pt x="839245" y="13238"/>
                      <a:pt x="836121" y="14201"/>
                    </a:cubicBezTo>
                    <a:cubicBezTo>
                      <a:pt x="834319" y="14682"/>
                      <a:pt x="832517" y="15284"/>
                      <a:pt x="830835" y="15886"/>
                    </a:cubicBezTo>
                    <a:cubicBezTo>
                      <a:pt x="827352" y="16969"/>
                      <a:pt x="823988" y="18172"/>
                      <a:pt x="820624" y="19376"/>
                    </a:cubicBezTo>
                    <a:cubicBezTo>
                      <a:pt x="819303" y="19857"/>
                      <a:pt x="817981" y="20339"/>
                      <a:pt x="816660" y="20820"/>
                    </a:cubicBezTo>
                    <a:cubicBezTo>
                      <a:pt x="812695" y="22264"/>
                      <a:pt x="808851" y="23829"/>
                      <a:pt x="804887" y="25514"/>
                    </a:cubicBezTo>
                    <a:cubicBezTo>
                      <a:pt x="804166" y="25875"/>
                      <a:pt x="803445" y="26115"/>
                      <a:pt x="802724" y="26476"/>
                    </a:cubicBezTo>
                    <a:cubicBezTo>
                      <a:pt x="764522" y="42723"/>
                      <a:pt x="729444" y="66191"/>
                      <a:pt x="699531" y="96157"/>
                    </a:cubicBezTo>
                    <a:cubicBezTo>
                      <a:pt x="645832" y="149832"/>
                      <a:pt x="613276" y="219031"/>
                      <a:pt x="605587" y="293646"/>
                    </a:cubicBezTo>
                    <a:cubicBezTo>
                      <a:pt x="605587" y="293767"/>
                      <a:pt x="605587" y="294007"/>
                      <a:pt x="605587" y="294128"/>
                    </a:cubicBezTo>
                    <a:cubicBezTo>
                      <a:pt x="605107" y="298821"/>
                      <a:pt x="604746" y="303515"/>
                      <a:pt x="604506" y="308329"/>
                    </a:cubicBezTo>
                    <a:cubicBezTo>
                      <a:pt x="604506" y="309171"/>
                      <a:pt x="604386" y="310014"/>
                      <a:pt x="604266" y="310856"/>
                    </a:cubicBezTo>
                    <a:cubicBezTo>
                      <a:pt x="604026" y="316392"/>
                      <a:pt x="603785" y="321928"/>
                      <a:pt x="603785" y="327464"/>
                    </a:cubicBezTo>
                    <a:cubicBezTo>
                      <a:pt x="603785" y="480545"/>
                      <a:pt x="479448" y="605104"/>
                      <a:pt x="326640" y="605104"/>
                    </a:cubicBezTo>
                    <a:cubicBezTo>
                      <a:pt x="173832" y="605104"/>
                      <a:pt x="49495" y="480545"/>
                      <a:pt x="49495" y="327464"/>
                    </a:cubicBezTo>
                    <a:cubicBezTo>
                      <a:pt x="49495" y="174383"/>
                      <a:pt x="173832" y="49824"/>
                      <a:pt x="326640" y="49824"/>
                    </a:cubicBezTo>
                    <a:cubicBezTo>
                      <a:pt x="395716" y="49824"/>
                      <a:pt x="461909" y="75458"/>
                      <a:pt x="512965" y="121911"/>
                    </a:cubicBezTo>
                    <a:cubicBezTo>
                      <a:pt x="523056" y="131058"/>
                      <a:pt x="538673" y="130336"/>
                      <a:pt x="547924" y="120227"/>
                    </a:cubicBezTo>
                    <a:cubicBezTo>
                      <a:pt x="557054" y="110117"/>
                      <a:pt x="556333" y="94472"/>
                      <a:pt x="546242" y="85206"/>
                    </a:cubicBezTo>
                    <a:cubicBezTo>
                      <a:pt x="486056" y="30448"/>
                      <a:pt x="408090" y="241"/>
                      <a:pt x="326640" y="241"/>
                    </a:cubicBezTo>
                    <a:cubicBezTo>
                      <a:pt x="146561" y="241"/>
                      <a:pt x="0" y="147064"/>
                      <a:pt x="0" y="327464"/>
                    </a:cubicBezTo>
                    <a:cubicBezTo>
                      <a:pt x="0" y="507864"/>
                      <a:pt x="146561" y="654687"/>
                      <a:pt x="326640" y="654687"/>
                    </a:cubicBezTo>
                    <a:cubicBezTo>
                      <a:pt x="462510" y="654687"/>
                      <a:pt x="579278" y="571046"/>
                      <a:pt x="628412" y="452504"/>
                    </a:cubicBezTo>
                    <a:cubicBezTo>
                      <a:pt x="644630" y="491737"/>
                      <a:pt x="668537" y="527842"/>
                      <a:pt x="699531" y="558771"/>
                    </a:cubicBezTo>
                    <a:cubicBezTo>
                      <a:pt x="753110" y="612445"/>
                      <a:pt x="822186" y="645180"/>
                      <a:pt x="896668" y="652882"/>
                    </a:cubicBezTo>
                    <a:cubicBezTo>
                      <a:pt x="896908" y="652882"/>
                      <a:pt x="897028" y="652882"/>
                      <a:pt x="897269" y="652882"/>
                    </a:cubicBezTo>
                    <a:cubicBezTo>
                      <a:pt x="901954" y="653363"/>
                      <a:pt x="906639" y="653724"/>
                      <a:pt x="911324" y="653965"/>
                    </a:cubicBezTo>
                    <a:cubicBezTo>
                      <a:pt x="912165" y="653965"/>
                      <a:pt x="913006" y="654085"/>
                      <a:pt x="913847" y="654206"/>
                    </a:cubicBezTo>
                    <a:cubicBezTo>
                      <a:pt x="919373" y="654446"/>
                      <a:pt x="924899" y="654687"/>
                      <a:pt x="930425" y="654687"/>
                    </a:cubicBezTo>
                    <a:cubicBezTo>
                      <a:pt x="930425" y="654687"/>
                      <a:pt x="930545" y="654687"/>
                      <a:pt x="930665" y="654687"/>
                    </a:cubicBezTo>
                    <a:cubicBezTo>
                      <a:pt x="930665" y="654687"/>
                      <a:pt x="930665" y="654687"/>
                      <a:pt x="930665" y="654687"/>
                    </a:cubicBezTo>
                    <a:cubicBezTo>
                      <a:pt x="932708" y="654687"/>
                      <a:pt x="934750" y="654567"/>
                      <a:pt x="936912" y="654567"/>
                    </a:cubicBezTo>
                    <a:cubicBezTo>
                      <a:pt x="940276" y="654567"/>
                      <a:pt x="943640" y="654567"/>
                      <a:pt x="947003" y="654326"/>
                    </a:cubicBezTo>
                    <a:cubicBezTo>
                      <a:pt x="950127" y="654206"/>
                      <a:pt x="953130" y="653845"/>
                      <a:pt x="956133" y="653604"/>
                    </a:cubicBezTo>
                    <a:cubicBezTo>
                      <a:pt x="958536" y="653363"/>
                      <a:pt x="960939" y="653243"/>
                      <a:pt x="963341" y="653002"/>
                    </a:cubicBezTo>
                    <a:cubicBezTo>
                      <a:pt x="965984" y="652762"/>
                      <a:pt x="968627" y="652401"/>
                      <a:pt x="971270" y="652039"/>
                    </a:cubicBezTo>
                    <a:cubicBezTo>
                      <a:pt x="974033" y="651678"/>
                      <a:pt x="976916" y="651438"/>
                      <a:pt x="979679" y="650956"/>
                    </a:cubicBezTo>
                    <a:cubicBezTo>
                      <a:pt x="981722" y="650595"/>
                      <a:pt x="983644" y="650234"/>
                      <a:pt x="985686" y="649873"/>
                    </a:cubicBezTo>
                    <a:cubicBezTo>
                      <a:pt x="989050" y="649271"/>
                      <a:pt x="992534" y="648790"/>
                      <a:pt x="995897" y="648068"/>
                    </a:cubicBezTo>
                    <a:cubicBezTo>
                      <a:pt x="997219" y="647827"/>
                      <a:pt x="998540" y="647466"/>
                      <a:pt x="999862" y="647226"/>
                    </a:cubicBezTo>
                    <a:cubicBezTo>
                      <a:pt x="1003946" y="646383"/>
                      <a:pt x="1007911" y="645420"/>
                      <a:pt x="1011995" y="644458"/>
                    </a:cubicBezTo>
                    <a:cubicBezTo>
                      <a:pt x="1012596" y="644337"/>
                      <a:pt x="1013196" y="644097"/>
                      <a:pt x="1013797" y="643976"/>
                    </a:cubicBezTo>
                    <a:cubicBezTo>
                      <a:pt x="1054161" y="633386"/>
                      <a:pt x="1092123" y="615093"/>
                      <a:pt x="1125760" y="589820"/>
                    </a:cubicBezTo>
                    <a:cubicBezTo>
                      <a:pt x="1126962" y="588978"/>
                      <a:pt x="1128043" y="588015"/>
                      <a:pt x="1129244" y="587052"/>
                    </a:cubicBezTo>
                    <a:cubicBezTo>
                      <a:pt x="1132127" y="584886"/>
                      <a:pt x="1135011" y="582599"/>
                      <a:pt x="1137774" y="580313"/>
                    </a:cubicBezTo>
                    <a:cubicBezTo>
                      <a:pt x="1158436" y="563223"/>
                      <a:pt x="1177057" y="543727"/>
                      <a:pt x="1193034" y="522185"/>
                    </a:cubicBezTo>
                    <a:cubicBezTo>
                      <a:pt x="1193275" y="521944"/>
                      <a:pt x="1193395" y="521704"/>
                      <a:pt x="1193635" y="521343"/>
                    </a:cubicBezTo>
                    <a:cubicBezTo>
                      <a:pt x="1196518" y="517371"/>
                      <a:pt x="1199401" y="513279"/>
                      <a:pt x="1202164" y="509188"/>
                    </a:cubicBezTo>
                    <a:cubicBezTo>
                      <a:pt x="1202765" y="508345"/>
                      <a:pt x="1203246" y="507503"/>
                      <a:pt x="1203726" y="506660"/>
                    </a:cubicBezTo>
                    <a:cubicBezTo>
                      <a:pt x="1206129" y="503050"/>
                      <a:pt x="1208411" y="499440"/>
                      <a:pt x="1210694" y="495709"/>
                    </a:cubicBezTo>
                    <a:cubicBezTo>
                      <a:pt x="1211174" y="494866"/>
                      <a:pt x="1211655" y="493904"/>
                      <a:pt x="1212256" y="493061"/>
                    </a:cubicBezTo>
                    <a:cubicBezTo>
                      <a:pt x="1214418" y="489330"/>
                      <a:pt x="1216580" y="485600"/>
                      <a:pt x="1218623" y="481749"/>
                    </a:cubicBezTo>
                    <a:cubicBezTo>
                      <a:pt x="1218983" y="481147"/>
                      <a:pt x="1219223" y="480545"/>
                      <a:pt x="1219584" y="479943"/>
                    </a:cubicBezTo>
                    <a:cubicBezTo>
                      <a:pt x="1241808" y="437942"/>
                      <a:pt x="1255023" y="390646"/>
                      <a:pt x="1257065" y="340341"/>
                    </a:cubicBezTo>
                    <a:cubicBezTo>
                      <a:pt x="1257065" y="340100"/>
                      <a:pt x="1257065" y="339860"/>
                      <a:pt x="1257065" y="339619"/>
                    </a:cubicBezTo>
                    <a:lnTo>
                      <a:pt x="1257065" y="337573"/>
                    </a:lnTo>
                    <a:cubicBezTo>
                      <a:pt x="1257065" y="334203"/>
                      <a:pt x="1257305" y="330713"/>
                      <a:pt x="1257305" y="327344"/>
                    </a:cubicBezTo>
                    <a:cubicBezTo>
                      <a:pt x="1257305" y="323974"/>
                      <a:pt x="1257185" y="320484"/>
                      <a:pt x="1257065" y="317114"/>
                    </a:cubicBezTo>
                    <a:lnTo>
                      <a:pt x="1257065" y="248396"/>
                    </a:lnTo>
                    <a:cubicBezTo>
                      <a:pt x="1257065" y="138880"/>
                      <a:pt x="1345963" y="49703"/>
                      <a:pt x="1455403" y="49703"/>
                    </a:cubicBezTo>
                    <a:cubicBezTo>
                      <a:pt x="1564844" y="49703"/>
                      <a:pt x="1653742" y="138880"/>
                      <a:pt x="1653742" y="248396"/>
                    </a:cubicBezTo>
                    <a:lnTo>
                      <a:pt x="1653742" y="734116"/>
                    </a:lnTo>
                    <a:cubicBezTo>
                      <a:pt x="1563883" y="765647"/>
                      <a:pt x="1494687" y="833161"/>
                      <a:pt x="1459969" y="917765"/>
                    </a:cubicBezTo>
                    <a:cubicBezTo>
                      <a:pt x="1410834" y="799224"/>
                      <a:pt x="1294066" y="715703"/>
                      <a:pt x="1158196" y="715703"/>
                    </a:cubicBezTo>
                    <a:cubicBezTo>
                      <a:pt x="1144501" y="715703"/>
                      <a:pt x="1133449" y="726775"/>
                      <a:pt x="1133449" y="740494"/>
                    </a:cubicBezTo>
                    <a:cubicBezTo>
                      <a:pt x="1133449" y="754214"/>
                      <a:pt x="1144501" y="765286"/>
                      <a:pt x="1158196" y="765286"/>
                    </a:cubicBezTo>
                    <a:cubicBezTo>
                      <a:pt x="1311005" y="765286"/>
                      <a:pt x="1435341" y="889845"/>
                      <a:pt x="1435341" y="1042926"/>
                    </a:cubicBezTo>
                    <a:cubicBezTo>
                      <a:pt x="1435341" y="1196007"/>
                      <a:pt x="1311005" y="1320566"/>
                      <a:pt x="1158196" y="1320566"/>
                    </a:cubicBezTo>
                    <a:lnTo>
                      <a:pt x="856904" y="1320566"/>
                    </a:lnTo>
                    <a:cubicBezTo>
                      <a:pt x="856904" y="1320566"/>
                      <a:pt x="856664" y="1320566"/>
                      <a:pt x="856544" y="1320566"/>
                    </a:cubicBezTo>
                    <a:cubicBezTo>
                      <a:pt x="856544" y="1320566"/>
                      <a:pt x="856303" y="1320566"/>
                      <a:pt x="856183" y="1320566"/>
                    </a:cubicBezTo>
                    <a:cubicBezTo>
                      <a:pt x="703375" y="1320566"/>
                      <a:pt x="579038" y="1196007"/>
                      <a:pt x="579038" y="1042926"/>
                    </a:cubicBezTo>
                    <a:cubicBezTo>
                      <a:pt x="579038" y="889845"/>
                      <a:pt x="703375" y="765286"/>
                      <a:pt x="856183" y="765286"/>
                    </a:cubicBezTo>
                    <a:cubicBezTo>
                      <a:pt x="1000703" y="765286"/>
                      <a:pt x="1119754" y="876607"/>
                      <a:pt x="1132248" y="1018135"/>
                    </a:cubicBezTo>
                    <a:lnTo>
                      <a:pt x="856183" y="1018135"/>
                    </a:lnTo>
                    <a:cubicBezTo>
                      <a:pt x="842488" y="1018135"/>
                      <a:pt x="831436" y="1029207"/>
                      <a:pt x="831436" y="1042926"/>
                    </a:cubicBezTo>
                    <a:cubicBezTo>
                      <a:pt x="831436" y="1056646"/>
                      <a:pt x="842488" y="1067718"/>
                      <a:pt x="856183" y="1067718"/>
                    </a:cubicBezTo>
                    <a:lnTo>
                      <a:pt x="1158076" y="1067718"/>
                    </a:lnTo>
                    <a:cubicBezTo>
                      <a:pt x="1171771" y="1067718"/>
                      <a:pt x="1182823" y="1056646"/>
                      <a:pt x="1182823" y="1042926"/>
                    </a:cubicBezTo>
                    <a:cubicBezTo>
                      <a:pt x="1182823" y="862526"/>
                      <a:pt x="1036262" y="715703"/>
                      <a:pt x="856183" y="715703"/>
                    </a:cubicBezTo>
                    <a:cubicBezTo>
                      <a:pt x="676105" y="715703"/>
                      <a:pt x="529543" y="862526"/>
                      <a:pt x="529543" y="1042926"/>
                    </a:cubicBezTo>
                    <a:lnTo>
                      <a:pt x="529543" y="1285064"/>
                    </a:lnTo>
                    <a:cubicBezTo>
                      <a:pt x="529543" y="1294451"/>
                      <a:pt x="521855" y="1302153"/>
                      <a:pt x="512485" y="1302153"/>
                    </a:cubicBezTo>
                    <a:cubicBezTo>
                      <a:pt x="503114" y="1302153"/>
                      <a:pt x="495426" y="1294451"/>
                      <a:pt x="495426" y="1285064"/>
                    </a:cubicBezTo>
                    <a:lnTo>
                      <a:pt x="495426" y="963858"/>
                    </a:lnTo>
                    <a:cubicBezTo>
                      <a:pt x="495426" y="827024"/>
                      <a:pt x="384303" y="715703"/>
                      <a:pt x="247713" y="715703"/>
                    </a:cubicBezTo>
                    <a:cubicBezTo>
                      <a:pt x="111122" y="715703"/>
                      <a:pt x="0" y="827024"/>
                      <a:pt x="0" y="963858"/>
                    </a:cubicBezTo>
                    <a:lnTo>
                      <a:pt x="0" y="1251006"/>
                    </a:lnTo>
                    <a:cubicBezTo>
                      <a:pt x="0" y="1264726"/>
                      <a:pt x="11052" y="1275797"/>
                      <a:pt x="24747" y="1275797"/>
                    </a:cubicBezTo>
                    <a:cubicBezTo>
                      <a:pt x="38442" y="1275797"/>
                      <a:pt x="49495" y="1264726"/>
                      <a:pt x="49495" y="1251006"/>
                    </a:cubicBezTo>
                    <a:lnTo>
                      <a:pt x="49495" y="963858"/>
                    </a:lnTo>
                    <a:cubicBezTo>
                      <a:pt x="49495" y="854343"/>
                      <a:pt x="138392" y="765165"/>
                      <a:pt x="247833" y="765165"/>
                    </a:cubicBezTo>
                    <a:cubicBezTo>
                      <a:pt x="357274" y="765165"/>
                      <a:pt x="446172" y="854343"/>
                      <a:pt x="446172" y="963858"/>
                    </a:cubicBezTo>
                    <a:lnTo>
                      <a:pt x="446172" y="1285064"/>
                    </a:lnTo>
                    <a:cubicBezTo>
                      <a:pt x="446172" y="1321770"/>
                      <a:pt x="475964" y="1351736"/>
                      <a:pt x="512725" y="1351736"/>
                    </a:cubicBezTo>
                    <a:cubicBezTo>
                      <a:pt x="549485" y="1351736"/>
                      <a:pt x="579278" y="1321890"/>
                      <a:pt x="579278" y="1285064"/>
                    </a:cubicBezTo>
                    <a:lnTo>
                      <a:pt x="579278" y="1215744"/>
                    </a:lnTo>
                    <a:cubicBezTo>
                      <a:pt x="637062" y="1308411"/>
                      <a:pt x="739655" y="1370149"/>
                      <a:pt x="856424" y="1370149"/>
                    </a:cubicBezTo>
                    <a:cubicBezTo>
                      <a:pt x="856424" y="1370149"/>
                      <a:pt x="856664" y="1370149"/>
                      <a:pt x="856784" y="1370149"/>
                    </a:cubicBezTo>
                    <a:cubicBezTo>
                      <a:pt x="856784" y="1370149"/>
                      <a:pt x="857024" y="1370149"/>
                      <a:pt x="857144" y="1370149"/>
                    </a:cubicBezTo>
                    <a:lnTo>
                      <a:pt x="1158436" y="1370149"/>
                    </a:lnTo>
                    <a:cubicBezTo>
                      <a:pt x="1292264" y="1370149"/>
                      <a:pt x="1407471" y="1289035"/>
                      <a:pt x="1457926" y="1173503"/>
                    </a:cubicBezTo>
                    <a:cubicBezTo>
                      <a:pt x="1494206" y="1266771"/>
                      <a:pt x="1572052" y="1340424"/>
                      <a:pt x="1671882" y="1369187"/>
                    </a:cubicBezTo>
                    <a:cubicBezTo>
                      <a:pt x="1674165" y="1369909"/>
                      <a:pt x="1676447" y="1370149"/>
                      <a:pt x="1678730" y="1370149"/>
                    </a:cubicBezTo>
                    <a:cubicBezTo>
                      <a:pt x="1689421" y="1370149"/>
                      <a:pt x="1699392" y="1363049"/>
                      <a:pt x="1702516" y="1352218"/>
                    </a:cubicBezTo>
                    <a:cubicBezTo>
                      <a:pt x="1706240" y="1339100"/>
                      <a:pt x="1698671" y="1325380"/>
                      <a:pt x="1685577" y="1321529"/>
                    </a:cubicBezTo>
                    <a:cubicBezTo>
                      <a:pt x="1571451" y="1288674"/>
                      <a:pt x="1491083" y="1186741"/>
                      <a:pt x="1485437" y="1067958"/>
                    </a:cubicBezTo>
                    <a:cubicBezTo>
                      <a:pt x="1485196" y="1063385"/>
                      <a:pt x="1485076" y="1047499"/>
                      <a:pt x="1485076" y="1042806"/>
                    </a:cubicBezTo>
                    <a:cubicBezTo>
                      <a:pt x="1485076" y="920533"/>
                      <a:pt x="1563282" y="813906"/>
                      <a:pt x="1679450" y="777682"/>
                    </a:cubicBezTo>
                    <a:close/>
                    <a:moveTo>
                      <a:pt x="1105938" y="542042"/>
                    </a:moveTo>
                    <a:cubicBezTo>
                      <a:pt x="1099091" y="547578"/>
                      <a:pt x="1092123" y="552874"/>
                      <a:pt x="1084915" y="557687"/>
                    </a:cubicBezTo>
                    <a:cubicBezTo>
                      <a:pt x="1084195" y="558169"/>
                      <a:pt x="1083354" y="558650"/>
                      <a:pt x="1082513" y="559252"/>
                    </a:cubicBezTo>
                    <a:cubicBezTo>
                      <a:pt x="1075905" y="563584"/>
                      <a:pt x="1069058" y="567676"/>
                      <a:pt x="1062090" y="571527"/>
                    </a:cubicBezTo>
                    <a:cubicBezTo>
                      <a:pt x="1060889" y="572129"/>
                      <a:pt x="1059688" y="572731"/>
                      <a:pt x="1058486" y="573453"/>
                    </a:cubicBezTo>
                    <a:cubicBezTo>
                      <a:pt x="1051759" y="576943"/>
                      <a:pt x="1044911" y="580313"/>
                      <a:pt x="1037823" y="583201"/>
                    </a:cubicBezTo>
                    <a:cubicBezTo>
                      <a:pt x="1036502" y="583682"/>
                      <a:pt x="1035301" y="584164"/>
                      <a:pt x="1033979" y="584766"/>
                    </a:cubicBezTo>
                    <a:cubicBezTo>
                      <a:pt x="1026771" y="587654"/>
                      <a:pt x="1019563" y="590301"/>
                      <a:pt x="1012235" y="592588"/>
                    </a:cubicBezTo>
                    <a:cubicBezTo>
                      <a:pt x="1011274" y="592949"/>
                      <a:pt x="1010193" y="593190"/>
                      <a:pt x="1009112" y="593431"/>
                    </a:cubicBezTo>
                    <a:cubicBezTo>
                      <a:pt x="1001303" y="595717"/>
                      <a:pt x="993495" y="597763"/>
                      <a:pt x="985446" y="599327"/>
                    </a:cubicBezTo>
                    <a:cubicBezTo>
                      <a:pt x="984845" y="599448"/>
                      <a:pt x="984244" y="599568"/>
                      <a:pt x="983644" y="599689"/>
                    </a:cubicBezTo>
                    <a:cubicBezTo>
                      <a:pt x="975234" y="601373"/>
                      <a:pt x="966705" y="602577"/>
                      <a:pt x="958176" y="603419"/>
                    </a:cubicBezTo>
                    <a:cubicBezTo>
                      <a:pt x="957935" y="603419"/>
                      <a:pt x="957695" y="603419"/>
                      <a:pt x="957455" y="603419"/>
                    </a:cubicBezTo>
                    <a:cubicBezTo>
                      <a:pt x="948565" y="604262"/>
                      <a:pt x="939555" y="604743"/>
                      <a:pt x="930425" y="604743"/>
                    </a:cubicBezTo>
                    <a:cubicBezTo>
                      <a:pt x="921295" y="604743"/>
                      <a:pt x="912766" y="604262"/>
                      <a:pt x="904116" y="603419"/>
                    </a:cubicBezTo>
                    <a:cubicBezTo>
                      <a:pt x="903515" y="603419"/>
                      <a:pt x="903035" y="603419"/>
                      <a:pt x="902434" y="603299"/>
                    </a:cubicBezTo>
                    <a:cubicBezTo>
                      <a:pt x="894385" y="602457"/>
                      <a:pt x="886457" y="601253"/>
                      <a:pt x="878648" y="599809"/>
                    </a:cubicBezTo>
                    <a:cubicBezTo>
                      <a:pt x="877327" y="599568"/>
                      <a:pt x="876005" y="599327"/>
                      <a:pt x="874684" y="599087"/>
                    </a:cubicBezTo>
                    <a:cubicBezTo>
                      <a:pt x="867596" y="597643"/>
                      <a:pt x="860748" y="595837"/>
                      <a:pt x="853781" y="593912"/>
                    </a:cubicBezTo>
                    <a:cubicBezTo>
                      <a:pt x="851258" y="593190"/>
                      <a:pt x="848855" y="592468"/>
                      <a:pt x="846332" y="591746"/>
                    </a:cubicBezTo>
                    <a:cubicBezTo>
                      <a:pt x="840686" y="589940"/>
                      <a:pt x="835040" y="587895"/>
                      <a:pt x="829514" y="585728"/>
                    </a:cubicBezTo>
                    <a:cubicBezTo>
                      <a:pt x="826030" y="584404"/>
                      <a:pt x="822546" y="582960"/>
                      <a:pt x="819062" y="581396"/>
                    </a:cubicBezTo>
                    <a:cubicBezTo>
                      <a:pt x="814497" y="579350"/>
                      <a:pt x="810053" y="577304"/>
                      <a:pt x="805608" y="575017"/>
                    </a:cubicBezTo>
                    <a:cubicBezTo>
                      <a:pt x="801763" y="573092"/>
                      <a:pt x="797919" y="571046"/>
                      <a:pt x="794075" y="568880"/>
                    </a:cubicBezTo>
                    <a:cubicBezTo>
                      <a:pt x="789990" y="566593"/>
                      <a:pt x="786026" y="564186"/>
                      <a:pt x="782182" y="561779"/>
                    </a:cubicBezTo>
                    <a:cubicBezTo>
                      <a:pt x="778578" y="559493"/>
                      <a:pt x="774974" y="557086"/>
                      <a:pt x="771490" y="554679"/>
                    </a:cubicBezTo>
                    <a:cubicBezTo>
                      <a:pt x="767405" y="551791"/>
                      <a:pt x="763321" y="548782"/>
                      <a:pt x="759357" y="545653"/>
                    </a:cubicBezTo>
                    <a:cubicBezTo>
                      <a:pt x="756353" y="543366"/>
                      <a:pt x="753470" y="540959"/>
                      <a:pt x="750587" y="538432"/>
                    </a:cubicBezTo>
                    <a:cubicBezTo>
                      <a:pt x="746262" y="534822"/>
                      <a:pt x="742058" y="530970"/>
                      <a:pt x="737973" y="526999"/>
                    </a:cubicBezTo>
                    <a:cubicBezTo>
                      <a:pt x="735450" y="524592"/>
                      <a:pt x="733048" y="522185"/>
                      <a:pt x="730645" y="519658"/>
                    </a:cubicBezTo>
                    <a:cubicBezTo>
                      <a:pt x="726681" y="515566"/>
                      <a:pt x="722957" y="511354"/>
                      <a:pt x="719232" y="507021"/>
                    </a:cubicBezTo>
                    <a:cubicBezTo>
                      <a:pt x="716710" y="504133"/>
                      <a:pt x="714307" y="501124"/>
                      <a:pt x="712024" y="498116"/>
                    </a:cubicBezTo>
                    <a:cubicBezTo>
                      <a:pt x="708901" y="494144"/>
                      <a:pt x="706018" y="490173"/>
                      <a:pt x="703135" y="486201"/>
                    </a:cubicBezTo>
                    <a:cubicBezTo>
                      <a:pt x="700612" y="482711"/>
                      <a:pt x="698209" y="478981"/>
                      <a:pt x="695927" y="475370"/>
                    </a:cubicBezTo>
                    <a:cubicBezTo>
                      <a:pt x="693524" y="471519"/>
                      <a:pt x="691121" y="467668"/>
                      <a:pt x="688959" y="463697"/>
                    </a:cubicBezTo>
                    <a:cubicBezTo>
                      <a:pt x="686797" y="459845"/>
                      <a:pt x="684634" y="455994"/>
                      <a:pt x="682712" y="452023"/>
                    </a:cubicBezTo>
                    <a:cubicBezTo>
                      <a:pt x="680550" y="447690"/>
                      <a:pt x="678387" y="443238"/>
                      <a:pt x="676465" y="438785"/>
                    </a:cubicBezTo>
                    <a:cubicBezTo>
                      <a:pt x="674904" y="435295"/>
                      <a:pt x="673462" y="431684"/>
                      <a:pt x="672020" y="428074"/>
                    </a:cubicBezTo>
                    <a:cubicBezTo>
                      <a:pt x="669858" y="422538"/>
                      <a:pt x="667816" y="417002"/>
                      <a:pt x="666014" y="411346"/>
                    </a:cubicBezTo>
                    <a:cubicBezTo>
                      <a:pt x="665173" y="408818"/>
                      <a:pt x="664452" y="406291"/>
                      <a:pt x="663731" y="403764"/>
                    </a:cubicBezTo>
                    <a:cubicBezTo>
                      <a:pt x="661809" y="396904"/>
                      <a:pt x="660007" y="390044"/>
                      <a:pt x="658566" y="382944"/>
                    </a:cubicBezTo>
                    <a:cubicBezTo>
                      <a:pt x="658325" y="381620"/>
                      <a:pt x="658085" y="380296"/>
                      <a:pt x="657845" y="378972"/>
                    </a:cubicBezTo>
                    <a:cubicBezTo>
                      <a:pt x="656403" y="371150"/>
                      <a:pt x="655082" y="363207"/>
                      <a:pt x="654361" y="355264"/>
                    </a:cubicBezTo>
                    <a:cubicBezTo>
                      <a:pt x="654361" y="354662"/>
                      <a:pt x="654361" y="354061"/>
                      <a:pt x="654241" y="353579"/>
                    </a:cubicBezTo>
                    <a:cubicBezTo>
                      <a:pt x="653400" y="344914"/>
                      <a:pt x="652919" y="336129"/>
                      <a:pt x="652919" y="327223"/>
                    </a:cubicBezTo>
                    <a:cubicBezTo>
                      <a:pt x="652919" y="318318"/>
                      <a:pt x="653400" y="309532"/>
                      <a:pt x="654241" y="300867"/>
                    </a:cubicBezTo>
                    <a:cubicBezTo>
                      <a:pt x="654241" y="300265"/>
                      <a:pt x="654241" y="299664"/>
                      <a:pt x="654361" y="299182"/>
                    </a:cubicBezTo>
                    <a:cubicBezTo>
                      <a:pt x="655202" y="291119"/>
                      <a:pt x="656403" y="283297"/>
                      <a:pt x="657845" y="275354"/>
                    </a:cubicBezTo>
                    <a:cubicBezTo>
                      <a:pt x="658085" y="274030"/>
                      <a:pt x="658325" y="272706"/>
                      <a:pt x="658566" y="271382"/>
                    </a:cubicBezTo>
                    <a:cubicBezTo>
                      <a:pt x="660007" y="264402"/>
                      <a:pt x="661809" y="257422"/>
                      <a:pt x="663731" y="250562"/>
                    </a:cubicBezTo>
                    <a:cubicBezTo>
                      <a:pt x="664452" y="248035"/>
                      <a:pt x="665173" y="245508"/>
                      <a:pt x="665894" y="243101"/>
                    </a:cubicBezTo>
                    <a:cubicBezTo>
                      <a:pt x="667696" y="237444"/>
                      <a:pt x="669738" y="231788"/>
                      <a:pt x="671900" y="226252"/>
                    </a:cubicBezTo>
                    <a:cubicBezTo>
                      <a:pt x="673342" y="222762"/>
                      <a:pt x="674663" y="219152"/>
                      <a:pt x="676225" y="215782"/>
                    </a:cubicBezTo>
                    <a:cubicBezTo>
                      <a:pt x="676946" y="214217"/>
                      <a:pt x="677667" y="212773"/>
                      <a:pt x="678387" y="211209"/>
                    </a:cubicBezTo>
                    <a:cubicBezTo>
                      <a:pt x="682112" y="203025"/>
                      <a:pt x="686316" y="195082"/>
                      <a:pt x="690761" y="187380"/>
                    </a:cubicBezTo>
                    <a:cubicBezTo>
                      <a:pt x="691121" y="186658"/>
                      <a:pt x="691602" y="186056"/>
                      <a:pt x="691962" y="185334"/>
                    </a:cubicBezTo>
                    <a:cubicBezTo>
                      <a:pt x="696047" y="178354"/>
                      <a:pt x="700612" y="171615"/>
                      <a:pt x="705297" y="164996"/>
                    </a:cubicBezTo>
                    <a:cubicBezTo>
                      <a:pt x="706258" y="163672"/>
                      <a:pt x="707219" y="162348"/>
                      <a:pt x="708180" y="161024"/>
                    </a:cubicBezTo>
                    <a:cubicBezTo>
                      <a:pt x="712625" y="155127"/>
                      <a:pt x="717310" y="149350"/>
                      <a:pt x="722116" y="143815"/>
                    </a:cubicBezTo>
                    <a:cubicBezTo>
                      <a:pt x="723557" y="142250"/>
                      <a:pt x="724879" y="140686"/>
                      <a:pt x="726320" y="139121"/>
                    </a:cubicBezTo>
                    <a:cubicBezTo>
                      <a:pt x="731366" y="133705"/>
                      <a:pt x="736531" y="128410"/>
                      <a:pt x="741937" y="123356"/>
                    </a:cubicBezTo>
                    <a:cubicBezTo>
                      <a:pt x="743139" y="122272"/>
                      <a:pt x="744340" y="121069"/>
                      <a:pt x="745662" y="119986"/>
                    </a:cubicBezTo>
                    <a:cubicBezTo>
                      <a:pt x="750707" y="115533"/>
                      <a:pt x="755873" y="111201"/>
                      <a:pt x="761279" y="107109"/>
                    </a:cubicBezTo>
                    <a:cubicBezTo>
                      <a:pt x="762840" y="105905"/>
                      <a:pt x="764402" y="104702"/>
                      <a:pt x="765964" y="103619"/>
                    </a:cubicBezTo>
                    <a:cubicBezTo>
                      <a:pt x="771130" y="99768"/>
                      <a:pt x="776415" y="96157"/>
                      <a:pt x="781821" y="92787"/>
                    </a:cubicBezTo>
                    <a:cubicBezTo>
                      <a:pt x="783743" y="91584"/>
                      <a:pt x="785666" y="90381"/>
                      <a:pt x="787588" y="89297"/>
                    </a:cubicBezTo>
                    <a:cubicBezTo>
                      <a:pt x="792753" y="86168"/>
                      <a:pt x="798159" y="83280"/>
                      <a:pt x="803565" y="80392"/>
                    </a:cubicBezTo>
                    <a:cubicBezTo>
                      <a:pt x="805848" y="79188"/>
                      <a:pt x="808130" y="78105"/>
                      <a:pt x="810413" y="77022"/>
                    </a:cubicBezTo>
                    <a:cubicBezTo>
                      <a:pt x="815579" y="74495"/>
                      <a:pt x="820864" y="72208"/>
                      <a:pt x="826150" y="70042"/>
                    </a:cubicBezTo>
                    <a:cubicBezTo>
                      <a:pt x="828793" y="68959"/>
                      <a:pt x="831556" y="67876"/>
                      <a:pt x="834199" y="66913"/>
                    </a:cubicBezTo>
                    <a:cubicBezTo>
                      <a:pt x="839245" y="65108"/>
                      <a:pt x="844290" y="63423"/>
                      <a:pt x="849456" y="61738"/>
                    </a:cubicBezTo>
                    <a:cubicBezTo>
                      <a:pt x="852579" y="60775"/>
                      <a:pt x="855703" y="59812"/>
                      <a:pt x="858946" y="58970"/>
                    </a:cubicBezTo>
                    <a:cubicBezTo>
                      <a:pt x="863752" y="57646"/>
                      <a:pt x="868677" y="56563"/>
                      <a:pt x="873603" y="55480"/>
                    </a:cubicBezTo>
                    <a:cubicBezTo>
                      <a:pt x="877206" y="54758"/>
                      <a:pt x="880810" y="54036"/>
                      <a:pt x="884414" y="53434"/>
                    </a:cubicBezTo>
                    <a:cubicBezTo>
                      <a:pt x="888979" y="52712"/>
                      <a:pt x="893544" y="51990"/>
                      <a:pt x="898230" y="51508"/>
                    </a:cubicBezTo>
                    <a:cubicBezTo>
                      <a:pt x="902314" y="51027"/>
                      <a:pt x="906399" y="50666"/>
                      <a:pt x="910483" y="50305"/>
                    </a:cubicBezTo>
                    <a:cubicBezTo>
                      <a:pt x="916970" y="49824"/>
                      <a:pt x="923578" y="49342"/>
                      <a:pt x="930185" y="49342"/>
                    </a:cubicBezTo>
                    <a:cubicBezTo>
                      <a:pt x="938474" y="49342"/>
                      <a:pt x="946643" y="49703"/>
                      <a:pt x="954812" y="50425"/>
                    </a:cubicBezTo>
                    <a:cubicBezTo>
                      <a:pt x="955292" y="50425"/>
                      <a:pt x="955773" y="50425"/>
                      <a:pt x="956254" y="50425"/>
                    </a:cubicBezTo>
                    <a:cubicBezTo>
                      <a:pt x="964302" y="51147"/>
                      <a:pt x="972351" y="52351"/>
                      <a:pt x="980280" y="53795"/>
                    </a:cubicBezTo>
                    <a:cubicBezTo>
                      <a:pt x="980761" y="53795"/>
                      <a:pt x="981121" y="53915"/>
                      <a:pt x="981601" y="54036"/>
                    </a:cubicBezTo>
                    <a:cubicBezTo>
                      <a:pt x="989530" y="55600"/>
                      <a:pt x="997459" y="57405"/>
                      <a:pt x="1005268" y="59572"/>
                    </a:cubicBezTo>
                    <a:cubicBezTo>
                      <a:pt x="1005628" y="59572"/>
                      <a:pt x="1005988" y="59812"/>
                      <a:pt x="1006349" y="59933"/>
                    </a:cubicBezTo>
                    <a:cubicBezTo>
                      <a:pt x="1014157" y="62219"/>
                      <a:pt x="1021966" y="64747"/>
                      <a:pt x="1029534" y="67755"/>
                    </a:cubicBezTo>
                    <a:cubicBezTo>
                      <a:pt x="1029775" y="67755"/>
                      <a:pt x="1030135" y="67996"/>
                      <a:pt x="1030375" y="68116"/>
                    </a:cubicBezTo>
                    <a:cubicBezTo>
                      <a:pt x="1038064" y="71125"/>
                      <a:pt x="1045512" y="74374"/>
                      <a:pt x="1052960" y="78105"/>
                    </a:cubicBezTo>
                    <a:cubicBezTo>
                      <a:pt x="1053200" y="78105"/>
                      <a:pt x="1053320" y="78346"/>
                      <a:pt x="1053561" y="78346"/>
                    </a:cubicBezTo>
                    <a:cubicBezTo>
                      <a:pt x="1061009" y="82077"/>
                      <a:pt x="1068337" y="86168"/>
                      <a:pt x="1075425" y="90501"/>
                    </a:cubicBezTo>
                    <a:cubicBezTo>
                      <a:pt x="1075425" y="90501"/>
                      <a:pt x="1075425" y="90501"/>
                      <a:pt x="1075425" y="90501"/>
                    </a:cubicBezTo>
                    <a:cubicBezTo>
                      <a:pt x="1089841" y="99407"/>
                      <a:pt x="1103536" y="109756"/>
                      <a:pt x="1116390" y="121430"/>
                    </a:cubicBezTo>
                    <a:cubicBezTo>
                      <a:pt x="1144261" y="146823"/>
                      <a:pt x="1166365" y="177030"/>
                      <a:pt x="1181982" y="211088"/>
                    </a:cubicBezTo>
                    <a:cubicBezTo>
                      <a:pt x="1181982" y="211329"/>
                      <a:pt x="1182223" y="211449"/>
                      <a:pt x="1182343" y="211690"/>
                    </a:cubicBezTo>
                    <a:cubicBezTo>
                      <a:pt x="1197119" y="243943"/>
                      <a:pt x="1205768" y="279325"/>
                      <a:pt x="1207210" y="316753"/>
                    </a:cubicBezTo>
                    <a:lnTo>
                      <a:pt x="1207210" y="326983"/>
                    </a:lnTo>
                    <a:cubicBezTo>
                      <a:pt x="1207210" y="401116"/>
                      <a:pt x="1178378" y="470917"/>
                      <a:pt x="1126001" y="523268"/>
                    </a:cubicBezTo>
                    <a:cubicBezTo>
                      <a:pt x="1119514" y="529767"/>
                      <a:pt x="1112666" y="536025"/>
                      <a:pt x="1105698" y="541802"/>
                    </a:cubicBezTo>
                    <a:cubicBezTo>
                      <a:pt x="1105698" y="541802"/>
                      <a:pt x="1105578" y="541802"/>
                      <a:pt x="1105458" y="541922"/>
                    </a:cubicBezTo>
                    <a:close/>
                  </a:path>
                </a:pathLst>
              </a:custGeom>
              <a:grpFill/>
              <a:ln w="0" cap="flat">
                <a:noFill/>
                <a:prstDash val="solid"/>
                <a:miter/>
              </a:ln>
            </p:spPr>
            <p:txBody>
              <a:bodyPr rtlCol="0" anchor="ctr"/>
              <a:lstStyle/>
              <a:p>
                <a:endParaRPr lang="en-IS"/>
              </a:p>
            </p:txBody>
          </p:sp>
        </p:grpSp>
      </p:grpSp>
    </p:spTree>
    <p:extLst>
      <p:ext uri="{BB962C8B-B14F-4D97-AF65-F5344CB8AC3E}">
        <p14:creationId xmlns:p14="http://schemas.microsoft.com/office/powerpoint/2010/main" val="1566099177"/>
      </p:ext>
    </p:extLst>
  </p:cSld>
  <p:clrMapOvr>
    <a:masterClrMapping/>
  </p:clrMapOvr>
</p:sldLayout>
</file>

<file path=ppt/slideLayouts/slideLayout190.xml><?xml version="1.0" encoding="utf-8"?>
<p:sldLayout xmlns:a="http://schemas.openxmlformats.org/drawingml/2006/main" xmlns:r="http://schemas.openxmlformats.org/officeDocument/2006/relationships" xmlns:p="http://schemas.openxmlformats.org/presentationml/2006/main" preserve="1" userDrawn="1">
  <p:cSld name="Empty">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58427"/>
      </p:ext>
    </p:extLst>
  </p:cSld>
  <p:clrMapOvr>
    <a:masterClrMapping/>
  </p:clrMapOvr>
</p:sldLayout>
</file>

<file path=ppt/slideLayouts/slideLayout191.xml><?xml version="1.0" encoding="utf-8"?>
<p:sldLayout xmlns:a="http://schemas.openxmlformats.org/drawingml/2006/main" xmlns:r="http://schemas.openxmlformats.org/officeDocument/2006/relationships" xmlns:p="http://schemas.openxmlformats.org/presentationml/2006/main" preserve="1" userDrawn="1">
  <p:cSld name="Empty with logo">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E4DF2196-71DA-DF09-31D9-DC8798012EFF}"/>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0483403" y="204230"/>
            <a:ext cx="1468192" cy="604550"/>
          </a:xfrm>
          <a:prstGeom prst="rect">
            <a:avLst/>
          </a:prstGeom>
        </p:spPr>
      </p:pic>
    </p:spTree>
    <p:extLst>
      <p:ext uri="{BB962C8B-B14F-4D97-AF65-F5344CB8AC3E}">
        <p14:creationId xmlns:p14="http://schemas.microsoft.com/office/powerpoint/2010/main" val="2207084517"/>
      </p:ext>
    </p:extLst>
  </p:cSld>
  <p:clrMapOvr>
    <a:masterClrMapping/>
  </p:clrMapOvr>
</p:sldLayout>
</file>

<file path=ppt/slideLayouts/slideLayout192.xml><?xml version="1.0" encoding="utf-8"?>
<p:sldLayout xmlns:a="http://schemas.openxmlformats.org/drawingml/2006/main" xmlns:r="http://schemas.openxmlformats.org/officeDocument/2006/relationships" xmlns:p="http://schemas.openxmlformats.org/presentationml/2006/main" preserve="1" userDrawn="1">
  <p:cSld name="Fullscreen image">
    <p:spTree>
      <p:nvGrpSpPr>
        <p:cNvPr id="1" name=""/>
        <p:cNvGrpSpPr/>
        <p:nvPr/>
      </p:nvGrpSpPr>
      <p:grpSpPr>
        <a:xfrm>
          <a:off x="0" y="0"/>
          <a:ext cx="0" cy="0"/>
          <a:chOff x="0" y="0"/>
          <a:chExt cx="0" cy="0"/>
        </a:xfrm>
      </p:grpSpPr>
      <p:sp>
        <p:nvSpPr>
          <p:cNvPr id="2" name="Picture Placeholder 2">
            <a:extLst>
              <a:ext uri="{FF2B5EF4-FFF2-40B4-BE49-F238E27FC236}">
                <a16:creationId xmlns:a16="http://schemas.microsoft.com/office/drawing/2014/main" id="{D0E6F514-AD5B-6612-C124-93B9DB5CB050}"/>
              </a:ext>
            </a:extLst>
          </p:cNvPr>
          <p:cNvSpPr>
            <a:spLocks noGrp="1"/>
          </p:cNvSpPr>
          <p:nvPr>
            <p:ph type="pic" sz="quarter" idx="10" hasCustomPrompt="1"/>
          </p:nvPr>
        </p:nvSpPr>
        <p:spPr>
          <a:xfrm>
            <a:off x="0" y="0"/>
            <a:ext cx="12192000" cy="6858000"/>
          </a:xfrm>
          <a:prstGeom prst="rect">
            <a:avLst/>
          </a:prstGeom>
        </p:spPr>
        <p:txBody>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dirty="0"/>
              <a:t>Click icon or drag and drop picture</a:t>
            </a:r>
          </a:p>
          <a:p>
            <a:endParaRPr lang="en-IS" dirty="0"/>
          </a:p>
        </p:txBody>
      </p:sp>
    </p:spTree>
    <p:extLst>
      <p:ext uri="{BB962C8B-B14F-4D97-AF65-F5344CB8AC3E}">
        <p14:creationId xmlns:p14="http://schemas.microsoft.com/office/powerpoint/2010/main" val="806900243"/>
      </p:ext>
    </p:extLst>
  </p:cSld>
  <p:clrMapOvr>
    <a:masterClrMapping/>
  </p:clrMapOvr>
</p:sldLayout>
</file>

<file path=ppt/slideLayouts/slideLayout193.xml><?xml version="1.0" encoding="utf-8"?>
<p:sldLayout xmlns:a="http://schemas.openxmlformats.org/drawingml/2006/main" xmlns:r="http://schemas.openxmlformats.org/officeDocument/2006/relationships" xmlns:p="http://schemas.openxmlformats.org/presentationml/2006/main" preserve="1" userDrawn="1">
  <p:cSld name="Text 1">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673F7A5C-A0DB-48BB-CD72-26BFCB18D3DD}"/>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0483403" y="204230"/>
            <a:ext cx="1468192" cy="604550"/>
          </a:xfrm>
          <a:prstGeom prst="rect">
            <a:avLst/>
          </a:prstGeom>
        </p:spPr>
      </p:pic>
      <p:pic>
        <p:nvPicPr>
          <p:cNvPr id="3" name="Graphic 2">
            <a:extLst>
              <a:ext uri="{FF2B5EF4-FFF2-40B4-BE49-F238E27FC236}">
                <a16:creationId xmlns:a16="http://schemas.microsoft.com/office/drawing/2014/main" id="{F6D590E9-C1B3-D82F-38FA-DDF4A4F71253}"/>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9948333" y="0"/>
            <a:ext cx="2243667" cy="6858000"/>
          </a:xfrm>
          <a:prstGeom prst="rect">
            <a:avLst/>
          </a:prstGeom>
        </p:spPr>
      </p:pic>
      <p:sp>
        <p:nvSpPr>
          <p:cNvPr id="4" name="Text Placeholder 8">
            <a:extLst>
              <a:ext uri="{FF2B5EF4-FFF2-40B4-BE49-F238E27FC236}">
                <a16:creationId xmlns:a16="http://schemas.microsoft.com/office/drawing/2014/main" id="{DD675FD6-DAED-F54F-A78E-738ED657DF10}"/>
              </a:ext>
            </a:extLst>
          </p:cNvPr>
          <p:cNvSpPr>
            <a:spLocks noGrp="1"/>
          </p:cNvSpPr>
          <p:nvPr>
            <p:ph type="body" sz="quarter" idx="10" hasCustomPrompt="1"/>
          </p:nvPr>
        </p:nvSpPr>
        <p:spPr>
          <a:xfrm>
            <a:off x="340292" y="997527"/>
            <a:ext cx="10829062" cy="5317815"/>
          </a:xfrm>
          <a:prstGeom prst="rect">
            <a:avLst/>
          </a:prstGeom>
        </p:spPr>
        <p:txBody>
          <a:bodyPr/>
          <a:lstStyle>
            <a:lvl1pPr>
              <a:defRPr sz="2400">
                <a:solidFill>
                  <a:srgbClr val="323133"/>
                </a:solidFill>
                <a:latin typeface="Segoe UI" panose="020B0502040204020203"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dirty="0"/>
              <a:t>Click to edit text</a:t>
            </a:r>
            <a:endParaRPr lang="en-IS" dirty="0"/>
          </a:p>
        </p:txBody>
      </p:sp>
      <p:sp>
        <p:nvSpPr>
          <p:cNvPr id="5" name="Title Placeholder 12">
            <a:extLst>
              <a:ext uri="{FF2B5EF4-FFF2-40B4-BE49-F238E27FC236}">
                <a16:creationId xmlns:a16="http://schemas.microsoft.com/office/drawing/2014/main" id="{88FDF10D-631E-7B13-6EF4-FE3C27C1FF31}"/>
              </a:ext>
            </a:extLst>
          </p:cNvPr>
          <p:cNvSpPr>
            <a:spLocks noGrp="1"/>
          </p:cNvSpPr>
          <p:nvPr>
            <p:ph type="title" hasCustomPrompt="1"/>
          </p:nvPr>
        </p:nvSpPr>
        <p:spPr>
          <a:xfrm>
            <a:off x="340291" y="212186"/>
            <a:ext cx="9983029" cy="588637"/>
          </a:xfrm>
          <a:prstGeom prst="rect">
            <a:avLst/>
          </a:prstGeom>
        </p:spPr>
        <p:txBody>
          <a:bodyPr vert="horz" lIns="91440" tIns="45720" rIns="91440" bIns="45720" rtlCol="0" anchor="t" anchorCtr="0">
            <a:noAutofit/>
          </a:bodyPr>
          <a:lstStyle>
            <a:lvl1pPr>
              <a:defRPr sz="4000" b="1">
                <a:solidFill>
                  <a:srgbClr val="361D5C"/>
                </a:solidFill>
                <a:latin typeface="Segoe UI" panose="020B0502040204020203" pitchFamily="34" charset="0"/>
                <a:cs typeface="Segoe UI" panose="020B0502040204020203" pitchFamily="34" charset="0"/>
              </a:defRPr>
            </a:lvl1pPr>
          </a:lstStyle>
          <a:p>
            <a:r>
              <a:rPr lang="en-GB" dirty="0"/>
              <a:t>Insert slide title</a:t>
            </a:r>
            <a:endParaRPr lang="en-IS" dirty="0"/>
          </a:p>
        </p:txBody>
      </p:sp>
    </p:spTree>
    <p:extLst>
      <p:ext uri="{BB962C8B-B14F-4D97-AF65-F5344CB8AC3E}">
        <p14:creationId xmlns:p14="http://schemas.microsoft.com/office/powerpoint/2010/main" val="3166833964"/>
      </p:ext>
    </p:extLst>
  </p:cSld>
  <p:clrMapOvr>
    <a:masterClrMapping/>
  </p:clrMapOvr>
</p:sldLayout>
</file>

<file path=ppt/slideLayouts/slideLayout194.xml><?xml version="1.0" encoding="utf-8"?>
<p:sldLayout xmlns:a="http://schemas.openxmlformats.org/drawingml/2006/main" xmlns:r="http://schemas.openxmlformats.org/officeDocument/2006/relationships" xmlns:p="http://schemas.openxmlformats.org/presentationml/2006/main" preserve="1" userDrawn="1">
  <p:cSld name="Text 2">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D653EB8C-1F16-6149-AC51-A20753742745}"/>
              </a:ext>
            </a:extLst>
          </p:cNvPr>
          <p:cNvSpPr>
            <a:spLocks noGrp="1"/>
          </p:cNvSpPr>
          <p:nvPr>
            <p:ph type="body" sz="quarter" idx="10" hasCustomPrompt="1"/>
          </p:nvPr>
        </p:nvSpPr>
        <p:spPr>
          <a:xfrm>
            <a:off x="340291" y="997527"/>
            <a:ext cx="11484279" cy="5428673"/>
          </a:xfrm>
          <a:prstGeom prst="rect">
            <a:avLst/>
          </a:prstGeom>
        </p:spPr>
        <p:txBody>
          <a:bodyPr/>
          <a:lstStyle>
            <a:lvl1pPr>
              <a:defRPr sz="2400">
                <a:solidFill>
                  <a:srgbClr val="323133"/>
                </a:solidFill>
                <a:latin typeface="Segoe UI" panose="020B0502040204020203"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dirty="0"/>
              <a:t>Click to edit text</a:t>
            </a:r>
            <a:endParaRPr lang="en-IS" dirty="0"/>
          </a:p>
        </p:txBody>
      </p:sp>
      <p:sp>
        <p:nvSpPr>
          <p:cNvPr id="3" name="Title Placeholder 12">
            <a:extLst>
              <a:ext uri="{FF2B5EF4-FFF2-40B4-BE49-F238E27FC236}">
                <a16:creationId xmlns:a16="http://schemas.microsoft.com/office/drawing/2014/main" id="{9A4B56D3-D4AF-29EA-5DD2-9D8E7F6433AD}"/>
              </a:ext>
            </a:extLst>
          </p:cNvPr>
          <p:cNvSpPr>
            <a:spLocks noGrp="1"/>
          </p:cNvSpPr>
          <p:nvPr>
            <p:ph type="title" hasCustomPrompt="1"/>
          </p:nvPr>
        </p:nvSpPr>
        <p:spPr>
          <a:xfrm>
            <a:off x="340291" y="212186"/>
            <a:ext cx="11484279" cy="588637"/>
          </a:xfrm>
          <a:prstGeom prst="rect">
            <a:avLst/>
          </a:prstGeom>
        </p:spPr>
        <p:txBody>
          <a:bodyPr vert="horz" lIns="91440" tIns="45720" rIns="91440" bIns="45720" rtlCol="0" anchor="t" anchorCtr="0">
            <a:noAutofit/>
          </a:bodyPr>
          <a:lstStyle>
            <a:lvl1pPr>
              <a:defRPr sz="4000" b="1">
                <a:solidFill>
                  <a:srgbClr val="361D5C"/>
                </a:solidFill>
                <a:latin typeface="Segoe UI" panose="020B0502040204020203" pitchFamily="34" charset="0"/>
                <a:cs typeface="Segoe UI" panose="020B0502040204020203" pitchFamily="34" charset="0"/>
              </a:defRPr>
            </a:lvl1pPr>
          </a:lstStyle>
          <a:p>
            <a:r>
              <a:rPr lang="en-GB" dirty="0"/>
              <a:t>Insert slide title</a:t>
            </a:r>
            <a:endParaRPr lang="en-IS" dirty="0"/>
          </a:p>
        </p:txBody>
      </p:sp>
      <p:pic>
        <p:nvPicPr>
          <p:cNvPr id="13" name="Graphic 12">
            <a:extLst>
              <a:ext uri="{FF2B5EF4-FFF2-40B4-BE49-F238E27FC236}">
                <a16:creationId xmlns:a16="http://schemas.microsoft.com/office/drawing/2014/main" id="{82D00BD6-BC7E-E52F-E9BD-0C8241EE066C}"/>
              </a:ext>
            </a:extLst>
          </p:cNvPr>
          <p:cNvPicPr>
            <a:picLocks noChangeAspect="1"/>
          </p:cNvPicPr>
          <p:nvPr userDrawn="1"/>
        </p:nvPicPr>
        <p:blipFill rotWithShape="1">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t="15085" r="21253" b="63337"/>
          <a:stretch/>
        </p:blipFill>
        <p:spPr>
          <a:xfrm>
            <a:off x="7511603" y="5860472"/>
            <a:ext cx="4680396" cy="997527"/>
          </a:xfrm>
          <a:prstGeom prst="rect">
            <a:avLst/>
          </a:prstGeom>
        </p:spPr>
      </p:pic>
      <p:grpSp>
        <p:nvGrpSpPr>
          <p:cNvPr id="4" name="Group 3">
            <a:extLst>
              <a:ext uri="{FF2B5EF4-FFF2-40B4-BE49-F238E27FC236}">
                <a16:creationId xmlns:a16="http://schemas.microsoft.com/office/drawing/2014/main" id="{80003019-853F-A574-AD70-AC232633CB0C}"/>
              </a:ext>
            </a:extLst>
          </p:cNvPr>
          <p:cNvGrpSpPr/>
          <p:nvPr userDrawn="1"/>
        </p:nvGrpSpPr>
        <p:grpSpPr>
          <a:xfrm>
            <a:off x="9448168" y="6253789"/>
            <a:ext cx="1231126" cy="378552"/>
            <a:chOff x="10610584" y="331617"/>
            <a:chExt cx="1231126" cy="378552"/>
          </a:xfrm>
        </p:grpSpPr>
        <p:grpSp>
          <p:nvGrpSpPr>
            <p:cNvPr id="5" name="Graphic 1">
              <a:extLst>
                <a:ext uri="{FF2B5EF4-FFF2-40B4-BE49-F238E27FC236}">
                  <a16:creationId xmlns:a16="http://schemas.microsoft.com/office/drawing/2014/main" id="{F809FC50-A1D4-74F4-E42D-0A59286D8DAD}"/>
                </a:ext>
              </a:extLst>
            </p:cNvPr>
            <p:cNvGrpSpPr/>
            <p:nvPr/>
          </p:nvGrpSpPr>
          <p:grpSpPr>
            <a:xfrm>
              <a:off x="10610584" y="331617"/>
              <a:ext cx="1231126" cy="292096"/>
              <a:chOff x="10610584" y="331617"/>
              <a:chExt cx="1231126" cy="292096"/>
            </a:xfrm>
            <a:solidFill>
              <a:schemeClr val="bg1"/>
            </a:solidFill>
          </p:grpSpPr>
          <p:grpSp>
            <p:nvGrpSpPr>
              <p:cNvPr id="28" name="Graphic 1">
                <a:extLst>
                  <a:ext uri="{FF2B5EF4-FFF2-40B4-BE49-F238E27FC236}">
                    <a16:creationId xmlns:a16="http://schemas.microsoft.com/office/drawing/2014/main" id="{E5194A0F-063C-76A7-E92C-94D7AE57C6C2}"/>
                  </a:ext>
                </a:extLst>
              </p:cNvPr>
              <p:cNvGrpSpPr/>
              <p:nvPr/>
            </p:nvGrpSpPr>
            <p:grpSpPr>
              <a:xfrm>
                <a:off x="10977232" y="373442"/>
                <a:ext cx="864478" cy="163814"/>
                <a:chOff x="10977232" y="373442"/>
                <a:chExt cx="864478" cy="163814"/>
              </a:xfrm>
              <a:grpFill/>
            </p:grpSpPr>
            <p:sp>
              <p:nvSpPr>
                <p:cNvPr id="32" name="Freeform 31">
                  <a:extLst>
                    <a:ext uri="{FF2B5EF4-FFF2-40B4-BE49-F238E27FC236}">
                      <a16:creationId xmlns:a16="http://schemas.microsoft.com/office/drawing/2014/main" id="{E9579C56-AEAC-8AC6-2B87-CFEE585AB7A3}"/>
                    </a:ext>
                  </a:extLst>
                </p:cNvPr>
                <p:cNvSpPr/>
                <p:nvPr/>
              </p:nvSpPr>
              <p:spPr>
                <a:xfrm>
                  <a:off x="10977232" y="380752"/>
                  <a:ext cx="95570" cy="153913"/>
                </a:xfrm>
                <a:custGeom>
                  <a:avLst/>
                  <a:gdLst>
                    <a:gd name="connsiteX0" fmla="*/ 0 w 95570"/>
                    <a:gd name="connsiteY0" fmla="*/ 0 h 153913"/>
                    <a:gd name="connsiteX1" fmla="*/ 37797 w 95570"/>
                    <a:gd name="connsiteY1" fmla="*/ 0 h 153913"/>
                    <a:gd name="connsiteX2" fmla="*/ 37797 w 95570"/>
                    <a:gd name="connsiteY2" fmla="*/ 120324 h 153913"/>
                    <a:gd name="connsiteX3" fmla="*/ 95571 w 95570"/>
                    <a:gd name="connsiteY3" fmla="*/ 120324 h 153913"/>
                    <a:gd name="connsiteX4" fmla="*/ 95571 w 95570"/>
                    <a:gd name="connsiteY4" fmla="*/ 153913 h 153913"/>
                    <a:gd name="connsiteX5" fmla="*/ 0 w 95570"/>
                    <a:gd name="connsiteY5" fmla="*/ 153913 h 153913"/>
                    <a:gd name="connsiteX6" fmla="*/ 0 w 95570"/>
                    <a:gd name="connsiteY6" fmla="*/ 0 h 1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570" h="153913">
                      <a:moveTo>
                        <a:pt x="0" y="0"/>
                      </a:moveTo>
                      <a:lnTo>
                        <a:pt x="37797" y="0"/>
                      </a:lnTo>
                      <a:lnTo>
                        <a:pt x="37797" y="120324"/>
                      </a:lnTo>
                      <a:lnTo>
                        <a:pt x="95571" y="120324"/>
                      </a:lnTo>
                      <a:lnTo>
                        <a:pt x="95571" y="153913"/>
                      </a:lnTo>
                      <a:lnTo>
                        <a:pt x="0" y="153913"/>
                      </a:lnTo>
                      <a:lnTo>
                        <a:pt x="0" y="0"/>
                      </a:lnTo>
                      <a:close/>
                    </a:path>
                  </a:pathLst>
                </a:custGeom>
                <a:grpFill/>
                <a:ln w="3075" cap="flat">
                  <a:noFill/>
                  <a:prstDash val="solid"/>
                  <a:miter/>
                </a:ln>
              </p:spPr>
              <p:txBody>
                <a:bodyPr rtlCol="0" anchor="ctr"/>
                <a:lstStyle/>
                <a:p>
                  <a:endParaRPr lang="en-IS">
                    <a:solidFill>
                      <a:schemeClr val="bg1"/>
                    </a:solidFill>
                  </a:endParaRPr>
                </a:p>
              </p:txBody>
            </p:sp>
            <p:sp>
              <p:nvSpPr>
                <p:cNvPr id="33" name="Freeform 32">
                  <a:extLst>
                    <a:ext uri="{FF2B5EF4-FFF2-40B4-BE49-F238E27FC236}">
                      <a16:creationId xmlns:a16="http://schemas.microsoft.com/office/drawing/2014/main" id="{4A161A54-C497-54D2-821D-623CCD803EEF}"/>
                    </a:ext>
                  </a:extLst>
                </p:cNvPr>
                <p:cNvSpPr/>
                <p:nvPr/>
              </p:nvSpPr>
              <p:spPr>
                <a:xfrm>
                  <a:off x="11084623" y="378346"/>
                  <a:ext cx="107174" cy="158848"/>
                </a:xfrm>
                <a:custGeom>
                  <a:avLst/>
                  <a:gdLst>
                    <a:gd name="connsiteX0" fmla="*/ 97941 w 107174"/>
                    <a:gd name="connsiteY0" fmla="*/ 10364 h 158848"/>
                    <a:gd name="connsiteX1" fmla="*/ 97941 w 107174"/>
                    <a:gd name="connsiteY1" fmla="*/ 46513 h 158848"/>
                    <a:gd name="connsiteX2" fmla="*/ 58204 w 107174"/>
                    <a:gd name="connsiteY2" fmla="*/ 33590 h 158848"/>
                    <a:gd name="connsiteX3" fmla="*/ 38013 w 107174"/>
                    <a:gd name="connsiteY3" fmla="*/ 45434 h 158848"/>
                    <a:gd name="connsiteX4" fmla="*/ 60144 w 107174"/>
                    <a:gd name="connsiteY4" fmla="*/ 61781 h 158848"/>
                    <a:gd name="connsiteX5" fmla="*/ 107175 w 107174"/>
                    <a:gd name="connsiteY5" fmla="*/ 109991 h 158848"/>
                    <a:gd name="connsiteX6" fmla="*/ 48109 w 107174"/>
                    <a:gd name="connsiteY6" fmla="*/ 158849 h 158848"/>
                    <a:gd name="connsiteX7" fmla="*/ 646 w 107174"/>
                    <a:gd name="connsiteY7" fmla="*/ 145709 h 158848"/>
                    <a:gd name="connsiteX8" fmla="*/ 646 w 107174"/>
                    <a:gd name="connsiteY8" fmla="*/ 107184 h 158848"/>
                    <a:gd name="connsiteX9" fmla="*/ 45308 w 107174"/>
                    <a:gd name="connsiteY9" fmla="*/ 125043 h 158848"/>
                    <a:gd name="connsiteX10" fmla="*/ 67438 w 107174"/>
                    <a:gd name="connsiteY10" fmla="*/ 111040 h 158848"/>
                    <a:gd name="connsiteX11" fmla="*/ 41676 w 107174"/>
                    <a:gd name="connsiteY11" fmla="*/ 91885 h 158848"/>
                    <a:gd name="connsiteX12" fmla="*/ 0 w 107174"/>
                    <a:gd name="connsiteY12" fmla="*/ 46698 h 158848"/>
                    <a:gd name="connsiteX13" fmla="*/ 56912 w 107174"/>
                    <a:gd name="connsiteY13" fmla="*/ 0 h 158848"/>
                    <a:gd name="connsiteX14" fmla="*/ 97941 w 107174"/>
                    <a:gd name="connsiteY14" fmla="*/ 10333 h 15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7174" h="158848">
                      <a:moveTo>
                        <a:pt x="97941" y="10364"/>
                      </a:moveTo>
                      <a:lnTo>
                        <a:pt x="97941" y="46513"/>
                      </a:lnTo>
                      <a:cubicBezTo>
                        <a:pt x="87845" y="38771"/>
                        <a:pt x="72394" y="33590"/>
                        <a:pt x="58204" y="33590"/>
                      </a:cubicBezTo>
                      <a:cubicBezTo>
                        <a:pt x="45739" y="33590"/>
                        <a:pt x="38013" y="37692"/>
                        <a:pt x="38013" y="45434"/>
                      </a:cubicBezTo>
                      <a:cubicBezTo>
                        <a:pt x="38013" y="53176"/>
                        <a:pt x="45523" y="56414"/>
                        <a:pt x="60144" y="61781"/>
                      </a:cubicBezTo>
                      <a:cubicBezTo>
                        <a:pt x="81412" y="69955"/>
                        <a:pt x="107175" y="79424"/>
                        <a:pt x="107175" y="109991"/>
                      </a:cubicBezTo>
                      <a:cubicBezTo>
                        <a:pt x="107175" y="138615"/>
                        <a:pt x="85260" y="158849"/>
                        <a:pt x="48109" y="158849"/>
                      </a:cubicBezTo>
                      <a:cubicBezTo>
                        <a:pt x="29210" y="158849"/>
                        <a:pt x="11604" y="153266"/>
                        <a:pt x="646" y="145709"/>
                      </a:cubicBezTo>
                      <a:lnTo>
                        <a:pt x="646" y="107184"/>
                      </a:lnTo>
                      <a:cubicBezTo>
                        <a:pt x="11819" y="117301"/>
                        <a:pt x="28348" y="125043"/>
                        <a:pt x="45308" y="125043"/>
                      </a:cubicBezTo>
                      <a:cubicBezTo>
                        <a:pt x="59282" y="125043"/>
                        <a:pt x="67438" y="119460"/>
                        <a:pt x="67438" y="111040"/>
                      </a:cubicBezTo>
                      <a:cubicBezTo>
                        <a:pt x="67438" y="101786"/>
                        <a:pt x="56912" y="97900"/>
                        <a:pt x="41676" y="91885"/>
                      </a:cubicBezTo>
                      <a:cubicBezTo>
                        <a:pt x="24070" y="85223"/>
                        <a:pt x="0" y="74890"/>
                        <a:pt x="0" y="46698"/>
                      </a:cubicBezTo>
                      <a:cubicBezTo>
                        <a:pt x="0" y="20018"/>
                        <a:pt x="21053" y="0"/>
                        <a:pt x="56912" y="0"/>
                      </a:cubicBezTo>
                      <a:cubicBezTo>
                        <a:pt x="72579" y="0"/>
                        <a:pt x="87199" y="3886"/>
                        <a:pt x="97941" y="10333"/>
                      </a:cubicBezTo>
                      <a:close/>
                    </a:path>
                  </a:pathLst>
                </a:custGeom>
                <a:grpFill/>
                <a:ln w="3075" cap="flat">
                  <a:noFill/>
                  <a:prstDash val="solid"/>
                  <a:miter/>
                </a:ln>
              </p:spPr>
              <p:txBody>
                <a:bodyPr rtlCol="0" anchor="ctr"/>
                <a:lstStyle/>
                <a:p>
                  <a:endParaRPr lang="en-IS">
                    <a:solidFill>
                      <a:schemeClr val="bg1"/>
                    </a:solidFill>
                  </a:endParaRPr>
                </a:p>
              </p:txBody>
            </p:sp>
            <p:sp>
              <p:nvSpPr>
                <p:cNvPr id="34" name="Freeform 33">
                  <a:extLst>
                    <a:ext uri="{FF2B5EF4-FFF2-40B4-BE49-F238E27FC236}">
                      <a16:creationId xmlns:a16="http://schemas.microsoft.com/office/drawing/2014/main" id="{623E2E61-4F49-4ED3-A2AE-FBBA3EAC59C5}"/>
                    </a:ext>
                  </a:extLst>
                </p:cNvPr>
                <p:cNvSpPr/>
                <p:nvPr/>
              </p:nvSpPr>
              <p:spPr>
                <a:xfrm>
                  <a:off x="11263914" y="380752"/>
                  <a:ext cx="127181" cy="153913"/>
                </a:xfrm>
                <a:custGeom>
                  <a:avLst/>
                  <a:gdLst>
                    <a:gd name="connsiteX0" fmla="*/ 62 w 127181"/>
                    <a:gd name="connsiteY0" fmla="*/ 0 h 153913"/>
                    <a:gd name="connsiteX1" fmla="*/ 63622 w 127181"/>
                    <a:gd name="connsiteY1" fmla="*/ 0 h 153913"/>
                    <a:gd name="connsiteX2" fmla="*/ 117948 w 127181"/>
                    <a:gd name="connsiteY2" fmla="*/ 50585 h 153913"/>
                    <a:gd name="connsiteX3" fmla="*/ 87445 w 127181"/>
                    <a:gd name="connsiteY3" fmla="*/ 93428 h 153913"/>
                    <a:gd name="connsiteX4" fmla="*/ 127182 w 127181"/>
                    <a:gd name="connsiteY4" fmla="*/ 153913 h 153913"/>
                    <a:gd name="connsiteX5" fmla="*/ 84860 w 127181"/>
                    <a:gd name="connsiteY5" fmla="*/ 153913 h 153913"/>
                    <a:gd name="connsiteX6" fmla="*/ 51771 w 127181"/>
                    <a:gd name="connsiteY6" fmla="*/ 100954 h 153913"/>
                    <a:gd name="connsiteX7" fmla="*/ 37797 w 127181"/>
                    <a:gd name="connsiteY7" fmla="*/ 100954 h 153913"/>
                    <a:gd name="connsiteX8" fmla="*/ 37797 w 127181"/>
                    <a:gd name="connsiteY8" fmla="*/ 153913 h 153913"/>
                    <a:gd name="connsiteX9" fmla="*/ 0 w 127181"/>
                    <a:gd name="connsiteY9" fmla="*/ 153913 h 153913"/>
                    <a:gd name="connsiteX10" fmla="*/ 0 w 127181"/>
                    <a:gd name="connsiteY10" fmla="*/ 0 h 153913"/>
                    <a:gd name="connsiteX11" fmla="*/ 59559 w 127181"/>
                    <a:gd name="connsiteY11" fmla="*/ 69739 h 153913"/>
                    <a:gd name="connsiteX12" fmla="*/ 79104 w 127181"/>
                    <a:gd name="connsiteY12" fmla="*/ 50801 h 153913"/>
                    <a:gd name="connsiteX13" fmla="*/ 59559 w 127181"/>
                    <a:gd name="connsiteY13" fmla="*/ 32078 h 153913"/>
                    <a:gd name="connsiteX14" fmla="*/ 37859 w 127181"/>
                    <a:gd name="connsiteY14" fmla="*/ 32078 h 153913"/>
                    <a:gd name="connsiteX15" fmla="*/ 37859 w 127181"/>
                    <a:gd name="connsiteY15" fmla="*/ 69739 h 153913"/>
                    <a:gd name="connsiteX16" fmla="*/ 59559 w 127181"/>
                    <a:gd name="connsiteY16" fmla="*/ 69739 h 1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7181" h="153913">
                      <a:moveTo>
                        <a:pt x="62" y="0"/>
                      </a:moveTo>
                      <a:lnTo>
                        <a:pt x="63622" y="0"/>
                      </a:lnTo>
                      <a:cubicBezTo>
                        <a:pt x="96279" y="0"/>
                        <a:pt x="117948" y="21313"/>
                        <a:pt x="117948" y="50585"/>
                      </a:cubicBezTo>
                      <a:cubicBezTo>
                        <a:pt x="117948" y="69307"/>
                        <a:pt x="105913" y="86519"/>
                        <a:pt x="87445" y="93428"/>
                      </a:cubicBezTo>
                      <a:lnTo>
                        <a:pt x="127182" y="153913"/>
                      </a:lnTo>
                      <a:lnTo>
                        <a:pt x="84860" y="153913"/>
                      </a:lnTo>
                      <a:lnTo>
                        <a:pt x="51771" y="100954"/>
                      </a:lnTo>
                      <a:lnTo>
                        <a:pt x="37797" y="100954"/>
                      </a:lnTo>
                      <a:lnTo>
                        <a:pt x="37797" y="153913"/>
                      </a:lnTo>
                      <a:lnTo>
                        <a:pt x="0" y="153913"/>
                      </a:lnTo>
                      <a:lnTo>
                        <a:pt x="0" y="0"/>
                      </a:lnTo>
                      <a:close/>
                      <a:moveTo>
                        <a:pt x="59559" y="69739"/>
                      </a:moveTo>
                      <a:cubicBezTo>
                        <a:pt x="71378" y="69739"/>
                        <a:pt x="79104" y="61565"/>
                        <a:pt x="79104" y="50801"/>
                      </a:cubicBezTo>
                      <a:cubicBezTo>
                        <a:pt x="79104" y="40036"/>
                        <a:pt x="71378" y="32078"/>
                        <a:pt x="59559" y="32078"/>
                      </a:cubicBezTo>
                      <a:lnTo>
                        <a:pt x="37859" y="32078"/>
                      </a:lnTo>
                      <a:lnTo>
                        <a:pt x="37859" y="69739"/>
                      </a:lnTo>
                      <a:lnTo>
                        <a:pt x="59559" y="69739"/>
                      </a:lnTo>
                      <a:close/>
                    </a:path>
                  </a:pathLst>
                </a:custGeom>
                <a:grpFill/>
                <a:ln w="3075" cap="flat">
                  <a:noFill/>
                  <a:prstDash val="solid"/>
                  <a:miter/>
                </a:ln>
              </p:spPr>
              <p:txBody>
                <a:bodyPr rtlCol="0" anchor="ctr"/>
                <a:lstStyle/>
                <a:p>
                  <a:endParaRPr lang="en-IS">
                    <a:solidFill>
                      <a:schemeClr val="bg1"/>
                    </a:solidFill>
                  </a:endParaRPr>
                </a:p>
              </p:txBody>
            </p:sp>
            <p:sp>
              <p:nvSpPr>
                <p:cNvPr id="35" name="Freeform 34">
                  <a:extLst>
                    <a:ext uri="{FF2B5EF4-FFF2-40B4-BE49-F238E27FC236}">
                      <a16:creationId xmlns:a16="http://schemas.microsoft.com/office/drawing/2014/main" id="{DF54C33C-AE73-C1E3-F257-18683F16B904}"/>
                    </a:ext>
                  </a:extLst>
                </p:cNvPr>
                <p:cNvSpPr/>
                <p:nvPr/>
              </p:nvSpPr>
              <p:spPr>
                <a:xfrm>
                  <a:off x="11392235" y="421467"/>
                  <a:ext cx="109114" cy="115789"/>
                </a:xfrm>
                <a:custGeom>
                  <a:avLst/>
                  <a:gdLst>
                    <a:gd name="connsiteX0" fmla="*/ 109083 w 109114"/>
                    <a:gd name="connsiteY0" fmla="*/ 53145 h 115789"/>
                    <a:gd name="connsiteX1" fmla="*/ 108006 w 109114"/>
                    <a:gd name="connsiteY1" fmla="*/ 65853 h 115789"/>
                    <a:gd name="connsiteX2" fmla="*/ 38198 w 109114"/>
                    <a:gd name="connsiteY2" fmla="*/ 65853 h 115789"/>
                    <a:gd name="connsiteX3" fmla="*/ 67839 w 109114"/>
                    <a:gd name="connsiteY3" fmla="*/ 84791 h 115789"/>
                    <a:gd name="connsiteX4" fmla="*/ 101142 w 109114"/>
                    <a:gd name="connsiteY4" fmla="*/ 75754 h 115789"/>
                    <a:gd name="connsiteX5" fmla="*/ 101142 w 109114"/>
                    <a:gd name="connsiteY5" fmla="*/ 108480 h 115789"/>
                    <a:gd name="connsiteX6" fmla="*/ 63129 w 109114"/>
                    <a:gd name="connsiteY6" fmla="*/ 115790 h 115789"/>
                    <a:gd name="connsiteX7" fmla="*/ 0 w 109114"/>
                    <a:gd name="connsiteY7" fmla="*/ 57895 h 115789"/>
                    <a:gd name="connsiteX8" fmla="*/ 56481 w 109114"/>
                    <a:gd name="connsiteY8" fmla="*/ 0 h 115789"/>
                    <a:gd name="connsiteX9" fmla="*/ 109114 w 109114"/>
                    <a:gd name="connsiteY9" fmla="*/ 53176 h 115789"/>
                    <a:gd name="connsiteX10" fmla="*/ 37767 w 109114"/>
                    <a:gd name="connsiteY10" fmla="*/ 45835 h 115789"/>
                    <a:gd name="connsiteX11" fmla="*/ 74487 w 109114"/>
                    <a:gd name="connsiteY11" fmla="*/ 45835 h 115789"/>
                    <a:gd name="connsiteX12" fmla="*/ 56235 w 109114"/>
                    <a:gd name="connsiteY12" fmla="*/ 29703 h 115789"/>
                    <a:gd name="connsiteX13" fmla="*/ 37767 w 109114"/>
                    <a:gd name="connsiteY13" fmla="*/ 45835 h 115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114" h="115789">
                      <a:moveTo>
                        <a:pt x="109083" y="53145"/>
                      </a:moveTo>
                      <a:cubicBezTo>
                        <a:pt x="109083" y="57247"/>
                        <a:pt x="108652" y="63046"/>
                        <a:pt x="108006" y="65853"/>
                      </a:cubicBezTo>
                      <a:lnTo>
                        <a:pt x="38198" y="65853"/>
                      </a:lnTo>
                      <a:cubicBezTo>
                        <a:pt x="40352" y="79640"/>
                        <a:pt x="53434" y="84791"/>
                        <a:pt x="67839" y="84791"/>
                      </a:cubicBezTo>
                      <a:cubicBezTo>
                        <a:pt x="81166" y="84791"/>
                        <a:pt x="94894" y="80257"/>
                        <a:pt x="101142" y="75754"/>
                      </a:cubicBezTo>
                      <a:lnTo>
                        <a:pt x="101142" y="108480"/>
                      </a:lnTo>
                      <a:cubicBezTo>
                        <a:pt x="91693" y="113415"/>
                        <a:pt x="76857" y="115790"/>
                        <a:pt x="63129" y="115790"/>
                      </a:cubicBezTo>
                      <a:cubicBezTo>
                        <a:pt x="27055" y="115790"/>
                        <a:pt x="0" y="95556"/>
                        <a:pt x="0" y="57895"/>
                      </a:cubicBezTo>
                      <a:cubicBezTo>
                        <a:pt x="0" y="25169"/>
                        <a:pt x="23854" y="0"/>
                        <a:pt x="56481" y="0"/>
                      </a:cubicBezTo>
                      <a:cubicBezTo>
                        <a:pt x="89107" y="0"/>
                        <a:pt x="109114" y="24305"/>
                        <a:pt x="109114" y="53176"/>
                      </a:cubicBezTo>
                      <a:close/>
                      <a:moveTo>
                        <a:pt x="37767" y="45835"/>
                      </a:moveTo>
                      <a:lnTo>
                        <a:pt x="74487" y="45835"/>
                      </a:lnTo>
                      <a:cubicBezTo>
                        <a:pt x="73410" y="36366"/>
                        <a:pt x="66977" y="29703"/>
                        <a:pt x="56235" y="29703"/>
                      </a:cubicBezTo>
                      <a:cubicBezTo>
                        <a:pt x="45492" y="29703"/>
                        <a:pt x="39275" y="36366"/>
                        <a:pt x="37767" y="45835"/>
                      </a:cubicBezTo>
                      <a:close/>
                    </a:path>
                  </a:pathLst>
                </a:custGeom>
                <a:grpFill/>
                <a:ln w="3075" cap="flat">
                  <a:noFill/>
                  <a:prstDash val="solid"/>
                  <a:miter/>
                </a:ln>
              </p:spPr>
              <p:txBody>
                <a:bodyPr rtlCol="0" anchor="ctr"/>
                <a:lstStyle/>
                <a:p>
                  <a:endParaRPr lang="en-IS">
                    <a:solidFill>
                      <a:schemeClr val="bg1"/>
                    </a:solidFill>
                  </a:endParaRPr>
                </a:p>
              </p:txBody>
            </p:sp>
            <p:sp>
              <p:nvSpPr>
                <p:cNvPr id="36" name="Freeform 35">
                  <a:extLst>
                    <a:ext uri="{FF2B5EF4-FFF2-40B4-BE49-F238E27FC236}">
                      <a16:creationId xmlns:a16="http://schemas.microsoft.com/office/drawing/2014/main" id="{2BA9915F-6A61-B3C2-65A8-055E2514893C}"/>
                    </a:ext>
                  </a:extLst>
                </p:cNvPr>
                <p:cNvSpPr/>
                <p:nvPr/>
              </p:nvSpPr>
              <p:spPr>
                <a:xfrm>
                  <a:off x="11511383" y="391948"/>
                  <a:ext cx="78211" cy="145277"/>
                </a:xfrm>
                <a:custGeom>
                  <a:avLst/>
                  <a:gdLst>
                    <a:gd name="connsiteX0" fmla="*/ 78211 w 78211"/>
                    <a:gd name="connsiteY0" fmla="*/ 140342 h 145277"/>
                    <a:gd name="connsiteX1" fmla="*/ 53926 w 78211"/>
                    <a:gd name="connsiteY1" fmla="*/ 145277 h 145277"/>
                    <a:gd name="connsiteX2" fmla="*/ 13974 w 78211"/>
                    <a:gd name="connsiteY2" fmla="*/ 105025 h 145277"/>
                    <a:gd name="connsiteX3" fmla="*/ 13974 w 78211"/>
                    <a:gd name="connsiteY3" fmla="*/ 60918 h 145277"/>
                    <a:gd name="connsiteX4" fmla="*/ 0 w 78211"/>
                    <a:gd name="connsiteY4" fmla="*/ 60918 h 145277"/>
                    <a:gd name="connsiteX5" fmla="*/ 0 w 78211"/>
                    <a:gd name="connsiteY5" fmla="*/ 32078 h 145277"/>
                    <a:gd name="connsiteX6" fmla="*/ 15020 w 78211"/>
                    <a:gd name="connsiteY6" fmla="*/ 32078 h 145277"/>
                    <a:gd name="connsiteX7" fmla="*/ 15020 w 78211"/>
                    <a:gd name="connsiteY7" fmla="*/ 7958 h 145277"/>
                    <a:gd name="connsiteX8" fmla="*/ 51310 w 78211"/>
                    <a:gd name="connsiteY8" fmla="*/ 0 h 145277"/>
                    <a:gd name="connsiteX9" fmla="*/ 51310 w 78211"/>
                    <a:gd name="connsiteY9" fmla="*/ 32078 h 145277"/>
                    <a:gd name="connsiteX10" fmla="*/ 75564 w 78211"/>
                    <a:gd name="connsiteY10" fmla="*/ 32078 h 145277"/>
                    <a:gd name="connsiteX11" fmla="*/ 75564 w 78211"/>
                    <a:gd name="connsiteY11" fmla="*/ 60918 h 145277"/>
                    <a:gd name="connsiteX12" fmla="*/ 51310 w 78211"/>
                    <a:gd name="connsiteY12" fmla="*/ 60918 h 145277"/>
                    <a:gd name="connsiteX13" fmla="*/ 51310 w 78211"/>
                    <a:gd name="connsiteY13" fmla="*/ 99010 h 145277"/>
                    <a:gd name="connsiteX14" fmla="*/ 65499 w 78211"/>
                    <a:gd name="connsiteY14" fmla="*/ 112582 h 145277"/>
                    <a:gd name="connsiteX15" fmla="*/ 78180 w 78211"/>
                    <a:gd name="connsiteY15" fmla="*/ 108912 h 145277"/>
                    <a:gd name="connsiteX16" fmla="*/ 78180 w 78211"/>
                    <a:gd name="connsiteY16" fmla="*/ 140342 h 14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8211" h="145277">
                      <a:moveTo>
                        <a:pt x="78211" y="140342"/>
                      </a:moveTo>
                      <a:cubicBezTo>
                        <a:pt x="73256" y="142933"/>
                        <a:pt x="64884" y="145277"/>
                        <a:pt x="53926" y="145277"/>
                      </a:cubicBezTo>
                      <a:cubicBezTo>
                        <a:pt x="29641" y="145277"/>
                        <a:pt x="13974" y="130842"/>
                        <a:pt x="13974" y="105025"/>
                      </a:cubicBezTo>
                      <a:lnTo>
                        <a:pt x="13974" y="60918"/>
                      </a:lnTo>
                      <a:lnTo>
                        <a:pt x="0" y="60918"/>
                      </a:lnTo>
                      <a:lnTo>
                        <a:pt x="0" y="32078"/>
                      </a:lnTo>
                      <a:lnTo>
                        <a:pt x="15020" y="32078"/>
                      </a:lnTo>
                      <a:lnTo>
                        <a:pt x="15020" y="7958"/>
                      </a:lnTo>
                      <a:lnTo>
                        <a:pt x="51310" y="0"/>
                      </a:lnTo>
                      <a:lnTo>
                        <a:pt x="51310" y="32078"/>
                      </a:lnTo>
                      <a:lnTo>
                        <a:pt x="75564" y="32078"/>
                      </a:lnTo>
                      <a:lnTo>
                        <a:pt x="75564" y="60918"/>
                      </a:lnTo>
                      <a:lnTo>
                        <a:pt x="51310" y="60918"/>
                      </a:lnTo>
                      <a:lnTo>
                        <a:pt x="51310" y="99010"/>
                      </a:lnTo>
                      <a:cubicBezTo>
                        <a:pt x="51310" y="108696"/>
                        <a:pt x="57312" y="112582"/>
                        <a:pt x="65499" y="112582"/>
                      </a:cubicBezTo>
                      <a:cubicBezTo>
                        <a:pt x="69593" y="112582"/>
                        <a:pt x="74518" y="111287"/>
                        <a:pt x="78180" y="108912"/>
                      </a:cubicBezTo>
                      <a:lnTo>
                        <a:pt x="78180" y="140342"/>
                      </a:lnTo>
                      <a:close/>
                    </a:path>
                  </a:pathLst>
                </a:custGeom>
                <a:grpFill/>
                <a:ln w="3075" cap="flat">
                  <a:noFill/>
                  <a:prstDash val="solid"/>
                  <a:miter/>
                </a:ln>
              </p:spPr>
              <p:txBody>
                <a:bodyPr rtlCol="0" anchor="ctr"/>
                <a:lstStyle/>
                <a:p>
                  <a:endParaRPr lang="en-IS">
                    <a:solidFill>
                      <a:schemeClr val="bg1"/>
                    </a:solidFill>
                  </a:endParaRPr>
                </a:p>
              </p:txBody>
            </p:sp>
            <p:sp>
              <p:nvSpPr>
                <p:cNvPr id="37" name="Freeform 36">
                  <a:extLst>
                    <a:ext uri="{FF2B5EF4-FFF2-40B4-BE49-F238E27FC236}">
                      <a16:creationId xmlns:a16="http://schemas.microsoft.com/office/drawing/2014/main" id="{FAEBA824-E16A-F7D3-18F0-0887BE13C707}"/>
                    </a:ext>
                  </a:extLst>
                </p:cNvPr>
                <p:cNvSpPr/>
                <p:nvPr/>
              </p:nvSpPr>
              <p:spPr>
                <a:xfrm>
                  <a:off x="11601014" y="421374"/>
                  <a:ext cx="100711" cy="115820"/>
                </a:xfrm>
                <a:custGeom>
                  <a:avLst/>
                  <a:gdLst>
                    <a:gd name="connsiteX0" fmla="*/ 48078 w 100711"/>
                    <a:gd name="connsiteY0" fmla="*/ 62 h 115820"/>
                    <a:gd name="connsiteX1" fmla="*/ 100711 w 100711"/>
                    <a:gd name="connsiteY1" fmla="*/ 45249 h 115820"/>
                    <a:gd name="connsiteX2" fmla="*/ 100711 w 100711"/>
                    <a:gd name="connsiteY2" fmla="*/ 113261 h 115820"/>
                    <a:gd name="connsiteX3" fmla="*/ 65930 w 100711"/>
                    <a:gd name="connsiteY3" fmla="*/ 113261 h 115820"/>
                    <a:gd name="connsiteX4" fmla="*/ 65930 w 100711"/>
                    <a:gd name="connsiteY4" fmla="*/ 100121 h 115820"/>
                    <a:gd name="connsiteX5" fmla="*/ 35858 w 100711"/>
                    <a:gd name="connsiteY5" fmla="*/ 115821 h 115820"/>
                    <a:gd name="connsiteX6" fmla="*/ 0 w 100711"/>
                    <a:gd name="connsiteY6" fmla="*/ 84822 h 115820"/>
                    <a:gd name="connsiteX7" fmla="*/ 38013 w 100711"/>
                    <a:gd name="connsiteY7" fmla="*/ 50400 h 115820"/>
                    <a:gd name="connsiteX8" fmla="*/ 64637 w 100711"/>
                    <a:gd name="connsiteY8" fmla="*/ 46729 h 115820"/>
                    <a:gd name="connsiteX9" fmla="*/ 64637 w 100711"/>
                    <a:gd name="connsiteY9" fmla="*/ 45002 h 115820"/>
                    <a:gd name="connsiteX10" fmla="*/ 44877 w 100711"/>
                    <a:gd name="connsiteY10" fmla="*/ 31862 h 115820"/>
                    <a:gd name="connsiteX11" fmla="*/ 8157 w 100711"/>
                    <a:gd name="connsiteY11" fmla="*/ 43491 h 115820"/>
                    <a:gd name="connsiteX12" fmla="*/ 8157 w 100711"/>
                    <a:gd name="connsiteY12" fmla="*/ 9901 h 115820"/>
                    <a:gd name="connsiteX13" fmla="*/ 48109 w 100711"/>
                    <a:gd name="connsiteY13" fmla="*/ 0 h 115820"/>
                    <a:gd name="connsiteX14" fmla="*/ 64822 w 100711"/>
                    <a:gd name="connsiteY14" fmla="*/ 69369 h 115820"/>
                    <a:gd name="connsiteX15" fmla="*/ 64822 w 100711"/>
                    <a:gd name="connsiteY15" fmla="*/ 67210 h 115820"/>
                    <a:gd name="connsiteX16" fmla="*/ 47432 w 100711"/>
                    <a:gd name="connsiteY16" fmla="*/ 69585 h 115820"/>
                    <a:gd name="connsiteX17" fmla="*/ 34535 w 100711"/>
                    <a:gd name="connsiteY17" fmla="*/ 79918 h 115820"/>
                    <a:gd name="connsiteX18" fmla="*/ 45708 w 100711"/>
                    <a:gd name="connsiteY18" fmla="*/ 88955 h 115820"/>
                    <a:gd name="connsiteX19" fmla="*/ 64822 w 100711"/>
                    <a:gd name="connsiteY19" fmla="*/ 69369 h 115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0711" h="115820">
                      <a:moveTo>
                        <a:pt x="48078" y="62"/>
                      </a:moveTo>
                      <a:cubicBezTo>
                        <a:pt x="76210" y="62"/>
                        <a:pt x="100711" y="13849"/>
                        <a:pt x="100711" y="45249"/>
                      </a:cubicBezTo>
                      <a:lnTo>
                        <a:pt x="100711" y="113261"/>
                      </a:lnTo>
                      <a:lnTo>
                        <a:pt x="65930" y="113261"/>
                      </a:lnTo>
                      <a:lnTo>
                        <a:pt x="65930" y="100121"/>
                      </a:lnTo>
                      <a:cubicBezTo>
                        <a:pt x="60359" y="108942"/>
                        <a:pt x="49617" y="115821"/>
                        <a:pt x="35858" y="115821"/>
                      </a:cubicBezTo>
                      <a:cubicBezTo>
                        <a:pt x="15021" y="115821"/>
                        <a:pt x="0" y="102681"/>
                        <a:pt x="0" y="84822"/>
                      </a:cubicBezTo>
                      <a:cubicBezTo>
                        <a:pt x="0" y="66963"/>
                        <a:pt x="13759" y="54039"/>
                        <a:pt x="38013" y="50400"/>
                      </a:cubicBezTo>
                      <a:lnTo>
                        <a:pt x="64637" y="46729"/>
                      </a:lnTo>
                      <a:lnTo>
                        <a:pt x="64637" y="45002"/>
                      </a:lnTo>
                      <a:cubicBezTo>
                        <a:pt x="64637" y="36612"/>
                        <a:pt x="56696" y="31862"/>
                        <a:pt x="44877" y="31862"/>
                      </a:cubicBezTo>
                      <a:cubicBezTo>
                        <a:pt x="30041" y="31862"/>
                        <a:pt x="16313" y="37661"/>
                        <a:pt x="8157" y="43491"/>
                      </a:cubicBezTo>
                      <a:lnTo>
                        <a:pt x="8157" y="9901"/>
                      </a:lnTo>
                      <a:cubicBezTo>
                        <a:pt x="18252" y="3886"/>
                        <a:pt x="33273" y="0"/>
                        <a:pt x="48109" y="0"/>
                      </a:cubicBezTo>
                      <a:close/>
                      <a:moveTo>
                        <a:pt x="64822" y="69369"/>
                      </a:moveTo>
                      <a:lnTo>
                        <a:pt x="64822" y="67210"/>
                      </a:lnTo>
                      <a:lnTo>
                        <a:pt x="47432" y="69585"/>
                      </a:lnTo>
                      <a:cubicBezTo>
                        <a:pt x="39275" y="70664"/>
                        <a:pt x="34535" y="74304"/>
                        <a:pt x="34535" y="79918"/>
                      </a:cubicBezTo>
                      <a:cubicBezTo>
                        <a:pt x="34535" y="85531"/>
                        <a:pt x="38844" y="88955"/>
                        <a:pt x="45708" y="88955"/>
                      </a:cubicBezTo>
                      <a:cubicBezTo>
                        <a:pt x="55373" y="88955"/>
                        <a:pt x="64822" y="80997"/>
                        <a:pt x="64822" y="69369"/>
                      </a:cubicBezTo>
                      <a:close/>
                    </a:path>
                  </a:pathLst>
                </a:custGeom>
                <a:grpFill/>
                <a:ln w="3075" cap="flat">
                  <a:noFill/>
                  <a:prstDash val="solid"/>
                  <a:miter/>
                </a:ln>
              </p:spPr>
              <p:txBody>
                <a:bodyPr rtlCol="0" anchor="ctr"/>
                <a:lstStyle/>
                <a:p>
                  <a:endParaRPr lang="en-IS">
                    <a:solidFill>
                      <a:schemeClr val="bg1"/>
                    </a:solidFill>
                  </a:endParaRPr>
                </a:p>
              </p:txBody>
            </p:sp>
            <p:sp>
              <p:nvSpPr>
                <p:cNvPr id="38" name="Freeform 37">
                  <a:extLst>
                    <a:ext uri="{FF2B5EF4-FFF2-40B4-BE49-F238E27FC236}">
                      <a16:creationId xmlns:a16="http://schemas.microsoft.com/office/drawing/2014/main" id="{D5543603-01BD-9060-089A-98F56F09DE77}"/>
                    </a:ext>
                  </a:extLst>
                </p:cNvPr>
                <p:cNvSpPr/>
                <p:nvPr/>
              </p:nvSpPr>
              <p:spPr>
                <a:xfrm>
                  <a:off x="11724471" y="373442"/>
                  <a:ext cx="40167" cy="161223"/>
                </a:xfrm>
                <a:custGeom>
                  <a:avLst/>
                  <a:gdLst>
                    <a:gd name="connsiteX0" fmla="*/ 40168 w 40167"/>
                    <a:gd name="connsiteY0" fmla="*/ 19586 h 161223"/>
                    <a:gd name="connsiteX1" fmla="*/ 19976 w 40167"/>
                    <a:gd name="connsiteY1" fmla="*/ 38956 h 161223"/>
                    <a:gd name="connsiteX2" fmla="*/ 0 w 40167"/>
                    <a:gd name="connsiteY2" fmla="*/ 19586 h 161223"/>
                    <a:gd name="connsiteX3" fmla="*/ 19976 w 40167"/>
                    <a:gd name="connsiteY3" fmla="*/ 0 h 161223"/>
                    <a:gd name="connsiteX4" fmla="*/ 40168 w 40167"/>
                    <a:gd name="connsiteY4" fmla="*/ 19586 h 161223"/>
                    <a:gd name="connsiteX5" fmla="*/ 1293 w 40167"/>
                    <a:gd name="connsiteY5" fmla="*/ 50585 h 161223"/>
                    <a:gd name="connsiteX6" fmla="*/ 38659 w 40167"/>
                    <a:gd name="connsiteY6" fmla="*/ 50585 h 161223"/>
                    <a:gd name="connsiteX7" fmla="*/ 38659 w 40167"/>
                    <a:gd name="connsiteY7" fmla="*/ 161224 h 161223"/>
                    <a:gd name="connsiteX8" fmla="*/ 1293 w 40167"/>
                    <a:gd name="connsiteY8" fmla="*/ 161224 h 161223"/>
                    <a:gd name="connsiteX9" fmla="*/ 1293 w 40167"/>
                    <a:gd name="connsiteY9" fmla="*/ 50585 h 161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167" h="161223">
                      <a:moveTo>
                        <a:pt x="40168" y="19586"/>
                      </a:moveTo>
                      <a:cubicBezTo>
                        <a:pt x="40168" y="30783"/>
                        <a:pt x="31580" y="38956"/>
                        <a:pt x="19976" y="38956"/>
                      </a:cubicBezTo>
                      <a:cubicBezTo>
                        <a:pt x="8372" y="38956"/>
                        <a:pt x="0" y="30783"/>
                        <a:pt x="0" y="19586"/>
                      </a:cubicBezTo>
                      <a:cubicBezTo>
                        <a:pt x="0" y="8390"/>
                        <a:pt x="8588" y="0"/>
                        <a:pt x="19976" y="0"/>
                      </a:cubicBezTo>
                      <a:cubicBezTo>
                        <a:pt x="31365" y="0"/>
                        <a:pt x="40168" y="8390"/>
                        <a:pt x="40168" y="19586"/>
                      </a:cubicBezTo>
                      <a:close/>
                      <a:moveTo>
                        <a:pt x="1293" y="50585"/>
                      </a:moveTo>
                      <a:lnTo>
                        <a:pt x="38659" y="50585"/>
                      </a:lnTo>
                      <a:lnTo>
                        <a:pt x="38659" y="161224"/>
                      </a:lnTo>
                      <a:lnTo>
                        <a:pt x="1293" y="161224"/>
                      </a:lnTo>
                      <a:lnTo>
                        <a:pt x="1293" y="50585"/>
                      </a:lnTo>
                      <a:close/>
                    </a:path>
                  </a:pathLst>
                </a:custGeom>
                <a:grpFill/>
                <a:ln w="3075" cap="flat">
                  <a:noFill/>
                  <a:prstDash val="solid"/>
                  <a:miter/>
                </a:ln>
              </p:spPr>
              <p:txBody>
                <a:bodyPr rtlCol="0" anchor="ctr"/>
                <a:lstStyle/>
                <a:p>
                  <a:endParaRPr lang="en-IS">
                    <a:solidFill>
                      <a:schemeClr val="bg1"/>
                    </a:solidFill>
                  </a:endParaRPr>
                </a:p>
              </p:txBody>
            </p:sp>
            <p:sp>
              <p:nvSpPr>
                <p:cNvPr id="39" name="Freeform 38">
                  <a:extLst>
                    <a:ext uri="{FF2B5EF4-FFF2-40B4-BE49-F238E27FC236}">
                      <a16:creationId xmlns:a16="http://schemas.microsoft.com/office/drawing/2014/main" id="{93B21843-90EC-680E-4F55-6F00B1360D40}"/>
                    </a:ext>
                  </a:extLst>
                </p:cNvPr>
                <p:cNvSpPr/>
                <p:nvPr/>
              </p:nvSpPr>
              <p:spPr>
                <a:xfrm>
                  <a:off x="11787816" y="380968"/>
                  <a:ext cx="53895" cy="156257"/>
                </a:xfrm>
                <a:custGeom>
                  <a:avLst/>
                  <a:gdLst>
                    <a:gd name="connsiteX0" fmla="*/ 0 w 53895"/>
                    <a:gd name="connsiteY0" fmla="*/ 0 h 156257"/>
                    <a:gd name="connsiteX1" fmla="*/ 37367 w 53895"/>
                    <a:gd name="connsiteY1" fmla="*/ 0 h 156257"/>
                    <a:gd name="connsiteX2" fmla="*/ 37367 w 53895"/>
                    <a:gd name="connsiteY2" fmla="*/ 113631 h 156257"/>
                    <a:gd name="connsiteX3" fmla="*/ 46600 w 53895"/>
                    <a:gd name="connsiteY3" fmla="*/ 124180 h 156257"/>
                    <a:gd name="connsiteX4" fmla="*/ 53895 w 53895"/>
                    <a:gd name="connsiteY4" fmla="*/ 122884 h 156257"/>
                    <a:gd name="connsiteX5" fmla="*/ 53895 w 53895"/>
                    <a:gd name="connsiteY5" fmla="*/ 153451 h 156257"/>
                    <a:gd name="connsiteX6" fmla="*/ 36720 w 53895"/>
                    <a:gd name="connsiteY6" fmla="*/ 156258 h 156257"/>
                    <a:gd name="connsiteX7" fmla="*/ 0 w 53895"/>
                    <a:gd name="connsiteY7" fmla="*/ 120540 h 156257"/>
                    <a:gd name="connsiteX8" fmla="*/ 0 w 53895"/>
                    <a:gd name="connsiteY8" fmla="*/ 0 h 156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895" h="156257">
                      <a:moveTo>
                        <a:pt x="0" y="0"/>
                      </a:moveTo>
                      <a:lnTo>
                        <a:pt x="37367" y="0"/>
                      </a:lnTo>
                      <a:lnTo>
                        <a:pt x="37367" y="113631"/>
                      </a:lnTo>
                      <a:cubicBezTo>
                        <a:pt x="37367" y="120509"/>
                        <a:pt x="39737" y="124180"/>
                        <a:pt x="46600" y="124180"/>
                      </a:cubicBezTo>
                      <a:cubicBezTo>
                        <a:pt x="49186" y="124180"/>
                        <a:pt x="51741" y="123748"/>
                        <a:pt x="53895" y="122884"/>
                      </a:cubicBezTo>
                      <a:lnTo>
                        <a:pt x="53895" y="153451"/>
                      </a:lnTo>
                      <a:cubicBezTo>
                        <a:pt x="49802" y="155178"/>
                        <a:pt x="43799" y="156258"/>
                        <a:pt x="36720" y="156258"/>
                      </a:cubicBezTo>
                      <a:cubicBezTo>
                        <a:pt x="14374" y="156258"/>
                        <a:pt x="0" y="144413"/>
                        <a:pt x="0" y="120540"/>
                      </a:cubicBezTo>
                      <a:lnTo>
                        <a:pt x="0" y="0"/>
                      </a:lnTo>
                      <a:close/>
                    </a:path>
                  </a:pathLst>
                </a:custGeom>
                <a:grpFill/>
                <a:ln w="3075" cap="flat">
                  <a:noFill/>
                  <a:prstDash val="solid"/>
                  <a:miter/>
                </a:ln>
              </p:spPr>
              <p:txBody>
                <a:bodyPr rtlCol="0" anchor="ctr"/>
                <a:lstStyle/>
                <a:p>
                  <a:endParaRPr lang="en-IS">
                    <a:solidFill>
                      <a:schemeClr val="bg1"/>
                    </a:solidFill>
                  </a:endParaRPr>
                </a:p>
              </p:txBody>
            </p:sp>
          </p:grpSp>
          <p:grpSp>
            <p:nvGrpSpPr>
              <p:cNvPr id="29" name="Graphic 1">
                <a:extLst>
                  <a:ext uri="{FF2B5EF4-FFF2-40B4-BE49-F238E27FC236}">
                    <a16:creationId xmlns:a16="http://schemas.microsoft.com/office/drawing/2014/main" id="{1BAD168A-5B79-345C-00B3-B7675EF8E9BF}"/>
                  </a:ext>
                </a:extLst>
              </p:cNvPr>
              <p:cNvGrpSpPr/>
              <p:nvPr/>
            </p:nvGrpSpPr>
            <p:grpSpPr>
              <a:xfrm>
                <a:off x="10610584" y="331617"/>
                <a:ext cx="291422" cy="292096"/>
                <a:chOff x="10610584" y="331617"/>
                <a:chExt cx="291422" cy="292096"/>
              </a:xfrm>
              <a:grpFill/>
            </p:grpSpPr>
            <p:sp>
              <p:nvSpPr>
                <p:cNvPr id="30" name="Freeform 29">
                  <a:extLst>
                    <a:ext uri="{FF2B5EF4-FFF2-40B4-BE49-F238E27FC236}">
                      <a16:creationId xmlns:a16="http://schemas.microsoft.com/office/drawing/2014/main" id="{8210F94E-C5AF-18A6-94CC-43C8A181ABEA}"/>
                    </a:ext>
                  </a:extLst>
                </p:cNvPr>
                <p:cNvSpPr/>
                <p:nvPr/>
              </p:nvSpPr>
              <p:spPr>
                <a:xfrm>
                  <a:off x="10610584" y="353300"/>
                  <a:ext cx="291422" cy="270412"/>
                </a:xfrm>
                <a:custGeom>
                  <a:avLst/>
                  <a:gdLst>
                    <a:gd name="connsiteX0" fmla="*/ 192065 w 291422"/>
                    <a:gd name="connsiteY0" fmla="*/ 59468 h 270412"/>
                    <a:gd name="connsiteX1" fmla="*/ 160824 w 291422"/>
                    <a:gd name="connsiteY1" fmla="*/ 84791 h 270412"/>
                    <a:gd name="connsiteX2" fmla="*/ 192189 w 291422"/>
                    <a:gd name="connsiteY2" fmla="*/ 104408 h 270412"/>
                    <a:gd name="connsiteX3" fmla="*/ 231679 w 291422"/>
                    <a:gd name="connsiteY3" fmla="*/ 114772 h 270412"/>
                    <a:gd name="connsiteX4" fmla="*/ 250670 w 291422"/>
                    <a:gd name="connsiteY4" fmla="*/ 152741 h 270412"/>
                    <a:gd name="connsiteX5" fmla="*/ 210533 w 291422"/>
                    <a:gd name="connsiteY5" fmla="*/ 204622 h 270412"/>
                    <a:gd name="connsiteX6" fmla="*/ 149189 w 291422"/>
                    <a:gd name="connsiteY6" fmla="*/ 211346 h 270412"/>
                    <a:gd name="connsiteX7" fmla="*/ 141187 w 291422"/>
                    <a:gd name="connsiteY7" fmla="*/ 211130 h 270412"/>
                    <a:gd name="connsiteX8" fmla="*/ 104251 w 291422"/>
                    <a:gd name="connsiteY8" fmla="*/ 206966 h 270412"/>
                    <a:gd name="connsiteX9" fmla="*/ 57743 w 291422"/>
                    <a:gd name="connsiteY9" fmla="*/ 182044 h 270412"/>
                    <a:gd name="connsiteX10" fmla="*/ 38321 w 291422"/>
                    <a:gd name="connsiteY10" fmla="*/ 104717 h 270412"/>
                    <a:gd name="connsiteX11" fmla="*/ 39152 w 291422"/>
                    <a:gd name="connsiteY11" fmla="*/ 91762 h 270412"/>
                    <a:gd name="connsiteX12" fmla="*/ 69408 w 291422"/>
                    <a:gd name="connsiteY12" fmla="*/ 0 h 270412"/>
                    <a:gd name="connsiteX13" fmla="*/ 0 w 291422"/>
                    <a:gd name="connsiteY13" fmla="*/ 124395 h 270412"/>
                    <a:gd name="connsiteX14" fmla="*/ 145711 w 291422"/>
                    <a:gd name="connsiteY14" fmla="*/ 270413 h 270412"/>
                    <a:gd name="connsiteX15" fmla="*/ 291422 w 291422"/>
                    <a:gd name="connsiteY15" fmla="*/ 124395 h 270412"/>
                    <a:gd name="connsiteX16" fmla="*/ 288036 w 291422"/>
                    <a:gd name="connsiteY16" fmla="*/ 93027 h 270412"/>
                    <a:gd name="connsiteX17" fmla="*/ 192127 w 291422"/>
                    <a:gd name="connsiteY17" fmla="*/ 59499 h 270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91422" h="270412">
                      <a:moveTo>
                        <a:pt x="192065" y="59468"/>
                      </a:moveTo>
                      <a:cubicBezTo>
                        <a:pt x="173167" y="59468"/>
                        <a:pt x="160824" y="65421"/>
                        <a:pt x="160824" y="84791"/>
                      </a:cubicBezTo>
                      <a:cubicBezTo>
                        <a:pt x="160824" y="95433"/>
                        <a:pt x="166457" y="103360"/>
                        <a:pt x="192189" y="104408"/>
                      </a:cubicBezTo>
                      <a:cubicBezTo>
                        <a:pt x="207794" y="105056"/>
                        <a:pt x="220937" y="107400"/>
                        <a:pt x="231679" y="114772"/>
                      </a:cubicBezTo>
                      <a:cubicBezTo>
                        <a:pt x="244914" y="123840"/>
                        <a:pt x="250485" y="138769"/>
                        <a:pt x="250670" y="152741"/>
                      </a:cubicBezTo>
                      <a:cubicBezTo>
                        <a:pt x="250947" y="170816"/>
                        <a:pt x="242852" y="193641"/>
                        <a:pt x="210533" y="204622"/>
                      </a:cubicBezTo>
                      <a:cubicBezTo>
                        <a:pt x="192250" y="210821"/>
                        <a:pt x="171074" y="211346"/>
                        <a:pt x="149189" y="211346"/>
                      </a:cubicBezTo>
                      <a:cubicBezTo>
                        <a:pt x="146511" y="211346"/>
                        <a:pt x="143864" y="211130"/>
                        <a:pt x="141187" y="211130"/>
                      </a:cubicBezTo>
                      <a:cubicBezTo>
                        <a:pt x="119241" y="211037"/>
                        <a:pt x="104251" y="206966"/>
                        <a:pt x="104251" y="206966"/>
                      </a:cubicBezTo>
                      <a:cubicBezTo>
                        <a:pt x="89415" y="203974"/>
                        <a:pt x="69624" y="197373"/>
                        <a:pt x="57743" y="182044"/>
                      </a:cubicBezTo>
                      <a:cubicBezTo>
                        <a:pt x="38290" y="156936"/>
                        <a:pt x="37767" y="122915"/>
                        <a:pt x="38321" y="104717"/>
                      </a:cubicBezTo>
                      <a:cubicBezTo>
                        <a:pt x="38444" y="100522"/>
                        <a:pt x="38721" y="96204"/>
                        <a:pt x="39152" y="91762"/>
                      </a:cubicBezTo>
                      <a:cubicBezTo>
                        <a:pt x="42199" y="61442"/>
                        <a:pt x="53434" y="27143"/>
                        <a:pt x="69408" y="0"/>
                      </a:cubicBezTo>
                      <a:cubicBezTo>
                        <a:pt x="27763" y="25693"/>
                        <a:pt x="0" y="71806"/>
                        <a:pt x="0" y="124395"/>
                      </a:cubicBezTo>
                      <a:cubicBezTo>
                        <a:pt x="0" y="205023"/>
                        <a:pt x="65222" y="270413"/>
                        <a:pt x="145711" y="270413"/>
                      </a:cubicBezTo>
                      <a:cubicBezTo>
                        <a:pt x="226200" y="270413"/>
                        <a:pt x="291422" y="205053"/>
                        <a:pt x="291422" y="124395"/>
                      </a:cubicBezTo>
                      <a:cubicBezTo>
                        <a:pt x="291422" y="113631"/>
                        <a:pt x="290253" y="103144"/>
                        <a:pt x="288036" y="93027"/>
                      </a:cubicBezTo>
                      <a:cubicBezTo>
                        <a:pt x="286374" y="91947"/>
                        <a:pt x="239312" y="59499"/>
                        <a:pt x="192127" y="59499"/>
                      </a:cubicBezTo>
                      <a:close/>
                    </a:path>
                  </a:pathLst>
                </a:custGeom>
                <a:grpFill/>
                <a:ln w="3075" cap="flat">
                  <a:noFill/>
                  <a:prstDash val="solid"/>
                  <a:miter/>
                </a:ln>
              </p:spPr>
              <p:txBody>
                <a:bodyPr rtlCol="0" anchor="ctr"/>
                <a:lstStyle/>
                <a:p>
                  <a:endParaRPr lang="en-IS">
                    <a:solidFill>
                      <a:schemeClr val="bg1"/>
                    </a:solidFill>
                  </a:endParaRPr>
                </a:p>
              </p:txBody>
            </p:sp>
            <p:sp>
              <p:nvSpPr>
                <p:cNvPr id="31" name="Freeform 30">
                  <a:extLst>
                    <a:ext uri="{FF2B5EF4-FFF2-40B4-BE49-F238E27FC236}">
                      <a16:creationId xmlns:a16="http://schemas.microsoft.com/office/drawing/2014/main" id="{7384F2B9-7890-6E8D-1381-5039D5616E77}"/>
                    </a:ext>
                  </a:extLst>
                </p:cNvPr>
                <p:cNvSpPr/>
                <p:nvPr/>
              </p:nvSpPr>
              <p:spPr>
                <a:xfrm>
                  <a:off x="10676964" y="331617"/>
                  <a:ext cx="214146" cy="202061"/>
                </a:xfrm>
                <a:custGeom>
                  <a:avLst/>
                  <a:gdLst>
                    <a:gd name="connsiteX0" fmla="*/ 20388 w 214146"/>
                    <a:gd name="connsiteY0" fmla="*/ 35039 h 202061"/>
                    <a:gd name="connsiteX1" fmla="*/ 2043 w 214146"/>
                    <a:gd name="connsiteY1" fmla="*/ 102187 h 202061"/>
                    <a:gd name="connsiteX2" fmla="*/ 2474 w 214146"/>
                    <a:gd name="connsiteY2" fmla="*/ 154777 h 202061"/>
                    <a:gd name="connsiteX3" fmla="*/ 82840 w 214146"/>
                    <a:gd name="connsiteY3" fmla="*/ 202062 h 202061"/>
                    <a:gd name="connsiteX4" fmla="*/ 153480 w 214146"/>
                    <a:gd name="connsiteY4" fmla="*/ 173315 h 202061"/>
                    <a:gd name="connsiteX5" fmla="*/ 120022 w 214146"/>
                    <a:gd name="connsiteY5" fmla="*/ 154870 h 202061"/>
                    <a:gd name="connsiteX6" fmla="*/ 63634 w 214146"/>
                    <a:gd name="connsiteY6" fmla="*/ 102311 h 202061"/>
                    <a:gd name="connsiteX7" fmla="*/ 114543 w 214146"/>
                    <a:gd name="connsiteY7" fmla="*/ 55057 h 202061"/>
                    <a:gd name="connsiteX8" fmla="*/ 214146 w 214146"/>
                    <a:gd name="connsiteY8" fmla="*/ 90590 h 202061"/>
                    <a:gd name="connsiteX9" fmla="*/ 79331 w 214146"/>
                    <a:gd name="connsiteY9" fmla="*/ 0 h 202061"/>
                    <a:gd name="connsiteX10" fmla="*/ 34639 w 214146"/>
                    <a:gd name="connsiteY10" fmla="*/ 7002 h 202061"/>
                    <a:gd name="connsiteX11" fmla="*/ 20419 w 214146"/>
                    <a:gd name="connsiteY11" fmla="*/ 35008 h 202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4146" h="202061">
                      <a:moveTo>
                        <a:pt x="20388" y="35039"/>
                      </a:moveTo>
                      <a:cubicBezTo>
                        <a:pt x="11431" y="57525"/>
                        <a:pt x="5337" y="78221"/>
                        <a:pt x="2043" y="102187"/>
                      </a:cubicBezTo>
                      <a:cubicBezTo>
                        <a:pt x="-1558" y="128374"/>
                        <a:pt x="258" y="146727"/>
                        <a:pt x="2474" y="154777"/>
                      </a:cubicBezTo>
                      <a:cubicBezTo>
                        <a:pt x="12755" y="192376"/>
                        <a:pt x="27252" y="202062"/>
                        <a:pt x="82840" y="202062"/>
                      </a:cubicBezTo>
                      <a:cubicBezTo>
                        <a:pt x="138428" y="202062"/>
                        <a:pt x="153480" y="195091"/>
                        <a:pt x="153480" y="173315"/>
                      </a:cubicBezTo>
                      <a:cubicBezTo>
                        <a:pt x="153480" y="167393"/>
                        <a:pt x="149232" y="155024"/>
                        <a:pt x="120022" y="154870"/>
                      </a:cubicBezTo>
                      <a:cubicBezTo>
                        <a:pt x="101523" y="154777"/>
                        <a:pt x="60925" y="149441"/>
                        <a:pt x="63634" y="102311"/>
                      </a:cubicBezTo>
                      <a:cubicBezTo>
                        <a:pt x="65265" y="73780"/>
                        <a:pt x="88042" y="54934"/>
                        <a:pt x="114543" y="55057"/>
                      </a:cubicBezTo>
                      <a:cubicBezTo>
                        <a:pt x="172409" y="55304"/>
                        <a:pt x="209837" y="87197"/>
                        <a:pt x="214146" y="90590"/>
                      </a:cubicBezTo>
                      <a:cubicBezTo>
                        <a:pt x="192354" y="37445"/>
                        <a:pt x="140213" y="0"/>
                        <a:pt x="79331" y="0"/>
                      </a:cubicBezTo>
                      <a:cubicBezTo>
                        <a:pt x="63757" y="0"/>
                        <a:pt x="48736" y="2468"/>
                        <a:pt x="34639" y="7002"/>
                      </a:cubicBezTo>
                      <a:cubicBezTo>
                        <a:pt x="33254" y="8976"/>
                        <a:pt x="27283" y="17705"/>
                        <a:pt x="20419" y="35008"/>
                      </a:cubicBezTo>
                      <a:close/>
                    </a:path>
                  </a:pathLst>
                </a:custGeom>
                <a:grpFill/>
                <a:ln w="3075" cap="flat">
                  <a:noFill/>
                  <a:prstDash val="solid"/>
                  <a:miter/>
                </a:ln>
              </p:spPr>
              <p:txBody>
                <a:bodyPr rtlCol="0" anchor="ctr"/>
                <a:lstStyle/>
                <a:p>
                  <a:endParaRPr lang="en-IS">
                    <a:solidFill>
                      <a:schemeClr val="bg1"/>
                    </a:solidFill>
                  </a:endParaRPr>
                </a:p>
              </p:txBody>
            </p:sp>
          </p:grpSp>
        </p:grpSp>
        <p:grpSp>
          <p:nvGrpSpPr>
            <p:cNvPr id="6" name="Graphic 1">
              <a:extLst>
                <a:ext uri="{FF2B5EF4-FFF2-40B4-BE49-F238E27FC236}">
                  <a16:creationId xmlns:a16="http://schemas.microsoft.com/office/drawing/2014/main" id="{3D811C91-8983-46EE-516E-12BFBFC9778E}"/>
                </a:ext>
              </a:extLst>
            </p:cNvPr>
            <p:cNvGrpSpPr/>
            <p:nvPr/>
          </p:nvGrpSpPr>
          <p:grpSpPr>
            <a:xfrm>
              <a:off x="10977294" y="598174"/>
              <a:ext cx="847919" cy="111995"/>
              <a:chOff x="10977294" y="598174"/>
              <a:chExt cx="847919" cy="111995"/>
            </a:xfrm>
            <a:solidFill>
              <a:schemeClr val="bg1"/>
            </a:solidFill>
          </p:grpSpPr>
          <p:grpSp>
            <p:nvGrpSpPr>
              <p:cNvPr id="7" name="Graphic 1">
                <a:extLst>
                  <a:ext uri="{FF2B5EF4-FFF2-40B4-BE49-F238E27FC236}">
                    <a16:creationId xmlns:a16="http://schemas.microsoft.com/office/drawing/2014/main" id="{90128314-2D61-3245-5D7E-F94B096E373F}"/>
                  </a:ext>
                </a:extLst>
              </p:cNvPr>
              <p:cNvGrpSpPr/>
              <p:nvPr/>
            </p:nvGrpSpPr>
            <p:grpSpPr>
              <a:xfrm>
                <a:off x="10977294" y="623621"/>
                <a:ext cx="847919" cy="75291"/>
                <a:chOff x="10977294" y="623621"/>
                <a:chExt cx="847919" cy="75291"/>
              </a:xfrm>
              <a:grpFill/>
            </p:grpSpPr>
            <p:sp>
              <p:nvSpPr>
                <p:cNvPr id="18" name="Freeform 17">
                  <a:extLst>
                    <a:ext uri="{FF2B5EF4-FFF2-40B4-BE49-F238E27FC236}">
                      <a16:creationId xmlns:a16="http://schemas.microsoft.com/office/drawing/2014/main" id="{AEB1221A-0B04-3DF6-FBDF-28216488207E}"/>
                    </a:ext>
                  </a:extLst>
                </p:cNvPr>
                <p:cNvSpPr/>
                <p:nvPr/>
              </p:nvSpPr>
              <p:spPr>
                <a:xfrm>
                  <a:off x="11421476" y="623713"/>
                  <a:ext cx="44476" cy="54810"/>
                </a:xfrm>
                <a:custGeom>
                  <a:avLst/>
                  <a:gdLst>
                    <a:gd name="connsiteX0" fmla="*/ 23516 w 44476"/>
                    <a:gd name="connsiteY0" fmla="*/ 47408 h 54810"/>
                    <a:gd name="connsiteX1" fmla="*/ 28102 w 44476"/>
                    <a:gd name="connsiteY1" fmla="*/ 46637 h 54810"/>
                    <a:gd name="connsiteX2" fmla="*/ 31980 w 44476"/>
                    <a:gd name="connsiteY2" fmla="*/ 44478 h 54810"/>
                    <a:gd name="connsiteX3" fmla="*/ 34720 w 44476"/>
                    <a:gd name="connsiteY3" fmla="*/ 41239 h 54810"/>
                    <a:gd name="connsiteX4" fmla="*/ 35951 w 44476"/>
                    <a:gd name="connsiteY4" fmla="*/ 37167 h 54810"/>
                    <a:gd name="connsiteX5" fmla="*/ 44477 w 44476"/>
                    <a:gd name="connsiteY5" fmla="*/ 37167 h 54810"/>
                    <a:gd name="connsiteX6" fmla="*/ 42538 w 44476"/>
                    <a:gd name="connsiteY6" fmla="*/ 43892 h 54810"/>
                    <a:gd name="connsiteX7" fmla="*/ 37982 w 44476"/>
                    <a:gd name="connsiteY7" fmla="*/ 49505 h 54810"/>
                    <a:gd name="connsiteX8" fmla="*/ 31426 w 44476"/>
                    <a:gd name="connsiteY8" fmla="*/ 53361 h 54810"/>
                    <a:gd name="connsiteX9" fmla="*/ 23516 w 44476"/>
                    <a:gd name="connsiteY9" fmla="*/ 54810 h 54810"/>
                    <a:gd name="connsiteX10" fmla="*/ 13143 w 44476"/>
                    <a:gd name="connsiteY10" fmla="*/ 52682 h 54810"/>
                    <a:gd name="connsiteX11" fmla="*/ 5817 w 44476"/>
                    <a:gd name="connsiteY11" fmla="*/ 46945 h 54810"/>
                    <a:gd name="connsiteX12" fmla="*/ 1447 w 44476"/>
                    <a:gd name="connsiteY12" fmla="*/ 38555 h 54810"/>
                    <a:gd name="connsiteX13" fmla="*/ 0 w 44476"/>
                    <a:gd name="connsiteY13" fmla="*/ 28439 h 54810"/>
                    <a:gd name="connsiteX14" fmla="*/ 0 w 44476"/>
                    <a:gd name="connsiteY14" fmla="*/ 26372 h 54810"/>
                    <a:gd name="connsiteX15" fmla="*/ 1447 w 44476"/>
                    <a:gd name="connsiteY15" fmla="*/ 16255 h 54810"/>
                    <a:gd name="connsiteX16" fmla="*/ 5817 w 44476"/>
                    <a:gd name="connsiteY16" fmla="*/ 7865 h 54810"/>
                    <a:gd name="connsiteX17" fmla="*/ 13143 w 44476"/>
                    <a:gd name="connsiteY17" fmla="*/ 2128 h 54810"/>
                    <a:gd name="connsiteX18" fmla="*/ 23485 w 44476"/>
                    <a:gd name="connsiteY18" fmla="*/ 0 h 54810"/>
                    <a:gd name="connsiteX19" fmla="*/ 31888 w 44476"/>
                    <a:gd name="connsiteY19" fmla="*/ 1481 h 54810"/>
                    <a:gd name="connsiteX20" fmla="*/ 38413 w 44476"/>
                    <a:gd name="connsiteY20" fmla="*/ 5521 h 54810"/>
                    <a:gd name="connsiteX21" fmla="*/ 42722 w 44476"/>
                    <a:gd name="connsiteY21" fmla="*/ 11597 h 54810"/>
                    <a:gd name="connsiteX22" fmla="*/ 44477 w 44476"/>
                    <a:gd name="connsiteY22" fmla="*/ 19185 h 54810"/>
                    <a:gd name="connsiteX23" fmla="*/ 35951 w 44476"/>
                    <a:gd name="connsiteY23" fmla="*/ 19185 h 54810"/>
                    <a:gd name="connsiteX24" fmla="*/ 34812 w 44476"/>
                    <a:gd name="connsiteY24" fmla="*/ 14620 h 54810"/>
                    <a:gd name="connsiteX25" fmla="*/ 32257 w 44476"/>
                    <a:gd name="connsiteY25" fmla="*/ 10919 h 54810"/>
                    <a:gd name="connsiteX26" fmla="*/ 28441 w 44476"/>
                    <a:gd name="connsiteY26" fmla="*/ 8390 h 54810"/>
                    <a:gd name="connsiteX27" fmla="*/ 23485 w 44476"/>
                    <a:gd name="connsiteY27" fmla="*/ 7464 h 54810"/>
                    <a:gd name="connsiteX28" fmla="*/ 16529 w 44476"/>
                    <a:gd name="connsiteY28" fmla="*/ 9130 h 54810"/>
                    <a:gd name="connsiteX29" fmla="*/ 12096 w 44476"/>
                    <a:gd name="connsiteY29" fmla="*/ 13510 h 54810"/>
                    <a:gd name="connsiteX30" fmla="*/ 9726 w 44476"/>
                    <a:gd name="connsiteY30" fmla="*/ 19617 h 54810"/>
                    <a:gd name="connsiteX31" fmla="*/ 9049 w 44476"/>
                    <a:gd name="connsiteY31" fmla="*/ 26434 h 54810"/>
                    <a:gd name="connsiteX32" fmla="*/ 9049 w 44476"/>
                    <a:gd name="connsiteY32" fmla="*/ 28500 h 54810"/>
                    <a:gd name="connsiteX33" fmla="*/ 9726 w 44476"/>
                    <a:gd name="connsiteY33" fmla="*/ 35409 h 54810"/>
                    <a:gd name="connsiteX34" fmla="*/ 12066 w 44476"/>
                    <a:gd name="connsiteY34" fmla="*/ 41486 h 54810"/>
                    <a:gd name="connsiteX35" fmla="*/ 16498 w 44476"/>
                    <a:gd name="connsiteY35" fmla="*/ 45835 h 54810"/>
                    <a:gd name="connsiteX36" fmla="*/ 23516 w 44476"/>
                    <a:gd name="connsiteY36" fmla="*/ 47500 h 54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4476" h="54810">
                      <a:moveTo>
                        <a:pt x="23516" y="47408"/>
                      </a:moveTo>
                      <a:cubicBezTo>
                        <a:pt x="25116" y="47408"/>
                        <a:pt x="26625" y="47161"/>
                        <a:pt x="28102" y="46637"/>
                      </a:cubicBezTo>
                      <a:cubicBezTo>
                        <a:pt x="29579" y="46112"/>
                        <a:pt x="30872" y="45403"/>
                        <a:pt x="31980" y="44478"/>
                      </a:cubicBezTo>
                      <a:cubicBezTo>
                        <a:pt x="33088" y="43552"/>
                        <a:pt x="34012" y="42473"/>
                        <a:pt x="34720" y="41239"/>
                      </a:cubicBezTo>
                      <a:cubicBezTo>
                        <a:pt x="35427" y="39974"/>
                        <a:pt x="35828" y="38617"/>
                        <a:pt x="35951" y="37167"/>
                      </a:cubicBezTo>
                      <a:lnTo>
                        <a:pt x="44477" y="37167"/>
                      </a:lnTo>
                      <a:cubicBezTo>
                        <a:pt x="44354" y="39512"/>
                        <a:pt x="43707" y="41763"/>
                        <a:pt x="42538" y="43892"/>
                      </a:cubicBezTo>
                      <a:cubicBezTo>
                        <a:pt x="41368" y="46020"/>
                        <a:pt x="39860" y="47901"/>
                        <a:pt x="37982" y="49505"/>
                      </a:cubicBezTo>
                      <a:cubicBezTo>
                        <a:pt x="36105" y="51109"/>
                        <a:pt x="33919" y="52405"/>
                        <a:pt x="31426" y="53361"/>
                      </a:cubicBezTo>
                      <a:cubicBezTo>
                        <a:pt x="28933" y="54317"/>
                        <a:pt x="26286" y="54810"/>
                        <a:pt x="23516" y="54810"/>
                      </a:cubicBezTo>
                      <a:cubicBezTo>
                        <a:pt x="19545" y="54810"/>
                        <a:pt x="16098" y="54101"/>
                        <a:pt x="13143" y="52682"/>
                      </a:cubicBezTo>
                      <a:cubicBezTo>
                        <a:pt x="10188" y="51263"/>
                        <a:pt x="7757" y="49351"/>
                        <a:pt x="5817" y="46945"/>
                      </a:cubicBezTo>
                      <a:cubicBezTo>
                        <a:pt x="3878" y="44539"/>
                        <a:pt x="2401" y="41732"/>
                        <a:pt x="1447" y="38555"/>
                      </a:cubicBezTo>
                      <a:cubicBezTo>
                        <a:pt x="492" y="35348"/>
                        <a:pt x="0" y="31986"/>
                        <a:pt x="0" y="28439"/>
                      </a:cubicBezTo>
                      <a:lnTo>
                        <a:pt x="0" y="26372"/>
                      </a:lnTo>
                      <a:cubicBezTo>
                        <a:pt x="0" y="22825"/>
                        <a:pt x="492" y="19463"/>
                        <a:pt x="1447" y="16255"/>
                      </a:cubicBezTo>
                      <a:cubicBezTo>
                        <a:pt x="2401" y="13047"/>
                        <a:pt x="3847" y="10271"/>
                        <a:pt x="5817" y="7865"/>
                      </a:cubicBezTo>
                      <a:cubicBezTo>
                        <a:pt x="7787" y="5459"/>
                        <a:pt x="10219" y="3547"/>
                        <a:pt x="13143" y="2128"/>
                      </a:cubicBezTo>
                      <a:cubicBezTo>
                        <a:pt x="16067" y="709"/>
                        <a:pt x="19514" y="0"/>
                        <a:pt x="23485" y="0"/>
                      </a:cubicBezTo>
                      <a:cubicBezTo>
                        <a:pt x="26563" y="0"/>
                        <a:pt x="29364" y="494"/>
                        <a:pt x="31888" y="1481"/>
                      </a:cubicBezTo>
                      <a:cubicBezTo>
                        <a:pt x="34412" y="2468"/>
                        <a:pt x="36597" y="3794"/>
                        <a:pt x="38413" y="5521"/>
                      </a:cubicBezTo>
                      <a:cubicBezTo>
                        <a:pt x="40229" y="7248"/>
                        <a:pt x="41676" y="9253"/>
                        <a:pt x="42722" y="11597"/>
                      </a:cubicBezTo>
                      <a:cubicBezTo>
                        <a:pt x="43769" y="13942"/>
                        <a:pt x="44354" y="16471"/>
                        <a:pt x="44477" y="19185"/>
                      </a:cubicBezTo>
                      <a:lnTo>
                        <a:pt x="35951" y="19185"/>
                      </a:lnTo>
                      <a:cubicBezTo>
                        <a:pt x="35828" y="17550"/>
                        <a:pt x="35427" y="16039"/>
                        <a:pt x="34812" y="14620"/>
                      </a:cubicBezTo>
                      <a:cubicBezTo>
                        <a:pt x="34165" y="13201"/>
                        <a:pt x="33334" y="11968"/>
                        <a:pt x="32257" y="10919"/>
                      </a:cubicBezTo>
                      <a:cubicBezTo>
                        <a:pt x="31180" y="9870"/>
                        <a:pt x="29918" y="9007"/>
                        <a:pt x="28441" y="8390"/>
                      </a:cubicBezTo>
                      <a:cubicBezTo>
                        <a:pt x="26963" y="7773"/>
                        <a:pt x="25301" y="7464"/>
                        <a:pt x="23485" y="7464"/>
                      </a:cubicBezTo>
                      <a:cubicBezTo>
                        <a:pt x="20684" y="7464"/>
                        <a:pt x="18375" y="8020"/>
                        <a:pt x="16529" y="9130"/>
                      </a:cubicBezTo>
                      <a:cubicBezTo>
                        <a:pt x="14682" y="10240"/>
                        <a:pt x="13205" y="11690"/>
                        <a:pt x="12096" y="13510"/>
                      </a:cubicBezTo>
                      <a:cubicBezTo>
                        <a:pt x="10988" y="15330"/>
                        <a:pt x="10188" y="17365"/>
                        <a:pt x="9726" y="19617"/>
                      </a:cubicBezTo>
                      <a:cubicBezTo>
                        <a:pt x="9265" y="21869"/>
                        <a:pt x="9049" y="24151"/>
                        <a:pt x="9049" y="26434"/>
                      </a:cubicBezTo>
                      <a:lnTo>
                        <a:pt x="9049" y="28500"/>
                      </a:lnTo>
                      <a:cubicBezTo>
                        <a:pt x="9049" y="30844"/>
                        <a:pt x="9265" y="33158"/>
                        <a:pt x="9726" y="35409"/>
                      </a:cubicBezTo>
                      <a:cubicBezTo>
                        <a:pt x="10188" y="37661"/>
                        <a:pt x="10958" y="39697"/>
                        <a:pt x="12066" y="41486"/>
                      </a:cubicBezTo>
                      <a:cubicBezTo>
                        <a:pt x="13174" y="43275"/>
                        <a:pt x="14651" y="44724"/>
                        <a:pt x="16498" y="45835"/>
                      </a:cubicBezTo>
                      <a:cubicBezTo>
                        <a:pt x="18345" y="46945"/>
                        <a:pt x="20684" y="47500"/>
                        <a:pt x="23516" y="47500"/>
                      </a:cubicBezTo>
                      <a:close/>
                    </a:path>
                  </a:pathLst>
                </a:custGeom>
                <a:grpFill/>
                <a:ln w="3075" cap="flat">
                  <a:noFill/>
                  <a:prstDash val="solid"/>
                  <a:miter/>
                </a:ln>
              </p:spPr>
              <p:txBody>
                <a:bodyPr rtlCol="0" anchor="ctr"/>
                <a:lstStyle/>
                <a:p>
                  <a:endParaRPr lang="en-IS">
                    <a:solidFill>
                      <a:schemeClr val="bg1"/>
                    </a:solidFill>
                  </a:endParaRPr>
                </a:p>
              </p:txBody>
            </p:sp>
            <p:sp>
              <p:nvSpPr>
                <p:cNvPr id="19" name="Freeform 18">
                  <a:extLst>
                    <a:ext uri="{FF2B5EF4-FFF2-40B4-BE49-F238E27FC236}">
                      <a16:creationId xmlns:a16="http://schemas.microsoft.com/office/drawing/2014/main" id="{29DF4CF1-ECEE-03E0-0E0B-9B8096179783}"/>
                    </a:ext>
                  </a:extLst>
                </p:cNvPr>
                <p:cNvSpPr/>
                <p:nvPr/>
              </p:nvSpPr>
              <p:spPr>
                <a:xfrm>
                  <a:off x="11473647" y="623651"/>
                  <a:ext cx="48077" cy="54841"/>
                </a:xfrm>
                <a:custGeom>
                  <a:avLst/>
                  <a:gdLst>
                    <a:gd name="connsiteX0" fmla="*/ 62 w 48077"/>
                    <a:gd name="connsiteY0" fmla="*/ 26927 h 54841"/>
                    <a:gd name="connsiteX1" fmla="*/ 1754 w 48077"/>
                    <a:gd name="connsiteY1" fmla="*/ 16255 h 54841"/>
                    <a:gd name="connsiteX2" fmla="*/ 6525 w 48077"/>
                    <a:gd name="connsiteY2" fmla="*/ 7742 h 54841"/>
                    <a:gd name="connsiteX3" fmla="*/ 14066 w 48077"/>
                    <a:gd name="connsiteY3" fmla="*/ 2067 h 54841"/>
                    <a:gd name="connsiteX4" fmla="*/ 24008 w 48077"/>
                    <a:gd name="connsiteY4" fmla="*/ 0 h 54841"/>
                    <a:gd name="connsiteX5" fmla="*/ 34073 w 48077"/>
                    <a:gd name="connsiteY5" fmla="*/ 2067 h 54841"/>
                    <a:gd name="connsiteX6" fmla="*/ 41645 w 48077"/>
                    <a:gd name="connsiteY6" fmla="*/ 7742 h 54841"/>
                    <a:gd name="connsiteX7" fmla="*/ 46416 w 48077"/>
                    <a:gd name="connsiteY7" fmla="*/ 16255 h 54841"/>
                    <a:gd name="connsiteX8" fmla="*/ 48078 w 48077"/>
                    <a:gd name="connsiteY8" fmla="*/ 26927 h 54841"/>
                    <a:gd name="connsiteX9" fmla="*/ 48078 w 48077"/>
                    <a:gd name="connsiteY9" fmla="*/ 28007 h 54841"/>
                    <a:gd name="connsiteX10" fmla="*/ 46416 w 48077"/>
                    <a:gd name="connsiteY10" fmla="*/ 38679 h 54841"/>
                    <a:gd name="connsiteX11" fmla="*/ 41645 w 48077"/>
                    <a:gd name="connsiteY11" fmla="*/ 47192 h 54841"/>
                    <a:gd name="connsiteX12" fmla="*/ 34073 w 48077"/>
                    <a:gd name="connsiteY12" fmla="*/ 52806 h 54841"/>
                    <a:gd name="connsiteX13" fmla="*/ 24070 w 48077"/>
                    <a:gd name="connsiteY13" fmla="*/ 54841 h 54841"/>
                    <a:gd name="connsiteX14" fmla="*/ 14066 w 48077"/>
                    <a:gd name="connsiteY14" fmla="*/ 52806 h 54841"/>
                    <a:gd name="connsiteX15" fmla="*/ 6494 w 48077"/>
                    <a:gd name="connsiteY15" fmla="*/ 47192 h 54841"/>
                    <a:gd name="connsiteX16" fmla="*/ 1693 w 48077"/>
                    <a:gd name="connsiteY16" fmla="*/ 38679 h 54841"/>
                    <a:gd name="connsiteX17" fmla="*/ 0 w 48077"/>
                    <a:gd name="connsiteY17" fmla="*/ 28007 h 54841"/>
                    <a:gd name="connsiteX18" fmla="*/ 0 w 48077"/>
                    <a:gd name="connsiteY18" fmla="*/ 26927 h 54841"/>
                    <a:gd name="connsiteX19" fmla="*/ 9142 w 48077"/>
                    <a:gd name="connsiteY19" fmla="*/ 28007 h 54841"/>
                    <a:gd name="connsiteX20" fmla="*/ 10065 w 48077"/>
                    <a:gd name="connsiteY20" fmla="*/ 35471 h 54841"/>
                    <a:gd name="connsiteX21" fmla="*/ 12866 w 48077"/>
                    <a:gd name="connsiteY21" fmla="*/ 41640 h 54841"/>
                    <a:gd name="connsiteX22" fmla="*/ 17544 w 48077"/>
                    <a:gd name="connsiteY22" fmla="*/ 45866 h 54841"/>
                    <a:gd name="connsiteX23" fmla="*/ 24100 w 48077"/>
                    <a:gd name="connsiteY23" fmla="*/ 47439 h 54841"/>
                    <a:gd name="connsiteX24" fmla="*/ 30626 w 48077"/>
                    <a:gd name="connsiteY24" fmla="*/ 45866 h 54841"/>
                    <a:gd name="connsiteX25" fmla="*/ 35304 w 48077"/>
                    <a:gd name="connsiteY25" fmla="*/ 41640 h 54841"/>
                    <a:gd name="connsiteX26" fmla="*/ 38105 w 48077"/>
                    <a:gd name="connsiteY26" fmla="*/ 35471 h 54841"/>
                    <a:gd name="connsiteX27" fmla="*/ 39059 w 48077"/>
                    <a:gd name="connsiteY27" fmla="*/ 28007 h 54841"/>
                    <a:gd name="connsiteX28" fmla="*/ 39059 w 48077"/>
                    <a:gd name="connsiteY28" fmla="*/ 26927 h 54841"/>
                    <a:gd name="connsiteX29" fmla="*/ 38105 w 48077"/>
                    <a:gd name="connsiteY29" fmla="*/ 19463 h 54841"/>
                    <a:gd name="connsiteX30" fmla="*/ 35274 w 48077"/>
                    <a:gd name="connsiteY30" fmla="*/ 13263 h 54841"/>
                    <a:gd name="connsiteX31" fmla="*/ 30564 w 48077"/>
                    <a:gd name="connsiteY31" fmla="*/ 9007 h 54841"/>
                    <a:gd name="connsiteX32" fmla="*/ 23977 w 48077"/>
                    <a:gd name="connsiteY32" fmla="*/ 7434 h 54841"/>
                    <a:gd name="connsiteX33" fmla="*/ 17483 w 48077"/>
                    <a:gd name="connsiteY33" fmla="*/ 9007 h 54841"/>
                    <a:gd name="connsiteX34" fmla="*/ 12835 w 48077"/>
                    <a:gd name="connsiteY34" fmla="*/ 13263 h 54841"/>
                    <a:gd name="connsiteX35" fmla="*/ 10034 w 48077"/>
                    <a:gd name="connsiteY35" fmla="*/ 19463 h 54841"/>
                    <a:gd name="connsiteX36" fmla="*/ 9111 w 48077"/>
                    <a:gd name="connsiteY36" fmla="*/ 26927 h 54841"/>
                    <a:gd name="connsiteX37" fmla="*/ 9111 w 48077"/>
                    <a:gd name="connsiteY37" fmla="*/ 28007 h 54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8077" h="54841">
                      <a:moveTo>
                        <a:pt x="62" y="26927"/>
                      </a:moveTo>
                      <a:cubicBezTo>
                        <a:pt x="62" y="23072"/>
                        <a:pt x="616" y="19525"/>
                        <a:pt x="1754" y="16255"/>
                      </a:cubicBezTo>
                      <a:cubicBezTo>
                        <a:pt x="2862" y="12986"/>
                        <a:pt x="4463" y="10148"/>
                        <a:pt x="6525" y="7742"/>
                      </a:cubicBezTo>
                      <a:cubicBezTo>
                        <a:pt x="8588" y="5336"/>
                        <a:pt x="11111" y="3455"/>
                        <a:pt x="14066" y="2067"/>
                      </a:cubicBezTo>
                      <a:cubicBezTo>
                        <a:pt x="17021" y="679"/>
                        <a:pt x="20345" y="0"/>
                        <a:pt x="24008" y="0"/>
                      </a:cubicBezTo>
                      <a:cubicBezTo>
                        <a:pt x="27671" y="0"/>
                        <a:pt x="31088" y="679"/>
                        <a:pt x="34073" y="2067"/>
                      </a:cubicBezTo>
                      <a:cubicBezTo>
                        <a:pt x="37059" y="3455"/>
                        <a:pt x="39583" y="5336"/>
                        <a:pt x="41645" y="7742"/>
                      </a:cubicBezTo>
                      <a:cubicBezTo>
                        <a:pt x="43738" y="10148"/>
                        <a:pt x="45308" y="12986"/>
                        <a:pt x="46416" y="16255"/>
                      </a:cubicBezTo>
                      <a:cubicBezTo>
                        <a:pt x="47524" y="19525"/>
                        <a:pt x="48078" y="23102"/>
                        <a:pt x="48078" y="26927"/>
                      </a:cubicBezTo>
                      <a:lnTo>
                        <a:pt x="48078" y="28007"/>
                      </a:lnTo>
                      <a:cubicBezTo>
                        <a:pt x="48078" y="31862"/>
                        <a:pt x="47524" y="35409"/>
                        <a:pt x="46416" y="38679"/>
                      </a:cubicBezTo>
                      <a:cubicBezTo>
                        <a:pt x="45308" y="41948"/>
                        <a:pt x="43707" y="44786"/>
                        <a:pt x="41645" y="47192"/>
                      </a:cubicBezTo>
                      <a:cubicBezTo>
                        <a:pt x="39552" y="49598"/>
                        <a:pt x="37059" y="51448"/>
                        <a:pt x="34073" y="52806"/>
                      </a:cubicBezTo>
                      <a:cubicBezTo>
                        <a:pt x="31088" y="54163"/>
                        <a:pt x="27794" y="54841"/>
                        <a:pt x="24070" y="54841"/>
                      </a:cubicBezTo>
                      <a:cubicBezTo>
                        <a:pt x="20345" y="54841"/>
                        <a:pt x="17021" y="54163"/>
                        <a:pt x="14066" y="52806"/>
                      </a:cubicBezTo>
                      <a:cubicBezTo>
                        <a:pt x="11111" y="51448"/>
                        <a:pt x="8588" y="49567"/>
                        <a:pt x="6494" y="47192"/>
                      </a:cubicBezTo>
                      <a:cubicBezTo>
                        <a:pt x="4401" y="44786"/>
                        <a:pt x="2801" y="41979"/>
                        <a:pt x="1693" y="38679"/>
                      </a:cubicBezTo>
                      <a:cubicBezTo>
                        <a:pt x="585" y="35409"/>
                        <a:pt x="0" y="31831"/>
                        <a:pt x="0" y="28007"/>
                      </a:cubicBezTo>
                      <a:lnTo>
                        <a:pt x="0" y="26927"/>
                      </a:lnTo>
                      <a:close/>
                      <a:moveTo>
                        <a:pt x="9142" y="28007"/>
                      </a:moveTo>
                      <a:cubicBezTo>
                        <a:pt x="9142" y="30659"/>
                        <a:pt x="9449" y="33127"/>
                        <a:pt x="10065" y="35471"/>
                      </a:cubicBezTo>
                      <a:cubicBezTo>
                        <a:pt x="10681" y="37815"/>
                        <a:pt x="11604" y="39882"/>
                        <a:pt x="12866" y="41640"/>
                      </a:cubicBezTo>
                      <a:cubicBezTo>
                        <a:pt x="14128" y="43429"/>
                        <a:pt x="15667" y="44817"/>
                        <a:pt x="17544" y="45866"/>
                      </a:cubicBezTo>
                      <a:cubicBezTo>
                        <a:pt x="19422" y="46914"/>
                        <a:pt x="21607" y="47439"/>
                        <a:pt x="24100" y="47439"/>
                      </a:cubicBezTo>
                      <a:cubicBezTo>
                        <a:pt x="26594" y="47439"/>
                        <a:pt x="28748" y="46914"/>
                        <a:pt x="30626" y="45866"/>
                      </a:cubicBezTo>
                      <a:cubicBezTo>
                        <a:pt x="32503" y="44817"/>
                        <a:pt x="34073" y="43429"/>
                        <a:pt x="35304" y="41640"/>
                      </a:cubicBezTo>
                      <a:cubicBezTo>
                        <a:pt x="36535" y="39851"/>
                        <a:pt x="37459" y="37815"/>
                        <a:pt x="38105" y="35471"/>
                      </a:cubicBezTo>
                      <a:cubicBezTo>
                        <a:pt x="38752" y="33127"/>
                        <a:pt x="39059" y="30629"/>
                        <a:pt x="39059" y="28007"/>
                      </a:cubicBezTo>
                      <a:lnTo>
                        <a:pt x="39059" y="26927"/>
                      </a:lnTo>
                      <a:cubicBezTo>
                        <a:pt x="39059" y="24305"/>
                        <a:pt x="38752" y="21838"/>
                        <a:pt x="38105" y="19463"/>
                      </a:cubicBezTo>
                      <a:cubicBezTo>
                        <a:pt x="37459" y="17088"/>
                        <a:pt x="36535" y="15021"/>
                        <a:pt x="35274" y="13263"/>
                      </a:cubicBezTo>
                      <a:cubicBezTo>
                        <a:pt x="34012" y="11505"/>
                        <a:pt x="32442" y="10055"/>
                        <a:pt x="30564" y="9007"/>
                      </a:cubicBezTo>
                      <a:cubicBezTo>
                        <a:pt x="28687" y="7958"/>
                        <a:pt x="26471" y="7434"/>
                        <a:pt x="23977" y="7434"/>
                      </a:cubicBezTo>
                      <a:cubicBezTo>
                        <a:pt x="21484" y="7434"/>
                        <a:pt x="19360" y="7958"/>
                        <a:pt x="17483" y="9007"/>
                      </a:cubicBezTo>
                      <a:cubicBezTo>
                        <a:pt x="15605" y="10055"/>
                        <a:pt x="14066" y="11474"/>
                        <a:pt x="12835" y="13263"/>
                      </a:cubicBezTo>
                      <a:cubicBezTo>
                        <a:pt x="11604" y="15052"/>
                        <a:pt x="10650" y="17119"/>
                        <a:pt x="10034" y="19463"/>
                      </a:cubicBezTo>
                      <a:cubicBezTo>
                        <a:pt x="9419" y="21838"/>
                        <a:pt x="9111" y="24305"/>
                        <a:pt x="9111" y="26927"/>
                      </a:cubicBezTo>
                      <a:lnTo>
                        <a:pt x="9111" y="28007"/>
                      </a:lnTo>
                      <a:close/>
                    </a:path>
                  </a:pathLst>
                </a:custGeom>
                <a:grpFill/>
                <a:ln w="3075" cap="flat">
                  <a:noFill/>
                  <a:prstDash val="solid"/>
                  <a:miter/>
                </a:ln>
              </p:spPr>
              <p:txBody>
                <a:bodyPr rtlCol="0" anchor="ctr"/>
                <a:lstStyle/>
                <a:p>
                  <a:endParaRPr lang="en-IS">
                    <a:solidFill>
                      <a:schemeClr val="bg1"/>
                    </a:solidFill>
                  </a:endParaRPr>
                </a:p>
              </p:txBody>
            </p:sp>
            <p:sp>
              <p:nvSpPr>
                <p:cNvPr id="20" name="Freeform 19">
                  <a:extLst>
                    <a:ext uri="{FF2B5EF4-FFF2-40B4-BE49-F238E27FC236}">
                      <a16:creationId xmlns:a16="http://schemas.microsoft.com/office/drawing/2014/main" id="{306BED53-12EA-6C83-D817-C04436157111}"/>
                    </a:ext>
                  </a:extLst>
                </p:cNvPr>
                <p:cNvSpPr/>
                <p:nvPr/>
              </p:nvSpPr>
              <p:spPr>
                <a:xfrm>
                  <a:off x="11533021" y="623651"/>
                  <a:ext cx="73994" cy="53854"/>
                </a:xfrm>
                <a:custGeom>
                  <a:avLst/>
                  <a:gdLst>
                    <a:gd name="connsiteX0" fmla="*/ 8495 w 73994"/>
                    <a:gd name="connsiteY0" fmla="*/ 987 h 53854"/>
                    <a:gd name="connsiteX1" fmla="*/ 8741 w 73994"/>
                    <a:gd name="connsiteY1" fmla="*/ 6847 h 53854"/>
                    <a:gd name="connsiteX2" fmla="*/ 15359 w 73994"/>
                    <a:gd name="connsiteY2" fmla="*/ 1820 h 53854"/>
                    <a:gd name="connsiteX3" fmla="*/ 24408 w 73994"/>
                    <a:gd name="connsiteY3" fmla="*/ 0 h 53854"/>
                    <a:gd name="connsiteX4" fmla="*/ 33458 w 73994"/>
                    <a:gd name="connsiteY4" fmla="*/ 2036 h 53854"/>
                    <a:gd name="connsiteX5" fmla="*/ 39490 w 73994"/>
                    <a:gd name="connsiteY5" fmla="*/ 8513 h 53854"/>
                    <a:gd name="connsiteX6" fmla="*/ 46354 w 73994"/>
                    <a:gd name="connsiteY6" fmla="*/ 2344 h 53854"/>
                    <a:gd name="connsiteX7" fmla="*/ 56327 w 73994"/>
                    <a:gd name="connsiteY7" fmla="*/ 0 h 53854"/>
                    <a:gd name="connsiteX8" fmla="*/ 63837 w 73994"/>
                    <a:gd name="connsiteY8" fmla="*/ 1110 h 53854"/>
                    <a:gd name="connsiteX9" fmla="*/ 69377 w 73994"/>
                    <a:gd name="connsiteY9" fmla="*/ 4565 h 53854"/>
                    <a:gd name="connsiteX10" fmla="*/ 72825 w 73994"/>
                    <a:gd name="connsiteY10" fmla="*/ 10518 h 53854"/>
                    <a:gd name="connsiteX11" fmla="*/ 73994 w 73994"/>
                    <a:gd name="connsiteY11" fmla="*/ 19124 h 53854"/>
                    <a:gd name="connsiteX12" fmla="*/ 73994 w 73994"/>
                    <a:gd name="connsiteY12" fmla="*/ 53854 h 53854"/>
                    <a:gd name="connsiteX13" fmla="*/ 64976 w 73994"/>
                    <a:gd name="connsiteY13" fmla="*/ 53854 h 53854"/>
                    <a:gd name="connsiteX14" fmla="*/ 64976 w 73994"/>
                    <a:gd name="connsiteY14" fmla="*/ 19062 h 53854"/>
                    <a:gd name="connsiteX15" fmla="*/ 64176 w 73994"/>
                    <a:gd name="connsiteY15" fmla="*/ 13541 h 53854"/>
                    <a:gd name="connsiteX16" fmla="*/ 61898 w 73994"/>
                    <a:gd name="connsiteY16" fmla="*/ 10024 h 53854"/>
                    <a:gd name="connsiteX17" fmla="*/ 58327 w 73994"/>
                    <a:gd name="connsiteY17" fmla="*/ 8205 h 53854"/>
                    <a:gd name="connsiteX18" fmla="*/ 53711 w 73994"/>
                    <a:gd name="connsiteY18" fmla="*/ 7680 h 53854"/>
                    <a:gd name="connsiteX19" fmla="*/ 48786 w 73994"/>
                    <a:gd name="connsiteY19" fmla="*/ 8575 h 53854"/>
                    <a:gd name="connsiteX20" fmla="*/ 45092 w 73994"/>
                    <a:gd name="connsiteY20" fmla="*/ 10950 h 53854"/>
                    <a:gd name="connsiteX21" fmla="*/ 42661 w 73994"/>
                    <a:gd name="connsiteY21" fmla="*/ 14466 h 53854"/>
                    <a:gd name="connsiteX22" fmla="*/ 41522 w 73994"/>
                    <a:gd name="connsiteY22" fmla="*/ 18784 h 53854"/>
                    <a:gd name="connsiteX23" fmla="*/ 41522 w 73994"/>
                    <a:gd name="connsiteY23" fmla="*/ 53854 h 53854"/>
                    <a:gd name="connsiteX24" fmla="*/ 32442 w 73994"/>
                    <a:gd name="connsiteY24" fmla="*/ 53854 h 53854"/>
                    <a:gd name="connsiteX25" fmla="*/ 32442 w 73994"/>
                    <a:gd name="connsiteY25" fmla="*/ 19124 h 53854"/>
                    <a:gd name="connsiteX26" fmla="*/ 31642 w 73994"/>
                    <a:gd name="connsiteY26" fmla="*/ 13880 h 53854"/>
                    <a:gd name="connsiteX27" fmla="*/ 29364 w 73994"/>
                    <a:gd name="connsiteY27" fmla="*/ 10333 h 53854"/>
                    <a:gd name="connsiteX28" fmla="*/ 25824 w 73994"/>
                    <a:gd name="connsiteY28" fmla="*/ 8328 h 53854"/>
                    <a:gd name="connsiteX29" fmla="*/ 21176 w 73994"/>
                    <a:gd name="connsiteY29" fmla="*/ 7680 h 53854"/>
                    <a:gd name="connsiteX30" fmla="*/ 13420 w 73994"/>
                    <a:gd name="connsiteY30" fmla="*/ 9778 h 53854"/>
                    <a:gd name="connsiteX31" fmla="*/ 9018 w 73994"/>
                    <a:gd name="connsiteY31" fmla="*/ 15237 h 53854"/>
                    <a:gd name="connsiteX32" fmla="*/ 9018 w 73994"/>
                    <a:gd name="connsiteY32" fmla="*/ 53823 h 53854"/>
                    <a:gd name="connsiteX33" fmla="*/ 0 w 73994"/>
                    <a:gd name="connsiteY33" fmla="*/ 53823 h 53854"/>
                    <a:gd name="connsiteX34" fmla="*/ 0 w 73994"/>
                    <a:gd name="connsiteY34" fmla="*/ 956 h 53854"/>
                    <a:gd name="connsiteX35" fmla="*/ 8526 w 73994"/>
                    <a:gd name="connsiteY35" fmla="*/ 956 h 53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3994" h="53854">
                      <a:moveTo>
                        <a:pt x="8495" y="987"/>
                      </a:moveTo>
                      <a:lnTo>
                        <a:pt x="8741" y="6847"/>
                      </a:lnTo>
                      <a:cubicBezTo>
                        <a:pt x="10557" y="4688"/>
                        <a:pt x="12774" y="3023"/>
                        <a:pt x="15359" y="1820"/>
                      </a:cubicBezTo>
                      <a:cubicBezTo>
                        <a:pt x="17945" y="617"/>
                        <a:pt x="20961" y="0"/>
                        <a:pt x="24408" y="0"/>
                      </a:cubicBezTo>
                      <a:cubicBezTo>
                        <a:pt x="27856" y="0"/>
                        <a:pt x="30841" y="679"/>
                        <a:pt x="33458" y="2036"/>
                      </a:cubicBezTo>
                      <a:cubicBezTo>
                        <a:pt x="36074" y="3393"/>
                        <a:pt x="38074" y="5552"/>
                        <a:pt x="39490" y="8513"/>
                      </a:cubicBezTo>
                      <a:cubicBezTo>
                        <a:pt x="41245" y="5984"/>
                        <a:pt x="43522" y="3917"/>
                        <a:pt x="46354" y="2344"/>
                      </a:cubicBezTo>
                      <a:cubicBezTo>
                        <a:pt x="49186" y="771"/>
                        <a:pt x="52479" y="0"/>
                        <a:pt x="56327" y="0"/>
                      </a:cubicBezTo>
                      <a:cubicBezTo>
                        <a:pt x="59159" y="0"/>
                        <a:pt x="61652" y="370"/>
                        <a:pt x="63837" y="1110"/>
                      </a:cubicBezTo>
                      <a:cubicBezTo>
                        <a:pt x="66022" y="1851"/>
                        <a:pt x="67869" y="2992"/>
                        <a:pt x="69377" y="4565"/>
                      </a:cubicBezTo>
                      <a:cubicBezTo>
                        <a:pt x="70886" y="6138"/>
                        <a:pt x="72024" y="8112"/>
                        <a:pt x="72825" y="10518"/>
                      </a:cubicBezTo>
                      <a:cubicBezTo>
                        <a:pt x="73625" y="12924"/>
                        <a:pt x="73994" y="15792"/>
                        <a:pt x="73994" y="19124"/>
                      </a:cubicBezTo>
                      <a:lnTo>
                        <a:pt x="73994" y="53854"/>
                      </a:lnTo>
                      <a:lnTo>
                        <a:pt x="64976" y="53854"/>
                      </a:lnTo>
                      <a:lnTo>
                        <a:pt x="64976" y="19062"/>
                      </a:lnTo>
                      <a:cubicBezTo>
                        <a:pt x="64976" y="16841"/>
                        <a:pt x="64699" y="15021"/>
                        <a:pt x="64176" y="13541"/>
                      </a:cubicBezTo>
                      <a:cubicBezTo>
                        <a:pt x="63652" y="12060"/>
                        <a:pt x="62883" y="10888"/>
                        <a:pt x="61898" y="10024"/>
                      </a:cubicBezTo>
                      <a:cubicBezTo>
                        <a:pt x="60913" y="9130"/>
                        <a:pt x="59743" y="8544"/>
                        <a:pt x="58327" y="8205"/>
                      </a:cubicBezTo>
                      <a:cubicBezTo>
                        <a:pt x="56912" y="7865"/>
                        <a:pt x="55373" y="7680"/>
                        <a:pt x="53711" y="7680"/>
                      </a:cubicBezTo>
                      <a:cubicBezTo>
                        <a:pt x="51864" y="7680"/>
                        <a:pt x="50202" y="7989"/>
                        <a:pt x="48786" y="8575"/>
                      </a:cubicBezTo>
                      <a:cubicBezTo>
                        <a:pt x="47370" y="9161"/>
                        <a:pt x="46139" y="9963"/>
                        <a:pt x="45092" y="10950"/>
                      </a:cubicBezTo>
                      <a:cubicBezTo>
                        <a:pt x="44076" y="11937"/>
                        <a:pt x="43245" y="13109"/>
                        <a:pt x="42661" y="14466"/>
                      </a:cubicBezTo>
                      <a:cubicBezTo>
                        <a:pt x="42076" y="15823"/>
                        <a:pt x="41676" y="17273"/>
                        <a:pt x="41522" y="18784"/>
                      </a:cubicBezTo>
                      <a:lnTo>
                        <a:pt x="41522" y="53854"/>
                      </a:lnTo>
                      <a:lnTo>
                        <a:pt x="32442" y="53854"/>
                      </a:lnTo>
                      <a:lnTo>
                        <a:pt x="32442" y="19124"/>
                      </a:lnTo>
                      <a:cubicBezTo>
                        <a:pt x="32442" y="17057"/>
                        <a:pt x="32165" y="15330"/>
                        <a:pt x="31642" y="13880"/>
                      </a:cubicBezTo>
                      <a:cubicBezTo>
                        <a:pt x="31118" y="12430"/>
                        <a:pt x="30349" y="11258"/>
                        <a:pt x="29364" y="10333"/>
                      </a:cubicBezTo>
                      <a:cubicBezTo>
                        <a:pt x="28379" y="9408"/>
                        <a:pt x="27209" y="8760"/>
                        <a:pt x="25824" y="8328"/>
                      </a:cubicBezTo>
                      <a:cubicBezTo>
                        <a:pt x="24439" y="7896"/>
                        <a:pt x="22900" y="7680"/>
                        <a:pt x="21176" y="7680"/>
                      </a:cubicBezTo>
                      <a:cubicBezTo>
                        <a:pt x="17945" y="7680"/>
                        <a:pt x="15359" y="8390"/>
                        <a:pt x="13420" y="9778"/>
                      </a:cubicBezTo>
                      <a:cubicBezTo>
                        <a:pt x="11481" y="11166"/>
                        <a:pt x="10003" y="13016"/>
                        <a:pt x="9018" y="15237"/>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sp>
              <p:nvSpPr>
                <p:cNvPr id="21" name="Freeform 20">
                  <a:extLst>
                    <a:ext uri="{FF2B5EF4-FFF2-40B4-BE49-F238E27FC236}">
                      <a16:creationId xmlns:a16="http://schemas.microsoft.com/office/drawing/2014/main" id="{BCE1897F-F787-750B-42B8-C4A8A368BD34}"/>
                    </a:ext>
                  </a:extLst>
                </p:cNvPr>
                <p:cNvSpPr/>
                <p:nvPr/>
              </p:nvSpPr>
              <p:spPr>
                <a:xfrm>
                  <a:off x="11620590" y="623651"/>
                  <a:ext cx="44599" cy="74180"/>
                </a:xfrm>
                <a:custGeom>
                  <a:avLst/>
                  <a:gdLst>
                    <a:gd name="connsiteX0" fmla="*/ 44538 w 44599"/>
                    <a:gd name="connsiteY0" fmla="*/ 28007 h 74180"/>
                    <a:gd name="connsiteX1" fmla="*/ 43184 w 44599"/>
                    <a:gd name="connsiteY1" fmla="*/ 38741 h 74180"/>
                    <a:gd name="connsiteX2" fmla="*/ 39213 w 44599"/>
                    <a:gd name="connsiteY2" fmla="*/ 47254 h 74180"/>
                    <a:gd name="connsiteX3" fmla="*/ 32811 w 44599"/>
                    <a:gd name="connsiteY3" fmla="*/ 52836 h 74180"/>
                    <a:gd name="connsiteX4" fmla="*/ 24131 w 44599"/>
                    <a:gd name="connsiteY4" fmla="*/ 54841 h 74180"/>
                    <a:gd name="connsiteX5" fmla="*/ 15421 w 44599"/>
                    <a:gd name="connsiteY5" fmla="*/ 53268 h 74180"/>
                    <a:gd name="connsiteX6" fmla="*/ 9019 w 44599"/>
                    <a:gd name="connsiteY6" fmla="*/ 48734 h 74180"/>
                    <a:gd name="connsiteX7" fmla="*/ 9019 w 44599"/>
                    <a:gd name="connsiteY7" fmla="*/ 74181 h 74180"/>
                    <a:gd name="connsiteX8" fmla="*/ 0 w 44599"/>
                    <a:gd name="connsiteY8" fmla="*/ 74181 h 74180"/>
                    <a:gd name="connsiteX9" fmla="*/ 0 w 44599"/>
                    <a:gd name="connsiteY9" fmla="*/ 987 h 74180"/>
                    <a:gd name="connsiteX10" fmla="*/ 8249 w 44599"/>
                    <a:gd name="connsiteY10" fmla="*/ 987 h 74180"/>
                    <a:gd name="connsiteX11" fmla="*/ 8680 w 44599"/>
                    <a:gd name="connsiteY11" fmla="*/ 6847 h 74180"/>
                    <a:gd name="connsiteX12" fmla="*/ 15174 w 44599"/>
                    <a:gd name="connsiteY12" fmla="*/ 1758 h 74180"/>
                    <a:gd name="connsiteX13" fmla="*/ 24008 w 44599"/>
                    <a:gd name="connsiteY13" fmla="*/ 0 h 74180"/>
                    <a:gd name="connsiteX14" fmla="*/ 32811 w 44599"/>
                    <a:gd name="connsiteY14" fmla="*/ 1943 h 74180"/>
                    <a:gd name="connsiteX15" fmla="*/ 39275 w 44599"/>
                    <a:gd name="connsiteY15" fmla="*/ 7434 h 74180"/>
                    <a:gd name="connsiteX16" fmla="*/ 43246 w 44599"/>
                    <a:gd name="connsiteY16" fmla="*/ 15947 h 74180"/>
                    <a:gd name="connsiteX17" fmla="*/ 44600 w 44599"/>
                    <a:gd name="connsiteY17" fmla="*/ 26958 h 74180"/>
                    <a:gd name="connsiteX18" fmla="*/ 44600 w 44599"/>
                    <a:gd name="connsiteY18" fmla="*/ 27976 h 74180"/>
                    <a:gd name="connsiteX19" fmla="*/ 35520 w 44599"/>
                    <a:gd name="connsiteY19" fmla="*/ 26989 h 74180"/>
                    <a:gd name="connsiteX20" fmla="*/ 34689 w 44599"/>
                    <a:gd name="connsiteY20" fmla="*/ 19525 h 74180"/>
                    <a:gd name="connsiteX21" fmla="*/ 32103 w 44599"/>
                    <a:gd name="connsiteY21" fmla="*/ 13387 h 74180"/>
                    <a:gd name="connsiteX22" fmla="*/ 27671 w 44599"/>
                    <a:gd name="connsiteY22" fmla="*/ 9222 h 74180"/>
                    <a:gd name="connsiteX23" fmla="*/ 21269 w 44599"/>
                    <a:gd name="connsiteY23" fmla="*/ 7680 h 74180"/>
                    <a:gd name="connsiteX24" fmla="*/ 17114 w 44599"/>
                    <a:gd name="connsiteY24" fmla="*/ 8205 h 74180"/>
                    <a:gd name="connsiteX25" fmla="*/ 13728 w 44599"/>
                    <a:gd name="connsiteY25" fmla="*/ 9716 h 74180"/>
                    <a:gd name="connsiteX26" fmla="*/ 11050 w 44599"/>
                    <a:gd name="connsiteY26" fmla="*/ 12029 h 74180"/>
                    <a:gd name="connsiteX27" fmla="*/ 8988 w 44599"/>
                    <a:gd name="connsiteY27" fmla="*/ 14929 h 74180"/>
                    <a:gd name="connsiteX28" fmla="*/ 8988 w 44599"/>
                    <a:gd name="connsiteY28" fmla="*/ 40190 h 74180"/>
                    <a:gd name="connsiteX29" fmla="*/ 11050 w 44599"/>
                    <a:gd name="connsiteY29" fmla="*/ 43090 h 74180"/>
                    <a:gd name="connsiteX30" fmla="*/ 13728 w 44599"/>
                    <a:gd name="connsiteY30" fmla="*/ 45372 h 74180"/>
                    <a:gd name="connsiteX31" fmla="*/ 17144 w 44599"/>
                    <a:gd name="connsiteY31" fmla="*/ 46853 h 74180"/>
                    <a:gd name="connsiteX32" fmla="*/ 21392 w 44599"/>
                    <a:gd name="connsiteY32" fmla="*/ 47377 h 74180"/>
                    <a:gd name="connsiteX33" fmla="*/ 27702 w 44599"/>
                    <a:gd name="connsiteY33" fmla="*/ 45804 h 74180"/>
                    <a:gd name="connsiteX34" fmla="*/ 32103 w 44599"/>
                    <a:gd name="connsiteY34" fmla="*/ 41609 h 74180"/>
                    <a:gd name="connsiteX35" fmla="*/ 34689 w 44599"/>
                    <a:gd name="connsiteY35" fmla="*/ 35440 h 74180"/>
                    <a:gd name="connsiteX36" fmla="*/ 35520 w 44599"/>
                    <a:gd name="connsiteY36" fmla="*/ 27945 h 74180"/>
                    <a:gd name="connsiteX37" fmla="*/ 35520 w 44599"/>
                    <a:gd name="connsiteY37" fmla="*/ 26927 h 74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4599" h="74180">
                      <a:moveTo>
                        <a:pt x="44538" y="28007"/>
                      </a:moveTo>
                      <a:cubicBezTo>
                        <a:pt x="44538" y="31893"/>
                        <a:pt x="44077" y="35471"/>
                        <a:pt x="43184" y="38741"/>
                      </a:cubicBezTo>
                      <a:cubicBezTo>
                        <a:pt x="42261" y="42010"/>
                        <a:pt x="40937" y="44848"/>
                        <a:pt x="39213" y="47254"/>
                      </a:cubicBezTo>
                      <a:cubicBezTo>
                        <a:pt x="37490" y="49659"/>
                        <a:pt x="35335" y="51510"/>
                        <a:pt x="32811" y="52836"/>
                      </a:cubicBezTo>
                      <a:cubicBezTo>
                        <a:pt x="30287" y="54163"/>
                        <a:pt x="27394" y="54841"/>
                        <a:pt x="24131" y="54841"/>
                      </a:cubicBezTo>
                      <a:cubicBezTo>
                        <a:pt x="20869" y="54841"/>
                        <a:pt x="17914" y="54317"/>
                        <a:pt x="15421" y="53268"/>
                      </a:cubicBezTo>
                      <a:cubicBezTo>
                        <a:pt x="12928" y="52220"/>
                        <a:pt x="10804" y="50708"/>
                        <a:pt x="9019" y="48734"/>
                      </a:cubicBezTo>
                      <a:lnTo>
                        <a:pt x="9019" y="74181"/>
                      </a:lnTo>
                      <a:lnTo>
                        <a:pt x="0" y="74181"/>
                      </a:lnTo>
                      <a:lnTo>
                        <a:pt x="0" y="987"/>
                      </a:lnTo>
                      <a:lnTo>
                        <a:pt x="8249" y="987"/>
                      </a:lnTo>
                      <a:lnTo>
                        <a:pt x="8680" y="6847"/>
                      </a:lnTo>
                      <a:cubicBezTo>
                        <a:pt x="10465" y="4627"/>
                        <a:pt x="12620" y="2930"/>
                        <a:pt x="15174" y="1758"/>
                      </a:cubicBezTo>
                      <a:cubicBezTo>
                        <a:pt x="17729" y="586"/>
                        <a:pt x="20653" y="0"/>
                        <a:pt x="24008" y="0"/>
                      </a:cubicBezTo>
                      <a:cubicBezTo>
                        <a:pt x="27363" y="0"/>
                        <a:pt x="30257" y="648"/>
                        <a:pt x="32811" y="1943"/>
                      </a:cubicBezTo>
                      <a:cubicBezTo>
                        <a:pt x="35366" y="3239"/>
                        <a:pt x="37520" y="5089"/>
                        <a:pt x="39275" y="7434"/>
                      </a:cubicBezTo>
                      <a:cubicBezTo>
                        <a:pt x="41029" y="9778"/>
                        <a:pt x="42353" y="12615"/>
                        <a:pt x="43246" y="15947"/>
                      </a:cubicBezTo>
                      <a:cubicBezTo>
                        <a:pt x="44138" y="19247"/>
                        <a:pt x="44600" y="22917"/>
                        <a:pt x="44600" y="26958"/>
                      </a:cubicBezTo>
                      <a:lnTo>
                        <a:pt x="44600" y="27976"/>
                      </a:lnTo>
                      <a:close/>
                      <a:moveTo>
                        <a:pt x="35520" y="26989"/>
                      </a:moveTo>
                      <a:cubicBezTo>
                        <a:pt x="35520" y="24336"/>
                        <a:pt x="35243" y="21869"/>
                        <a:pt x="34689" y="19525"/>
                      </a:cubicBezTo>
                      <a:cubicBezTo>
                        <a:pt x="34135" y="17211"/>
                        <a:pt x="33273" y="15145"/>
                        <a:pt x="32103" y="13387"/>
                      </a:cubicBezTo>
                      <a:cubicBezTo>
                        <a:pt x="30934" y="11628"/>
                        <a:pt x="29456" y="10240"/>
                        <a:pt x="27671" y="9222"/>
                      </a:cubicBezTo>
                      <a:cubicBezTo>
                        <a:pt x="25886" y="8205"/>
                        <a:pt x="23762" y="7680"/>
                        <a:pt x="21269" y="7680"/>
                      </a:cubicBezTo>
                      <a:cubicBezTo>
                        <a:pt x="19730" y="7680"/>
                        <a:pt x="18345" y="7865"/>
                        <a:pt x="17114" y="8205"/>
                      </a:cubicBezTo>
                      <a:cubicBezTo>
                        <a:pt x="15882" y="8544"/>
                        <a:pt x="14744" y="9068"/>
                        <a:pt x="13728" y="9716"/>
                      </a:cubicBezTo>
                      <a:cubicBezTo>
                        <a:pt x="12712" y="10364"/>
                        <a:pt x="11819" y="11135"/>
                        <a:pt x="11050" y="12029"/>
                      </a:cubicBezTo>
                      <a:cubicBezTo>
                        <a:pt x="10280" y="12924"/>
                        <a:pt x="9573" y="13880"/>
                        <a:pt x="8988" y="14929"/>
                      </a:cubicBezTo>
                      <a:lnTo>
                        <a:pt x="8988" y="40190"/>
                      </a:lnTo>
                      <a:cubicBezTo>
                        <a:pt x="9573" y="41239"/>
                        <a:pt x="10250" y="42195"/>
                        <a:pt x="11050" y="43090"/>
                      </a:cubicBezTo>
                      <a:cubicBezTo>
                        <a:pt x="11850" y="43984"/>
                        <a:pt x="12712" y="44755"/>
                        <a:pt x="13728" y="45372"/>
                      </a:cubicBezTo>
                      <a:cubicBezTo>
                        <a:pt x="14744" y="46020"/>
                        <a:pt x="15882" y="46513"/>
                        <a:pt x="17144" y="46853"/>
                      </a:cubicBezTo>
                      <a:cubicBezTo>
                        <a:pt x="18406" y="47192"/>
                        <a:pt x="19822" y="47377"/>
                        <a:pt x="21392" y="47377"/>
                      </a:cubicBezTo>
                      <a:cubicBezTo>
                        <a:pt x="23824" y="47377"/>
                        <a:pt x="25947" y="46853"/>
                        <a:pt x="27702" y="45804"/>
                      </a:cubicBezTo>
                      <a:cubicBezTo>
                        <a:pt x="29487" y="44755"/>
                        <a:pt x="30934" y="43367"/>
                        <a:pt x="32103" y="41609"/>
                      </a:cubicBezTo>
                      <a:cubicBezTo>
                        <a:pt x="33273" y="39851"/>
                        <a:pt x="34135" y="37784"/>
                        <a:pt x="34689" y="35440"/>
                      </a:cubicBezTo>
                      <a:cubicBezTo>
                        <a:pt x="35243" y="33065"/>
                        <a:pt x="35520" y="30567"/>
                        <a:pt x="35520" y="27945"/>
                      </a:cubicBezTo>
                      <a:lnTo>
                        <a:pt x="35520" y="26927"/>
                      </a:lnTo>
                      <a:close/>
                    </a:path>
                  </a:pathLst>
                </a:custGeom>
                <a:grpFill/>
                <a:ln w="3075" cap="flat">
                  <a:noFill/>
                  <a:prstDash val="solid"/>
                  <a:miter/>
                </a:ln>
              </p:spPr>
              <p:txBody>
                <a:bodyPr rtlCol="0" anchor="ctr"/>
                <a:lstStyle/>
                <a:p>
                  <a:endParaRPr lang="en-IS">
                    <a:solidFill>
                      <a:schemeClr val="bg1"/>
                    </a:solidFill>
                  </a:endParaRPr>
                </a:p>
              </p:txBody>
            </p:sp>
            <p:sp>
              <p:nvSpPr>
                <p:cNvPr id="22" name="Freeform 21">
                  <a:extLst>
                    <a:ext uri="{FF2B5EF4-FFF2-40B4-BE49-F238E27FC236}">
                      <a16:creationId xmlns:a16="http://schemas.microsoft.com/office/drawing/2014/main" id="{CC549AEE-3EF3-D4B1-C788-1F9E8361BBB4}"/>
                    </a:ext>
                  </a:extLst>
                </p:cNvPr>
                <p:cNvSpPr/>
                <p:nvPr/>
              </p:nvSpPr>
              <p:spPr>
                <a:xfrm>
                  <a:off x="11675162" y="623621"/>
                  <a:ext cx="43491" cy="54872"/>
                </a:xfrm>
                <a:custGeom>
                  <a:avLst/>
                  <a:gdLst>
                    <a:gd name="connsiteX0" fmla="*/ 34012 w 43491"/>
                    <a:gd name="connsiteY0" fmla="*/ 53885 h 54872"/>
                    <a:gd name="connsiteX1" fmla="*/ 33242 w 43491"/>
                    <a:gd name="connsiteY1" fmla="*/ 51418 h 54872"/>
                    <a:gd name="connsiteX2" fmla="*/ 32750 w 43491"/>
                    <a:gd name="connsiteY2" fmla="*/ 48302 h 54872"/>
                    <a:gd name="connsiteX3" fmla="*/ 29887 w 43491"/>
                    <a:gd name="connsiteY3" fmla="*/ 50832 h 54872"/>
                    <a:gd name="connsiteX4" fmla="*/ 26440 w 43491"/>
                    <a:gd name="connsiteY4" fmla="*/ 52929 h 54872"/>
                    <a:gd name="connsiteX5" fmla="*/ 22377 w 43491"/>
                    <a:gd name="connsiteY5" fmla="*/ 54348 h 54872"/>
                    <a:gd name="connsiteX6" fmla="*/ 17760 w 43491"/>
                    <a:gd name="connsiteY6" fmla="*/ 54872 h 54872"/>
                    <a:gd name="connsiteX7" fmla="*/ 10434 w 43491"/>
                    <a:gd name="connsiteY7" fmla="*/ 53638 h 54872"/>
                    <a:gd name="connsiteX8" fmla="*/ 4832 w 43491"/>
                    <a:gd name="connsiteY8" fmla="*/ 50307 h 54872"/>
                    <a:gd name="connsiteX9" fmla="*/ 1262 w 43491"/>
                    <a:gd name="connsiteY9" fmla="*/ 45341 h 54872"/>
                    <a:gd name="connsiteX10" fmla="*/ 0 w 43491"/>
                    <a:gd name="connsiteY10" fmla="*/ 39203 h 54872"/>
                    <a:gd name="connsiteX11" fmla="*/ 1662 w 43491"/>
                    <a:gd name="connsiteY11" fmla="*/ 31708 h 54872"/>
                    <a:gd name="connsiteX12" fmla="*/ 6402 w 43491"/>
                    <a:gd name="connsiteY12" fmla="*/ 26249 h 54872"/>
                    <a:gd name="connsiteX13" fmla="*/ 13882 w 43491"/>
                    <a:gd name="connsiteY13" fmla="*/ 22917 h 54872"/>
                    <a:gd name="connsiteX14" fmla="*/ 23670 w 43491"/>
                    <a:gd name="connsiteY14" fmla="*/ 21807 h 54872"/>
                    <a:gd name="connsiteX15" fmla="*/ 32627 w 43491"/>
                    <a:gd name="connsiteY15" fmla="*/ 21807 h 54872"/>
                    <a:gd name="connsiteX16" fmla="*/ 32627 w 43491"/>
                    <a:gd name="connsiteY16" fmla="*/ 17643 h 54872"/>
                    <a:gd name="connsiteX17" fmla="*/ 29795 w 43491"/>
                    <a:gd name="connsiteY17" fmla="*/ 10086 h 54872"/>
                    <a:gd name="connsiteX18" fmla="*/ 21453 w 43491"/>
                    <a:gd name="connsiteY18" fmla="*/ 7279 h 54872"/>
                    <a:gd name="connsiteX19" fmla="*/ 16837 w 43491"/>
                    <a:gd name="connsiteY19" fmla="*/ 7958 h 54872"/>
                    <a:gd name="connsiteX20" fmla="*/ 13266 w 43491"/>
                    <a:gd name="connsiteY20" fmla="*/ 9778 h 54872"/>
                    <a:gd name="connsiteX21" fmla="*/ 10958 w 43491"/>
                    <a:gd name="connsiteY21" fmla="*/ 12430 h 54872"/>
                    <a:gd name="connsiteX22" fmla="*/ 10127 w 43491"/>
                    <a:gd name="connsiteY22" fmla="*/ 15607 h 54872"/>
                    <a:gd name="connsiteX23" fmla="*/ 1046 w 43491"/>
                    <a:gd name="connsiteY23" fmla="*/ 15607 h 54872"/>
                    <a:gd name="connsiteX24" fmla="*/ 2524 w 43491"/>
                    <a:gd name="connsiteY24" fmla="*/ 9994 h 54872"/>
                    <a:gd name="connsiteX25" fmla="*/ 6741 w 43491"/>
                    <a:gd name="connsiteY25" fmla="*/ 4997 h 54872"/>
                    <a:gd name="connsiteX26" fmla="*/ 13358 w 43491"/>
                    <a:gd name="connsiteY26" fmla="*/ 1388 h 54872"/>
                    <a:gd name="connsiteX27" fmla="*/ 22007 w 43491"/>
                    <a:gd name="connsiteY27" fmla="*/ 0 h 54872"/>
                    <a:gd name="connsiteX28" fmla="*/ 29918 w 43491"/>
                    <a:gd name="connsiteY28" fmla="*/ 1110 h 54872"/>
                    <a:gd name="connsiteX29" fmla="*/ 36135 w 43491"/>
                    <a:gd name="connsiteY29" fmla="*/ 4442 h 54872"/>
                    <a:gd name="connsiteX30" fmla="*/ 40167 w 43491"/>
                    <a:gd name="connsiteY30" fmla="*/ 9994 h 54872"/>
                    <a:gd name="connsiteX31" fmla="*/ 41645 w 43491"/>
                    <a:gd name="connsiteY31" fmla="*/ 17766 h 54872"/>
                    <a:gd name="connsiteX32" fmla="*/ 41645 w 43491"/>
                    <a:gd name="connsiteY32" fmla="*/ 42349 h 54872"/>
                    <a:gd name="connsiteX33" fmla="*/ 42107 w 43491"/>
                    <a:gd name="connsiteY33" fmla="*/ 47994 h 54872"/>
                    <a:gd name="connsiteX34" fmla="*/ 43492 w 43491"/>
                    <a:gd name="connsiteY34" fmla="*/ 53114 h 54872"/>
                    <a:gd name="connsiteX35" fmla="*/ 43492 w 43491"/>
                    <a:gd name="connsiteY35" fmla="*/ 53885 h 54872"/>
                    <a:gd name="connsiteX36" fmla="*/ 34042 w 43491"/>
                    <a:gd name="connsiteY36" fmla="*/ 53885 h 54872"/>
                    <a:gd name="connsiteX37" fmla="*/ 19053 w 43491"/>
                    <a:gd name="connsiteY37" fmla="*/ 47007 h 54872"/>
                    <a:gd name="connsiteX38" fmla="*/ 23639 w 43491"/>
                    <a:gd name="connsiteY38" fmla="*/ 46328 h 54872"/>
                    <a:gd name="connsiteX39" fmla="*/ 27548 w 43491"/>
                    <a:gd name="connsiteY39" fmla="*/ 44539 h 54872"/>
                    <a:gd name="connsiteX40" fmla="*/ 30595 w 43491"/>
                    <a:gd name="connsiteY40" fmla="*/ 42010 h 54872"/>
                    <a:gd name="connsiteX41" fmla="*/ 32627 w 43491"/>
                    <a:gd name="connsiteY41" fmla="*/ 39080 h 54872"/>
                    <a:gd name="connsiteX42" fmla="*/ 32627 w 43491"/>
                    <a:gd name="connsiteY42" fmla="*/ 28223 h 54872"/>
                    <a:gd name="connsiteX43" fmla="*/ 25116 w 43491"/>
                    <a:gd name="connsiteY43" fmla="*/ 28223 h 54872"/>
                    <a:gd name="connsiteX44" fmla="*/ 13174 w 43491"/>
                    <a:gd name="connsiteY44" fmla="*/ 30628 h 54872"/>
                    <a:gd name="connsiteX45" fmla="*/ 8988 w 43491"/>
                    <a:gd name="connsiteY45" fmla="*/ 37939 h 54872"/>
                    <a:gd name="connsiteX46" fmla="*/ 9634 w 43491"/>
                    <a:gd name="connsiteY46" fmla="*/ 41517 h 54872"/>
                    <a:gd name="connsiteX47" fmla="*/ 11573 w 43491"/>
                    <a:gd name="connsiteY47" fmla="*/ 44385 h 54872"/>
                    <a:gd name="connsiteX48" fmla="*/ 14744 w 43491"/>
                    <a:gd name="connsiteY48" fmla="*/ 46297 h 54872"/>
                    <a:gd name="connsiteX49" fmla="*/ 19114 w 43491"/>
                    <a:gd name="connsiteY49" fmla="*/ 47007 h 5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43491" h="54872">
                      <a:moveTo>
                        <a:pt x="34012" y="53885"/>
                      </a:moveTo>
                      <a:cubicBezTo>
                        <a:pt x="33673" y="53237"/>
                        <a:pt x="33427" y="52405"/>
                        <a:pt x="33242" y="51418"/>
                      </a:cubicBezTo>
                      <a:cubicBezTo>
                        <a:pt x="33057" y="50431"/>
                        <a:pt x="32873" y="49382"/>
                        <a:pt x="32750" y="48302"/>
                      </a:cubicBezTo>
                      <a:cubicBezTo>
                        <a:pt x="31919" y="49197"/>
                        <a:pt x="30964" y="50030"/>
                        <a:pt x="29887" y="50832"/>
                      </a:cubicBezTo>
                      <a:cubicBezTo>
                        <a:pt x="28810" y="51634"/>
                        <a:pt x="27671" y="52343"/>
                        <a:pt x="26440" y="52929"/>
                      </a:cubicBezTo>
                      <a:cubicBezTo>
                        <a:pt x="25209" y="53515"/>
                        <a:pt x="23823" y="54009"/>
                        <a:pt x="22377" y="54348"/>
                      </a:cubicBezTo>
                      <a:cubicBezTo>
                        <a:pt x="20899" y="54687"/>
                        <a:pt x="19360" y="54872"/>
                        <a:pt x="17760" y="54872"/>
                      </a:cubicBezTo>
                      <a:cubicBezTo>
                        <a:pt x="15051" y="54872"/>
                        <a:pt x="12620" y="54471"/>
                        <a:pt x="10434" y="53638"/>
                      </a:cubicBezTo>
                      <a:cubicBezTo>
                        <a:pt x="8249" y="52806"/>
                        <a:pt x="6371" y="51726"/>
                        <a:pt x="4832" y="50307"/>
                      </a:cubicBezTo>
                      <a:cubicBezTo>
                        <a:pt x="3293" y="48888"/>
                        <a:pt x="2093" y="47254"/>
                        <a:pt x="1262" y="45341"/>
                      </a:cubicBezTo>
                      <a:cubicBezTo>
                        <a:pt x="431" y="43429"/>
                        <a:pt x="0" y="41393"/>
                        <a:pt x="0" y="39203"/>
                      </a:cubicBezTo>
                      <a:cubicBezTo>
                        <a:pt x="0" y="36366"/>
                        <a:pt x="554" y="33867"/>
                        <a:pt x="1662" y="31708"/>
                      </a:cubicBezTo>
                      <a:cubicBezTo>
                        <a:pt x="2770" y="29549"/>
                        <a:pt x="4340" y="27729"/>
                        <a:pt x="6402" y="26249"/>
                      </a:cubicBezTo>
                      <a:cubicBezTo>
                        <a:pt x="8464" y="24768"/>
                        <a:pt x="10958" y="23688"/>
                        <a:pt x="13882" y="22917"/>
                      </a:cubicBezTo>
                      <a:cubicBezTo>
                        <a:pt x="16806" y="22146"/>
                        <a:pt x="20068" y="21807"/>
                        <a:pt x="23670" y="21807"/>
                      </a:cubicBezTo>
                      <a:lnTo>
                        <a:pt x="32627" y="21807"/>
                      </a:lnTo>
                      <a:lnTo>
                        <a:pt x="32627" y="17643"/>
                      </a:lnTo>
                      <a:cubicBezTo>
                        <a:pt x="32627" y="14497"/>
                        <a:pt x="31672" y="11968"/>
                        <a:pt x="29795" y="10086"/>
                      </a:cubicBezTo>
                      <a:cubicBezTo>
                        <a:pt x="27917" y="8205"/>
                        <a:pt x="25116" y="7279"/>
                        <a:pt x="21453" y="7279"/>
                      </a:cubicBezTo>
                      <a:cubicBezTo>
                        <a:pt x="19761" y="7279"/>
                        <a:pt x="18222" y="7495"/>
                        <a:pt x="16837" y="7958"/>
                      </a:cubicBezTo>
                      <a:cubicBezTo>
                        <a:pt x="15451" y="8421"/>
                        <a:pt x="14251" y="9037"/>
                        <a:pt x="13266" y="9778"/>
                      </a:cubicBezTo>
                      <a:cubicBezTo>
                        <a:pt x="12281" y="10518"/>
                        <a:pt x="11512" y="11443"/>
                        <a:pt x="10958" y="12430"/>
                      </a:cubicBezTo>
                      <a:cubicBezTo>
                        <a:pt x="10404" y="13417"/>
                        <a:pt x="10127" y="14497"/>
                        <a:pt x="10127" y="15607"/>
                      </a:cubicBezTo>
                      <a:lnTo>
                        <a:pt x="1046" y="15607"/>
                      </a:lnTo>
                      <a:cubicBezTo>
                        <a:pt x="1046" y="13726"/>
                        <a:pt x="1539" y="11844"/>
                        <a:pt x="2524" y="9994"/>
                      </a:cubicBezTo>
                      <a:cubicBezTo>
                        <a:pt x="3509" y="8143"/>
                        <a:pt x="4925" y="6477"/>
                        <a:pt x="6741" y="4997"/>
                      </a:cubicBezTo>
                      <a:cubicBezTo>
                        <a:pt x="8557" y="3516"/>
                        <a:pt x="10773" y="2313"/>
                        <a:pt x="13358" y="1388"/>
                      </a:cubicBezTo>
                      <a:cubicBezTo>
                        <a:pt x="15944" y="463"/>
                        <a:pt x="18837" y="0"/>
                        <a:pt x="22007" y="0"/>
                      </a:cubicBezTo>
                      <a:cubicBezTo>
                        <a:pt x="24870" y="0"/>
                        <a:pt x="27517" y="370"/>
                        <a:pt x="29918" y="1110"/>
                      </a:cubicBezTo>
                      <a:cubicBezTo>
                        <a:pt x="32350" y="1851"/>
                        <a:pt x="34412" y="2961"/>
                        <a:pt x="36135" y="4442"/>
                      </a:cubicBezTo>
                      <a:cubicBezTo>
                        <a:pt x="37859" y="5922"/>
                        <a:pt x="39213" y="7773"/>
                        <a:pt x="40167" y="9994"/>
                      </a:cubicBezTo>
                      <a:cubicBezTo>
                        <a:pt x="41122" y="12214"/>
                        <a:pt x="41645" y="14805"/>
                        <a:pt x="41645" y="17766"/>
                      </a:cubicBezTo>
                      <a:lnTo>
                        <a:pt x="41645" y="42349"/>
                      </a:lnTo>
                      <a:cubicBezTo>
                        <a:pt x="41645" y="44138"/>
                        <a:pt x="41799" y="46020"/>
                        <a:pt x="42107" y="47994"/>
                      </a:cubicBezTo>
                      <a:cubicBezTo>
                        <a:pt x="42414" y="49968"/>
                        <a:pt x="42876" y="51664"/>
                        <a:pt x="43492" y="53114"/>
                      </a:cubicBezTo>
                      <a:lnTo>
                        <a:pt x="43492" y="53885"/>
                      </a:lnTo>
                      <a:lnTo>
                        <a:pt x="34042" y="53885"/>
                      </a:lnTo>
                      <a:close/>
                      <a:moveTo>
                        <a:pt x="19053" y="47007"/>
                      </a:moveTo>
                      <a:cubicBezTo>
                        <a:pt x="20684" y="47007"/>
                        <a:pt x="22192" y="46791"/>
                        <a:pt x="23639" y="46328"/>
                      </a:cubicBezTo>
                      <a:cubicBezTo>
                        <a:pt x="25055" y="45866"/>
                        <a:pt x="26378" y="45280"/>
                        <a:pt x="27548" y="44539"/>
                      </a:cubicBezTo>
                      <a:cubicBezTo>
                        <a:pt x="28717" y="43799"/>
                        <a:pt x="29733" y="42966"/>
                        <a:pt x="30595" y="42010"/>
                      </a:cubicBezTo>
                      <a:cubicBezTo>
                        <a:pt x="31457" y="41054"/>
                        <a:pt x="32134" y="40098"/>
                        <a:pt x="32627" y="39080"/>
                      </a:cubicBezTo>
                      <a:lnTo>
                        <a:pt x="32627" y="28223"/>
                      </a:lnTo>
                      <a:lnTo>
                        <a:pt x="25116" y="28223"/>
                      </a:lnTo>
                      <a:cubicBezTo>
                        <a:pt x="19945" y="28223"/>
                        <a:pt x="15975" y="29025"/>
                        <a:pt x="13174" y="30628"/>
                      </a:cubicBezTo>
                      <a:cubicBezTo>
                        <a:pt x="10373" y="32232"/>
                        <a:pt x="8988" y="34669"/>
                        <a:pt x="8988" y="37939"/>
                      </a:cubicBezTo>
                      <a:cubicBezTo>
                        <a:pt x="8988" y="39203"/>
                        <a:pt x="9203" y="40406"/>
                        <a:pt x="9634" y="41517"/>
                      </a:cubicBezTo>
                      <a:cubicBezTo>
                        <a:pt x="10065" y="42627"/>
                        <a:pt x="10711" y="43583"/>
                        <a:pt x="11573" y="44385"/>
                      </a:cubicBezTo>
                      <a:cubicBezTo>
                        <a:pt x="12435" y="45187"/>
                        <a:pt x="13482" y="45804"/>
                        <a:pt x="14744" y="46297"/>
                      </a:cubicBezTo>
                      <a:cubicBezTo>
                        <a:pt x="16005" y="46791"/>
                        <a:pt x="17452" y="47007"/>
                        <a:pt x="19114" y="47007"/>
                      </a:cubicBezTo>
                      <a:close/>
                    </a:path>
                  </a:pathLst>
                </a:custGeom>
                <a:grpFill/>
                <a:ln w="3075" cap="flat">
                  <a:noFill/>
                  <a:prstDash val="solid"/>
                  <a:miter/>
                </a:ln>
              </p:spPr>
              <p:txBody>
                <a:bodyPr rtlCol="0" anchor="ctr"/>
                <a:lstStyle/>
                <a:p>
                  <a:endParaRPr lang="en-IS">
                    <a:solidFill>
                      <a:schemeClr val="bg1"/>
                    </a:solidFill>
                  </a:endParaRPr>
                </a:p>
              </p:txBody>
            </p:sp>
            <p:sp>
              <p:nvSpPr>
                <p:cNvPr id="23" name="Freeform 22">
                  <a:extLst>
                    <a:ext uri="{FF2B5EF4-FFF2-40B4-BE49-F238E27FC236}">
                      <a16:creationId xmlns:a16="http://schemas.microsoft.com/office/drawing/2014/main" id="{9B1F27E7-E197-8A3D-6465-14C4D22C0FE1}"/>
                    </a:ext>
                  </a:extLst>
                </p:cNvPr>
                <p:cNvSpPr/>
                <p:nvPr/>
              </p:nvSpPr>
              <p:spPr>
                <a:xfrm>
                  <a:off x="11730935" y="623651"/>
                  <a:ext cx="41491" cy="53823"/>
                </a:xfrm>
                <a:custGeom>
                  <a:avLst/>
                  <a:gdLst>
                    <a:gd name="connsiteX0" fmla="*/ 8495 w 41491"/>
                    <a:gd name="connsiteY0" fmla="*/ 987 h 53823"/>
                    <a:gd name="connsiteX1" fmla="*/ 8803 w 41491"/>
                    <a:gd name="connsiteY1" fmla="*/ 7619 h 53823"/>
                    <a:gd name="connsiteX2" fmla="*/ 15636 w 41491"/>
                    <a:gd name="connsiteY2" fmla="*/ 2036 h 53823"/>
                    <a:gd name="connsiteX3" fmla="*/ 24593 w 41491"/>
                    <a:gd name="connsiteY3" fmla="*/ 0 h 53823"/>
                    <a:gd name="connsiteX4" fmla="*/ 31580 w 41491"/>
                    <a:gd name="connsiteY4" fmla="*/ 1049 h 53823"/>
                    <a:gd name="connsiteX5" fmla="*/ 36905 w 41491"/>
                    <a:gd name="connsiteY5" fmla="*/ 4411 h 53823"/>
                    <a:gd name="connsiteX6" fmla="*/ 40291 w 41491"/>
                    <a:gd name="connsiteY6" fmla="*/ 10364 h 53823"/>
                    <a:gd name="connsiteX7" fmla="*/ 41491 w 41491"/>
                    <a:gd name="connsiteY7" fmla="*/ 19185 h 53823"/>
                    <a:gd name="connsiteX8" fmla="*/ 41491 w 41491"/>
                    <a:gd name="connsiteY8" fmla="*/ 53823 h 53823"/>
                    <a:gd name="connsiteX9" fmla="*/ 32473 w 41491"/>
                    <a:gd name="connsiteY9" fmla="*/ 53823 h 53823"/>
                    <a:gd name="connsiteX10" fmla="*/ 32473 w 41491"/>
                    <a:gd name="connsiteY10" fmla="*/ 19093 h 53823"/>
                    <a:gd name="connsiteX11" fmla="*/ 31795 w 41491"/>
                    <a:gd name="connsiteY11" fmla="*/ 13849 h 53823"/>
                    <a:gd name="connsiteX12" fmla="*/ 29764 w 41491"/>
                    <a:gd name="connsiteY12" fmla="*/ 10302 h 53823"/>
                    <a:gd name="connsiteX13" fmla="*/ 26440 w 41491"/>
                    <a:gd name="connsiteY13" fmla="*/ 8297 h 53823"/>
                    <a:gd name="connsiteX14" fmla="*/ 21884 w 41491"/>
                    <a:gd name="connsiteY14" fmla="*/ 7649 h 53823"/>
                    <a:gd name="connsiteX15" fmla="*/ 14189 w 41491"/>
                    <a:gd name="connsiteY15" fmla="*/ 9994 h 53823"/>
                    <a:gd name="connsiteX16" fmla="*/ 9018 w 41491"/>
                    <a:gd name="connsiteY16" fmla="*/ 16162 h 53823"/>
                    <a:gd name="connsiteX17" fmla="*/ 9018 w 41491"/>
                    <a:gd name="connsiteY17" fmla="*/ 53823 h 53823"/>
                    <a:gd name="connsiteX18" fmla="*/ 0 w 41491"/>
                    <a:gd name="connsiteY18" fmla="*/ 53823 h 53823"/>
                    <a:gd name="connsiteX19" fmla="*/ 0 w 41491"/>
                    <a:gd name="connsiteY19" fmla="*/ 956 h 53823"/>
                    <a:gd name="connsiteX20" fmla="*/ 8526 w 41491"/>
                    <a:gd name="connsiteY20" fmla="*/ 956 h 53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491" h="53823">
                      <a:moveTo>
                        <a:pt x="8495" y="987"/>
                      </a:moveTo>
                      <a:lnTo>
                        <a:pt x="8803" y="7619"/>
                      </a:lnTo>
                      <a:cubicBezTo>
                        <a:pt x="10681" y="5244"/>
                        <a:pt x="12958" y="3362"/>
                        <a:pt x="15636" y="2036"/>
                      </a:cubicBezTo>
                      <a:cubicBezTo>
                        <a:pt x="18314" y="679"/>
                        <a:pt x="21300" y="0"/>
                        <a:pt x="24593" y="0"/>
                      </a:cubicBezTo>
                      <a:cubicBezTo>
                        <a:pt x="27148" y="0"/>
                        <a:pt x="29487" y="339"/>
                        <a:pt x="31580" y="1049"/>
                      </a:cubicBezTo>
                      <a:cubicBezTo>
                        <a:pt x="33673" y="1758"/>
                        <a:pt x="35427" y="2869"/>
                        <a:pt x="36905" y="4411"/>
                      </a:cubicBezTo>
                      <a:cubicBezTo>
                        <a:pt x="38382" y="5953"/>
                        <a:pt x="39490" y="7958"/>
                        <a:pt x="40291" y="10364"/>
                      </a:cubicBezTo>
                      <a:cubicBezTo>
                        <a:pt x="41091" y="12770"/>
                        <a:pt x="41491" y="15731"/>
                        <a:pt x="41491" y="19185"/>
                      </a:cubicBezTo>
                      <a:lnTo>
                        <a:pt x="41491" y="53823"/>
                      </a:lnTo>
                      <a:lnTo>
                        <a:pt x="32473" y="53823"/>
                      </a:lnTo>
                      <a:lnTo>
                        <a:pt x="32473" y="19093"/>
                      </a:lnTo>
                      <a:cubicBezTo>
                        <a:pt x="32473" y="17026"/>
                        <a:pt x="32257" y="15299"/>
                        <a:pt x="31795" y="13849"/>
                      </a:cubicBezTo>
                      <a:cubicBezTo>
                        <a:pt x="31334" y="12399"/>
                        <a:pt x="30657" y="11227"/>
                        <a:pt x="29764" y="10302"/>
                      </a:cubicBezTo>
                      <a:cubicBezTo>
                        <a:pt x="28871" y="9377"/>
                        <a:pt x="27763" y="8729"/>
                        <a:pt x="26440" y="8297"/>
                      </a:cubicBezTo>
                      <a:cubicBezTo>
                        <a:pt x="25116" y="7865"/>
                        <a:pt x="23608" y="7649"/>
                        <a:pt x="21884" y="7649"/>
                      </a:cubicBezTo>
                      <a:cubicBezTo>
                        <a:pt x="18960" y="7649"/>
                        <a:pt x="16375" y="8421"/>
                        <a:pt x="14189" y="9994"/>
                      </a:cubicBezTo>
                      <a:cubicBezTo>
                        <a:pt x="12004" y="11567"/>
                        <a:pt x="10250" y="13602"/>
                        <a:pt x="9018" y="16162"/>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grpSp>
              <p:nvGrpSpPr>
                <p:cNvPr id="24" name="Graphic 1">
                  <a:extLst>
                    <a:ext uri="{FF2B5EF4-FFF2-40B4-BE49-F238E27FC236}">
                      <a16:creationId xmlns:a16="http://schemas.microsoft.com/office/drawing/2014/main" id="{D08A2009-5621-6BD8-1B98-30C51825C84D}"/>
                    </a:ext>
                  </a:extLst>
                </p:cNvPr>
                <p:cNvGrpSpPr/>
                <p:nvPr/>
              </p:nvGrpSpPr>
              <p:grpSpPr>
                <a:xfrm>
                  <a:off x="10977294" y="623621"/>
                  <a:ext cx="97294" cy="54872"/>
                  <a:chOff x="10977294" y="623621"/>
                  <a:chExt cx="97294" cy="54872"/>
                </a:xfrm>
                <a:grpFill/>
              </p:grpSpPr>
              <p:sp>
                <p:nvSpPr>
                  <p:cNvPr id="26" name="Freeform 25">
                    <a:extLst>
                      <a:ext uri="{FF2B5EF4-FFF2-40B4-BE49-F238E27FC236}">
                        <a16:creationId xmlns:a16="http://schemas.microsoft.com/office/drawing/2014/main" id="{AC4BBB93-94AF-C90F-2F03-CA4CCFAC96B3}"/>
                      </a:ext>
                    </a:extLst>
                  </p:cNvPr>
                  <p:cNvSpPr/>
                  <p:nvPr/>
                </p:nvSpPr>
                <p:spPr>
                  <a:xfrm>
                    <a:off x="10977294" y="623621"/>
                    <a:ext cx="43491" cy="54872"/>
                  </a:xfrm>
                  <a:custGeom>
                    <a:avLst/>
                    <a:gdLst>
                      <a:gd name="connsiteX0" fmla="*/ 34012 w 43491"/>
                      <a:gd name="connsiteY0" fmla="*/ 53885 h 54872"/>
                      <a:gd name="connsiteX1" fmla="*/ 33242 w 43491"/>
                      <a:gd name="connsiteY1" fmla="*/ 51418 h 54872"/>
                      <a:gd name="connsiteX2" fmla="*/ 32750 w 43491"/>
                      <a:gd name="connsiteY2" fmla="*/ 48302 h 54872"/>
                      <a:gd name="connsiteX3" fmla="*/ 29887 w 43491"/>
                      <a:gd name="connsiteY3" fmla="*/ 50832 h 54872"/>
                      <a:gd name="connsiteX4" fmla="*/ 26440 w 43491"/>
                      <a:gd name="connsiteY4" fmla="*/ 52929 h 54872"/>
                      <a:gd name="connsiteX5" fmla="*/ 22377 w 43491"/>
                      <a:gd name="connsiteY5" fmla="*/ 54348 h 54872"/>
                      <a:gd name="connsiteX6" fmla="*/ 17760 w 43491"/>
                      <a:gd name="connsiteY6" fmla="*/ 54872 h 54872"/>
                      <a:gd name="connsiteX7" fmla="*/ 10434 w 43491"/>
                      <a:gd name="connsiteY7" fmla="*/ 53638 h 54872"/>
                      <a:gd name="connsiteX8" fmla="*/ 4832 w 43491"/>
                      <a:gd name="connsiteY8" fmla="*/ 50307 h 54872"/>
                      <a:gd name="connsiteX9" fmla="*/ 1262 w 43491"/>
                      <a:gd name="connsiteY9" fmla="*/ 45341 h 54872"/>
                      <a:gd name="connsiteX10" fmla="*/ 0 w 43491"/>
                      <a:gd name="connsiteY10" fmla="*/ 39203 h 54872"/>
                      <a:gd name="connsiteX11" fmla="*/ 1662 w 43491"/>
                      <a:gd name="connsiteY11" fmla="*/ 31708 h 54872"/>
                      <a:gd name="connsiteX12" fmla="*/ 6402 w 43491"/>
                      <a:gd name="connsiteY12" fmla="*/ 26249 h 54872"/>
                      <a:gd name="connsiteX13" fmla="*/ 13882 w 43491"/>
                      <a:gd name="connsiteY13" fmla="*/ 22917 h 54872"/>
                      <a:gd name="connsiteX14" fmla="*/ 23670 w 43491"/>
                      <a:gd name="connsiteY14" fmla="*/ 21807 h 54872"/>
                      <a:gd name="connsiteX15" fmla="*/ 32626 w 43491"/>
                      <a:gd name="connsiteY15" fmla="*/ 21807 h 54872"/>
                      <a:gd name="connsiteX16" fmla="*/ 32626 w 43491"/>
                      <a:gd name="connsiteY16" fmla="*/ 17643 h 54872"/>
                      <a:gd name="connsiteX17" fmla="*/ 29795 w 43491"/>
                      <a:gd name="connsiteY17" fmla="*/ 10086 h 54872"/>
                      <a:gd name="connsiteX18" fmla="*/ 21453 w 43491"/>
                      <a:gd name="connsiteY18" fmla="*/ 7279 h 54872"/>
                      <a:gd name="connsiteX19" fmla="*/ 16836 w 43491"/>
                      <a:gd name="connsiteY19" fmla="*/ 7958 h 54872"/>
                      <a:gd name="connsiteX20" fmla="*/ 13266 w 43491"/>
                      <a:gd name="connsiteY20" fmla="*/ 9778 h 54872"/>
                      <a:gd name="connsiteX21" fmla="*/ 10958 w 43491"/>
                      <a:gd name="connsiteY21" fmla="*/ 12430 h 54872"/>
                      <a:gd name="connsiteX22" fmla="*/ 10127 w 43491"/>
                      <a:gd name="connsiteY22" fmla="*/ 15607 h 54872"/>
                      <a:gd name="connsiteX23" fmla="*/ 1046 w 43491"/>
                      <a:gd name="connsiteY23" fmla="*/ 15607 h 54872"/>
                      <a:gd name="connsiteX24" fmla="*/ 2524 w 43491"/>
                      <a:gd name="connsiteY24" fmla="*/ 9994 h 54872"/>
                      <a:gd name="connsiteX25" fmla="*/ 6741 w 43491"/>
                      <a:gd name="connsiteY25" fmla="*/ 4997 h 54872"/>
                      <a:gd name="connsiteX26" fmla="*/ 13358 w 43491"/>
                      <a:gd name="connsiteY26" fmla="*/ 1388 h 54872"/>
                      <a:gd name="connsiteX27" fmla="*/ 22007 w 43491"/>
                      <a:gd name="connsiteY27" fmla="*/ 0 h 54872"/>
                      <a:gd name="connsiteX28" fmla="*/ 29918 w 43491"/>
                      <a:gd name="connsiteY28" fmla="*/ 1110 h 54872"/>
                      <a:gd name="connsiteX29" fmla="*/ 36135 w 43491"/>
                      <a:gd name="connsiteY29" fmla="*/ 4442 h 54872"/>
                      <a:gd name="connsiteX30" fmla="*/ 40167 w 43491"/>
                      <a:gd name="connsiteY30" fmla="*/ 9994 h 54872"/>
                      <a:gd name="connsiteX31" fmla="*/ 41645 w 43491"/>
                      <a:gd name="connsiteY31" fmla="*/ 17766 h 54872"/>
                      <a:gd name="connsiteX32" fmla="*/ 41645 w 43491"/>
                      <a:gd name="connsiteY32" fmla="*/ 42349 h 54872"/>
                      <a:gd name="connsiteX33" fmla="*/ 42107 w 43491"/>
                      <a:gd name="connsiteY33" fmla="*/ 47994 h 54872"/>
                      <a:gd name="connsiteX34" fmla="*/ 43492 w 43491"/>
                      <a:gd name="connsiteY34" fmla="*/ 53114 h 54872"/>
                      <a:gd name="connsiteX35" fmla="*/ 43492 w 43491"/>
                      <a:gd name="connsiteY35" fmla="*/ 53885 h 54872"/>
                      <a:gd name="connsiteX36" fmla="*/ 34042 w 43491"/>
                      <a:gd name="connsiteY36" fmla="*/ 53885 h 54872"/>
                      <a:gd name="connsiteX37" fmla="*/ 19053 w 43491"/>
                      <a:gd name="connsiteY37" fmla="*/ 47007 h 54872"/>
                      <a:gd name="connsiteX38" fmla="*/ 23639 w 43491"/>
                      <a:gd name="connsiteY38" fmla="*/ 46328 h 54872"/>
                      <a:gd name="connsiteX39" fmla="*/ 27548 w 43491"/>
                      <a:gd name="connsiteY39" fmla="*/ 44539 h 54872"/>
                      <a:gd name="connsiteX40" fmla="*/ 30595 w 43491"/>
                      <a:gd name="connsiteY40" fmla="*/ 42010 h 54872"/>
                      <a:gd name="connsiteX41" fmla="*/ 32626 w 43491"/>
                      <a:gd name="connsiteY41" fmla="*/ 39080 h 54872"/>
                      <a:gd name="connsiteX42" fmla="*/ 32626 w 43491"/>
                      <a:gd name="connsiteY42" fmla="*/ 28223 h 54872"/>
                      <a:gd name="connsiteX43" fmla="*/ 25116 w 43491"/>
                      <a:gd name="connsiteY43" fmla="*/ 28223 h 54872"/>
                      <a:gd name="connsiteX44" fmla="*/ 13174 w 43491"/>
                      <a:gd name="connsiteY44" fmla="*/ 30628 h 54872"/>
                      <a:gd name="connsiteX45" fmla="*/ 8988 w 43491"/>
                      <a:gd name="connsiteY45" fmla="*/ 37939 h 54872"/>
                      <a:gd name="connsiteX46" fmla="*/ 9634 w 43491"/>
                      <a:gd name="connsiteY46" fmla="*/ 41517 h 54872"/>
                      <a:gd name="connsiteX47" fmla="*/ 11573 w 43491"/>
                      <a:gd name="connsiteY47" fmla="*/ 44385 h 54872"/>
                      <a:gd name="connsiteX48" fmla="*/ 14743 w 43491"/>
                      <a:gd name="connsiteY48" fmla="*/ 46297 h 54872"/>
                      <a:gd name="connsiteX49" fmla="*/ 19114 w 43491"/>
                      <a:gd name="connsiteY49" fmla="*/ 47007 h 5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43491" h="54872">
                        <a:moveTo>
                          <a:pt x="34012" y="53885"/>
                        </a:moveTo>
                        <a:cubicBezTo>
                          <a:pt x="33673" y="53237"/>
                          <a:pt x="33427" y="52405"/>
                          <a:pt x="33242" y="51418"/>
                        </a:cubicBezTo>
                        <a:cubicBezTo>
                          <a:pt x="33057" y="50431"/>
                          <a:pt x="32873" y="49382"/>
                          <a:pt x="32750" y="48302"/>
                        </a:cubicBezTo>
                        <a:cubicBezTo>
                          <a:pt x="31919" y="49197"/>
                          <a:pt x="30964" y="50030"/>
                          <a:pt x="29887" y="50832"/>
                        </a:cubicBezTo>
                        <a:cubicBezTo>
                          <a:pt x="28810" y="51634"/>
                          <a:pt x="27671" y="52343"/>
                          <a:pt x="26440" y="52929"/>
                        </a:cubicBezTo>
                        <a:cubicBezTo>
                          <a:pt x="25209" y="53515"/>
                          <a:pt x="23823" y="54009"/>
                          <a:pt x="22377" y="54348"/>
                        </a:cubicBezTo>
                        <a:cubicBezTo>
                          <a:pt x="20899" y="54687"/>
                          <a:pt x="19360" y="54872"/>
                          <a:pt x="17760" y="54872"/>
                        </a:cubicBezTo>
                        <a:cubicBezTo>
                          <a:pt x="15051" y="54872"/>
                          <a:pt x="12620" y="54471"/>
                          <a:pt x="10434" y="53638"/>
                        </a:cubicBezTo>
                        <a:cubicBezTo>
                          <a:pt x="8249" y="52806"/>
                          <a:pt x="6371" y="51726"/>
                          <a:pt x="4832" y="50307"/>
                        </a:cubicBezTo>
                        <a:cubicBezTo>
                          <a:pt x="3293" y="48888"/>
                          <a:pt x="2093" y="47254"/>
                          <a:pt x="1262" y="45341"/>
                        </a:cubicBezTo>
                        <a:cubicBezTo>
                          <a:pt x="431" y="43429"/>
                          <a:pt x="0" y="41393"/>
                          <a:pt x="0" y="39203"/>
                        </a:cubicBezTo>
                        <a:cubicBezTo>
                          <a:pt x="0" y="36366"/>
                          <a:pt x="554" y="33867"/>
                          <a:pt x="1662" y="31708"/>
                        </a:cubicBezTo>
                        <a:cubicBezTo>
                          <a:pt x="2770" y="29549"/>
                          <a:pt x="4340" y="27729"/>
                          <a:pt x="6402" y="26249"/>
                        </a:cubicBezTo>
                        <a:cubicBezTo>
                          <a:pt x="8464" y="24768"/>
                          <a:pt x="10958" y="23688"/>
                          <a:pt x="13882" y="22917"/>
                        </a:cubicBezTo>
                        <a:cubicBezTo>
                          <a:pt x="16806" y="22146"/>
                          <a:pt x="20068" y="21807"/>
                          <a:pt x="23670" y="21807"/>
                        </a:cubicBezTo>
                        <a:lnTo>
                          <a:pt x="32626" y="21807"/>
                        </a:lnTo>
                        <a:lnTo>
                          <a:pt x="32626" y="17643"/>
                        </a:lnTo>
                        <a:cubicBezTo>
                          <a:pt x="32626" y="14497"/>
                          <a:pt x="31672" y="11968"/>
                          <a:pt x="29795" y="10086"/>
                        </a:cubicBezTo>
                        <a:cubicBezTo>
                          <a:pt x="27917" y="8205"/>
                          <a:pt x="25116" y="7279"/>
                          <a:pt x="21453" y="7279"/>
                        </a:cubicBezTo>
                        <a:cubicBezTo>
                          <a:pt x="19761" y="7279"/>
                          <a:pt x="18222" y="7495"/>
                          <a:pt x="16836" y="7958"/>
                        </a:cubicBezTo>
                        <a:cubicBezTo>
                          <a:pt x="15451" y="8421"/>
                          <a:pt x="14251" y="9037"/>
                          <a:pt x="13266" y="9778"/>
                        </a:cubicBezTo>
                        <a:cubicBezTo>
                          <a:pt x="12281" y="10518"/>
                          <a:pt x="11512" y="11443"/>
                          <a:pt x="10958" y="12430"/>
                        </a:cubicBezTo>
                        <a:cubicBezTo>
                          <a:pt x="10404" y="13417"/>
                          <a:pt x="10127" y="14497"/>
                          <a:pt x="10127" y="15607"/>
                        </a:cubicBezTo>
                        <a:lnTo>
                          <a:pt x="1046" y="15607"/>
                        </a:lnTo>
                        <a:cubicBezTo>
                          <a:pt x="1046" y="13726"/>
                          <a:pt x="1539" y="11844"/>
                          <a:pt x="2524" y="9994"/>
                        </a:cubicBezTo>
                        <a:cubicBezTo>
                          <a:pt x="3509" y="8143"/>
                          <a:pt x="4925" y="6477"/>
                          <a:pt x="6741" y="4997"/>
                        </a:cubicBezTo>
                        <a:cubicBezTo>
                          <a:pt x="8557" y="3516"/>
                          <a:pt x="10773" y="2313"/>
                          <a:pt x="13358" y="1388"/>
                        </a:cubicBezTo>
                        <a:cubicBezTo>
                          <a:pt x="15944" y="463"/>
                          <a:pt x="18837" y="0"/>
                          <a:pt x="22007" y="0"/>
                        </a:cubicBezTo>
                        <a:cubicBezTo>
                          <a:pt x="24870" y="0"/>
                          <a:pt x="27517" y="370"/>
                          <a:pt x="29918" y="1110"/>
                        </a:cubicBezTo>
                        <a:cubicBezTo>
                          <a:pt x="32319" y="1851"/>
                          <a:pt x="34412" y="2961"/>
                          <a:pt x="36135" y="4442"/>
                        </a:cubicBezTo>
                        <a:cubicBezTo>
                          <a:pt x="37859" y="5922"/>
                          <a:pt x="39213" y="7773"/>
                          <a:pt x="40167" y="9994"/>
                        </a:cubicBezTo>
                        <a:cubicBezTo>
                          <a:pt x="41152" y="12214"/>
                          <a:pt x="41645" y="14805"/>
                          <a:pt x="41645" y="17766"/>
                        </a:cubicBezTo>
                        <a:lnTo>
                          <a:pt x="41645" y="42349"/>
                        </a:lnTo>
                        <a:cubicBezTo>
                          <a:pt x="41645" y="44138"/>
                          <a:pt x="41799" y="46020"/>
                          <a:pt x="42107" y="47994"/>
                        </a:cubicBezTo>
                        <a:cubicBezTo>
                          <a:pt x="42414" y="49968"/>
                          <a:pt x="42876" y="51664"/>
                          <a:pt x="43492" y="53114"/>
                        </a:cubicBezTo>
                        <a:lnTo>
                          <a:pt x="43492" y="53885"/>
                        </a:lnTo>
                        <a:lnTo>
                          <a:pt x="34042" y="53885"/>
                        </a:lnTo>
                        <a:close/>
                        <a:moveTo>
                          <a:pt x="19053" y="47007"/>
                        </a:moveTo>
                        <a:cubicBezTo>
                          <a:pt x="20684" y="47007"/>
                          <a:pt x="22192" y="46791"/>
                          <a:pt x="23639" y="46328"/>
                        </a:cubicBezTo>
                        <a:cubicBezTo>
                          <a:pt x="25055" y="45866"/>
                          <a:pt x="26378" y="45280"/>
                          <a:pt x="27548" y="44539"/>
                        </a:cubicBezTo>
                        <a:cubicBezTo>
                          <a:pt x="28717" y="43799"/>
                          <a:pt x="29733" y="42966"/>
                          <a:pt x="30595" y="42010"/>
                        </a:cubicBezTo>
                        <a:cubicBezTo>
                          <a:pt x="31457" y="41054"/>
                          <a:pt x="32134" y="40098"/>
                          <a:pt x="32626" y="39080"/>
                        </a:cubicBezTo>
                        <a:lnTo>
                          <a:pt x="32626" y="28223"/>
                        </a:lnTo>
                        <a:lnTo>
                          <a:pt x="25116" y="28223"/>
                        </a:lnTo>
                        <a:cubicBezTo>
                          <a:pt x="19945" y="28223"/>
                          <a:pt x="15975" y="29025"/>
                          <a:pt x="13174" y="30628"/>
                        </a:cubicBezTo>
                        <a:cubicBezTo>
                          <a:pt x="10373" y="32232"/>
                          <a:pt x="8988" y="34669"/>
                          <a:pt x="8988" y="37939"/>
                        </a:cubicBezTo>
                        <a:cubicBezTo>
                          <a:pt x="8988" y="39203"/>
                          <a:pt x="9203" y="40406"/>
                          <a:pt x="9634" y="41517"/>
                        </a:cubicBezTo>
                        <a:cubicBezTo>
                          <a:pt x="10065" y="42627"/>
                          <a:pt x="10711" y="43583"/>
                          <a:pt x="11573" y="44385"/>
                        </a:cubicBezTo>
                        <a:cubicBezTo>
                          <a:pt x="12435" y="45187"/>
                          <a:pt x="13481" y="45804"/>
                          <a:pt x="14743" y="46297"/>
                        </a:cubicBezTo>
                        <a:cubicBezTo>
                          <a:pt x="16005" y="46791"/>
                          <a:pt x="17452" y="47007"/>
                          <a:pt x="19114" y="47007"/>
                        </a:cubicBezTo>
                        <a:close/>
                      </a:path>
                    </a:pathLst>
                  </a:custGeom>
                  <a:grpFill/>
                  <a:ln w="3075" cap="flat">
                    <a:noFill/>
                    <a:prstDash val="solid"/>
                    <a:miter/>
                  </a:ln>
                </p:spPr>
                <p:txBody>
                  <a:bodyPr rtlCol="0" anchor="ctr"/>
                  <a:lstStyle/>
                  <a:p>
                    <a:endParaRPr lang="en-IS">
                      <a:solidFill>
                        <a:schemeClr val="bg1"/>
                      </a:solidFill>
                    </a:endParaRPr>
                  </a:p>
                </p:txBody>
              </p:sp>
              <p:sp>
                <p:nvSpPr>
                  <p:cNvPr id="27" name="Freeform 26">
                    <a:extLst>
                      <a:ext uri="{FF2B5EF4-FFF2-40B4-BE49-F238E27FC236}">
                        <a16:creationId xmlns:a16="http://schemas.microsoft.com/office/drawing/2014/main" id="{3A9D34DD-696A-7A2E-34A7-184CAA7CA689}"/>
                      </a:ext>
                    </a:extLst>
                  </p:cNvPr>
                  <p:cNvSpPr/>
                  <p:nvPr/>
                </p:nvSpPr>
                <p:spPr>
                  <a:xfrm>
                    <a:off x="11033097" y="623651"/>
                    <a:ext cx="41491" cy="53823"/>
                  </a:xfrm>
                  <a:custGeom>
                    <a:avLst/>
                    <a:gdLst>
                      <a:gd name="connsiteX0" fmla="*/ 8495 w 41491"/>
                      <a:gd name="connsiteY0" fmla="*/ 987 h 53823"/>
                      <a:gd name="connsiteX1" fmla="*/ 8803 w 41491"/>
                      <a:gd name="connsiteY1" fmla="*/ 7619 h 53823"/>
                      <a:gd name="connsiteX2" fmla="*/ 15636 w 41491"/>
                      <a:gd name="connsiteY2" fmla="*/ 2036 h 53823"/>
                      <a:gd name="connsiteX3" fmla="*/ 24593 w 41491"/>
                      <a:gd name="connsiteY3" fmla="*/ 0 h 53823"/>
                      <a:gd name="connsiteX4" fmla="*/ 31580 w 41491"/>
                      <a:gd name="connsiteY4" fmla="*/ 1049 h 53823"/>
                      <a:gd name="connsiteX5" fmla="*/ 36905 w 41491"/>
                      <a:gd name="connsiteY5" fmla="*/ 4411 h 53823"/>
                      <a:gd name="connsiteX6" fmla="*/ 40291 w 41491"/>
                      <a:gd name="connsiteY6" fmla="*/ 10364 h 53823"/>
                      <a:gd name="connsiteX7" fmla="*/ 41491 w 41491"/>
                      <a:gd name="connsiteY7" fmla="*/ 19185 h 53823"/>
                      <a:gd name="connsiteX8" fmla="*/ 41491 w 41491"/>
                      <a:gd name="connsiteY8" fmla="*/ 53823 h 53823"/>
                      <a:gd name="connsiteX9" fmla="*/ 32473 w 41491"/>
                      <a:gd name="connsiteY9" fmla="*/ 53823 h 53823"/>
                      <a:gd name="connsiteX10" fmla="*/ 32473 w 41491"/>
                      <a:gd name="connsiteY10" fmla="*/ 19093 h 53823"/>
                      <a:gd name="connsiteX11" fmla="*/ 31795 w 41491"/>
                      <a:gd name="connsiteY11" fmla="*/ 13849 h 53823"/>
                      <a:gd name="connsiteX12" fmla="*/ 29764 w 41491"/>
                      <a:gd name="connsiteY12" fmla="*/ 10302 h 53823"/>
                      <a:gd name="connsiteX13" fmla="*/ 26440 w 41491"/>
                      <a:gd name="connsiteY13" fmla="*/ 8297 h 53823"/>
                      <a:gd name="connsiteX14" fmla="*/ 21884 w 41491"/>
                      <a:gd name="connsiteY14" fmla="*/ 7649 h 53823"/>
                      <a:gd name="connsiteX15" fmla="*/ 14189 w 41491"/>
                      <a:gd name="connsiteY15" fmla="*/ 9994 h 53823"/>
                      <a:gd name="connsiteX16" fmla="*/ 9018 w 41491"/>
                      <a:gd name="connsiteY16" fmla="*/ 16162 h 53823"/>
                      <a:gd name="connsiteX17" fmla="*/ 9018 w 41491"/>
                      <a:gd name="connsiteY17" fmla="*/ 53823 h 53823"/>
                      <a:gd name="connsiteX18" fmla="*/ 0 w 41491"/>
                      <a:gd name="connsiteY18" fmla="*/ 53823 h 53823"/>
                      <a:gd name="connsiteX19" fmla="*/ 0 w 41491"/>
                      <a:gd name="connsiteY19" fmla="*/ 956 h 53823"/>
                      <a:gd name="connsiteX20" fmla="*/ 8526 w 41491"/>
                      <a:gd name="connsiteY20" fmla="*/ 956 h 53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491" h="53823">
                        <a:moveTo>
                          <a:pt x="8495" y="987"/>
                        </a:moveTo>
                        <a:lnTo>
                          <a:pt x="8803" y="7619"/>
                        </a:lnTo>
                        <a:cubicBezTo>
                          <a:pt x="10681" y="5244"/>
                          <a:pt x="12958" y="3362"/>
                          <a:pt x="15636" y="2036"/>
                        </a:cubicBezTo>
                        <a:cubicBezTo>
                          <a:pt x="18314" y="679"/>
                          <a:pt x="21300" y="0"/>
                          <a:pt x="24593" y="0"/>
                        </a:cubicBezTo>
                        <a:cubicBezTo>
                          <a:pt x="27148" y="0"/>
                          <a:pt x="29487" y="339"/>
                          <a:pt x="31580" y="1049"/>
                        </a:cubicBezTo>
                        <a:cubicBezTo>
                          <a:pt x="33673" y="1758"/>
                          <a:pt x="35427" y="2869"/>
                          <a:pt x="36905" y="4411"/>
                        </a:cubicBezTo>
                        <a:cubicBezTo>
                          <a:pt x="38382" y="5953"/>
                          <a:pt x="39490" y="7958"/>
                          <a:pt x="40291" y="10364"/>
                        </a:cubicBezTo>
                        <a:cubicBezTo>
                          <a:pt x="41091" y="12800"/>
                          <a:pt x="41491" y="15731"/>
                          <a:pt x="41491" y="19185"/>
                        </a:cubicBezTo>
                        <a:lnTo>
                          <a:pt x="41491" y="53823"/>
                        </a:lnTo>
                        <a:lnTo>
                          <a:pt x="32473" y="53823"/>
                        </a:lnTo>
                        <a:lnTo>
                          <a:pt x="32473" y="19093"/>
                        </a:lnTo>
                        <a:cubicBezTo>
                          <a:pt x="32473" y="17026"/>
                          <a:pt x="32257" y="15299"/>
                          <a:pt x="31795" y="13849"/>
                        </a:cubicBezTo>
                        <a:cubicBezTo>
                          <a:pt x="31334" y="12399"/>
                          <a:pt x="30657" y="11227"/>
                          <a:pt x="29764" y="10302"/>
                        </a:cubicBezTo>
                        <a:cubicBezTo>
                          <a:pt x="28871" y="9377"/>
                          <a:pt x="27763" y="8729"/>
                          <a:pt x="26440" y="8297"/>
                        </a:cubicBezTo>
                        <a:cubicBezTo>
                          <a:pt x="25116" y="7865"/>
                          <a:pt x="23608" y="7649"/>
                          <a:pt x="21884" y="7649"/>
                        </a:cubicBezTo>
                        <a:cubicBezTo>
                          <a:pt x="18960" y="7649"/>
                          <a:pt x="16375" y="8421"/>
                          <a:pt x="14189" y="9994"/>
                        </a:cubicBezTo>
                        <a:cubicBezTo>
                          <a:pt x="11973" y="11567"/>
                          <a:pt x="10250" y="13602"/>
                          <a:pt x="9018" y="16162"/>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grpSp>
            <p:sp>
              <p:nvSpPr>
                <p:cNvPr id="25" name="Freeform 24">
                  <a:extLst>
                    <a:ext uri="{FF2B5EF4-FFF2-40B4-BE49-F238E27FC236}">
                      <a16:creationId xmlns:a16="http://schemas.microsoft.com/office/drawing/2014/main" id="{08D67EB0-A38F-6496-9B99-83901326F4F1}"/>
                    </a:ext>
                  </a:extLst>
                </p:cNvPr>
                <p:cNvSpPr/>
                <p:nvPr/>
              </p:nvSpPr>
              <p:spPr>
                <a:xfrm>
                  <a:off x="11780213" y="624639"/>
                  <a:ext cx="44999" cy="74273"/>
                </a:xfrm>
                <a:custGeom>
                  <a:avLst/>
                  <a:gdLst>
                    <a:gd name="connsiteX0" fmla="*/ 23054 w 44999"/>
                    <a:gd name="connsiteY0" fmla="*/ 39635 h 74273"/>
                    <a:gd name="connsiteX1" fmla="*/ 35335 w 44999"/>
                    <a:gd name="connsiteY1" fmla="*/ 0 h 74273"/>
                    <a:gd name="connsiteX2" fmla="*/ 45000 w 44999"/>
                    <a:gd name="connsiteY2" fmla="*/ 0 h 74273"/>
                    <a:gd name="connsiteX3" fmla="*/ 23793 w 44999"/>
                    <a:gd name="connsiteY3" fmla="*/ 61041 h 74273"/>
                    <a:gd name="connsiteX4" fmla="*/ 21884 w 44999"/>
                    <a:gd name="connsiteY4" fmla="*/ 65298 h 74273"/>
                    <a:gd name="connsiteX5" fmla="*/ 18837 w 44999"/>
                    <a:gd name="connsiteY5" fmla="*/ 69585 h 74273"/>
                    <a:gd name="connsiteX6" fmla="*/ 14313 w 44999"/>
                    <a:gd name="connsiteY6" fmla="*/ 72916 h 74273"/>
                    <a:gd name="connsiteX7" fmla="*/ 8126 w 44999"/>
                    <a:gd name="connsiteY7" fmla="*/ 74273 h 74273"/>
                    <a:gd name="connsiteX8" fmla="*/ 6864 w 44999"/>
                    <a:gd name="connsiteY8" fmla="*/ 74181 h 74273"/>
                    <a:gd name="connsiteX9" fmla="*/ 5386 w 44999"/>
                    <a:gd name="connsiteY9" fmla="*/ 73965 h 74273"/>
                    <a:gd name="connsiteX10" fmla="*/ 4032 w 44999"/>
                    <a:gd name="connsiteY10" fmla="*/ 73718 h 74273"/>
                    <a:gd name="connsiteX11" fmla="*/ 3047 w 44999"/>
                    <a:gd name="connsiteY11" fmla="*/ 73502 h 74273"/>
                    <a:gd name="connsiteX12" fmla="*/ 3047 w 44999"/>
                    <a:gd name="connsiteY12" fmla="*/ 66161 h 74273"/>
                    <a:gd name="connsiteX13" fmla="*/ 3570 w 44999"/>
                    <a:gd name="connsiteY13" fmla="*/ 66223 h 74273"/>
                    <a:gd name="connsiteX14" fmla="*/ 4278 w 44999"/>
                    <a:gd name="connsiteY14" fmla="*/ 66285 h 74273"/>
                    <a:gd name="connsiteX15" fmla="*/ 4955 w 44999"/>
                    <a:gd name="connsiteY15" fmla="*/ 66346 h 74273"/>
                    <a:gd name="connsiteX16" fmla="*/ 5479 w 44999"/>
                    <a:gd name="connsiteY16" fmla="*/ 66346 h 74273"/>
                    <a:gd name="connsiteX17" fmla="*/ 9511 w 44999"/>
                    <a:gd name="connsiteY17" fmla="*/ 65914 h 74273"/>
                    <a:gd name="connsiteX18" fmla="*/ 12620 w 44999"/>
                    <a:gd name="connsiteY18" fmla="*/ 64465 h 74273"/>
                    <a:gd name="connsiteX19" fmla="*/ 14990 w 44999"/>
                    <a:gd name="connsiteY19" fmla="*/ 61812 h 74273"/>
                    <a:gd name="connsiteX20" fmla="*/ 16806 w 44999"/>
                    <a:gd name="connsiteY20" fmla="*/ 57710 h 74273"/>
                    <a:gd name="connsiteX21" fmla="*/ 18806 w 44999"/>
                    <a:gd name="connsiteY21" fmla="*/ 52343 h 74273"/>
                    <a:gd name="connsiteX22" fmla="*/ 0 w 44999"/>
                    <a:gd name="connsiteY22" fmla="*/ 62 h 74273"/>
                    <a:gd name="connsiteX23" fmla="*/ 9849 w 44999"/>
                    <a:gd name="connsiteY23" fmla="*/ 62 h 74273"/>
                    <a:gd name="connsiteX24" fmla="*/ 23023 w 44999"/>
                    <a:gd name="connsiteY24" fmla="*/ 39697 h 74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4999" h="74273">
                      <a:moveTo>
                        <a:pt x="23054" y="39635"/>
                      </a:moveTo>
                      <a:lnTo>
                        <a:pt x="35335" y="0"/>
                      </a:lnTo>
                      <a:lnTo>
                        <a:pt x="45000" y="0"/>
                      </a:lnTo>
                      <a:lnTo>
                        <a:pt x="23793" y="61041"/>
                      </a:lnTo>
                      <a:cubicBezTo>
                        <a:pt x="23300" y="62336"/>
                        <a:pt x="22685" y="63755"/>
                        <a:pt x="21884" y="65298"/>
                      </a:cubicBezTo>
                      <a:cubicBezTo>
                        <a:pt x="21115" y="66840"/>
                        <a:pt x="20099" y="68259"/>
                        <a:pt x="18837" y="69585"/>
                      </a:cubicBezTo>
                      <a:cubicBezTo>
                        <a:pt x="17575" y="70911"/>
                        <a:pt x="16067" y="72022"/>
                        <a:pt x="14313" y="72916"/>
                      </a:cubicBezTo>
                      <a:cubicBezTo>
                        <a:pt x="12558" y="73811"/>
                        <a:pt x="10496" y="74273"/>
                        <a:pt x="8126" y="74273"/>
                      </a:cubicBezTo>
                      <a:cubicBezTo>
                        <a:pt x="7756" y="74273"/>
                        <a:pt x="7356" y="74242"/>
                        <a:pt x="6864" y="74181"/>
                      </a:cubicBezTo>
                      <a:cubicBezTo>
                        <a:pt x="6371" y="74119"/>
                        <a:pt x="5879" y="74027"/>
                        <a:pt x="5386" y="73965"/>
                      </a:cubicBezTo>
                      <a:cubicBezTo>
                        <a:pt x="4894" y="73903"/>
                        <a:pt x="4432" y="73811"/>
                        <a:pt x="4032" y="73718"/>
                      </a:cubicBezTo>
                      <a:cubicBezTo>
                        <a:pt x="3632" y="73626"/>
                        <a:pt x="3293" y="73564"/>
                        <a:pt x="3047" y="73502"/>
                      </a:cubicBezTo>
                      <a:lnTo>
                        <a:pt x="3047" y="66161"/>
                      </a:lnTo>
                      <a:cubicBezTo>
                        <a:pt x="3047" y="66161"/>
                        <a:pt x="3355" y="66223"/>
                        <a:pt x="3570" y="66223"/>
                      </a:cubicBezTo>
                      <a:cubicBezTo>
                        <a:pt x="3786" y="66223"/>
                        <a:pt x="4032" y="66254"/>
                        <a:pt x="4278" y="66285"/>
                      </a:cubicBezTo>
                      <a:cubicBezTo>
                        <a:pt x="4525" y="66315"/>
                        <a:pt x="4740" y="66315"/>
                        <a:pt x="4955" y="66346"/>
                      </a:cubicBezTo>
                      <a:cubicBezTo>
                        <a:pt x="5171" y="66377"/>
                        <a:pt x="5325" y="66346"/>
                        <a:pt x="5479" y="66346"/>
                      </a:cubicBezTo>
                      <a:cubicBezTo>
                        <a:pt x="7018" y="66346"/>
                        <a:pt x="8341" y="66192"/>
                        <a:pt x="9511" y="65914"/>
                      </a:cubicBezTo>
                      <a:cubicBezTo>
                        <a:pt x="10681" y="65637"/>
                        <a:pt x="11727" y="65143"/>
                        <a:pt x="12620" y="64465"/>
                      </a:cubicBezTo>
                      <a:cubicBezTo>
                        <a:pt x="13512" y="63786"/>
                        <a:pt x="14313" y="62923"/>
                        <a:pt x="14990" y="61812"/>
                      </a:cubicBezTo>
                      <a:cubicBezTo>
                        <a:pt x="15667" y="60702"/>
                        <a:pt x="16282" y="59345"/>
                        <a:pt x="16806" y="57710"/>
                      </a:cubicBezTo>
                      <a:lnTo>
                        <a:pt x="18806" y="52343"/>
                      </a:lnTo>
                      <a:lnTo>
                        <a:pt x="0" y="62"/>
                      </a:lnTo>
                      <a:lnTo>
                        <a:pt x="9849" y="62"/>
                      </a:lnTo>
                      <a:lnTo>
                        <a:pt x="23023" y="39697"/>
                      </a:lnTo>
                      <a:close/>
                    </a:path>
                  </a:pathLst>
                </a:custGeom>
                <a:grpFill/>
                <a:ln w="3075" cap="flat">
                  <a:noFill/>
                  <a:prstDash val="solid"/>
                  <a:miter/>
                </a:ln>
              </p:spPr>
              <p:txBody>
                <a:bodyPr rtlCol="0" anchor="ctr"/>
                <a:lstStyle/>
                <a:p>
                  <a:endParaRPr lang="en-IS">
                    <a:solidFill>
                      <a:schemeClr val="bg1"/>
                    </a:solidFill>
                  </a:endParaRPr>
                </a:p>
              </p:txBody>
            </p:sp>
          </p:grpSp>
          <p:grpSp>
            <p:nvGrpSpPr>
              <p:cNvPr id="8" name="Graphic 1">
                <a:extLst>
                  <a:ext uri="{FF2B5EF4-FFF2-40B4-BE49-F238E27FC236}">
                    <a16:creationId xmlns:a16="http://schemas.microsoft.com/office/drawing/2014/main" id="{C91DEA47-AD07-C0CB-E411-AEA49039E656}"/>
                  </a:ext>
                </a:extLst>
              </p:cNvPr>
              <p:cNvGrpSpPr/>
              <p:nvPr/>
            </p:nvGrpSpPr>
            <p:grpSpPr>
              <a:xfrm>
                <a:off x="11115341" y="598174"/>
                <a:ext cx="267660" cy="111995"/>
                <a:chOff x="11115341" y="598174"/>
                <a:chExt cx="267660" cy="111995"/>
              </a:xfrm>
              <a:grpFill/>
            </p:grpSpPr>
            <p:grpSp>
              <p:nvGrpSpPr>
                <p:cNvPr id="10" name="Graphic 1">
                  <a:extLst>
                    <a:ext uri="{FF2B5EF4-FFF2-40B4-BE49-F238E27FC236}">
                      <a16:creationId xmlns:a16="http://schemas.microsoft.com/office/drawing/2014/main" id="{E9DAA64B-43B5-9D41-C2F8-7A48FD6BA4C3}"/>
                    </a:ext>
                  </a:extLst>
                </p:cNvPr>
                <p:cNvGrpSpPr/>
                <p:nvPr/>
              </p:nvGrpSpPr>
              <p:grpSpPr>
                <a:xfrm>
                  <a:off x="11115341" y="598174"/>
                  <a:ext cx="267660" cy="111995"/>
                  <a:chOff x="11115341" y="598174"/>
                  <a:chExt cx="267660" cy="111995"/>
                </a:xfrm>
                <a:grpFill/>
              </p:grpSpPr>
              <p:sp>
                <p:nvSpPr>
                  <p:cNvPr id="12" name="Freeform 11">
                    <a:extLst>
                      <a:ext uri="{FF2B5EF4-FFF2-40B4-BE49-F238E27FC236}">
                        <a16:creationId xmlns:a16="http://schemas.microsoft.com/office/drawing/2014/main" id="{62282CD1-4E22-D1B0-7858-5ABC20A61A79}"/>
                      </a:ext>
                    </a:extLst>
                  </p:cNvPr>
                  <p:cNvSpPr/>
                  <p:nvPr/>
                </p:nvSpPr>
                <p:spPr>
                  <a:xfrm>
                    <a:off x="11115341" y="619457"/>
                    <a:ext cx="48508" cy="62182"/>
                  </a:xfrm>
                  <a:custGeom>
                    <a:avLst/>
                    <a:gdLst>
                      <a:gd name="connsiteX0" fmla="*/ 35674 w 48508"/>
                      <a:gd name="connsiteY0" fmla="*/ 43336 h 62182"/>
                      <a:gd name="connsiteX1" fmla="*/ 30472 w 48508"/>
                      <a:gd name="connsiteY1" fmla="*/ 47932 h 62182"/>
                      <a:gd name="connsiteX2" fmla="*/ 22685 w 48508"/>
                      <a:gd name="connsiteY2" fmla="*/ 50122 h 62182"/>
                      <a:gd name="connsiteX3" fmla="*/ 14990 w 48508"/>
                      <a:gd name="connsiteY3" fmla="*/ 47716 h 62182"/>
                      <a:gd name="connsiteX4" fmla="*/ 12527 w 48508"/>
                      <a:gd name="connsiteY4" fmla="*/ 41424 h 62182"/>
                      <a:gd name="connsiteX5" fmla="*/ 15328 w 48508"/>
                      <a:gd name="connsiteY5" fmla="*/ 35872 h 62182"/>
                      <a:gd name="connsiteX6" fmla="*/ 23454 w 48508"/>
                      <a:gd name="connsiteY6" fmla="*/ 33713 h 62182"/>
                      <a:gd name="connsiteX7" fmla="*/ 30995 w 48508"/>
                      <a:gd name="connsiteY7" fmla="*/ 34361 h 62182"/>
                      <a:gd name="connsiteX8" fmla="*/ 35704 w 48508"/>
                      <a:gd name="connsiteY8" fmla="*/ 35903 h 62182"/>
                      <a:gd name="connsiteX9" fmla="*/ 35704 w 48508"/>
                      <a:gd name="connsiteY9" fmla="*/ 43306 h 62182"/>
                      <a:gd name="connsiteX10" fmla="*/ 42230 w 48508"/>
                      <a:gd name="connsiteY10" fmla="*/ 4997 h 62182"/>
                      <a:gd name="connsiteX11" fmla="*/ 26070 w 48508"/>
                      <a:gd name="connsiteY11" fmla="*/ 0 h 62182"/>
                      <a:gd name="connsiteX12" fmla="*/ 14990 w 48508"/>
                      <a:gd name="connsiteY12" fmla="*/ 1357 h 62182"/>
                      <a:gd name="connsiteX13" fmla="*/ 5910 w 48508"/>
                      <a:gd name="connsiteY13" fmla="*/ 5305 h 62182"/>
                      <a:gd name="connsiteX14" fmla="*/ 5571 w 48508"/>
                      <a:gd name="connsiteY14" fmla="*/ 6508 h 62182"/>
                      <a:gd name="connsiteX15" fmla="*/ 9942 w 48508"/>
                      <a:gd name="connsiteY15" fmla="*/ 15114 h 62182"/>
                      <a:gd name="connsiteX16" fmla="*/ 10496 w 48508"/>
                      <a:gd name="connsiteY16" fmla="*/ 15576 h 62182"/>
                      <a:gd name="connsiteX17" fmla="*/ 10773 w 48508"/>
                      <a:gd name="connsiteY17" fmla="*/ 15607 h 62182"/>
                      <a:gd name="connsiteX18" fmla="*/ 11204 w 48508"/>
                      <a:gd name="connsiteY18" fmla="*/ 15484 h 62182"/>
                      <a:gd name="connsiteX19" fmla="*/ 17945 w 48508"/>
                      <a:gd name="connsiteY19" fmla="*/ 12800 h 62182"/>
                      <a:gd name="connsiteX20" fmla="*/ 25763 w 48508"/>
                      <a:gd name="connsiteY20" fmla="*/ 11937 h 62182"/>
                      <a:gd name="connsiteX21" fmla="*/ 33211 w 48508"/>
                      <a:gd name="connsiteY21" fmla="*/ 14250 h 62182"/>
                      <a:gd name="connsiteX22" fmla="*/ 35704 w 48508"/>
                      <a:gd name="connsiteY22" fmla="*/ 20851 h 62182"/>
                      <a:gd name="connsiteX23" fmla="*/ 35704 w 48508"/>
                      <a:gd name="connsiteY23" fmla="*/ 23812 h 62182"/>
                      <a:gd name="connsiteX24" fmla="*/ 23793 w 48508"/>
                      <a:gd name="connsiteY24" fmla="*/ 22054 h 62182"/>
                      <a:gd name="connsiteX25" fmla="*/ 14466 w 48508"/>
                      <a:gd name="connsiteY25" fmla="*/ 23195 h 62182"/>
                      <a:gd name="connsiteX26" fmla="*/ 6925 w 48508"/>
                      <a:gd name="connsiteY26" fmla="*/ 26773 h 62182"/>
                      <a:gd name="connsiteX27" fmla="*/ 1847 w 48508"/>
                      <a:gd name="connsiteY27" fmla="*/ 32942 h 62182"/>
                      <a:gd name="connsiteX28" fmla="*/ 0 w 48508"/>
                      <a:gd name="connsiteY28" fmla="*/ 41732 h 62182"/>
                      <a:gd name="connsiteX29" fmla="*/ 1908 w 48508"/>
                      <a:gd name="connsiteY29" fmla="*/ 51171 h 62182"/>
                      <a:gd name="connsiteX30" fmla="*/ 6802 w 48508"/>
                      <a:gd name="connsiteY30" fmla="*/ 57556 h 62182"/>
                      <a:gd name="connsiteX31" fmla="*/ 13512 w 48508"/>
                      <a:gd name="connsiteY31" fmla="*/ 61103 h 62182"/>
                      <a:gd name="connsiteX32" fmla="*/ 20838 w 48508"/>
                      <a:gd name="connsiteY32" fmla="*/ 62182 h 62182"/>
                      <a:gd name="connsiteX33" fmla="*/ 29979 w 48508"/>
                      <a:gd name="connsiteY33" fmla="*/ 60116 h 62182"/>
                      <a:gd name="connsiteX34" fmla="*/ 35674 w 48508"/>
                      <a:gd name="connsiteY34" fmla="*/ 56414 h 62182"/>
                      <a:gd name="connsiteX35" fmla="*/ 35674 w 48508"/>
                      <a:gd name="connsiteY35" fmla="*/ 60085 h 62182"/>
                      <a:gd name="connsiteX36" fmla="*/ 36566 w 48508"/>
                      <a:gd name="connsiteY36" fmla="*/ 61010 h 62182"/>
                      <a:gd name="connsiteX37" fmla="*/ 47616 w 48508"/>
                      <a:gd name="connsiteY37" fmla="*/ 61010 h 62182"/>
                      <a:gd name="connsiteX38" fmla="*/ 48509 w 48508"/>
                      <a:gd name="connsiteY38" fmla="*/ 60085 h 62182"/>
                      <a:gd name="connsiteX39" fmla="*/ 48509 w 48508"/>
                      <a:gd name="connsiteY39" fmla="*/ 20326 h 62182"/>
                      <a:gd name="connsiteX40" fmla="*/ 42199 w 48508"/>
                      <a:gd name="connsiteY40" fmla="*/ 4997 h 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48508" h="62182">
                        <a:moveTo>
                          <a:pt x="35674" y="43336"/>
                        </a:moveTo>
                        <a:cubicBezTo>
                          <a:pt x="34443" y="44971"/>
                          <a:pt x="32688" y="46544"/>
                          <a:pt x="30472" y="47932"/>
                        </a:cubicBezTo>
                        <a:cubicBezTo>
                          <a:pt x="28194" y="49382"/>
                          <a:pt x="25578" y="50122"/>
                          <a:pt x="22685" y="50122"/>
                        </a:cubicBezTo>
                        <a:cubicBezTo>
                          <a:pt x="19207" y="50122"/>
                          <a:pt x="16621" y="49320"/>
                          <a:pt x="14990" y="47716"/>
                        </a:cubicBezTo>
                        <a:cubicBezTo>
                          <a:pt x="13328" y="46112"/>
                          <a:pt x="12527" y="44046"/>
                          <a:pt x="12527" y="41424"/>
                        </a:cubicBezTo>
                        <a:cubicBezTo>
                          <a:pt x="12527" y="39049"/>
                          <a:pt x="13451" y="37260"/>
                          <a:pt x="15328" y="35872"/>
                        </a:cubicBezTo>
                        <a:cubicBezTo>
                          <a:pt x="17267" y="34453"/>
                          <a:pt x="20007" y="33713"/>
                          <a:pt x="23454" y="33713"/>
                        </a:cubicBezTo>
                        <a:cubicBezTo>
                          <a:pt x="26440" y="33713"/>
                          <a:pt x="28964" y="33929"/>
                          <a:pt x="30995" y="34361"/>
                        </a:cubicBezTo>
                        <a:cubicBezTo>
                          <a:pt x="32780" y="34731"/>
                          <a:pt x="34350" y="35255"/>
                          <a:pt x="35704" y="35903"/>
                        </a:cubicBezTo>
                        <a:lnTo>
                          <a:pt x="35704" y="43306"/>
                        </a:lnTo>
                        <a:close/>
                        <a:moveTo>
                          <a:pt x="42230" y="4997"/>
                        </a:moveTo>
                        <a:cubicBezTo>
                          <a:pt x="38105" y="1666"/>
                          <a:pt x="32657" y="0"/>
                          <a:pt x="26070" y="0"/>
                        </a:cubicBezTo>
                        <a:cubicBezTo>
                          <a:pt x="21915" y="0"/>
                          <a:pt x="18191" y="463"/>
                          <a:pt x="14990" y="1357"/>
                        </a:cubicBezTo>
                        <a:cubicBezTo>
                          <a:pt x="11789" y="2252"/>
                          <a:pt x="8741" y="3578"/>
                          <a:pt x="5910" y="5305"/>
                        </a:cubicBezTo>
                        <a:cubicBezTo>
                          <a:pt x="5510" y="5552"/>
                          <a:pt x="5356" y="6076"/>
                          <a:pt x="5571" y="6508"/>
                        </a:cubicBezTo>
                        <a:lnTo>
                          <a:pt x="9942" y="15114"/>
                        </a:lnTo>
                        <a:cubicBezTo>
                          <a:pt x="10065" y="15330"/>
                          <a:pt x="10250" y="15484"/>
                          <a:pt x="10496" y="15576"/>
                        </a:cubicBezTo>
                        <a:cubicBezTo>
                          <a:pt x="10588" y="15576"/>
                          <a:pt x="10681" y="15607"/>
                          <a:pt x="10773" y="15607"/>
                        </a:cubicBezTo>
                        <a:cubicBezTo>
                          <a:pt x="10927" y="15607"/>
                          <a:pt x="11081" y="15576"/>
                          <a:pt x="11204" y="15484"/>
                        </a:cubicBezTo>
                        <a:cubicBezTo>
                          <a:pt x="13389" y="14281"/>
                          <a:pt x="15636" y="13387"/>
                          <a:pt x="17945" y="12800"/>
                        </a:cubicBezTo>
                        <a:cubicBezTo>
                          <a:pt x="20222" y="12245"/>
                          <a:pt x="22869" y="11937"/>
                          <a:pt x="25763" y="11937"/>
                        </a:cubicBezTo>
                        <a:cubicBezTo>
                          <a:pt x="29025" y="11937"/>
                          <a:pt x="31518" y="12708"/>
                          <a:pt x="33211" y="14250"/>
                        </a:cubicBezTo>
                        <a:cubicBezTo>
                          <a:pt x="34873" y="15761"/>
                          <a:pt x="35704" y="17951"/>
                          <a:pt x="35704" y="20851"/>
                        </a:cubicBezTo>
                        <a:lnTo>
                          <a:pt x="35704" y="23812"/>
                        </a:lnTo>
                        <a:cubicBezTo>
                          <a:pt x="32503" y="22640"/>
                          <a:pt x="28502" y="22054"/>
                          <a:pt x="23793" y="22054"/>
                        </a:cubicBezTo>
                        <a:cubicBezTo>
                          <a:pt x="20438" y="22054"/>
                          <a:pt x="17329" y="22424"/>
                          <a:pt x="14466" y="23195"/>
                        </a:cubicBezTo>
                        <a:cubicBezTo>
                          <a:pt x="11604" y="23966"/>
                          <a:pt x="9049" y="25169"/>
                          <a:pt x="6925" y="26773"/>
                        </a:cubicBezTo>
                        <a:cubicBezTo>
                          <a:pt x="4771" y="28408"/>
                          <a:pt x="3078" y="30474"/>
                          <a:pt x="1847" y="32942"/>
                        </a:cubicBezTo>
                        <a:cubicBezTo>
                          <a:pt x="616" y="35409"/>
                          <a:pt x="0" y="38370"/>
                          <a:pt x="0" y="41732"/>
                        </a:cubicBezTo>
                        <a:cubicBezTo>
                          <a:pt x="0" y="45372"/>
                          <a:pt x="646" y="48580"/>
                          <a:pt x="1908" y="51171"/>
                        </a:cubicBezTo>
                        <a:cubicBezTo>
                          <a:pt x="3170" y="53793"/>
                          <a:pt x="4832" y="55921"/>
                          <a:pt x="6802" y="57556"/>
                        </a:cubicBezTo>
                        <a:cubicBezTo>
                          <a:pt x="8803" y="59160"/>
                          <a:pt x="11050" y="60362"/>
                          <a:pt x="13512" y="61103"/>
                        </a:cubicBezTo>
                        <a:cubicBezTo>
                          <a:pt x="15944" y="61812"/>
                          <a:pt x="18406" y="62182"/>
                          <a:pt x="20838" y="62182"/>
                        </a:cubicBezTo>
                        <a:cubicBezTo>
                          <a:pt x="24101" y="62182"/>
                          <a:pt x="27178" y="61473"/>
                          <a:pt x="29979" y="60116"/>
                        </a:cubicBezTo>
                        <a:cubicBezTo>
                          <a:pt x="32072" y="59098"/>
                          <a:pt x="34012" y="57833"/>
                          <a:pt x="35674" y="56414"/>
                        </a:cubicBezTo>
                        <a:lnTo>
                          <a:pt x="35674" y="60085"/>
                        </a:lnTo>
                        <a:cubicBezTo>
                          <a:pt x="35674" y="60578"/>
                          <a:pt x="36074" y="61010"/>
                          <a:pt x="36566" y="61010"/>
                        </a:cubicBezTo>
                        <a:lnTo>
                          <a:pt x="47616" y="61010"/>
                        </a:lnTo>
                        <a:cubicBezTo>
                          <a:pt x="48109" y="61010"/>
                          <a:pt x="48509" y="60609"/>
                          <a:pt x="48509" y="60085"/>
                        </a:cubicBezTo>
                        <a:lnTo>
                          <a:pt x="48509" y="20326"/>
                        </a:lnTo>
                        <a:cubicBezTo>
                          <a:pt x="48509" y="13510"/>
                          <a:pt x="46385" y="8359"/>
                          <a:pt x="42199" y="4997"/>
                        </a:cubicBezTo>
                      </a:path>
                    </a:pathLst>
                  </a:custGeom>
                  <a:grpFill/>
                  <a:ln w="3075" cap="flat">
                    <a:noFill/>
                    <a:prstDash val="solid"/>
                    <a:miter/>
                  </a:ln>
                </p:spPr>
                <p:txBody>
                  <a:bodyPr rtlCol="0" anchor="ctr"/>
                  <a:lstStyle/>
                  <a:p>
                    <a:endParaRPr lang="en-IS">
                      <a:solidFill>
                        <a:schemeClr val="bg1"/>
                      </a:solidFill>
                    </a:endParaRPr>
                  </a:p>
                </p:txBody>
              </p:sp>
              <p:sp>
                <p:nvSpPr>
                  <p:cNvPr id="14" name="Freeform 13">
                    <a:extLst>
                      <a:ext uri="{FF2B5EF4-FFF2-40B4-BE49-F238E27FC236}">
                        <a16:creationId xmlns:a16="http://schemas.microsoft.com/office/drawing/2014/main" id="{DB30A5B0-1F2A-2F67-6CB6-0803FFADECB2}"/>
                      </a:ext>
                    </a:extLst>
                  </p:cNvPr>
                  <p:cNvSpPr/>
                  <p:nvPr/>
                </p:nvSpPr>
                <p:spPr>
                  <a:xfrm>
                    <a:off x="11177762" y="619457"/>
                    <a:ext cx="50078" cy="90713"/>
                  </a:xfrm>
                  <a:custGeom>
                    <a:avLst/>
                    <a:gdLst>
                      <a:gd name="connsiteX0" fmla="*/ 33858 w 50078"/>
                      <a:gd name="connsiteY0" fmla="*/ 45650 h 90713"/>
                      <a:gd name="connsiteX1" fmla="*/ 25332 w 50078"/>
                      <a:gd name="connsiteY1" fmla="*/ 49814 h 90713"/>
                      <a:gd name="connsiteX2" fmla="*/ 21515 w 50078"/>
                      <a:gd name="connsiteY2" fmla="*/ 49166 h 90713"/>
                      <a:gd name="connsiteX3" fmla="*/ 17975 w 50078"/>
                      <a:gd name="connsiteY3" fmla="*/ 47439 h 90713"/>
                      <a:gd name="connsiteX4" fmla="*/ 14959 w 50078"/>
                      <a:gd name="connsiteY4" fmla="*/ 45125 h 90713"/>
                      <a:gd name="connsiteX5" fmla="*/ 12866 w 50078"/>
                      <a:gd name="connsiteY5" fmla="*/ 42843 h 90713"/>
                      <a:gd name="connsiteX6" fmla="*/ 12866 w 50078"/>
                      <a:gd name="connsiteY6" fmla="*/ 19216 h 90713"/>
                      <a:gd name="connsiteX7" fmla="*/ 18006 w 50078"/>
                      <a:gd name="connsiteY7" fmla="*/ 14559 h 90713"/>
                      <a:gd name="connsiteX8" fmla="*/ 24932 w 50078"/>
                      <a:gd name="connsiteY8" fmla="*/ 12461 h 90713"/>
                      <a:gd name="connsiteX9" fmla="*/ 33704 w 50078"/>
                      <a:gd name="connsiteY9" fmla="*/ 16995 h 90713"/>
                      <a:gd name="connsiteX10" fmla="*/ 36874 w 50078"/>
                      <a:gd name="connsiteY10" fmla="*/ 32387 h 90713"/>
                      <a:gd name="connsiteX11" fmla="*/ 33888 w 50078"/>
                      <a:gd name="connsiteY11" fmla="*/ 45650 h 90713"/>
                      <a:gd name="connsiteX12" fmla="*/ 43492 w 50078"/>
                      <a:gd name="connsiteY12" fmla="*/ 7649 h 90713"/>
                      <a:gd name="connsiteX13" fmla="*/ 36074 w 50078"/>
                      <a:gd name="connsiteY13" fmla="*/ 1851 h 90713"/>
                      <a:gd name="connsiteX14" fmla="*/ 27055 w 50078"/>
                      <a:gd name="connsiteY14" fmla="*/ 0 h 90713"/>
                      <a:gd name="connsiteX15" fmla="*/ 18406 w 50078"/>
                      <a:gd name="connsiteY15" fmla="*/ 2067 h 90713"/>
                      <a:gd name="connsiteX16" fmla="*/ 12958 w 50078"/>
                      <a:gd name="connsiteY16" fmla="*/ 5737 h 90713"/>
                      <a:gd name="connsiteX17" fmla="*/ 12958 w 50078"/>
                      <a:gd name="connsiteY17" fmla="*/ 2128 h 90713"/>
                      <a:gd name="connsiteX18" fmla="*/ 12066 w 50078"/>
                      <a:gd name="connsiteY18" fmla="*/ 1203 h 90713"/>
                      <a:gd name="connsiteX19" fmla="*/ 893 w 50078"/>
                      <a:gd name="connsiteY19" fmla="*/ 1203 h 90713"/>
                      <a:gd name="connsiteX20" fmla="*/ 0 w 50078"/>
                      <a:gd name="connsiteY20" fmla="*/ 2128 h 90713"/>
                      <a:gd name="connsiteX21" fmla="*/ 0 w 50078"/>
                      <a:gd name="connsiteY21" fmla="*/ 89819 h 90713"/>
                      <a:gd name="connsiteX22" fmla="*/ 431 w 50078"/>
                      <a:gd name="connsiteY22" fmla="*/ 90590 h 90713"/>
                      <a:gd name="connsiteX23" fmla="*/ 893 w 50078"/>
                      <a:gd name="connsiteY23" fmla="*/ 90713 h 90713"/>
                      <a:gd name="connsiteX24" fmla="*/ 1324 w 50078"/>
                      <a:gd name="connsiteY24" fmla="*/ 90621 h 90713"/>
                      <a:gd name="connsiteX25" fmla="*/ 12497 w 50078"/>
                      <a:gd name="connsiteY25" fmla="*/ 84760 h 90713"/>
                      <a:gd name="connsiteX26" fmla="*/ 12989 w 50078"/>
                      <a:gd name="connsiteY26" fmla="*/ 83958 h 90713"/>
                      <a:gd name="connsiteX27" fmla="*/ 12989 w 50078"/>
                      <a:gd name="connsiteY27" fmla="*/ 56785 h 90713"/>
                      <a:gd name="connsiteX28" fmla="*/ 17914 w 50078"/>
                      <a:gd name="connsiteY28" fmla="*/ 60116 h 90713"/>
                      <a:gd name="connsiteX29" fmla="*/ 26532 w 50078"/>
                      <a:gd name="connsiteY29" fmla="*/ 62213 h 90713"/>
                      <a:gd name="connsiteX30" fmla="*/ 35489 w 50078"/>
                      <a:gd name="connsiteY30" fmla="*/ 60362 h 90713"/>
                      <a:gd name="connsiteX31" fmla="*/ 43030 w 50078"/>
                      <a:gd name="connsiteY31" fmla="*/ 54718 h 90713"/>
                      <a:gd name="connsiteX32" fmla="*/ 48170 w 50078"/>
                      <a:gd name="connsiteY32" fmla="*/ 45310 h 90713"/>
                      <a:gd name="connsiteX33" fmla="*/ 50079 w 50078"/>
                      <a:gd name="connsiteY33" fmla="*/ 32047 h 90713"/>
                      <a:gd name="connsiteX34" fmla="*/ 48355 w 50078"/>
                      <a:gd name="connsiteY34" fmla="*/ 17612 h 90713"/>
                      <a:gd name="connsiteX35" fmla="*/ 43492 w 50078"/>
                      <a:gd name="connsiteY35" fmla="*/ 7619 h 9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0078" h="90713">
                        <a:moveTo>
                          <a:pt x="33858" y="45650"/>
                        </a:moveTo>
                        <a:cubicBezTo>
                          <a:pt x="31919" y="48457"/>
                          <a:pt x="29118" y="49814"/>
                          <a:pt x="25332" y="49814"/>
                        </a:cubicBezTo>
                        <a:cubicBezTo>
                          <a:pt x="23977" y="49814"/>
                          <a:pt x="22685" y="49598"/>
                          <a:pt x="21515" y="49166"/>
                        </a:cubicBezTo>
                        <a:cubicBezTo>
                          <a:pt x="20284" y="48703"/>
                          <a:pt x="19083" y="48117"/>
                          <a:pt x="17975" y="47439"/>
                        </a:cubicBezTo>
                        <a:cubicBezTo>
                          <a:pt x="16867" y="46729"/>
                          <a:pt x="15852" y="45958"/>
                          <a:pt x="14959" y="45125"/>
                        </a:cubicBezTo>
                        <a:cubicBezTo>
                          <a:pt x="14128" y="44354"/>
                          <a:pt x="13420" y="43614"/>
                          <a:pt x="12866" y="42843"/>
                        </a:cubicBezTo>
                        <a:lnTo>
                          <a:pt x="12866" y="19216"/>
                        </a:lnTo>
                        <a:cubicBezTo>
                          <a:pt x="14220" y="17489"/>
                          <a:pt x="15975" y="15916"/>
                          <a:pt x="18006" y="14559"/>
                        </a:cubicBezTo>
                        <a:cubicBezTo>
                          <a:pt x="20099" y="13171"/>
                          <a:pt x="22408" y="12461"/>
                          <a:pt x="24932" y="12461"/>
                        </a:cubicBezTo>
                        <a:cubicBezTo>
                          <a:pt x="28779" y="12461"/>
                          <a:pt x="31672" y="13942"/>
                          <a:pt x="33704" y="16995"/>
                        </a:cubicBezTo>
                        <a:cubicBezTo>
                          <a:pt x="35797" y="20111"/>
                          <a:pt x="36874" y="25292"/>
                          <a:pt x="36874" y="32387"/>
                        </a:cubicBezTo>
                        <a:cubicBezTo>
                          <a:pt x="36874" y="38309"/>
                          <a:pt x="35858" y="42781"/>
                          <a:pt x="33888" y="45650"/>
                        </a:cubicBezTo>
                        <a:moveTo>
                          <a:pt x="43492" y="7649"/>
                        </a:moveTo>
                        <a:cubicBezTo>
                          <a:pt x="41399" y="5058"/>
                          <a:pt x="38906" y="3084"/>
                          <a:pt x="36074" y="1851"/>
                        </a:cubicBezTo>
                        <a:cubicBezTo>
                          <a:pt x="33273" y="617"/>
                          <a:pt x="30226" y="0"/>
                          <a:pt x="27055" y="0"/>
                        </a:cubicBezTo>
                        <a:cubicBezTo>
                          <a:pt x="23885" y="0"/>
                          <a:pt x="20961" y="679"/>
                          <a:pt x="18406" y="2067"/>
                        </a:cubicBezTo>
                        <a:cubicBezTo>
                          <a:pt x="16498" y="3084"/>
                          <a:pt x="14682" y="4318"/>
                          <a:pt x="12958" y="5737"/>
                        </a:cubicBezTo>
                        <a:lnTo>
                          <a:pt x="12958" y="2128"/>
                        </a:lnTo>
                        <a:cubicBezTo>
                          <a:pt x="12958" y="1635"/>
                          <a:pt x="12558" y="1203"/>
                          <a:pt x="12066" y="1203"/>
                        </a:cubicBezTo>
                        <a:lnTo>
                          <a:pt x="893" y="1203"/>
                        </a:lnTo>
                        <a:cubicBezTo>
                          <a:pt x="400" y="1203"/>
                          <a:pt x="0" y="1604"/>
                          <a:pt x="0" y="2128"/>
                        </a:cubicBezTo>
                        <a:lnTo>
                          <a:pt x="0" y="89819"/>
                        </a:lnTo>
                        <a:cubicBezTo>
                          <a:pt x="0" y="90127"/>
                          <a:pt x="154" y="90436"/>
                          <a:pt x="431" y="90590"/>
                        </a:cubicBezTo>
                        <a:cubicBezTo>
                          <a:pt x="585" y="90683"/>
                          <a:pt x="739" y="90713"/>
                          <a:pt x="893" y="90713"/>
                        </a:cubicBezTo>
                        <a:cubicBezTo>
                          <a:pt x="1046" y="90713"/>
                          <a:pt x="1170" y="90683"/>
                          <a:pt x="1324" y="90621"/>
                        </a:cubicBezTo>
                        <a:lnTo>
                          <a:pt x="12497" y="84760"/>
                        </a:lnTo>
                        <a:cubicBezTo>
                          <a:pt x="12804" y="84606"/>
                          <a:pt x="12989" y="84298"/>
                          <a:pt x="12989" y="83958"/>
                        </a:cubicBezTo>
                        <a:lnTo>
                          <a:pt x="12989" y="56785"/>
                        </a:lnTo>
                        <a:cubicBezTo>
                          <a:pt x="14374" y="58018"/>
                          <a:pt x="16036" y="59129"/>
                          <a:pt x="17914" y="60116"/>
                        </a:cubicBezTo>
                        <a:cubicBezTo>
                          <a:pt x="20592" y="61504"/>
                          <a:pt x="23485" y="62213"/>
                          <a:pt x="26532" y="62213"/>
                        </a:cubicBezTo>
                        <a:cubicBezTo>
                          <a:pt x="29579" y="62213"/>
                          <a:pt x="32627" y="61596"/>
                          <a:pt x="35489" y="60362"/>
                        </a:cubicBezTo>
                        <a:cubicBezTo>
                          <a:pt x="38352" y="59129"/>
                          <a:pt x="40875" y="57247"/>
                          <a:pt x="43030" y="54718"/>
                        </a:cubicBezTo>
                        <a:cubicBezTo>
                          <a:pt x="45185" y="52220"/>
                          <a:pt x="46908" y="49043"/>
                          <a:pt x="48170" y="45310"/>
                        </a:cubicBezTo>
                        <a:cubicBezTo>
                          <a:pt x="49432" y="41578"/>
                          <a:pt x="50079" y="37137"/>
                          <a:pt x="50079" y="32047"/>
                        </a:cubicBezTo>
                        <a:cubicBezTo>
                          <a:pt x="50079" y="26464"/>
                          <a:pt x="49494" y="21622"/>
                          <a:pt x="48355" y="17612"/>
                        </a:cubicBezTo>
                        <a:cubicBezTo>
                          <a:pt x="47185" y="13572"/>
                          <a:pt x="45554" y="10209"/>
                          <a:pt x="43492" y="7619"/>
                        </a:cubicBezTo>
                      </a:path>
                    </a:pathLst>
                  </a:custGeom>
                  <a:grpFill/>
                  <a:ln w="3075" cap="flat">
                    <a:noFill/>
                    <a:prstDash val="solid"/>
                    <a:miter/>
                  </a:ln>
                </p:spPr>
                <p:txBody>
                  <a:bodyPr rtlCol="0" anchor="ctr"/>
                  <a:lstStyle/>
                  <a:p>
                    <a:endParaRPr lang="en-IS">
                      <a:solidFill>
                        <a:schemeClr val="bg1"/>
                      </a:solidFill>
                    </a:endParaRPr>
                  </a:p>
                </p:txBody>
              </p:sp>
              <p:sp>
                <p:nvSpPr>
                  <p:cNvPr id="15" name="Freeform 14">
                    <a:extLst>
                      <a:ext uri="{FF2B5EF4-FFF2-40B4-BE49-F238E27FC236}">
                        <a16:creationId xmlns:a16="http://schemas.microsoft.com/office/drawing/2014/main" id="{5672E7B3-14B5-2452-93E0-D8321CD9D412}"/>
                      </a:ext>
                    </a:extLst>
                  </p:cNvPr>
                  <p:cNvSpPr/>
                  <p:nvPr/>
                </p:nvSpPr>
                <p:spPr>
                  <a:xfrm>
                    <a:off x="11234335" y="598174"/>
                    <a:ext cx="35304" cy="83495"/>
                  </a:xfrm>
                  <a:custGeom>
                    <a:avLst/>
                    <a:gdLst>
                      <a:gd name="connsiteX0" fmla="*/ 34381 w 35304"/>
                      <a:gd name="connsiteY0" fmla="*/ 22516 h 83495"/>
                      <a:gd name="connsiteX1" fmla="*/ 21053 w 35304"/>
                      <a:gd name="connsiteY1" fmla="*/ 22516 h 83495"/>
                      <a:gd name="connsiteX2" fmla="*/ 21053 w 35304"/>
                      <a:gd name="connsiteY2" fmla="*/ 894 h 83495"/>
                      <a:gd name="connsiteX3" fmla="*/ 20622 w 35304"/>
                      <a:gd name="connsiteY3" fmla="*/ 123 h 83495"/>
                      <a:gd name="connsiteX4" fmla="*/ 20161 w 35304"/>
                      <a:gd name="connsiteY4" fmla="*/ 0 h 83495"/>
                      <a:gd name="connsiteX5" fmla="*/ 19730 w 35304"/>
                      <a:gd name="connsiteY5" fmla="*/ 93 h 83495"/>
                      <a:gd name="connsiteX6" fmla="*/ 8680 w 35304"/>
                      <a:gd name="connsiteY6" fmla="*/ 6045 h 83495"/>
                      <a:gd name="connsiteX7" fmla="*/ 8187 w 35304"/>
                      <a:gd name="connsiteY7" fmla="*/ 6847 h 83495"/>
                      <a:gd name="connsiteX8" fmla="*/ 8187 w 35304"/>
                      <a:gd name="connsiteY8" fmla="*/ 22486 h 83495"/>
                      <a:gd name="connsiteX9" fmla="*/ 893 w 35304"/>
                      <a:gd name="connsiteY9" fmla="*/ 22486 h 83495"/>
                      <a:gd name="connsiteX10" fmla="*/ 0 w 35304"/>
                      <a:gd name="connsiteY10" fmla="*/ 23411 h 83495"/>
                      <a:gd name="connsiteX11" fmla="*/ 0 w 35304"/>
                      <a:gd name="connsiteY11" fmla="*/ 33775 h 83495"/>
                      <a:gd name="connsiteX12" fmla="*/ 893 w 35304"/>
                      <a:gd name="connsiteY12" fmla="*/ 34700 h 83495"/>
                      <a:gd name="connsiteX13" fmla="*/ 8187 w 35304"/>
                      <a:gd name="connsiteY13" fmla="*/ 34700 h 83495"/>
                      <a:gd name="connsiteX14" fmla="*/ 8187 w 35304"/>
                      <a:gd name="connsiteY14" fmla="*/ 67241 h 83495"/>
                      <a:gd name="connsiteX15" fmla="*/ 11881 w 35304"/>
                      <a:gd name="connsiteY15" fmla="*/ 79455 h 83495"/>
                      <a:gd name="connsiteX16" fmla="*/ 22007 w 35304"/>
                      <a:gd name="connsiteY16" fmla="*/ 83496 h 83495"/>
                      <a:gd name="connsiteX17" fmla="*/ 28410 w 35304"/>
                      <a:gd name="connsiteY17" fmla="*/ 82756 h 83495"/>
                      <a:gd name="connsiteX18" fmla="*/ 33519 w 35304"/>
                      <a:gd name="connsiteY18" fmla="*/ 80720 h 83495"/>
                      <a:gd name="connsiteX19" fmla="*/ 33950 w 35304"/>
                      <a:gd name="connsiteY19" fmla="*/ 80041 h 83495"/>
                      <a:gd name="connsiteX20" fmla="*/ 35274 w 35304"/>
                      <a:gd name="connsiteY20" fmla="*/ 69986 h 83495"/>
                      <a:gd name="connsiteX21" fmla="*/ 34873 w 35304"/>
                      <a:gd name="connsiteY21" fmla="*/ 69091 h 83495"/>
                      <a:gd name="connsiteX22" fmla="*/ 34381 w 35304"/>
                      <a:gd name="connsiteY22" fmla="*/ 68937 h 83495"/>
                      <a:gd name="connsiteX23" fmla="*/ 33919 w 35304"/>
                      <a:gd name="connsiteY23" fmla="*/ 69061 h 83495"/>
                      <a:gd name="connsiteX24" fmla="*/ 30287 w 35304"/>
                      <a:gd name="connsiteY24" fmla="*/ 70572 h 83495"/>
                      <a:gd name="connsiteX25" fmla="*/ 26070 w 35304"/>
                      <a:gd name="connsiteY25" fmla="*/ 71251 h 83495"/>
                      <a:gd name="connsiteX26" fmla="*/ 22192 w 35304"/>
                      <a:gd name="connsiteY26" fmla="*/ 70078 h 83495"/>
                      <a:gd name="connsiteX27" fmla="*/ 21084 w 35304"/>
                      <a:gd name="connsiteY27" fmla="*/ 65205 h 83495"/>
                      <a:gd name="connsiteX28" fmla="*/ 21084 w 35304"/>
                      <a:gd name="connsiteY28" fmla="*/ 34669 h 83495"/>
                      <a:gd name="connsiteX29" fmla="*/ 34412 w 35304"/>
                      <a:gd name="connsiteY29" fmla="*/ 34669 h 83495"/>
                      <a:gd name="connsiteX30" fmla="*/ 35304 w 35304"/>
                      <a:gd name="connsiteY30" fmla="*/ 33744 h 83495"/>
                      <a:gd name="connsiteX31" fmla="*/ 35304 w 35304"/>
                      <a:gd name="connsiteY31" fmla="*/ 23380 h 83495"/>
                      <a:gd name="connsiteX32" fmla="*/ 34412 w 35304"/>
                      <a:gd name="connsiteY32" fmla="*/ 22455 h 83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5304" h="83495">
                        <a:moveTo>
                          <a:pt x="34381" y="22516"/>
                        </a:moveTo>
                        <a:lnTo>
                          <a:pt x="21053" y="22516"/>
                        </a:lnTo>
                        <a:lnTo>
                          <a:pt x="21053" y="894"/>
                        </a:lnTo>
                        <a:cubicBezTo>
                          <a:pt x="21053" y="586"/>
                          <a:pt x="20899" y="278"/>
                          <a:pt x="20622" y="123"/>
                        </a:cubicBezTo>
                        <a:cubicBezTo>
                          <a:pt x="20468" y="31"/>
                          <a:pt x="20315" y="0"/>
                          <a:pt x="20161" y="0"/>
                        </a:cubicBezTo>
                        <a:cubicBezTo>
                          <a:pt x="20007" y="0"/>
                          <a:pt x="19853" y="31"/>
                          <a:pt x="19730" y="93"/>
                        </a:cubicBezTo>
                        <a:lnTo>
                          <a:pt x="8680" y="6045"/>
                        </a:lnTo>
                        <a:cubicBezTo>
                          <a:pt x="8372" y="6200"/>
                          <a:pt x="8187" y="6508"/>
                          <a:pt x="8187" y="6847"/>
                        </a:cubicBezTo>
                        <a:lnTo>
                          <a:pt x="8187" y="22486"/>
                        </a:lnTo>
                        <a:lnTo>
                          <a:pt x="893" y="22486"/>
                        </a:lnTo>
                        <a:cubicBezTo>
                          <a:pt x="400" y="22486"/>
                          <a:pt x="0" y="22887"/>
                          <a:pt x="0" y="23411"/>
                        </a:cubicBezTo>
                        <a:lnTo>
                          <a:pt x="0" y="33775"/>
                        </a:lnTo>
                        <a:cubicBezTo>
                          <a:pt x="0" y="34268"/>
                          <a:pt x="400" y="34700"/>
                          <a:pt x="893" y="34700"/>
                        </a:cubicBezTo>
                        <a:lnTo>
                          <a:pt x="8187" y="34700"/>
                        </a:lnTo>
                        <a:lnTo>
                          <a:pt x="8187" y="67241"/>
                        </a:lnTo>
                        <a:cubicBezTo>
                          <a:pt x="8187" y="72669"/>
                          <a:pt x="9419" y="76803"/>
                          <a:pt x="11881" y="79455"/>
                        </a:cubicBezTo>
                        <a:cubicBezTo>
                          <a:pt x="14343" y="82139"/>
                          <a:pt x="17760" y="83496"/>
                          <a:pt x="22007" y="83496"/>
                        </a:cubicBezTo>
                        <a:cubicBezTo>
                          <a:pt x="24347" y="83496"/>
                          <a:pt x="26501" y="83249"/>
                          <a:pt x="28410" y="82756"/>
                        </a:cubicBezTo>
                        <a:cubicBezTo>
                          <a:pt x="30349" y="82262"/>
                          <a:pt x="32072" y="81583"/>
                          <a:pt x="33519" y="80720"/>
                        </a:cubicBezTo>
                        <a:cubicBezTo>
                          <a:pt x="33765" y="80566"/>
                          <a:pt x="33919" y="80319"/>
                          <a:pt x="33950" y="80041"/>
                        </a:cubicBezTo>
                        <a:lnTo>
                          <a:pt x="35274" y="69986"/>
                        </a:lnTo>
                        <a:cubicBezTo>
                          <a:pt x="35304" y="69647"/>
                          <a:pt x="35181" y="69307"/>
                          <a:pt x="34873" y="69091"/>
                        </a:cubicBezTo>
                        <a:cubicBezTo>
                          <a:pt x="34720" y="68999"/>
                          <a:pt x="34535" y="68937"/>
                          <a:pt x="34381" y="68937"/>
                        </a:cubicBezTo>
                        <a:cubicBezTo>
                          <a:pt x="34227" y="68937"/>
                          <a:pt x="34073" y="68968"/>
                          <a:pt x="33919" y="69061"/>
                        </a:cubicBezTo>
                        <a:cubicBezTo>
                          <a:pt x="32965" y="69616"/>
                          <a:pt x="31734" y="70109"/>
                          <a:pt x="30287" y="70572"/>
                        </a:cubicBezTo>
                        <a:cubicBezTo>
                          <a:pt x="28841" y="71035"/>
                          <a:pt x="27425" y="71251"/>
                          <a:pt x="26070" y="71251"/>
                        </a:cubicBezTo>
                        <a:cubicBezTo>
                          <a:pt x="24224" y="71251"/>
                          <a:pt x="22900" y="70850"/>
                          <a:pt x="22192" y="70078"/>
                        </a:cubicBezTo>
                        <a:cubicBezTo>
                          <a:pt x="21669" y="69554"/>
                          <a:pt x="21084" y="68259"/>
                          <a:pt x="21084" y="65205"/>
                        </a:cubicBezTo>
                        <a:lnTo>
                          <a:pt x="21084" y="34669"/>
                        </a:lnTo>
                        <a:lnTo>
                          <a:pt x="34412" y="34669"/>
                        </a:lnTo>
                        <a:cubicBezTo>
                          <a:pt x="34904" y="34669"/>
                          <a:pt x="35304" y="34268"/>
                          <a:pt x="35304" y="33744"/>
                        </a:cubicBezTo>
                        <a:lnTo>
                          <a:pt x="35304" y="23380"/>
                        </a:lnTo>
                        <a:cubicBezTo>
                          <a:pt x="35304" y="22887"/>
                          <a:pt x="34904" y="22455"/>
                          <a:pt x="34412" y="22455"/>
                        </a:cubicBezTo>
                      </a:path>
                    </a:pathLst>
                  </a:custGeom>
                  <a:grpFill/>
                  <a:ln w="3075" cap="flat">
                    <a:noFill/>
                    <a:prstDash val="solid"/>
                    <a:miter/>
                  </a:ln>
                </p:spPr>
                <p:txBody>
                  <a:bodyPr rtlCol="0" anchor="ctr"/>
                  <a:lstStyle/>
                  <a:p>
                    <a:endParaRPr lang="en-IS">
                      <a:solidFill>
                        <a:schemeClr val="bg1"/>
                      </a:solidFill>
                    </a:endParaRPr>
                  </a:p>
                </p:txBody>
              </p:sp>
              <p:sp>
                <p:nvSpPr>
                  <p:cNvPr id="16" name="Freeform 15">
                    <a:extLst>
                      <a:ext uri="{FF2B5EF4-FFF2-40B4-BE49-F238E27FC236}">
                        <a16:creationId xmlns:a16="http://schemas.microsoft.com/office/drawing/2014/main" id="{C07F73BB-370B-AA2A-36E1-6A4C98ED07A2}"/>
                      </a:ext>
                    </a:extLst>
                  </p:cNvPr>
                  <p:cNvSpPr/>
                  <p:nvPr/>
                </p:nvSpPr>
                <p:spPr>
                  <a:xfrm>
                    <a:off x="11337657" y="619457"/>
                    <a:ext cx="45343" cy="62182"/>
                  </a:xfrm>
                  <a:custGeom>
                    <a:avLst/>
                    <a:gdLst>
                      <a:gd name="connsiteX0" fmla="*/ 44174 w 45343"/>
                      <a:gd name="connsiteY0" fmla="*/ 36890 h 62182"/>
                      <a:gd name="connsiteX1" fmla="*/ 40265 w 45343"/>
                      <a:gd name="connsiteY1" fmla="*/ 31523 h 62182"/>
                      <a:gd name="connsiteX2" fmla="*/ 33986 w 45343"/>
                      <a:gd name="connsiteY2" fmla="*/ 27513 h 62182"/>
                      <a:gd name="connsiteX3" fmla="*/ 25491 w 45343"/>
                      <a:gd name="connsiteY3" fmla="*/ 23904 h 62182"/>
                      <a:gd name="connsiteX4" fmla="*/ 20258 w 45343"/>
                      <a:gd name="connsiteY4" fmla="*/ 21560 h 62182"/>
                      <a:gd name="connsiteX5" fmla="*/ 17180 w 45343"/>
                      <a:gd name="connsiteY5" fmla="*/ 19617 h 62182"/>
                      <a:gd name="connsiteX6" fmla="*/ 15795 w 45343"/>
                      <a:gd name="connsiteY6" fmla="*/ 18013 h 62182"/>
                      <a:gd name="connsiteX7" fmla="*/ 15456 w 45343"/>
                      <a:gd name="connsiteY7" fmla="*/ 16348 h 62182"/>
                      <a:gd name="connsiteX8" fmla="*/ 16965 w 45343"/>
                      <a:gd name="connsiteY8" fmla="*/ 13263 h 62182"/>
                      <a:gd name="connsiteX9" fmla="*/ 22413 w 45343"/>
                      <a:gd name="connsiteY9" fmla="*/ 11968 h 62182"/>
                      <a:gd name="connsiteX10" fmla="*/ 29892 w 45343"/>
                      <a:gd name="connsiteY10" fmla="*/ 13140 h 62182"/>
                      <a:gd name="connsiteX11" fmla="*/ 36756 w 45343"/>
                      <a:gd name="connsiteY11" fmla="*/ 16779 h 62182"/>
                      <a:gd name="connsiteX12" fmla="*/ 37464 w 45343"/>
                      <a:gd name="connsiteY12" fmla="*/ 16934 h 62182"/>
                      <a:gd name="connsiteX13" fmla="*/ 38049 w 45343"/>
                      <a:gd name="connsiteY13" fmla="*/ 16502 h 62182"/>
                      <a:gd name="connsiteX14" fmla="*/ 42973 w 45343"/>
                      <a:gd name="connsiteY14" fmla="*/ 7773 h 62182"/>
                      <a:gd name="connsiteX15" fmla="*/ 42727 w 45343"/>
                      <a:gd name="connsiteY15" fmla="*/ 6601 h 62182"/>
                      <a:gd name="connsiteX16" fmla="*/ 33555 w 45343"/>
                      <a:gd name="connsiteY16" fmla="*/ 1820 h 62182"/>
                      <a:gd name="connsiteX17" fmla="*/ 22690 w 45343"/>
                      <a:gd name="connsiteY17" fmla="*/ 0 h 62182"/>
                      <a:gd name="connsiteX18" fmla="*/ 14564 w 45343"/>
                      <a:gd name="connsiteY18" fmla="*/ 1018 h 62182"/>
                      <a:gd name="connsiteX19" fmla="*/ 8008 w 45343"/>
                      <a:gd name="connsiteY19" fmla="*/ 4133 h 62182"/>
                      <a:gd name="connsiteX20" fmla="*/ 3699 w 45343"/>
                      <a:gd name="connsiteY20" fmla="*/ 9438 h 62182"/>
                      <a:gd name="connsiteX21" fmla="*/ 2190 w 45343"/>
                      <a:gd name="connsiteY21" fmla="*/ 16687 h 62182"/>
                      <a:gd name="connsiteX22" fmla="*/ 3114 w 45343"/>
                      <a:gd name="connsiteY22" fmla="*/ 23010 h 62182"/>
                      <a:gd name="connsiteX23" fmla="*/ 6222 w 45343"/>
                      <a:gd name="connsiteY23" fmla="*/ 28038 h 62182"/>
                      <a:gd name="connsiteX24" fmla="*/ 11670 w 45343"/>
                      <a:gd name="connsiteY24" fmla="*/ 32109 h 62182"/>
                      <a:gd name="connsiteX25" fmla="*/ 19612 w 45343"/>
                      <a:gd name="connsiteY25" fmla="*/ 35749 h 62182"/>
                      <a:gd name="connsiteX26" fmla="*/ 29307 w 45343"/>
                      <a:gd name="connsiteY26" fmla="*/ 40098 h 62182"/>
                      <a:gd name="connsiteX27" fmla="*/ 32385 w 45343"/>
                      <a:gd name="connsiteY27" fmla="*/ 44601 h 62182"/>
                      <a:gd name="connsiteX28" fmla="*/ 22782 w 45343"/>
                      <a:gd name="connsiteY28" fmla="*/ 50091 h 62182"/>
                      <a:gd name="connsiteX29" fmla="*/ 14687 w 45343"/>
                      <a:gd name="connsiteY29" fmla="*/ 48703 h 62182"/>
                      <a:gd name="connsiteX30" fmla="*/ 6561 w 45343"/>
                      <a:gd name="connsiteY30" fmla="*/ 44508 h 62182"/>
                      <a:gd name="connsiteX31" fmla="*/ 5853 w 45343"/>
                      <a:gd name="connsiteY31" fmla="*/ 44354 h 62182"/>
                      <a:gd name="connsiteX32" fmla="*/ 5268 w 45343"/>
                      <a:gd name="connsiteY32" fmla="*/ 44786 h 62182"/>
                      <a:gd name="connsiteX33" fmla="*/ 128 w 45343"/>
                      <a:gd name="connsiteY33" fmla="*/ 53392 h 62182"/>
                      <a:gd name="connsiteX34" fmla="*/ 374 w 45343"/>
                      <a:gd name="connsiteY34" fmla="*/ 54595 h 62182"/>
                      <a:gd name="connsiteX35" fmla="*/ 10839 w 45343"/>
                      <a:gd name="connsiteY35" fmla="*/ 60023 h 62182"/>
                      <a:gd name="connsiteX36" fmla="*/ 22905 w 45343"/>
                      <a:gd name="connsiteY36" fmla="*/ 62182 h 62182"/>
                      <a:gd name="connsiteX37" fmla="*/ 31246 w 45343"/>
                      <a:gd name="connsiteY37" fmla="*/ 61288 h 62182"/>
                      <a:gd name="connsiteX38" fmla="*/ 38387 w 45343"/>
                      <a:gd name="connsiteY38" fmla="*/ 58296 h 62182"/>
                      <a:gd name="connsiteX39" fmla="*/ 43435 w 45343"/>
                      <a:gd name="connsiteY39" fmla="*/ 52744 h 62182"/>
                      <a:gd name="connsiteX40" fmla="*/ 45343 w 45343"/>
                      <a:gd name="connsiteY40" fmla="*/ 44200 h 62182"/>
                      <a:gd name="connsiteX41" fmla="*/ 44081 w 45343"/>
                      <a:gd name="connsiteY41" fmla="*/ 36890 h 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45343" h="62182">
                        <a:moveTo>
                          <a:pt x="44174" y="36890"/>
                        </a:moveTo>
                        <a:cubicBezTo>
                          <a:pt x="43312" y="34854"/>
                          <a:pt x="41988" y="33065"/>
                          <a:pt x="40265" y="31523"/>
                        </a:cubicBezTo>
                        <a:cubicBezTo>
                          <a:pt x="38572" y="30042"/>
                          <a:pt x="36448" y="28685"/>
                          <a:pt x="33986" y="27513"/>
                        </a:cubicBezTo>
                        <a:cubicBezTo>
                          <a:pt x="31554" y="26372"/>
                          <a:pt x="28692" y="25138"/>
                          <a:pt x="25491" y="23904"/>
                        </a:cubicBezTo>
                        <a:cubicBezTo>
                          <a:pt x="23336" y="23041"/>
                          <a:pt x="21551" y="22239"/>
                          <a:pt x="20258" y="21560"/>
                        </a:cubicBezTo>
                        <a:cubicBezTo>
                          <a:pt x="18965" y="20882"/>
                          <a:pt x="17950" y="20234"/>
                          <a:pt x="17180" y="19617"/>
                        </a:cubicBezTo>
                        <a:cubicBezTo>
                          <a:pt x="16472" y="19062"/>
                          <a:pt x="16010" y="18507"/>
                          <a:pt x="15795" y="18013"/>
                        </a:cubicBezTo>
                        <a:cubicBezTo>
                          <a:pt x="15549" y="17520"/>
                          <a:pt x="15456" y="16964"/>
                          <a:pt x="15456" y="16348"/>
                        </a:cubicBezTo>
                        <a:cubicBezTo>
                          <a:pt x="15456" y="15083"/>
                          <a:pt x="15949" y="14065"/>
                          <a:pt x="16965" y="13263"/>
                        </a:cubicBezTo>
                        <a:cubicBezTo>
                          <a:pt x="18042" y="12399"/>
                          <a:pt x="19889" y="11968"/>
                          <a:pt x="22413" y="11968"/>
                        </a:cubicBezTo>
                        <a:cubicBezTo>
                          <a:pt x="24937" y="11968"/>
                          <a:pt x="27584" y="12369"/>
                          <a:pt x="29892" y="13140"/>
                        </a:cubicBezTo>
                        <a:cubicBezTo>
                          <a:pt x="32201" y="13911"/>
                          <a:pt x="34509" y="15145"/>
                          <a:pt x="36756" y="16779"/>
                        </a:cubicBezTo>
                        <a:cubicBezTo>
                          <a:pt x="36971" y="16934"/>
                          <a:pt x="37218" y="16995"/>
                          <a:pt x="37464" y="16934"/>
                        </a:cubicBezTo>
                        <a:cubicBezTo>
                          <a:pt x="37710" y="16872"/>
                          <a:pt x="37926" y="16718"/>
                          <a:pt x="38049" y="16502"/>
                        </a:cubicBezTo>
                        <a:lnTo>
                          <a:pt x="42973" y="7773"/>
                        </a:lnTo>
                        <a:cubicBezTo>
                          <a:pt x="43189" y="7372"/>
                          <a:pt x="43097" y="6878"/>
                          <a:pt x="42727" y="6601"/>
                        </a:cubicBezTo>
                        <a:cubicBezTo>
                          <a:pt x="40111" y="4627"/>
                          <a:pt x="37033" y="3023"/>
                          <a:pt x="33555" y="1820"/>
                        </a:cubicBezTo>
                        <a:cubicBezTo>
                          <a:pt x="30077" y="617"/>
                          <a:pt x="26414" y="0"/>
                          <a:pt x="22690" y="0"/>
                        </a:cubicBezTo>
                        <a:cubicBezTo>
                          <a:pt x="19766" y="0"/>
                          <a:pt x="17057" y="339"/>
                          <a:pt x="14564" y="1018"/>
                        </a:cubicBezTo>
                        <a:cubicBezTo>
                          <a:pt x="12071" y="1696"/>
                          <a:pt x="9854" y="2776"/>
                          <a:pt x="8008" y="4133"/>
                        </a:cubicBezTo>
                        <a:cubicBezTo>
                          <a:pt x="6161" y="5552"/>
                          <a:pt x="4684" y="7341"/>
                          <a:pt x="3699" y="9438"/>
                        </a:cubicBezTo>
                        <a:cubicBezTo>
                          <a:pt x="2683" y="11536"/>
                          <a:pt x="2190" y="13973"/>
                          <a:pt x="2190" y="16687"/>
                        </a:cubicBezTo>
                        <a:cubicBezTo>
                          <a:pt x="2190" y="19062"/>
                          <a:pt x="2498" y="21190"/>
                          <a:pt x="3114" y="23010"/>
                        </a:cubicBezTo>
                        <a:cubicBezTo>
                          <a:pt x="3729" y="24861"/>
                          <a:pt x="4776" y="26557"/>
                          <a:pt x="6222" y="28038"/>
                        </a:cubicBezTo>
                        <a:cubicBezTo>
                          <a:pt x="7638" y="29487"/>
                          <a:pt x="9454" y="30875"/>
                          <a:pt x="11670" y="32109"/>
                        </a:cubicBezTo>
                        <a:cubicBezTo>
                          <a:pt x="13856" y="33343"/>
                          <a:pt x="16534" y="34577"/>
                          <a:pt x="19612" y="35749"/>
                        </a:cubicBezTo>
                        <a:cubicBezTo>
                          <a:pt x="23705" y="37353"/>
                          <a:pt x="26968" y="38802"/>
                          <a:pt x="29307" y="40098"/>
                        </a:cubicBezTo>
                        <a:cubicBezTo>
                          <a:pt x="31400" y="41270"/>
                          <a:pt x="32385" y="42719"/>
                          <a:pt x="32385" y="44601"/>
                        </a:cubicBezTo>
                        <a:cubicBezTo>
                          <a:pt x="32385" y="45958"/>
                          <a:pt x="32385" y="50091"/>
                          <a:pt x="22782" y="50091"/>
                        </a:cubicBezTo>
                        <a:cubicBezTo>
                          <a:pt x="20197" y="50091"/>
                          <a:pt x="17457" y="49629"/>
                          <a:pt x="14687" y="48703"/>
                        </a:cubicBezTo>
                        <a:cubicBezTo>
                          <a:pt x="11886" y="47778"/>
                          <a:pt x="9147" y="46359"/>
                          <a:pt x="6561" y="44508"/>
                        </a:cubicBezTo>
                        <a:cubicBezTo>
                          <a:pt x="6346" y="44354"/>
                          <a:pt x="6099" y="44293"/>
                          <a:pt x="5853" y="44354"/>
                        </a:cubicBezTo>
                        <a:cubicBezTo>
                          <a:pt x="5607" y="44416"/>
                          <a:pt x="5391" y="44570"/>
                          <a:pt x="5268" y="44786"/>
                        </a:cubicBezTo>
                        <a:lnTo>
                          <a:pt x="128" y="53392"/>
                        </a:lnTo>
                        <a:cubicBezTo>
                          <a:pt x="-118" y="53793"/>
                          <a:pt x="5" y="54317"/>
                          <a:pt x="374" y="54595"/>
                        </a:cubicBezTo>
                        <a:cubicBezTo>
                          <a:pt x="3360" y="56785"/>
                          <a:pt x="6869" y="58604"/>
                          <a:pt x="10839" y="60023"/>
                        </a:cubicBezTo>
                        <a:cubicBezTo>
                          <a:pt x="14810" y="61442"/>
                          <a:pt x="18873" y="62182"/>
                          <a:pt x="22905" y="62182"/>
                        </a:cubicBezTo>
                        <a:cubicBezTo>
                          <a:pt x="25798" y="62182"/>
                          <a:pt x="28599" y="61874"/>
                          <a:pt x="31246" y="61288"/>
                        </a:cubicBezTo>
                        <a:cubicBezTo>
                          <a:pt x="33924" y="60671"/>
                          <a:pt x="36325" y="59684"/>
                          <a:pt x="38387" y="58296"/>
                        </a:cubicBezTo>
                        <a:cubicBezTo>
                          <a:pt x="40480" y="56908"/>
                          <a:pt x="42173" y="55026"/>
                          <a:pt x="43435" y="52744"/>
                        </a:cubicBezTo>
                        <a:cubicBezTo>
                          <a:pt x="44697" y="50461"/>
                          <a:pt x="45343" y="47562"/>
                          <a:pt x="45343" y="44200"/>
                        </a:cubicBezTo>
                        <a:cubicBezTo>
                          <a:pt x="45343" y="41362"/>
                          <a:pt x="44913" y="38926"/>
                          <a:pt x="44081" y="36890"/>
                        </a:cubicBezTo>
                      </a:path>
                    </a:pathLst>
                  </a:custGeom>
                  <a:grpFill/>
                  <a:ln w="3075" cap="flat">
                    <a:noFill/>
                    <a:prstDash val="solid"/>
                    <a:miter/>
                  </a:ln>
                </p:spPr>
                <p:txBody>
                  <a:bodyPr rtlCol="0" anchor="ctr"/>
                  <a:lstStyle/>
                  <a:p>
                    <a:endParaRPr lang="en-IS">
                      <a:solidFill>
                        <a:schemeClr val="bg1"/>
                      </a:solidFill>
                    </a:endParaRPr>
                  </a:p>
                </p:txBody>
              </p:sp>
              <p:sp>
                <p:nvSpPr>
                  <p:cNvPr id="17" name="Freeform 16">
                    <a:extLst>
                      <a:ext uri="{FF2B5EF4-FFF2-40B4-BE49-F238E27FC236}">
                        <a16:creationId xmlns:a16="http://schemas.microsoft.com/office/drawing/2014/main" id="{651DD3E8-5E6C-7D5A-6245-5A04BB6126DB}"/>
                      </a:ext>
                    </a:extLst>
                  </p:cNvPr>
                  <p:cNvSpPr/>
                  <p:nvPr/>
                </p:nvSpPr>
                <p:spPr>
                  <a:xfrm>
                    <a:off x="11277673" y="619518"/>
                    <a:ext cx="53033" cy="62243"/>
                  </a:xfrm>
                  <a:custGeom>
                    <a:avLst/>
                    <a:gdLst>
                      <a:gd name="connsiteX0" fmla="*/ 37090 w 53033"/>
                      <a:gd name="connsiteY0" fmla="*/ 43429 h 62243"/>
                      <a:gd name="connsiteX1" fmla="*/ 26501 w 53033"/>
                      <a:gd name="connsiteY1" fmla="*/ 49598 h 62243"/>
                      <a:gd name="connsiteX2" fmla="*/ 17052 w 53033"/>
                      <a:gd name="connsiteY2" fmla="*/ 45033 h 62243"/>
                      <a:gd name="connsiteX3" fmla="*/ 12804 w 53033"/>
                      <a:gd name="connsiteY3" fmla="*/ 31091 h 62243"/>
                      <a:gd name="connsiteX4" fmla="*/ 16744 w 53033"/>
                      <a:gd name="connsiteY4" fmla="*/ 17520 h 62243"/>
                      <a:gd name="connsiteX5" fmla="*/ 26501 w 53033"/>
                      <a:gd name="connsiteY5" fmla="*/ 12585 h 62243"/>
                      <a:gd name="connsiteX6" fmla="*/ 36628 w 53033"/>
                      <a:gd name="connsiteY6" fmla="*/ 18044 h 62243"/>
                      <a:gd name="connsiteX7" fmla="*/ 40198 w 53033"/>
                      <a:gd name="connsiteY7" fmla="*/ 31091 h 62243"/>
                      <a:gd name="connsiteX8" fmla="*/ 37090 w 53033"/>
                      <a:gd name="connsiteY8" fmla="*/ 43460 h 62243"/>
                      <a:gd name="connsiteX9" fmla="*/ 26501 w 53033"/>
                      <a:gd name="connsiteY9" fmla="*/ 0 h 62243"/>
                      <a:gd name="connsiteX10" fmla="*/ 7603 w 53033"/>
                      <a:gd name="connsiteY10" fmla="*/ 8328 h 62243"/>
                      <a:gd name="connsiteX11" fmla="*/ 0 w 53033"/>
                      <a:gd name="connsiteY11" fmla="*/ 31122 h 62243"/>
                      <a:gd name="connsiteX12" fmla="*/ 8218 w 53033"/>
                      <a:gd name="connsiteY12" fmla="*/ 54564 h 62243"/>
                      <a:gd name="connsiteX13" fmla="*/ 26532 w 53033"/>
                      <a:gd name="connsiteY13" fmla="*/ 62244 h 62243"/>
                      <a:gd name="connsiteX14" fmla="*/ 47031 w 53033"/>
                      <a:gd name="connsiteY14" fmla="*/ 51911 h 62243"/>
                      <a:gd name="connsiteX15" fmla="*/ 53033 w 53033"/>
                      <a:gd name="connsiteY15" fmla="*/ 31153 h 62243"/>
                      <a:gd name="connsiteX16" fmla="*/ 46139 w 53033"/>
                      <a:gd name="connsiteY16" fmla="*/ 9222 h 62243"/>
                      <a:gd name="connsiteX17" fmla="*/ 26501 w 53033"/>
                      <a:gd name="connsiteY17" fmla="*/ 31 h 62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3033" h="62243">
                        <a:moveTo>
                          <a:pt x="37090" y="43429"/>
                        </a:moveTo>
                        <a:cubicBezTo>
                          <a:pt x="34566" y="47315"/>
                          <a:pt x="30626" y="49598"/>
                          <a:pt x="26501" y="49598"/>
                        </a:cubicBezTo>
                        <a:cubicBezTo>
                          <a:pt x="22931" y="49598"/>
                          <a:pt x="19484" y="48056"/>
                          <a:pt x="17052" y="45033"/>
                        </a:cubicBezTo>
                        <a:cubicBezTo>
                          <a:pt x="14313" y="41640"/>
                          <a:pt x="12804" y="36489"/>
                          <a:pt x="12804" y="31091"/>
                        </a:cubicBezTo>
                        <a:cubicBezTo>
                          <a:pt x="12804" y="25693"/>
                          <a:pt x="14128" y="20882"/>
                          <a:pt x="16744" y="17520"/>
                        </a:cubicBezTo>
                        <a:cubicBezTo>
                          <a:pt x="19207" y="14312"/>
                          <a:pt x="22839" y="12585"/>
                          <a:pt x="26501" y="12585"/>
                        </a:cubicBezTo>
                        <a:cubicBezTo>
                          <a:pt x="30410" y="12585"/>
                          <a:pt x="34135" y="14528"/>
                          <a:pt x="36628" y="18044"/>
                        </a:cubicBezTo>
                        <a:cubicBezTo>
                          <a:pt x="38967" y="21375"/>
                          <a:pt x="40198" y="26156"/>
                          <a:pt x="40198" y="31091"/>
                        </a:cubicBezTo>
                        <a:cubicBezTo>
                          <a:pt x="40198" y="35749"/>
                          <a:pt x="39183" y="40190"/>
                          <a:pt x="37090" y="43460"/>
                        </a:cubicBezTo>
                        <a:moveTo>
                          <a:pt x="26501" y="0"/>
                        </a:moveTo>
                        <a:cubicBezTo>
                          <a:pt x="19360" y="0"/>
                          <a:pt x="12374" y="2961"/>
                          <a:pt x="7603" y="8328"/>
                        </a:cubicBezTo>
                        <a:cubicBezTo>
                          <a:pt x="2586" y="14003"/>
                          <a:pt x="0" y="22300"/>
                          <a:pt x="0" y="31122"/>
                        </a:cubicBezTo>
                        <a:cubicBezTo>
                          <a:pt x="0" y="39943"/>
                          <a:pt x="2924" y="48858"/>
                          <a:pt x="8218" y="54564"/>
                        </a:cubicBezTo>
                        <a:cubicBezTo>
                          <a:pt x="12928" y="59653"/>
                          <a:pt x="19607" y="62244"/>
                          <a:pt x="26532" y="62244"/>
                        </a:cubicBezTo>
                        <a:cubicBezTo>
                          <a:pt x="34504" y="62244"/>
                          <a:pt x="42168" y="58450"/>
                          <a:pt x="47031" y="51911"/>
                        </a:cubicBezTo>
                        <a:cubicBezTo>
                          <a:pt x="51094" y="46452"/>
                          <a:pt x="53033" y="38956"/>
                          <a:pt x="53033" y="31153"/>
                        </a:cubicBezTo>
                        <a:cubicBezTo>
                          <a:pt x="53033" y="22825"/>
                          <a:pt x="50694" y="14805"/>
                          <a:pt x="46139" y="9222"/>
                        </a:cubicBezTo>
                        <a:cubicBezTo>
                          <a:pt x="41306" y="3269"/>
                          <a:pt x="34073" y="31"/>
                          <a:pt x="26501" y="31"/>
                        </a:cubicBezTo>
                      </a:path>
                    </a:pathLst>
                  </a:custGeom>
                  <a:grpFill/>
                  <a:ln w="3075" cap="flat">
                    <a:noFill/>
                    <a:prstDash val="solid"/>
                    <a:miter/>
                  </a:ln>
                </p:spPr>
                <p:txBody>
                  <a:bodyPr rtlCol="0" anchor="ctr"/>
                  <a:lstStyle/>
                  <a:p>
                    <a:endParaRPr lang="en-IS">
                      <a:solidFill>
                        <a:schemeClr val="bg1"/>
                      </a:solidFill>
                    </a:endParaRPr>
                  </a:p>
                </p:txBody>
              </p:sp>
            </p:grpSp>
            <p:sp>
              <p:nvSpPr>
                <p:cNvPr id="11" name="Freeform 10">
                  <a:extLst>
                    <a:ext uri="{FF2B5EF4-FFF2-40B4-BE49-F238E27FC236}">
                      <a16:creationId xmlns:a16="http://schemas.microsoft.com/office/drawing/2014/main" id="{F09F054E-A938-EE49-B07C-8D1B03E85E2A}"/>
                    </a:ext>
                  </a:extLst>
                </p:cNvPr>
                <p:cNvSpPr/>
                <p:nvPr/>
              </p:nvSpPr>
              <p:spPr>
                <a:xfrm>
                  <a:off x="11291955" y="598359"/>
                  <a:ext cx="24439" cy="12337"/>
                </a:xfrm>
                <a:custGeom>
                  <a:avLst/>
                  <a:gdLst>
                    <a:gd name="connsiteX0" fmla="*/ 12220 w 24439"/>
                    <a:gd name="connsiteY0" fmla="*/ 0 h 12337"/>
                    <a:gd name="connsiteX1" fmla="*/ 0 w 24439"/>
                    <a:gd name="connsiteY1" fmla="*/ 12338 h 12337"/>
                    <a:gd name="connsiteX2" fmla="*/ 24439 w 24439"/>
                    <a:gd name="connsiteY2" fmla="*/ 12338 h 12337"/>
                    <a:gd name="connsiteX3" fmla="*/ 12220 w 24439"/>
                    <a:gd name="connsiteY3" fmla="*/ 0 h 12337"/>
                  </a:gdLst>
                  <a:ahLst/>
                  <a:cxnLst>
                    <a:cxn ang="0">
                      <a:pos x="connsiteX0" y="connsiteY0"/>
                    </a:cxn>
                    <a:cxn ang="0">
                      <a:pos x="connsiteX1" y="connsiteY1"/>
                    </a:cxn>
                    <a:cxn ang="0">
                      <a:pos x="connsiteX2" y="connsiteY2"/>
                    </a:cxn>
                    <a:cxn ang="0">
                      <a:pos x="connsiteX3" y="connsiteY3"/>
                    </a:cxn>
                  </a:cxnLst>
                  <a:rect l="l" t="t" r="r" b="b"/>
                  <a:pathLst>
                    <a:path w="24439" h="12337">
                      <a:moveTo>
                        <a:pt x="12220" y="0"/>
                      </a:moveTo>
                      <a:lnTo>
                        <a:pt x="0" y="12338"/>
                      </a:lnTo>
                      <a:lnTo>
                        <a:pt x="24439" y="12338"/>
                      </a:lnTo>
                      <a:lnTo>
                        <a:pt x="12220" y="0"/>
                      </a:lnTo>
                      <a:close/>
                    </a:path>
                  </a:pathLst>
                </a:custGeom>
                <a:solidFill>
                  <a:srgbClr val="BED900"/>
                </a:solidFill>
                <a:ln w="3075" cap="flat">
                  <a:noFill/>
                  <a:prstDash val="solid"/>
                  <a:miter/>
                </a:ln>
              </p:spPr>
              <p:txBody>
                <a:bodyPr rtlCol="0" anchor="ctr"/>
                <a:lstStyle/>
                <a:p>
                  <a:endParaRPr lang="en-IS" dirty="0">
                    <a:solidFill>
                      <a:schemeClr val="bg1"/>
                    </a:solidFill>
                  </a:endParaRPr>
                </a:p>
              </p:txBody>
            </p:sp>
          </p:grpSp>
        </p:grpSp>
      </p:grpSp>
    </p:spTree>
    <p:extLst>
      <p:ext uri="{BB962C8B-B14F-4D97-AF65-F5344CB8AC3E}">
        <p14:creationId xmlns:p14="http://schemas.microsoft.com/office/powerpoint/2010/main" val="2716656073"/>
      </p:ext>
    </p:extLst>
  </p:cSld>
  <p:clrMapOvr>
    <a:masterClrMapping/>
  </p:clrMapOvr>
</p:sldLayout>
</file>

<file path=ppt/slideLayouts/slideLayout195.xml><?xml version="1.0" encoding="utf-8"?>
<p:sldLayout xmlns:a="http://schemas.openxmlformats.org/drawingml/2006/main" xmlns:r="http://schemas.openxmlformats.org/officeDocument/2006/relationships" xmlns:p="http://schemas.openxmlformats.org/presentationml/2006/main" preserve="1" userDrawn="1">
  <p:cSld name="Text 3">
    <p:spTree>
      <p:nvGrpSpPr>
        <p:cNvPr id="1" name=""/>
        <p:cNvGrpSpPr/>
        <p:nvPr/>
      </p:nvGrpSpPr>
      <p:grpSpPr>
        <a:xfrm>
          <a:off x="0" y="0"/>
          <a:ext cx="0" cy="0"/>
          <a:chOff x="0" y="0"/>
          <a:chExt cx="0" cy="0"/>
        </a:xfrm>
      </p:grpSpPr>
      <p:sp>
        <p:nvSpPr>
          <p:cNvPr id="33" name="Freeform 32">
            <a:extLst>
              <a:ext uri="{FF2B5EF4-FFF2-40B4-BE49-F238E27FC236}">
                <a16:creationId xmlns:a16="http://schemas.microsoft.com/office/drawing/2014/main" id="{415E5872-73FA-15FE-4080-43F2E0AD6385}"/>
              </a:ext>
            </a:extLst>
          </p:cNvPr>
          <p:cNvSpPr/>
          <p:nvPr userDrawn="1"/>
        </p:nvSpPr>
        <p:spPr>
          <a:xfrm rot="5400000">
            <a:off x="6641945" y="1648581"/>
            <a:ext cx="5868430" cy="4550407"/>
          </a:xfrm>
          <a:custGeom>
            <a:avLst/>
            <a:gdLst>
              <a:gd name="connsiteX0" fmla="*/ 0 w 5868430"/>
              <a:gd name="connsiteY0" fmla="*/ 4343372 h 4550407"/>
              <a:gd name="connsiteX1" fmla="*/ 0 w 5868430"/>
              <a:gd name="connsiteY1" fmla="*/ 207034 h 4550407"/>
              <a:gd name="connsiteX2" fmla="*/ 206925 w 5868430"/>
              <a:gd name="connsiteY2" fmla="*/ 0 h 4550407"/>
              <a:gd name="connsiteX3" fmla="*/ 572802 w 5868430"/>
              <a:gd name="connsiteY3" fmla="*/ 0 h 4550407"/>
              <a:gd name="connsiteX4" fmla="*/ 5502553 w 5868430"/>
              <a:gd name="connsiteY4" fmla="*/ 0 h 4550407"/>
              <a:gd name="connsiteX5" fmla="*/ 5868430 w 5868430"/>
              <a:gd name="connsiteY5" fmla="*/ 0 h 4550407"/>
              <a:gd name="connsiteX6" fmla="*/ 5868429 w 5868430"/>
              <a:gd name="connsiteY6" fmla="*/ 4550407 h 4550407"/>
              <a:gd name="connsiteX7" fmla="*/ 5502552 w 5868430"/>
              <a:gd name="connsiteY7" fmla="*/ 4550407 h 4550407"/>
              <a:gd name="connsiteX8" fmla="*/ 572802 w 5868430"/>
              <a:gd name="connsiteY8" fmla="*/ 4550407 h 4550407"/>
              <a:gd name="connsiteX9" fmla="*/ 206925 w 5868430"/>
              <a:gd name="connsiteY9" fmla="*/ 4550407 h 4550407"/>
              <a:gd name="connsiteX10" fmla="*/ 0 w 5868430"/>
              <a:gd name="connsiteY10" fmla="*/ 4343372 h 4550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68430" h="4550407">
                <a:moveTo>
                  <a:pt x="0" y="4343372"/>
                </a:moveTo>
                <a:lnTo>
                  <a:pt x="0" y="207034"/>
                </a:lnTo>
                <a:cubicBezTo>
                  <a:pt x="0" y="92692"/>
                  <a:pt x="92643" y="0"/>
                  <a:pt x="206925" y="0"/>
                </a:cubicBezTo>
                <a:lnTo>
                  <a:pt x="572802" y="0"/>
                </a:lnTo>
                <a:lnTo>
                  <a:pt x="5502553" y="0"/>
                </a:lnTo>
                <a:lnTo>
                  <a:pt x="5868430" y="0"/>
                </a:lnTo>
                <a:lnTo>
                  <a:pt x="5868429" y="4550407"/>
                </a:lnTo>
                <a:lnTo>
                  <a:pt x="5502552" y="4550407"/>
                </a:lnTo>
                <a:lnTo>
                  <a:pt x="572802" y="4550407"/>
                </a:lnTo>
                <a:lnTo>
                  <a:pt x="206925" y="4550407"/>
                </a:lnTo>
                <a:cubicBezTo>
                  <a:pt x="92643" y="4550407"/>
                  <a:pt x="0" y="4457714"/>
                  <a:pt x="0" y="4343372"/>
                </a:cubicBezTo>
                <a:close/>
              </a:path>
            </a:pathLst>
          </a:custGeom>
          <a:solidFill>
            <a:schemeClr val="bg1"/>
          </a:solidFill>
          <a:ln w="12700" cap="flat">
            <a:solidFill>
              <a:srgbClr val="EEEBF2"/>
            </a:solidFill>
            <a:prstDash val="solid"/>
            <a:miter/>
          </a:ln>
          <a:effectLst>
            <a:outerShdw blurRad="165100" dist="165100" dir="5400000" algn="ctr" rotWithShape="0">
              <a:srgbClr val="000000">
                <a:alpha val="14720"/>
              </a:srgbClr>
            </a:outerShdw>
          </a:effectLst>
        </p:spPr>
        <p:txBody>
          <a:bodyPr rtlCol="0" anchor="ctr"/>
          <a:lstStyle/>
          <a:p>
            <a:endParaRPr lang="en-IS"/>
          </a:p>
        </p:txBody>
      </p:sp>
      <p:pic>
        <p:nvPicPr>
          <p:cNvPr id="6" name="Graphic 5">
            <a:extLst>
              <a:ext uri="{FF2B5EF4-FFF2-40B4-BE49-F238E27FC236}">
                <a16:creationId xmlns:a16="http://schemas.microsoft.com/office/drawing/2014/main" id="{EC1E4D58-04F6-95A5-5990-DBD9C84FDB33}"/>
              </a:ext>
            </a:extLst>
          </p:cNvPr>
          <p:cNvPicPr>
            <a:picLocks noChangeAspect="1"/>
          </p:cNvPicPr>
          <p:nvPr userDrawn="1"/>
        </p:nvPicPr>
        <p:blipFill rotWithShape="1">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b="2519"/>
          <a:stretch/>
        </p:blipFill>
        <p:spPr>
          <a:xfrm rot="5400000">
            <a:off x="2220806" y="2393527"/>
            <a:ext cx="2243667" cy="6685282"/>
          </a:xfrm>
          <a:prstGeom prst="rect">
            <a:avLst/>
          </a:prstGeom>
        </p:spPr>
      </p:pic>
      <p:sp>
        <p:nvSpPr>
          <p:cNvPr id="27" name="Text Placeholder 8">
            <a:extLst>
              <a:ext uri="{FF2B5EF4-FFF2-40B4-BE49-F238E27FC236}">
                <a16:creationId xmlns:a16="http://schemas.microsoft.com/office/drawing/2014/main" id="{A83F39A0-32C9-BA62-1FE4-8D3886A53051}"/>
              </a:ext>
            </a:extLst>
          </p:cNvPr>
          <p:cNvSpPr>
            <a:spLocks noGrp="1"/>
          </p:cNvSpPr>
          <p:nvPr>
            <p:ph type="body" sz="quarter" idx="11" hasCustomPrompt="1"/>
          </p:nvPr>
        </p:nvSpPr>
        <p:spPr>
          <a:xfrm>
            <a:off x="7526399" y="1201824"/>
            <a:ext cx="4111419" cy="5323667"/>
          </a:xfrm>
          <a:prstGeom prst="rect">
            <a:avLst/>
          </a:prstGeom>
        </p:spPr>
        <p:txBody>
          <a:bodyPr/>
          <a:lstStyle>
            <a:lvl1pPr>
              <a:defRPr sz="2000">
                <a:solidFill>
                  <a:srgbClr val="323133"/>
                </a:solidFill>
                <a:latin typeface="Segoe UI" panose="020B0502040204020203"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dirty="0"/>
              <a:t>Click to edit text</a:t>
            </a:r>
          </a:p>
        </p:txBody>
      </p:sp>
      <p:sp>
        <p:nvSpPr>
          <p:cNvPr id="28" name="Title Placeholder 12">
            <a:extLst>
              <a:ext uri="{FF2B5EF4-FFF2-40B4-BE49-F238E27FC236}">
                <a16:creationId xmlns:a16="http://schemas.microsoft.com/office/drawing/2014/main" id="{EA64A310-8E4A-0B0F-5EEE-90ED080B24E2}"/>
              </a:ext>
            </a:extLst>
          </p:cNvPr>
          <p:cNvSpPr>
            <a:spLocks noGrp="1"/>
          </p:cNvSpPr>
          <p:nvPr>
            <p:ph type="title" hasCustomPrompt="1"/>
          </p:nvPr>
        </p:nvSpPr>
        <p:spPr>
          <a:xfrm>
            <a:off x="340291" y="212186"/>
            <a:ext cx="11511073" cy="588637"/>
          </a:xfrm>
          <a:prstGeom prst="rect">
            <a:avLst/>
          </a:prstGeom>
        </p:spPr>
        <p:txBody>
          <a:bodyPr vert="horz" lIns="91440" tIns="45720" rIns="91440" bIns="45720" rtlCol="0" anchor="t" anchorCtr="0">
            <a:noAutofit/>
          </a:bodyPr>
          <a:lstStyle>
            <a:lvl1pPr>
              <a:defRPr sz="4000" b="1">
                <a:solidFill>
                  <a:srgbClr val="361D5C"/>
                </a:solidFill>
                <a:latin typeface="Segoe UI" panose="020B0502040204020203" pitchFamily="34" charset="0"/>
                <a:cs typeface="Segoe UI" panose="020B0502040204020203" pitchFamily="34" charset="0"/>
              </a:defRPr>
            </a:lvl1pPr>
          </a:lstStyle>
          <a:p>
            <a:r>
              <a:rPr lang="en-GB" dirty="0"/>
              <a:t>Insert slide title</a:t>
            </a:r>
            <a:endParaRPr lang="en-IS" dirty="0"/>
          </a:p>
        </p:txBody>
      </p:sp>
      <p:grpSp>
        <p:nvGrpSpPr>
          <p:cNvPr id="4" name="Group 3">
            <a:extLst>
              <a:ext uri="{FF2B5EF4-FFF2-40B4-BE49-F238E27FC236}">
                <a16:creationId xmlns:a16="http://schemas.microsoft.com/office/drawing/2014/main" id="{88412FD2-AF23-CE96-143A-6F461EE44507}"/>
              </a:ext>
            </a:extLst>
          </p:cNvPr>
          <p:cNvGrpSpPr/>
          <p:nvPr userDrawn="1"/>
        </p:nvGrpSpPr>
        <p:grpSpPr>
          <a:xfrm>
            <a:off x="1080781" y="6253789"/>
            <a:ext cx="1231126" cy="378552"/>
            <a:chOff x="10610584" y="331617"/>
            <a:chExt cx="1231126" cy="378552"/>
          </a:xfrm>
        </p:grpSpPr>
        <p:grpSp>
          <p:nvGrpSpPr>
            <p:cNvPr id="7" name="Graphic 1">
              <a:extLst>
                <a:ext uri="{FF2B5EF4-FFF2-40B4-BE49-F238E27FC236}">
                  <a16:creationId xmlns:a16="http://schemas.microsoft.com/office/drawing/2014/main" id="{E9E41508-11FA-C194-4674-C402BBB85E6C}"/>
                </a:ext>
              </a:extLst>
            </p:cNvPr>
            <p:cNvGrpSpPr/>
            <p:nvPr/>
          </p:nvGrpSpPr>
          <p:grpSpPr>
            <a:xfrm>
              <a:off x="10610584" y="331617"/>
              <a:ext cx="1231126" cy="292096"/>
              <a:chOff x="10610584" y="331617"/>
              <a:chExt cx="1231126" cy="292096"/>
            </a:xfrm>
            <a:solidFill>
              <a:schemeClr val="bg1"/>
            </a:solidFill>
          </p:grpSpPr>
          <p:grpSp>
            <p:nvGrpSpPr>
              <p:cNvPr id="30" name="Graphic 1">
                <a:extLst>
                  <a:ext uri="{FF2B5EF4-FFF2-40B4-BE49-F238E27FC236}">
                    <a16:creationId xmlns:a16="http://schemas.microsoft.com/office/drawing/2014/main" id="{6992B49A-05A1-2648-42C6-5FEB3215CE0A}"/>
                  </a:ext>
                </a:extLst>
              </p:cNvPr>
              <p:cNvGrpSpPr/>
              <p:nvPr/>
            </p:nvGrpSpPr>
            <p:grpSpPr>
              <a:xfrm>
                <a:off x="10977232" y="373442"/>
                <a:ext cx="864478" cy="163814"/>
                <a:chOff x="10977232" y="373442"/>
                <a:chExt cx="864478" cy="163814"/>
              </a:xfrm>
              <a:grpFill/>
            </p:grpSpPr>
            <p:sp>
              <p:nvSpPr>
                <p:cNvPr id="35" name="Freeform 34">
                  <a:extLst>
                    <a:ext uri="{FF2B5EF4-FFF2-40B4-BE49-F238E27FC236}">
                      <a16:creationId xmlns:a16="http://schemas.microsoft.com/office/drawing/2014/main" id="{152E8F99-6D98-AAD9-B712-C9739A2D6BED}"/>
                    </a:ext>
                  </a:extLst>
                </p:cNvPr>
                <p:cNvSpPr/>
                <p:nvPr/>
              </p:nvSpPr>
              <p:spPr>
                <a:xfrm>
                  <a:off x="10977232" y="380752"/>
                  <a:ext cx="95570" cy="153913"/>
                </a:xfrm>
                <a:custGeom>
                  <a:avLst/>
                  <a:gdLst>
                    <a:gd name="connsiteX0" fmla="*/ 0 w 95570"/>
                    <a:gd name="connsiteY0" fmla="*/ 0 h 153913"/>
                    <a:gd name="connsiteX1" fmla="*/ 37797 w 95570"/>
                    <a:gd name="connsiteY1" fmla="*/ 0 h 153913"/>
                    <a:gd name="connsiteX2" fmla="*/ 37797 w 95570"/>
                    <a:gd name="connsiteY2" fmla="*/ 120324 h 153913"/>
                    <a:gd name="connsiteX3" fmla="*/ 95571 w 95570"/>
                    <a:gd name="connsiteY3" fmla="*/ 120324 h 153913"/>
                    <a:gd name="connsiteX4" fmla="*/ 95571 w 95570"/>
                    <a:gd name="connsiteY4" fmla="*/ 153913 h 153913"/>
                    <a:gd name="connsiteX5" fmla="*/ 0 w 95570"/>
                    <a:gd name="connsiteY5" fmla="*/ 153913 h 153913"/>
                    <a:gd name="connsiteX6" fmla="*/ 0 w 95570"/>
                    <a:gd name="connsiteY6" fmla="*/ 0 h 1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570" h="153913">
                      <a:moveTo>
                        <a:pt x="0" y="0"/>
                      </a:moveTo>
                      <a:lnTo>
                        <a:pt x="37797" y="0"/>
                      </a:lnTo>
                      <a:lnTo>
                        <a:pt x="37797" y="120324"/>
                      </a:lnTo>
                      <a:lnTo>
                        <a:pt x="95571" y="120324"/>
                      </a:lnTo>
                      <a:lnTo>
                        <a:pt x="95571" y="153913"/>
                      </a:lnTo>
                      <a:lnTo>
                        <a:pt x="0" y="153913"/>
                      </a:lnTo>
                      <a:lnTo>
                        <a:pt x="0" y="0"/>
                      </a:lnTo>
                      <a:close/>
                    </a:path>
                  </a:pathLst>
                </a:custGeom>
                <a:grpFill/>
                <a:ln w="3075" cap="flat">
                  <a:noFill/>
                  <a:prstDash val="solid"/>
                  <a:miter/>
                </a:ln>
              </p:spPr>
              <p:txBody>
                <a:bodyPr rtlCol="0" anchor="ctr"/>
                <a:lstStyle/>
                <a:p>
                  <a:endParaRPr lang="en-IS">
                    <a:solidFill>
                      <a:schemeClr val="bg1"/>
                    </a:solidFill>
                  </a:endParaRPr>
                </a:p>
              </p:txBody>
            </p:sp>
            <p:sp>
              <p:nvSpPr>
                <p:cNvPr id="36" name="Freeform 35">
                  <a:extLst>
                    <a:ext uri="{FF2B5EF4-FFF2-40B4-BE49-F238E27FC236}">
                      <a16:creationId xmlns:a16="http://schemas.microsoft.com/office/drawing/2014/main" id="{856D1EFF-BDB3-0BFD-FA83-5E40F4D20516}"/>
                    </a:ext>
                  </a:extLst>
                </p:cNvPr>
                <p:cNvSpPr/>
                <p:nvPr/>
              </p:nvSpPr>
              <p:spPr>
                <a:xfrm>
                  <a:off x="11084623" y="378346"/>
                  <a:ext cx="107174" cy="158848"/>
                </a:xfrm>
                <a:custGeom>
                  <a:avLst/>
                  <a:gdLst>
                    <a:gd name="connsiteX0" fmla="*/ 97941 w 107174"/>
                    <a:gd name="connsiteY0" fmla="*/ 10364 h 158848"/>
                    <a:gd name="connsiteX1" fmla="*/ 97941 w 107174"/>
                    <a:gd name="connsiteY1" fmla="*/ 46513 h 158848"/>
                    <a:gd name="connsiteX2" fmla="*/ 58204 w 107174"/>
                    <a:gd name="connsiteY2" fmla="*/ 33590 h 158848"/>
                    <a:gd name="connsiteX3" fmla="*/ 38013 w 107174"/>
                    <a:gd name="connsiteY3" fmla="*/ 45434 h 158848"/>
                    <a:gd name="connsiteX4" fmla="*/ 60144 w 107174"/>
                    <a:gd name="connsiteY4" fmla="*/ 61781 h 158848"/>
                    <a:gd name="connsiteX5" fmla="*/ 107175 w 107174"/>
                    <a:gd name="connsiteY5" fmla="*/ 109991 h 158848"/>
                    <a:gd name="connsiteX6" fmla="*/ 48109 w 107174"/>
                    <a:gd name="connsiteY6" fmla="*/ 158849 h 158848"/>
                    <a:gd name="connsiteX7" fmla="*/ 646 w 107174"/>
                    <a:gd name="connsiteY7" fmla="*/ 145709 h 158848"/>
                    <a:gd name="connsiteX8" fmla="*/ 646 w 107174"/>
                    <a:gd name="connsiteY8" fmla="*/ 107184 h 158848"/>
                    <a:gd name="connsiteX9" fmla="*/ 45308 w 107174"/>
                    <a:gd name="connsiteY9" fmla="*/ 125043 h 158848"/>
                    <a:gd name="connsiteX10" fmla="*/ 67438 w 107174"/>
                    <a:gd name="connsiteY10" fmla="*/ 111040 h 158848"/>
                    <a:gd name="connsiteX11" fmla="*/ 41676 w 107174"/>
                    <a:gd name="connsiteY11" fmla="*/ 91885 h 158848"/>
                    <a:gd name="connsiteX12" fmla="*/ 0 w 107174"/>
                    <a:gd name="connsiteY12" fmla="*/ 46698 h 158848"/>
                    <a:gd name="connsiteX13" fmla="*/ 56912 w 107174"/>
                    <a:gd name="connsiteY13" fmla="*/ 0 h 158848"/>
                    <a:gd name="connsiteX14" fmla="*/ 97941 w 107174"/>
                    <a:gd name="connsiteY14" fmla="*/ 10333 h 15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7174" h="158848">
                      <a:moveTo>
                        <a:pt x="97941" y="10364"/>
                      </a:moveTo>
                      <a:lnTo>
                        <a:pt x="97941" y="46513"/>
                      </a:lnTo>
                      <a:cubicBezTo>
                        <a:pt x="87845" y="38771"/>
                        <a:pt x="72394" y="33590"/>
                        <a:pt x="58204" y="33590"/>
                      </a:cubicBezTo>
                      <a:cubicBezTo>
                        <a:pt x="45739" y="33590"/>
                        <a:pt x="38013" y="37692"/>
                        <a:pt x="38013" y="45434"/>
                      </a:cubicBezTo>
                      <a:cubicBezTo>
                        <a:pt x="38013" y="53176"/>
                        <a:pt x="45523" y="56414"/>
                        <a:pt x="60144" y="61781"/>
                      </a:cubicBezTo>
                      <a:cubicBezTo>
                        <a:pt x="81412" y="69955"/>
                        <a:pt x="107175" y="79424"/>
                        <a:pt x="107175" y="109991"/>
                      </a:cubicBezTo>
                      <a:cubicBezTo>
                        <a:pt x="107175" y="138615"/>
                        <a:pt x="85260" y="158849"/>
                        <a:pt x="48109" y="158849"/>
                      </a:cubicBezTo>
                      <a:cubicBezTo>
                        <a:pt x="29210" y="158849"/>
                        <a:pt x="11604" y="153266"/>
                        <a:pt x="646" y="145709"/>
                      </a:cubicBezTo>
                      <a:lnTo>
                        <a:pt x="646" y="107184"/>
                      </a:lnTo>
                      <a:cubicBezTo>
                        <a:pt x="11819" y="117301"/>
                        <a:pt x="28348" y="125043"/>
                        <a:pt x="45308" y="125043"/>
                      </a:cubicBezTo>
                      <a:cubicBezTo>
                        <a:pt x="59282" y="125043"/>
                        <a:pt x="67438" y="119460"/>
                        <a:pt x="67438" y="111040"/>
                      </a:cubicBezTo>
                      <a:cubicBezTo>
                        <a:pt x="67438" y="101786"/>
                        <a:pt x="56912" y="97900"/>
                        <a:pt x="41676" y="91885"/>
                      </a:cubicBezTo>
                      <a:cubicBezTo>
                        <a:pt x="24070" y="85223"/>
                        <a:pt x="0" y="74890"/>
                        <a:pt x="0" y="46698"/>
                      </a:cubicBezTo>
                      <a:cubicBezTo>
                        <a:pt x="0" y="20018"/>
                        <a:pt x="21053" y="0"/>
                        <a:pt x="56912" y="0"/>
                      </a:cubicBezTo>
                      <a:cubicBezTo>
                        <a:pt x="72579" y="0"/>
                        <a:pt x="87199" y="3886"/>
                        <a:pt x="97941" y="10333"/>
                      </a:cubicBezTo>
                      <a:close/>
                    </a:path>
                  </a:pathLst>
                </a:custGeom>
                <a:grpFill/>
                <a:ln w="3075" cap="flat">
                  <a:noFill/>
                  <a:prstDash val="solid"/>
                  <a:miter/>
                </a:ln>
              </p:spPr>
              <p:txBody>
                <a:bodyPr rtlCol="0" anchor="ctr"/>
                <a:lstStyle/>
                <a:p>
                  <a:endParaRPr lang="en-IS">
                    <a:solidFill>
                      <a:schemeClr val="bg1"/>
                    </a:solidFill>
                  </a:endParaRPr>
                </a:p>
              </p:txBody>
            </p:sp>
            <p:sp>
              <p:nvSpPr>
                <p:cNvPr id="37" name="Freeform 36">
                  <a:extLst>
                    <a:ext uri="{FF2B5EF4-FFF2-40B4-BE49-F238E27FC236}">
                      <a16:creationId xmlns:a16="http://schemas.microsoft.com/office/drawing/2014/main" id="{2683DB5C-55ED-2501-72B4-D28B2E936740}"/>
                    </a:ext>
                  </a:extLst>
                </p:cNvPr>
                <p:cNvSpPr/>
                <p:nvPr/>
              </p:nvSpPr>
              <p:spPr>
                <a:xfrm>
                  <a:off x="11263914" y="380752"/>
                  <a:ext cx="127181" cy="153913"/>
                </a:xfrm>
                <a:custGeom>
                  <a:avLst/>
                  <a:gdLst>
                    <a:gd name="connsiteX0" fmla="*/ 62 w 127181"/>
                    <a:gd name="connsiteY0" fmla="*/ 0 h 153913"/>
                    <a:gd name="connsiteX1" fmla="*/ 63622 w 127181"/>
                    <a:gd name="connsiteY1" fmla="*/ 0 h 153913"/>
                    <a:gd name="connsiteX2" fmla="*/ 117948 w 127181"/>
                    <a:gd name="connsiteY2" fmla="*/ 50585 h 153913"/>
                    <a:gd name="connsiteX3" fmla="*/ 87445 w 127181"/>
                    <a:gd name="connsiteY3" fmla="*/ 93428 h 153913"/>
                    <a:gd name="connsiteX4" fmla="*/ 127182 w 127181"/>
                    <a:gd name="connsiteY4" fmla="*/ 153913 h 153913"/>
                    <a:gd name="connsiteX5" fmla="*/ 84860 w 127181"/>
                    <a:gd name="connsiteY5" fmla="*/ 153913 h 153913"/>
                    <a:gd name="connsiteX6" fmla="*/ 51771 w 127181"/>
                    <a:gd name="connsiteY6" fmla="*/ 100954 h 153913"/>
                    <a:gd name="connsiteX7" fmla="*/ 37797 w 127181"/>
                    <a:gd name="connsiteY7" fmla="*/ 100954 h 153913"/>
                    <a:gd name="connsiteX8" fmla="*/ 37797 w 127181"/>
                    <a:gd name="connsiteY8" fmla="*/ 153913 h 153913"/>
                    <a:gd name="connsiteX9" fmla="*/ 0 w 127181"/>
                    <a:gd name="connsiteY9" fmla="*/ 153913 h 153913"/>
                    <a:gd name="connsiteX10" fmla="*/ 0 w 127181"/>
                    <a:gd name="connsiteY10" fmla="*/ 0 h 153913"/>
                    <a:gd name="connsiteX11" fmla="*/ 59559 w 127181"/>
                    <a:gd name="connsiteY11" fmla="*/ 69739 h 153913"/>
                    <a:gd name="connsiteX12" fmla="*/ 79104 w 127181"/>
                    <a:gd name="connsiteY12" fmla="*/ 50801 h 153913"/>
                    <a:gd name="connsiteX13" fmla="*/ 59559 w 127181"/>
                    <a:gd name="connsiteY13" fmla="*/ 32078 h 153913"/>
                    <a:gd name="connsiteX14" fmla="*/ 37859 w 127181"/>
                    <a:gd name="connsiteY14" fmla="*/ 32078 h 153913"/>
                    <a:gd name="connsiteX15" fmla="*/ 37859 w 127181"/>
                    <a:gd name="connsiteY15" fmla="*/ 69739 h 153913"/>
                    <a:gd name="connsiteX16" fmla="*/ 59559 w 127181"/>
                    <a:gd name="connsiteY16" fmla="*/ 69739 h 1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7181" h="153913">
                      <a:moveTo>
                        <a:pt x="62" y="0"/>
                      </a:moveTo>
                      <a:lnTo>
                        <a:pt x="63622" y="0"/>
                      </a:lnTo>
                      <a:cubicBezTo>
                        <a:pt x="96279" y="0"/>
                        <a:pt x="117948" y="21313"/>
                        <a:pt x="117948" y="50585"/>
                      </a:cubicBezTo>
                      <a:cubicBezTo>
                        <a:pt x="117948" y="69307"/>
                        <a:pt x="105913" y="86519"/>
                        <a:pt x="87445" y="93428"/>
                      </a:cubicBezTo>
                      <a:lnTo>
                        <a:pt x="127182" y="153913"/>
                      </a:lnTo>
                      <a:lnTo>
                        <a:pt x="84860" y="153913"/>
                      </a:lnTo>
                      <a:lnTo>
                        <a:pt x="51771" y="100954"/>
                      </a:lnTo>
                      <a:lnTo>
                        <a:pt x="37797" y="100954"/>
                      </a:lnTo>
                      <a:lnTo>
                        <a:pt x="37797" y="153913"/>
                      </a:lnTo>
                      <a:lnTo>
                        <a:pt x="0" y="153913"/>
                      </a:lnTo>
                      <a:lnTo>
                        <a:pt x="0" y="0"/>
                      </a:lnTo>
                      <a:close/>
                      <a:moveTo>
                        <a:pt x="59559" y="69739"/>
                      </a:moveTo>
                      <a:cubicBezTo>
                        <a:pt x="71378" y="69739"/>
                        <a:pt x="79104" y="61565"/>
                        <a:pt x="79104" y="50801"/>
                      </a:cubicBezTo>
                      <a:cubicBezTo>
                        <a:pt x="79104" y="40036"/>
                        <a:pt x="71378" y="32078"/>
                        <a:pt x="59559" y="32078"/>
                      </a:cubicBezTo>
                      <a:lnTo>
                        <a:pt x="37859" y="32078"/>
                      </a:lnTo>
                      <a:lnTo>
                        <a:pt x="37859" y="69739"/>
                      </a:lnTo>
                      <a:lnTo>
                        <a:pt x="59559" y="69739"/>
                      </a:lnTo>
                      <a:close/>
                    </a:path>
                  </a:pathLst>
                </a:custGeom>
                <a:grpFill/>
                <a:ln w="3075" cap="flat">
                  <a:noFill/>
                  <a:prstDash val="solid"/>
                  <a:miter/>
                </a:ln>
              </p:spPr>
              <p:txBody>
                <a:bodyPr rtlCol="0" anchor="ctr"/>
                <a:lstStyle/>
                <a:p>
                  <a:endParaRPr lang="en-IS">
                    <a:solidFill>
                      <a:schemeClr val="bg1"/>
                    </a:solidFill>
                  </a:endParaRPr>
                </a:p>
              </p:txBody>
            </p:sp>
            <p:sp>
              <p:nvSpPr>
                <p:cNvPr id="38" name="Freeform 37">
                  <a:extLst>
                    <a:ext uri="{FF2B5EF4-FFF2-40B4-BE49-F238E27FC236}">
                      <a16:creationId xmlns:a16="http://schemas.microsoft.com/office/drawing/2014/main" id="{691D7742-EF34-E4D6-53B9-CF1DADFC6534}"/>
                    </a:ext>
                  </a:extLst>
                </p:cNvPr>
                <p:cNvSpPr/>
                <p:nvPr/>
              </p:nvSpPr>
              <p:spPr>
                <a:xfrm>
                  <a:off x="11392235" y="421467"/>
                  <a:ext cx="109114" cy="115789"/>
                </a:xfrm>
                <a:custGeom>
                  <a:avLst/>
                  <a:gdLst>
                    <a:gd name="connsiteX0" fmla="*/ 109083 w 109114"/>
                    <a:gd name="connsiteY0" fmla="*/ 53145 h 115789"/>
                    <a:gd name="connsiteX1" fmla="*/ 108006 w 109114"/>
                    <a:gd name="connsiteY1" fmla="*/ 65853 h 115789"/>
                    <a:gd name="connsiteX2" fmla="*/ 38198 w 109114"/>
                    <a:gd name="connsiteY2" fmla="*/ 65853 h 115789"/>
                    <a:gd name="connsiteX3" fmla="*/ 67839 w 109114"/>
                    <a:gd name="connsiteY3" fmla="*/ 84791 h 115789"/>
                    <a:gd name="connsiteX4" fmla="*/ 101142 w 109114"/>
                    <a:gd name="connsiteY4" fmla="*/ 75754 h 115789"/>
                    <a:gd name="connsiteX5" fmla="*/ 101142 w 109114"/>
                    <a:gd name="connsiteY5" fmla="*/ 108480 h 115789"/>
                    <a:gd name="connsiteX6" fmla="*/ 63129 w 109114"/>
                    <a:gd name="connsiteY6" fmla="*/ 115790 h 115789"/>
                    <a:gd name="connsiteX7" fmla="*/ 0 w 109114"/>
                    <a:gd name="connsiteY7" fmla="*/ 57895 h 115789"/>
                    <a:gd name="connsiteX8" fmla="*/ 56481 w 109114"/>
                    <a:gd name="connsiteY8" fmla="*/ 0 h 115789"/>
                    <a:gd name="connsiteX9" fmla="*/ 109114 w 109114"/>
                    <a:gd name="connsiteY9" fmla="*/ 53176 h 115789"/>
                    <a:gd name="connsiteX10" fmla="*/ 37767 w 109114"/>
                    <a:gd name="connsiteY10" fmla="*/ 45835 h 115789"/>
                    <a:gd name="connsiteX11" fmla="*/ 74487 w 109114"/>
                    <a:gd name="connsiteY11" fmla="*/ 45835 h 115789"/>
                    <a:gd name="connsiteX12" fmla="*/ 56235 w 109114"/>
                    <a:gd name="connsiteY12" fmla="*/ 29703 h 115789"/>
                    <a:gd name="connsiteX13" fmla="*/ 37767 w 109114"/>
                    <a:gd name="connsiteY13" fmla="*/ 45835 h 115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114" h="115789">
                      <a:moveTo>
                        <a:pt x="109083" y="53145"/>
                      </a:moveTo>
                      <a:cubicBezTo>
                        <a:pt x="109083" y="57247"/>
                        <a:pt x="108652" y="63046"/>
                        <a:pt x="108006" y="65853"/>
                      </a:cubicBezTo>
                      <a:lnTo>
                        <a:pt x="38198" y="65853"/>
                      </a:lnTo>
                      <a:cubicBezTo>
                        <a:pt x="40352" y="79640"/>
                        <a:pt x="53434" y="84791"/>
                        <a:pt x="67839" y="84791"/>
                      </a:cubicBezTo>
                      <a:cubicBezTo>
                        <a:pt x="81166" y="84791"/>
                        <a:pt x="94894" y="80257"/>
                        <a:pt x="101142" y="75754"/>
                      </a:cubicBezTo>
                      <a:lnTo>
                        <a:pt x="101142" y="108480"/>
                      </a:lnTo>
                      <a:cubicBezTo>
                        <a:pt x="91693" y="113415"/>
                        <a:pt x="76857" y="115790"/>
                        <a:pt x="63129" y="115790"/>
                      </a:cubicBezTo>
                      <a:cubicBezTo>
                        <a:pt x="27055" y="115790"/>
                        <a:pt x="0" y="95556"/>
                        <a:pt x="0" y="57895"/>
                      </a:cubicBezTo>
                      <a:cubicBezTo>
                        <a:pt x="0" y="25169"/>
                        <a:pt x="23854" y="0"/>
                        <a:pt x="56481" y="0"/>
                      </a:cubicBezTo>
                      <a:cubicBezTo>
                        <a:pt x="89107" y="0"/>
                        <a:pt x="109114" y="24305"/>
                        <a:pt x="109114" y="53176"/>
                      </a:cubicBezTo>
                      <a:close/>
                      <a:moveTo>
                        <a:pt x="37767" y="45835"/>
                      </a:moveTo>
                      <a:lnTo>
                        <a:pt x="74487" y="45835"/>
                      </a:lnTo>
                      <a:cubicBezTo>
                        <a:pt x="73410" y="36366"/>
                        <a:pt x="66977" y="29703"/>
                        <a:pt x="56235" y="29703"/>
                      </a:cubicBezTo>
                      <a:cubicBezTo>
                        <a:pt x="45492" y="29703"/>
                        <a:pt x="39275" y="36366"/>
                        <a:pt x="37767" y="45835"/>
                      </a:cubicBezTo>
                      <a:close/>
                    </a:path>
                  </a:pathLst>
                </a:custGeom>
                <a:grpFill/>
                <a:ln w="3075" cap="flat">
                  <a:noFill/>
                  <a:prstDash val="solid"/>
                  <a:miter/>
                </a:ln>
              </p:spPr>
              <p:txBody>
                <a:bodyPr rtlCol="0" anchor="ctr"/>
                <a:lstStyle/>
                <a:p>
                  <a:endParaRPr lang="en-IS">
                    <a:solidFill>
                      <a:schemeClr val="bg1"/>
                    </a:solidFill>
                  </a:endParaRPr>
                </a:p>
              </p:txBody>
            </p:sp>
            <p:sp>
              <p:nvSpPr>
                <p:cNvPr id="39" name="Freeform 38">
                  <a:extLst>
                    <a:ext uri="{FF2B5EF4-FFF2-40B4-BE49-F238E27FC236}">
                      <a16:creationId xmlns:a16="http://schemas.microsoft.com/office/drawing/2014/main" id="{BC46B98D-D916-3C54-63AF-D2B4C2A503D0}"/>
                    </a:ext>
                  </a:extLst>
                </p:cNvPr>
                <p:cNvSpPr/>
                <p:nvPr/>
              </p:nvSpPr>
              <p:spPr>
                <a:xfrm>
                  <a:off x="11511383" y="391948"/>
                  <a:ext cx="78211" cy="145277"/>
                </a:xfrm>
                <a:custGeom>
                  <a:avLst/>
                  <a:gdLst>
                    <a:gd name="connsiteX0" fmla="*/ 78211 w 78211"/>
                    <a:gd name="connsiteY0" fmla="*/ 140342 h 145277"/>
                    <a:gd name="connsiteX1" fmla="*/ 53926 w 78211"/>
                    <a:gd name="connsiteY1" fmla="*/ 145277 h 145277"/>
                    <a:gd name="connsiteX2" fmla="*/ 13974 w 78211"/>
                    <a:gd name="connsiteY2" fmla="*/ 105025 h 145277"/>
                    <a:gd name="connsiteX3" fmla="*/ 13974 w 78211"/>
                    <a:gd name="connsiteY3" fmla="*/ 60918 h 145277"/>
                    <a:gd name="connsiteX4" fmla="*/ 0 w 78211"/>
                    <a:gd name="connsiteY4" fmla="*/ 60918 h 145277"/>
                    <a:gd name="connsiteX5" fmla="*/ 0 w 78211"/>
                    <a:gd name="connsiteY5" fmla="*/ 32078 h 145277"/>
                    <a:gd name="connsiteX6" fmla="*/ 15020 w 78211"/>
                    <a:gd name="connsiteY6" fmla="*/ 32078 h 145277"/>
                    <a:gd name="connsiteX7" fmla="*/ 15020 w 78211"/>
                    <a:gd name="connsiteY7" fmla="*/ 7958 h 145277"/>
                    <a:gd name="connsiteX8" fmla="*/ 51310 w 78211"/>
                    <a:gd name="connsiteY8" fmla="*/ 0 h 145277"/>
                    <a:gd name="connsiteX9" fmla="*/ 51310 w 78211"/>
                    <a:gd name="connsiteY9" fmla="*/ 32078 h 145277"/>
                    <a:gd name="connsiteX10" fmla="*/ 75564 w 78211"/>
                    <a:gd name="connsiteY10" fmla="*/ 32078 h 145277"/>
                    <a:gd name="connsiteX11" fmla="*/ 75564 w 78211"/>
                    <a:gd name="connsiteY11" fmla="*/ 60918 h 145277"/>
                    <a:gd name="connsiteX12" fmla="*/ 51310 w 78211"/>
                    <a:gd name="connsiteY12" fmla="*/ 60918 h 145277"/>
                    <a:gd name="connsiteX13" fmla="*/ 51310 w 78211"/>
                    <a:gd name="connsiteY13" fmla="*/ 99010 h 145277"/>
                    <a:gd name="connsiteX14" fmla="*/ 65499 w 78211"/>
                    <a:gd name="connsiteY14" fmla="*/ 112582 h 145277"/>
                    <a:gd name="connsiteX15" fmla="*/ 78180 w 78211"/>
                    <a:gd name="connsiteY15" fmla="*/ 108912 h 145277"/>
                    <a:gd name="connsiteX16" fmla="*/ 78180 w 78211"/>
                    <a:gd name="connsiteY16" fmla="*/ 140342 h 14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8211" h="145277">
                      <a:moveTo>
                        <a:pt x="78211" y="140342"/>
                      </a:moveTo>
                      <a:cubicBezTo>
                        <a:pt x="73256" y="142933"/>
                        <a:pt x="64884" y="145277"/>
                        <a:pt x="53926" y="145277"/>
                      </a:cubicBezTo>
                      <a:cubicBezTo>
                        <a:pt x="29641" y="145277"/>
                        <a:pt x="13974" y="130842"/>
                        <a:pt x="13974" y="105025"/>
                      </a:cubicBezTo>
                      <a:lnTo>
                        <a:pt x="13974" y="60918"/>
                      </a:lnTo>
                      <a:lnTo>
                        <a:pt x="0" y="60918"/>
                      </a:lnTo>
                      <a:lnTo>
                        <a:pt x="0" y="32078"/>
                      </a:lnTo>
                      <a:lnTo>
                        <a:pt x="15020" y="32078"/>
                      </a:lnTo>
                      <a:lnTo>
                        <a:pt x="15020" y="7958"/>
                      </a:lnTo>
                      <a:lnTo>
                        <a:pt x="51310" y="0"/>
                      </a:lnTo>
                      <a:lnTo>
                        <a:pt x="51310" y="32078"/>
                      </a:lnTo>
                      <a:lnTo>
                        <a:pt x="75564" y="32078"/>
                      </a:lnTo>
                      <a:lnTo>
                        <a:pt x="75564" y="60918"/>
                      </a:lnTo>
                      <a:lnTo>
                        <a:pt x="51310" y="60918"/>
                      </a:lnTo>
                      <a:lnTo>
                        <a:pt x="51310" y="99010"/>
                      </a:lnTo>
                      <a:cubicBezTo>
                        <a:pt x="51310" y="108696"/>
                        <a:pt x="57312" y="112582"/>
                        <a:pt x="65499" y="112582"/>
                      </a:cubicBezTo>
                      <a:cubicBezTo>
                        <a:pt x="69593" y="112582"/>
                        <a:pt x="74518" y="111287"/>
                        <a:pt x="78180" y="108912"/>
                      </a:cubicBezTo>
                      <a:lnTo>
                        <a:pt x="78180" y="140342"/>
                      </a:lnTo>
                      <a:close/>
                    </a:path>
                  </a:pathLst>
                </a:custGeom>
                <a:grpFill/>
                <a:ln w="3075" cap="flat">
                  <a:noFill/>
                  <a:prstDash val="solid"/>
                  <a:miter/>
                </a:ln>
              </p:spPr>
              <p:txBody>
                <a:bodyPr rtlCol="0" anchor="ctr"/>
                <a:lstStyle/>
                <a:p>
                  <a:endParaRPr lang="en-IS">
                    <a:solidFill>
                      <a:schemeClr val="bg1"/>
                    </a:solidFill>
                  </a:endParaRPr>
                </a:p>
              </p:txBody>
            </p:sp>
            <p:sp>
              <p:nvSpPr>
                <p:cNvPr id="40" name="Freeform 39">
                  <a:extLst>
                    <a:ext uri="{FF2B5EF4-FFF2-40B4-BE49-F238E27FC236}">
                      <a16:creationId xmlns:a16="http://schemas.microsoft.com/office/drawing/2014/main" id="{D276FF8F-168B-6C04-ACFD-24D6B1353A4B}"/>
                    </a:ext>
                  </a:extLst>
                </p:cNvPr>
                <p:cNvSpPr/>
                <p:nvPr/>
              </p:nvSpPr>
              <p:spPr>
                <a:xfrm>
                  <a:off x="11601014" y="421374"/>
                  <a:ext cx="100711" cy="115820"/>
                </a:xfrm>
                <a:custGeom>
                  <a:avLst/>
                  <a:gdLst>
                    <a:gd name="connsiteX0" fmla="*/ 48078 w 100711"/>
                    <a:gd name="connsiteY0" fmla="*/ 62 h 115820"/>
                    <a:gd name="connsiteX1" fmla="*/ 100711 w 100711"/>
                    <a:gd name="connsiteY1" fmla="*/ 45249 h 115820"/>
                    <a:gd name="connsiteX2" fmla="*/ 100711 w 100711"/>
                    <a:gd name="connsiteY2" fmla="*/ 113261 h 115820"/>
                    <a:gd name="connsiteX3" fmla="*/ 65930 w 100711"/>
                    <a:gd name="connsiteY3" fmla="*/ 113261 h 115820"/>
                    <a:gd name="connsiteX4" fmla="*/ 65930 w 100711"/>
                    <a:gd name="connsiteY4" fmla="*/ 100121 h 115820"/>
                    <a:gd name="connsiteX5" fmla="*/ 35858 w 100711"/>
                    <a:gd name="connsiteY5" fmla="*/ 115821 h 115820"/>
                    <a:gd name="connsiteX6" fmla="*/ 0 w 100711"/>
                    <a:gd name="connsiteY6" fmla="*/ 84822 h 115820"/>
                    <a:gd name="connsiteX7" fmla="*/ 38013 w 100711"/>
                    <a:gd name="connsiteY7" fmla="*/ 50400 h 115820"/>
                    <a:gd name="connsiteX8" fmla="*/ 64637 w 100711"/>
                    <a:gd name="connsiteY8" fmla="*/ 46729 h 115820"/>
                    <a:gd name="connsiteX9" fmla="*/ 64637 w 100711"/>
                    <a:gd name="connsiteY9" fmla="*/ 45002 h 115820"/>
                    <a:gd name="connsiteX10" fmla="*/ 44877 w 100711"/>
                    <a:gd name="connsiteY10" fmla="*/ 31862 h 115820"/>
                    <a:gd name="connsiteX11" fmla="*/ 8157 w 100711"/>
                    <a:gd name="connsiteY11" fmla="*/ 43491 h 115820"/>
                    <a:gd name="connsiteX12" fmla="*/ 8157 w 100711"/>
                    <a:gd name="connsiteY12" fmla="*/ 9901 h 115820"/>
                    <a:gd name="connsiteX13" fmla="*/ 48109 w 100711"/>
                    <a:gd name="connsiteY13" fmla="*/ 0 h 115820"/>
                    <a:gd name="connsiteX14" fmla="*/ 64822 w 100711"/>
                    <a:gd name="connsiteY14" fmla="*/ 69369 h 115820"/>
                    <a:gd name="connsiteX15" fmla="*/ 64822 w 100711"/>
                    <a:gd name="connsiteY15" fmla="*/ 67210 h 115820"/>
                    <a:gd name="connsiteX16" fmla="*/ 47432 w 100711"/>
                    <a:gd name="connsiteY16" fmla="*/ 69585 h 115820"/>
                    <a:gd name="connsiteX17" fmla="*/ 34535 w 100711"/>
                    <a:gd name="connsiteY17" fmla="*/ 79918 h 115820"/>
                    <a:gd name="connsiteX18" fmla="*/ 45708 w 100711"/>
                    <a:gd name="connsiteY18" fmla="*/ 88955 h 115820"/>
                    <a:gd name="connsiteX19" fmla="*/ 64822 w 100711"/>
                    <a:gd name="connsiteY19" fmla="*/ 69369 h 115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0711" h="115820">
                      <a:moveTo>
                        <a:pt x="48078" y="62"/>
                      </a:moveTo>
                      <a:cubicBezTo>
                        <a:pt x="76210" y="62"/>
                        <a:pt x="100711" y="13849"/>
                        <a:pt x="100711" y="45249"/>
                      </a:cubicBezTo>
                      <a:lnTo>
                        <a:pt x="100711" y="113261"/>
                      </a:lnTo>
                      <a:lnTo>
                        <a:pt x="65930" y="113261"/>
                      </a:lnTo>
                      <a:lnTo>
                        <a:pt x="65930" y="100121"/>
                      </a:lnTo>
                      <a:cubicBezTo>
                        <a:pt x="60359" y="108942"/>
                        <a:pt x="49617" y="115821"/>
                        <a:pt x="35858" y="115821"/>
                      </a:cubicBezTo>
                      <a:cubicBezTo>
                        <a:pt x="15021" y="115821"/>
                        <a:pt x="0" y="102681"/>
                        <a:pt x="0" y="84822"/>
                      </a:cubicBezTo>
                      <a:cubicBezTo>
                        <a:pt x="0" y="66963"/>
                        <a:pt x="13759" y="54039"/>
                        <a:pt x="38013" y="50400"/>
                      </a:cubicBezTo>
                      <a:lnTo>
                        <a:pt x="64637" y="46729"/>
                      </a:lnTo>
                      <a:lnTo>
                        <a:pt x="64637" y="45002"/>
                      </a:lnTo>
                      <a:cubicBezTo>
                        <a:pt x="64637" y="36612"/>
                        <a:pt x="56696" y="31862"/>
                        <a:pt x="44877" y="31862"/>
                      </a:cubicBezTo>
                      <a:cubicBezTo>
                        <a:pt x="30041" y="31862"/>
                        <a:pt x="16313" y="37661"/>
                        <a:pt x="8157" y="43491"/>
                      </a:cubicBezTo>
                      <a:lnTo>
                        <a:pt x="8157" y="9901"/>
                      </a:lnTo>
                      <a:cubicBezTo>
                        <a:pt x="18252" y="3886"/>
                        <a:pt x="33273" y="0"/>
                        <a:pt x="48109" y="0"/>
                      </a:cubicBezTo>
                      <a:close/>
                      <a:moveTo>
                        <a:pt x="64822" y="69369"/>
                      </a:moveTo>
                      <a:lnTo>
                        <a:pt x="64822" y="67210"/>
                      </a:lnTo>
                      <a:lnTo>
                        <a:pt x="47432" y="69585"/>
                      </a:lnTo>
                      <a:cubicBezTo>
                        <a:pt x="39275" y="70664"/>
                        <a:pt x="34535" y="74304"/>
                        <a:pt x="34535" y="79918"/>
                      </a:cubicBezTo>
                      <a:cubicBezTo>
                        <a:pt x="34535" y="85531"/>
                        <a:pt x="38844" y="88955"/>
                        <a:pt x="45708" y="88955"/>
                      </a:cubicBezTo>
                      <a:cubicBezTo>
                        <a:pt x="55373" y="88955"/>
                        <a:pt x="64822" y="80997"/>
                        <a:pt x="64822" y="69369"/>
                      </a:cubicBezTo>
                      <a:close/>
                    </a:path>
                  </a:pathLst>
                </a:custGeom>
                <a:grpFill/>
                <a:ln w="3075" cap="flat">
                  <a:noFill/>
                  <a:prstDash val="solid"/>
                  <a:miter/>
                </a:ln>
              </p:spPr>
              <p:txBody>
                <a:bodyPr rtlCol="0" anchor="ctr"/>
                <a:lstStyle/>
                <a:p>
                  <a:endParaRPr lang="en-IS">
                    <a:solidFill>
                      <a:schemeClr val="bg1"/>
                    </a:solidFill>
                  </a:endParaRPr>
                </a:p>
              </p:txBody>
            </p:sp>
            <p:sp>
              <p:nvSpPr>
                <p:cNvPr id="41" name="Freeform 40">
                  <a:extLst>
                    <a:ext uri="{FF2B5EF4-FFF2-40B4-BE49-F238E27FC236}">
                      <a16:creationId xmlns:a16="http://schemas.microsoft.com/office/drawing/2014/main" id="{2442139A-E246-D2B1-62BC-FA321AC7DC95}"/>
                    </a:ext>
                  </a:extLst>
                </p:cNvPr>
                <p:cNvSpPr/>
                <p:nvPr/>
              </p:nvSpPr>
              <p:spPr>
                <a:xfrm>
                  <a:off x="11724471" y="373442"/>
                  <a:ext cx="40167" cy="161223"/>
                </a:xfrm>
                <a:custGeom>
                  <a:avLst/>
                  <a:gdLst>
                    <a:gd name="connsiteX0" fmla="*/ 40168 w 40167"/>
                    <a:gd name="connsiteY0" fmla="*/ 19586 h 161223"/>
                    <a:gd name="connsiteX1" fmla="*/ 19976 w 40167"/>
                    <a:gd name="connsiteY1" fmla="*/ 38956 h 161223"/>
                    <a:gd name="connsiteX2" fmla="*/ 0 w 40167"/>
                    <a:gd name="connsiteY2" fmla="*/ 19586 h 161223"/>
                    <a:gd name="connsiteX3" fmla="*/ 19976 w 40167"/>
                    <a:gd name="connsiteY3" fmla="*/ 0 h 161223"/>
                    <a:gd name="connsiteX4" fmla="*/ 40168 w 40167"/>
                    <a:gd name="connsiteY4" fmla="*/ 19586 h 161223"/>
                    <a:gd name="connsiteX5" fmla="*/ 1293 w 40167"/>
                    <a:gd name="connsiteY5" fmla="*/ 50585 h 161223"/>
                    <a:gd name="connsiteX6" fmla="*/ 38659 w 40167"/>
                    <a:gd name="connsiteY6" fmla="*/ 50585 h 161223"/>
                    <a:gd name="connsiteX7" fmla="*/ 38659 w 40167"/>
                    <a:gd name="connsiteY7" fmla="*/ 161224 h 161223"/>
                    <a:gd name="connsiteX8" fmla="*/ 1293 w 40167"/>
                    <a:gd name="connsiteY8" fmla="*/ 161224 h 161223"/>
                    <a:gd name="connsiteX9" fmla="*/ 1293 w 40167"/>
                    <a:gd name="connsiteY9" fmla="*/ 50585 h 161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167" h="161223">
                      <a:moveTo>
                        <a:pt x="40168" y="19586"/>
                      </a:moveTo>
                      <a:cubicBezTo>
                        <a:pt x="40168" y="30783"/>
                        <a:pt x="31580" y="38956"/>
                        <a:pt x="19976" y="38956"/>
                      </a:cubicBezTo>
                      <a:cubicBezTo>
                        <a:pt x="8372" y="38956"/>
                        <a:pt x="0" y="30783"/>
                        <a:pt x="0" y="19586"/>
                      </a:cubicBezTo>
                      <a:cubicBezTo>
                        <a:pt x="0" y="8390"/>
                        <a:pt x="8588" y="0"/>
                        <a:pt x="19976" y="0"/>
                      </a:cubicBezTo>
                      <a:cubicBezTo>
                        <a:pt x="31365" y="0"/>
                        <a:pt x="40168" y="8390"/>
                        <a:pt x="40168" y="19586"/>
                      </a:cubicBezTo>
                      <a:close/>
                      <a:moveTo>
                        <a:pt x="1293" y="50585"/>
                      </a:moveTo>
                      <a:lnTo>
                        <a:pt x="38659" y="50585"/>
                      </a:lnTo>
                      <a:lnTo>
                        <a:pt x="38659" y="161224"/>
                      </a:lnTo>
                      <a:lnTo>
                        <a:pt x="1293" y="161224"/>
                      </a:lnTo>
                      <a:lnTo>
                        <a:pt x="1293" y="50585"/>
                      </a:lnTo>
                      <a:close/>
                    </a:path>
                  </a:pathLst>
                </a:custGeom>
                <a:grpFill/>
                <a:ln w="3075" cap="flat">
                  <a:noFill/>
                  <a:prstDash val="solid"/>
                  <a:miter/>
                </a:ln>
              </p:spPr>
              <p:txBody>
                <a:bodyPr rtlCol="0" anchor="ctr"/>
                <a:lstStyle/>
                <a:p>
                  <a:endParaRPr lang="en-IS">
                    <a:solidFill>
                      <a:schemeClr val="bg1"/>
                    </a:solidFill>
                  </a:endParaRPr>
                </a:p>
              </p:txBody>
            </p:sp>
            <p:sp>
              <p:nvSpPr>
                <p:cNvPr id="42" name="Freeform 41">
                  <a:extLst>
                    <a:ext uri="{FF2B5EF4-FFF2-40B4-BE49-F238E27FC236}">
                      <a16:creationId xmlns:a16="http://schemas.microsoft.com/office/drawing/2014/main" id="{15D4D365-72C4-8B9D-C4F7-818D5658DB0C}"/>
                    </a:ext>
                  </a:extLst>
                </p:cNvPr>
                <p:cNvSpPr/>
                <p:nvPr/>
              </p:nvSpPr>
              <p:spPr>
                <a:xfrm>
                  <a:off x="11787816" y="380968"/>
                  <a:ext cx="53895" cy="156257"/>
                </a:xfrm>
                <a:custGeom>
                  <a:avLst/>
                  <a:gdLst>
                    <a:gd name="connsiteX0" fmla="*/ 0 w 53895"/>
                    <a:gd name="connsiteY0" fmla="*/ 0 h 156257"/>
                    <a:gd name="connsiteX1" fmla="*/ 37367 w 53895"/>
                    <a:gd name="connsiteY1" fmla="*/ 0 h 156257"/>
                    <a:gd name="connsiteX2" fmla="*/ 37367 w 53895"/>
                    <a:gd name="connsiteY2" fmla="*/ 113631 h 156257"/>
                    <a:gd name="connsiteX3" fmla="*/ 46600 w 53895"/>
                    <a:gd name="connsiteY3" fmla="*/ 124180 h 156257"/>
                    <a:gd name="connsiteX4" fmla="*/ 53895 w 53895"/>
                    <a:gd name="connsiteY4" fmla="*/ 122884 h 156257"/>
                    <a:gd name="connsiteX5" fmla="*/ 53895 w 53895"/>
                    <a:gd name="connsiteY5" fmla="*/ 153451 h 156257"/>
                    <a:gd name="connsiteX6" fmla="*/ 36720 w 53895"/>
                    <a:gd name="connsiteY6" fmla="*/ 156258 h 156257"/>
                    <a:gd name="connsiteX7" fmla="*/ 0 w 53895"/>
                    <a:gd name="connsiteY7" fmla="*/ 120540 h 156257"/>
                    <a:gd name="connsiteX8" fmla="*/ 0 w 53895"/>
                    <a:gd name="connsiteY8" fmla="*/ 0 h 156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895" h="156257">
                      <a:moveTo>
                        <a:pt x="0" y="0"/>
                      </a:moveTo>
                      <a:lnTo>
                        <a:pt x="37367" y="0"/>
                      </a:lnTo>
                      <a:lnTo>
                        <a:pt x="37367" y="113631"/>
                      </a:lnTo>
                      <a:cubicBezTo>
                        <a:pt x="37367" y="120509"/>
                        <a:pt x="39737" y="124180"/>
                        <a:pt x="46600" y="124180"/>
                      </a:cubicBezTo>
                      <a:cubicBezTo>
                        <a:pt x="49186" y="124180"/>
                        <a:pt x="51741" y="123748"/>
                        <a:pt x="53895" y="122884"/>
                      </a:cubicBezTo>
                      <a:lnTo>
                        <a:pt x="53895" y="153451"/>
                      </a:lnTo>
                      <a:cubicBezTo>
                        <a:pt x="49802" y="155178"/>
                        <a:pt x="43799" y="156258"/>
                        <a:pt x="36720" y="156258"/>
                      </a:cubicBezTo>
                      <a:cubicBezTo>
                        <a:pt x="14374" y="156258"/>
                        <a:pt x="0" y="144413"/>
                        <a:pt x="0" y="120540"/>
                      </a:cubicBezTo>
                      <a:lnTo>
                        <a:pt x="0" y="0"/>
                      </a:lnTo>
                      <a:close/>
                    </a:path>
                  </a:pathLst>
                </a:custGeom>
                <a:grpFill/>
                <a:ln w="3075" cap="flat">
                  <a:noFill/>
                  <a:prstDash val="solid"/>
                  <a:miter/>
                </a:ln>
              </p:spPr>
              <p:txBody>
                <a:bodyPr rtlCol="0" anchor="ctr"/>
                <a:lstStyle/>
                <a:p>
                  <a:endParaRPr lang="en-IS">
                    <a:solidFill>
                      <a:schemeClr val="bg1"/>
                    </a:solidFill>
                  </a:endParaRPr>
                </a:p>
              </p:txBody>
            </p:sp>
          </p:grpSp>
          <p:grpSp>
            <p:nvGrpSpPr>
              <p:cNvPr id="31" name="Graphic 1">
                <a:extLst>
                  <a:ext uri="{FF2B5EF4-FFF2-40B4-BE49-F238E27FC236}">
                    <a16:creationId xmlns:a16="http://schemas.microsoft.com/office/drawing/2014/main" id="{12B6D933-517D-3217-2DB3-9B49C4FE5DC9}"/>
                  </a:ext>
                </a:extLst>
              </p:cNvPr>
              <p:cNvGrpSpPr/>
              <p:nvPr/>
            </p:nvGrpSpPr>
            <p:grpSpPr>
              <a:xfrm>
                <a:off x="10610584" y="331617"/>
                <a:ext cx="291422" cy="292096"/>
                <a:chOff x="10610584" y="331617"/>
                <a:chExt cx="291422" cy="292096"/>
              </a:xfrm>
              <a:grpFill/>
            </p:grpSpPr>
            <p:sp>
              <p:nvSpPr>
                <p:cNvPr id="32" name="Freeform 31">
                  <a:extLst>
                    <a:ext uri="{FF2B5EF4-FFF2-40B4-BE49-F238E27FC236}">
                      <a16:creationId xmlns:a16="http://schemas.microsoft.com/office/drawing/2014/main" id="{A0605D34-6B7D-0496-76F0-076D0C208E9F}"/>
                    </a:ext>
                  </a:extLst>
                </p:cNvPr>
                <p:cNvSpPr/>
                <p:nvPr/>
              </p:nvSpPr>
              <p:spPr>
                <a:xfrm>
                  <a:off x="10610584" y="353300"/>
                  <a:ext cx="291422" cy="270412"/>
                </a:xfrm>
                <a:custGeom>
                  <a:avLst/>
                  <a:gdLst>
                    <a:gd name="connsiteX0" fmla="*/ 192065 w 291422"/>
                    <a:gd name="connsiteY0" fmla="*/ 59468 h 270412"/>
                    <a:gd name="connsiteX1" fmla="*/ 160824 w 291422"/>
                    <a:gd name="connsiteY1" fmla="*/ 84791 h 270412"/>
                    <a:gd name="connsiteX2" fmla="*/ 192189 w 291422"/>
                    <a:gd name="connsiteY2" fmla="*/ 104408 h 270412"/>
                    <a:gd name="connsiteX3" fmla="*/ 231679 w 291422"/>
                    <a:gd name="connsiteY3" fmla="*/ 114772 h 270412"/>
                    <a:gd name="connsiteX4" fmla="*/ 250670 w 291422"/>
                    <a:gd name="connsiteY4" fmla="*/ 152741 h 270412"/>
                    <a:gd name="connsiteX5" fmla="*/ 210533 w 291422"/>
                    <a:gd name="connsiteY5" fmla="*/ 204622 h 270412"/>
                    <a:gd name="connsiteX6" fmla="*/ 149189 w 291422"/>
                    <a:gd name="connsiteY6" fmla="*/ 211346 h 270412"/>
                    <a:gd name="connsiteX7" fmla="*/ 141187 w 291422"/>
                    <a:gd name="connsiteY7" fmla="*/ 211130 h 270412"/>
                    <a:gd name="connsiteX8" fmla="*/ 104251 w 291422"/>
                    <a:gd name="connsiteY8" fmla="*/ 206966 h 270412"/>
                    <a:gd name="connsiteX9" fmla="*/ 57743 w 291422"/>
                    <a:gd name="connsiteY9" fmla="*/ 182044 h 270412"/>
                    <a:gd name="connsiteX10" fmla="*/ 38321 w 291422"/>
                    <a:gd name="connsiteY10" fmla="*/ 104717 h 270412"/>
                    <a:gd name="connsiteX11" fmla="*/ 39152 w 291422"/>
                    <a:gd name="connsiteY11" fmla="*/ 91762 h 270412"/>
                    <a:gd name="connsiteX12" fmla="*/ 69408 w 291422"/>
                    <a:gd name="connsiteY12" fmla="*/ 0 h 270412"/>
                    <a:gd name="connsiteX13" fmla="*/ 0 w 291422"/>
                    <a:gd name="connsiteY13" fmla="*/ 124395 h 270412"/>
                    <a:gd name="connsiteX14" fmla="*/ 145711 w 291422"/>
                    <a:gd name="connsiteY14" fmla="*/ 270413 h 270412"/>
                    <a:gd name="connsiteX15" fmla="*/ 291422 w 291422"/>
                    <a:gd name="connsiteY15" fmla="*/ 124395 h 270412"/>
                    <a:gd name="connsiteX16" fmla="*/ 288036 w 291422"/>
                    <a:gd name="connsiteY16" fmla="*/ 93027 h 270412"/>
                    <a:gd name="connsiteX17" fmla="*/ 192127 w 291422"/>
                    <a:gd name="connsiteY17" fmla="*/ 59499 h 270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91422" h="270412">
                      <a:moveTo>
                        <a:pt x="192065" y="59468"/>
                      </a:moveTo>
                      <a:cubicBezTo>
                        <a:pt x="173167" y="59468"/>
                        <a:pt x="160824" y="65421"/>
                        <a:pt x="160824" y="84791"/>
                      </a:cubicBezTo>
                      <a:cubicBezTo>
                        <a:pt x="160824" y="95433"/>
                        <a:pt x="166457" y="103360"/>
                        <a:pt x="192189" y="104408"/>
                      </a:cubicBezTo>
                      <a:cubicBezTo>
                        <a:pt x="207794" y="105056"/>
                        <a:pt x="220937" y="107400"/>
                        <a:pt x="231679" y="114772"/>
                      </a:cubicBezTo>
                      <a:cubicBezTo>
                        <a:pt x="244914" y="123840"/>
                        <a:pt x="250485" y="138769"/>
                        <a:pt x="250670" y="152741"/>
                      </a:cubicBezTo>
                      <a:cubicBezTo>
                        <a:pt x="250947" y="170816"/>
                        <a:pt x="242852" y="193641"/>
                        <a:pt x="210533" y="204622"/>
                      </a:cubicBezTo>
                      <a:cubicBezTo>
                        <a:pt x="192250" y="210821"/>
                        <a:pt x="171074" y="211346"/>
                        <a:pt x="149189" y="211346"/>
                      </a:cubicBezTo>
                      <a:cubicBezTo>
                        <a:pt x="146511" y="211346"/>
                        <a:pt x="143864" y="211130"/>
                        <a:pt x="141187" y="211130"/>
                      </a:cubicBezTo>
                      <a:cubicBezTo>
                        <a:pt x="119241" y="211037"/>
                        <a:pt x="104251" y="206966"/>
                        <a:pt x="104251" y="206966"/>
                      </a:cubicBezTo>
                      <a:cubicBezTo>
                        <a:pt x="89415" y="203974"/>
                        <a:pt x="69624" y="197373"/>
                        <a:pt x="57743" y="182044"/>
                      </a:cubicBezTo>
                      <a:cubicBezTo>
                        <a:pt x="38290" y="156936"/>
                        <a:pt x="37767" y="122915"/>
                        <a:pt x="38321" y="104717"/>
                      </a:cubicBezTo>
                      <a:cubicBezTo>
                        <a:pt x="38444" y="100522"/>
                        <a:pt x="38721" y="96204"/>
                        <a:pt x="39152" y="91762"/>
                      </a:cubicBezTo>
                      <a:cubicBezTo>
                        <a:pt x="42199" y="61442"/>
                        <a:pt x="53434" y="27143"/>
                        <a:pt x="69408" y="0"/>
                      </a:cubicBezTo>
                      <a:cubicBezTo>
                        <a:pt x="27763" y="25693"/>
                        <a:pt x="0" y="71806"/>
                        <a:pt x="0" y="124395"/>
                      </a:cubicBezTo>
                      <a:cubicBezTo>
                        <a:pt x="0" y="205023"/>
                        <a:pt x="65222" y="270413"/>
                        <a:pt x="145711" y="270413"/>
                      </a:cubicBezTo>
                      <a:cubicBezTo>
                        <a:pt x="226200" y="270413"/>
                        <a:pt x="291422" y="205053"/>
                        <a:pt x="291422" y="124395"/>
                      </a:cubicBezTo>
                      <a:cubicBezTo>
                        <a:pt x="291422" y="113631"/>
                        <a:pt x="290253" y="103144"/>
                        <a:pt x="288036" y="93027"/>
                      </a:cubicBezTo>
                      <a:cubicBezTo>
                        <a:pt x="286374" y="91947"/>
                        <a:pt x="239312" y="59499"/>
                        <a:pt x="192127" y="59499"/>
                      </a:cubicBezTo>
                      <a:close/>
                    </a:path>
                  </a:pathLst>
                </a:custGeom>
                <a:grpFill/>
                <a:ln w="3075" cap="flat">
                  <a:noFill/>
                  <a:prstDash val="solid"/>
                  <a:miter/>
                </a:ln>
              </p:spPr>
              <p:txBody>
                <a:bodyPr rtlCol="0" anchor="ctr"/>
                <a:lstStyle/>
                <a:p>
                  <a:endParaRPr lang="en-IS">
                    <a:solidFill>
                      <a:schemeClr val="bg1"/>
                    </a:solidFill>
                  </a:endParaRPr>
                </a:p>
              </p:txBody>
            </p:sp>
            <p:sp>
              <p:nvSpPr>
                <p:cNvPr id="34" name="Freeform 33">
                  <a:extLst>
                    <a:ext uri="{FF2B5EF4-FFF2-40B4-BE49-F238E27FC236}">
                      <a16:creationId xmlns:a16="http://schemas.microsoft.com/office/drawing/2014/main" id="{45CCAA40-CF79-E407-39FA-010B13A3AB4E}"/>
                    </a:ext>
                  </a:extLst>
                </p:cNvPr>
                <p:cNvSpPr/>
                <p:nvPr/>
              </p:nvSpPr>
              <p:spPr>
                <a:xfrm>
                  <a:off x="10676964" y="331617"/>
                  <a:ext cx="214146" cy="202061"/>
                </a:xfrm>
                <a:custGeom>
                  <a:avLst/>
                  <a:gdLst>
                    <a:gd name="connsiteX0" fmla="*/ 20388 w 214146"/>
                    <a:gd name="connsiteY0" fmla="*/ 35039 h 202061"/>
                    <a:gd name="connsiteX1" fmla="*/ 2043 w 214146"/>
                    <a:gd name="connsiteY1" fmla="*/ 102187 h 202061"/>
                    <a:gd name="connsiteX2" fmla="*/ 2474 w 214146"/>
                    <a:gd name="connsiteY2" fmla="*/ 154777 h 202061"/>
                    <a:gd name="connsiteX3" fmla="*/ 82840 w 214146"/>
                    <a:gd name="connsiteY3" fmla="*/ 202062 h 202061"/>
                    <a:gd name="connsiteX4" fmla="*/ 153480 w 214146"/>
                    <a:gd name="connsiteY4" fmla="*/ 173315 h 202061"/>
                    <a:gd name="connsiteX5" fmla="*/ 120022 w 214146"/>
                    <a:gd name="connsiteY5" fmla="*/ 154870 h 202061"/>
                    <a:gd name="connsiteX6" fmla="*/ 63634 w 214146"/>
                    <a:gd name="connsiteY6" fmla="*/ 102311 h 202061"/>
                    <a:gd name="connsiteX7" fmla="*/ 114543 w 214146"/>
                    <a:gd name="connsiteY7" fmla="*/ 55057 h 202061"/>
                    <a:gd name="connsiteX8" fmla="*/ 214146 w 214146"/>
                    <a:gd name="connsiteY8" fmla="*/ 90590 h 202061"/>
                    <a:gd name="connsiteX9" fmla="*/ 79331 w 214146"/>
                    <a:gd name="connsiteY9" fmla="*/ 0 h 202061"/>
                    <a:gd name="connsiteX10" fmla="*/ 34639 w 214146"/>
                    <a:gd name="connsiteY10" fmla="*/ 7002 h 202061"/>
                    <a:gd name="connsiteX11" fmla="*/ 20419 w 214146"/>
                    <a:gd name="connsiteY11" fmla="*/ 35008 h 202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4146" h="202061">
                      <a:moveTo>
                        <a:pt x="20388" y="35039"/>
                      </a:moveTo>
                      <a:cubicBezTo>
                        <a:pt x="11431" y="57525"/>
                        <a:pt x="5337" y="78221"/>
                        <a:pt x="2043" y="102187"/>
                      </a:cubicBezTo>
                      <a:cubicBezTo>
                        <a:pt x="-1558" y="128374"/>
                        <a:pt x="258" y="146727"/>
                        <a:pt x="2474" y="154777"/>
                      </a:cubicBezTo>
                      <a:cubicBezTo>
                        <a:pt x="12755" y="192376"/>
                        <a:pt x="27252" y="202062"/>
                        <a:pt x="82840" y="202062"/>
                      </a:cubicBezTo>
                      <a:cubicBezTo>
                        <a:pt x="138428" y="202062"/>
                        <a:pt x="153480" y="195091"/>
                        <a:pt x="153480" y="173315"/>
                      </a:cubicBezTo>
                      <a:cubicBezTo>
                        <a:pt x="153480" y="167393"/>
                        <a:pt x="149232" y="155024"/>
                        <a:pt x="120022" y="154870"/>
                      </a:cubicBezTo>
                      <a:cubicBezTo>
                        <a:pt x="101523" y="154777"/>
                        <a:pt x="60925" y="149441"/>
                        <a:pt x="63634" y="102311"/>
                      </a:cubicBezTo>
                      <a:cubicBezTo>
                        <a:pt x="65265" y="73780"/>
                        <a:pt x="88042" y="54934"/>
                        <a:pt x="114543" y="55057"/>
                      </a:cubicBezTo>
                      <a:cubicBezTo>
                        <a:pt x="172409" y="55304"/>
                        <a:pt x="209837" y="87197"/>
                        <a:pt x="214146" y="90590"/>
                      </a:cubicBezTo>
                      <a:cubicBezTo>
                        <a:pt x="192354" y="37445"/>
                        <a:pt x="140213" y="0"/>
                        <a:pt x="79331" y="0"/>
                      </a:cubicBezTo>
                      <a:cubicBezTo>
                        <a:pt x="63757" y="0"/>
                        <a:pt x="48736" y="2468"/>
                        <a:pt x="34639" y="7002"/>
                      </a:cubicBezTo>
                      <a:cubicBezTo>
                        <a:pt x="33254" y="8976"/>
                        <a:pt x="27283" y="17705"/>
                        <a:pt x="20419" y="35008"/>
                      </a:cubicBezTo>
                      <a:close/>
                    </a:path>
                  </a:pathLst>
                </a:custGeom>
                <a:grpFill/>
                <a:ln w="3075" cap="flat">
                  <a:noFill/>
                  <a:prstDash val="solid"/>
                  <a:miter/>
                </a:ln>
              </p:spPr>
              <p:txBody>
                <a:bodyPr rtlCol="0" anchor="ctr"/>
                <a:lstStyle/>
                <a:p>
                  <a:endParaRPr lang="en-IS">
                    <a:solidFill>
                      <a:schemeClr val="bg1"/>
                    </a:solidFill>
                  </a:endParaRPr>
                </a:p>
              </p:txBody>
            </p:sp>
          </p:grpSp>
        </p:grpSp>
        <p:grpSp>
          <p:nvGrpSpPr>
            <p:cNvPr id="8" name="Graphic 1">
              <a:extLst>
                <a:ext uri="{FF2B5EF4-FFF2-40B4-BE49-F238E27FC236}">
                  <a16:creationId xmlns:a16="http://schemas.microsoft.com/office/drawing/2014/main" id="{281BA16C-FA01-AEFC-BC7D-1FC7C27C5E95}"/>
                </a:ext>
              </a:extLst>
            </p:cNvPr>
            <p:cNvGrpSpPr/>
            <p:nvPr/>
          </p:nvGrpSpPr>
          <p:grpSpPr>
            <a:xfrm>
              <a:off x="10977294" y="598174"/>
              <a:ext cx="847919" cy="111995"/>
              <a:chOff x="10977294" y="598174"/>
              <a:chExt cx="847919" cy="111995"/>
            </a:xfrm>
            <a:solidFill>
              <a:schemeClr val="bg1"/>
            </a:solidFill>
          </p:grpSpPr>
          <p:grpSp>
            <p:nvGrpSpPr>
              <p:cNvPr id="9" name="Graphic 1">
                <a:extLst>
                  <a:ext uri="{FF2B5EF4-FFF2-40B4-BE49-F238E27FC236}">
                    <a16:creationId xmlns:a16="http://schemas.microsoft.com/office/drawing/2014/main" id="{643974D0-C823-BE8F-F8F1-5199C73CBA65}"/>
                  </a:ext>
                </a:extLst>
              </p:cNvPr>
              <p:cNvGrpSpPr/>
              <p:nvPr/>
            </p:nvGrpSpPr>
            <p:grpSpPr>
              <a:xfrm>
                <a:off x="10977294" y="623621"/>
                <a:ext cx="847919" cy="75291"/>
                <a:chOff x="10977294" y="623621"/>
                <a:chExt cx="847919" cy="75291"/>
              </a:xfrm>
              <a:grpFill/>
            </p:grpSpPr>
            <p:sp>
              <p:nvSpPr>
                <p:cNvPr id="18" name="Freeform 17">
                  <a:extLst>
                    <a:ext uri="{FF2B5EF4-FFF2-40B4-BE49-F238E27FC236}">
                      <a16:creationId xmlns:a16="http://schemas.microsoft.com/office/drawing/2014/main" id="{C3C09514-9C43-FBC0-BA9A-B39651A6C870}"/>
                    </a:ext>
                  </a:extLst>
                </p:cNvPr>
                <p:cNvSpPr/>
                <p:nvPr/>
              </p:nvSpPr>
              <p:spPr>
                <a:xfrm>
                  <a:off x="11421476" y="623713"/>
                  <a:ext cx="44476" cy="54810"/>
                </a:xfrm>
                <a:custGeom>
                  <a:avLst/>
                  <a:gdLst>
                    <a:gd name="connsiteX0" fmla="*/ 23516 w 44476"/>
                    <a:gd name="connsiteY0" fmla="*/ 47408 h 54810"/>
                    <a:gd name="connsiteX1" fmla="*/ 28102 w 44476"/>
                    <a:gd name="connsiteY1" fmla="*/ 46637 h 54810"/>
                    <a:gd name="connsiteX2" fmla="*/ 31980 w 44476"/>
                    <a:gd name="connsiteY2" fmla="*/ 44478 h 54810"/>
                    <a:gd name="connsiteX3" fmla="*/ 34720 w 44476"/>
                    <a:gd name="connsiteY3" fmla="*/ 41239 h 54810"/>
                    <a:gd name="connsiteX4" fmla="*/ 35951 w 44476"/>
                    <a:gd name="connsiteY4" fmla="*/ 37167 h 54810"/>
                    <a:gd name="connsiteX5" fmla="*/ 44477 w 44476"/>
                    <a:gd name="connsiteY5" fmla="*/ 37167 h 54810"/>
                    <a:gd name="connsiteX6" fmla="*/ 42538 w 44476"/>
                    <a:gd name="connsiteY6" fmla="*/ 43892 h 54810"/>
                    <a:gd name="connsiteX7" fmla="*/ 37982 w 44476"/>
                    <a:gd name="connsiteY7" fmla="*/ 49505 h 54810"/>
                    <a:gd name="connsiteX8" fmla="*/ 31426 w 44476"/>
                    <a:gd name="connsiteY8" fmla="*/ 53361 h 54810"/>
                    <a:gd name="connsiteX9" fmla="*/ 23516 w 44476"/>
                    <a:gd name="connsiteY9" fmla="*/ 54810 h 54810"/>
                    <a:gd name="connsiteX10" fmla="*/ 13143 w 44476"/>
                    <a:gd name="connsiteY10" fmla="*/ 52682 h 54810"/>
                    <a:gd name="connsiteX11" fmla="*/ 5817 w 44476"/>
                    <a:gd name="connsiteY11" fmla="*/ 46945 h 54810"/>
                    <a:gd name="connsiteX12" fmla="*/ 1447 w 44476"/>
                    <a:gd name="connsiteY12" fmla="*/ 38555 h 54810"/>
                    <a:gd name="connsiteX13" fmla="*/ 0 w 44476"/>
                    <a:gd name="connsiteY13" fmla="*/ 28439 h 54810"/>
                    <a:gd name="connsiteX14" fmla="*/ 0 w 44476"/>
                    <a:gd name="connsiteY14" fmla="*/ 26372 h 54810"/>
                    <a:gd name="connsiteX15" fmla="*/ 1447 w 44476"/>
                    <a:gd name="connsiteY15" fmla="*/ 16255 h 54810"/>
                    <a:gd name="connsiteX16" fmla="*/ 5817 w 44476"/>
                    <a:gd name="connsiteY16" fmla="*/ 7865 h 54810"/>
                    <a:gd name="connsiteX17" fmla="*/ 13143 w 44476"/>
                    <a:gd name="connsiteY17" fmla="*/ 2128 h 54810"/>
                    <a:gd name="connsiteX18" fmla="*/ 23485 w 44476"/>
                    <a:gd name="connsiteY18" fmla="*/ 0 h 54810"/>
                    <a:gd name="connsiteX19" fmla="*/ 31888 w 44476"/>
                    <a:gd name="connsiteY19" fmla="*/ 1481 h 54810"/>
                    <a:gd name="connsiteX20" fmla="*/ 38413 w 44476"/>
                    <a:gd name="connsiteY20" fmla="*/ 5521 h 54810"/>
                    <a:gd name="connsiteX21" fmla="*/ 42722 w 44476"/>
                    <a:gd name="connsiteY21" fmla="*/ 11597 h 54810"/>
                    <a:gd name="connsiteX22" fmla="*/ 44477 w 44476"/>
                    <a:gd name="connsiteY22" fmla="*/ 19185 h 54810"/>
                    <a:gd name="connsiteX23" fmla="*/ 35951 w 44476"/>
                    <a:gd name="connsiteY23" fmla="*/ 19185 h 54810"/>
                    <a:gd name="connsiteX24" fmla="*/ 34812 w 44476"/>
                    <a:gd name="connsiteY24" fmla="*/ 14620 h 54810"/>
                    <a:gd name="connsiteX25" fmla="*/ 32257 w 44476"/>
                    <a:gd name="connsiteY25" fmla="*/ 10919 h 54810"/>
                    <a:gd name="connsiteX26" fmla="*/ 28441 w 44476"/>
                    <a:gd name="connsiteY26" fmla="*/ 8390 h 54810"/>
                    <a:gd name="connsiteX27" fmla="*/ 23485 w 44476"/>
                    <a:gd name="connsiteY27" fmla="*/ 7464 h 54810"/>
                    <a:gd name="connsiteX28" fmla="*/ 16529 w 44476"/>
                    <a:gd name="connsiteY28" fmla="*/ 9130 h 54810"/>
                    <a:gd name="connsiteX29" fmla="*/ 12096 w 44476"/>
                    <a:gd name="connsiteY29" fmla="*/ 13510 h 54810"/>
                    <a:gd name="connsiteX30" fmla="*/ 9726 w 44476"/>
                    <a:gd name="connsiteY30" fmla="*/ 19617 h 54810"/>
                    <a:gd name="connsiteX31" fmla="*/ 9049 w 44476"/>
                    <a:gd name="connsiteY31" fmla="*/ 26434 h 54810"/>
                    <a:gd name="connsiteX32" fmla="*/ 9049 w 44476"/>
                    <a:gd name="connsiteY32" fmla="*/ 28500 h 54810"/>
                    <a:gd name="connsiteX33" fmla="*/ 9726 w 44476"/>
                    <a:gd name="connsiteY33" fmla="*/ 35409 h 54810"/>
                    <a:gd name="connsiteX34" fmla="*/ 12066 w 44476"/>
                    <a:gd name="connsiteY34" fmla="*/ 41486 h 54810"/>
                    <a:gd name="connsiteX35" fmla="*/ 16498 w 44476"/>
                    <a:gd name="connsiteY35" fmla="*/ 45835 h 54810"/>
                    <a:gd name="connsiteX36" fmla="*/ 23516 w 44476"/>
                    <a:gd name="connsiteY36" fmla="*/ 47500 h 54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4476" h="54810">
                      <a:moveTo>
                        <a:pt x="23516" y="47408"/>
                      </a:moveTo>
                      <a:cubicBezTo>
                        <a:pt x="25116" y="47408"/>
                        <a:pt x="26625" y="47161"/>
                        <a:pt x="28102" y="46637"/>
                      </a:cubicBezTo>
                      <a:cubicBezTo>
                        <a:pt x="29579" y="46112"/>
                        <a:pt x="30872" y="45403"/>
                        <a:pt x="31980" y="44478"/>
                      </a:cubicBezTo>
                      <a:cubicBezTo>
                        <a:pt x="33088" y="43552"/>
                        <a:pt x="34012" y="42473"/>
                        <a:pt x="34720" y="41239"/>
                      </a:cubicBezTo>
                      <a:cubicBezTo>
                        <a:pt x="35427" y="39974"/>
                        <a:pt x="35828" y="38617"/>
                        <a:pt x="35951" y="37167"/>
                      </a:cubicBezTo>
                      <a:lnTo>
                        <a:pt x="44477" y="37167"/>
                      </a:lnTo>
                      <a:cubicBezTo>
                        <a:pt x="44354" y="39512"/>
                        <a:pt x="43707" y="41763"/>
                        <a:pt x="42538" y="43892"/>
                      </a:cubicBezTo>
                      <a:cubicBezTo>
                        <a:pt x="41368" y="46020"/>
                        <a:pt x="39860" y="47901"/>
                        <a:pt x="37982" y="49505"/>
                      </a:cubicBezTo>
                      <a:cubicBezTo>
                        <a:pt x="36105" y="51109"/>
                        <a:pt x="33919" y="52405"/>
                        <a:pt x="31426" y="53361"/>
                      </a:cubicBezTo>
                      <a:cubicBezTo>
                        <a:pt x="28933" y="54317"/>
                        <a:pt x="26286" y="54810"/>
                        <a:pt x="23516" y="54810"/>
                      </a:cubicBezTo>
                      <a:cubicBezTo>
                        <a:pt x="19545" y="54810"/>
                        <a:pt x="16098" y="54101"/>
                        <a:pt x="13143" y="52682"/>
                      </a:cubicBezTo>
                      <a:cubicBezTo>
                        <a:pt x="10188" y="51263"/>
                        <a:pt x="7757" y="49351"/>
                        <a:pt x="5817" y="46945"/>
                      </a:cubicBezTo>
                      <a:cubicBezTo>
                        <a:pt x="3878" y="44539"/>
                        <a:pt x="2401" y="41732"/>
                        <a:pt x="1447" y="38555"/>
                      </a:cubicBezTo>
                      <a:cubicBezTo>
                        <a:pt x="492" y="35348"/>
                        <a:pt x="0" y="31986"/>
                        <a:pt x="0" y="28439"/>
                      </a:cubicBezTo>
                      <a:lnTo>
                        <a:pt x="0" y="26372"/>
                      </a:lnTo>
                      <a:cubicBezTo>
                        <a:pt x="0" y="22825"/>
                        <a:pt x="492" y="19463"/>
                        <a:pt x="1447" y="16255"/>
                      </a:cubicBezTo>
                      <a:cubicBezTo>
                        <a:pt x="2401" y="13047"/>
                        <a:pt x="3847" y="10271"/>
                        <a:pt x="5817" y="7865"/>
                      </a:cubicBezTo>
                      <a:cubicBezTo>
                        <a:pt x="7787" y="5459"/>
                        <a:pt x="10219" y="3547"/>
                        <a:pt x="13143" y="2128"/>
                      </a:cubicBezTo>
                      <a:cubicBezTo>
                        <a:pt x="16067" y="709"/>
                        <a:pt x="19514" y="0"/>
                        <a:pt x="23485" y="0"/>
                      </a:cubicBezTo>
                      <a:cubicBezTo>
                        <a:pt x="26563" y="0"/>
                        <a:pt x="29364" y="494"/>
                        <a:pt x="31888" y="1481"/>
                      </a:cubicBezTo>
                      <a:cubicBezTo>
                        <a:pt x="34412" y="2468"/>
                        <a:pt x="36597" y="3794"/>
                        <a:pt x="38413" y="5521"/>
                      </a:cubicBezTo>
                      <a:cubicBezTo>
                        <a:pt x="40229" y="7248"/>
                        <a:pt x="41676" y="9253"/>
                        <a:pt x="42722" y="11597"/>
                      </a:cubicBezTo>
                      <a:cubicBezTo>
                        <a:pt x="43769" y="13942"/>
                        <a:pt x="44354" y="16471"/>
                        <a:pt x="44477" y="19185"/>
                      </a:cubicBezTo>
                      <a:lnTo>
                        <a:pt x="35951" y="19185"/>
                      </a:lnTo>
                      <a:cubicBezTo>
                        <a:pt x="35828" y="17550"/>
                        <a:pt x="35427" y="16039"/>
                        <a:pt x="34812" y="14620"/>
                      </a:cubicBezTo>
                      <a:cubicBezTo>
                        <a:pt x="34165" y="13201"/>
                        <a:pt x="33334" y="11968"/>
                        <a:pt x="32257" y="10919"/>
                      </a:cubicBezTo>
                      <a:cubicBezTo>
                        <a:pt x="31180" y="9870"/>
                        <a:pt x="29918" y="9007"/>
                        <a:pt x="28441" y="8390"/>
                      </a:cubicBezTo>
                      <a:cubicBezTo>
                        <a:pt x="26963" y="7773"/>
                        <a:pt x="25301" y="7464"/>
                        <a:pt x="23485" y="7464"/>
                      </a:cubicBezTo>
                      <a:cubicBezTo>
                        <a:pt x="20684" y="7464"/>
                        <a:pt x="18375" y="8020"/>
                        <a:pt x="16529" y="9130"/>
                      </a:cubicBezTo>
                      <a:cubicBezTo>
                        <a:pt x="14682" y="10240"/>
                        <a:pt x="13205" y="11690"/>
                        <a:pt x="12096" y="13510"/>
                      </a:cubicBezTo>
                      <a:cubicBezTo>
                        <a:pt x="10988" y="15330"/>
                        <a:pt x="10188" y="17365"/>
                        <a:pt x="9726" y="19617"/>
                      </a:cubicBezTo>
                      <a:cubicBezTo>
                        <a:pt x="9265" y="21869"/>
                        <a:pt x="9049" y="24151"/>
                        <a:pt x="9049" y="26434"/>
                      </a:cubicBezTo>
                      <a:lnTo>
                        <a:pt x="9049" y="28500"/>
                      </a:lnTo>
                      <a:cubicBezTo>
                        <a:pt x="9049" y="30844"/>
                        <a:pt x="9265" y="33158"/>
                        <a:pt x="9726" y="35409"/>
                      </a:cubicBezTo>
                      <a:cubicBezTo>
                        <a:pt x="10188" y="37661"/>
                        <a:pt x="10958" y="39697"/>
                        <a:pt x="12066" y="41486"/>
                      </a:cubicBezTo>
                      <a:cubicBezTo>
                        <a:pt x="13174" y="43275"/>
                        <a:pt x="14651" y="44724"/>
                        <a:pt x="16498" y="45835"/>
                      </a:cubicBezTo>
                      <a:cubicBezTo>
                        <a:pt x="18345" y="46945"/>
                        <a:pt x="20684" y="47500"/>
                        <a:pt x="23516" y="47500"/>
                      </a:cubicBezTo>
                      <a:close/>
                    </a:path>
                  </a:pathLst>
                </a:custGeom>
                <a:grpFill/>
                <a:ln w="3075" cap="flat">
                  <a:noFill/>
                  <a:prstDash val="solid"/>
                  <a:miter/>
                </a:ln>
              </p:spPr>
              <p:txBody>
                <a:bodyPr rtlCol="0" anchor="ctr"/>
                <a:lstStyle/>
                <a:p>
                  <a:endParaRPr lang="en-IS">
                    <a:solidFill>
                      <a:schemeClr val="bg1"/>
                    </a:solidFill>
                  </a:endParaRPr>
                </a:p>
              </p:txBody>
            </p:sp>
            <p:sp>
              <p:nvSpPr>
                <p:cNvPr id="19" name="Freeform 18">
                  <a:extLst>
                    <a:ext uri="{FF2B5EF4-FFF2-40B4-BE49-F238E27FC236}">
                      <a16:creationId xmlns:a16="http://schemas.microsoft.com/office/drawing/2014/main" id="{EA42E3B6-85F2-9FDA-C989-327F06410980}"/>
                    </a:ext>
                  </a:extLst>
                </p:cNvPr>
                <p:cNvSpPr/>
                <p:nvPr/>
              </p:nvSpPr>
              <p:spPr>
                <a:xfrm>
                  <a:off x="11473647" y="623651"/>
                  <a:ext cx="48077" cy="54841"/>
                </a:xfrm>
                <a:custGeom>
                  <a:avLst/>
                  <a:gdLst>
                    <a:gd name="connsiteX0" fmla="*/ 62 w 48077"/>
                    <a:gd name="connsiteY0" fmla="*/ 26927 h 54841"/>
                    <a:gd name="connsiteX1" fmla="*/ 1754 w 48077"/>
                    <a:gd name="connsiteY1" fmla="*/ 16255 h 54841"/>
                    <a:gd name="connsiteX2" fmla="*/ 6525 w 48077"/>
                    <a:gd name="connsiteY2" fmla="*/ 7742 h 54841"/>
                    <a:gd name="connsiteX3" fmla="*/ 14066 w 48077"/>
                    <a:gd name="connsiteY3" fmla="*/ 2067 h 54841"/>
                    <a:gd name="connsiteX4" fmla="*/ 24008 w 48077"/>
                    <a:gd name="connsiteY4" fmla="*/ 0 h 54841"/>
                    <a:gd name="connsiteX5" fmla="*/ 34073 w 48077"/>
                    <a:gd name="connsiteY5" fmla="*/ 2067 h 54841"/>
                    <a:gd name="connsiteX6" fmla="*/ 41645 w 48077"/>
                    <a:gd name="connsiteY6" fmla="*/ 7742 h 54841"/>
                    <a:gd name="connsiteX7" fmla="*/ 46416 w 48077"/>
                    <a:gd name="connsiteY7" fmla="*/ 16255 h 54841"/>
                    <a:gd name="connsiteX8" fmla="*/ 48078 w 48077"/>
                    <a:gd name="connsiteY8" fmla="*/ 26927 h 54841"/>
                    <a:gd name="connsiteX9" fmla="*/ 48078 w 48077"/>
                    <a:gd name="connsiteY9" fmla="*/ 28007 h 54841"/>
                    <a:gd name="connsiteX10" fmla="*/ 46416 w 48077"/>
                    <a:gd name="connsiteY10" fmla="*/ 38679 h 54841"/>
                    <a:gd name="connsiteX11" fmla="*/ 41645 w 48077"/>
                    <a:gd name="connsiteY11" fmla="*/ 47192 h 54841"/>
                    <a:gd name="connsiteX12" fmla="*/ 34073 w 48077"/>
                    <a:gd name="connsiteY12" fmla="*/ 52806 h 54841"/>
                    <a:gd name="connsiteX13" fmla="*/ 24070 w 48077"/>
                    <a:gd name="connsiteY13" fmla="*/ 54841 h 54841"/>
                    <a:gd name="connsiteX14" fmla="*/ 14066 w 48077"/>
                    <a:gd name="connsiteY14" fmla="*/ 52806 h 54841"/>
                    <a:gd name="connsiteX15" fmla="*/ 6494 w 48077"/>
                    <a:gd name="connsiteY15" fmla="*/ 47192 h 54841"/>
                    <a:gd name="connsiteX16" fmla="*/ 1693 w 48077"/>
                    <a:gd name="connsiteY16" fmla="*/ 38679 h 54841"/>
                    <a:gd name="connsiteX17" fmla="*/ 0 w 48077"/>
                    <a:gd name="connsiteY17" fmla="*/ 28007 h 54841"/>
                    <a:gd name="connsiteX18" fmla="*/ 0 w 48077"/>
                    <a:gd name="connsiteY18" fmla="*/ 26927 h 54841"/>
                    <a:gd name="connsiteX19" fmla="*/ 9142 w 48077"/>
                    <a:gd name="connsiteY19" fmla="*/ 28007 h 54841"/>
                    <a:gd name="connsiteX20" fmla="*/ 10065 w 48077"/>
                    <a:gd name="connsiteY20" fmla="*/ 35471 h 54841"/>
                    <a:gd name="connsiteX21" fmla="*/ 12866 w 48077"/>
                    <a:gd name="connsiteY21" fmla="*/ 41640 h 54841"/>
                    <a:gd name="connsiteX22" fmla="*/ 17544 w 48077"/>
                    <a:gd name="connsiteY22" fmla="*/ 45866 h 54841"/>
                    <a:gd name="connsiteX23" fmla="*/ 24100 w 48077"/>
                    <a:gd name="connsiteY23" fmla="*/ 47439 h 54841"/>
                    <a:gd name="connsiteX24" fmla="*/ 30626 w 48077"/>
                    <a:gd name="connsiteY24" fmla="*/ 45866 h 54841"/>
                    <a:gd name="connsiteX25" fmla="*/ 35304 w 48077"/>
                    <a:gd name="connsiteY25" fmla="*/ 41640 h 54841"/>
                    <a:gd name="connsiteX26" fmla="*/ 38105 w 48077"/>
                    <a:gd name="connsiteY26" fmla="*/ 35471 h 54841"/>
                    <a:gd name="connsiteX27" fmla="*/ 39059 w 48077"/>
                    <a:gd name="connsiteY27" fmla="*/ 28007 h 54841"/>
                    <a:gd name="connsiteX28" fmla="*/ 39059 w 48077"/>
                    <a:gd name="connsiteY28" fmla="*/ 26927 h 54841"/>
                    <a:gd name="connsiteX29" fmla="*/ 38105 w 48077"/>
                    <a:gd name="connsiteY29" fmla="*/ 19463 h 54841"/>
                    <a:gd name="connsiteX30" fmla="*/ 35274 w 48077"/>
                    <a:gd name="connsiteY30" fmla="*/ 13263 h 54841"/>
                    <a:gd name="connsiteX31" fmla="*/ 30564 w 48077"/>
                    <a:gd name="connsiteY31" fmla="*/ 9007 h 54841"/>
                    <a:gd name="connsiteX32" fmla="*/ 23977 w 48077"/>
                    <a:gd name="connsiteY32" fmla="*/ 7434 h 54841"/>
                    <a:gd name="connsiteX33" fmla="*/ 17483 w 48077"/>
                    <a:gd name="connsiteY33" fmla="*/ 9007 h 54841"/>
                    <a:gd name="connsiteX34" fmla="*/ 12835 w 48077"/>
                    <a:gd name="connsiteY34" fmla="*/ 13263 h 54841"/>
                    <a:gd name="connsiteX35" fmla="*/ 10034 w 48077"/>
                    <a:gd name="connsiteY35" fmla="*/ 19463 h 54841"/>
                    <a:gd name="connsiteX36" fmla="*/ 9111 w 48077"/>
                    <a:gd name="connsiteY36" fmla="*/ 26927 h 54841"/>
                    <a:gd name="connsiteX37" fmla="*/ 9111 w 48077"/>
                    <a:gd name="connsiteY37" fmla="*/ 28007 h 54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8077" h="54841">
                      <a:moveTo>
                        <a:pt x="62" y="26927"/>
                      </a:moveTo>
                      <a:cubicBezTo>
                        <a:pt x="62" y="23072"/>
                        <a:pt x="616" y="19525"/>
                        <a:pt x="1754" y="16255"/>
                      </a:cubicBezTo>
                      <a:cubicBezTo>
                        <a:pt x="2862" y="12986"/>
                        <a:pt x="4463" y="10148"/>
                        <a:pt x="6525" y="7742"/>
                      </a:cubicBezTo>
                      <a:cubicBezTo>
                        <a:pt x="8588" y="5336"/>
                        <a:pt x="11111" y="3455"/>
                        <a:pt x="14066" y="2067"/>
                      </a:cubicBezTo>
                      <a:cubicBezTo>
                        <a:pt x="17021" y="679"/>
                        <a:pt x="20345" y="0"/>
                        <a:pt x="24008" y="0"/>
                      </a:cubicBezTo>
                      <a:cubicBezTo>
                        <a:pt x="27671" y="0"/>
                        <a:pt x="31088" y="679"/>
                        <a:pt x="34073" y="2067"/>
                      </a:cubicBezTo>
                      <a:cubicBezTo>
                        <a:pt x="37059" y="3455"/>
                        <a:pt x="39583" y="5336"/>
                        <a:pt x="41645" y="7742"/>
                      </a:cubicBezTo>
                      <a:cubicBezTo>
                        <a:pt x="43738" y="10148"/>
                        <a:pt x="45308" y="12986"/>
                        <a:pt x="46416" y="16255"/>
                      </a:cubicBezTo>
                      <a:cubicBezTo>
                        <a:pt x="47524" y="19525"/>
                        <a:pt x="48078" y="23102"/>
                        <a:pt x="48078" y="26927"/>
                      </a:cubicBezTo>
                      <a:lnTo>
                        <a:pt x="48078" y="28007"/>
                      </a:lnTo>
                      <a:cubicBezTo>
                        <a:pt x="48078" y="31862"/>
                        <a:pt x="47524" y="35409"/>
                        <a:pt x="46416" y="38679"/>
                      </a:cubicBezTo>
                      <a:cubicBezTo>
                        <a:pt x="45308" y="41948"/>
                        <a:pt x="43707" y="44786"/>
                        <a:pt x="41645" y="47192"/>
                      </a:cubicBezTo>
                      <a:cubicBezTo>
                        <a:pt x="39552" y="49598"/>
                        <a:pt x="37059" y="51448"/>
                        <a:pt x="34073" y="52806"/>
                      </a:cubicBezTo>
                      <a:cubicBezTo>
                        <a:pt x="31088" y="54163"/>
                        <a:pt x="27794" y="54841"/>
                        <a:pt x="24070" y="54841"/>
                      </a:cubicBezTo>
                      <a:cubicBezTo>
                        <a:pt x="20345" y="54841"/>
                        <a:pt x="17021" y="54163"/>
                        <a:pt x="14066" y="52806"/>
                      </a:cubicBezTo>
                      <a:cubicBezTo>
                        <a:pt x="11111" y="51448"/>
                        <a:pt x="8588" y="49567"/>
                        <a:pt x="6494" y="47192"/>
                      </a:cubicBezTo>
                      <a:cubicBezTo>
                        <a:pt x="4401" y="44786"/>
                        <a:pt x="2801" y="41979"/>
                        <a:pt x="1693" y="38679"/>
                      </a:cubicBezTo>
                      <a:cubicBezTo>
                        <a:pt x="585" y="35409"/>
                        <a:pt x="0" y="31831"/>
                        <a:pt x="0" y="28007"/>
                      </a:cubicBezTo>
                      <a:lnTo>
                        <a:pt x="0" y="26927"/>
                      </a:lnTo>
                      <a:close/>
                      <a:moveTo>
                        <a:pt x="9142" y="28007"/>
                      </a:moveTo>
                      <a:cubicBezTo>
                        <a:pt x="9142" y="30659"/>
                        <a:pt x="9449" y="33127"/>
                        <a:pt x="10065" y="35471"/>
                      </a:cubicBezTo>
                      <a:cubicBezTo>
                        <a:pt x="10681" y="37815"/>
                        <a:pt x="11604" y="39882"/>
                        <a:pt x="12866" y="41640"/>
                      </a:cubicBezTo>
                      <a:cubicBezTo>
                        <a:pt x="14128" y="43429"/>
                        <a:pt x="15667" y="44817"/>
                        <a:pt x="17544" y="45866"/>
                      </a:cubicBezTo>
                      <a:cubicBezTo>
                        <a:pt x="19422" y="46914"/>
                        <a:pt x="21607" y="47439"/>
                        <a:pt x="24100" y="47439"/>
                      </a:cubicBezTo>
                      <a:cubicBezTo>
                        <a:pt x="26594" y="47439"/>
                        <a:pt x="28748" y="46914"/>
                        <a:pt x="30626" y="45866"/>
                      </a:cubicBezTo>
                      <a:cubicBezTo>
                        <a:pt x="32503" y="44817"/>
                        <a:pt x="34073" y="43429"/>
                        <a:pt x="35304" y="41640"/>
                      </a:cubicBezTo>
                      <a:cubicBezTo>
                        <a:pt x="36535" y="39851"/>
                        <a:pt x="37459" y="37815"/>
                        <a:pt x="38105" y="35471"/>
                      </a:cubicBezTo>
                      <a:cubicBezTo>
                        <a:pt x="38752" y="33127"/>
                        <a:pt x="39059" y="30629"/>
                        <a:pt x="39059" y="28007"/>
                      </a:cubicBezTo>
                      <a:lnTo>
                        <a:pt x="39059" y="26927"/>
                      </a:lnTo>
                      <a:cubicBezTo>
                        <a:pt x="39059" y="24305"/>
                        <a:pt x="38752" y="21838"/>
                        <a:pt x="38105" y="19463"/>
                      </a:cubicBezTo>
                      <a:cubicBezTo>
                        <a:pt x="37459" y="17088"/>
                        <a:pt x="36535" y="15021"/>
                        <a:pt x="35274" y="13263"/>
                      </a:cubicBezTo>
                      <a:cubicBezTo>
                        <a:pt x="34012" y="11505"/>
                        <a:pt x="32442" y="10055"/>
                        <a:pt x="30564" y="9007"/>
                      </a:cubicBezTo>
                      <a:cubicBezTo>
                        <a:pt x="28687" y="7958"/>
                        <a:pt x="26471" y="7434"/>
                        <a:pt x="23977" y="7434"/>
                      </a:cubicBezTo>
                      <a:cubicBezTo>
                        <a:pt x="21484" y="7434"/>
                        <a:pt x="19360" y="7958"/>
                        <a:pt x="17483" y="9007"/>
                      </a:cubicBezTo>
                      <a:cubicBezTo>
                        <a:pt x="15605" y="10055"/>
                        <a:pt x="14066" y="11474"/>
                        <a:pt x="12835" y="13263"/>
                      </a:cubicBezTo>
                      <a:cubicBezTo>
                        <a:pt x="11604" y="15052"/>
                        <a:pt x="10650" y="17119"/>
                        <a:pt x="10034" y="19463"/>
                      </a:cubicBezTo>
                      <a:cubicBezTo>
                        <a:pt x="9419" y="21838"/>
                        <a:pt x="9111" y="24305"/>
                        <a:pt x="9111" y="26927"/>
                      </a:cubicBezTo>
                      <a:lnTo>
                        <a:pt x="9111" y="28007"/>
                      </a:lnTo>
                      <a:close/>
                    </a:path>
                  </a:pathLst>
                </a:custGeom>
                <a:grpFill/>
                <a:ln w="3075" cap="flat">
                  <a:noFill/>
                  <a:prstDash val="solid"/>
                  <a:miter/>
                </a:ln>
              </p:spPr>
              <p:txBody>
                <a:bodyPr rtlCol="0" anchor="ctr"/>
                <a:lstStyle/>
                <a:p>
                  <a:endParaRPr lang="en-IS">
                    <a:solidFill>
                      <a:schemeClr val="bg1"/>
                    </a:solidFill>
                  </a:endParaRPr>
                </a:p>
              </p:txBody>
            </p:sp>
            <p:sp>
              <p:nvSpPr>
                <p:cNvPr id="20" name="Freeform 19">
                  <a:extLst>
                    <a:ext uri="{FF2B5EF4-FFF2-40B4-BE49-F238E27FC236}">
                      <a16:creationId xmlns:a16="http://schemas.microsoft.com/office/drawing/2014/main" id="{11818688-399C-B32E-3CBA-825F94F7C228}"/>
                    </a:ext>
                  </a:extLst>
                </p:cNvPr>
                <p:cNvSpPr/>
                <p:nvPr/>
              </p:nvSpPr>
              <p:spPr>
                <a:xfrm>
                  <a:off x="11533021" y="623651"/>
                  <a:ext cx="73994" cy="53854"/>
                </a:xfrm>
                <a:custGeom>
                  <a:avLst/>
                  <a:gdLst>
                    <a:gd name="connsiteX0" fmla="*/ 8495 w 73994"/>
                    <a:gd name="connsiteY0" fmla="*/ 987 h 53854"/>
                    <a:gd name="connsiteX1" fmla="*/ 8741 w 73994"/>
                    <a:gd name="connsiteY1" fmla="*/ 6847 h 53854"/>
                    <a:gd name="connsiteX2" fmla="*/ 15359 w 73994"/>
                    <a:gd name="connsiteY2" fmla="*/ 1820 h 53854"/>
                    <a:gd name="connsiteX3" fmla="*/ 24408 w 73994"/>
                    <a:gd name="connsiteY3" fmla="*/ 0 h 53854"/>
                    <a:gd name="connsiteX4" fmla="*/ 33458 w 73994"/>
                    <a:gd name="connsiteY4" fmla="*/ 2036 h 53854"/>
                    <a:gd name="connsiteX5" fmla="*/ 39490 w 73994"/>
                    <a:gd name="connsiteY5" fmla="*/ 8513 h 53854"/>
                    <a:gd name="connsiteX6" fmla="*/ 46354 w 73994"/>
                    <a:gd name="connsiteY6" fmla="*/ 2344 h 53854"/>
                    <a:gd name="connsiteX7" fmla="*/ 56327 w 73994"/>
                    <a:gd name="connsiteY7" fmla="*/ 0 h 53854"/>
                    <a:gd name="connsiteX8" fmla="*/ 63837 w 73994"/>
                    <a:gd name="connsiteY8" fmla="*/ 1110 h 53854"/>
                    <a:gd name="connsiteX9" fmla="*/ 69377 w 73994"/>
                    <a:gd name="connsiteY9" fmla="*/ 4565 h 53854"/>
                    <a:gd name="connsiteX10" fmla="*/ 72825 w 73994"/>
                    <a:gd name="connsiteY10" fmla="*/ 10518 h 53854"/>
                    <a:gd name="connsiteX11" fmla="*/ 73994 w 73994"/>
                    <a:gd name="connsiteY11" fmla="*/ 19124 h 53854"/>
                    <a:gd name="connsiteX12" fmla="*/ 73994 w 73994"/>
                    <a:gd name="connsiteY12" fmla="*/ 53854 h 53854"/>
                    <a:gd name="connsiteX13" fmla="*/ 64976 w 73994"/>
                    <a:gd name="connsiteY13" fmla="*/ 53854 h 53854"/>
                    <a:gd name="connsiteX14" fmla="*/ 64976 w 73994"/>
                    <a:gd name="connsiteY14" fmla="*/ 19062 h 53854"/>
                    <a:gd name="connsiteX15" fmla="*/ 64176 w 73994"/>
                    <a:gd name="connsiteY15" fmla="*/ 13541 h 53854"/>
                    <a:gd name="connsiteX16" fmla="*/ 61898 w 73994"/>
                    <a:gd name="connsiteY16" fmla="*/ 10024 h 53854"/>
                    <a:gd name="connsiteX17" fmla="*/ 58327 w 73994"/>
                    <a:gd name="connsiteY17" fmla="*/ 8205 h 53854"/>
                    <a:gd name="connsiteX18" fmla="*/ 53711 w 73994"/>
                    <a:gd name="connsiteY18" fmla="*/ 7680 h 53854"/>
                    <a:gd name="connsiteX19" fmla="*/ 48786 w 73994"/>
                    <a:gd name="connsiteY19" fmla="*/ 8575 h 53854"/>
                    <a:gd name="connsiteX20" fmla="*/ 45092 w 73994"/>
                    <a:gd name="connsiteY20" fmla="*/ 10950 h 53854"/>
                    <a:gd name="connsiteX21" fmla="*/ 42661 w 73994"/>
                    <a:gd name="connsiteY21" fmla="*/ 14466 h 53854"/>
                    <a:gd name="connsiteX22" fmla="*/ 41522 w 73994"/>
                    <a:gd name="connsiteY22" fmla="*/ 18784 h 53854"/>
                    <a:gd name="connsiteX23" fmla="*/ 41522 w 73994"/>
                    <a:gd name="connsiteY23" fmla="*/ 53854 h 53854"/>
                    <a:gd name="connsiteX24" fmla="*/ 32442 w 73994"/>
                    <a:gd name="connsiteY24" fmla="*/ 53854 h 53854"/>
                    <a:gd name="connsiteX25" fmla="*/ 32442 w 73994"/>
                    <a:gd name="connsiteY25" fmla="*/ 19124 h 53854"/>
                    <a:gd name="connsiteX26" fmla="*/ 31642 w 73994"/>
                    <a:gd name="connsiteY26" fmla="*/ 13880 h 53854"/>
                    <a:gd name="connsiteX27" fmla="*/ 29364 w 73994"/>
                    <a:gd name="connsiteY27" fmla="*/ 10333 h 53854"/>
                    <a:gd name="connsiteX28" fmla="*/ 25824 w 73994"/>
                    <a:gd name="connsiteY28" fmla="*/ 8328 h 53854"/>
                    <a:gd name="connsiteX29" fmla="*/ 21176 w 73994"/>
                    <a:gd name="connsiteY29" fmla="*/ 7680 h 53854"/>
                    <a:gd name="connsiteX30" fmla="*/ 13420 w 73994"/>
                    <a:gd name="connsiteY30" fmla="*/ 9778 h 53854"/>
                    <a:gd name="connsiteX31" fmla="*/ 9018 w 73994"/>
                    <a:gd name="connsiteY31" fmla="*/ 15237 h 53854"/>
                    <a:gd name="connsiteX32" fmla="*/ 9018 w 73994"/>
                    <a:gd name="connsiteY32" fmla="*/ 53823 h 53854"/>
                    <a:gd name="connsiteX33" fmla="*/ 0 w 73994"/>
                    <a:gd name="connsiteY33" fmla="*/ 53823 h 53854"/>
                    <a:gd name="connsiteX34" fmla="*/ 0 w 73994"/>
                    <a:gd name="connsiteY34" fmla="*/ 956 h 53854"/>
                    <a:gd name="connsiteX35" fmla="*/ 8526 w 73994"/>
                    <a:gd name="connsiteY35" fmla="*/ 956 h 53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3994" h="53854">
                      <a:moveTo>
                        <a:pt x="8495" y="987"/>
                      </a:moveTo>
                      <a:lnTo>
                        <a:pt x="8741" y="6847"/>
                      </a:lnTo>
                      <a:cubicBezTo>
                        <a:pt x="10557" y="4688"/>
                        <a:pt x="12774" y="3023"/>
                        <a:pt x="15359" y="1820"/>
                      </a:cubicBezTo>
                      <a:cubicBezTo>
                        <a:pt x="17945" y="617"/>
                        <a:pt x="20961" y="0"/>
                        <a:pt x="24408" y="0"/>
                      </a:cubicBezTo>
                      <a:cubicBezTo>
                        <a:pt x="27856" y="0"/>
                        <a:pt x="30841" y="679"/>
                        <a:pt x="33458" y="2036"/>
                      </a:cubicBezTo>
                      <a:cubicBezTo>
                        <a:pt x="36074" y="3393"/>
                        <a:pt x="38074" y="5552"/>
                        <a:pt x="39490" y="8513"/>
                      </a:cubicBezTo>
                      <a:cubicBezTo>
                        <a:pt x="41245" y="5984"/>
                        <a:pt x="43522" y="3917"/>
                        <a:pt x="46354" y="2344"/>
                      </a:cubicBezTo>
                      <a:cubicBezTo>
                        <a:pt x="49186" y="771"/>
                        <a:pt x="52479" y="0"/>
                        <a:pt x="56327" y="0"/>
                      </a:cubicBezTo>
                      <a:cubicBezTo>
                        <a:pt x="59159" y="0"/>
                        <a:pt x="61652" y="370"/>
                        <a:pt x="63837" y="1110"/>
                      </a:cubicBezTo>
                      <a:cubicBezTo>
                        <a:pt x="66022" y="1851"/>
                        <a:pt x="67869" y="2992"/>
                        <a:pt x="69377" y="4565"/>
                      </a:cubicBezTo>
                      <a:cubicBezTo>
                        <a:pt x="70886" y="6138"/>
                        <a:pt x="72024" y="8112"/>
                        <a:pt x="72825" y="10518"/>
                      </a:cubicBezTo>
                      <a:cubicBezTo>
                        <a:pt x="73625" y="12924"/>
                        <a:pt x="73994" y="15792"/>
                        <a:pt x="73994" y="19124"/>
                      </a:cubicBezTo>
                      <a:lnTo>
                        <a:pt x="73994" y="53854"/>
                      </a:lnTo>
                      <a:lnTo>
                        <a:pt x="64976" y="53854"/>
                      </a:lnTo>
                      <a:lnTo>
                        <a:pt x="64976" y="19062"/>
                      </a:lnTo>
                      <a:cubicBezTo>
                        <a:pt x="64976" y="16841"/>
                        <a:pt x="64699" y="15021"/>
                        <a:pt x="64176" y="13541"/>
                      </a:cubicBezTo>
                      <a:cubicBezTo>
                        <a:pt x="63652" y="12060"/>
                        <a:pt x="62883" y="10888"/>
                        <a:pt x="61898" y="10024"/>
                      </a:cubicBezTo>
                      <a:cubicBezTo>
                        <a:pt x="60913" y="9130"/>
                        <a:pt x="59743" y="8544"/>
                        <a:pt x="58327" y="8205"/>
                      </a:cubicBezTo>
                      <a:cubicBezTo>
                        <a:pt x="56912" y="7865"/>
                        <a:pt x="55373" y="7680"/>
                        <a:pt x="53711" y="7680"/>
                      </a:cubicBezTo>
                      <a:cubicBezTo>
                        <a:pt x="51864" y="7680"/>
                        <a:pt x="50202" y="7989"/>
                        <a:pt x="48786" y="8575"/>
                      </a:cubicBezTo>
                      <a:cubicBezTo>
                        <a:pt x="47370" y="9161"/>
                        <a:pt x="46139" y="9963"/>
                        <a:pt x="45092" y="10950"/>
                      </a:cubicBezTo>
                      <a:cubicBezTo>
                        <a:pt x="44076" y="11937"/>
                        <a:pt x="43245" y="13109"/>
                        <a:pt x="42661" y="14466"/>
                      </a:cubicBezTo>
                      <a:cubicBezTo>
                        <a:pt x="42076" y="15823"/>
                        <a:pt x="41676" y="17273"/>
                        <a:pt x="41522" y="18784"/>
                      </a:cubicBezTo>
                      <a:lnTo>
                        <a:pt x="41522" y="53854"/>
                      </a:lnTo>
                      <a:lnTo>
                        <a:pt x="32442" y="53854"/>
                      </a:lnTo>
                      <a:lnTo>
                        <a:pt x="32442" y="19124"/>
                      </a:lnTo>
                      <a:cubicBezTo>
                        <a:pt x="32442" y="17057"/>
                        <a:pt x="32165" y="15330"/>
                        <a:pt x="31642" y="13880"/>
                      </a:cubicBezTo>
                      <a:cubicBezTo>
                        <a:pt x="31118" y="12430"/>
                        <a:pt x="30349" y="11258"/>
                        <a:pt x="29364" y="10333"/>
                      </a:cubicBezTo>
                      <a:cubicBezTo>
                        <a:pt x="28379" y="9408"/>
                        <a:pt x="27209" y="8760"/>
                        <a:pt x="25824" y="8328"/>
                      </a:cubicBezTo>
                      <a:cubicBezTo>
                        <a:pt x="24439" y="7896"/>
                        <a:pt x="22900" y="7680"/>
                        <a:pt x="21176" y="7680"/>
                      </a:cubicBezTo>
                      <a:cubicBezTo>
                        <a:pt x="17945" y="7680"/>
                        <a:pt x="15359" y="8390"/>
                        <a:pt x="13420" y="9778"/>
                      </a:cubicBezTo>
                      <a:cubicBezTo>
                        <a:pt x="11481" y="11166"/>
                        <a:pt x="10003" y="13016"/>
                        <a:pt x="9018" y="15237"/>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sp>
              <p:nvSpPr>
                <p:cNvPr id="21" name="Freeform 20">
                  <a:extLst>
                    <a:ext uri="{FF2B5EF4-FFF2-40B4-BE49-F238E27FC236}">
                      <a16:creationId xmlns:a16="http://schemas.microsoft.com/office/drawing/2014/main" id="{6D18B461-2D94-7A81-9026-4B3A78EAB655}"/>
                    </a:ext>
                  </a:extLst>
                </p:cNvPr>
                <p:cNvSpPr/>
                <p:nvPr/>
              </p:nvSpPr>
              <p:spPr>
                <a:xfrm>
                  <a:off x="11620590" y="623651"/>
                  <a:ext cx="44599" cy="74180"/>
                </a:xfrm>
                <a:custGeom>
                  <a:avLst/>
                  <a:gdLst>
                    <a:gd name="connsiteX0" fmla="*/ 44538 w 44599"/>
                    <a:gd name="connsiteY0" fmla="*/ 28007 h 74180"/>
                    <a:gd name="connsiteX1" fmla="*/ 43184 w 44599"/>
                    <a:gd name="connsiteY1" fmla="*/ 38741 h 74180"/>
                    <a:gd name="connsiteX2" fmla="*/ 39213 w 44599"/>
                    <a:gd name="connsiteY2" fmla="*/ 47254 h 74180"/>
                    <a:gd name="connsiteX3" fmla="*/ 32811 w 44599"/>
                    <a:gd name="connsiteY3" fmla="*/ 52836 h 74180"/>
                    <a:gd name="connsiteX4" fmla="*/ 24131 w 44599"/>
                    <a:gd name="connsiteY4" fmla="*/ 54841 h 74180"/>
                    <a:gd name="connsiteX5" fmla="*/ 15421 w 44599"/>
                    <a:gd name="connsiteY5" fmla="*/ 53268 h 74180"/>
                    <a:gd name="connsiteX6" fmla="*/ 9019 w 44599"/>
                    <a:gd name="connsiteY6" fmla="*/ 48734 h 74180"/>
                    <a:gd name="connsiteX7" fmla="*/ 9019 w 44599"/>
                    <a:gd name="connsiteY7" fmla="*/ 74181 h 74180"/>
                    <a:gd name="connsiteX8" fmla="*/ 0 w 44599"/>
                    <a:gd name="connsiteY8" fmla="*/ 74181 h 74180"/>
                    <a:gd name="connsiteX9" fmla="*/ 0 w 44599"/>
                    <a:gd name="connsiteY9" fmla="*/ 987 h 74180"/>
                    <a:gd name="connsiteX10" fmla="*/ 8249 w 44599"/>
                    <a:gd name="connsiteY10" fmla="*/ 987 h 74180"/>
                    <a:gd name="connsiteX11" fmla="*/ 8680 w 44599"/>
                    <a:gd name="connsiteY11" fmla="*/ 6847 h 74180"/>
                    <a:gd name="connsiteX12" fmla="*/ 15174 w 44599"/>
                    <a:gd name="connsiteY12" fmla="*/ 1758 h 74180"/>
                    <a:gd name="connsiteX13" fmla="*/ 24008 w 44599"/>
                    <a:gd name="connsiteY13" fmla="*/ 0 h 74180"/>
                    <a:gd name="connsiteX14" fmla="*/ 32811 w 44599"/>
                    <a:gd name="connsiteY14" fmla="*/ 1943 h 74180"/>
                    <a:gd name="connsiteX15" fmla="*/ 39275 w 44599"/>
                    <a:gd name="connsiteY15" fmla="*/ 7434 h 74180"/>
                    <a:gd name="connsiteX16" fmla="*/ 43246 w 44599"/>
                    <a:gd name="connsiteY16" fmla="*/ 15947 h 74180"/>
                    <a:gd name="connsiteX17" fmla="*/ 44600 w 44599"/>
                    <a:gd name="connsiteY17" fmla="*/ 26958 h 74180"/>
                    <a:gd name="connsiteX18" fmla="*/ 44600 w 44599"/>
                    <a:gd name="connsiteY18" fmla="*/ 27976 h 74180"/>
                    <a:gd name="connsiteX19" fmla="*/ 35520 w 44599"/>
                    <a:gd name="connsiteY19" fmla="*/ 26989 h 74180"/>
                    <a:gd name="connsiteX20" fmla="*/ 34689 w 44599"/>
                    <a:gd name="connsiteY20" fmla="*/ 19525 h 74180"/>
                    <a:gd name="connsiteX21" fmla="*/ 32103 w 44599"/>
                    <a:gd name="connsiteY21" fmla="*/ 13387 h 74180"/>
                    <a:gd name="connsiteX22" fmla="*/ 27671 w 44599"/>
                    <a:gd name="connsiteY22" fmla="*/ 9222 h 74180"/>
                    <a:gd name="connsiteX23" fmla="*/ 21269 w 44599"/>
                    <a:gd name="connsiteY23" fmla="*/ 7680 h 74180"/>
                    <a:gd name="connsiteX24" fmla="*/ 17114 w 44599"/>
                    <a:gd name="connsiteY24" fmla="*/ 8205 h 74180"/>
                    <a:gd name="connsiteX25" fmla="*/ 13728 w 44599"/>
                    <a:gd name="connsiteY25" fmla="*/ 9716 h 74180"/>
                    <a:gd name="connsiteX26" fmla="*/ 11050 w 44599"/>
                    <a:gd name="connsiteY26" fmla="*/ 12029 h 74180"/>
                    <a:gd name="connsiteX27" fmla="*/ 8988 w 44599"/>
                    <a:gd name="connsiteY27" fmla="*/ 14929 h 74180"/>
                    <a:gd name="connsiteX28" fmla="*/ 8988 w 44599"/>
                    <a:gd name="connsiteY28" fmla="*/ 40190 h 74180"/>
                    <a:gd name="connsiteX29" fmla="*/ 11050 w 44599"/>
                    <a:gd name="connsiteY29" fmla="*/ 43090 h 74180"/>
                    <a:gd name="connsiteX30" fmla="*/ 13728 w 44599"/>
                    <a:gd name="connsiteY30" fmla="*/ 45372 h 74180"/>
                    <a:gd name="connsiteX31" fmla="*/ 17144 w 44599"/>
                    <a:gd name="connsiteY31" fmla="*/ 46853 h 74180"/>
                    <a:gd name="connsiteX32" fmla="*/ 21392 w 44599"/>
                    <a:gd name="connsiteY32" fmla="*/ 47377 h 74180"/>
                    <a:gd name="connsiteX33" fmla="*/ 27702 w 44599"/>
                    <a:gd name="connsiteY33" fmla="*/ 45804 h 74180"/>
                    <a:gd name="connsiteX34" fmla="*/ 32103 w 44599"/>
                    <a:gd name="connsiteY34" fmla="*/ 41609 h 74180"/>
                    <a:gd name="connsiteX35" fmla="*/ 34689 w 44599"/>
                    <a:gd name="connsiteY35" fmla="*/ 35440 h 74180"/>
                    <a:gd name="connsiteX36" fmla="*/ 35520 w 44599"/>
                    <a:gd name="connsiteY36" fmla="*/ 27945 h 74180"/>
                    <a:gd name="connsiteX37" fmla="*/ 35520 w 44599"/>
                    <a:gd name="connsiteY37" fmla="*/ 26927 h 74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4599" h="74180">
                      <a:moveTo>
                        <a:pt x="44538" y="28007"/>
                      </a:moveTo>
                      <a:cubicBezTo>
                        <a:pt x="44538" y="31893"/>
                        <a:pt x="44077" y="35471"/>
                        <a:pt x="43184" y="38741"/>
                      </a:cubicBezTo>
                      <a:cubicBezTo>
                        <a:pt x="42261" y="42010"/>
                        <a:pt x="40937" y="44848"/>
                        <a:pt x="39213" y="47254"/>
                      </a:cubicBezTo>
                      <a:cubicBezTo>
                        <a:pt x="37490" y="49659"/>
                        <a:pt x="35335" y="51510"/>
                        <a:pt x="32811" y="52836"/>
                      </a:cubicBezTo>
                      <a:cubicBezTo>
                        <a:pt x="30287" y="54163"/>
                        <a:pt x="27394" y="54841"/>
                        <a:pt x="24131" y="54841"/>
                      </a:cubicBezTo>
                      <a:cubicBezTo>
                        <a:pt x="20869" y="54841"/>
                        <a:pt x="17914" y="54317"/>
                        <a:pt x="15421" y="53268"/>
                      </a:cubicBezTo>
                      <a:cubicBezTo>
                        <a:pt x="12928" y="52220"/>
                        <a:pt x="10804" y="50708"/>
                        <a:pt x="9019" y="48734"/>
                      </a:cubicBezTo>
                      <a:lnTo>
                        <a:pt x="9019" y="74181"/>
                      </a:lnTo>
                      <a:lnTo>
                        <a:pt x="0" y="74181"/>
                      </a:lnTo>
                      <a:lnTo>
                        <a:pt x="0" y="987"/>
                      </a:lnTo>
                      <a:lnTo>
                        <a:pt x="8249" y="987"/>
                      </a:lnTo>
                      <a:lnTo>
                        <a:pt x="8680" y="6847"/>
                      </a:lnTo>
                      <a:cubicBezTo>
                        <a:pt x="10465" y="4627"/>
                        <a:pt x="12620" y="2930"/>
                        <a:pt x="15174" y="1758"/>
                      </a:cubicBezTo>
                      <a:cubicBezTo>
                        <a:pt x="17729" y="586"/>
                        <a:pt x="20653" y="0"/>
                        <a:pt x="24008" y="0"/>
                      </a:cubicBezTo>
                      <a:cubicBezTo>
                        <a:pt x="27363" y="0"/>
                        <a:pt x="30257" y="648"/>
                        <a:pt x="32811" y="1943"/>
                      </a:cubicBezTo>
                      <a:cubicBezTo>
                        <a:pt x="35366" y="3239"/>
                        <a:pt x="37520" y="5089"/>
                        <a:pt x="39275" y="7434"/>
                      </a:cubicBezTo>
                      <a:cubicBezTo>
                        <a:pt x="41029" y="9778"/>
                        <a:pt x="42353" y="12615"/>
                        <a:pt x="43246" y="15947"/>
                      </a:cubicBezTo>
                      <a:cubicBezTo>
                        <a:pt x="44138" y="19247"/>
                        <a:pt x="44600" y="22917"/>
                        <a:pt x="44600" y="26958"/>
                      </a:cubicBezTo>
                      <a:lnTo>
                        <a:pt x="44600" y="27976"/>
                      </a:lnTo>
                      <a:close/>
                      <a:moveTo>
                        <a:pt x="35520" y="26989"/>
                      </a:moveTo>
                      <a:cubicBezTo>
                        <a:pt x="35520" y="24336"/>
                        <a:pt x="35243" y="21869"/>
                        <a:pt x="34689" y="19525"/>
                      </a:cubicBezTo>
                      <a:cubicBezTo>
                        <a:pt x="34135" y="17211"/>
                        <a:pt x="33273" y="15145"/>
                        <a:pt x="32103" y="13387"/>
                      </a:cubicBezTo>
                      <a:cubicBezTo>
                        <a:pt x="30934" y="11628"/>
                        <a:pt x="29456" y="10240"/>
                        <a:pt x="27671" y="9222"/>
                      </a:cubicBezTo>
                      <a:cubicBezTo>
                        <a:pt x="25886" y="8205"/>
                        <a:pt x="23762" y="7680"/>
                        <a:pt x="21269" y="7680"/>
                      </a:cubicBezTo>
                      <a:cubicBezTo>
                        <a:pt x="19730" y="7680"/>
                        <a:pt x="18345" y="7865"/>
                        <a:pt x="17114" y="8205"/>
                      </a:cubicBezTo>
                      <a:cubicBezTo>
                        <a:pt x="15882" y="8544"/>
                        <a:pt x="14744" y="9068"/>
                        <a:pt x="13728" y="9716"/>
                      </a:cubicBezTo>
                      <a:cubicBezTo>
                        <a:pt x="12712" y="10364"/>
                        <a:pt x="11819" y="11135"/>
                        <a:pt x="11050" y="12029"/>
                      </a:cubicBezTo>
                      <a:cubicBezTo>
                        <a:pt x="10280" y="12924"/>
                        <a:pt x="9573" y="13880"/>
                        <a:pt x="8988" y="14929"/>
                      </a:cubicBezTo>
                      <a:lnTo>
                        <a:pt x="8988" y="40190"/>
                      </a:lnTo>
                      <a:cubicBezTo>
                        <a:pt x="9573" y="41239"/>
                        <a:pt x="10250" y="42195"/>
                        <a:pt x="11050" y="43090"/>
                      </a:cubicBezTo>
                      <a:cubicBezTo>
                        <a:pt x="11850" y="43984"/>
                        <a:pt x="12712" y="44755"/>
                        <a:pt x="13728" y="45372"/>
                      </a:cubicBezTo>
                      <a:cubicBezTo>
                        <a:pt x="14744" y="46020"/>
                        <a:pt x="15882" y="46513"/>
                        <a:pt x="17144" y="46853"/>
                      </a:cubicBezTo>
                      <a:cubicBezTo>
                        <a:pt x="18406" y="47192"/>
                        <a:pt x="19822" y="47377"/>
                        <a:pt x="21392" y="47377"/>
                      </a:cubicBezTo>
                      <a:cubicBezTo>
                        <a:pt x="23824" y="47377"/>
                        <a:pt x="25947" y="46853"/>
                        <a:pt x="27702" y="45804"/>
                      </a:cubicBezTo>
                      <a:cubicBezTo>
                        <a:pt x="29487" y="44755"/>
                        <a:pt x="30934" y="43367"/>
                        <a:pt x="32103" y="41609"/>
                      </a:cubicBezTo>
                      <a:cubicBezTo>
                        <a:pt x="33273" y="39851"/>
                        <a:pt x="34135" y="37784"/>
                        <a:pt x="34689" y="35440"/>
                      </a:cubicBezTo>
                      <a:cubicBezTo>
                        <a:pt x="35243" y="33065"/>
                        <a:pt x="35520" y="30567"/>
                        <a:pt x="35520" y="27945"/>
                      </a:cubicBezTo>
                      <a:lnTo>
                        <a:pt x="35520" y="26927"/>
                      </a:lnTo>
                      <a:close/>
                    </a:path>
                  </a:pathLst>
                </a:custGeom>
                <a:grpFill/>
                <a:ln w="3075" cap="flat">
                  <a:noFill/>
                  <a:prstDash val="solid"/>
                  <a:miter/>
                </a:ln>
              </p:spPr>
              <p:txBody>
                <a:bodyPr rtlCol="0" anchor="ctr"/>
                <a:lstStyle/>
                <a:p>
                  <a:endParaRPr lang="en-IS">
                    <a:solidFill>
                      <a:schemeClr val="bg1"/>
                    </a:solidFill>
                  </a:endParaRPr>
                </a:p>
              </p:txBody>
            </p:sp>
            <p:sp>
              <p:nvSpPr>
                <p:cNvPr id="22" name="Freeform 21">
                  <a:extLst>
                    <a:ext uri="{FF2B5EF4-FFF2-40B4-BE49-F238E27FC236}">
                      <a16:creationId xmlns:a16="http://schemas.microsoft.com/office/drawing/2014/main" id="{438508B0-948F-E0DA-4449-10493D69D899}"/>
                    </a:ext>
                  </a:extLst>
                </p:cNvPr>
                <p:cNvSpPr/>
                <p:nvPr/>
              </p:nvSpPr>
              <p:spPr>
                <a:xfrm>
                  <a:off x="11675162" y="623621"/>
                  <a:ext cx="43491" cy="54872"/>
                </a:xfrm>
                <a:custGeom>
                  <a:avLst/>
                  <a:gdLst>
                    <a:gd name="connsiteX0" fmla="*/ 34012 w 43491"/>
                    <a:gd name="connsiteY0" fmla="*/ 53885 h 54872"/>
                    <a:gd name="connsiteX1" fmla="*/ 33242 w 43491"/>
                    <a:gd name="connsiteY1" fmla="*/ 51418 h 54872"/>
                    <a:gd name="connsiteX2" fmla="*/ 32750 w 43491"/>
                    <a:gd name="connsiteY2" fmla="*/ 48302 h 54872"/>
                    <a:gd name="connsiteX3" fmla="*/ 29887 w 43491"/>
                    <a:gd name="connsiteY3" fmla="*/ 50832 h 54872"/>
                    <a:gd name="connsiteX4" fmla="*/ 26440 w 43491"/>
                    <a:gd name="connsiteY4" fmla="*/ 52929 h 54872"/>
                    <a:gd name="connsiteX5" fmla="*/ 22377 w 43491"/>
                    <a:gd name="connsiteY5" fmla="*/ 54348 h 54872"/>
                    <a:gd name="connsiteX6" fmla="*/ 17760 w 43491"/>
                    <a:gd name="connsiteY6" fmla="*/ 54872 h 54872"/>
                    <a:gd name="connsiteX7" fmla="*/ 10434 w 43491"/>
                    <a:gd name="connsiteY7" fmla="*/ 53638 h 54872"/>
                    <a:gd name="connsiteX8" fmla="*/ 4832 w 43491"/>
                    <a:gd name="connsiteY8" fmla="*/ 50307 h 54872"/>
                    <a:gd name="connsiteX9" fmla="*/ 1262 w 43491"/>
                    <a:gd name="connsiteY9" fmla="*/ 45341 h 54872"/>
                    <a:gd name="connsiteX10" fmla="*/ 0 w 43491"/>
                    <a:gd name="connsiteY10" fmla="*/ 39203 h 54872"/>
                    <a:gd name="connsiteX11" fmla="*/ 1662 w 43491"/>
                    <a:gd name="connsiteY11" fmla="*/ 31708 h 54872"/>
                    <a:gd name="connsiteX12" fmla="*/ 6402 w 43491"/>
                    <a:gd name="connsiteY12" fmla="*/ 26249 h 54872"/>
                    <a:gd name="connsiteX13" fmla="*/ 13882 w 43491"/>
                    <a:gd name="connsiteY13" fmla="*/ 22917 h 54872"/>
                    <a:gd name="connsiteX14" fmla="*/ 23670 w 43491"/>
                    <a:gd name="connsiteY14" fmla="*/ 21807 h 54872"/>
                    <a:gd name="connsiteX15" fmla="*/ 32627 w 43491"/>
                    <a:gd name="connsiteY15" fmla="*/ 21807 h 54872"/>
                    <a:gd name="connsiteX16" fmla="*/ 32627 w 43491"/>
                    <a:gd name="connsiteY16" fmla="*/ 17643 h 54872"/>
                    <a:gd name="connsiteX17" fmla="*/ 29795 w 43491"/>
                    <a:gd name="connsiteY17" fmla="*/ 10086 h 54872"/>
                    <a:gd name="connsiteX18" fmla="*/ 21453 w 43491"/>
                    <a:gd name="connsiteY18" fmla="*/ 7279 h 54872"/>
                    <a:gd name="connsiteX19" fmla="*/ 16837 w 43491"/>
                    <a:gd name="connsiteY19" fmla="*/ 7958 h 54872"/>
                    <a:gd name="connsiteX20" fmla="*/ 13266 w 43491"/>
                    <a:gd name="connsiteY20" fmla="*/ 9778 h 54872"/>
                    <a:gd name="connsiteX21" fmla="*/ 10958 w 43491"/>
                    <a:gd name="connsiteY21" fmla="*/ 12430 h 54872"/>
                    <a:gd name="connsiteX22" fmla="*/ 10127 w 43491"/>
                    <a:gd name="connsiteY22" fmla="*/ 15607 h 54872"/>
                    <a:gd name="connsiteX23" fmla="*/ 1046 w 43491"/>
                    <a:gd name="connsiteY23" fmla="*/ 15607 h 54872"/>
                    <a:gd name="connsiteX24" fmla="*/ 2524 w 43491"/>
                    <a:gd name="connsiteY24" fmla="*/ 9994 h 54872"/>
                    <a:gd name="connsiteX25" fmla="*/ 6741 w 43491"/>
                    <a:gd name="connsiteY25" fmla="*/ 4997 h 54872"/>
                    <a:gd name="connsiteX26" fmla="*/ 13358 w 43491"/>
                    <a:gd name="connsiteY26" fmla="*/ 1388 h 54872"/>
                    <a:gd name="connsiteX27" fmla="*/ 22007 w 43491"/>
                    <a:gd name="connsiteY27" fmla="*/ 0 h 54872"/>
                    <a:gd name="connsiteX28" fmla="*/ 29918 w 43491"/>
                    <a:gd name="connsiteY28" fmla="*/ 1110 h 54872"/>
                    <a:gd name="connsiteX29" fmla="*/ 36135 w 43491"/>
                    <a:gd name="connsiteY29" fmla="*/ 4442 h 54872"/>
                    <a:gd name="connsiteX30" fmla="*/ 40167 w 43491"/>
                    <a:gd name="connsiteY30" fmla="*/ 9994 h 54872"/>
                    <a:gd name="connsiteX31" fmla="*/ 41645 w 43491"/>
                    <a:gd name="connsiteY31" fmla="*/ 17766 h 54872"/>
                    <a:gd name="connsiteX32" fmla="*/ 41645 w 43491"/>
                    <a:gd name="connsiteY32" fmla="*/ 42349 h 54872"/>
                    <a:gd name="connsiteX33" fmla="*/ 42107 w 43491"/>
                    <a:gd name="connsiteY33" fmla="*/ 47994 h 54872"/>
                    <a:gd name="connsiteX34" fmla="*/ 43492 w 43491"/>
                    <a:gd name="connsiteY34" fmla="*/ 53114 h 54872"/>
                    <a:gd name="connsiteX35" fmla="*/ 43492 w 43491"/>
                    <a:gd name="connsiteY35" fmla="*/ 53885 h 54872"/>
                    <a:gd name="connsiteX36" fmla="*/ 34042 w 43491"/>
                    <a:gd name="connsiteY36" fmla="*/ 53885 h 54872"/>
                    <a:gd name="connsiteX37" fmla="*/ 19053 w 43491"/>
                    <a:gd name="connsiteY37" fmla="*/ 47007 h 54872"/>
                    <a:gd name="connsiteX38" fmla="*/ 23639 w 43491"/>
                    <a:gd name="connsiteY38" fmla="*/ 46328 h 54872"/>
                    <a:gd name="connsiteX39" fmla="*/ 27548 w 43491"/>
                    <a:gd name="connsiteY39" fmla="*/ 44539 h 54872"/>
                    <a:gd name="connsiteX40" fmla="*/ 30595 w 43491"/>
                    <a:gd name="connsiteY40" fmla="*/ 42010 h 54872"/>
                    <a:gd name="connsiteX41" fmla="*/ 32627 w 43491"/>
                    <a:gd name="connsiteY41" fmla="*/ 39080 h 54872"/>
                    <a:gd name="connsiteX42" fmla="*/ 32627 w 43491"/>
                    <a:gd name="connsiteY42" fmla="*/ 28223 h 54872"/>
                    <a:gd name="connsiteX43" fmla="*/ 25116 w 43491"/>
                    <a:gd name="connsiteY43" fmla="*/ 28223 h 54872"/>
                    <a:gd name="connsiteX44" fmla="*/ 13174 w 43491"/>
                    <a:gd name="connsiteY44" fmla="*/ 30628 h 54872"/>
                    <a:gd name="connsiteX45" fmla="*/ 8988 w 43491"/>
                    <a:gd name="connsiteY45" fmla="*/ 37939 h 54872"/>
                    <a:gd name="connsiteX46" fmla="*/ 9634 w 43491"/>
                    <a:gd name="connsiteY46" fmla="*/ 41517 h 54872"/>
                    <a:gd name="connsiteX47" fmla="*/ 11573 w 43491"/>
                    <a:gd name="connsiteY47" fmla="*/ 44385 h 54872"/>
                    <a:gd name="connsiteX48" fmla="*/ 14744 w 43491"/>
                    <a:gd name="connsiteY48" fmla="*/ 46297 h 54872"/>
                    <a:gd name="connsiteX49" fmla="*/ 19114 w 43491"/>
                    <a:gd name="connsiteY49" fmla="*/ 47007 h 5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43491" h="54872">
                      <a:moveTo>
                        <a:pt x="34012" y="53885"/>
                      </a:moveTo>
                      <a:cubicBezTo>
                        <a:pt x="33673" y="53237"/>
                        <a:pt x="33427" y="52405"/>
                        <a:pt x="33242" y="51418"/>
                      </a:cubicBezTo>
                      <a:cubicBezTo>
                        <a:pt x="33057" y="50431"/>
                        <a:pt x="32873" y="49382"/>
                        <a:pt x="32750" y="48302"/>
                      </a:cubicBezTo>
                      <a:cubicBezTo>
                        <a:pt x="31919" y="49197"/>
                        <a:pt x="30964" y="50030"/>
                        <a:pt x="29887" y="50832"/>
                      </a:cubicBezTo>
                      <a:cubicBezTo>
                        <a:pt x="28810" y="51634"/>
                        <a:pt x="27671" y="52343"/>
                        <a:pt x="26440" y="52929"/>
                      </a:cubicBezTo>
                      <a:cubicBezTo>
                        <a:pt x="25209" y="53515"/>
                        <a:pt x="23823" y="54009"/>
                        <a:pt x="22377" y="54348"/>
                      </a:cubicBezTo>
                      <a:cubicBezTo>
                        <a:pt x="20899" y="54687"/>
                        <a:pt x="19360" y="54872"/>
                        <a:pt x="17760" y="54872"/>
                      </a:cubicBezTo>
                      <a:cubicBezTo>
                        <a:pt x="15051" y="54872"/>
                        <a:pt x="12620" y="54471"/>
                        <a:pt x="10434" y="53638"/>
                      </a:cubicBezTo>
                      <a:cubicBezTo>
                        <a:pt x="8249" y="52806"/>
                        <a:pt x="6371" y="51726"/>
                        <a:pt x="4832" y="50307"/>
                      </a:cubicBezTo>
                      <a:cubicBezTo>
                        <a:pt x="3293" y="48888"/>
                        <a:pt x="2093" y="47254"/>
                        <a:pt x="1262" y="45341"/>
                      </a:cubicBezTo>
                      <a:cubicBezTo>
                        <a:pt x="431" y="43429"/>
                        <a:pt x="0" y="41393"/>
                        <a:pt x="0" y="39203"/>
                      </a:cubicBezTo>
                      <a:cubicBezTo>
                        <a:pt x="0" y="36366"/>
                        <a:pt x="554" y="33867"/>
                        <a:pt x="1662" y="31708"/>
                      </a:cubicBezTo>
                      <a:cubicBezTo>
                        <a:pt x="2770" y="29549"/>
                        <a:pt x="4340" y="27729"/>
                        <a:pt x="6402" y="26249"/>
                      </a:cubicBezTo>
                      <a:cubicBezTo>
                        <a:pt x="8464" y="24768"/>
                        <a:pt x="10958" y="23688"/>
                        <a:pt x="13882" y="22917"/>
                      </a:cubicBezTo>
                      <a:cubicBezTo>
                        <a:pt x="16806" y="22146"/>
                        <a:pt x="20068" y="21807"/>
                        <a:pt x="23670" y="21807"/>
                      </a:cubicBezTo>
                      <a:lnTo>
                        <a:pt x="32627" y="21807"/>
                      </a:lnTo>
                      <a:lnTo>
                        <a:pt x="32627" y="17643"/>
                      </a:lnTo>
                      <a:cubicBezTo>
                        <a:pt x="32627" y="14497"/>
                        <a:pt x="31672" y="11968"/>
                        <a:pt x="29795" y="10086"/>
                      </a:cubicBezTo>
                      <a:cubicBezTo>
                        <a:pt x="27917" y="8205"/>
                        <a:pt x="25116" y="7279"/>
                        <a:pt x="21453" y="7279"/>
                      </a:cubicBezTo>
                      <a:cubicBezTo>
                        <a:pt x="19761" y="7279"/>
                        <a:pt x="18222" y="7495"/>
                        <a:pt x="16837" y="7958"/>
                      </a:cubicBezTo>
                      <a:cubicBezTo>
                        <a:pt x="15451" y="8421"/>
                        <a:pt x="14251" y="9037"/>
                        <a:pt x="13266" y="9778"/>
                      </a:cubicBezTo>
                      <a:cubicBezTo>
                        <a:pt x="12281" y="10518"/>
                        <a:pt x="11512" y="11443"/>
                        <a:pt x="10958" y="12430"/>
                      </a:cubicBezTo>
                      <a:cubicBezTo>
                        <a:pt x="10404" y="13417"/>
                        <a:pt x="10127" y="14497"/>
                        <a:pt x="10127" y="15607"/>
                      </a:cubicBezTo>
                      <a:lnTo>
                        <a:pt x="1046" y="15607"/>
                      </a:lnTo>
                      <a:cubicBezTo>
                        <a:pt x="1046" y="13726"/>
                        <a:pt x="1539" y="11844"/>
                        <a:pt x="2524" y="9994"/>
                      </a:cubicBezTo>
                      <a:cubicBezTo>
                        <a:pt x="3509" y="8143"/>
                        <a:pt x="4925" y="6477"/>
                        <a:pt x="6741" y="4997"/>
                      </a:cubicBezTo>
                      <a:cubicBezTo>
                        <a:pt x="8557" y="3516"/>
                        <a:pt x="10773" y="2313"/>
                        <a:pt x="13358" y="1388"/>
                      </a:cubicBezTo>
                      <a:cubicBezTo>
                        <a:pt x="15944" y="463"/>
                        <a:pt x="18837" y="0"/>
                        <a:pt x="22007" y="0"/>
                      </a:cubicBezTo>
                      <a:cubicBezTo>
                        <a:pt x="24870" y="0"/>
                        <a:pt x="27517" y="370"/>
                        <a:pt x="29918" y="1110"/>
                      </a:cubicBezTo>
                      <a:cubicBezTo>
                        <a:pt x="32350" y="1851"/>
                        <a:pt x="34412" y="2961"/>
                        <a:pt x="36135" y="4442"/>
                      </a:cubicBezTo>
                      <a:cubicBezTo>
                        <a:pt x="37859" y="5922"/>
                        <a:pt x="39213" y="7773"/>
                        <a:pt x="40167" y="9994"/>
                      </a:cubicBezTo>
                      <a:cubicBezTo>
                        <a:pt x="41122" y="12214"/>
                        <a:pt x="41645" y="14805"/>
                        <a:pt x="41645" y="17766"/>
                      </a:cubicBezTo>
                      <a:lnTo>
                        <a:pt x="41645" y="42349"/>
                      </a:lnTo>
                      <a:cubicBezTo>
                        <a:pt x="41645" y="44138"/>
                        <a:pt x="41799" y="46020"/>
                        <a:pt x="42107" y="47994"/>
                      </a:cubicBezTo>
                      <a:cubicBezTo>
                        <a:pt x="42414" y="49968"/>
                        <a:pt x="42876" y="51664"/>
                        <a:pt x="43492" y="53114"/>
                      </a:cubicBezTo>
                      <a:lnTo>
                        <a:pt x="43492" y="53885"/>
                      </a:lnTo>
                      <a:lnTo>
                        <a:pt x="34042" y="53885"/>
                      </a:lnTo>
                      <a:close/>
                      <a:moveTo>
                        <a:pt x="19053" y="47007"/>
                      </a:moveTo>
                      <a:cubicBezTo>
                        <a:pt x="20684" y="47007"/>
                        <a:pt x="22192" y="46791"/>
                        <a:pt x="23639" y="46328"/>
                      </a:cubicBezTo>
                      <a:cubicBezTo>
                        <a:pt x="25055" y="45866"/>
                        <a:pt x="26378" y="45280"/>
                        <a:pt x="27548" y="44539"/>
                      </a:cubicBezTo>
                      <a:cubicBezTo>
                        <a:pt x="28717" y="43799"/>
                        <a:pt x="29733" y="42966"/>
                        <a:pt x="30595" y="42010"/>
                      </a:cubicBezTo>
                      <a:cubicBezTo>
                        <a:pt x="31457" y="41054"/>
                        <a:pt x="32134" y="40098"/>
                        <a:pt x="32627" y="39080"/>
                      </a:cubicBezTo>
                      <a:lnTo>
                        <a:pt x="32627" y="28223"/>
                      </a:lnTo>
                      <a:lnTo>
                        <a:pt x="25116" y="28223"/>
                      </a:lnTo>
                      <a:cubicBezTo>
                        <a:pt x="19945" y="28223"/>
                        <a:pt x="15975" y="29025"/>
                        <a:pt x="13174" y="30628"/>
                      </a:cubicBezTo>
                      <a:cubicBezTo>
                        <a:pt x="10373" y="32232"/>
                        <a:pt x="8988" y="34669"/>
                        <a:pt x="8988" y="37939"/>
                      </a:cubicBezTo>
                      <a:cubicBezTo>
                        <a:pt x="8988" y="39203"/>
                        <a:pt x="9203" y="40406"/>
                        <a:pt x="9634" y="41517"/>
                      </a:cubicBezTo>
                      <a:cubicBezTo>
                        <a:pt x="10065" y="42627"/>
                        <a:pt x="10711" y="43583"/>
                        <a:pt x="11573" y="44385"/>
                      </a:cubicBezTo>
                      <a:cubicBezTo>
                        <a:pt x="12435" y="45187"/>
                        <a:pt x="13482" y="45804"/>
                        <a:pt x="14744" y="46297"/>
                      </a:cubicBezTo>
                      <a:cubicBezTo>
                        <a:pt x="16005" y="46791"/>
                        <a:pt x="17452" y="47007"/>
                        <a:pt x="19114" y="47007"/>
                      </a:cubicBezTo>
                      <a:close/>
                    </a:path>
                  </a:pathLst>
                </a:custGeom>
                <a:grpFill/>
                <a:ln w="3075" cap="flat">
                  <a:noFill/>
                  <a:prstDash val="solid"/>
                  <a:miter/>
                </a:ln>
              </p:spPr>
              <p:txBody>
                <a:bodyPr rtlCol="0" anchor="ctr"/>
                <a:lstStyle/>
                <a:p>
                  <a:endParaRPr lang="en-IS">
                    <a:solidFill>
                      <a:schemeClr val="bg1"/>
                    </a:solidFill>
                  </a:endParaRPr>
                </a:p>
              </p:txBody>
            </p:sp>
            <p:sp>
              <p:nvSpPr>
                <p:cNvPr id="23" name="Freeform 22">
                  <a:extLst>
                    <a:ext uri="{FF2B5EF4-FFF2-40B4-BE49-F238E27FC236}">
                      <a16:creationId xmlns:a16="http://schemas.microsoft.com/office/drawing/2014/main" id="{9CF26FED-41F7-CE0C-E453-899BC7A32357}"/>
                    </a:ext>
                  </a:extLst>
                </p:cNvPr>
                <p:cNvSpPr/>
                <p:nvPr/>
              </p:nvSpPr>
              <p:spPr>
                <a:xfrm>
                  <a:off x="11730935" y="623651"/>
                  <a:ext cx="41491" cy="53823"/>
                </a:xfrm>
                <a:custGeom>
                  <a:avLst/>
                  <a:gdLst>
                    <a:gd name="connsiteX0" fmla="*/ 8495 w 41491"/>
                    <a:gd name="connsiteY0" fmla="*/ 987 h 53823"/>
                    <a:gd name="connsiteX1" fmla="*/ 8803 w 41491"/>
                    <a:gd name="connsiteY1" fmla="*/ 7619 h 53823"/>
                    <a:gd name="connsiteX2" fmla="*/ 15636 w 41491"/>
                    <a:gd name="connsiteY2" fmla="*/ 2036 h 53823"/>
                    <a:gd name="connsiteX3" fmla="*/ 24593 w 41491"/>
                    <a:gd name="connsiteY3" fmla="*/ 0 h 53823"/>
                    <a:gd name="connsiteX4" fmla="*/ 31580 w 41491"/>
                    <a:gd name="connsiteY4" fmla="*/ 1049 h 53823"/>
                    <a:gd name="connsiteX5" fmla="*/ 36905 w 41491"/>
                    <a:gd name="connsiteY5" fmla="*/ 4411 h 53823"/>
                    <a:gd name="connsiteX6" fmla="*/ 40291 w 41491"/>
                    <a:gd name="connsiteY6" fmla="*/ 10364 h 53823"/>
                    <a:gd name="connsiteX7" fmla="*/ 41491 w 41491"/>
                    <a:gd name="connsiteY7" fmla="*/ 19185 h 53823"/>
                    <a:gd name="connsiteX8" fmla="*/ 41491 w 41491"/>
                    <a:gd name="connsiteY8" fmla="*/ 53823 h 53823"/>
                    <a:gd name="connsiteX9" fmla="*/ 32473 w 41491"/>
                    <a:gd name="connsiteY9" fmla="*/ 53823 h 53823"/>
                    <a:gd name="connsiteX10" fmla="*/ 32473 w 41491"/>
                    <a:gd name="connsiteY10" fmla="*/ 19093 h 53823"/>
                    <a:gd name="connsiteX11" fmla="*/ 31795 w 41491"/>
                    <a:gd name="connsiteY11" fmla="*/ 13849 h 53823"/>
                    <a:gd name="connsiteX12" fmla="*/ 29764 w 41491"/>
                    <a:gd name="connsiteY12" fmla="*/ 10302 h 53823"/>
                    <a:gd name="connsiteX13" fmla="*/ 26440 w 41491"/>
                    <a:gd name="connsiteY13" fmla="*/ 8297 h 53823"/>
                    <a:gd name="connsiteX14" fmla="*/ 21884 w 41491"/>
                    <a:gd name="connsiteY14" fmla="*/ 7649 h 53823"/>
                    <a:gd name="connsiteX15" fmla="*/ 14189 w 41491"/>
                    <a:gd name="connsiteY15" fmla="*/ 9994 h 53823"/>
                    <a:gd name="connsiteX16" fmla="*/ 9018 w 41491"/>
                    <a:gd name="connsiteY16" fmla="*/ 16162 h 53823"/>
                    <a:gd name="connsiteX17" fmla="*/ 9018 w 41491"/>
                    <a:gd name="connsiteY17" fmla="*/ 53823 h 53823"/>
                    <a:gd name="connsiteX18" fmla="*/ 0 w 41491"/>
                    <a:gd name="connsiteY18" fmla="*/ 53823 h 53823"/>
                    <a:gd name="connsiteX19" fmla="*/ 0 w 41491"/>
                    <a:gd name="connsiteY19" fmla="*/ 956 h 53823"/>
                    <a:gd name="connsiteX20" fmla="*/ 8526 w 41491"/>
                    <a:gd name="connsiteY20" fmla="*/ 956 h 53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491" h="53823">
                      <a:moveTo>
                        <a:pt x="8495" y="987"/>
                      </a:moveTo>
                      <a:lnTo>
                        <a:pt x="8803" y="7619"/>
                      </a:lnTo>
                      <a:cubicBezTo>
                        <a:pt x="10681" y="5244"/>
                        <a:pt x="12958" y="3362"/>
                        <a:pt x="15636" y="2036"/>
                      </a:cubicBezTo>
                      <a:cubicBezTo>
                        <a:pt x="18314" y="679"/>
                        <a:pt x="21300" y="0"/>
                        <a:pt x="24593" y="0"/>
                      </a:cubicBezTo>
                      <a:cubicBezTo>
                        <a:pt x="27148" y="0"/>
                        <a:pt x="29487" y="339"/>
                        <a:pt x="31580" y="1049"/>
                      </a:cubicBezTo>
                      <a:cubicBezTo>
                        <a:pt x="33673" y="1758"/>
                        <a:pt x="35427" y="2869"/>
                        <a:pt x="36905" y="4411"/>
                      </a:cubicBezTo>
                      <a:cubicBezTo>
                        <a:pt x="38382" y="5953"/>
                        <a:pt x="39490" y="7958"/>
                        <a:pt x="40291" y="10364"/>
                      </a:cubicBezTo>
                      <a:cubicBezTo>
                        <a:pt x="41091" y="12770"/>
                        <a:pt x="41491" y="15731"/>
                        <a:pt x="41491" y="19185"/>
                      </a:cubicBezTo>
                      <a:lnTo>
                        <a:pt x="41491" y="53823"/>
                      </a:lnTo>
                      <a:lnTo>
                        <a:pt x="32473" y="53823"/>
                      </a:lnTo>
                      <a:lnTo>
                        <a:pt x="32473" y="19093"/>
                      </a:lnTo>
                      <a:cubicBezTo>
                        <a:pt x="32473" y="17026"/>
                        <a:pt x="32257" y="15299"/>
                        <a:pt x="31795" y="13849"/>
                      </a:cubicBezTo>
                      <a:cubicBezTo>
                        <a:pt x="31334" y="12399"/>
                        <a:pt x="30657" y="11227"/>
                        <a:pt x="29764" y="10302"/>
                      </a:cubicBezTo>
                      <a:cubicBezTo>
                        <a:pt x="28871" y="9377"/>
                        <a:pt x="27763" y="8729"/>
                        <a:pt x="26440" y="8297"/>
                      </a:cubicBezTo>
                      <a:cubicBezTo>
                        <a:pt x="25116" y="7865"/>
                        <a:pt x="23608" y="7649"/>
                        <a:pt x="21884" y="7649"/>
                      </a:cubicBezTo>
                      <a:cubicBezTo>
                        <a:pt x="18960" y="7649"/>
                        <a:pt x="16375" y="8421"/>
                        <a:pt x="14189" y="9994"/>
                      </a:cubicBezTo>
                      <a:cubicBezTo>
                        <a:pt x="12004" y="11567"/>
                        <a:pt x="10250" y="13602"/>
                        <a:pt x="9018" y="16162"/>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grpSp>
              <p:nvGrpSpPr>
                <p:cNvPr id="24" name="Graphic 1">
                  <a:extLst>
                    <a:ext uri="{FF2B5EF4-FFF2-40B4-BE49-F238E27FC236}">
                      <a16:creationId xmlns:a16="http://schemas.microsoft.com/office/drawing/2014/main" id="{45590FB2-BBAB-E34B-6571-AE1828E1361C}"/>
                    </a:ext>
                  </a:extLst>
                </p:cNvPr>
                <p:cNvGrpSpPr/>
                <p:nvPr/>
              </p:nvGrpSpPr>
              <p:grpSpPr>
                <a:xfrm>
                  <a:off x="10977294" y="623621"/>
                  <a:ext cx="97294" cy="54872"/>
                  <a:chOff x="10977294" y="623621"/>
                  <a:chExt cx="97294" cy="54872"/>
                </a:xfrm>
                <a:grpFill/>
              </p:grpSpPr>
              <p:sp>
                <p:nvSpPr>
                  <p:cNvPr id="26" name="Freeform 25">
                    <a:extLst>
                      <a:ext uri="{FF2B5EF4-FFF2-40B4-BE49-F238E27FC236}">
                        <a16:creationId xmlns:a16="http://schemas.microsoft.com/office/drawing/2014/main" id="{CA2F70A4-2CA3-2560-70E6-8274A42E5130}"/>
                      </a:ext>
                    </a:extLst>
                  </p:cNvPr>
                  <p:cNvSpPr/>
                  <p:nvPr/>
                </p:nvSpPr>
                <p:spPr>
                  <a:xfrm>
                    <a:off x="10977294" y="623621"/>
                    <a:ext cx="43491" cy="54872"/>
                  </a:xfrm>
                  <a:custGeom>
                    <a:avLst/>
                    <a:gdLst>
                      <a:gd name="connsiteX0" fmla="*/ 34012 w 43491"/>
                      <a:gd name="connsiteY0" fmla="*/ 53885 h 54872"/>
                      <a:gd name="connsiteX1" fmla="*/ 33242 w 43491"/>
                      <a:gd name="connsiteY1" fmla="*/ 51418 h 54872"/>
                      <a:gd name="connsiteX2" fmla="*/ 32750 w 43491"/>
                      <a:gd name="connsiteY2" fmla="*/ 48302 h 54872"/>
                      <a:gd name="connsiteX3" fmla="*/ 29887 w 43491"/>
                      <a:gd name="connsiteY3" fmla="*/ 50832 h 54872"/>
                      <a:gd name="connsiteX4" fmla="*/ 26440 w 43491"/>
                      <a:gd name="connsiteY4" fmla="*/ 52929 h 54872"/>
                      <a:gd name="connsiteX5" fmla="*/ 22377 w 43491"/>
                      <a:gd name="connsiteY5" fmla="*/ 54348 h 54872"/>
                      <a:gd name="connsiteX6" fmla="*/ 17760 w 43491"/>
                      <a:gd name="connsiteY6" fmla="*/ 54872 h 54872"/>
                      <a:gd name="connsiteX7" fmla="*/ 10434 w 43491"/>
                      <a:gd name="connsiteY7" fmla="*/ 53638 h 54872"/>
                      <a:gd name="connsiteX8" fmla="*/ 4832 w 43491"/>
                      <a:gd name="connsiteY8" fmla="*/ 50307 h 54872"/>
                      <a:gd name="connsiteX9" fmla="*/ 1262 w 43491"/>
                      <a:gd name="connsiteY9" fmla="*/ 45341 h 54872"/>
                      <a:gd name="connsiteX10" fmla="*/ 0 w 43491"/>
                      <a:gd name="connsiteY10" fmla="*/ 39203 h 54872"/>
                      <a:gd name="connsiteX11" fmla="*/ 1662 w 43491"/>
                      <a:gd name="connsiteY11" fmla="*/ 31708 h 54872"/>
                      <a:gd name="connsiteX12" fmla="*/ 6402 w 43491"/>
                      <a:gd name="connsiteY12" fmla="*/ 26249 h 54872"/>
                      <a:gd name="connsiteX13" fmla="*/ 13882 w 43491"/>
                      <a:gd name="connsiteY13" fmla="*/ 22917 h 54872"/>
                      <a:gd name="connsiteX14" fmla="*/ 23670 w 43491"/>
                      <a:gd name="connsiteY14" fmla="*/ 21807 h 54872"/>
                      <a:gd name="connsiteX15" fmla="*/ 32626 w 43491"/>
                      <a:gd name="connsiteY15" fmla="*/ 21807 h 54872"/>
                      <a:gd name="connsiteX16" fmla="*/ 32626 w 43491"/>
                      <a:gd name="connsiteY16" fmla="*/ 17643 h 54872"/>
                      <a:gd name="connsiteX17" fmla="*/ 29795 w 43491"/>
                      <a:gd name="connsiteY17" fmla="*/ 10086 h 54872"/>
                      <a:gd name="connsiteX18" fmla="*/ 21453 w 43491"/>
                      <a:gd name="connsiteY18" fmla="*/ 7279 h 54872"/>
                      <a:gd name="connsiteX19" fmla="*/ 16836 w 43491"/>
                      <a:gd name="connsiteY19" fmla="*/ 7958 h 54872"/>
                      <a:gd name="connsiteX20" fmla="*/ 13266 w 43491"/>
                      <a:gd name="connsiteY20" fmla="*/ 9778 h 54872"/>
                      <a:gd name="connsiteX21" fmla="*/ 10958 w 43491"/>
                      <a:gd name="connsiteY21" fmla="*/ 12430 h 54872"/>
                      <a:gd name="connsiteX22" fmla="*/ 10127 w 43491"/>
                      <a:gd name="connsiteY22" fmla="*/ 15607 h 54872"/>
                      <a:gd name="connsiteX23" fmla="*/ 1046 w 43491"/>
                      <a:gd name="connsiteY23" fmla="*/ 15607 h 54872"/>
                      <a:gd name="connsiteX24" fmla="*/ 2524 w 43491"/>
                      <a:gd name="connsiteY24" fmla="*/ 9994 h 54872"/>
                      <a:gd name="connsiteX25" fmla="*/ 6741 w 43491"/>
                      <a:gd name="connsiteY25" fmla="*/ 4997 h 54872"/>
                      <a:gd name="connsiteX26" fmla="*/ 13358 w 43491"/>
                      <a:gd name="connsiteY26" fmla="*/ 1388 h 54872"/>
                      <a:gd name="connsiteX27" fmla="*/ 22007 w 43491"/>
                      <a:gd name="connsiteY27" fmla="*/ 0 h 54872"/>
                      <a:gd name="connsiteX28" fmla="*/ 29918 w 43491"/>
                      <a:gd name="connsiteY28" fmla="*/ 1110 h 54872"/>
                      <a:gd name="connsiteX29" fmla="*/ 36135 w 43491"/>
                      <a:gd name="connsiteY29" fmla="*/ 4442 h 54872"/>
                      <a:gd name="connsiteX30" fmla="*/ 40167 w 43491"/>
                      <a:gd name="connsiteY30" fmla="*/ 9994 h 54872"/>
                      <a:gd name="connsiteX31" fmla="*/ 41645 w 43491"/>
                      <a:gd name="connsiteY31" fmla="*/ 17766 h 54872"/>
                      <a:gd name="connsiteX32" fmla="*/ 41645 w 43491"/>
                      <a:gd name="connsiteY32" fmla="*/ 42349 h 54872"/>
                      <a:gd name="connsiteX33" fmla="*/ 42107 w 43491"/>
                      <a:gd name="connsiteY33" fmla="*/ 47994 h 54872"/>
                      <a:gd name="connsiteX34" fmla="*/ 43492 w 43491"/>
                      <a:gd name="connsiteY34" fmla="*/ 53114 h 54872"/>
                      <a:gd name="connsiteX35" fmla="*/ 43492 w 43491"/>
                      <a:gd name="connsiteY35" fmla="*/ 53885 h 54872"/>
                      <a:gd name="connsiteX36" fmla="*/ 34042 w 43491"/>
                      <a:gd name="connsiteY36" fmla="*/ 53885 h 54872"/>
                      <a:gd name="connsiteX37" fmla="*/ 19053 w 43491"/>
                      <a:gd name="connsiteY37" fmla="*/ 47007 h 54872"/>
                      <a:gd name="connsiteX38" fmla="*/ 23639 w 43491"/>
                      <a:gd name="connsiteY38" fmla="*/ 46328 h 54872"/>
                      <a:gd name="connsiteX39" fmla="*/ 27548 w 43491"/>
                      <a:gd name="connsiteY39" fmla="*/ 44539 h 54872"/>
                      <a:gd name="connsiteX40" fmla="*/ 30595 w 43491"/>
                      <a:gd name="connsiteY40" fmla="*/ 42010 h 54872"/>
                      <a:gd name="connsiteX41" fmla="*/ 32626 w 43491"/>
                      <a:gd name="connsiteY41" fmla="*/ 39080 h 54872"/>
                      <a:gd name="connsiteX42" fmla="*/ 32626 w 43491"/>
                      <a:gd name="connsiteY42" fmla="*/ 28223 h 54872"/>
                      <a:gd name="connsiteX43" fmla="*/ 25116 w 43491"/>
                      <a:gd name="connsiteY43" fmla="*/ 28223 h 54872"/>
                      <a:gd name="connsiteX44" fmla="*/ 13174 w 43491"/>
                      <a:gd name="connsiteY44" fmla="*/ 30628 h 54872"/>
                      <a:gd name="connsiteX45" fmla="*/ 8988 w 43491"/>
                      <a:gd name="connsiteY45" fmla="*/ 37939 h 54872"/>
                      <a:gd name="connsiteX46" fmla="*/ 9634 w 43491"/>
                      <a:gd name="connsiteY46" fmla="*/ 41517 h 54872"/>
                      <a:gd name="connsiteX47" fmla="*/ 11573 w 43491"/>
                      <a:gd name="connsiteY47" fmla="*/ 44385 h 54872"/>
                      <a:gd name="connsiteX48" fmla="*/ 14743 w 43491"/>
                      <a:gd name="connsiteY48" fmla="*/ 46297 h 54872"/>
                      <a:gd name="connsiteX49" fmla="*/ 19114 w 43491"/>
                      <a:gd name="connsiteY49" fmla="*/ 47007 h 5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43491" h="54872">
                        <a:moveTo>
                          <a:pt x="34012" y="53885"/>
                        </a:moveTo>
                        <a:cubicBezTo>
                          <a:pt x="33673" y="53237"/>
                          <a:pt x="33427" y="52405"/>
                          <a:pt x="33242" y="51418"/>
                        </a:cubicBezTo>
                        <a:cubicBezTo>
                          <a:pt x="33057" y="50431"/>
                          <a:pt x="32873" y="49382"/>
                          <a:pt x="32750" y="48302"/>
                        </a:cubicBezTo>
                        <a:cubicBezTo>
                          <a:pt x="31919" y="49197"/>
                          <a:pt x="30964" y="50030"/>
                          <a:pt x="29887" y="50832"/>
                        </a:cubicBezTo>
                        <a:cubicBezTo>
                          <a:pt x="28810" y="51634"/>
                          <a:pt x="27671" y="52343"/>
                          <a:pt x="26440" y="52929"/>
                        </a:cubicBezTo>
                        <a:cubicBezTo>
                          <a:pt x="25209" y="53515"/>
                          <a:pt x="23823" y="54009"/>
                          <a:pt x="22377" y="54348"/>
                        </a:cubicBezTo>
                        <a:cubicBezTo>
                          <a:pt x="20899" y="54687"/>
                          <a:pt x="19360" y="54872"/>
                          <a:pt x="17760" y="54872"/>
                        </a:cubicBezTo>
                        <a:cubicBezTo>
                          <a:pt x="15051" y="54872"/>
                          <a:pt x="12620" y="54471"/>
                          <a:pt x="10434" y="53638"/>
                        </a:cubicBezTo>
                        <a:cubicBezTo>
                          <a:pt x="8249" y="52806"/>
                          <a:pt x="6371" y="51726"/>
                          <a:pt x="4832" y="50307"/>
                        </a:cubicBezTo>
                        <a:cubicBezTo>
                          <a:pt x="3293" y="48888"/>
                          <a:pt x="2093" y="47254"/>
                          <a:pt x="1262" y="45341"/>
                        </a:cubicBezTo>
                        <a:cubicBezTo>
                          <a:pt x="431" y="43429"/>
                          <a:pt x="0" y="41393"/>
                          <a:pt x="0" y="39203"/>
                        </a:cubicBezTo>
                        <a:cubicBezTo>
                          <a:pt x="0" y="36366"/>
                          <a:pt x="554" y="33867"/>
                          <a:pt x="1662" y="31708"/>
                        </a:cubicBezTo>
                        <a:cubicBezTo>
                          <a:pt x="2770" y="29549"/>
                          <a:pt x="4340" y="27729"/>
                          <a:pt x="6402" y="26249"/>
                        </a:cubicBezTo>
                        <a:cubicBezTo>
                          <a:pt x="8464" y="24768"/>
                          <a:pt x="10958" y="23688"/>
                          <a:pt x="13882" y="22917"/>
                        </a:cubicBezTo>
                        <a:cubicBezTo>
                          <a:pt x="16806" y="22146"/>
                          <a:pt x="20068" y="21807"/>
                          <a:pt x="23670" y="21807"/>
                        </a:cubicBezTo>
                        <a:lnTo>
                          <a:pt x="32626" y="21807"/>
                        </a:lnTo>
                        <a:lnTo>
                          <a:pt x="32626" y="17643"/>
                        </a:lnTo>
                        <a:cubicBezTo>
                          <a:pt x="32626" y="14497"/>
                          <a:pt x="31672" y="11968"/>
                          <a:pt x="29795" y="10086"/>
                        </a:cubicBezTo>
                        <a:cubicBezTo>
                          <a:pt x="27917" y="8205"/>
                          <a:pt x="25116" y="7279"/>
                          <a:pt x="21453" y="7279"/>
                        </a:cubicBezTo>
                        <a:cubicBezTo>
                          <a:pt x="19761" y="7279"/>
                          <a:pt x="18222" y="7495"/>
                          <a:pt x="16836" y="7958"/>
                        </a:cubicBezTo>
                        <a:cubicBezTo>
                          <a:pt x="15451" y="8421"/>
                          <a:pt x="14251" y="9037"/>
                          <a:pt x="13266" y="9778"/>
                        </a:cubicBezTo>
                        <a:cubicBezTo>
                          <a:pt x="12281" y="10518"/>
                          <a:pt x="11512" y="11443"/>
                          <a:pt x="10958" y="12430"/>
                        </a:cubicBezTo>
                        <a:cubicBezTo>
                          <a:pt x="10404" y="13417"/>
                          <a:pt x="10127" y="14497"/>
                          <a:pt x="10127" y="15607"/>
                        </a:cubicBezTo>
                        <a:lnTo>
                          <a:pt x="1046" y="15607"/>
                        </a:lnTo>
                        <a:cubicBezTo>
                          <a:pt x="1046" y="13726"/>
                          <a:pt x="1539" y="11844"/>
                          <a:pt x="2524" y="9994"/>
                        </a:cubicBezTo>
                        <a:cubicBezTo>
                          <a:pt x="3509" y="8143"/>
                          <a:pt x="4925" y="6477"/>
                          <a:pt x="6741" y="4997"/>
                        </a:cubicBezTo>
                        <a:cubicBezTo>
                          <a:pt x="8557" y="3516"/>
                          <a:pt x="10773" y="2313"/>
                          <a:pt x="13358" y="1388"/>
                        </a:cubicBezTo>
                        <a:cubicBezTo>
                          <a:pt x="15944" y="463"/>
                          <a:pt x="18837" y="0"/>
                          <a:pt x="22007" y="0"/>
                        </a:cubicBezTo>
                        <a:cubicBezTo>
                          <a:pt x="24870" y="0"/>
                          <a:pt x="27517" y="370"/>
                          <a:pt x="29918" y="1110"/>
                        </a:cubicBezTo>
                        <a:cubicBezTo>
                          <a:pt x="32319" y="1851"/>
                          <a:pt x="34412" y="2961"/>
                          <a:pt x="36135" y="4442"/>
                        </a:cubicBezTo>
                        <a:cubicBezTo>
                          <a:pt x="37859" y="5922"/>
                          <a:pt x="39213" y="7773"/>
                          <a:pt x="40167" y="9994"/>
                        </a:cubicBezTo>
                        <a:cubicBezTo>
                          <a:pt x="41152" y="12214"/>
                          <a:pt x="41645" y="14805"/>
                          <a:pt x="41645" y="17766"/>
                        </a:cubicBezTo>
                        <a:lnTo>
                          <a:pt x="41645" y="42349"/>
                        </a:lnTo>
                        <a:cubicBezTo>
                          <a:pt x="41645" y="44138"/>
                          <a:pt x="41799" y="46020"/>
                          <a:pt x="42107" y="47994"/>
                        </a:cubicBezTo>
                        <a:cubicBezTo>
                          <a:pt x="42414" y="49968"/>
                          <a:pt x="42876" y="51664"/>
                          <a:pt x="43492" y="53114"/>
                        </a:cubicBezTo>
                        <a:lnTo>
                          <a:pt x="43492" y="53885"/>
                        </a:lnTo>
                        <a:lnTo>
                          <a:pt x="34042" y="53885"/>
                        </a:lnTo>
                        <a:close/>
                        <a:moveTo>
                          <a:pt x="19053" y="47007"/>
                        </a:moveTo>
                        <a:cubicBezTo>
                          <a:pt x="20684" y="47007"/>
                          <a:pt x="22192" y="46791"/>
                          <a:pt x="23639" y="46328"/>
                        </a:cubicBezTo>
                        <a:cubicBezTo>
                          <a:pt x="25055" y="45866"/>
                          <a:pt x="26378" y="45280"/>
                          <a:pt x="27548" y="44539"/>
                        </a:cubicBezTo>
                        <a:cubicBezTo>
                          <a:pt x="28717" y="43799"/>
                          <a:pt x="29733" y="42966"/>
                          <a:pt x="30595" y="42010"/>
                        </a:cubicBezTo>
                        <a:cubicBezTo>
                          <a:pt x="31457" y="41054"/>
                          <a:pt x="32134" y="40098"/>
                          <a:pt x="32626" y="39080"/>
                        </a:cubicBezTo>
                        <a:lnTo>
                          <a:pt x="32626" y="28223"/>
                        </a:lnTo>
                        <a:lnTo>
                          <a:pt x="25116" y="28223"/>
                        </a:lnTo>
                        <a:cubicBezTo>
                          <a:pt x="19945" y="28223"/>
                          <a:pt x="15975" y="29025"/>
                          <a:pt x="13174" y="30628"/>
                        </a:cubicBezTo>
                        <a:cubicBezTo>
                          <a:pt x="10373" y="32232"/>
                          <a:pt x="8988" y="34669"/>
                          <a:pt x="8988" y="37939"/>
                        </a:cubicBezTo>
                        <a:cubicBezTo>
                          <a:pt x="8988" y="39203"/>
                          <a:pt x="9203" y="40406"/>
                          <a:pt x="9634" y="41517"/>
                        </a:cubicBezTo>
                        <a:cubicBezTo>
                          <a:pt x="10065" y="42627"/>
                          <a:pt x="10711" y="43583"/>
                          <a:pt x="11573" y="44385"/>
                        </a:cubicBezTo>
                        <a:cubicBezTo>
                          <a:pt x="12435" y="45187"/>
                          <a:pt x="13481" y="45804"/>
                          <a:pt x="14743" y="46297"/>
                        </a:cubicBezTo>
                        <a:cubicBezTo>
                          <a:pt x="16005" y="46791"/>
                          <a:pt x="17452" y="47007"/>
                          <a:pt x="19114" y="47007"/>
                        </a:cubicBezTo>
                        <a:close/>
                      </a:path>
                    </a:pathLst>
                  </a:custGeom>
                  <a:grpFill/>
                  <a:ln w="3075" cap="flat">
                    <a:noFill/>
                    <a:prstDash val="solid"/>
                    <a:miter/>
                  </a:ln>
                </p:spPr>
                <p:txBody>
                  <a:bodyPr rtlCol="0" anchor="ctr"/>
                  <a:lstStyle/>
                  <a:p>
                    <a:endParaRPr lang="en-IS">
                      <a:solidFill>
                        <a:schemeClr val="bg1"/>
                      </a:solidFill>
                    </a:endParaRPr>
                  </a:p>
                </p:txBody>
              </p:sp>
              <p:sp>
                <p:nvSpPr>
                  <p:cNvPr id="29" name="Freeform 28">
                    <a:extLst>
                      <a:ext uri="{FF2B5EF4-FFF2-40B4-BE49-F238E27FC236}">
                        <a16:creationId xmlns:a16="http://schemas.microsoft.com/office/drawing/2014/main" id="{42C78574-6756-E0C8-BA30-35E84B091460}"/>
                      </a:ext>
                    </a:extLst>
                  </p:cNvPr>
                  <p:cNvSpPr/>
                  <p:nvPr/>
                </p:nvSpPr>
                <p:spPr>
                  <a:xfrm>
                    <a:off x="11033097" y="623651"/>
                    <a:ext cx="41491" cy="53823"/>
                  </a:xfrm>
                  <a:custGeom>
                    <a:avLst/>
                    <a:gdLst>
                      <a:gd name="connsiteX0" fmla="*/ 8495 w 41491"/>
                      <a:gd name="connsiteY0" fmla="*/ 987 h 53823"/>
                      <a:gd name="connsiteX1" fmla="*/ 8803 w 41491"/>
                      <a:gd name="connsiteY1" fmla="*/ 7619 h 53823"/>
                      <a:gd name="connsiteX2" fmla="*/ 15636 w 41491"/>
                      <a:gd name="connsiteY2" fmla="*/ 2036 h 53823"/>
                      <a:gd name="connsiteX3" fmla="*/ 24593 w 41491"/>
                      <a:gd name="connsiteY3" fmla="*/ 0 h 53823"/>
                      <a:gd name="connsiteX4" fmla="*/ 31580 w 41491"/>
                      <a:gd name="connsiteY4" fmla="*/ 1049 h 53823"/>
                      <a:gd name="connsiteX5" fmla="*/ 36905 w 41491"/>
                      <a:gd name="connsiteY5" fmla="*/ 4411 h 53823"/>
                      <a:gd name="connsiteX6" fmla="*/ 40291 w 41491"/>
                      <a:gd name="connsiteY6" fmla="*/ 10364 h 53823"/>
                      <a:gd name="connsiteX7" fmla="*/ 41491 w 41491"/>
                      <a:gd name="connsiteY7" fmla="*/ 19185 h 53823"/>
                      <a:gd name="connsiteX8" fmla="*/ 41491 w 41491"/>
                      <a:gd name="connsiteY8" fmla="*/ 53823 h 53823"/>
                      <a:gd name="connsiteX9" fmla="*/ 32473 w 41491"/>
                      <a:gd name="connsiteY9" fmla="*/ 53823 h 53823"/>
                      <a:gd name="connsiteX10" fmla="*/ 32473 w 41491"/>
                      <a:gd name="connsiteY10" fmla="*/ 19093 h 53823"/>
                      <a:gd name="connsiteX11" fmla="*/ 31795 w 41491"/>
                      <a:gd name="connsiteY11" fmla="*/ 13849 h 53823"/>
                      <a:gd name="connsiteX12" fmla="*/ 29764 w 41491"/>
                      <a:gd name="connsiteY12" fmla="*/ 10302 h 53823"/>
                      <a:gd name="connsiteX13" fmla="*/ 26440 w 41491"/>
                      <a:gd name="connsiteY13" fmla="*/ 8297 h 53823"/>
                      <a:gd name="connsiteX14" fmla="*/ 21884 w 41491"/>
                      <a:gd name="connsiteY14" fmla="*/ 7649 h 53823"/>
                      <a:gd name="connsiteX15" fmla="*/ 14189 w 41491"/>
                      <a:gd name="connsiteY15" fmla="*/ 9994 h 53823"/>
                      <a:gd name="connsiteX16" fmla="*/ 9018 w 41491"/>
                      <a:gd name="connsiteY16" fmla="*/ 16162 h 53823"/>
                      <a:gd name="connsiteX17" fmla="*/ 9018 w 41491"/>
                      <a:gd name="connsiteY17" fmla="*/ 53823 h 53823"/>
                      <a:gd name="connsiteX18" fmla="*/ 0 w 41491"/>
                      <a:gd name="connsiteY18" fmla="*/ 53823 h 53823"/>
                      <a:gd name="connsiteX19" fmla="*/ 0 w 41491"/>
                      <a:gd name="connsiteY19" fmla="*/ 956 h 53823"/>
                      <a:gd name="connsiteX20" fmla="*/ 8526 w 41491"/>
                      <a:gd name="connsiteY20" fmla="*/ 956 h 53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491" h="53823">
                        <a:moveTo>
                          <a:pt x="8495" y="987"/>
                        </a:moveTo>
                        <a:lnTo>
                          <a:pt x="8803" y="7619"/>
                        </a:lnTo>
                        <a:cubicBezTo>
                          <a:pt x="10681" y="5244"/>
                          <a:pt x="12958" y="3362"/>
                          <a:pt x="15636" y="2036"/>
                        </a:cubicBezTo>
                        <a:cubicBezTo>
                          <a:pt x="18314" y="679"/>
                          <a:pt x="21300" y="0"/>
                          <a:pt x="24593" y="0"/>
                        </a:cubicBezTo>
                        <a:cubicBezTo>
                          <a:pt x="27148" y="0"/>
                          <a:pt x="29487" y="339"/>
                          <a:pt x="31580" y="1049"/>
                        </a:cubicBezTo>
                        <a:cubicBezTo>
                          <a:pt x="33673" y="1758"/>
                          <a:pt x="35427" y="2869"/>
                          <a:pt x="36905" y="4411"/>
                        </a:cubicBezTo>
                        <a:cubicBezTo>
                          <a:pt x="38382" y="5953"/>
                          <a:pt x="39490" y="7958"/>
                          <a:pt x="40291" y="10364"/>
                        </a:cubicBezTo>
                        <a:cubicBezTo>
                          <a:pt x="41091" y="12800"/>
                          <a:pt x="41491" y="15731"/>
                          <a:pt x="41491" y="19185"/>
                        </a:cubicBezTo>
                        <a:lnTo>
                          <a:pt x="41491" y="53823"/>
                        </a:lnTo>
                        <a:lnTo>
                          <a:pt x="32473" y="53823"/>
                        </a:lnTo>
                        <a:lnTo>
                          <a:pt x="32473" y="19093"/>
                        </a:lnTo>
                        <a:cubicBezTo>
                          <a:pt x="32473" y="17026"/>
                          <a:pt x="32257" y="15299"/>
                          <a:pt x="31795" y="13849"/>
                        </a:cubicBezTo>
                        <a:cubicBezTo>
                          <a:pt x="31334" y="12399"/>
                          <a:pt x="30657" y="11227"/>
                          <a:pt x="29764" y="10302"/>
                        </a:cubicBezTo>
                        <a:cubicBezTo>
                          <a:pt x="28871" y="9377"/>
                          <a:pt x="27763" y="8729"/>
                          <a:pt x="26440" y="8297"/>
                        </a:cubicBezTo>
                        <a:cubicBezTo>
                          <a:pt x="25116" y="7865"/>
                          <a:pt x="23608" y="7649"/>
                          <a:pt x="21884" y="7649"/>
                        </a:cubicBezTo>
                        <a:cubicBezTo>
                          <a:pt x="18960" y="7649"/>
                          <a:pt x="16375" y="8421"/>
                          <a:pt x="14189" y="9994"/>
                        </a:cubicBezTo>
                        <a:cubicBezTo>
                          <a:pt x="11973" y="11567"/>
                          <a:pt x="10250" y="13602"/>
                          <a:pt x="9018" y="16162"/>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grpSp>
            <p:sp>
              <p:nvSpPr>
                <p:cNvPr id="25" name="Freeform 24">
                  <a:extLst>
                    <a:ext uri="{FF2B5EF4-FFF2-40B4-BE49-F238E27FC236}">
                      <a16:creationId xmlns:a16="http://schemas.microsoft.com/office/drawing/2014/main" id="{E305A71D-4379-D54B-92E6-CA279B386EA2}"/>
                    </a:ext>
                  </a:extLst>
                </p:cNvPr>
                <p:cNvSpPr/>
                <p:nvPr/>
              </p:nvSpPr>
              <p:spPr>
                <a:xfrm>
                  <a:off x="11780213" y="624639"/>
                  <a:ext cx="44999" cy="74273"/>
                </a:xfrm>
                <a:custGeom>
                  <a:avLst/>
                  <a:gdLst>
                    <a:gd name="connsiteX0" fmla="*/ 23054 w 44999"/>
                    <a:gd name="connsiteY0" fmla="*/ 39635 h 74273"/>
                    <a:gd name="connsiteX1" fmla="*/ 35335 w 44999"/>
                    <a:gd name="connsiteY1" fmla="*/ 0 h 74273"/>
                    <a:gd name="connsiteX2" fmla="*/ 45000 w 44999"/>
                    <a:gd name="connsiteY2" fmla="*/ 0 h 74273"/>
                    <a:gd name="connsiteX3" fmla="*/ 23793 w 44999"/>
                    <a:gd name="connsiteY3" fmla="*/ 61041 h 74273"/>
                    <a:gd name="connsiteX4" fmla="*/ 21884 w 44999"/>
                    <a:gd name="connsiteY4" fmla="*/ 65298 h 74273"/>
                    <a:gd name="connsiteX5" fmla="*/ 18837 w 44999"/>
                    <a:gd name="connsiteY5" fmla="*/ 69585 h 74273"/>
                    <a:gd name="connsiteX6" fmla="*/ 14313 w 44999"/>
                    <a:gd name="connsiteY6" fmla="*/ 72916 h 74273"/>
                    <a:gd name="connsiteX7" fmla="*/ 8126 w 44999"/>
                    <a:gd name="connsiteY7" fmla="*/ 74273 h 74273"/>
                    <a:gd name="connsiteX8" fmla="*/ 6864 w 44999"/>
                    <a:gd name="connsiteY8" fmla="*/ 74181 h 74273"/>
                    <a:gd name="connsiteX9" fmla="*/ 5386 w 44999"/>
                    <a:gd name="connsiteY9" fmla="*/ 73965 h 74273"/>
                    <a:gd name="connsiteX10" fmla="*/ 4032 w 44999"/>
                    <a:gd name="connsiteY10" fmla="*/ 73718 h 74273"/>
                    <a:gd name="connsiteX11" fmla="*/ 3047 w 44999"/>
                    <a:gd name="connsiteY11" fmla="*/ 73502 h 74273"/>
                    <a:gd name="connsiteX12" fmla="*/ 3047 w 44999"/>
                    <a:gd name="connsiteY12" fmla="*/ 66161 h 74273"/>
                    <a:gd name="connsiteX13" fmla="*/ 3570 w 44999"/>
                    <a:gd name="connsiteY13" fmla="*/ 66223 h 74273"/>
                    <a:gd name="connsiteX14" fmla="*/ 4278 w 44999"/>
                    <a:gd name="connsiteY14" fmla="*/ 66285 h 74273"/>
                    <a:gd name="connsiteX15" fmla="*/ 4955 w 44999"/>
                    <a:gd name="connsiteY15" fmla="*/ 66346 h 74273"/>
                    <a:gd name="connsiteX16" fmla="*/ 5479 w 44999"/>
                    <a:gd name="connsiteY16" fmla="*/ 66346 h 74273"/>
                    <a:gd name="connsiteX17" fmla="*/ 9511 w 44999"/>
                    <a:gd name="connsiteY17" fmla="*/ 65914 h 74273"/>
                    <a:gd name="connsiteX18" fmla="*/ 12620 w 44999"/>
                    <a:gd name="connsiteY18" fmla="*/ 64465 h 74273"/>
                    <a:gd name="connsiteX19" fmla="*/ 14990 w 44999"/>
                    <a:gd name="connsiteY19" fmla="*/ 61812 h 74273"/>
                    <a:gd name="connsiteX20" fmla="*/ 16806 w 44999"/>
                    <a:gd name="connsiteY20" fmla="*/ 57710 h 74273"/>
                    <a:gd name="connsiteX21" fmla="*/ 18806 w 44999"/>
                    <a:gd name="connsiteY21" fmla="*/ 52343 h 74273"/>
                    <a:gd name="connsiteX22" fmla="*/ 0 w 44999"/>
                    <a:gd name="connsiteY22" fmla="*/ 62 h 74273"/>
                    <a:gd name="connsiteX23" fmla="*/ 9849 w 44999"/>
                    <a:gd name="connsiteY23" fmla="*/ 62 h 74273"/>
                    <a:gd name="connsiteX24" fmla="*/ 23023 w 44999"/>
                    <a:gd name="connsiteY24" fmla="*/ 39697 h 74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4999" h="74273">
                      <a:moveTo>
                        <a:pt x="23054" y="39635"/>
                      </a:moveTo>
                      <a:lnTo>
                        <a:pt x="35335" y="0"/>
                      </a:lnTo>
                      <a:lnTo>
                        <a:pt x="45000" y="0"/>
                      </a:lnTo>
                      <a:lnTo>
                        <a:pt x="23793" y="61041"/>
                      </a:lnTo>
                      <a:cubicBezTo>
                        <a:pt x="23300" y="62336"/>
                        <a:pt x="22685" y="63755"/>
                        <a:pt x="21884" y="65298"/>
                      </a:cubicBezTo>
                      <a:cubicBezTo>
                        <a:pt x="21115" y="66840"/>
                        <a:pt x="20099" y="68259"/>
                        <a:pt x="18837" y="69585"/>
                      </a:cubicBezTo>
                      <a:cubicBezTo>
                        <a:pt x="17575" y="70911"/>
                        <a:pt x="16067" y="72022"/>
                        <a:pt x="14313" y="72916"/>
                      </a:cubicBezTo>
                      <a:cubicBezTo>
                        <a:pt x="12558" y="73811"/>
                        <a:pt x="10496" y="74273"/>
                        <a:pt x="8126" y="74273"/>
                      </a:cubicBezTo>
                      <a:cubicBezTo>
                        <a:pt x="7756" y="74273"/>
                        <a:pt x="7356" y="74242"/>
                        <a:pt x="6864" y="74181"/>
                      </a:cubicBezTo>
                      <a:cubicBezTo>
                        <a:pt x="6371" y="74119"/>
                        <a:pt x="5879" y="74027"/>
                        <a:pt x="5386" y="73965"/>
                      </a:cubicBezTo>
                      <a:cubicBezTo>
                        <a:pt x="4894" y="73903"/>
                        <a:pt x="4432" y="73811"/>
                        <a:pt x="4032" y="73718"/>
                      </a:cubicBezTo>
                      <a:cubicBezTo>
                        <a:pt x="3632" y="73626"/>
                        <a:pt x="3293" y="73564"/>
                        <a:pt x="3047" y="73502"/>
                      </a:cubicBezTo>
                      <a:lnTo>
                        <a:pt x="3047" y="66161"/>
                      </a:lnTo>
                      <a:cubicBezTo>
                        <a:pt x="3047" y="66161"/>
                        <a:pt x="3355" y="66223"/>
                        <a:pt x="3570" y="66223"/>
                      </a:cubicBezTo>
                      <a:cubicBezTo>
                        <a:pt x="3786" y="66223"/>
                        <a:pt x="4032" y="66254"/>
                        <a:pt x="4278" y="66285"/>
                      </a:cubicBezTo>
                      <a:cubicBezTo>
                        <a:pt x="4525" y="66315"/>
                        <a:pt x="4740" y="66315"/>
                        <a:pt x="4955" y="66346"/>
                      </a:cubicBezTo>
                      <a:cubicBezTo>
                        <a:pt x="5171" y="66377"/>
                        <a:pt x="5325" y="66346"/>
                        <a:pt x="5479" y="66346"/>
                      </a:cubicBezTo>
                      <a:cubicBezTo>
                        <a:pt x="7018" y="66346"/>
                        <a:pt x="8341" y="66192"/>
                        <a:pt x="9511" y="65914"/>
                      </a:cubicBezTo>
                      <a:cubicBezTo>
                        <a:pt x="10681" y="65637"/>
                        <a:pt x="11727" y="65143"/>
                        <a:pt x="12620" y="64465"/>
                      </a:cubicBezTo>
                      <a:cubicBezTo>
                        <a:pt x="13512" y="63786"/>
                        <a:pt x="14313" y="62923"/>
                        <a:pt x="14990" y="61812"/>
                      </a:cubicBezTo>
                      <a:cubicBezTo>
                        <a:pt x="15667" y="60702"/>
                        <a:pt x="16282" y="59345"/>
                        <a:pt x="16806" y="57710"/>
                      </a:cubicBezTo>
                      <a:lnTo>
                        <a:pt x="18806" y="52343"/>
                      </a:lnTo>
                      <a:lnTo>
                        <a:pt x="0" y="62"/>
                      </a:lnTo>
                      <a:lnTo>
                        <a:pt x="9849" y="62"/>
                      </a:lnTo>
                      <a:lnTo>
                        <a:pt x="23023" y="39697"/>
                      </a:lnTo>
                      <a:close/>
                    </a:path>
                  </a:pathLst>
                </a:custGeom>
                <a:grpFill/>
                <a:ln w="3075" cap="flat">
                  <a:noFill/>
                  <a:prstDash val="solid"/>
                  <a:miter/>
                </a:ln>
              </p:spPr>
              <p:txBody>
                <a:bodyPr rtlCol="0" anchor="ctr"/>
                <a:lstStyle/>
                <a:p>
                  <a:endParaRPr lang="en-IS">
                    <a:solidFill>
                      <a:schemeClr val="bg1"/>
                    </a:solidFill>
                  </a:endParaRPr>
                </a:p>
              </p:txBody>
            </p:sp>
          </p:grpSp>
          <p:grpSp>
            <p:nvGrpSpPr>
              <p:cNvPr id="10" name="Graphic 1">
                <a:extLst>
                  <a:ext uri="{FF2B5EF4-FFF2-40B4-BE49-F238E27FC236}">
                    <a16:creationId xmlns:a16="http://schemas.microsoft.com/office/drawing/2014/main" id="{54F1E7AA-4095-CECD-CA04-14D4F22F4988}"/>
                  </a:ext>
                </a:extLst>
              </p:cNvPr>
              <p:cNvGrpSpPr/>
              <p:nvPr/>
            </p:nvGrpSpPr>
            <p:grpSpPr>
              <a:xfrm>
                <a:off x="11115341" y="598174"/>
                <a:ext cx="267660" cy="111995"/>
                <a:chOff x="11115341" y="598174"/>
                <a:chExt cx="267660" cy="111995"/>
              </a:xfrm>
              <a:grpFill/>
            </p:grpSpPr>
            <p:grpSp>
              <p:nvGrpSpPr>
                <p:cNvPr id="11" name="Graphic 1">
                  <a:extLst>
                    <a:ext uri="{FF2B5EF4-FFF2-40B4-BE49-F238E27FC236}">
                      <a16:creationId xmlns:a16="http://schemas.microsoft.com/office/drawing/2014/main" id="{525EA327-04D8-98EC-9334-54B1EFD9E067}"/>
                    </a:ext>
                  </a:extLst>
                </p:cNvPr>
                <p:cNvGrpSpPr/>
                <p:nvPr/>
              </p:nvGrpSpPr>
              <p:grpSpPr>
                <a:xfrm>
                  <a:off x="11115341" y="598174"/>
                  <a:ext cx="267660" cy="111995"/>
                  <a:chOff x="11115341" y="598174"/>
                  <a:chExt cx="267660" cy="111995"/>
                </a:xfrm>
                <a:grpFill/>
              </p:grpSpPr>
              <p:sp>
                <p:nvSpPr>
                  <p:cNvPr id="13" name="Freeform 12">
                    <a:extLst>
                      <a:ext uri="{FF2B5EF4-FFF2-40B4-BE49-F238E27FC236}">
                        <a16:creationId xmlns:a16="http://schemas.microsoft.com/office/drawing/2014/main" id="{D354A361-C8D6-E429-7F3E-967309691577}"/>
                      </a:ext>
                    </a:extLst>
                  </p:cNvPr>
                  <p:cNvSpPr/>
                  <p:nvPr/>
                </p:nvSpPr>
                <p:spPr>
                  <a:xfrm>
                    <a:off x="11115341" y="619457"/>
                    <a:ext cx="48508" cy="62182"/>
                  </a:xfrm>
                  <a:custGeom>
                    <a:avLst/>
                    <a:gdLst>
                      <a:gd name="connsiteX0" fmla="*/ 35674 w 48508"/>
                      <a:gd name="connsiteY0" fmla="*/ 43336 h 62182"/>
                      <a:gd name="connsiteX1" fmla="*/ 30472 w 48508"/>
                      <a:gd name="connsiteY1" fmla="*/ 47932 h 62182"/>
                      <a:gd name="connsiteX2" fmla="*/ 22685 w 48508"/>
                      <a:gd name="connsiteY2" fmla="*/ 50122 h 62182"/>
                      <a:gd name="connsiteX3" fmla="*/ 14990 w 48508"/>
                      <a:gd name="connsiteY3" fmla="*/ 47716 h 62182"/>
                      <a:gd name="connsiteX4" fmla="*/ 12527 w 48508"/>
                      <a:gd name="connsiteY4" fmla="*/ 41424 h 62182"/>
                      <a:gd name="connsiteX5" fmla="*/ 15328 w 48508"/>
                      <a:gd name="connsiteY5" fmla="*/ 35872 h 62182"/>
                      <a:gd name="connsiteX6" fmla="*/ 23454 w 48508"/>
                      <a:gd name="connsiteY6" fmla="*/ 33713 h 62182"/>
                      <a:gd name="connsiteX7" fmla="*/ 30995 w 48508"/>
                      <a:gd name="connsiteY7" fmla="*/ 34361 h 62182"/>
                      <a:gd name="connsiteX8" fmla="*/ 35704 w 48508"/>
                      <a:gd name="connsiteY8" fmla="*/ 35903 h 62182"/>
                      <a:gd name="connsiteX9" fmla="*/ 35704 w 48508"/>
                      <a:gd name="connsiteY9" fmla="*/ 43306 h 62182"/>
                      <a:gd name="connsiteX10" fmla="*/ 42230 w 48508"/>
                      <a:gd name="connsiteY10" fmla="*/ 4997 h 62182"/>
                      <a:gd name="connsiteX11" fmla="*/ 26070 w 48508"/>
                      <a:gd name="connsiteY11" fmla="*/ 0 h 62182"/>
                      <a:gd name="connsiteX12" fmla="*/ 14990 w 48508"/>
                      <a:gd name="connsiteY12" fmla="*/ 1357 h 62182"/>
                      <a:gd name="connsiteX13" fmla="*/ 5910 w 48508"/>
                      <a:gd name="connsiteY13" fmla="*/ 5305 h 62182"/>
                      <a:gd name="connsiteX14" fmla="*/ 5571 w 48508"/>
                      <a:gd name="connsiteY14" fmla="*/ 6508 h 62182"/>
                      <a:gd name="connsiteX15" fmla="*/ 9942 w 48508"/>
                      <a:gd name="connsiteY15" fmla="*/ 15114 h 62182"/>
                      <a:gd name="connsiteX16" fmla="*/ 10496 w 48508"/>
                      <a:gd name="connsiteY16" fmla="*/ 15576 h 62182"/>
                      <a:gd name="connsiteX17" fmla="*/ 10773 w 48508"/>
                      <a:gd name="connsiteY17" fmla="*/ 15607 h 62182"/>
                      <a:gd name="connsiteX18" fmla="*/ 11204 w 48508"/>
                      <a:gd name="connsiteY18" fmla="*/ 15484 h 62182"/>
                      <a:gd name="connsiteX19" fmla="*/ 17945 w 48508"/>
                      <a:gd name="connsiteY19" fmla="*/ 12800 h 62182"/>
                      <a:gd name="connsiteX20" fmla="*/ 25763 w 48508"/>
                      <a:gd name="connsiteY20" fmla="*/ 11937 h 62182"/>
                      <a:gd name="connsiteX21" fmla="*/ 33211 w 48508"/>
                      <a:gd name="connsiteY21" fmla="*/ 14250 h 62182"/>
                      <a:gd name="connsiteX22" fmla="*/ 35704 w 48508"/>
                      <a:gd name="connsiteY22" fmla="*/ 20851 h 62182"/>
                      <a:gd name="connsiteX23" fmla="*/ 35704 w 48508"/>
                      <a:gd name="connsiteY23" fmla="*/ 23812 h 62182"/>
                      <a:gd name="connsiteX24" fmla="*/ 23793 w 48508"/>
                      <a:gd name="connsiteY24" fmla="*/ 22054 h 62182"/>
                      <a:gd name="connsiteX25" fmla="*/ 14466 w 48508"/>
                      <a:gd name="connsiteY25" fmla="*/ 23195 h 62182"/>
                      <a:gd name="connsiteX26" fmla="*/ 6925 w 48508"/>
                      <a:gd name="connsiteY26" fmla="*/ 26773 h 62182"/>
                      <a:gd name="connsiteX27" fmla="*/ 1847 w 48508"/>
                      <a:gd name="connsiteY27" fmla="*/ 32942 h 62182"/>
                      <a:gd name="connsiteX28" fmla="*/ 0 w 48508"/>
                      <a:gd name="connsiteY28" fmla="*/ 41732 h 62182"/>
                      <a:gd name="connsiteX29" fmla="*/ 1908 w 48508"/>
                      <a:gd name="connsiteY29" fmla="*/ 51171 h 62182"/>
                      <a:gd name="connsiteX30" fmla="*/ 6802 w 48508"/>
                      <a:gd name="connsiteY30" fmla="*/ 57556 h 62182"/>
                      <a:gd name="connsiteX31" fmla="*/ 13512 w 48508"/>
                      <a:gd name="connsiteY31" fmla="*/ 61103 h 62182"/>
                      <a:gd name="connsiteX32" fmla="*/ 20838 w 48508"/>
                      <a:gd name="connsiteY32" fmla="*/ 62182 h 62182"/>
                      <a:gd name="connsiteX33" fmla="*/ 29979 w 48508"/>
                      <a:gd name="connsiteY33" fmla="*/ 60116 h 62182"/>
                      <a:gd name="connsiteX34" fmla="*/ 35674 w 48508"/>
                      <a:gd name="connsiteY34" fmla="*/ 56414 h 62182"/>
                      <a:gd name="connsiteX35" fmla="*/ 35674 w 48508"/>
                      <a:gd name="connsiteY35" fmla="*/ 60085 h 62182"/>
                      <a:gd name="connsiteX36" fmla="*/ 36566 w 48508"/>
                      <a:gd name="connsiteY36" fmla="*/ 61010 h 62182"/>
                      <a:gd name="connsiteX37" fmla="*/ 47616 w 48508"/>
                      <a:gd name="connsiteY37" fmla="*/ 61010 h 62182"/>
                      <a:gd name="connsiteX38" fmla="*/ 48509 w 48508"/>
                      <a:gd name="connsiteY38" fmla="*/ 60085 h 62182"/>
                      <a:gd name="connsiteX39" fmla="*/ 48509 w 48508"/>
                      <a:gd name="connsiteY39" fmla="*/ 20326 h 62182"/>
                      <a:gd name="connsiteX40" fmla="*/ 42199 w 48508"/>
                      <a:gd name="connsiteY40" fmla="*/ 4997 h 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48508" h="62182">
                        <a:moveTo>
                          <a:pt x="35674" y="43336"/>
                        </a:moveTo>
                        <a:cubicBezTo>
                          <a:pt x="34443" y="44971"/>
                          <a:pt x="32688" y="46544"/>
                          <a:pt x="30472" y="47932"/>
                        </a:cubicBezTo>
                        <a:cubicBezTo>
                          <a:pt x="28194" y="49382"/>
                          <a:pt x="25578" y="50122"/>
                          <a:pt x="22685" y="50122"/>
                        </a:cubicBezTo>
                        <a:cubicBezTo>
                          <a:pt x="19207" y="50122"/>
                          <a:pt x="16621" y="49320"/>
                          <a:pt x="14990" y="47716"/>
                        </a:cubicBezTo>
                        <a:cubicBezTo>
                          <a:pt x="13328" y="46112"/>
                          <a:pt x="12527" y="44046"/>
                          <a:pt x="12527" y="41424"/>
                        </a:cubicBezTo>
                        <a:cubicBezTo>
                          <a:pt x="12527" y="39049"/>
                          <a:pt x="13451" y="37260"/>
                          <a:pt x="15328" y="35872"/>
                        </a:cubicBezTo>
                        <a:cubicBezTo>
                          <a:pt x="17267" y="34453"/>
                          <a:pt x="20007" y="33713"/>
                          <a:pt x="23454" y="33713"/>
                        </a:cubicBezTo>
                        <a:cubicBezTo>
                          <a:pt x="26440" y="33713"/>
                          <a:pt x="28964" y="33929"/>
                          <a:pt x="30995" y="34361"/>
                        </a:cubicBezTo>
                        <a:cubicBezTo>
                          <a:pt x="32780" y="34731"/>
                          <a:pt x="34350" y="35255"/>
                          <a:pt x="35704" y="35903"/>
                        </a:cubicBezTo>
                        <a:lnTo>
                          <a:pt x="35704" y="43306"/>
                        </a:lnTo>
                        <a:close/>
                        <a:moveTo>
                          <a:pt x="42230" y="4997"/>
                        </a:moveTo>
                        <a:cubicBezTo>
                          <a:pt x="38105" y="1666"/>
                          <a:pt x="32657" y="0"/>
                          <a:pt x="26070" y="0"/>
                        </a:cubicBezTo>
                        <a:cubicBezTo>
                          <a:pt x="21915" y="0"/>
                          <a:pt x="18191" y="463"/>
                          <a:pt x="14990" y="1357"/>
                        </a:cubicBezTo>
                        <a:cubicBezTo>
                          <a:pt x="11789" y="2252"/>
                          <a:pt x="8741" y="3578"/>
                          <a:pt x="5910" y="5305"/>
                        </a:cubicBezTo>
                        <a:cubicBezTo>
                          <a:pt x="5510" y="5552"/>
                          <a:pt x="5356" y="6076"/>
                          <a:pt x="5571" y="6508"/>
                        </a:cubicBezTo>
                        <a:lnTo>
                          <a:pt x="9942" y="15114"/>
                        </a:lnTo>
                        <a:cubicBezTo>
                          <a:pt x="10065" y="15330"/>
                          <a:pt x="10250" y="15484"/>
                          <a:pt x="10496" y="15576"/>
                        </a:cubicBezTo>
                        <a:cubicBezTo>
                          <a:pt x="10588" y="15576"/>
                          <a:pt x="10681" y="15607"/>
                          <a:pt x="10773" y="15607"/>
                        </a:cubicBezTo>
                        <a:cubicBezTo>
                          <a:pt x="10927" y="15607"/>
                          <a:pt x="11081" y="15576"/>
                          <a:pt x="11204" y="15484"/>
                        </a:cubicBezTo>
                        <a:cubicBezTo>
                          <a:pt x="13389" y="14281"/>
                          <a:pt x="15636" y="13387"/>
                          <a:pt x="17945" y="12800"/>
                        </a:cubicBezTo>
                        <a:cubicBezTo>
                          <a:pt x="20222" y="12245"/>
                          <a:pt x="22869" y="11937"/>
                          <a:pt x="25763" y="11937"/>
                        </a:cubicBezTo>
                        <a:cubicBezTo>
                          <a:pt x="29025" y="11937"/>
                          <a:pt x="31518" y="12708"/>
                          <a:pt x="33211" y="14250"/>
                        </a:cubicBezTo>
                        <a:cubicBezTo>
                          <a:pt x="34873" y="15761"/>
                          <a:pt x="35704" y="17951"/>
                          <a:pt x="35704" y="20851"/>
                        </a:cubicBezTo>
                        <a:lnTo>
                          <a:pt x="35704" y="23812"/>
                        </a:lnTo>
                        <a:cubicBezTo>
                          <a:pt x="32503" y="22640"/>
                          <a:pt x="28502" y="22054"/>
                          <a:pt x="23793" y="22054"/>
                        </a:cubicBezTo>
                        <a:cubicBezTo>
                          <a:pt x="20438" y="22054"/>
                          <a:pt x="17329" y="22424"/>
                          <a:pt x="14466" y="23195"/>
                        </a:cubicBezTo>
                        <a:cubicBezTo>
                          <a:pt x="11604" y="23966"/>
                          <a:pt x="9049" y="25169"/>
                          <a:pt x="6925" y="26773"/>
                        </a:cubicBezTo>
                        <a:cubicBezTo>
                          <a:pt x="4771" y="28408"/>
                          <a:pt x="3078" y="30474"/>
                          <a:pt x="1847" y="32942"/>
                        </a:cubicBezTo>
                        <a:cubicBezTo>
                          <a:pt x="616" y="35409"/>
                          <a:pt x="0" y="38370"/>
                          <a:pt x="0" y="41732"/>
                        </a:cubicBezTo>
                        <a:cubicBezTo>
                          <a:pt x="0" y="45372"/>
                          <a:pt x="646" y="48580"/>
                          <a:pt x="1908" y="51171"/>
                        </a:cubicBezTo>
                        <a:cubicBezTo>
                          <a:pt x="3170" y="53793"/>
                          <a:pt x="4832" y="55921"/>
                          <a:pt x="6802" y="57556"/>
                        </a:cubicBezTo>
                        <a:cubicBezTo>
                          <a:pt x="8803" y="59160"/>
                          <a:pt x="11050" y="60362"/>
                          <a:pt x="13512" y="61103"/>
                        </a:cubicBezTo>
                        <a:cubicBezTo>
                          <a:pt x="15944" y="61812"/>
                          <a:pt x="18406" y="62182"/>
                          <a:pt x="20838" y="62182"/>
                        </a:cubicBezTo>
                        <a:cubicBezTo>
                          <a:pt x="24101" y="62182"/>
                          <a:pt x="27178" y="61473"/>
                          <a:pt x="29979" y="60116"/>
                        </a:cubicBezTo>
                        <a:cubicBezTo>
                          <a:pt x="32072" y="59098"/>
                          <a:pt x="34012" y="57833"/>
                          <a:pt x="35674" y="56414"/>
                        </a:cubicBezTo>
                        <a:lnTo>
                          <a:pt x="35674" y="60085"/>
                        </a:lnTo>
                        <a:cubicBezTo>
                          <a:pt x="35674" y="60578"/>
                          <a:pt x="36074" y="61010"/>
                          <a:pt x="36566" y="61010"/>
                        </a:cubicBezTo>
                        <a:lnTo>
                          <a:pt x="47616" y="61010"/>
                        </a:lnTo>
                        <a:cubicBezTo>
                          <a:pt x="48109" y="61010"/>
                          <a:pt x="48509" y="60609"/>
                          <a:pt x="48509" y="60085"/>
                        </a:cubicBezTo>
                        <a:lnTo>
                          <a:pt x="48509" y="20326"/>
                        </a:lnTo>
                        <a:cubicBezTo>
                          <a:pt x="48509" y="13510"/>
                          <a:pt x="46385" y="8359"/>
                          <a:pt x="42199" y="4997"/>
                        </a:cubicBezTo>
                      </a:path>
                    </a:pathLst>
                  </a:custGeom>
                  <a:grpFill/>
                  <a:ln w="3075" cap="flat">
                    <a:noFill/>
                    <a:prstDash val="solid"/>
                    <a:miter/>
                  </a:ln>
                </p:spPr>
                <p:txBody>
                  <a:bodyPr rtlCol="0" anchor="ctr"/>
                  <a:lstStyle/>
                  <a:p>
                    <a:endParaRPr lang="en-IS">
                      <a:solidFill>
                        <a:schemeClr val="bg1"/>
                      </a:solidFill>
                    </a:endParaRPr>
                  </a:p>
                </p:txBody>
              </p:sp>
              <p:sp>
                <p:nvSpPr>
                  <p:cNvPr id="14" name="Freeform 13">
                    <a:extLst>
                      <a:ext uri="{FF2B5EF4-FFF2-40B4-BE49-F238E27FC236}">
                        <a16:creationId xmlns:a16="http://schemas.microsoft.com/office/drawing/2014/main" id="{55521698-86E4-D9A3-89D9-04C938B9F953}"/>
                      </a:ext>
                    </a:extLst>
                  </p:cNvPr>
                  <p:cNvSpPr/>
                  <p:nvPr/>
                </p:nvSpPr>
                <p:spPr>
                  <a:xfrm>
                    <a:off x="11177762" y="619457"/>
                    <a:ext cx="50078" cy="90713"/>
                  </a:xfrm>
                  <a:custGeom>
                    <a:avLst/>
                    <a:gdLst>
                      <a:gd name="connsiteX0" fmla="*/ 33858 w 50078"/>
                      <a:gd name="connsiteY0" fmla="*/ 45650 h 90713"/>
                      <a:gd name="connsiteX1" fmla="*/ 25332 w 50078"/>
                      <a:gd name="connsiteY1" fmla="*/ 49814 h 90713"/>
                      <a:gd name="connsiteX2" fmla="*/ 21515 w 50078"/>
                      <a:gd name="connsiteY2" fmla="*/ 49166 h 90713"/>
                      <a:gd name="connsiteX3" fmla="*/ 17975 w 50078"/>
                      <a:gd name="connsiteY3" fmla="*/ 47439 h 90713"/>
                      <a:gd name="connsiteX4" fmla="*/ 14959 w 50078"/>
                      <a:gd name="connsiteY4" fmla="*/ 45125 h 90713"/>
                      <a:gd name="connsiteX5" fmla="*/ 12866 w 50078"/>
                      <a:gd name="connsiteY5" fmla="*/ 42843 h 90713"/>
                      <a:gd name="connsiteX6" fmla="*/ 12866 w 50078"/>
                      <a:gd name="connsiteY6" fmla="*/ 19216 h 90713"/>
                      <a:gd name="connsiteX7" fmla="*/ 18006 w 50078"/>
                      <a:gd name="connsiteY7" fmla="*/ 14559 h 90713"/>
                      <a:gd name="connsiteX8" fmla="*/ 24932 w 50078"/>
                      <a:gd name="connsiteY8" fmla="*/ 12461 h 90713"/>
                      <a:gd name="connsiteX9" fmla="*/ 33704 w 50078"/>
                      <a:gd name="connsiteY9" fmla="*/ 16995 h 90713"/>
                      <a:gd name="connsiteX10" fmla="*/ 36874 w 50078"/>
                      <a:gd name="connsiteY10" fmla="*/ 32387 h 90713"/>
                      <a:gd name="connsiteX11" fmla="*/ 33888 w 50078"/>
                      <a:gd name="connsiteY11" fmla="*/ 45650 h 90713"/>
                      <a:gd name="connsiteX12" fmla="*/ 43492 w 50078"/>
                      <a:gd name="connsiteY12" fmla="*/ 7649 h 90713"/>
                      <a:gd name="connsiteX13" fmla="*/ 36074 w 50078"/>
                      <a:gd name="connsiteY13" fmla="*/ 1851 h 90713"/>
                      <a:gd name="connsiteX14" fmla="*/ 27055 w 50078"/>
                      <a:gd name="connsiteY14" fmla="*/ 0 h 90713"/>
                      <a:gd name="connsiteX15" fmla="*/ 18406 w 50078"/>
                      <a:gd name="connsiteY15" fmla="*/ 2067 h 90713"/>
                      <a:gd name="connsiteX16" fmla="*/ 12958 w 50078"/>
                      <a:gd name="connsiteY16" fmla="*/ 5737 h 90713"/>
                      <a:gd name="connsiteX17" fmla="*/ 12958 w 50078"/>
                      <a:gd name="connsiteY17" fmla="*/ 2128 h 90713"/>
                      <a:gd name="connsiteX18" fmla="*/ 12066 w 50078"/>
                      <a:gd name="connsiteY18" fmla="*/ 1203 h 90713"/>
                      <a:gd name="connsiteX19" fmla="*/ 893 w 50078"/>
                      <a:gd name="connsiteY19" fmla="*/ 1203 h 90713"/>
                      <a:gd name="connsiteX20" fmla="*/ 0 w 50078"/>
                      <a:gd name="connsiteY20" fmla="*/ 2128 h 90713"/>
                      <a:gd name="connsiteX21" fmla="*/ 0 w 50078"/>
                      <a:gd name="connsiteY21" fmla="*/ 89819 h 90713"/>
                      <a:gd name="connsiteX22" fmla="*/ 431 w 50078"/>
                      <a:gd name="connsiteY22" fmla="*/ 90590 h 90713"/>
                      <a:gd name="connsiteX23" fmla="*/ 893 w 50078"/>
                      <a:gd name="connsiteY23" fmla="*/ 90713 h 90713"/>
                      <a:gd name="connsiteX24" fmla="*/ 1324 w 50078"/>
                      <a:gd name="connsiteY24" fmla="*/ 90621 h 90713"/>
                      <a:gd name="connsiteX25" fmla="*/ 12497 w 50078"/>
                      <a:gd name="connsiteY25" fmla="*/ 84760 h 90713"/>
                      <a:gd name="connsiteX26" fmla="*/ 12989 w 50078"/>
                      <a:gd name="connsiteY26" fmla="*/ 83958 h 90713"/>
                      <a:gd name="connsiteX27" fmla="*/ 12989 w 50078"/>
                      <a:gd name="connsiteY27" fmla="*/ 56785 h 90713"/>
                      <a:gd name="connsiteX28" fmla="*/ 17914 w 50078"/>
                      <a:gd name="connsiteY28" fmla="*/ 60116 h 90713"/>
                      <a:gd name="connsiteX29" fmla="*/ 26532 w 50078"/>
                      <a:gd name="connsiteY29" fmla="*/ 62213 h 90713"/>
                      <a:gd name="connsiteX30" fmla="*/ 35489 w 50078"/>
                      <a:gd name="connsiteY30" fmla="*/ 60362 h 90713"/>
                      <a:gd name="connsiteX31" fmla="*/ 43030 w 50078"/>
                      <a:gd name="connsiteY31" fmla="*/ 54718 h 90713"/>
                      <a:gd name="connsiteX32" fmla="*/ 48170 w 50078"/>
                      <a:gd name="connsiteY32" fmla="*/ 45310 h 90713"/>
                      <a:gd name="connsiteX33" fmla="*/ 50079 w 50078"/>
                      <a:gd name="connsiteY33" fmla="*/ 32047 h 90713"/>
                      <a:gd name="connsiteX34" fmla="*/ 48355 w 50078"/>
                      <a:gd name="connsiteY34" fmla="*/ 17612 h 90713"/>
                      <a:gd name="connsiteX35" fmla="*/ 43492 w 50078"/>
                      <a:gd name="connsiteY35" fmla="*/ 7619 h 9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0078" h="90713">
                        <a:moveTo>
                          <a:pt x="33858" y="45650"/>
                        </a:moveTo>
                        <a:cubicBezTo>
                          <a:pt x="31919" y="48457"/>
                          <a:pt x="29118" y="49814"/>
                          <a:pt x="25332" y="49814"/>
                        </a:cubicBezTo>
                        <a:cubicBezTo>
                          <a:pt x="23977" y="49814"/>
                          <a:pt x="22685" y="49598"/>
                          <a:pt x="21515" y="49166"/>
                        </a:cubicBezTo>
                        <a:cubicBezTo>
                          <a:pt x="20284" y="48703"/>
                          <a:pt x="19083" y="48117"/>
                          <a:pt x="17975" y="47439"/>
                        </a:cubicBezTo>
                        <a:cubicBezTo>
                          <a:pt x="16867" y="46729"/>
                          <a:pt x="15852" y="45958"/>
                          <a:pt x="14959" y="45125"/>
                        </a:cubicBezTo>
                        <a:cubicBezTo>
                          <a:pt x="14128" y="44354"/>
                          <a:pt x="13420" y="43614"/>
                          <a:pt x="12866" y="42843"/>
                        </a:cubicBezTo>
                        <a:lnTo>
                          <a:pt x="12866" y="19216"/>
                        </a:lnTo>
                        <a:cubicBezTo>
                          <a:pt x="14220" y="17489"/>
                          <a:pt x="15975" y="15916"/>
                          <a:pt x="18006" y="14559"/>
                        </a:cubicBezTo>
                        <a:cubicBezTo>
                          <a:pt x="20099" y="13171"/>
                          <a:pt x="22408" y="12461"/>
                          <a:pt x="24932" y="12461"/>
                        </a:cubicBezTo>
                        <a:cubicBezTo>
                          <a:pt x="28779" y="12461"/>
                          <a:pt x="31672" y="13942"/>
                          <a:pt x="33704" y="16995"/>
                        </a:cubicBezTo>
                        <a:cubicBezTo>
                          <a:pt x="35797" y="20111"/>
                          <a:pt x="36874" y="25292"/>
                          <a:pt x="36874" y="32387"/>
                        </a:cubicBezTo>
                        <a:cubicBezTo>
                          <a:pt x="36874" y="38309"/>
                          <a:pt x="35858" y="42781"/>
                          <a:pt x="33888" y="45650"/>
                        </a:cubicBezTo>
                        <a:moveTo>
                          <a:pt x="43492" y="7649"/>
                        </a:moveTo>
                        <a:cubicBezTo>
                          <a:pt x="41399" y="5058"/>
                          <a:pt x="38906" y="3084"/>
                          <a:pt x="36074" y="1851"/>
                        </a:cubicBezTo>
                        <a:cubicBezTo>
                          <a:pt x="33273" y="617"/>
                          <a:pt x="30226" y="0"/>
                          <a:pt x="27055" y="0"/>
                        </a:cubicBezTo>
                        <a:cubicBezTo>
                          <a:pt x="23885" y="0"/>
                          <a:pt x="20961" y="679"/>
                          <a:pt x="18406" y="2067"/>
                        </a:cubicBezTo>
                        <a:cubicBezTo>
                          <a:pt x="16498" y="3084"/>
                          <a:pt x="14682" y="4318"/>
                          <a:pt x="12958" y="5737"/>
                        </a:cubicBezTo>
                        <a:lnTo>
                          <a:pt x="12958" y="2128"/>
                        </a:lnTo>
                        <a:cubicBezTo>
                          <a:pt x="12958" y="1635"/>
                          <a:pt x="12558" y="1203"/>
                          <a:pt x="12066" y="1203"/>
                        </a:cubicBezTo>
                        <a:lnTo>
                          <a:pt x="893" y="1203"/>
                        </a:lnTo>
                        <a:cubicBezTo>
                          <a:pt x="400" y="1203"/>
                          <a:pt x="0" y="1604"/>
                          <a:pt x="0" y="2128"/>
                        </a:cubicBezTo>
                        <a:lnTo>
                          <a:pt x="0" y="89819"/>
                        </a:lnTo>
                        <a:cubicBezTo>
                          <a:pt x="0" y="90127"/>
                          <a:pt x="154" y="90436"/>
                          <a:pt x="431" y="90590"/>
                        </a:cubicBezTo>
                        <a:cubicBezTo>
                          <a:pt x="585" y="90683"/>
                          <a:pt x="739" y="90713"/>
                          <a:pt x="893" y="90713"/>
                        </a:cubicBezTo>
                        <a:cubicBezTo>
                          <a:pt x="1046" y="90713"/>
                          <a:pt x="1170" y="90683"/>
                          <a:pt x="1324" y="90621"/>
                        </a:cubicBezTo>
                        <a:lnTo>
                          <a:pt x="12497" y="84760"/>
                        </a:lnTo>
                        <a:cubicBezTo>
                          <a:pt x="12804" y="84606"/>
                          <a:pt x="12989" y="84298"/>
                          <a:pt x="12989" y="83958"/>
                        </a:cubicBezTo>
                        <a:lnTo>
                          <a:pt x="12989" y="56785"/>
                        </a:lnTo>
                        <a:cubicBezTo>
                          <a:pt x="14374" y="58018"/>
                          <a:pt x="16036" y="59129"/>
                          <a:pt x="17914" y="60116"/>
                        </a:cubicBezTo>
                        <a:cubicBezTo>
                          <a:pt x="20592" y="61504"/>
                          <a:pt x="23485" y="62213"/>
                          <a:pt x="26532" y="62213"/>
                        </a:cubicBezTo>
                        <a:cubicBezTo>
                          <a:pt x="29579" y="62213"/>
                          <a:pt x="32627" y="61596"/>
                          <a:pt x="35489" y="60362"/>
                        </a:cubicBezTo>
                        <a:cubicBezTo>
                          <a:pt x="38352" y="59129"/>
                          <a:pt x="40875" y="57247"/>
                          <a:pt x="43030" y="54718"/>
                        </a:cubicBezTo>
                        <a:cubicBezTo>
                          <a:pt x="45185" y="52220"/>
                          <a:pt x="46908" y="49043"/>
                          <a:pt x="48170" y="45310"/>
                        </a:cubicBezTo>
                        <a:cubicBezTo>
                          <a:pt x="49432" y="41578"/>
                          <a:pt x="50079" y="37137"/>
                          <a:pt x="50079" y="32047"/>
                        </a:cubicBezTo>
                        <a:cubicBezTo>
                          <a:pt x="50079" y="26464"/>
                          <a:pt x="49494" y="21622"/>
                          <a:pt x="48355" y="17612"/>
                        </a:cubicBezTo>
                        <a:cubicBezTo>
                          <a:pt x="47185" y="13572"/>
                          <a:pt x="45554" y="10209"/>
                          <a:pt x="43492" y="7619"/>
                        </a:cubicBezTo>
                      </a:path>
                    </a:pathLst>
                  </a:custGeom>
                  <a:grpFill/>
                  <a:ln w="3075" cap="flat">
                    <a:noFill/>
                    <a:prstDash val="solid"/>
                    <a:miter/>
                  </a:ln>
                </p:spPr>
                <p:txBody>
                  <a:bodyPr rtlCol="0" anchor="ctr"/>
                  <a:lstStyle/>
                  <a:p>
                    <a:endParaRPr lang="en-IS">
                      <a:solidFill>
                        <a:schemeClr val="bg1"/>
                      </a:solidFill>
                    </a:endParaRPr>
                  </a:p>
                </p:txBody>
              </p:sp>
              <p:sp>
                <p:nvSpPr>
                  <p:cNvPr id="15" name="Freeform 14">
                    <a:extLst>
                      <a:ext uri="{FF2B5EF4-FFF2-40B4-BE49-F238E27FC236}">
                        <a16:creationId xmlns:a16="http://schemas.microsoft.com/office/drawing/2014/main" id="{C4392EEA-E5AE-7D50-9CD0-CDA0AEE71EDD}"/>
                      </a:ext>
                    </a:extLst>
                  </p:cNvPr>
                  <p:cNvSpPr/>
                  <p:nvPr/>
                </p:nvSpPr>
                <p:spPr>
                  <a:xfrm>
                    <a:off x="11234335" y="598174"/>
                    <a:ext cx="35304" cy="83495"/>
                  </a:xfrm>
                  <a:custGeom>
                    <a:avLst/>
                    <a:gdLst>
                      <a:gd name="connsiteX0" fmla="*/ 34381 w 35304"/>
                      <a:gd name="connsiteY0" fmla="*/ 22516 h 83495"/>
                      <a:gd name="connsiteX1" fmla="*/ 21053 w 35304"/>
                      <a:gd name="connsiteY1" fmla="*/ 22516 h 83495"/>
                      <a:gd name="connsiteX2" fmla="*/ 21053 w 35304"/>
                      <a:gd name="connsiteY2" fmla="*/ 894 h 83495"/>
                      <a:gd name="connsiteX3" fmla="*/ 20622 w 35304"/>
                      <a:gd name="connsiteY3" fmla="*/ 123 h 83495"/>
                      <a:gd name="connsiteX4" fmla="*/ 20161 w 35304"/>
                      <a:gd name="connsiteY4" fmla="*/ 0 h 83495"/>
                      <a:gd name="connsiteX5" fmla="*/ 19730 w 35304"/>
                      <a:gd name="connsiteY5" fmla="*/ 93 h 83495"/>
                      <a:gd name="connsiteX6" fmla="*/ 8680 w 35304"/>
                      <a:gd name="connsiteY6" fmla="*/ 6045 h 83495"/>
                      <a:gd name="connsiteX7" fmla="*/ 8187 w 35304"/>
                      <a:gd name="connsiteY7" fmla="*/ 6847 h 83495"/>
                      <a:gd name="connsiteX8" fmla="*/ 8187 w 35304"/>
                      <a:gd name="connsiteY8" fmla="*/ 22486 h 83495"/>
                      <a:gd name="connsiteX9" fmla="*/ 893 w 35304"/>
                      <a:gd name="connsiteY9" fmla="*/ 22486 h 83495"/>
                      <a:gd name="connsiteX10" fmla="*/ 0 w 35304"/>
                      <a:gd name="connsiteY10" fmla="*/ 23411 h 83495"/>
                      <a:gd name="connsiteX11" fmla="*/ 0 w 35304"/>
                      <a:gd name="connsiteY11" fmla="*/ 33775 h 83495"/>
                      <a:gd name="connsiteX12" fmla="*/ 893 w 35304"/>
                      <a:gd name="connsiteY12" fmla="*/ 34700 h 83495"/>
                      <a:gd name="connsiteX13" fmla="*/ 8187 w 35304"/>
                      <a:gd name="connsiteY13" fmla="*/ 34700 h 83495"/>
                      <a:gd name="connsiteX14" fmla="*/ 8187 w 35304"/>
                      <a:gd name="connsiteY14" fmla="*/ 67241 h 83495"/>
                      <a:gd name="connsiteX15" fmla="*/ 11881 w 35304"/>
                      <a:gd name="connsiteY15" fmla="*/ 79455 h 83495"/>
                      <a:gd name="connsiteX16" fmla="*/ 22007 w 35304"/>
                      <a:gd name="connsiteY16" fmla="*/ 83496 h 83495"/>
                      <a:gd name="connsiteX17" fmla="*/ 28410 w 35304"/>
                      <a:gd name="connsiteY17" fmla="*/ 82756 h 83495"/>
                      <a:gd name="connsiteX18" fmla="*/ 33519 w 35304"/>
                      <a:gd name="connsiteY18" fmla="*/ 80720 h 83495"/>
                      <a:gd name="connsiteX19" fmla="*/ 33950 w 35304"/>
                      <a:gd name="connsiteY19" fmla="*/ 80041 h 83495"/>
                      <a:gd name="connsiteX20" fmla="*/ 35274 w 35304"/>
                      <a:gd name="connsiteY20" fmla="*/ 69986 h 83495"/>
                      <a:gd name="connsiteX21" fmla="*/ 34873 w 35304"/>
                      <a:gd name="connsiteY21" fmla="*/ 69091 h 83495"/>
                      <a:gd name="connsiteX22" fmla="*/ 34381 w 35304"/>
                      <a:gd name="connsiteY22" fmla="*/ 68937 h 83495"/>
                      <a:gd name="connsiteX23" fmla="*/ 33919 w 35304"/>
                      <a:gd name="connsiteY23" fmla="*/ 69061 h 83495"/>
                      <a:gd name="connsiteX24" fmla="*/ 30287 w 35304"/>
                      <a:gd name="connsiteY24" fmla="*/ 70572 h 83495"/>
                      <a:gd name="connsiteX25" fmla="*/ 26070 w 35304"/>
                      <a:gd name="connsiteY25" fmla="*/ 71251 h 83495"/>
                      <a:gd name="connsiteX26" fmla="*/ 22192 w 35304"/>
                      <a:gd name="connsiteY26" fmla="*/ 70078 h 83495"/>
                      <a:gd name="connsiteX27" fmla="*/ 21084 w 35304"/>
                      <a:gd name="connsiteY27" fmla="*/ 65205 h 83495"/>
                      <a:gd name="connsiteX28" fmla="*/ 21084 w 35304"/>
                      <a:gd name="connsiteY28" fmla="*/ 34669 h 83495"/>
                      <a:gd name="connsiteX29" fmla="*/ 34412 w 35304"/>
                      <a:gd name="connsiteY29" fmla="*/ 34669 h 83495"/>
                      <a:gd name="connsiteX30" fmla="*/ 35304 w 35304"/>
                      <a:gd name="connsiteY30" fmla="*/ 33744 h 83495"/>
                      <a:gd name="connsiteX31" fmla="*/ 35304 w 35304"/>
                      <a:gd name="connsiteY31" fmla="*/ 23380 h 83495"/>
                      <a:gd name="connsiteX32" fmla="*/ 34412 w 35304"/>
                      <a:gd name="connsiteY32" fmla="*/ 22455 h 83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5304" h="83495">
                        <a:moveTo>
                          <a:pt x="34381" y="22516"/>
                        </a:moveTo>
                        <a:lnTo>
                          <a:pt x="21053" y="22516"/>
                        </a:lnTo>
                        <a:lnTo>
                          <a:pt x="21053" y="894"/>
                        </a:lnTo>
                        <a:cubicBezTo>
                          <a:pt x="21053" y="586"/>
                          <a:pt x="20899" y="278"/>
                          <a:pt x="20622" y="123"/>
                        </a:cubicBezTo>
                        <a:cubicBezTo>
                          <a:pt x="20468" y="31"/>
                          <a:pt x="20315" y="0"/>
                          <a:pt x="20161" y="0"/>
                        </a:cubicBezTo>
                        <a:cubicBezTo>
                          <a:pt x="20007" y="0"/>
                          <a:pt x="19853" y="31"/>
                          <a:pt x="19730" y="93"/>
                        </a:cubicBezTo>
                        <a:lnTo>
                          <a:pt x="8680" y="6045"/>
                        </a:lnTo>
                        <a:cubicBezTo>
                          <a:pt x="8372" y="6200"/>
                          <a:pt x="8187" y="6508"/>
                          <a:pt x="8187" y="6847"/>
                        </a:cubicBezTo>
                        <a:lnTo>
                          <a:pt x="8187" y="22486"/>
                        </a:lnTo>
                        <a:lnTo>
                          <a:pt x="893" y="22486"/>
                        </a:lnTo>
                        <a:cubicBezTo>
                          <a:pt x="400" y="22486"/>
                          <a:pt x="0" y="22887"/>
                          <a:pt x="0" y="23411"/>
                        </a:cubicBezTo>
                        <a:lnTo>
                          <a:pt x="0" y="33775"/>
                        </a:lnTo>
                        <a:cubicBezTo>
                          <a:pt x="0" y="34268"/>
                          <a:pt x="400" y="34700"/>
                          <a:pt x="893" y="34700"/>
                        </a:cubicBezTo>
                        <a:lnTo>
                          <a:pt x="8187" y="34700"/>
                        </a:lnTo>
                        <a:lnTo>
                          <a:pt x="8187" y="67241"/>
                        </a:lnTo>
                        <a:cubicBezTo>
                          <a:pt x="8187" y="72669"/>
                          <a:pt x="9419" y="76803"/>
                          <a:pt x="11881" y="79455"/>
                        </a:cubicBezTo>
                        <a:cubicBezTo>
                          <a:pt x="14343" y="82139"/>
                          <a:pt x="17760" y="83496"/>
                          <a:pt x="22007" y="83496"/>
                        </a:cubicBezTo>
                        <a:cubicBezTo>
                          <a:pt x="24347" y="83496"/>
                          <a:pt x="26501" y="83249"/>
                          <a:pt x="28410" y="82756"/>
                        </a:cubicBezTo>
                        <a:cubicBezTo>
                          <a:pt x="30349" y="82262"/>
                          <a:pt x="32072" y="81583"/>
                          <a:pt x="33519" y="80720"/>
                        </a:cubicBezTo>
                        <a:cubicBezTo>
                          <a:pt x="33765" y="80566"/>
                          <a:pt x="33919" y="80319"/>
                          <a:pt x="33950" y="80041"/>
                        </a:cubicBezTo>
                        <a:lnTo>
                          <a:pt x="35274" y="69986"/>
                        </a:lnTo>
                        <a:cubicBezTo>
                          <a:pt x="35304" y="69647"/>
                          <a:pt x="35181" y="69307"/>
                          <a:pt x="34873" y="69091"/>
                        </a:cubicBezTo>
                        <a:cubicBezTo>
                          <a:pt x="34720" y="68999"/>
                          <a:pt x="34535" y="68937"/>
                          <a:pt x="34381" y="68937"/>
                        </a:cubicBezTo>
                        <a:cubicBezTo>
                          <a:pt x="34227" y="68937"/>
                          <a:pt x="34073" y="68968"/>
                          <a:pt x="33919" y="69061"/>
                        </a:cubicBezTo>
                        <a:cubicBezTo>
                          <a:pt x="32965" y="69616"/>
                          <a:pt x="31734" y="70109"/>
                          <a:pt x="30287" y="70572"/>
                        </a:cubicBezTo>
                        <a:cubicBezTo>
                          <a:pt x="28841" y="71035"/>
                          <a:pt x="27425" y="71251"/>
                          <a:pt x="26070" y="71251"/>
                        </a:cubicBezTo>
                        <a:cubicBezTo>
                          <a:pt x="24224" y="71251"/>
                          <a:pt x="22900" y="70850"/>
                          <a:pt x="22192" y="70078"/>
                        </a:cubicBezTo>
                        <a:cubicBezTo>
                          <a:pt x="21669" y="69554"/>
                          <a:pt x="21084" y="68259"/>
                          <a:pt x="21084" y="65205"/>
                        </a:cubicBezTo>
                        <a:lnTo>
                          <a:pt x="21084" y="34669"/>
                        </a:lnTo>
                        <a:lnTo>
                          <a:pt x="34412" y="34669"/>
                        </a:lnTo>
                        <a:cubicBezTo>
                          <a:pt x="34904" y="34669"/>
                          <a:pt x="35304" y="34268"/>
                          <a:pt x="35304" y="33744"/>
                        </a:cubicBezTo>
                        <a:lnTo>
                          <a:pt x="35304" y="23380"/>
                        </a:lnTo>
                        <a:cubicBezTo>
                          <a:pt x="35304" y="22887"/>
                          <a:pt x="34904" y="22455"/>
                          <a:pt x="34412" y="22455"/>
                        </a:cubicBezTo>
                      </a:path>
                    </a:pathLst>
                  </a:custGeom>
                  <a:grpFill/>
                  <a:ln w="3075" cap="flat">
                    <a:noFill/>
                    <a:prstDash val="solid"/>
                    <a:miter/>
                  </a:ln>
                </p:spPr>
                <p:txBody>
                  <a:bodyPr rtlCol="0" anchor="ctr"/>
                  <a:lstStyle/>
                  <a:p>
                    <a:endParaRPr lang="en-IS">
                      <a:solidFill>
                        <a:schemeClr val="bg1"/>
                      </a:solidFill>
                    </a:endParaRPr>
                  </a:p>
                </p:txBody>
              </p:sp>
              <p:sp>
                <p:nvSpPr>
                  <p:cNvPr id="16" name="Freeform 15">
                    <a:extLst>
                      <a:ext uri="{FF2B5EF4-FFF2-40B4-BE49-F238E27FC236}">
                        <a16:creationId xmlns:a16="http://schemas.microsoft.com/office/drawing/2014/main" id="{213A1C6A-AFC7-2D60-3050-AB0FB496DED8}"/>
                      </a:ext>
                    </a:extLst>
                  </p:cNvPr>
                  <p:cNvSpPr/>
                  <p:nvPr/>
                </p:nvSpPr>
                <p:spPr>
                  <a:xfrm>
                    <a:off x="11337657" y="619457"/>
                    <a:ext cx="45343" cy="62182"/>
                  </a:xfrm>
                  <a:custGeom>
                    <a:avLst/>
                    <a:gdLst>
                      <a:gd name="connsiteX0" fmla="*/ 44174 w 45343"/>
                      <a:gd name="connsiteY0" fmla="*/ 36890 h 62182"/>
                      <a:gd name="connsiteX1" fmla="*/ 40265 w 45343"/>
                      <a:gd name="connsiteY1" fmla="*/ 31523 h 62182"/>
                      <a:gd name="connsiteX2" fmla="*/ 33986 w 45343"/>
                      <a:gd name="connsiteY2" fmla="*/ 27513 h 62182"/>
                      <a:gd name="connsiteX3" fmla="*/ 25491 w 45343"/>
                      <a:gd name="connsiteY3" fmla="*/ 23904 h 62182"/>
                      <a:gd name="connsiteX4" fmla="*/ 20258 w 45343"/>
                      <a:gd name="connsiteY4" fmla="*/ 21560 h 62182"/>
                      <a:gd name="connsiteX5" fmla="*/ 17180 w 45343"/>
                      <a:gd name="connsiteY5" fmla="*/ 19617 h 62182"/>
                      <a:gd name="connsiteX6" fmla="*/ 15795 w 45343"/>
                      <a:gd name="connsiteY6" fmla="*/ 18013 h 62182"/>
                      <a:gd name="connsiteX7" fmla="*/ 15456 w 45343"/>
                      <a:gd name="connsiteY7" fmla="*/ 16348 h 62182"/>
                      <a:gd name="connsiteX8" fmla="*/ 16965 w 45343"/>
                      <a:gd name="connsiteY8" fmla="*/ 13263 h 62182"/>
                      <a:gd name="connsiteX9" fmla="*/ 22413 w 45343"/>
                      <a:gd name="connsiteY9" fmla="*/ 11968 h 62182"/>
                      <a:gd name="connsiteX10" fmla="*/ 29892 w 45343"/>
                      <a:gd name="connsiteY10" fmla="*/ 13140 h 62182"/>
                      <a:gd name="connsiteX11" fmla="*/ 36756 w 45343"/>
                      <a:gd name="connsiteY11" fmla="*/ 16779 h 62182"/>
                      <a:gd name="connsiteX12" fmla="*/ 37464 w 45343"/>
                      <a:gd name="connsiteY12" fmla="*/ 16934 h 62182"/>
                      <a:gd name="connsiteX13" fmla="*/ 38049 w 45343"/>
                      <a:gd name="connsiteY13" fmla="*/ 16502 h 62182"/>
                      <a:gd name="connsiteX14" fmla="*/ 42973 w 45343"/>
                      <a:gd name="connsiteY14" fmla="*/ 7773 h 62182"/>
                      <a:gd name="connsiteX15" fmla="*/ 42727 w 45343"/>
                      <a:gd name="connsiteY15" fmla="*/ 6601 h 62182"/>
                      <a:gd name="connsiteX16" fmla="*/ 33555 w 45343"/>
                      <a:gd name="connsiteY16" fmla="*/ 1820 h 62182"/>
                      <a:gd name="connsiteX17" fmla="*/ 22690 w 45343"/>
                      <a:gd name="connsiteY17" fmla="*/ 0 h 62182"/>
                      <a:gd name="connsiteX18" fmla="*/ 14564 w 45343"/>
                      <a:gd name="connsiteY18" fmla="*/ 1018 h 62182"/>
                      <a:gd name="connsiteX19" fmla="*/ 8008 w 45343"/>
                      <a:gd name="connsiteY19" fmla="*/ 4133 h 62182"/>
                      <a:gd name="connsiteX20" fmla="*/ 3699 w 45343"/>
                      <a:gd name="connsiteY20" fmla="*/ 9438 h 62182"/>
                      <a:gd name="connsiteX21" fmla="*/ 2190 w 45343"/>
                      <a:gd name="connsiteY21" fmla="*/ 16687 h 62182"/>
                      <a:gd name="connsiteX22" fmla="*/ 3114 w 45343"/>
                      <a:gd name="connsiteY22" fmla="*/ 23010 h 62182"/>
                      <a:gd name="connsiteX23" fmla="*/ 6222 w 45343"/>
                      <a:gd name="connsiteY23" fmla="*/ 28038 h 62182"/>
                      <a:gd name="connsiteX24" fmla="*/ 11670 w 45343"/>
                      <a:gd name="connsiteY24" fmla="*/ 32109 h 62182"/>
                      <a:gd name="connsiteX25" fmla="*/ 19612 w 45343"/>
                      <a:gd name="connsiteY25" fmla="*/ 35749 h 62182"/>
                      <a:gd name="connsiteX26" fmla="*/ 29307 w 45343"/>
                      <a:gd name="connsiteY26" fmla="*/ 40098 h 62182"/>
                      <a:gd name="connsiteX27" fmla="*/ 32385 w 45343"/>
                      <a:gd name="connsiteY27" fmla="*/ 44601 h 62182"/>
                      <a:gd name="connsiteX28" fmla="*/ 22782 w 45343"/>
                      <a:gd name="connsiteY28" fmla="*/ 50091 h 62182"/>
                      <a:gd name="connsiteX29" fmla="*/ 14687 w 45343"/>
                      <a:gd name="connsiteY29" fmla="*/ 48703 h 62182"/>
                      <a:gd name="connsiteX30" fmla="*/ 6561 w 45343"/>
                      <a:gd name="connsiteY30" fmla="*/ 44508 h 62182"/>
                      <a:gd name="connsiteX31" fmla="*/ 5853 w 45343"/>
                      <a:gd name="connsiteY31" fmla="*/ 44354 h 62182"/>
                      <a:gd name="connsiteX32" fmla="*/ 5268 w 45343"/>
                      <a:gd name="connsiteY32" fmla="*/ 44786 h 62182"/>
                      <a:gd name="connsiteX33" fmla="*/ 128 w 45343"/>
                      <a:gd name="connsiteY33" fmla="*/ 53392 h 62182"/>
                      <a:gd name="connsiteX34" fmla="*/ 374 w 45343"/>
                      <a:gd name="connsiteY34" fmla="*/ 54595 h 62182"/>
                      <a:gd name="connsiteX35" fmla="*/ 10839 w 45343"/>
                      <a:gd name="connsiteY35" fmla="*/ 60023 h 62182"/>
                      <a:gd name="connsiteX36" fmla="*/ 22905 w 45343"/>
                      <a:gd name="connsiteY36" fmla="*/ 62182 h 62182"/>
                      <a:gd name="connsiteX37" fmla="*/ 31246 w 45343"/>
                      <a:gd name="connsiteY37" fmla="*/ 61288 h 62182"/>
                      <a:gd name="connsiteX38" fmla="*/ 38387 w 45343"/>
                      <a:gd name="connsiteY38" fmla="*/ 58296 h 62182"/>
                      <a:gd name="connsiteX39" fmla="*/ 43435 w 45343"/>
                      <a:gd name="connsiteY39" fmla="*/ 52744 h 62182"/>
                      <a:gd name="connsiteX40" fmla="*/ 45343 w 45343"/>
                      <a:gd name="connsiteY40" fmla="*/ 44200 h 62182"/>
                      <a:gd name="connsiteX41" fmla="*/ 44081 w 45343"/>
                      <a:gd name="connsiteY41" fmla="*/ 36890 h 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45343" h="62182">
                        <a:moveTo>
                          <a:pt x="44174" y="36890"/>
                        </a:moveTo>
                        <a:cubicBezTo>
                          <a:pt x="43312" y="34854"/>
                          <a:pt x="41988" y="33065"/>
                          <a:pt x="40265" y="31523"/>
                        </a:cubicBezTo>
                        <a:cubicBezTo>
                          <a:pt x="38572" y="30042"/>
                          <a:pt x="36448" y="28685"/>
                          <a:pt x="33986" y="27513"/>
                        </a:cubicBezTo>
                        <a:cubicBezTo>
                          <a:pt x="31554" y="26372"/>
                          <a:pt x="28692" y="25138"/>
                          <a:pt x="25491" y="23904"/>
                        </a:cubicBezTo>
                        <a:cubicBezTo>
                          <a:pt x="23336" y="23041"/>
                          <a:pt x="21551" y="22239"/>
                          <a:pt x="20258" y="21560"/>
                        </a:cubicBezTo>
                        <a:cubicBezTo>
                          <a:pt x="18965" y="20882"/>
                          <a:pt x="17950" y="20234"/>
                          <a:pt x="17180" y="19617"/>
                        </a:cubicBezTo>
                        <a:cubicBezTo>
                          <a:pt x="16472" y="19062"/>
                          <a:pt x="16010" y="18507"/>
                          <a:pt x="15795" y="18013"/>
                        </a:cubicBezTo>
                        <a:cubicBezTo>
                          <a:pt x="15549" y="17520"/>
                          <a:pt x="15456" y="16964"/>
                          <a:pt x="15456" y="16348"/>
                        </a:cubicBezTo>
                        <a:cubicBezTo>
                          <a:pt x="15456" y="15083"/>
                          <a:pt x="15949" y="14065"/>
                          <a:pt x="16965" y="13263"/>
                        </a:cubicBezTo>
                        <a:cubicBezTo>
                          <a:pt x="18042" y="12399"/>
                          <a:pt x="19889" y="11968"/>
                          <a:pt x="22413" y="11968"/>
                        </a:cubicBezTo>
                        <a:cubicBezTo>
                          <a:pt x="24937" y="11968"/>
                          <a:pt x="27584" y="12369"/>
                          <a:pt x="29892" y="13140"/>
                        </a:cubicBezTo>
                        <a:cubicBezTo>
                          <a:pt x="32201" y="13911"/>
                          <a:pt x="34509" y="15145"/>
                          <a:pt x="36756" y="16779"/>
                        </a:cubicBezTo>
                        <a:cubicBezTo>
                          <a:pt x="36971" y="16934"/>
                          <a:pt x="37218" y="16995"/>
                          <a:pt x="37464" y="16934"/>
                        </a:cubicBezTo>
                        <a:cubicBezTo>
                          <a:pt x="37710" y="16872"/>
                          <a:pt x="37926" y="16718"/>
                          <a:pt x="38049" y="16502"/>
                        </a:cubicBezTo>
                        <a:lnTo>
                          <a:pt x="42973" y="7773"/>
                        </a:lnTo>
                        <a:cubicBezTo>
                          <a:pt x="43189" y="7372"/>
                          <a:pt x="43097" y="6878"/>
                          <a:pt x="42727" y="6601"/>
                        </a:cubicBezTo>
                        <a:cubicBezTo>
                          <a:pt x="40111" y="4627"/>
                          <a:pt x="37033" y="3023"/>
                          <a:pt x="33555" y="1820"/>
                        </a:cubicBezTo>
                        <a:cubicBezTo>
                          <a:pt x="30077" y="617"/>
                          <a:pt x="26414" y="0"/>
                          <a:pt x="22690" y="0"/>
                        </a:cubicBezTo>
                        <a:cubicBezTo>
                          <a:pt x="19766" y="0"/>
                          <a:pt x="17057" y="339"/>
                          <a:pt x="14564" y="1018"/>
                        </a:cubicBezTo>
                        <a:cubicBezTo>
                          <a:pt x="12071" y="1696"/>
                          <a:pt x="9854" y="2776"/>
                          <a:pt x="8008" y="4133"/>
                        </a:cubicBezTo>
                        <a:cubicBezTo>
                          <a:pt x="6161" y="5552"/>
                          <a:pt x="4684" y="7341"/>
                          <a:pt x="3699" y="9438"/>
                        </a:cubicBezTo>
                        <a:cubicBezTo>
                          <a:pt x="2683" y="11536"/>
                          <a:pt x="2190" y="13973"/>
                          <a:pt x="2190" y="16687"/>
                        </a:cubicBezTo>
                        <a:cubicBezTo>
                          <a:pt x="2190" y="19062"/>
                          <a:pt x="2498" y="21190"/>
                          <a:pt x="3114" y="23010"/>
                        </a:cubicBezTo>
                        <a:cubicBezTo>
                          <a:pt x="3729" y="24861"/>
                          <a:pt x="4776" y="26557"/>
                          <a:pt x="6222" y="28038"/>
                        </a:cubicBezTo>
                        <a:cubicBezTo>
                          <a:pt x="7638" y="29487"/>
                          <a:pt x="9454" y="30875"/>
                          <a:pt x="11670" y="32109"/>
                        </a:cubicBezTo>
                        <a:cubicBezTo>
                          <a:pt x="13856" y="33343"/>
                          <a:pt x="16534" y="34577"/>
                          <a:pt x="19612" y="35749"/>
                        </a:cubicBezTo>
                        <a:cubicBezTo>
                          <a:pt x="23705" y="37353"/>
                          <a:pt x="26968" y="38802"/>
                          <a:pt x="29307" y="40098"/>
                        </a:cubicBezTo>
                        <a:cubicBezTo>
                          <a:pt x="31400" y="41270"/>
                          <a:pt x="32385" y="42719"/>
                          <a:pt x="32385" y="44601"/>
                        </a:cubicBezTo>
                        <a:cubicBezTo>
                          <a:pt x="32385" y="45958"/>
                          <a:pt x="32385" y="50091"/>
                          <a:pt x="22782" y="50091"/>
                        </a:cubicBezTo>
                        <a:cubicBezTo>
                          <a:pt x="20197" y="50091"/>
                          <a:pt x="17457" y="49629"/>
                          <a:pt x="14687" y="48703"/>
                        </a:cubicBezTo>
                        <a:cubicBezTo>
                          <a:pt x="11886" y="47778"/>
                          <a:pt x="9147" y="46359"/>
                          <a:pt x="6561" y="44508"/>
                        </a:cubicBezTo>
                        <a:cubicBezTo>
                          <a:pt x="6346" y="44354"/>
                          <a:pt x="6099" y="44293"/>
                          <a:pt x="5853" y="44354"/>
                        </a:cubicBezTo>
                        <a:cubicBezTo>
                          <a:pt x="5607" y="44416"/>
                          <a:pt x="5391" y="44570"/>
                          <a:pt x="5268" y="44786"/>
                        </a:cubicBezTo>
                        <a:lnTo>
                          <a:pt x="128" y="53392"/>
                        </a:lnTo>
                        <a:cubicBezTo>
                          <a:pt x="-118" y="53793"/>
                          <a:pt x="5" y="54317"/>
                          <a:pt x="374" y="54595"/>
                        </a:cubicBezTo>
                        <a:cubicBezTo>
                          <a:pt x="3360" y="56785"/>
                          <a:pt x="6869" y="58604"/>
                          <a:pt x="10839" y="60023"/>
                        </a:cubicBezTo>
                        <a:cubicBezTo>
                          <a:pt x="14810" y="61442"/>
                          <a:pt x="18873" y="62182"/>
                          <a:pt x="22905" y="62182"/>
                        </a:cubicBezTo>
                        <a:cubicBezTo>
                          <a:pt x="25798" y="62182"/>
                          <a:pt x="28599" y="61874"/>
                          <a:pt x="31246" y="61288"/>
                        </a:cubicBezTo>
                        <a:cubicBezTo>
                          <a:pt x="33924" y="60671"/>
                          <a:pt x="36325" y="59684"/>
                          <a:pt x="38387" y="58296"/>
                        </a:cubicBezTo>
                        <a:cubicBezTo>
                          <a:pt x="40480" y="56908"/>
                          <a:pt x="42173" y="55026"/>
                          <a:pt x="43435" y="52744"/>
                        </a:cubicBezTo>
                        <a:cubicBezTo>
                          <a:pt x="44697" y="50461"/>
                          <a:pt x="45343" y="47562"/>
                          <a:pt x="45343" y="44200"/>
                        </a:cubicBezTo>
                        <a:cubicBezTo>
                          <a:pt x="45343" y="41362"/>
                          <a:pt x="44913" y="38926"/>
                          <a:pt x="44081" y="36890"/>
                        </a:cubicBezTo>
                      </a:path>
                    </a:pathLst>
                  </a:custGeom>
                  <a:grpFill/>
                  <a:ln w="3075" cap="flat">
                    <a:noFill/>
                    <a:prstDash val="solid"/>
                    <a:miter/>
                  </a:ln>
                </p:spPr>
                <p:txBody>
                  <a:bodyPr rtlCol="0" anchor="ctr"/>
                  <a:lstStyle/>
                  <a:p>
                    <a:endParaRPr lang="en-IS">
                      <a:solidFill>
                        <a:schemeClr val="bg1"/>
                      </a:solidFill>
                    </a:endParaRPr>
                  </a:p>
                </p:txBody>
              </p:sp>
              <p:sp>
                <p:nvSpPr>
                  <p:cNvPr id="17" name="Freeform 16">
                    <a:extLst>
                      <a:ext uri="{FF2B5EF4-FFF2-40B4-BE49-F238E27FC236}">
                        <a16:creationId xmlns:a16="http://schemas.microsoft.com/office/drawing/2014/main" id="{B8DA4CBC-FE78-C8A1-9471-C5A75B0E183E}"/>
                      </a:ext>
                    </a:extLst>
                  </p:cNvPr>
                  <p:cNvSpPr/>
                  <p:nvPr/>
                </p:nvSpPr>
                <p:spPr>
                  <a:xfrm>
                    <a:off x="11277673" y="619518"/>
                    <a:ext cx="53033" cy="62243"/>
                  </a:xfrm>
                  <a:custGeom>
                    <a:avLst/>
                    <a:gdLst>
                      <a:gd name="connsiteX0" fmla="*/ 37090 w 53033"/>
                      <a:gd name="connsiteY0" fmla="*/ 43429 h 62243"/>
                      <a:gd name="connsiteX1" fmla="*/ 26501 w 53033"/>
                      <a:gd name="connsiteY1" fmla="*/ 49598 h 62243"/>
                      <a:gd name="connsiteX2" fmla="*/ 17052 w 53033"/>
                      <a:gd name="connsiteY2" fmla="*/ 45033 h 62243"/>
                      <a:gd name="connsiteX3" fmla="*/ 12804 w 53033"/>
                      <a:gd name="connsiteY3" fmla="*/ 31091 h 62243"/>
                      <a:gd name="connsiteX4" fmla="*/ 16744 w 53033"/>
                      <a:gd name="connsiteY4" fmla="*/ 17520 h 62243"/>
                      <a:gd name="connsiteX5" fmla="*/ 26501 w 53033"/>
                      <a:gd name="connsiteY5" fmla="*/ 12585 h 62243"/>
                      <a:gd name="connsiteX6" fmla="*/ 36628 w 53033"/>
                      <a:gd name="connsiteY6" fmla="*/ 18044 h 62243"/>
                      <a:gd name="connsiteX7" fmla="*/ 40198 w 53033"/>
                      <a:gd name="connsiteY7" fmla="*/ 31091 h 62243"/>
                      <a:gd name="connsiteX8" fmla="*/ 37090 w 53033"/>
                      <a:gd name="connsiteY8" fmla="*/ 43460 h 62243"/>
                      <a:gd name="connsiteX9" fmla="*/ 26501 w 53033"/>
                      <a:gd name="connsiteY9" fmla="*/ 0 h 62243"/>
                      <a:gd name="connsiteX10" fmla="*/ 7603 w 53033"/>
                      <a:gd name="connsiteY10" fmla="*/ 8328 h 62243"/>
                      <a:gd name="connsiteX11" fmla="*/ 0 w 53033"/>
                      <a:gd name="connsiteY11" fmla="*/ 31122 h 62243"/>
                      <a:gd name="connsiteX12" fmla="*/ 8218 w 53033"/>
                      <a:gd name="connsiteY12" fmla="*/ 54564 h 62243"/>
                      <a:gd name="connsiteX13" fmla="*/ 26532 w 53033"/>
                      <a:gd name="connsiteY13" fmla="*/ 62244 h 62243"/>
                      <a:gd name="connsiteX14" fmla="*/ 47031 w 53033"/>
                      <a:gd name="connsiteY14" fmla="*/ 51911 h 62243"/>
                      <a:gd name="connsiteX15" fmla="*/ 53033 w 53033"/>
                      <a:gd name="connsiteY15" fmla="*/ 31153 h 62243"/>
                      <a:gd name="connsiteX16" fmla="*/ 46139 w 53033"/>
                      <a:gd name="connsiteY16" fmla="*/ 9222 h 62243"/>
                      <a:gd name="connsiteX17" fmla="*/ 26501 w 53033"/>
                      <a:gd name="connsiteY17" fmla="*/ 31 h 62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3033" h="62243">
                        <a:moveTo>
                          <a:pt x="37090" y="43429"/>
                        </a:moveTo>
                        <a:cubicBezTo>
                          <a:pt x="34566" y="47315"/>
                          <a:pt x="30626" y="49598"/>
                          <a:pt x="26501" y="49598"/>
                        </a:cubicBezTo>
                        <a:cubicBezTo>
                          <a:pt x="22931" y="49598"/>
                          <a:pt x="19484" y="48056"/>
                          <a:pt x="17052" y="45033"/>
                        </a:cubicBezTo>
                        <a:cubicBezTo>
                          <a:pt x="14313" y="41640"/>
                          <a:pt x="12804" y="36489"/>
                          <a:pt x="12804" y="31091"/>
                        </a:cubicBezTo>
                        <a:cubicBezTo>
                          <a:pt x="12804" y="25693"/>
                          <a:pt x="14128" y="20882"/>
                          <a:pt x="16744" y="17520"/>
                        </a:cubicBezTo>
                        <a:cubicBezTo>
                          <a:pt x="19207" y="14312"/>
                          <a:pt x="22839" y="12585"/>
                          <a:pt x="26501" y="12585"/>
                        </a:cubicBezTo>
                        <a:cubicBezTo>
                          <a:pt x="30410" y="12585"/>
                          <a:pt x="34135" y="14528"/>
                          <a:pt x="36628" y="18044"/>
                        </a:cubicBezTo>
                        <a:cubicBezTo>
                          <a:pt x="38967" y="21375"/>
                          <a:pt x="40198" y="26156"/>
                          <a:pt x="40198" y="31091"/>
                        </a:cubicBezTo>
                        <a:cubicBezTo>
                          <a:pt x="40198" y="35749"/>
                          <a:pt x="39183" y="40190"/>
                          <a:pt x="37090" y="43460"/>
                        </a:cubicBezTo>
                        <a:moveTo>
                          <a:pt x="26501" y="0"/>
                        </a:moveTo>
                        <a:cubicBezTo>
                          <a:pt x="19360" y="0"/>
                          <a:pt x="12374" y="2961"/>
                          <a:pt x="7603" y="8328"/>
                        </a:cubicBezTo>
                        <a:cubicBezTo>
                          <a:pt x="2586" y="14003"/>
                          <a:pt x="0" y="22300"/>
                          <a:pt x="0" y="31122"/>
                        </a:cubicBezTo>
                        <a:cubicBezTo>
                          <a:pt x="0" y="39943"/>
                          <a:pt x="2924" y="48858"/>
                          <a:pt x="8218" y="54564"/>
                        </a:cubicBezTo>
                        <a:cubicBezTo>
                          <a:pt x="12928" y="59653"/>
                          <a:pt x="19607" y="62244"/>
                          <a:pt x="26532" y="62244"/>
                        </a:cubicBezTo>
                        <a:cubicBezTo>
                          <a:pt x="34504" y="62244"/>
                          <a:pt x="42168" y="58450"/>
                          <a:pt x="47031" y="51911"/>
                        </a:cubicBezTo>
                        <a:cubicBezTo>
                          <a:pt x="51094" y="46452"/>
                          <a:pt x="53033" y="38956"/>
                          <a:pt x="53033" y="31153"/>
                        </a:cubicBezTo>
                        <a:cubicBezTo>
                          <a:pt x="53033" y="22825"/>
                          <a:pt x="50694" y="14805"/>
                          <a:pt x="46139" y="9222"/>
                        </a:cubicBezTo>
                        <a:cubicBezTo>
                          <a:pt x="41306" y="3269"/>
                          <a:pt x="34073" y="31"/>
                          <a:pt x="26501" y="31"/>
                        </a:cubicBezTo>
                      </a:path>
                    </a:pathLst>
                  </a:custGeom>
                  <a:grpFill/>
                  <a:ln w="3075" cap="flat">
                    <a:noFill/>
                    <a:prstDash val="solid"/>
                    <a:miter/>
                  </a:ln>
                </p:spPr>
                <p:txBody>
                  <a:bodyPr rtlCol="0" anchor="ctr"/>
                  <a:lstStyle/>
                  <a:p>
                    <a:endParaRPr lang="en-IS">
                      <a:solidFill>
                        <a:schemeClr val="bg1"/>
                      </a:solidFill>
                    </a:endParaRPr>
                  </a:p>
                </p:txBody>
              </p:sp>
            </p:grpSp>
            <p:sp>
              <p:nvSpPr>
                <p:cNvPr id="12" name="Freeform 11">
                  <a:extLst>
                    <a:ext uri="{FF2B5EF4-FFF2-40B4-BE49-F238E27FC236}">
                      <a16:creationId xmlns:a16="http://schemas.microsoft.com/office/drawing/2014/main" id="{46F0BAD4-69F6-25CD-1CC9-75CD4A9E6B49}"/>
                    </a:ext>
                  </a:extLst>
                </p:cNvPr>
                <p:cNvSpPr/>
                <p:nvPr/>
              </p:nvSpPr>
              <p:spPr>
                <a:xfrm>
                  <a:off x="11291955" y="598359"/>
                  <a:ext cx="24439" cy="12337"/>
                </a:xfrm>
                <a:custGeom>
                  <a:avLst/>
                  <a:gdLst>
                    <a:gd name="connsiteX0" fmla="*/ 12220 w 24439"/>
                    <a:gd name="connsiteY0" fmla="*/ 0 h 12337"/>
                    <a:gd name="connsiteX1" fmla="*/ 0 w 24439"/>
                    <a:gd name="connsiteY1" fmla="*/ 12338 h 12337"/>
                    <a:gd name="connsiteX2" fmla="*/ 24439 w 24439"/>
                    <a:gd name="connsiteY2" fmla="*/ 12338 h 12337"/>
                    <a:gd name="connsiteX3" fmla="*/ 12220 w 24439"/>
                    <a:gd name="connsiteY3" fmla="*/ 0 h 12337"/>
                  </a:gdLst>
                  <a:ahLst/>
                  <a:cxnLst>
                    <a:cxn ang="0">
                      <a:pos x="connsiteX0" y="connsiteY0"/>
                    </a:cxn>
                    <a:cxn ang="0">
                      <a:pos x="connsiteX1" y="connsiteY1"/>
                    </a:cxn>
                    <a:cxn ang="0">
                      <a:pos x="connsiteX2" y="connsiteY2"/>
                    </a:cxn>
                    <a:cxn ang="0">
                      <a:pos x="connsiteX3" y="connsiteY3"/>
                    </a:cxn>
                  </a:cxnLst>
                  <a:rect l="l" t="t" r="r" b="b"/>
                  <a:pathLst>
                    <a:path w="24439" h="12337">
                      <a:moveTo>
                        <a:pt x="12220" y="0"/>
                      </a:moveTo>
                      <a:lnTo>
                        <a:pt x="0" y="12338"/>
                      </a:lnTo>
                      <a:lnTo>
                        <a:pt x="24439" y="12338"/>
                      </a:lnTo>
                      <a:lnTo>
                        <a:pt x="12220" y="0"/>
                      </a:lnTo>
                      <a:close/>
                    </a:path>
                  </a:pathLst>
                </a:custGeom>
                <a:solidFill>
                  <a:srgbClr val="BED900"/>
                </a:solidFill>
                <a:ln w="3075" cap="flat">
                  <a:noFill/>
                  <a:prstDash val="solid"/>
                  <a:miter/>
                </a:ln>
              </p:spPr>
              <p:txBody>
                <a:bodyPr rtlCol="0" anchor="ctr"/>
                <a:lstStyle/>
                <a:p>
                  <a:endParaRPr lang="en-IS" dirty="0">
                    <a:solidFill>
                      <a:schemeClr val="bg1"/>
                    </a:solidFill>
                  </a:endParaRPr>
                </a:p>
              </p:txBody>
            </p:sp>
          </p:grpSp>
        </p:grpSp>
      </p:grpSp>
      <p:sp>
        <p:nvSpPr>
          <p:cNvPr id="43" name="Text Placeholder 8">
            <a:extLst>
              <a:ext uri="{FF2B5EF4-FFF2-40B4-BE49-F238E27FC236}">
                <a16:creationId xmlns:a16="http://schemas.microsoft.com/office/drawing/2014/main" id="{349A906B-7F77-0857-416B-728E6E607D79}"/>
              </a:ext>
            </a:extLst>
          </p:cNvPr>
          <p:cNvSpPr>
            <a:spLocks noGrp="1"/>
          </p:cNvSpPr>
          <p:nvPr>
            <p:ph type="body" sz="quarter" idx="10" hasCustomPrompt="1"/>
          </p:nvPr>
        </p:nvSpPr>
        <p:spPr>
          <a:xfrm>
            <a:off x="340290" y="997527"/>
            <a:ext cx="6570434" cy="4876780"/>
          </a:xfrm>
          <a:prstGeom prst="rect">
            <a:avLst/>
          </a:prstGeom>
        </p:spPr>
        <p:txBody>
          <a:bodyPr/>
          <a:lstStyle>
            <a:lvl1pPr>
              <a:defRPr sz="2400">
                <a:solidFill>
                  <a:srgbClr val="323133"/>
                </a:solidFill>
                <a:latin typeface="Segoe UI" panose="020B0502040204020203"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dirty="0"/>
              <a:t>Click to edit text</a:t>
            </a:r>
          </a:p>
        </p:txBody>
      </p:sp>
    </p:spTree>
    <p:extLst>
      <p:ext uri="{BB962C8B-B14F-4D97-AF65-F5344CB8AC3E}">
        <p14:creationId xmlns:p14="http://schemas.microsoft.com/office/powerpoint/2010/main" val="1224992"/>
      </p:ext>
    </p:extLst>
  </p:cSld>
  <p:clrMapOvr>
    <a:masterClrMapping/>
  </p:clrMapOvr>
</p:sldLayout>
</file>

<file path=ppt/slideLayouts/slideLayout196.xml><?xml version="1.0" encoding="utf-8"?>
<p:sldLayout xmlns:a="http://schemas.openxmlformats.org/drawingml/2006/main" xmlns:r="http://schemas.openxmlformats.org/officeDocument/2006/relationships" xmlns:p="http://schemas.openxmlformats.org/presentationml/2006/main" preserve="1" userDrawn="1">
  <p:cSld name="1_Text 3">
    <p:spTree>
      <p:nvGrpSpPr>
        <p:cNvPr id="1" name=""/>
        <p:cNvGrpSpPr/>
        <p:nvPr/>
      </p:nvGrpSpPr>
      <p:grpSpPr>
        <a:xfrm>
          <a:off x="0" y="0"/>
          <a:ext cx="0" cy="0"/>
          <a:chOff x="0" y="0"/>
          <a:chExt cx="0" cy="0"/>
        </a:xfrm>
      </p:grpSpPr>
      <p:sp>
        <p:nvSpPr>
          <p:cNvPr id="33" name="Freeform 32">
            <a:extLst>
              <a:ext uri="{FF2B5EF4-FFF2-40B4-BE49-F238E27FC236}">
                <a16:creationId xmlns:a16="http://schemas.microsoft.com/office/drawing/2014/main" id="{415E5872-73FA-15FE-4080-43F2E0AD6385}"/>
              </a:ext>
            </a:extLst>
          </p:cNvPr>
          <p:cNvSpPr/>
          <p:nvPr userDrawn="1"/>
        </p:nvSpPr>
        <p:spPr>
          <a:xfrm rot="5400000">
            <a:off x="-318722" y="1648582"/>
            <a:ext cx="5868430" cy="4550407"/>
          </a:xfrm>
          <a:custGeom>
            <a:avLst/>
            <a:gdLst>
              <a:gd name="connsiteX0" fmla="*/ 0 w 5868430"/>
              <a:gd name="connsiteY0" fmla="*/ 4343372 h 4550407"/>
              <a:gd name="connsiteX1" fmla="*/ 0 w 5868430"/>
              <a:gd name="connsiteY1" fmla="*/ 207034 h 4550407"/>
              <a:gd name="connsiteX2" fmla="*/ 206925 w 5868430"/>
              <a:gd name="connsiteY2" fmla="*/ 0 h 4550407"/>
              <a:gd name="connsiteX3" fmla="*/ 572802 w 5868430"/>
              <a:gd name="connsiteY3" fmla="*/ 0 h 4550407"/>
              <a:gd name="connsiteX4" fmla="*/ 5502553 w 5868430"/>
              <a:gd name="connsiteY4" fmla="*/ 0 h 4550407"/>
              <a:gd name="connsiteX5" fmla="*/ 5868430 w 5868430"/>
              <a:gd name="connsiteY5" fmla="*/ 0 h 4550407"/>
              <a:gd name="connsiteX6" fmla="*/ 5868429 w 5868430"/>
              <a:gd name="connsiteY6" fmla="*/ 4550407 h 4550407"/>
              <a:gd name="connsiteX7" fmla="*/ 5502552 w 5868430"/>
              <a:gd name="connsiteY7" fmla="*/ 4550407 h 4550407"/>
              <a:gd name="connsiteX8" fmla="*/ 572802 w 5868430"/>
              <a:gd name="connsiteY8" fmla="*/ 4550407 h 4550407"/>
              <a:gd name="connsiteX9" fmla="*/ 206925 w 5868430"/>
              <a:gd name="connsiteY9" fmla="*/ 4550407 h 4550407"/>
              <a:gd name="connsiteX10" fmla="*/ 0 w 5868430"/>
              <a:gd name="connsiteY10" fmla="*/ 4343372 h 4550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68430" h="4550407">
                <a:moveTo>
                  <a:pt x="0" y="4343372"/>
                </a:moveTo>
                <a:lnTo>
                  <a:pt x="0" y="207034"/>
                </a:lnTo>
                <a:cubicBezTo>
                  <a:pt x="0" y="92692"/>
                  <a:pt x="92643" y="0"/>
                  <a:pt x="206925" y="0"/>
                </a:cubicBezTo>
                <a:lnTo>
                  <a:pt x="572802" y="0"/>
                </a:lnTo>
                <a:lnTo>
                  <a:pt x="5502553" y="0"/>
                </a:lnTo>
                <a:lnTo>
                  <a:pt x="5868430" y="0"/>
                </a:lnTo>
                <a:lnTo>
                  <a:pt x="5868429" y="4550407"/>
                </a:lnTo>
                <a:lnTo>
                  <a:pt x="5502552" y="4550407"/>
                </a:lnTo>
                <a:lnTo>
                  <a:pt x="572802" y="4550407"/>
                </a:lnTo>
                <a:lnTo>
                  <a:pt x="206925" y="4550407"/>
                </a:lnTo>
                <a:cubicBezTo>
                  <a:pt x="92643" y="4550407"/>
                  <a:pt x="0" y="4457714"/>
                  <a:pt x="0" y="4343372"/>
                </a:cubicBezTo>
                <a:close/>
              </a:path>
            </a:pathLst>
          </a:custGeom>
          <a:solidFill>
            <a:schemeClr val="bg1"/>
          </a:solidFill>
          <a:ln w="12700" cap="flat">
            <a:solidFill>
              <a:srgbClr val="EEEBF2"/>
            </a:solidFill>
            <a:prstDash val="solid"/>
            <a:miter/>
          </a:ln>
          <a:effectLst>
            <a:outerShdw blurRad="165100" dist="165100" dir="5400000" algn="ctr" rotWithShape="0">
              <a:srgbClr val="000000">
                <a:alpha val="14720"/>
              </a:srgbClr>
            </a:outerShdw>
          </a:effectLst>
        </p:spPr>
        <p:txBody>
          <a:bodyPr rtlCol="0" anchor="ctr"/>
          <a:lstStyle/>
          <a:p>
            <a:endParaRPr lang="en-IS"/>
          </a:p>
        </p:txBody>
      </p:sp>
      <p:pic>
        <p:nvPicPr>
          <p:cNvPr id="6" name="Graphic 5">
            <a:extLst>
              <a:ext uri="{FF2B5EF4-FFF2-40B4-BE49-F238E27FC236}">
                <a16:creationId xmlns:a16="http://schemas.microsoft.com/office/drawing/2014/main" id="{EC1E4D58-04F6-95A5-5990-DBD9C84FDB33}"/>
              </a:ext>
            </a:extLst>
          </p:cNvPr>
          <p:cNvPicPr>
            <a:picLocks noChangeAspect="1"/>
          </p:cNvPicPr>
          <p:nvPr userDrawn="1"/>
        </p:nvPicPr>
        <p:blipFill rotWithShape="1">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b="2519"/>
          <a:stretch/>
        </p:blipFill>
        <p:spPr>
          <a:xfrm rot="5400000">
            <a:off x="2220806" y="2393527"/>
            <a:ext cx="2243667" cy="6685282"/>
          </a:xfrm>
          <a:prstGeom prst="rect">
            <a:avLst/>
          </a:prstGeom>
        </p:spPr>
      </p:pic>
      <p:sp>
        <p:nvSpPr>
          <p:cNvPr id="27" name="Text Placeholder 8">
            <a:extLst>
              <a:ext uri="{FF2B5EF4-FFF2-40B4-BE49-F238E27FC236}">
                <a16:creationId xmlns:a16="http://schemas.microsoft.com/office/drawing/2014/main" id="{A83F39A0-32C9-BA62-1FE4-8D3886A53051}"/>
              </a:ext>
            </a:extLst>
          </p:cNvPr>
          <p:cNvSpPr>
            <a:spLocks noGrp="1"/>
          </p:cNvSpPr>
          <p:nvPr>
            <p:ph type="body" sz="quarter" idx="11" hasCustomPrompt="1"/>
          </p:nvPr>
        </p:nvSpPr>
        <p:spPr>
          <a:xfrm>
            <a:off x="565732" y="1201826"/>
            <a:ext cx="4111419" cy="4675012"/>
          </a:xfrm>
          <a:prstGeom prst="rect">
            <a:avLst/>
          </a:prstGeom>
        </p:spPr>
        <p:txBody>
          <a:bodyPr/>
          <a:lstStyle>
            <a:lvl1pPr>
              <a:defRPr sz="2000">
                <a:solidFill>
                  <a:srgbClr val="323133"/>
                </a:solidFill>
                <a:latin typeface="Segoe UI" panose="020B0502040204020203"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dirty="0"/>
              <a:t>Click to edit text</a:t>
            </a:r>
          </a:p>
        </p:txBody>
      </p:sp>
      <p:sp>
        <p:nvSpPr>
          <p:cNvPr id="28" name="Title Placeholder 12">
            <a:extLst>
              <a:ext uri="{FF2B5EF4-FFF2-40B4-BE49-F238E27FC236}">
                <a16:creationId xmlns:a16="http://schemas.microsoft.com/office/drawing/2014/main" id="{EA64A310-8E4A-0B0F-5EEE-90ED080B24E2}"/>
              </a:ext>
            </a:extLst>
          </p:cNvPr>
          <p:cNvSpPr>
            <a:spLocks noGrp="1"/>
          </p:cNvSpPr>
          <p:nvPr>
            <p:ph type="title" hasCustomPrompt="1"/>
          </p:nvPr>
        </p:nvSpPr>
        <p:spPr>
          <a:xfrm>
            <a:off x="340291" y="212186"/>
            <a:ext cx="11511073" cy="588637"/>
          </a:xfrm>
          <a:prstGeom prst="rect">
            <a:avLst/>
          </a:prstGeom>
        </p:spPr>
        <p:txBody>
          <a:bodyPr vert="horz" lIns="91440" tIns="45720" rIns="91440" bIns="45720" rtlCol="0" anchor="t" anchorCtr="0">
            <a:noAutofit/>
          </a:bodyPr>
          <a:lstStyle>
            <a:lvl1pPr>
              <a:defRPr sz="4000" b="1">
                <a:solidFill>
                  <a:srgbClr val="361D5C"/>
                </a:solidFill>
                <a:latin typeface="Segoe UI" panose="020B0502040204020203" pitchFamily="34" charset="0"/>
                <a:cs typeface="Segoe UI" panose="020B0502040204020203" pitchFamily="34" charset="0"/>
              </a:defRPr>
            </a:lvl1pPr>
          </a:lstStyle>
          <a:p>
            <a:r>
              <a:rPr lang="en-GB" dirty="0"/>
              <a:t>Insert slide title</a:t>
            </a:r>
            <a:endParaRPr lang="en-IS" dirty="0"/>
          </a:p>
        </p:txBody>
      </p:sp>
      <p:grpSp>
        <p:nvGrpSpPr>
          <p:cNvPr id="4" name="Group 3">
            <a:extLst>
              <a:ext uri="{FF2B5EF4-FFF2-40B4-BE49-F238E27FC236}">
                <a16:creationId xmlns:a16="http://schemas.microsoft.com/office/drawing/2014/main" id="{88412FD2-AF23-CE96-143A-6F461EE44507}"/>
              </a:ext>
            </a:extLst>
          </p:cNvPr>
          <p:cNvGrpSpPr/>
          <p:nvPr userDrawn="1"/>
        </p:nvGrpSpPr>
        <p:grpSpPr>
          <a:xfrm>
            <a:off x="1080781" y="6253789"/>
            <a:ext cx="1231126" cy="378552"/>
            <a:chOff x="10610584" y="331617"/>
            <a:chExt cx="1231126" cy="378552"/>
          </a:xfrm>
        </p:grpSpPr>
        <p:grpSp>
          <p:nvGrpSpPr>
            <p:cNvPr id="7" name="Graphic 1">
              <a:extLst>
                <a:ext uri="{FF2B5EF4-FFF2-40B4-BE49-F238E27FC236}">
                  <a16:creationId xmlns:a16="http://schemas.microsoft.com/office/drawing/2014/main" id="{E9E41508-11FA-C194-4674-C402BBB85E6C}"/>
                </a:ext>
              </a:extLst>
            </p:cNvPr>
            <p:cNvGrpSpPr/>
            <p:nvPr/>
          </p:nvGrpSpPr>
          <p:grpSpPr>
            <a:xfrm>
              <a:off x="10610584" y="331617"/>
              <a:ext cx="1231126" cy="292096"/>
              <a:chOff x="10610584" y="331617"/>
              <a:chExt cx="1231126" cy="292096"/>
            </a:xfrm>
            <a:solidFill>
              <a:schemeClr val="bg1"/>
            </a:solidFill>
          </p:grpSpPr>
          <p:grpSp>
            <p:nvGrpSpPr>
              <p:cNvPr id="30" name="Graphic 1">
                <a:extLst>
                  <a:ext uri="{FF2B5EF4-FFF2-40B4-BE49-F238E27FC236}">
                    <a16:creationId xmlns:a16="http://schemas.microsoft.com/office/drawing/2014/main" id="{6992B49A-05A1-2648-42C6-5FEB3215CE0A}"/>
                  </a:ext>
                </a:extLst>
              </p:cNvPr>
              <p:cNvGrpSpPr/>
              <p:nvPr/>
            </p:nvGrpSpPr>
            <p:grpSpPr>
              <a:xfrm>
                <a:off x="10977232" y="373442"/>
                <a:ext cx="864478" cy="163814"/>
                <a:chOff x="10977232" y="373442"/>
                <a:chExt cx="864478" cy="163814"/>
              </a:xfrm>
              <a:grpFill/>
            </p:grpSpPr>
            <p:sp>
              <p:nvSpPr>
                <p:cNvPr id="35" name="Freeform 34">
                  <a:extLst>
                    <a:ext uri="{FF2B5EF4-FFF2-40B4-BE49-F238E27FC236}">
                      <a16:creationId xmlns:a16="http://schemas.microsoft.com/office/drawing/2014/main" id="{152E8F99-6D98-AAD9-B712-C9739A2D6BED}"/>
                    </a:ext>
                  </a:extLst>
                </p:cNvPr>
                <p:cNvSpPr/>
                <p:nvPr/>
              </p:nvSpPr>
              <p:spPr>
                <a:xfrm>
                  <a:off x="10977232" y="380752"/>
                  <a:ext cx="95570" cy="153913"/>
                </a:xfrm>
                <a:custGeom>
                  <a:avLst/>
                  <a:gdLst>
                    <a:gd name="connsiteX0" fmla="*/ 0 w 95570"/>
                    <a:gd name="connsiteY0" fmla="*/ 0 h 153913"/>
                    <a:gd name="connsiteX1" fmla="*/ 37797 w 95570"/>
                    <a:gd name="connsiteY1" fmla="*/ 0 h 153913"/>
                    <a:gd name="connsiteX2" fmla="*/ 37797 w 95570"/>
                    <a:gd name="connsiteY2" fmla="*/ 120324 h 153913"/>
                    <a:gd name="connsiteX3" fmla="*/ 95571 w 95570"/>
                    <a:gd name="connsiteY3" fmla="*/ 120324 h 153913"/>
                    <a:gd name="connsiteX4" fmla="*/ 95571 w 95570"/>
                    <a:gd name="connsiteY4" fmla="*/ 153913 h 153913"/>
                    <a:gd name="connsiteX5" fmla="*/ 0 w 95570"/>
                    <a:gd name="connsiteY5" fmla="*/ 153913 h 153913"/>
                    <a:gd name="connsiteX6" fmla="*/ 0 w 95570"/>
                    <a:gd name="connsiteY6" fmla="*/ 0 h 1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570" h="153913">
                      <a:moveTo>
                        <a:pt x="0" y="0"/>
                      </a:moveTo>
                      <a:lnTo>
                        <a:pt x="37797" y="0"/>
                      </a:lnTo>
                      <a:lnTo>
                        <a:pt x="37797" y="120324"/>
                      </a:lnTo>
                      <a:lnTo>
                        <a:pt x="95571" y="120324"/>
                      </a:lnTo>
                      <a:lnTo>
                        <a:pt x="95571" y="153913"/>
                      </a:lnTo>
                      <a:lnTo>
                        <a:pt x="0" y="153913"/>
                      </a:lnTo>
                      <a:lnTo>
                        <a:pt x="0" y="0"/>
                      </a:lnTo>
                      <a:close/>
                    </a:path>
                  </a:pathLst>
                </a:custGeom>
                <a:grpFill/>
                <a:ln w="3075" cap="flat">
                  <a:noFill/>
                  <a:prstDash val="solid"/>
                  <a:miter/>
                </a:ln>
              </p:spPr>
              <p:txBody>
                <a:bodyPr rtlCol="0" anchor="ctr"/>
                <a:lstStyle/>
                <a:p>
                  <a:endParaRPr lang="en-IS">
                    <a:solidFill>
                      <a:schemeClr val="bg1"/>
                    </a:solidFill>
                  </a:endParaRPr>
                </a:p>
              </p:txBody>
            </p:sp>
            <p:sp>
              <p:nvSpPr>
                <p:cNvPr id="36" name="Freeform 35">
                  <a:extLst>
                    <a:ext uri="{FF2B5EF4-FFF2-40B4-BE49-F238E27FC236}">
                      <a16:creationId xmlns:a16="http://schemas.microsoft.com/office/drawing/2014/main" id="{856D1EFF-BDB3-0BFD-FA83-5E40F4D20516}"/>
                    </a:ext>
                  </a:extLst>
                </p:cNvPr>
                <p:cNvSpPr/>
                <p:nvPr/>
              </p:nvSpPr>
              <p:spPr>
                <a:xfrm>
                  <a:off x="11084623" y="378346"/>
                  <a:ext cx="107174" cy="158848"/>
                </a:xfrm>
                <a:custGeom>
                  <a:avLst/>
                  <a:gdLst>
                    <a:gd name="connsiteX0" fmla="*/ 97941 w 107174"/>
                    <a:gd name="connsiteY0" fmla="*/ 10364 h 158848"/>
                    <a:gd name="connsiteX1" fmla="*/ 97941 w 107174"/>
                    <a:gd name="connsiteY1" fmla="*/ 46513 h 158848"/>
                    <a:gd name="connsiteX2" fmla="*/ 58204 w 107174"/>
                    <a:gd name="connsiteY2" fmla="*/ 33590 h 158848"/>
                    <a:gd name="connsiteX3" fmla="*/ 38013 w 107174"/>
                    <a:gd name="connsiteY3" fmla="*/ 45434 h 158848"/>
                    <a:gd name="connsiteX4" fmla="*/ 60144 w 107174"/>
                    <a:gd name="connsiteY4" fmla="*/ 61781 h 158848"/>
                    <a:gd name="connsiteX5" fmla="*/ 107175 w 107174"/>
                    <a:gd name="connsiteY5" fmla="*/ 109991 h 158848"/>
                    <a:gd name="connsiteX6" fmla="*/ 48109 w 107174"/>
                    <a:gd name="connsiteY6" fmla="*/ 158849 h 158848"/>
                    <a:gd name="connsiteX7" fmla="*/ 646 w 107174"/>
                    <a:gd name="connsiteY7" fmla="*/ 145709 h 158848"/>
                    <a:gd name="connsiteX8" fmla="*/ 646 w 107174"/>
                    <a:gd name="connsiteY8" fmla="*/ 107184 h 158848"/>
                    <a:gd name="connsiteX9" fmla="*/ 45308 w 107174"/>
                    <a:gd name="connsiteY9" fmla="*/ 125043 h 158848"/>
                    <a:gd name="connsiteX10" fmla="*/ 67438 w 107174"/>
                    <a:gd name="connsiteY10" fmla="*/ 111040 h 158848"/>
                    <a:gd name="connsiteX11" fmla="*/ 41676 w 107174"/>
                    <a:gd name="connsiteY11" fmla="*/ 91885 h 158848"/>
                    <a:gd name="connsiteX12" fmla="*/ 0 w 107174"/>
                    <a:gd name="connsiteY12" fmla="*/ 46698 h 158848"/>
                    <a:gd name="connsiteX13" fmla="*/ 56912 w 107174"/>
                    <a:gd name="connsiteY13" fmla="*/ 0 h 158848"/>
                    <a:gd name="connsiteX14" fmla="*/ 97941 w 107174"/>
                    <a:gd name="connsiteY14" fmla="*/ 10333 h 15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7174" h="158848">
                      <a:moveTo>
                        <a:pt x="97941" y="10364"/>
                      </a:moveTo>
                      <a:lnTo>
                        <a:pt x="97941" y="46513"/>
                      </a:lnTo>
                      <a:cubicBezTo>
                        <a:pt x="87845" y="38771"/>
                        <a:pt x="72394" y="33590"/>
                        <a:pt x="58204" y="33590"/>
                      </a:cubicBezTo>
                      <a:cubicBezTo>
                        <a:pt x="45739" y="33590"/>
                        <a:pt x="38013" y="37692"/>
                        <a:pt x="38013" y="45434"/>
                      </a:cubicBezTo>
                      <a:cubicBezTo>
                        <a:pt x="38013" y="53176"/>
                        <a:pt x="45523" y="56414"/>
                        <a:pt x="60144" y="61781"/>
                      </a:cubicBezTo>
                      <a:cubicBezTo>
                        <a:pt x="81412" y="69955"/>
                        <a:pt x="107175" y="79424"/>
                        <a:pt x="107175" y="109991"/>
                      </a:cubicBezTo>
                      <a:cubicBezTo>
                        <a:pt x="107175" y="138615"/>
                        <a:pt x="85260" y="158849"/>
                        <a:pt x="48109" y="158849"/>
                      </a:cubicBezTo>
                      <a:cubicBezTo>
                        <a:pt x="29210" y="158849"/>
                        <a:pt x="11604" y="153266"/>
                        <a:pt x="646" y="145709"/>
                      </a:cubicBezTo>
                      <a:lnTo>
                        <a:pt x="646" y="107184"/>
                      </a:lnTo>
                      <a:cubicBezTo>
                        <a:pt x="11819" y="117301"/>
                        <a:pt x="28348" y="125043"/>
                        <a:pt x="45308" y="125043"/>
                      </a:cubicBezTo>
                      <a:cubicBezTo>
                        <a:pt x="59282" y="125043"/>
                        <a:pt x="67438" y="119460"/>
                        <a:pt x="67438" y="111040"/>
                      </a:cubicBezTo>
                      <a:cubicBezTo>
                        <a:pt x="67438" y="101786"/>
                        <a:pt x="56912" y="97900"/>
                        <a:pt x="41676" y="91885"/>
                      </a:cubicBezTo>
                      <a:cubicBezTo>
                        <a:pt x="24070" y="85223"/>
                        <a:pt x="0" y="74890"/>
                        <a:pt x="0" y="46698"/>
                      </a:cubicBezTo>
                      <a:cubicBezTo>
                        <a:pt x="0" y="20018"/>
                        <a:pt x="21053" y="0"/>
                        <a:pt x="56912" y="0"/>
                      </a:cubicBezTo>
                      <a:cubicBezTo>
                        <a:pt x="72579" y="0"/>
                        <a:pt x="87199" y="3886"/>
                        <a:pt x="97941" y="10333"/>
                      </a:cubicBezTo>
                      <a:close/>
                    </a:path>
                  </a:pathLst>
                </a:custGeom>
                <a:grpFill/>
                <a:ln w="3075" cap="flat">
                  <a:noFill/>
                  <a:prstDash val="solid"/>
                  <a:miter/>
                </a:ln>
              </p:spPr>
              <p:txBody>
                <a:bodyPr rtlCol="0" anchor="ctr"/>
                <a:lstStyle/>
                <a:p>
                  <a:endParaRPr lang="en-IS">
                    <a:solidFill>
                      <a:schemeClr val="bg1"/>
                    </a:solidFill>
                  </a:endParaRPr>
                </a:p>
              </p:txBody>
            </p:sp>
            <p:sp>
              <p:nvSpPr>
                <p:cNvPr id="37" name="Freeform 36">
                  <a:extLst>
                    <a:ext uri="{FF2B5EF4-FFF2-40B4-BE49-F238E27FC236}">
                      <a16:creationId xmlns:a16="http://schemas.microsoft.com/office/drawing/2014/main" id="{2683DB5C-55ED-2501-72B4-D28B2E936740}"/>
                    </a:ext>
                  </a:extLst>
                </p:cNvPr>
                <p:cNvSpPr/>
                <p:nvPr/>
              </p:nvSpPr>
              <p:spPr>
                <a:xfrm>
                  <a:off x="11263914" y="380752"/>
                  <a:ext cx="127181" cy="153913"/>
                </a:xfrm>
                <a:custGeom>
                  <a:avLst/>
                  <a:gdLst>
                    <a:gd name="connsiteX0" fmla="*/ 62 w 127181"/>
                    <a:gd name="connsiteY0" fmla="*/ 0 h 153913"/>
                    <a:gd name="connsiteX1" fmla="*/ 63622 w 127181"/>
                    <a:gd name="connsiteY1" fmla="*/ 0 h 153913"/>
                    <a:gd name="connsiteX2" fmla="*/ 117948 w 127181"/>
                    <a:gd name="connsiteY2" fmla="*/ 50585 h 153913"/>
                    <a:gd name="connsiteX3" fmla="*/ 87445 w 127181"/>
                    <a:gd name="connsiteY3" fmla="*/ 93428 h 153913"/>
                    <a:gd name="connsiteX4" fmla="*/ 127182 w 127181"/>
                    <a:gd name="connsiteY4" fmla="*/ 153913 h 153913"/>
                    <a:gd name="connsiteX5" fmla="*/ 84860 w 127181"/>
                    <a:gd name="connsiteY5" fmla="*/ 153913 h 153913"/>
                    <a:gd name="connsiteX6" fmla="*/ 51771 w 127181"/>
                    <a:gd name="connsiteY6" fmla="*/ 100954 h 153913"/>
                    <a:gd name="connsiteX7" fmla="*/ 37797 w 127181"/>
                    <a:gd name="connsiteY7" fmla="*/ 100954 h 153913"/>
                    <a:gd name="connsiteX8" fmla="*/ 37797 w 127181"/>
                    <a:gd name="connsiteY8" fmla="*/ 153913 h 153913"/>
                    <a:gd name="connsiteX9" fmla="*/ 0 w 127181"/>
                    <a:gd name="connsiteY9" fmla="*/ 153913 h 153913"/>
                    <a:gd name="connsiteX10" fmla="*/ 0 w 127181"/>
                    <a:gd name="connsiteY10" fmla="*/ 0 h 153913"/>
                    <a:gd name="connsiteX11" fmla="*/ 59559 w 127181"/>
                    <a:gd name="connsiteY11" fmla="*/ 69739 h 153913"/>
                    <a:gd name="connsiteX12" fmla="*/ 79104 w 127181"/>
                    <a:gd name="connsiteY12" fmla="*/ 50801 h 153913"/>
                    <a:gd name="connsiteX13" fmla="*/ 59559 w 127181"/>
                    <a:gd name="connsiteY13" fmla="*/ 32078 h 153913"/>
                    <a:gd name="connsiteX14" fmla="*/ 37859 w 127181"/>
                    <a:gd name="connsiteY14" fmla="*/ 32078 h 153913"/>
                    <a:gd name="connsiteX15" fmla="*/ 37859 w 127181"/>
                    <a:gd name="connsiteY15" fmla="*/ 69739 h 153913"/>
                    <a:gd name="connsiteX16" fmla="*/ 59559 w 127181"/>
                    <a:gd name="connsiteY16" fmla="*/ 69739 h 1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7181" h="153913">
                      <a:moveTo>
                        <a:pt x="62" y="0"/>
                      </a:moveTo>
                      <a:lnTo>
                        <a:pt x="63622" y="0"/>
                      </a:lnTo>
                      <a:cubicBezTo>
                        <a:pt x="96279" y="0"/>
                        <a:pt x="117948" y="21313"/>
                        <a:pt x="117948" y="50585"/>
                      </a:cubicBezTo>
                      <a:cubicBezTo>
                        <a:pt x="117948" y="69307"/>
                        <a:pt x="105913" y="86519"/>
                        <a:pt x="87445" y="93428"/>
                      </a:cubicBezTo>
                      <a:lnTo>
                        <a:pt x="127182" y="153913"/>
                      </a:lnTo>
                      <a:lnTo>
                        <a:pt x="84860" y="153913"/>
                      </a:lnTo>
                      <a:lnTo>
                        <a:pt x="51771" y="100954"/>
                      </a:lnTo>
                      <a:lnTo>
                        <a:pt x="37797" y="100954"/>
                      </a:lnTo>
                      <a:lnTo>
                        <a:pt x="37797" y="153913"/>
                      </a:lnTo>
                      <a:lnTo>
                        <a:pt x="0" y="153913"/>
                      </a:lnTo>
                      <a:lnTo>
                        <a:pt x="0" y="0"/>
                      </a:lnTo>
                      <a:close/>
                      <a:moveTo>
                        <a:pt x="59559" y="69739"/>
                      </a:moveTo>
                      <a:cubicBezTo>
                        <a:pt x="71378" y="69739"/>
                        <a:pt x="79104" y="61565"/>
                        <a:pt x="79104" y="50801"/>
                      </a:cubicBezTo>
                      <a:cubicBezTo>
                        <a:pt x="79104" y="40036"/>
                        <a:pt x="71378" y="32078"/>
                        <a:pt x="59559" y="32078"/>
                      </a:cubicBezTo>
                      <a:lnTo>
                        <a:pt x="37859" y="32078"/>
                      </a:lnTo>
                      <a:lnTo>
                        <a:pt x="37859" y="69739"/>
                      </a:lnTo>
                      <a:lnTo>
                        <a:pt x="59559" y="69739"/>
                      </a:lnTo>
                      <a:close/>
                    </a:path>
                  </a:pathLst>
                </a:custGeom>
                <a:grpFill/>
                <a:ln w="3075" cap="flat">
                  <a:noFill/>
                  <a:prstDash val="solid"/>
                  <a:miter/>
                </a:ln>
              </p:spPr>
              <p:txBody>
                <a:bodyPr rtlCol="0" anchor="ctr"/>
                <a:lstStyle/>
                <a:p>
                  <a:endParaRPr lang="en-IS">
                    <a:solidFill>
                      <a:schemeClr val="bg1"/>
                    </a:solidFill>
                  </a:endParaRPr>
                </a:p>
              </p:txBody>
            </p:sp>
            <p:sp>
              <p:nvSpPr>
                <p:cNvPr id="38" name="Freeform 37">
                  <a:extLst>
                    <a:ext uri="{FF2B5EF4-FFF2-40B4-BE49-F238E27FC236}">
                      <a16:creationId xmlns:a16="http://schemas.microsoft.com/office/drawing/2014/main" id="{691D7742-EF34-E4D6-53B9-CF1DADFC6534}"/>
                    </a:ext>
                  </a:extLst>
                </p:cNvPr>
                <p:cNvSpPr/>
                <p:nvPr/>
              </p:nvSpPr>
              <p:spPr>
                <a:xfrm>
                  <a:off x="11392235" y="421467"/>
                  <a:ext cx="109114" cy="115789"/>
                </a:xfrm>
                <a:custGeom>
                  <a:avLst/>
                  <a:gdLst>
                    <a:gd name="connsiteX0" fmla="*/ 109083 w 109114"/>
                    <a:gd name="connsiteY0" fmla="*/ 53145 h 115789"/>
                    <a:gd name="connsiteX1" fmla="*/ 108006 w 109114"/>
                    <a:gd name="connsiteY1" fmla="*/ 65853 h 115789"/>
                    <a:gd name="connsiteX2" fmla="*/ 38198 w 109114"/>
                    <a:gd name="connsiteY2" fmla="*/ 65853 h 115789"/>
                    <a:gd name="connsiteX3" fmla="*/ 67839 w 109114"/>
                    <a:gd name="connsiteY3" fmla="*/ 84791 h 115789"/>
                    <a:gd name="connsiteX4" fmla="*/ 101142 w 109114"/>
                    <a:gd name="connsiteY4" fmla="*/ 75754 h 115789"/>
                    <a:gd name="connsiteX5" fmla="*/ 101142 w 109114"/>
                    <a:gd name="connsiteY5" fmla="*/ 108480 h 115789"/>
                    <a:gd name="connsiteX6" fmla="*/ 63129 w 109114"/>
                    <a:gd name="connsiteY6" fmla="*/ 115790 h 115789"/>
                    <a:gd name="connsiteX7" fmla="*/ 0 w 109114"/>
                    <a:gd name="connsiteY7" fmla="*/ 57895 h 115789"/>
                    <a:gd name="connsiteX8" fmla="*/ 56481 w 109114"/>
                    <a:gd name="connsiteY8" fmla="*/ 0 h 115789"/>
                    <a:gd name="connsiteX9" fmla="*/ 109114 w 109114"/>
                    <a:gd name="connsiteY9" fmla="*/ 53176 h 115789"/>
                    <a:gd name="connsiteX10" fmla="*/ 37767 w 109114"/>
                    <a:gd name="connsiteY10" fmla="*/ 45835 h 115789"/>
                    <a:gd name="connsiteX11" fmla="*/ 74487 w 109114"/>
                    <a:gd name="connsiteY11" fmla="*/ 45835 h 115789"/>
                    <a:gd name="connsiteX12" fmla="*/ 56235 w 109114"/>
                    <a:gd name="connsiteY12" fmla="*/ 29703 h 115789"/>
                    <a:gd name="connsiteX13" fmla="*/ 37767 w 109114"/>
                    <a:gd name="connsiteY13" fmla="*/ 45835 h 115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114" h="115789">
                      <a:moveTo>
                        <a:pt x="109083" y="53145"/>
                      </a:moveTo>
                      <a:cubicBezTo>
                        <a:pt x="109083" y="57247"/>
                        <a:pt x="108652" y="63046"/>
                        <a:pt x="108006" y="65853"/>
                      </a:cubicBezTo>
                      <a:lnTo>
                        <a:pt x="38198" y="65853"/>
                      </a:lnTo>
                      <a:cubicBezTo>
                        <a:pt x="40352" y="79640"/>
                        <a:pt x="53434" y="84791"/>
                        <a:pt x="67839" y="84791"/>
                      </a:cubicBezTo>
                      <a:cubicBezTo>
                        <a:pt x="81166" y="84791"/>
                        <a:pt x="94894" y="80257"/>
                        <a:pt x="101142" y="75754"/>
                      </a:cubicBezTo>
                      <a:lnTo>
                        <a:pt x="101142" y="108480"/>
                      </a:lnTo>
                      <a:cubicBezTo>
                        <a:pt x="91693" y="113415"/>
                        <a:pt x="76857" y="115790"/>
                        <a:pt x="63129" y="115790"/>
                      </a:cubicBezTo>
                      <a:cubicBezTo>
                        <a:pt x="27055" y="115790"/>
                        <a:pt x="0" y="95556"/>
                        <a:pt x="0" y="57895"/>
                      </a:cubicBezTo>
                      <a:cubicBezTo>
                        <a:pt x="0" y="25169"/>
                        <a:pt x="23854" y="0"/>
                        <a:pt x="56481" y="0"/>
                      </a:cubicBezTo>
                      <a:cubicBezTo>
                        <a:pt x="89107" y="0"/>
                        <a:pt x="109114" y="24305"/>
                        <a:pt x="109114" y="53176"/>
                      </a:cubicBezTo>
                      <a:close/>
                      <a:moveTo>
                        <a:pt x="37767" y="45835"/>
                      </a:moveTo>
                      <a:lnTo>
                        <a:pt x="74487" y="45835"/>
                      </a:lnTo>
                      <a:cubicBezTo>
                        <a:pt x="73410" y="36366"/>
                        <a:pt x="66977" y="29703"/>
                        <a:pt x="56235" y="29703"/>
                      </a:cubicBezTo>
                      <a:cubicBezTo>
                        <a:pt x="45492" y="29703"/>
                        <a:pt x="39275" y="36366"/>
                        <a:pt x="37767" y="45835"/>
                      </a:cubicBezTo>
                      <a:close/>
                    </a:path>
                  </a:pathLst>
                </a:custGeom>
                <a:grpFill/>
                <a:ln w="3075" cap="flat">
                  <a:noFill/>
                  <a:prstDash val="solid"/>
                  <a:miter/>
                </a:ln>
              </p:spPr>
              <p:txBody>
                <a:bodyPr rtlCol="0" anchor="ctr"/>
                <a:lstStyle/>
                <a:p>
                  <a:endParaRPr lang="en-IS">
                    <a:solidFill>
                      <a:schemeClr val="bg1"/>
                    </a:solidFill>
                  </a:endParaRPr>
                </a:p>
              </p:txBody>
            </p:sp>
            <p:sp>
              <p:nvSpPr>
                <p:cNvPr id="39" name="Freeform 38">
                  <a:extLst>
                    <a:ext uri="{FF2B5EF4-FFF2-40B4-BE49-F238E27FC236}">
                      <a16:creationId xmlns:a16="http://schemas.microsoft.com/office/drawing/2014/main" id="{BC46B98D-D916-3C54-63AF-D2B4C2A503D0}"/>
                    </a:ext>
                  </a:extLst>
                </p:cNvPr>
                <p:cNvSpPr/>
                <p:nvPr/>
              </p:nvSpPr>
              <p:spPr>
                <a:xfrm>
                  <a:off x="11511383" y="391948"/>
                  <a:ext cx="78211" cy="145277"/>
                </a:xfrm>
                <a:custGeom>
                  <a:avLst/>
                  <a:gdLst>
                    <a:gd name="connsiteX0" fmla="*/ 78211 w 78211"/>
                    <a:gd name="connsiteY0" fmla="*/ 140342 h 145277"/>
                    <a:gd name="connsiteX1" fmla="*/ 53926 w 78211"/>
                    <a:gd name="connsiteY1" fmla="*/ 145277 h 145277"/>
                    <a:gd name="connsiteX2" fmla="*/ 13974 w 78211"/>
                    <a:gd name="connsiteY2" fmla="*/ 105025 h 145277"/>
                    <a:gd name="connsiteX3" fmla="*/ 13974 w 78211"/>
                    <a:gd name="connsiteY3" fmla="*/ 60918 h 145277"/>
                    <a:gd name="connsiteX4" fmla="*/ 0 w 78211"/>
                    <a:gd name="connsiteY4" fmla="*/ 60918 h 145277"/>
                    <a:gd name="connsiteX5" fmla="*/ 0 w 78211"/>
                    <a:gd name="connsiteY5" fmla="*/ 32078 h 145277"/>
                    <a:gd name="connsiteX6" fmla="*/ 15020 w 78211"/>
                    <a:gd name="connsiteY6" fmla="*/ 32078 h 145277"/>
                    <a:gd name="connsiteX7" fmla="*/ 15020 w 78211"/>
                    <a:gd name="connsiteY7" fmla="*/ 7958 h 145277"/>
                    <a:gd name="connsiteX8" fmla="*/ 51310 w 78211"/>
                    <a:gd name="connsiteY8" fmla="*/ 0 h 145277"/>
                    <a:gd name="connsiteX9" fmla="*/ 51310 w 78211"/>
                    <a:gd name="connsiteY9" fmla="*/ 32078 h 145277"/>
                    <a:gd name="connsiteX10" fmla="*/ 75564 w 78211"/>
                    <a:gd name="connsiteY10" fmla="*/ 32078 h 145277"/>
                    <a:gd name="connsiteX11" fmla="*/ 75564 w 78211"/>
                    <a:gd name="connsiteY11" fmla="*/ 60918 h 145277"/>
                    <a:gd name="connsiteX12" fmla="*/ 51310 w 78211"/>
                    <a:gd name="connsiteY12" fmla="*/ 60918 h 145277"/>
                    <a:gd name="connsiteX13" fmla="*/ 51310 w 78211"/>
                    <a:gd name="connsiteY13" fmla="*/ 99010 h 145277"/>
                    <a:gd name="connsiteX14" fmla="*/ 65499 w 78211"/>
                    <a:gd name="connsiteY14" fmla="*/ 112582 h 145277"/>
                    <a:gd name="connsiteX15" fmla="*/ 78180 w 78211"/>
                    <a:gd name="connsiteY15" fmla="*/ 108912 h 145277"/>
                    <a:gd name="connsiteX16" fmla="*/ 78180 w 78211"/>
                    <a:gd name="connsiteY16" fmla="*/ 140342 h 14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8211" h="145277">
                      <a:moveTo>
                        <a:pt x="78211" y="140342"/>
                      </a:moveTo>
                      <a:cubicBezTo>
                        <a:pt x="73256" y="142933"/>
                        <a:pt x="64884" y="145277"/>
                        <a:pt x="53926" y="145277"/>
                      </a:cubicBezTo>
                      <a:cubicBezTo>
                        <a:pt x="29641" y="145277"/>
                        <a:pt x="13974" y="130842"/>
                        <a:pt x="13974" y="105025"/>
                      </a:cubicBezTo>
                      <a:lnTo>
                        <a:pt x="13974" y="60918"/>
                      </a:lnTo>
                      <a:lnTo>
                        <a:pt x="0" y="60918"/>
                      </a:lnTo>
                      <a:lnTo>
                        <a:pt x="0" y="32078"/>
                      </a:lnTo>
                      <a:lnTo>
                        <a:pt x="15020" y="32078"/>
                      </a:lnTo>
                      <a:lnTo>
                        <a:pt x="15020" y="7958"/>
                      </a:lnTo>
                      <a:lnTo>
                        <a:pt x="51310" y="0"/>
                      </a:lnTo>
                      <a:lnTo>
                        <a:pt x="51310" y="32078"/>
                      </a:lnTo>
                      <a:lnTo>
                        <a:pt x="75564" y="32078"/>
                      </a:lnTo>
                      <a:lnTo>
                        <a:pt x="75564" y="60918"/>
                      </a:lnTo>
                      <a:lnTo>
                        <a:pt x="51310" y="60918"/>
                      </a:lnTo>
                      <a:lnTo>
                        <a:pt x="51310" y="99010"/>
                      </a:lnTo>
                      <a:cubicBezTo>
                        <a:pt x="51310" y="108696"/>
                        <a:pt x="57312" y="112582"/>
                        <a:pt x="65499" y="112582"/>
                      </a:cubicBezTo>
                      <a:cubicBezTo>
                        <a:pt x="69593" y="112582"/>
                        <a:pt x="74518" y="111287"/>
                        <a:pt x="78180" y="108912"/>
                      </a:cubicBezTo>
                      <a:lnTo>
                        <a:pt x="78180" y="140342"/>
                      </a:lnTo>
                      <a:close/>
                    </a:path>
                  </a:pathLst>
                </a:custGeom>
                <a:grpFill/>
                <a:ln w="3075" cap="flat">
                  <a:noFill/>
                  <a:prstDash val="solid"/>
                  <a:miter/>
                </a:ln>
              </p:spPr>
              <p:txBody>
                <a:bodyPr rtlCol="0" anchor="ctr"/>
                <a:lstStyle/>
                <a:p>
                  <a:endParaRPr lang="en-IS">
                    <a:solidFill>
                      <a:schemeClr val="bg1"/>
                    </a:solidFill>
                  </a:endParaRPr>
                </a:p>
              </p:txBody>
            </p:sp>
            <p:sp>
              <p:nvSpPr>
                <p:cNvPr id="40" name="Freeform 39">
                  <a:extLst>
                    <a:ext uri="{FF2B5EF4-FFF2-40B4-BE49-F238E27FC236}">
                      <a16:creationId xmlns:a16="http://schemas.microsoft.com/office/drawing/2014/main" id="{D276FF8F-168B-6C04-ACFD-24D6B1353A4B}"/>
                    </a:ext>
                  </a:extLst>
                </p:cNvPr>
                <p:cNvSpPr/>
                <p:nvPr/>
              </p:nvSpPr>
              <p:spPr>
                <a:xfrm>
                  <a:off x="11601014" y="421374"/>
                  <a:ext cx="100711" cy="115820"/>
                </a:xfrm>
                <a:custGeom>
                  <a:avLst/>
                  <a:gdLst>
                    <a:gd name="connsiteX0" fmla="*/ 48078 w 100711"/>
                    <a:gd name="connsiteY0" fmla="*/ 62 h 115820"/>
                    <a:gd name="connsiteX1" fmla="*/ 100711 w 100711"/>
                    <a:gd name="connsiteY1" fmla="*/ 45249 h 115820"/>
                    <a:gd name="connsiteX2" fmla="*/ 100711 w 100711"/>
                    <a:gd name="connsiteY2" fmla="*/ 113261 h 115820"/>
                    <a:gd name="connsiteX3" fmla="*/ 65930 w 100711"/>
                    <a:gd name="connsiteY3" fmla="*/ 113261 h 115820"/>
                    <a:gd name="connsiteX4" fmla="*/ 65930 w 100711"/>
                    <a:gd name="connsiteY4" fmla="*/ 100121 h 115820"/>
                    <a:gd name="connsiteX5" fmla="*/ 35858 w 100711"/>
                    <a:gd name="connsiteY5" fmla="*/ 115821 h 115820"/>
                    <a:gd name="connsiteX6" fmla="*/ 0 w 100711"/>
                    <a:gd name="connsiteY6" fmla="*/ 84822 h 115820"/>
                    <a:gd name="connsiteX7" fmla="*/ 38013 w 100711"/>
                    <a:gd name="connsiteY7" fmla="*/ 50400 h 115820"/>
                    <a:gd name="connsiteX8" fmla="*/ 64637 w 100711"/>
                    <a:gd name="connsiteY8" fmla="*/ 46729 h 115820"/>
                    <a:gd name="connsiteX9" fmla="*/ 64637 w 100711"/>
                    <a:gd name="connsiteY9" fmla="*/ 45002 h 115820"/>
                    <a:gd name="connsiteX10" fmla="*/ 44877 w 100711"/>
                    <a:gd name="connsiteY10" fmla="*/ 31862 h 115820"/>
                    <a:gd name="connsiteX11" fmla="*/ 8157 w 100711"/>
                    <a:gd name="connsiteY11" fmla="*/ 43491 h 115820"/>
                    <a:gd name="connsiteX12" fmla="*/ 8157 w 100711"/>
                    <a:gd name="connsiteY12" fmla="*/ 9901 h 115820"/>
                    <a:gd name="connsiteX13" fmla="*/ 48109 w 100711"/>
                    <a:gd name="connsiteY13" fmla="*/ 0 h 115820"/>
                    <a:gd name="connsiteX14" fmla="*/ 64822 w 100711"/>
                    <a:gd name="connsiteY14" fmla="*/ 69369 h 115820"/>
                    <a:gd name="connsiteX15" fmla="*/ 64822 w 100711"/>
                    <a:gd name="connsiteY15" fmla="*/ 67210 h 115820"/>
                    <a:gd name="connsiteX16" fmla="*/ 47432 w 100711"/>
                    <a:gd name="connsiteY16" fmla="*/ 69585 h 115820"/>
                    <a:gd name="connsiteX17" fmla="*/ 34535 w 100711"/>
                    <a:gd name="connsiteY17" fmla="*/ 79918 h 115820"/>
                    <a:gd name="connsiteX18" fmla="*/ 45708 w 100711"/>
                    <a:gd name="connsiteY18" fmla="*/ 88955 h 115820"/>
                    <a:gd name="connsiteX19" fmla="*/ 64822 w 100711"/>
                    <a:gd name="connsiteY19" fmla="*/ 69369 h 115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0711" h="115820">
                      <a:moveTo>
                        <a:pt x="48078" y="62"/>
                      </a:moveTo>
                      <a:cubicBezTo>
                        <a:pt x="76210" y="62"/>
                        <a:pt x="100711" y="13849"/>
                        <a:pt x="100711" y="45249"/>
                      </a:cubicBezTo>
                      <a:lnTo>
                        <a:pt x="100711" y="113261"/>
                      </a:lnTo>
                      <a:lnTo>
                        <a:pt x="65930" y="113261"/>
                      </a:lnTo>
                      <a:lnTo>
                        <a:pt x="65930" y="100121"/>
                      </a:lnTo>
                      <a:cubicBezTo>
                        <a:pt x="60359" y="108942"/>
                        <a:pt x="49617" y="115821"/>
                        <a:pt x="35858" y="115821"/>
                      </a:cubicBezTo>
                      <a:cubicBezTo>
                        <a:pt x="15021" y="115821"/>
                        <a:pt x="0" y="102681"/>
                        <a:pt x="0" y="84822"/>
                      </a:cubicBezTo>
                      <a:cubicBezTo>
                        <a:pt x="0" y="66963"/>
                        <a:pt x="13759" y="54039"/>
                        <a:pt x="38013" y="50400"/>
                      </a:cubicBezTo>
                      <a:lnTo>
                        <a:pt x="64637" y="46729"/>
                      </a:lnTo>
                      <a:lnTo>
                        <a:pt x="64637" y="45002"/>
                      </a:lnTo>
                      <a:cubicBezTo>
                        <a:pt x="64637" y="36612"/>
                        <a:pt x="56696" y="31862"/>
                        <a:pt x="44877" y="31862"/>
                      </a:cubicBezTo>
                      <a:cubicBezTo>
                        <a:pt x="30041" y="31862"/>
                        <a:pt x="16313" y="37661"/>
                        <a:pt x="8157" y="43491"/>
                      </a:cubicBezTo>
                      <a:lnTo>
                        <a:pt x="8157" y="9901"/>
                      </a:lnTo>
                      <a:cubicBezTo>
                        <a:pt x="18252" y="3886"/>
                        <a:pt x="33273" y="0"/>
                        <a:pt x="48109" y="0"/>
                      </a:cubicBezTo>
                      <a:close/>
                      <a:moveTo>
                        <a:pt x="64822" y="69369"/>
                      </a:moveTo>
                      <a:lnTo>
                        <a:pt x="64822" y="67210"/>
                      </a:lnTo>
                      <a:lnTo>
                        <a:pt x="47432" y="69585"/>
                      </a:lnTo>
                      <a:cubicBezTo>
                        <a:pt x="39275" y="70664"/>
                        <a:pt x="34535" y="74304"/>
                        <a:pt x="34535" y="79918"/>
                      </a:cubicBezTo>
                      <a:cubicBezTo>
                        <a:pt x="34535" y="85531"/>
                        <a:pt x="38844" y="88955"/>
                        <a:pt x="45708" y="88955"/>
                      </a:cubicBezTo>
                      <a:cubicBezTo>
                        <a:pt x="55373" y="88955"/>
                        <a:pt x="64822" y="80997"/>
                        <a:pt x="64822" y="69369"/>
                      </a:cubicBezTo>
                      <a:close/>
                    </a:path>
                  </a:pathLst>
                </a:custGeom>
                <a:grpFill/>
                <a:ln w="3075" cap="flat">
                  <a:noFill/>
                  <a:prstDash val="solid"/>
                  <a:miter/>
                </a:ln>
              </p:spPr>
              <p:txBody>
                <a:bodyPr rtlCol="0" anchor="ctr"/>
                <a:lstStyle/>
                <a:p>
                  <a:endParaRPr lang="en-IS">
                    <a:solidFill>
                      <a:schemeClr val="bg1"/>
                    </a:solidFill>
                  </a:endParaRPr>
                </a:p>
              </p:txBody>
            </p:sp>
            <p:sp>
              <p:nvSpPr>
                <p:cNvPr id="41" name="Freeform 40">
                  <a:extLst>
                    <a:ext uri="{FF2B5EF4-FFF2-40B4-BE49-F238E27FC236}">
                      <a16:creationId xmlns:a16="http://schemas.microsoft.com/office/drawing/2014/main" id="{2442139A-E246-D2B1-62BC-FA321AC7DC95}"/>
                    </a:ext>
                  </a:extLst>
                </p:cNvPr>
                <p:cNvSpPr/>
                <p:nvPr/>
              </p:nvSpPr>
              <p:spPr>
                <a:xfrm>
                  <a:off x="11724471" y="373442"/>
                  <a:ext cx="40167" cy="161223"/>
                </a:xfrm>
                <a:custGeom>
                  <a:avLst/>
                  <a:gdLst>
                    <a:gd name="connsiteX0" fmla="*/ 40168 w 40167"/>
                    <a:gd name="connsiteY0" fmla="*/ 19586 h 161223"/>
                    <a:gd name="connsiteX1" fmla="*/ 19976 w 40167"/>
                    <a:gd name="connsiteY1" fmla="*/ 38956 h 161223"/>
                    <a:gd name="connsiteX2" fmla="*/ 0 w 40167"/>
                    <a:gd name="connsiteY2" fmla="*/ 19586 h 161223"/>
                    <a:gd name="connsiteX3" fmla="*/ 19976 w 40167"/>
                    <a:gd name="connsiteY3" fmla="*/ 0 h 161223"/>
                    <a:gd name="connsiteX4" fmla="*/ 40168 w 40167"/>
                    <a:gd name="connsiteY4" fmla="*/ 19586 h 161223"/>
                    <a:gd name="connsiteX5" fmla="*/ 1293 w 40167"/>
                    <a:gd name="connsiteY5" fmla="*/ 50585 h 161223"/>
                    <a:gd name="connsiteX6" fmla="*/ 38659 w 40167"/>
                    <a:gd name="connsiteY6" fmla="*/ 50585 h 161223"/>
                    <a:gd name="connsiteX7" fmla="*/ 38659 w 40167"/>
                    <a:gd name="connsiteY7" fmla="*/ 161224 h 161223"/>
                    <a:gd name="connsiteX8" fmla="*/ 1293 w 40167"/>
                    <a:gd name="connsiteY8" fmla="*/ 161224 h 161223"/>
                    <a:gd name="connsiteX9" fmla="*/ 1293 w 40167"/>
                    <a:gd name="connsiteY9" fmla="*/ 50585 h 161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167" h="161223">
                      <a:moveTo>
                        <a:pt x="40168" y="19586"/>
                      </a:moveTo>
                      <a:cubicBezTo>
                        <a:pt x="40168" y="30783"/>
                        <a:pt x="31580" y="38956"/>
                        <a:pt x="19976" y="38956"/>
                      </a:cubicBezTo>
                      <a:cubicBezTo>
                        <a:pt x="8372" y="38956"/>
                        <a:pt x="0" y="30783"/>
                        <a:pt x="0" y="19586"/>
                      </a:cubicBezTo>
                      <a:cubicBezTo>
                        <a:pt x="0" y="8390"/>
                        <a:pt x="8588" y="0"/>
                        <a:pt x="19976" y="0"/>
                      </a:cubicBezTo>
                      <a:cubicBezTo>
                        <a:pt x="31365" y="0"/>
                        <a:pt x="40168" y="8390"/>
                        <a:pt x="40168" y="19586"/>
                      </a:cubicBezTo>
                      <a:close/>
                      <a:moveTo>
                        <a:pt x="1293" y="50585"/>
                      </a:moveTo>
                      <a:lnTo>
                        <a:pt x="38659" y="50585"/>
                      </a:lnTo>
                      <a:lnTo>
                        <a:pt x="38659" y="161224"/>
                      </a:lnTo>
                      <a:lnTo>
                        <a:pt x="1293" y="161224"/>
                      </a:lnTo>
                      <a:lnTo>
                        <a:pt x="1293" y="50585"/>
                      </a:lnTo>
                      <a:close/>
                    </a:path>
                  </a:pathLst>
                </a:custGeom>
                <a:grpFill/>
                <a:ln w="3075" cap="flat">
                  <a:noFill/>
                  <a:prstDash val="solid"/>
                  <a:miter/>
                </a:ln>
              </p:spPr>
              <p:txBody>
                <a:bodyPr rtlCol="0" anchor="ctr"/>
                <a:lstStyle/>
                <a:p>
                  <a:endParaRPr lang="en-IS">
                    <a:solidFill>
                      <a:schemeClr val="bg1"/>
                    </a:solidFill>
                  </a:endParaRPr>
                </a:p>
              </p:txBody>
            </p:sp>
            <p:sp>
              <p:nvSpPr>
                <p:cNvPr id="42" name="Freeform 41">
                  <a:extLst>
                    <a:ext uri="{FF2B5EF4-FFF2-40B4-BE49-F238E27FC236}">
                      <a16:creationId xmlns:a16="http://schemas.microsoft.com/office/drawing/2014/main" id="{15D4D365-72C4-8B9D-C4F7-818D5658DB0C}"/>
                    </a:ext>
                  </a:extLst>
                </p:cNvPr>
                <p:cNvSpPr/>
                <p:nvPr/>
              </p:nvSpPr>
              <p:spPr>
                <a:xfrm>
                  <a:off x="11787816" y="380968"/>
                  <a:ext cx="53895" cy="156257"/>
                </a:xfrm>
                <a:custGeom>
                  <a:avLst/>
                  <a:gdLst>
                    <a:gd name="connsiteX0" fmla="*/ 0 w 53895"/>
                    <a:gd name="connsiteY0" fmla="*/ 0 h 156257"/>
                    <a:gd name="connsiteX1" fmla="*/ 37367 w 53895"/>
                    <a:gd name="connsiteY1" fmla="*/ 0 h 156257"/>
                    <a:gd name="connsiteX2" fmla="*/ 37367 w 53895"/>
                    <a:gd name="connsiteY2" fmla="*/ 113631 h 156257"/>
                    <a:gd name="connsiteX3" fmla="*/ 46600 w 53895"/>
                    <a:gd name="connsiteY3" fmla="*/ 124180 h 156257"/>
                    <a:gd name="connsiteX4" fmla="*/ 53895 w 53895"/>
                    <a:gd name="connsiteY4" fmla="*/ 122884 h 156257"/>
                    <a:gd name="connsiteX5" fmla="*/ 53895 w 53895"/>
                    <a:gd name="connsiteY5" fmla="*/ 153451 h 156257"/>
                    <a:gd name="connsiteX6" fmla="*/ 36720 w 53895"/>
                    <a:gd name="connsiteY6" fmla="*/ 156258 h 156257"/>
                    <a:gd name="connsiteX7" fmla="*/ 0 w 53895"/>
                    <a:gd name="connsiteY7" fmla="*/ 120540 h 156257"/>
                    <a:gd name="connsiteX8" fmla="*/ 0 w 53895"/>
                    <a:gd name="connsiteY8" fmla="*/ 0 h 156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895" h="156257">
                      <a:moveTo>
                        <a:pt x="0" y="0"/>
                      </a:moveTo>
                      <a:lnTo>
                        <a:pt x="37367" y="0"/>
                      </a:lnTo>
                      <a:lnTo>
                        <a:pt x="37367" y="113631"/>
                      </a:lnTo>
                      <a:cubicBezTo>
                        <a:pt x="37367" y="120509"/>
                        <a:pt x="39737" y="124180"/>
                        <a:pt x="46600" y="124180"/>
                      </a:cubicBezTo>
                      <a:cubicBezTo>
                        <a:pt x="49186" y="124180"/>
                        <a:pt x="51741" y="123748"/>
                        <a:pt x="53895" y="122884"/>
                      </a:cubicBezTo>
                      <a:lnTo>
                        <a:pt x="53895" y="153451"/>
                      </a:lnTo>
                      <a:cubicBezTo>
                        <a:pt x="49802" y="155178"/>
                        <a:pt x="43799" y="156258"/>
                        <a:pt x="36720" y="156258"/>
                      </a:cubicBezTo>
                      <a:cubicBezTo>
                        <a:pt x="14374" y="156258"/>
                        <a:pt x="0" y="144413"/>
                        <a:pt x="0" y="120540"/>
                      </a:cubicBezTo>
                      <a:lnTo>
                        <a:pt x="0" y="0"/>
                      </a:lnTo>
                      <a:close/>
                    </a:path>
                  </a:pathLst>
                </a:custGeom>
                <a:grpFill/>
                <a:ln w="3075" cap="flat">
                  <a:noFill/>
                  <a:prstDash val="solid"/>
                  <a:miter/>
                </a:ln>
              </p:spPr>
              <p:txBody>
                <a:bodyPr rtlCol="0" anchor="ctr"/>
                <a:lstStyle/>
                <a:p>
                  <a:endParaRPr lang="en-IS">
                    <a:solidFill>
                      <a:schemeClr val="bg1"/>
                    </a:solidFill>
                  </a:endParaRPr>
                </a:p>
              </p:txBody>
            </p:sp>
          </p:grpSp>
          <p:grpSp>
            <p:nvGrpSpPr>
              <p:cNvPr id="31" name="Graphic 1">
                <a:extLst>
                  <a:ext uri="{FF2B5EF4-FFF2-40B4-BE49-F238E27FC236}">
                    <a16:creationId xmlns:a16="http://schemas.microsoft.com/office/drawing/2014/main" id="{12B6D933-517D-3217-2DB3-9B49C4FE5DC9}"/>
                  </a:ext>
                </a:extLst>
              </p:cNvPr>
              <p:cNvGrpSpPr/>
              <p:nvPr/>
            </p:nvGrpSpPr>
            <p:grpSpPr>
              <a:xfrm>
                <a:off x="10610584" y="331617"/>
                <a:ext cx="291422" cy="292096"/>
                <a:chOff x="10610584" y="331617"/>
                <a:chExt cx="291422" cy="292096"/>
              </a:xfrm>
              <a:grpFill/>
            </p:grpSpPr>
            <p:sp>
              <p:nvSpPr>
                <p:cNvPr id="32" name="Freeform 31">
                  <a:extLst>
                    <a:ext uri="{FF2B5EF4-FFF2-40B4-BE49-F238E27FC236}">
                      <a16:creationId xmlns:a16="http://schemas.microsoft.com/office/drawing/2014/main" id="{A0605D34-6B7D-0496-76F0-076D0C208E9F}"/>
                    </a:ext>
                  </a:extLst>
                </p:cNvPr>
                <p:cNvSpPr/>
                <p:nvPr/>
              </p:nvSpPr>
              <p:spPr>
                <a:xfrm>
                  <a:off x="10610584" y="353300"/>
                  <a:ext cx="291422" cy="270412"/>
                </a:xfrm>
                <a:custGeom>
                  <a:avLst/>
                  <a:gdLst>
                    <a:gd name="connsiteX0" fmla="*/ 192065 w 291422"/>
                    <a:gd name="connsiteY0" fmla="*/ 59468 h 270412"/>
                    <a:gd name="connsiteX1" fmla="*/ 160824 w 291422"/>
                    <a:gd name="connsiteY1" fmla="*/ 84791 h 270412"/>
                    <a:gd name="connsiteX2" fmla="*/ 192189 w 291422"/>
                    <a:gd name="connsiteY2" fmla="*/ 104408 h 270412"/>
                    <a:gd name="connsiteX3" fmla="*/ 231679 w 291422"/>
                    <a:gd name="connsiteY3" fmla="*/ 114772 h 270412"/>
                    <a:gd name="connsiteX4" fmla="*/ 250670 w 291422"/>
                    <a:gd name="connsiteY4" fmla="*/ 152741 h 270412"/>
                    <a:gd name="connsiteX5" fmla="*/ 210533 w 291422"/>
                    <a:gd name="connsiteY5" fmla="*/ 204622 h 270412"/>
                    <a:gd name="connsiteX6" fmla="*/ 149189 w 291422"/>
                    <a:gd name="connsiteY6" fmla="*/ 211346 h 270412"/>
                    <a:gd name="connsiteX7" fmla="*/ 141187 w 291422"/>
                    <a:gd name="connsiteY7" fmla="*/ 211130 h 270412"/>
                    <a:gd name="connsiteX8" fmla="*/ 104251 w 291422"/>
                    <a:gd name="connsiteY8" fmla="*/ 206966 h 270412"/>
                    <a:gd name="connsiteX9" fmla="*/ 57743 w 291422"/>
                    <a:gd name="connsiteY9" fmla="*/ 182044 h 270412"/>
                    <a:gd name="connsiteX10" fmla="*/ 38321 w 291422"/>
                    <a:gd name="connsiteY10" fmla="*/ 104717 h 270412"/>
                    <a:gd name="connsiteX11" fmla="*/ 39152 w 291422"/>
                    <a:gd name="connsiteY11" fmla="*/ 91762 h 270412"/>
                    <a:gd name="connsiteX12" fmla="*/ 69408 w 291422"/>
                    <a:gd name="connsiteY12" fmla="*/ 0 h 270412"/>
                    <a:gd name="connsiteX13" fmla="*/ 0 w 291422"/>
                    <a:gd name="connsiteY13" fmla="*/ 124395 h 270412"/>
                    <a:gd name="connsiteX14" fmla="*/ 145711 w 291422"/>
                    <a:gd name="connsiteY14" fmla="*/ 270413 h 270412"/>
                    <a:gd name="connsiteX15" fmla="*/ 291422 w 291422"/>
                    <a:gd name="connsiteY15" fmla="*/ 124395 h 270412"/>
                    <a:gd name="connsiteX16" fmla="*/ 288036 w 291422"/>
                    <a:gd name="connsiteY16" fmla="*/ 93027 h 270412"/>
                    <a:gd name="connsiteX17" fmla="*/ 192127 w 291422"/>
                    <a:gd name="connsiteY17" fmla="*/ 59499 h 270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91422" h="270412">
                      <a:moveTo>
                        <a:pt x="192065" y="59468"/>
                      </a:moveTo>
                      <a:cubicBezTo>
                        <a:pt x="173167" y="59468"/>
                        <a:pt x="160824" y="65421"/>
                        <a:pt x="160824" y="84791"/>
                      </a:cubicBezTo>
                      <a:cubicBezTo>
                        <a:pt x="160824" y="95433"/>
                        <a:pt x="166457" y="103360"/>
                        <a:pt x="192189" y="104408"/>
                      </a:cubicBezTo>
                      <a:cubicBezTo>
                        <a:pt x="207794" y="105056"/>
                        <a:pt x="220937" y="107400"/>
                        <a:pt x="231679" y="114772"/>
                      </a:cubicBezTo>
                      <a:cubicBezTo>
                        <a:pt x="244914" y="123840"/>
                        <a:pt x="250485" y="138769"/>
                        <a:pt x="250670" y="152741"/>
                      </a:cubicBezTo>
                      <a:cubicBezTo>
                        <a:pt x="250947" y="170816"/>
                        <a:pt x="242852" y="193641"/>
                        <a:pt x="210533" y="204622"/>
                      </a:cubicBezTo>
                      <a:cubicBezTo>
                        <a:pt x="192250" y="210821"/>
                        <a:pt x="171074" y="211346"/>
                        <a:pt x="149189" y="211346"/>
                      </a:cubicBezTo>
                      <a:cubicBezTo>
                        <a:pt x="146511" y="211346"/>
                        <a:pt x="143864" y="211130"/>
                        <a:pt x="141187" y="211130"/>
                      </a:cubicBezTo>
                      <a:cubicBezTo>
                        <a:pt x="119241" y="211037"/>
                        <a:pt x="104251" y="206966"/>
                        <a:pt x="104251" y="206966"/>
                      </a:cubicBezTo>
                      <a:cubicBezTo>
                        <a:pt x="89415" y="203974"/>
                        <a:pt x="69624" y="197373"/>
                        <a:pt x="57743" y="182044"/>
                      </a:cubicBezTo>
                      <a:cubicBezTo>
                        <a:pt x="38290" y="156936"/>
                        <a:pt x="37767" y="122915"/>
                        <a:pt x="38321" y="104717"/>
                      </a:cubicBezTo>
                      <a:cubicBezTo>
                        <a:pt x="38444" y="100522"/>
                        <a:pt x="38721" y="96204"/>
                        <a:pt x="39152" y="91762"/>
                      </a:cubicBezTo>
                      <a:cubicBezTo>
                        <a:pt x="42199" y="61442"/>
                        <a:pt x="53434" y="27143"/>
                        <a:pt x="69408" y="0"/>
                      </a:cubicBezTo>
                      <a:cubicBezTo>
                        <a:pt x="27763" y="25693"/>
                        <a:pt x="0" y="71806"/>
                        <a:pt x="0" y="124395"/>
                      </a:cubicBezTo>
                      <a:cubicBezTo>
                        <a:pt x="0" y="205023"/>
                        <a:pt x="65222" y="270413"/>
                        <a:pt x="145711" y="270413"/>
                      </a:cubicBezTo>
                      <a:cubicBezTo>
                        <a:pt x="226200" y="270413"/>
                        <a:pt x="291422" y="205053"/>
                        <a:pt x="291422" y="124395"/>
                      </a:cubicBezTo>
                      <a:cubicBezTo>
                        <a:pt x="291422" y="113631"/>
                        <a:pt x="290253" y="103144"/>
                        <a:pt x="288036" y="93027"/>
                      </a:cubicBezTo>
                      <a:cubicBezTo>
                        <a:pt x="286374" y="91947"/>
                        <a:pt x="239312" y="59499"/>
                        <a:pt x="192127" y="59499"/>
                      </a:cubicBezTo>
                      <a:close/>
                    </a:path>
                  </a:pathLst>
                </a:custGeom>
                <a:grpFill/>
                <a:ln w="3075" cap="flat">
                  <a:noFill/>
                  <a:prstDash val="solid"/>
                  <a:miter/>
                </a:ln>
              </p:spPr>
              <p:txBody>
                <a:bodyPr rtlCol="0" anchor="ctr"/>
                <a:lstStyle/>
                <a:p>
                  <a:endParaRPr lang="en-IS">
                    <a:solidFill>
                      <a:schemeClr val="bg1"/>
                    </a:solidFill>
                  </a:endParaRPr>
                </a:p>
              </p:txBody>
            </p:sp>
            <p:sp>
              <p:nvSpPr>
                <p:cNvPr id="34" name="Freeform 33">
                  <a:extLst>
                    <a:ext uri="{FF2B5EF4-FFF2-40B4-BE49-F238E27FC236}">
                      <a16:creationId xmlns:a16="http://schemas.microsoft.com/office/drawing/2014/main" id="{45CCAA40-CF79-E407-39FA-010B13A3AB4E}"/>
                    </a:ext>
                  </a:extLst>
                </p:cNvPr>
                <p:cNvSpPr/>
                <p:nvPr/>
              </p:nvSpPr>
              <p:spPr>
                <a:xfrm>
                  <a:off x="10676964" y="331617"/>
                  <a:ext cx="214146" cy="202061"/>
                </a:xfrm>
                <a:custGeom>
                  <a:avLst/>
                  <a:gdLst>
                    <a:gd name="connsiteX0" fmla="*/ 20388 w 214146"/>
                    <a:gd name="connsiteY0" fmla="*/ 35039 h 202061"/>
                    <a:gd name="connsiteX1" fmla="*/ 2043 w 214146"/>
                    <a:gd name="connsiteY1" fmla="*/ 102187 h 202061"/>
                    <a:gd name="connsiteX2" fmla="*/ 2474 w 214146"/>
                    <a:gd name="connsiteY2" fmla="*/ 154777 h 202061"/>
                    <a:gd name="connsiteX3" fmla="*/ 82840 w 214146"/>
                    <a:gd name="connsiteY3" fmla="*/ 202062 h 202061"/>
                    <a:gd name="connsiteX4" fmla="*/ 153480 w 214146"/>
                    <a:gd name="connsiteY4" fmla="*/ 173315 h 202061"/>
                    <a:gd name="connsiteX5" fmla="*/ 120022 w 214146"/>
                    <a:gd name="connsiteY5" fmla="*/ 154870 h 202061"/>
                    <a:gd name="connsiteX6" fmla="*/ 63634 w 214146"/>
                    <a:gd name="connsiteY6" fmla="*/ 102311 h 202061"/>
                    <a:gd name="connsiteX7" fmla="*/ 114543 w 214146"/>
                    <a:gd name="connsiteY7" fmla="*/ 55057 h 202061"/>
                    <a:gd name="connsiteX8" fmla="*/ 214146 w 214146"/>
                    <a:gd name="connsiteY8" fmla="*/ 90590 h 202061"/>
                    <a:gd name="connsiteX9" fmla="*/ 79331 w 214146"/>
                    <a:gd name="connsiteY9" fmla="*/ 0 h 202061"/>
                    <a:gd name="connsiteX10" fmla="*/ 34639 w 214146"/>
                    <a:gd name="connsiteY10" fmla="*/ 7002 h 202061"/>
                    <a:gd name="connsiteX11" fmla="*/ 20419 w 214146"/>
                    <a:gd name="connsiteY11" fmla="*/ 35008 h 202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4146" h="202061">
                      <a:moveTo>
                        <a:pt x="20388" y="35039"/>
                      </a:moveTo>
                      <a:cubicBezTo>
                        <a:pt x="11431" y="57525"/>
                        <a:pt x="5337" y="78221"/>
                        <a:pt x="2043" y="102187"/>
                      </a:cubicBezTo>
                      <a:cubicBezTo>
                        <a:pt x="-1558" y="128374"/>
                        <a:pt x="258" y="146727"/>
                        <a:pt x="2474" y="154777"/>
                      </a:cubicBezTo>
                      <a:cubicBezTo>
                        <a:pt x="12755" y="192376"/>
                        <a:pt x="27252" y="202062"/>
                        <a:pt x="82840" y="202062"/>
                      </a:cubicBezTo>
                      <a:cubicBezTo>
                        <a:pt x="138428" y="202062"/>
                        <a:pt x="153480" y="195091"/>
                        <a:pt x="153480" y="173315"/>
                      </a:cubicBezTo>
                      <a:cubicBezTo>
                        <a:pt x="153480" y="167393"/>
                        <a:pt x="149232" y="155024"/>
                        <a:pt x="120022" y="154870"/>
                      </a:cubicBezTo>
                      <a:cubicBezTo>
                        <a:pt x="101523" y="154777"/>
                        <a:pt x="60925" y="149441"/>
                        <a:pt x="63634" y="102311"/>
                      </a:cubicBezTo>
                      <a:cubicBezTo>
                        <a:pt x="65265" y="73780"/>
                        <a:pt x="88042" y="54934"/>
                        <a:pt x="114543" y="55057"/>
                      </a:cubicBezTo>
                      <a:cubicBezTo>
                        <a:pt x="172409" y="55304"/>
                        <a:pt x="209837" y="87197"/>
                        <a:pt x="214146" y="90590"/>
                      </a:cubicBezTo>
                      <a:cubicBezTo>
                        <a:pt x="192354" y="37445"/>
                        <a:pt x="140213" y="0"/>
                        <a:pt x="79331" y="0"/>
                      </a:cubicBezTo>
                      <a:cubicBezTo>
                        <a:pt x="63757" y="0"/>
                        <a:pt x="48736" y="2468"/>
                        <a:pt x="34639" y="7002"/>
                      </a:cubicBezTo>
                      <a:cubicBezTo>
                        <a:pt x="33254" y="8976"/>
                        <a:pt x="27283" y="17705"/>
                        <a:pt x="20419" y="35008"/>
                      </a:cubicBezTo>
                      <a:close/>
                    </a:path>
                  </a:pathLst>
                </a:custGeom>
                <a:grpFill/>
                <a:ln w="3075" cap="flat">
                  <a:noFill/>
                  <a:prstDash val="solid"/>
                  <a:miter/>
                </a:ln>
              </p:spPr>
              <p:txBody>
                <a:bodyPr rtlCol="0" anchor="ctr"/>
                <a:lstStyle/>
                <a:p>
                  <a:endParaRPr lang="en-IS">
                    <a:solidFill>
                      <a:schemeClr val="bg1"/>
                    </a:solidFill>
                  </a:endParaRPr>
                </a:p>
              </p:txBody>
            </p:sp>
          </p:grpSp>
        </p:grpSp>
        <p:grpSp>
          <p:nvGrpSpPr>
            <p:cNvPr id="8" name="Graphic 1">
              <a:extLst>
                <a:ext uri="{FF2B5EF4-FFF2-40B4-BE49-F238E27FC236}">
                  <a16:creationId xmlns:a16="http://schemas.microsoft.com/office/drawing/2014/main" id="{281BA16C-FA01-AEFC-BC7D-1FC7C27C5E95}"/>
                </a:ext>
              </a:extLst>
            </p:cNvPr>
            <p:cNvGrpSpPr/>
            <p:nvPr/>
          </p:nvGrpSpPr>
          <p:grpSpPr>
            <a:xfrm>
              <a:off x="10977294" y="598174"/>
              <a:ext cx="847919" cy="111995"/>
              <a:chOff x="10977294" y="598174"/>
              <a:chExt cx="847919" cy="111995"/>
            </a:xfrm>
            <a:solidFill>
              <a:schemeClr val="bg1"/>
            </a:solidFill>
          </p:grpSpPr>
          <p:grpSp>
            <p:nvGrpSpPr>
              <p:cNvPr id="9" name="Graphic 1">
                <a:extLst>
                  <a:ext uri="{FF2B5EF4-FFF2-40B4-BE49-F238E27FC236}">
                    <a16:creationId xmlns:a16="http://schemas.microsoft.com/office/drawing/2014/main" id="{643974D0-C823-BE8F-F8F1-5199C73CBA65}"/>
                  </a:ext>
                </a:extLst>
              </p:cNvPr>
              <p:cNvGrpSpPr/>
              <p:nvPr/>
            </p:nvGrpSpPr>
            <p:grpSpPr>
              <a:xfrm>
                <a:off x="10977294" y="623621"/>
                <a:ext cx="847919" cy="75291"/>
                <a:chOff x="10977294" y="623621"/>
                <a:chExt cx="847919" cy="75291"/>
              </a:xfrm>
              <a:grpFill/>
            </p:grpSpPr>
            <p:sp>
              <p:nvSpPr>
                <p:cNvPr id="18" name="Freeform 17">
                  <a:extLst>
                    <a:ext uri="{FF2B5EF4-FFF2-40B4-BE49-F238E27FC236}">
                      <a16:creationId xmlns:a16="http://schemas.microsoft.com/office/drawing/2014/main" id="{C3C09514-9C43-FBC0-BA9A-B39651A6C870}"/>
                    </a:ext>
                  </a:extLst>
                </p:cNvPr>
                <p:cNvSpPr/>
                <p:nvPr/>
              </p:nvSpPr>
              <p:spPr>
                <a:xfrm>
                  <a:off x="11421476" y="623713"/>
                  <a:ext cx="44476" cy="54810"/>
                </a:xfrm>
                <a:custGeom>
                  <a:avLst/>
                  <a:gdLst>
                    <a:gd name="connsiteX0" fmla="*/ 23516 w 44476"/>
                    <a:gd name="connsiteY0" fmla="*/ 47408 h 54810"/>
                    <a:gd name="connsiteX1" fmla="*/ 28102 w 44476"/>
                    <a:gd name="connsiteY1" fmla="*/ 46637 h 54810"/>
                    <a:gd name="connsiteX2" fmla="*/ 31980 w 44476"/>
                    <a:gd name="connsiteY2" fmla="*/ 44478 h 54810"/>
                    <a:gd name="connsiteX3" fmla="*/ 34720 w 44476"/>
                    <a:gd name="connsiteY3" fmla="*/ 41239 h 54810"/>
                    <a:gd name="connsiteX4" fmla="*/ 35951 w 44476"/>
                    <a:gd name="connsiteY4" fmla="*/ 37167 h 54810"/>
                    <a:gd name="connsiteX5" fmla="*/ 44477 w 44476"/>
                    <a:gd name="connsiteY5" fmla="*/ 37167 h 54810"/>
                    <a:gd name="connsiteX6" fmla="*/ 42538 w 44476"/>
                    <a:gd name="connsiteY6" fmla="*/ 43892 h 54810"/>
                    <a:gd name="connsiteX7" fmla="*/ 37982 w 44476"/>
                    <a:gd name="connsiteY7" fmla="*/ 49505 h 54810"/>
                    <a:gd name="connsiteX8" fmla="*/ 31426 w 44476"/>
                    <a:gd name="connsiteY8" fmla="*/ 53361 h 54810"/>
                    <a:gd name="connsiteX9" fmla="*/ 23516 w 44476"/>
                    <a:gd name="connsiteY9" fmla="*/ 54810 h 54810"/>
                    <a:gd name="connsiteX10" fmla="*/ 13143 w 44476"/>
                    <a:gd name="connsiteY10" fmla="*/ 52682 h 54810"/>
                    <a:gd name="connsiteX11" fmla="*/ 5817 w 44476"/>
                    <a:gd name="connsiteY11" fmla="*/ 46945 h 54810"/>
                    <a:gd name="connsiteX12" fmla="*/ 1447 w 44476"/>
                    <a:gd name="connsiteY12" fmla="*/ 38555 h 54810"/>
                    <a:gd name="connsiteX13" fmla="*/ 0 w 44476"/>
                    <a:gd name="connsiteY13" fmla="*/ 28439 h 54810"/>
                    <a:gd name="connsiteX14" fmla="*/ 0 w 44476"/>
                    <a:gd name="connsiteY14" fmla="*/ 26372 h 54810"/>
                    <a:gd name="connsiteX15" fmla="*/ 1447 w 44476"/>
                    <a:gd name="connsiteY15" fmla="*/ 16255 h 54810"/>
                    <a:gd name="connsiteX16" fmla="*/ 5817 w 44476"/>
                    <a:gd name="connsiteY16" fmla="*/ 7865 h 54810"/>
                    <a:gd name="connsiteX17" fmla="*/ 13143 w 44476"/>
                    <a:gd name="connsiteY17" fmla="*/ 2128 h 54810"/>
                    <a:gd name="connsiteX18" fmla="*/ 23485 w 44476"/>
                    <a:gd name="connsiteY18" fmla="*/ 0 h 54810"/>
                    <a:gd name="connsiteX19" fmla="*/ 31888 w 44476"/>
                    <a:gd name="connsiteY19" fmla="*/ 1481 h 54810"/>
                    <a:gd name="connsiteX20" fmla="*/ 38413 w 44476"/>
                    <a:gd name="connsiteY20" fmla="*/ 5521 h 54810"/>
                    <a:gd name="connsiteX21" fmla="*/ 42722 w 44476"/>
                    <a:gd name="connsiteY21" fmla="*/ 11597 h 54810"/>
                    <a:gd name="connsiteX22" fmla="*/ 44477 w 44476"/>
                    <a:gd name="connsiteY22" fmla="*/ 19185 h 54810"/>
                    <a:gd name="connsiteX23" fmla="*/ 35951 w 44476"/>
                    <a:gd name="connsiteY23" fmla="*/ 19185 h 54810"/>
                    <a:gd name="connsiteX24" fmla="*/ 34812 w 44476"/>
                    <a:gd name="connsiteY24" fmla="*/ 14620 h 54810"/>
                    <a:gd name="connsiteX25" fmla="*/ 32257 w 44476"/>
                    <a:gd name="connsiteY25" fmla="*/ 10919 h 54810"/>
                    <a:gd name="connsiteX26" fmla="*/ 28441 w 44476"/>
                    <a:gd name="connsiteY26" fmla="*/ 8390 h 54810"/>
                    <a:gd name="connsiteX27" fmla="*/ 23485 w 44476"/>
                    <a:gd name="connsiteY27" fmla="*/ 7464 h 54810"/>
                    <a:gd name="connsiteX28" fmla="*/ 16529 w 44476"/>
                    <a:gd name="connsiteY28" fmla="*/ 9130 h 54810"/>
                    <a:gd name="connsiteX29" fmla="*/ 12096 w 44476"/>
                    <a:gd name="connsiteY29" fmla="*/ 13510 h 54810"/>
                    <a:gd name="connsiteX30" fmla="*/ 9726 w 44476"/>
                    <a:gd name="connsiteY30" fmla="*/ 19617 h 54810"/>
                    <a:gd name="connsiteX31" fmla="*/ 9049 w 44476"/>
                    <a:gd name="connsiteY31" fmla="*/ 26434 h 54810"/>
                    <a:gd name="connsiteX32" fmla="*/ 9049 w 44476"/>
                    <a:gd name="connsiteY32" fmla="*/ 28500 h 54810"/>
                    <a:gd name="connsiteX33" fmla="*/ 9726 w 44476"/>
                    <a:gd name="connsiteY33" fmla="*/ 35409 h 54810"/>
                    <a:gd name="connsiteX34" fmla="*/ 12066 w 44476"/>
                    <a:gd name="connsiteY34" fmla="*/ 41486 h 54810"/>
                    <a:gd name="connsiteX35" fmla="*/ 16498 w 44476"/>
                    <a:gd name="connsiteY35" fmla="*/ 45835 h 54810"/>
                    <a:gd name="connsiteX36" fmla="*/ 23516 w 44476"/>
                    <a:gd name="connsiteY36" fmla="*/ 47500 h 54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4476" h="54810">
                      <a:moveTo>
                        <a:pt x="23516" y="47408"/>
                      </a:moveTo>
                      <a:cubicBezTo>
                        <a:pt x="25116" y="47408"/>
                        <a:pt x="26625" y="47161"/>
                        <a:pt x="28102" y="46637"/>
                      </a:cubicBezTo>
                      <a:cubicBezTo>
                        <a:pt x="29579" y="46112"/>
                        <a:pt x="30872" y="45403"/>
                        <a:pt x="31980" y="44478"/>
                      </a:cubicBezTo>
                      <a:cubicBezTo>
                        <a:pt x="33088" y="43552"/>
                        <a:pt x="34012" y="42473"/>
                        <a:pt x="34720" y="41239"/>
                      </a:cubicBezTo>
                      <a:cubicBezTo>
                        <a:pt x="35427" y="39974"/>
                        <a:pt x="35828" y="38617"/>
                        <a:pt x="35951" y="37167"/>
                      </a:cubicBezTo>
                      <a:lnTo>
                        <a:pt x="44477" y="37167"/>
                      </a:lnTo>
                      <a:cubicBezTo>
                        <a:pt x="44354" y="39512"/>
                        <a:pt x="43707" y="41763"/>
                        <a:pt x="42538" y="43892"/>
                      </a:cubicBezTo>
                      <a:cubicBezTo>
                        <a:pt x="41368" y="46020"/>
                        <a:pt x="39860" y="47901"/>
                        <a:pt x="37982" y="49505"/>
                      </a:cubicBezTo>
                      <a:cubicBezTo>
                        <a:pt x="36105" y="51109"/>
                        <a:pt x="33919" y="52405"/>
                        <a:pt x="31426" y="53361"/>
                      </a:cubicBezTo>
                      <a:cubicBezTo>
                        <a:pt x="28933" y="54317"/>
                        <a:pt x="26286" y="54810"/>
                        <a:pt x="23516" y="54810"/>
                      </a:cubicBezTo>
                      <a:cubicBezTo>
                        <a:pt x="19545" y="54810"/>
                        <a:pt x="16098" y="54101"/>
                        <a:pt x="13143" y="52682"/>
                      </a:cubicBezTo>
                      <a:cubicBezTo>
                        <a:pt x="10188" y="51263"/>
                        <a:pt x="7757" y="49351"/>
                        <a:pt x="5817" y="46945"/>
                      </a:cubicBezTo>
                      <a:cubicBezTo>
                        <a:pt x="3878" y="44539"/>
                        <a:pt x="2401" y="41732"/>
                        <a:pt x="1447" y="38555"/>
                      </a:cubicBezTo>
                      <a:cubicBezTo>
                        <a:pt x="492" y="35348"/>
                        <a:pt x="0" y="31986"/>
                        <a:pt x="0" y="28439"/>
                      </a:cubicBezTo>
                      <a:lnTo>
                        <a:pt x="0" y="26372"/>
                      </a:lnTo>
                      <a:cubicBezTo>
                        <a:pt x="0" y="22825"/>
                        <a:pt x="492" y="19463"/>
                        <a:pt x="1447" y="16255"/>
                      </a:cubicBezTo>
                      <a:cubicBezTo>
                        <a:pt x="2401" y="13047"/>
                        <a:pt x="3847" y="10271"/>
                        <a:pt x="5817" y="7865"/>
                      </a:cubicBezTo>
                      <a:cubicBezTo>
                        <a:pt x="7787" y="5459"/>
                        <a:pt x="10219" y="3547"/>
                        <a:pt x="13143" y="2128"/>
                      </a:cubicBezTo>
                      <a:cubicBezTo>
                        <a:pt x="16067" y="709"/>
                        <a:pt x="19514" y="0"/>
                        <a:pt x="23485" y="0"/>
                      </a:cubicBezTo>
                      <a:cubicBezTo>
                        <a:pt x="26563" y="0"/>
                        <a:pt x="29364" y="494"/>
                        <a:pt x="31888" y="1481"/>
                      </a:cubicBezTo>
                      <a:cubicBezTo>
                        <a:pt x="34412" y="2468"/>
                        <a:pt x="36597" y="3794"/>
                        <a:pt x="38413" y="5521"/>
                      </a:cubicBezTo>
                      <a:cubicBezTo>
                        <a:pt x="40229" y="7248"/>
                        <a:pt x="41676" y="9253"/>
                        <a:pt x="42722" y="11597"/>
                      </a:cubicBezTo>
                      <a:cubicBezTo>
                        <a:pt x="43769" y="13942"/>
                        <a:pt x="44354" y="16471"/>
                        <a:pt x="44477" y="19185"/>
                      </a:cubicBezTo>
                      <a:lnTo>
                        <a:pt x="35951" y="19185"/>
                      </a:lnTo>
                      <a:cubicBezTo>
                        <a:pt x="35828" y="17550"/>
                        <a:pt x="35427" y="16039"/>
                        <a:pt x="34812" y="14620"/>
                      </a:cubicBezTo>
                      <a:cubicBezTo>
                        <a:pt x="34165" y="13201"/>
                        <a:pt x="33334" y="11968"/>
                        <a:pt x="32257" y="10919"/>
                      </a:cubicBezTo>
                      <a:cubicBezTo>
                        <a:pt x="31180" y="9870"/>
                        <a:pt x="29918" y="9007"/>
                        <a:pt x="28441" y="8390"/>
                      </a:cubicBezTo>
                      <a:cubicBezTo>
                        <a:pt x="26963" y="7773"/>
                        <a:pt x="25301" y="7464"/>
                        <a:pt x="23485" y="7464"/>
                      </a:cubicBezTo>
                      <a:cubicBezTo>
                        <a:pt x="20684" y="7464"/>
                        <a:pt x="18375" y="8020"/>
                        <a:pt x="16529" y="9130"/>
                      </a:cubicBezTo>
                      <a:cubicBezTo>
                        <a:pt x="14682" y="10240"/>
                        <a:pt x="13205" y="11690"/>
                        <a:pt x="12096" y="13510"/>
                      </a:cubicBezTo>
                      <a:cubicBezTo>
                        <a:pt x="10988" y="15330"/>
                        <a:pt x="10188" y="17365"/>
                        <a:pt x="9726" y="19617"/>
                      </a:cubicBezTo>
                      <a:cubicBezTo>
                        <a:pt x="9265" y="21869"/>
                        <a:pt x="9049" y="24151"/>
                        <a:pt x="9049" y="26434"/>
                      </a:cubicBezTo>
                      <a:lnTo>
                        <a:pt x="9049" y="28500"/>
                      </a:lnTo>
                      <a:cubicBezTo>
                        <a:pt x="9049" y="30844"/>
                        <a:pt x="9265" y="33158"/>
                        <a:pt x="9726" y="35409"/>
                      </a:cubicBezTo>
                      <a:cubicBezTo>
                        <a:pt x="10188" y="37661"/>
                        <a:pt x="10958" y="39697"/>
                        <a:pt x="12066" y="41486"/>
                      </a:cubicBezTo>
                      <a:cubicBezTo>
                        <a:pt x="13174" y="43275"/>
                        <a:pt x="14651" y="44724"/>
                        <a:pt x="16498" y="45835"/>
                      </a:cubicBezTo>
                      <a:cubicBezTo>
                        <a:pt x="18345" y="46945"/>
                        <a:pt x="20684" y="47500"/>
                        <a:pt x="23516" y="47500"/>
                      </a:cubicBezTo>
                      <a:close/>
                    </a:path>
                  </a:pathLst>
                </a:custGeom>
                <a:grpFill/>
                <a:ln w="3075" cap="flat">
                  <a:noFill/>
                  <a:prstDash val="solid"/>
                  <a:miter/>
                </a:ln>
              </p:spPr>
              <p:txBody>
                <a:bodyPr rtlCol="0" anchor="ctr"/>
                <a:lstStyle/>
                <a:p>
                  <a:endParaRPr lang="en-IS">
                    <a:solidFill>
                      <a:schemeClr val="bg1"/>
                    </a:solidFill>
                  </a:endParaRPr>
                </a:p>
              </p:txBody>
            </p:sp>
            <p:sp>
              <p:nvSpPr>
                <p:cNvPr id="19" name="Freeform 18">
                  <a:extLst>
                    <a:ext uri="{FF2B5EF4-FFF2-40B4-BE49-F238E27FC236}">
                      <a16:creationId xmlns:a16="http://schemas.microsoft.com/office/drawing/2014/main" id="{EA42E3B6-85F2-9FDA-C989-327F06410980}"/>
                    </a:ext>
                  </a:extLst>
                </p:cNvPr>
                <p:cNvSpPr/>
                <p:nvPr/>
              </p:nvSpPr>
              <p:spPr>
                <a:xfrm>
                  <a:off x="11473647" y="623651"/>
                  <a:ext cx="48077" cy="54841"/>
                </a:xfrm>
                <a:custGeom>
                  <a:avLst/>
                  <a:gdLst>
                    <a:gd name="connsiteX0" fmla="*/ 62 w 48077"/>
                    <a:gd name="connsiteY0" fmla="*/ 26927 h 54841"/>
                    <a:gd name="connsiteX1" fmla="*/ 1754 w 48077"/>
                    <a:gd name="connsiteY1" fmla="*/ 16255 h 54841"/>
                    <a:gd name="connsiteX2" fmla="*/ 6525 w 48077"/>
                    <a:gd name="connsiteY2" fmla="*/ 7742 h 54841"/>
                    <a:gd name="connsiteX3" fmla="*/ 14066 w 48077"/>
                    <a:gd name="connsiteY3" fmla="*/ 2067 h 54841"/>
                    <a:gd name="connsiteX4" fmla="*/ 24008 w 48077"/>
                    <a:gd name="connsiteY4" fmla="*/ 0 h 54841"/>
                    <a:gd name="connsiteX5" fmla="*/ 34073 w 48077"/>
                    <a:gd name="connsiteY5" fmla="*/ 2067 h 54841"/>
                    <a:gd name="connsiteX6" fmla="*/ 41645 w 48077"/>
                    <a:gd name="connsiteY6" fmla="*/ 7742 h 54841"/>
                    <a:gd name="connsiteX7" fmla="*/ 46416 w 48077"/>
                    <a:gd name="connsiteY7" fmla="*/ 16255 h 54841"/>
                    <a:gd name="connsiteX8" fmla="*/ 48078 w 48077"/>
                    <a:gd name="connsiteY8" fmla="*/ 26927 h 54841"/>
                    <a:gd name="connsiteX9" fmla="*/ 48078 w 48077"/>
                    <a:gd name="connsiteY9" fmla="*/ 28007 h 54841"/>
                    <a:gd name="connsiteX10" fmla="*/ 46416 w 48077"/>
                    <a:gd name="connsiteY10" fmla="*/ 38679 h 54841"/>
                    <a:gd name="connsiteX11" fmla="*/ 41645 w 48077"/>
                    <a:gd name="connsiteY11" fmla="*/ 47192 h 54841"/>
                    <a:gd name="connsiteX12" fmla="*/ 34073 w 48077"/>
                    <a:gd name="connsiteY12" fmla="*/ 52806 h 54841"/>
                    <a:gd name="connsiteX13" fmla="*/ 24070 w 48077"/>
                    <a:gd name="connsiteY13" fmla="*/ 54841 h 54841"/>
                    <a:gd name="connsiteX14" fmla="*/ 14066 w 48077"/>
                    <a:gd name="connsiteY14" fmla="*/ 52806 h 54841"/>
                    <a:gd name="connsiteX15" fmla="*/ 6494 w 48077"/>
                    <a:gd name="connsiteY15" fmla="*/ 47192 h 54841"/>
                    <a:gd name="connsiteX16" fmla="*/ 1693 w 48077"/>
                    <a:gd name="connsiteY16" fmla="*/ 38679 h 54841"/>
                    <a:gd name="connsiteX17" fmla="*/ 0 w 48077"/>
                    <a:gd name="connsiteY17" fmla="*/ 28007 h 54841"/>
                    <a:gd name="connsiteX18" fmla="*/ 0 w 48077"/>
                    <a:gd name="connsiteY18" fmla="*/ 26927 h 54841"/>
                    <a:gd name="connsiteX19" fmla="*/ 9142 w 48077"/>
                    <a:gd name="connsiteY19" fmla="*/ 28007 h 54841"/>
                    <a:gd name="connsiteX20" fmla="*/ 10065 w 48077"/>
                    <a:gd name="connsiteY20" fmla="*/ 35471 h 54841"/>
                    <a:gd name="connsiteX21" fmla="*/ 12866 w 48077"/>
                    <a:gd name="connsiteY21" fmla="*/ 41640 h 54841"/>
                    <a:gd name="connsiteX22" fmla="*/ 17544 w 48077"/>
                    <a:gd name="connsiteY22" fmla="*/ 45866 h 54841"/>
                    <a:gd name="connsiteX23" fmla="*/ 24100 w 48077"/>
                    <a:gd name="connsiteY23" fmla="*/ 47439 h 54841"/>
                    <a:gd name="connsiteX24" fmla="*/ 30626 w 48077"/>
                    <a:gd name="connsiteY24" fmla="*/ 45866 h 54841"/>
                    <a:gd name="connsiteX25" fmla="*/ 35304 w 48077"/>
                    <a:gd name="connsiteY25" fmla="*/ 41640 h 54841"/>
                    <a:gd name="connsiteX26" fmla="*/ 38105 w 48077"/>
                    <a:gd name="connsiteY26" fmla="*/ 35471 h 54841"/>
                    <a:gd name="connsiteX27" fmla="*/ 39059 w 48077"/>
                    <a:gd name="connsiteY27" fmla="*/ 28007 h 54841"/>
                    <a:gd name="connsiteX28" fmla="*/ 39059 w 48077"/>
                    <a:gd name="connsiteY28" fmla="*/ 26927 h 54841"/>
                    <a:gd name="connsiteX29" fmla="*/ 38105 w 48077"/>
                    <a:gd name="connsiteY29" fmla="*/ 19463 h 54841"/>
                    <a:gd name="connsiteX30" fmla="*/ 35274 w 48077"/>
                    <a:gd name="connsiteY30" fmla="*/ 13263 h 54841"/>
                    <a:gd name="connsiteX31" fmla="*/ 30564 w 48077"/>
                    <a:gd name="connsiteY31" fmla="*/ 9007 h 54841"/>
                    <a:gd name="connsiteX32" fmla="*/ 23977 w 48077"/>
                    <a:gd name="connsiteY32" fmla="*/ 7434 h 54841"/>
                    <a:gd name="connsiteX33" fmla="*/ 17483 w 48077"/>
                    <a:gd name="connsiteY33" fmla="*/ 9007 h 54841"/>
                    <a:gd name="connsiteX34" fmla="*/ 12835 w 48077"/>
                    <a:gd name="connsiteY34" fmla="*/ 13263 h 54841"/>
                    <a:gd name="connsiteX35" fmla="*/ 10034 w 48077"/>
                    <a:gd name="connsiteY35" fmla="*/ 19463 h 54841"/>
                    <a:gd name="connsiteX36" fmla="*/ 9111 w 48077"/>
                    <a:gd name="connsiteY36" fmla="*/ 26927 h 54841"/>
                    <a:gd name="connsiteX37" fmla="*/ 9111 w 48077"/>
                    <a:gd name="connsiteY37" fmla="*/ 28007 h 54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8077" h="54841">
                      <a:moveTo>
                        <a:pt x="62" y="26927"/>
                      </a:moveTo>
                      <a:cubicBezTo>
                        <a:pt x="62" y="23072"/>
                        <a:pt x="616" y="19525"/>
                        <a:pt x="1754" y="16255"/>
                      </a:cubicBezTo>
                      <a:cubicBezTo>
                        <a:pt x="2862" y="12986"/>
                        <a:pt x="4463" y="10148"/>
                        <a:pt x="6525" y="7742"/>
                      </a:cubicBezTo>
                      <a:cubicBezTo>
                        <a:pt x="8588" y="5336"/>
                        <a:pt x="11111" y="3455"/>
                        <a:pt x="14066" y="2067"/>
                      </a:cubicBezTo>
                      <a:cubicBezTo>
                        <a:pt x="17021" y="679"/>
                        <a:pt x="20345" y="0"/>
                        <a:pt x="24008" y="0"/>
                      </a:cubicBezTo>
                      <a:cubicBezTo>
                        <a:pt x="27671" y="0"/>
                        <a:pt x="31088" y="679"/>
                        <a:pt x="34073" y="2067"/>
                      </a:cubicBezTo>
                      <a:cubicBezTo>
                        <a:pt x="37059" y="3455"/>
                        <a:pt x="39583" y="5336"/>
                        <a:pt x="41645" y="7742"/>
                      </a:cubicBezTo>
                      <a:cubicBezTo>
                        <a:pt x="43738" y="10148"/>
                        <a:pt x="45308" y="12986"/>
                        <a:pt x="46416" y="16255"/>
                      </a:cubicBezTo>
                      <a:cubicBezTo>
                        <a:pt x="47524" y="19525"/>
                        <a:pt x="48078" y="23102"/>
                        <a:pt x="48078" y="26927"/>
                      </a:cubicBezTo>
                      <a:lnTo>
                        <a:pt x="48078" y="28007"/>
                      </a:lnTo>
                      <a:cubicBezTo>
                        <a:pt x="48078" y="31862"/>
                        <a:pt x="47524" y="35409"/>
                        <a:pt x="46416" y="38679"/>
                      </a:cubicBezTo>
                      <a:cubicBezTo>
                        <a:pt x="45308" y="41948"/>
                        <a:pt x="43707" y="44786"/>
                        <a:pt x="41645" y="47192"/>
                      </a:cubicBezTo>
                      <a:cubicBezTo>
                        <a:pt x="39552" y="49598"/>
                        <a:pt x="37059" y="51448"/>
                        <a:pt x="34073" y="52806"/>
                      </a:cubicBezTo>
                      <a:cubicBezTo>
                        <a:pt x="31088" y="54163"/>
                        <a:pt x="27794" y="54841"/>
                        <a:pt x="24070" y="54841"/>
                      </a:cubicBezTo>
                      <a:cubicBezTo>
                        <a:pt x="20345" y="54841"/>
                        <a:pt x="17021" y="54163"/>
                        <a:pt x="14066" y="52806"/>
                      </a:cubicBezTo>
                      <a:cubicBezTo>
                        <a:pt x="11111" y="51448"/>
                        <a:pt x="8588" y="49567"/>
                        <a:pt x="6494" y="47192"/>
                      </a:cubicBezTo>
                      <a:cubicBezTo>
                        <a:pt x="4401" y="44786"/>
                        <a:pt x="2801" y="41979"/>
                        <a:pt x="1693" y="38679"/>
                      </a:cubicBezTo>
                      <a:cubicBezTo>
                        <a:pt x="585" y="35409"/>
                        <a:pt x="0" y="31831"/>
                        <a:pt x="0" y="28007"/>
                      </a:cubicBezTo>
                      <a:lnTo>
                        <a:pt x="0" y="26927"/>
                      </a:lnTo>
                      <a:close/>
                      <a:moveTo>
                        <a:pt x="9142" y="28007"/>
                      </a:moveTo>
                      <a:cubicBezTo>
                        <a:pt x="9142" y="30659"/>
                        <a:pt x="9449" y="33127"/>
                        <a:pt x="10065" y="35471"/>
                      </a:cubicBezTo>
                      <a:cubicBezTo>
                        <a:pt x="10681" y="37815"/>
                        <a:pt x="11604" y="39882"/>
                        <a:pt x="12866" y="41640"/>
                      </a:cubicBezTo>
                      <a:cubicBezTo>
                        <a:pt x="14128" y="43429"/>
                        <a:pt x="15667" y="44817"/>
                        <a:pt x="17544" y="45866"/>
                      </a:cubicBezTo>
                      <a:cubicBezTo>
                        <a:pt x="19422" y="46914"/>
                        <a:pt x="21607" y="47439"/>
                        <a:pt x="24100" y="47439"/>
                      </a:cubicBezTo>
                      <a:cubicBezTo>
                        <a:pt x="26594" y="47439"/>
                        <a:pt x="28748" y="46914"/>
                        <a:pt x="30626" y="45866"/>
                      </a:cubicBezTo>
                      <a:cubicBezTo>
                        <a:pt x="32503" y="44817"/>
                        <a:pt x="34073" y="43429"/>
                        <a:pt x="35304" y="41640"/>
                      </a:cubicBezTo>
                      <a:cubicBezTo>
                        <a:pt x="36535" y="39851"/>
                        <a:pt x="37459" y="37815"/>
                        <a:pt x="38105" y="35471"/>
                      </a:cubicBezTo>
                      <a:cubicBezTo>
                        <a:pt x="38752" y="33127"/>
                        <a:pt x="39059" y="30629"/>
                        <a:pt x="39059" y="28007"/>
                      </a:cubicBezTo>
                      <a:lnTo>
                        <a:pt x="39059" y="26927"/>
                      </a:lnTo>
                      <a:cubicBezTo>
                        <a:pt x="39059" y="24305"/>
                        <a:pt x="38752" y="21838"/>
                        <a:pt x="38105" y="19463"/>
                      </a:cubicBezTo>
                      <a:cubicBezTo>
                        <a:pt x="37459" y="17088"/>
                        <a:pt x="36535" y="15021"/>
                        <a:pt x="35274" y="13263"/>
                      </a:cubicBezTo>
                      <a:cubicBezTo>
                        <a:pt x="34012" y="11505"/>
                        <a:pt x="32442" y="10055"/>
                        <a:pt x="30564" y="9007"/>
                      </a:cubicBezTo>
                      <a:cubicBezTo>
                        <a:pt x="28687" y="7958"/>
                        <a:pt x="26471" y="7434"/>
                        <a:pt x="23977" y="7434"/>
                      </a:cubicBezTo>
                      <a:cubicBezTo>
                        <a:pt x="21484" y="7434"/>
                        <a:pt x="19360" y="7958"/>
                        <a:pt x="17483" y="9007"/>
                      </a:cubicBezTo>
                      <a:cubicBezTo>
                        <a:pt x="15605" y="10055"/>
                        <a:pt x="14066" y="11474"/>
                        <a:pt x="12835" y="13263"/>
                      </a:cubicBezTo>
                      <a:cubicBezTo>
                        <a:pt x="11604" y="15052"/>
                        <a:pt x="10650" y="17119"/>
                        <a:pt x="10034" y="19463"/>
                      </a:cubicBezTo>
                      <a:cubicBezTo>
                        <a:pt x="9419" y="21838"/>
                        <a:pt x="9111" y="24305"/>
                        <a:pt x="9111" y="26927"/>
                      </a:cubicBezTo>
                      <a:lnTo>
                        <a:pt x="9111" y="28007"/>
                      </a:lnTo>
                      <a:close/>
                    </a:path>
                  </a:pathLst>
                </a:custGeom>
                <a:grpFill/>
                <a:ln w="3075" cap="flat">
                  <a:noFill/>
                  <a:prstDash val="solid"/>
                  <a:miter/>
                </a:ln>
              </p:spPr>
              <p:txBody>
                <a:bodyPr rtlCol="0" anchor="ctr"/>
                <a:lstStyle/>
                <a:p>
                  <a:endParaRPr lang="en-IS">
                    <a:solidFill>
                      <a:schemeClr val="bg1"/>
                    </a:solidFill>
                  </a:endParaRPr>
                </a:p>
              </p:txBody>
            </p:sp>
            <p:sp>
              <p:nvSpPr>
                <p:cNvPr id="20" name="Freeform 19">
                  <a:extLst>
                    <a:ext uri="{FF2B5EF4-FFF2-40B4-BE49-F238E27FC236}">
                      <a16:creationId xmlns:a16="http://schemas.microsoft.com/office/drawing/2014/main" id="{11818688-399C-B32E-3CBA-825F94F7C228}"/>
                    </a:ext>
                  </a:extLst>
                </p:cNvPr>
                <p:cNvSpPr/>
                <p:nvPr/>
              </p:nvSpPr>
              <p:spPr>
                <a:xfrm>
                  <a:off x="11533021" y="623651"/>
                  <a:ext cx="73994" cy="53854"/>
                </a:xfrm>
                <a:custGeom>
                  <a:avLst/>
                  <a:gdLst>
                    <a:gd name="connsiteX0" fmla="*/ 8495 w 73994"/>
                    <a:gd name="connsiteY0" fmla="*/ 987 h 53854"/>
                    <a:gd name="connsiteX1" fmla="*/ 8741 w 73994"/>
                    <a:gd name="connsiteY1" fmla="*/ 6847 h 53854"/>
                    <a:gd name="connsiteX2" fmla="*/ 15359 w 73994"/>
                    <a:gd name="connsiteY2" fmla="*/ 1820 h 53854"/>
                    <a:gd name="connsiteX3" fmla="*/ 24408 w 73994"/>
                    <a:gd name="connsiteY3" fmla="*/ 0 h 53854"/>
                    <a:gd name="connsiteX4" fmla="*/ 33458 w 73994"/>
                    <a:gd name="connsiteY4" fmla="*/ 2036 h 53854"/>
                    <a:gd name="connsiteX5" fmla="*/ 39490 w 73994"/>
                    <a:gd name="connsiteY5" fmla="*/ 8513 h 53854"/>
                    <a:gd name="connsiteX6" fmla="*/ 46354 w 73994"/>
                    <a:gd name="connsiteY6" fmla="*/ 2344 h 53854"/>
                    <a:gd name="connsiteX7" fmla="*/ 56327 w 73994"/>
                    <a:gd name="connsiteY7" fmla="*/ 0 h 53854"/>
                    <a:gd name="connsiteX8" fmla="*/ 63837 w 73994"/>
                    <a:gd name="connsiteY8" fmla="*/ 1110 h 53854"/>
                    <a:gd name="connsiteX9" fmla="*/ 69377 w 73994"/>
                    <a:gd name="connsiteY9" fmla="*/ 4565 h 53854"/>
                    <a:gd name="connsiteX10" fmla="*/ 72825 w 73994"/>
                    <a:gd name="connsiteY10" fmla="*/ 10518 h 53854"/>
                    <a:gd name="connsiteX11" fmla="*/ 73994 w 73994"/>
                    <a:gd name="connsiteY11" fmla="*/ 19124 h 53854"/>
                    <a:gd name="connsiteX12" fmla="*/ 73994 w 73994"/>
                    <a:gd name="connsiteY12" fmla="*/ 53854 h 53854"/>
                    <a:gd name="connsiteX13" fmla="*/ 64976 w 73994"/>
                    <a:gd name="connsiteY13" fmla="*/ 53854 h 53854"/>
                    <a:gd name="connsiteX14" fmla="*/ 64976 w 73994"/>
                    <a:gd name="connsiteY14" fmla="*/ 19062 h 53854"/>
                    <a:gd name="connsiteX15" fmla="*/ 64176 w 73994"/>
                    <a:gd name="connsiteY15" fmla="*/ 13541 h 53854"/>
                    <a:gd name="connsiteX16" fmla="*/ 61898 w 73994"/>
                    <a:gd name="connsiteY16" fmla="*/ 10024 h 53854"/>
                    <a:gd name="connsiteX17" fmla="*/ 58327 w 73994"/>
                    <a:gd name="connsiteY17" fmla="*/ 8205 h 53854"/>
                    <a:gd name="connsiteX18" fmla="*/ 53711 w 73994"/>
                    <a:gd name="connsiteY18" fmla="*/ 7680 h 53854"/>
                    <a:gd name="connsiteX19" fmla="*/ 48786 w 73994"/>
                    <a:gd name="connsiteY19" fmla="*/ 8575 h 53854"/>
                    <a:gd name="connsiteX20" fmla="*/ 45092 w 73994"/>
                    <a:gd name="connsiteY20" fmla="*/ 10950 h 53854"/>
                    <a:gd name="connsiteX21" fmla="*/ 42661 w 73994"/>
                    <a:gd name="connsiteY21" fmla="*/ 14466 h 53854"/>
                    <a:gd name="connsiteX22" fmla="*/ 41522 w 73994"/>
                    <a:gd name="connsiteY22" fmla="*/ 18784 h 53854"/>
                    <a:gd name="connsiteX23" fmla="*/ 41522 w 73994"/>
                    <a:gd name="connsiteY23" fmla="*/ 53854 h 53854"/>
                    <a:gd name="connsiteX24" fmla="*/ 32442 w 73994"/>
                    <a:gd name="connsiteY24" fmla="*/ 53854 h 53854"/>
                    <a:gd name="connsiteX25" fmla="*/ 32442 w 73994"/>
                    <a:gd name="connsiteY25" fmla="*/ 19124 h 53854"/>
                    <a:gd name="connsiteX26" fmla="*/ 31642 w 73994"/>
                    <a:gd name="connsiteY26" fmla="*/ 13880 h 53854"/>
                    <a:gd name="connsiteX27" fmla="*/ 29364 w 73994"/>
                    <a:gd name="connsiteY27" fmla="*/ 10333 h 53854"/>
                    <a:gd name="connsiteX28" fmla="*/ 25824 w 73994"/>
                    <a:gd name="connsiteY28" fmla="*/ 8328 h 53854"/>
                    <a:gd name="connsiteX29" fmla="*/ 21176 w 73994"/>
                    <a:gd name="connsiteY29" fmla="*/ 7680 h 53854"/>
                    <a:gd name="connsiteX30" fmla="*/ 13420 w 73994"/>
                    <a:gd name="connsiteY30" fmla="*/ 9778 h 53854"/>
                    <a:gd name="connsiteX31" fmla="*/ 9018 w 73994"/>
                    <a:gd name="connsiteY31" fmla="*/ 15237 h 53854"/>
                    <a:gd name="connsiteX32" fmla="*/ 9018 w 73994"/>
                    <a:gd name="connsiteY32" fmla="*/ 53823 h 53854"/>
                    <a:gd name="connsiteX33" fmla="*/ 0 w 73994"/>
                    <a:gd name="connsiteY33" fmla="*/ 53823 h 53854"/>
                    <a:gd name="connsiteX34" fmla="*/ 0 w 73994"/>
                    <a:gd name="connsiteY34" fmla="*/ 956 h 53854"/>
                    <a:gd name="connsiteX35" fmla="*/ 8526 w 73994"/>
                    <a:gd name="connsiteY35" fmla="*/ 956 h 53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3994" h="53854">
                      <a:moveTo>
                        <a:pt x="8495" y="987"/>
                      </a:moveTo>
                      <a:lnTo>
                        <a:pt x="8741" y="6847"/>
                      </a:lnTo>
                      <a:cubicBezTo>
                        <a:pt x="10557" y="4688"/>
                        <a:pt x="12774" y="3023"/>
                        <a:pt x="15359" y="1820"/>
                      </a:cubicBezTo>
                      <a:cubicBezTo>
                        <a:pt x="17945" y="617"/>
                        <a:pt x="20961" y="0"/>
                        <a:pt x="24408" y="0"/>
                      </a:cubicBezTo>
                      <a:cubicBezTo>
                        <a:pt x="27856" y="0"/>
                        <a:pt x="30841" y="679"/>
                        <a:pt x="33458" y="2036"/>
                      </a:cubicBezTo>
                      <a:cubicBezTo>
                        <a:pt x="36074" y="3393"/>
                        <a:pt x="38074" y="5552"/>
                        <a:pt x="39490" y="8513"/>
                      </a:cubicBezTo>
                      <a:cubicBezTo>
                        <a:pt x="41245" y="5984"/>
                        <a:pt x="43522" y="3917"/>
                        <a:pt x="46354" y="2344"/>
                      </a:cubicBezTo>
                      <a:cubicBezTo>
                        <a:pt x="49186" y="771"/>
                        <a:pt x="52479" y="0"/>
                        <a:pt x="56327" y="0"/>
                      </a:cubicBezTo>
                      <a:cubicBezTo>
                        <a:pt x="59159" y="0"/>
                        <a:pt x="61652" y="370"/>
                        <a:pt x="63837" y="1110"/>
                      </a:cubicBezTo>
                      <a:cubicBezTo>
                        <a:pt x="66022" y="1851"/>
                        <a:pt x="67869" y="2992"/>
                        <a:pt x="69377" y="4565"/>
                      </a:cubicBezTo>
                      <a:cubicBezTo>
                        <a:pt x="70886" y="6138"/>
                        <a:pt x="72024" y="8112"/>
                        <a:pt x="72825" y="10518"/>
                      </a:cubicBezTo>
                      <a:cubicBezTo>
                        <a:pt x="73625" y="12924"/>
                        <a:pt x="73994" y="15792"/>
                        <a:pt x="73994" y="19124"/>
                      </a:cubicBezTo>
                      <a:lnTo>
                        <a:pt x="73994" y="53854"/>
                      </a:lnTo>
                      <a:lnTo>
                        <a:pt x="64976" y="53854"/>
                      </a:lnTo>
                      <a:lnTo>
                        <a:pt x="64976" y="19062"/>
                      </a:lnTo>
                      <a:cubicBezTo>
                        <a:pt x="64976" y="16841"/>
                        <a:pt x="64699" y="15021"/>
                        <a:pt x="64176" y="13541"/>
                      </a:cubicBezTo>
                      <a:cubicBezTo>
                        <a:pt x="63652" y="12060"/>
                        <a:pt x="62883" y="10888"/>
                        <a:pt x="61898" y="10024"/>
                      </a:cubicBezTo>
                      <a:cubicBezTo>
                        <a:pt x="60913" y="9130"/>
                        <a:pt x="59743" y="8544"/>
                        <a:pt x="58327" y="8205"/>
                      </a:cubicBezTo>
                      <a:cubicBezTo>
                        <a:pt x="56912" y="7865"/>
                        <a:pt x="55373" y="7680"/>
                        <a:pt x="53711" y="7680"/>
                      </a:cubicBezTo>
                      <a:cubicBezTo>
                        <a:pt x="51864" y="7680"/>
                        <a:pt x="50202" y="7989"/>
                        <a:pt x="48786" y="8575"/>
                      </a:cubicBezTo>
                      <a:cubicBezTo>
                        <a:pt x="47370" y="9161"/>
                        <a:pt x="46139" y="9963"/>
                        <a:pt x="45092" y="10950"/>
                      </a:cubicBezTo>
                      <a:cubicBezTo>
                        <a:pt x="44076" y="11937"/>
                        <a:pt x="43245" y="13109"/>
                        <a:pt x="42661" y="14466"/>
                      </a:cubicBezTo>
                      <a:cubicBezTo>
                        <a:pt x="42076" y="15823"/>
                        <a:pt x="41676" y="17273"/>
                        <a:pt x="41522" y="18784"/>
                      </a:cubicBezTo>
                      <a:lnTo>
                        <a:pt x="41522" y="53854"/>
                      </a:lnTo>
                      <a:lnTo>
                        <a:pt x="32442" y="53854"/>
                      </a:lnTo>
                      <a:lnTo>
                        <a:pt x="32442" y="19124"/>
                      </a:lnTo>
                      <a:cubicBezTo>
                        <a:pt x="32442" y="17057"/>
                        <a:pt x="32165" y="15330"/>
                        <a:pt x="31642" y="13880"/>
                      </a:cubicBezTo>
                      <a:cubicBezTo>
                        <a:pt x="31118" y="12430"/>
                        <a:pt x="30349" y="11258"/>
                        <a:pt x="29364" y="10333"/>
                      </a:cubicBezTo>
                      <a:cubicBezTo>
                        <a:pt x="28379" y="9408"/>
                        <a:pt x="27209" y="8760"/>
                        <a:pt x="25824" y="8328"/>
                      </a:cubicBezTo>
                      <a:cubicBezTo>
                        <a:pt x="24439" y="7896"/>
                        <a:pt x="22900" y="7680"/>
                        <a:pt x="21176" y="7680"/>
                      </a:cubicBezTo>
                      <a:cubicBezTo>
                        <a:pt x="17945" y="7680"/>
                        <a:pt x="15359" y="8390"/>
                        <a:pt x="13420" y="9778"/>
                      </a:cubicBezTo>
                      <a:cubicBezTo>
                        <a:pt x="11481" y="11166"/>
                        <a:pt x="10003" y="13016"/>
                        <a:pt x="9018" y="15237"/>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sp>
              <p:nvSpPr>
                <p:cNvPr id="21" name="Freeform 20">
                  <a:extLst>
                    <a:ext uri="{FF2B5EF4-FFF2-40B4-BE49-F238E27FC236}">
                      <a16:creationId xmlns:a16="http://schemas.microsoft.com/office/drawing/2014/main" id="{6D18B461-2D94-7A81-9026-4B3A78EAB655}"/>
                    </a:ext>
                  </a:extLst>
                </p:cNvPr>
                <p:cNvSpPr/>
                <p:nvPr/>
              </p:nvSpPr>
              <p:spPr>
                <a:xfrm>
                  <a:off x="11620590" y="623651"/>
                  <a:ext cx="44599" cy="74180"/>
                </a:xfrm>
                <a:custGeom>
                  <a:avLst/>
                  <a:gdLst>
                    <a:gd name="connsiteX0" fmla="*/ 44538 w 44599"/>
                    <a:gd name="connsiteY0" fmla="*/ 28007 h 74180"/>
                    <a:gd name="connsiteX1" fmla="*/ 43184 w 44599"/>
                    <a:gd name="connsiteY1" fmla="*/ 38741 h 74180"/>
                    <a:gd name="connsiteX2" fmla="*/ 39213 w 44599"/>
                    <a:gd name="connsiteY2" fmla="*/ 47254 h 74180"/>
                    <a:gd name="connsiteX3" fmla="*/ 32811 w 44599"/>
                    <a:gd name="connsiteY3" fmla="*/ 52836 h 74180"/>
                    <a:gd name="connsiteX4" fmla="*/ 24131 w 44599"/>
                    <a:gd name="connsiteY4" fmla="*/ 54841 h 74180"/>
                    <a:gd name="connsiteX5" fmla="*/ 15421 w 44599"/>
                    <a:gd name="connsiteY5" fmla="*/ 53268 h 74180"/>
                    <a:gd name="connsiteX6" fmla="*/ 9019 w 44599"/>
                    <a:gd name="connsiteY6" fmla="*/ 48734 h 74180"/>
                    <a:gd name="connsiteX7" fmla="*/ 9019 w 44599"/>
                    <a:gd name="connsiteY7" fmla="*/ 74181 h 74180"/>
                    <a:gd name="connsiteX8" fmla="*/ 0 w 44599"/>
                    <a:gd name="connsiteY8" fmla="*/ 74181 h 74180"/>
                    <a:gd name="connsiteX9" fmla="*/ 0 w 44599"/>
                    <a:gd name="connsiteY9" fmla="*/ 987 h 74180"/>
                    <a:gd name="connsiteX10" fmla="*/ 8249 w 44599"/>
                    <a:gd name="connsiteY10" fmla="*/ 987 h 74180"/>
                    <a:gd name="connsiteX11" fmla="*/ 8680 w 44599"/>
                    <a:gd name="connsiteY11" fmla="*/ 6847 h 74180"/>
                    <a:gd name="connsiteX12" fmla="*/ 15174 w 44599"/>
                    <a:gd name="connsiteY12" fmla="*/ 1758 h 74180"/>
                    <a:gd name="connsiteX13" fmla="*/ 24008 w 44599"/>
                    <a:gd name="connsiteY13" fmla="*/ 0 h 74180"/>
                    <a:gd name="connsiteX14" fmla="*/ 32811 w 44599"/>
                    <a:gd name="connsiteY14" fmla="*/ 1943 h 74180"/>
                    <a:gd name="connsiteX15" fmla="*/ 39275 w 44599"/>
                    <a:gd name="connsiteY15" fmla="*/ 7434 h 74180"/>
                    <a:gd name="connsiteX16" fmla="*/ 43246 w 44599"/>
                    <a:gd name="connsiteY16" fmla="*/ 15947 h 74180"/>
                    <a:gd name="connsiteX17" fmla="*/ 44600 w 44599"/>
                    <a:gd name="connsiteY17" fmla="*/ 26958 h 74180"/>
                    <a:gd name="connsiteX18" fmla="*/ 44600 w 44599"/>
                    <a:gd name="connsiteY18" fmla="*/ 27976 h 74180"/>
                    <a:gd name="connsiteX19" fmla="*/ 35520 w 44599"/>
                    <a:gd name="connsiteY19" fmla="*/ 26989 h 74180"/>
                    <a:gd name="connsiteX20" fmla="*/ 34689 w 44599"/>
                    <a:gd name="connsiteY20" fmla="*/ 19525 h 74180"/>
                    <a:gd name="connsiteX21" fmla="*/ 32103 w 44599"/>
                    <a:gd name="connsiteY21" fmla="*/ 13387 h 74180"/>
                    <a:gd name="connsiteX22" fmla="*/ 27671 w 44599"/>
                    <a:gd name="connsiteY22" fmla="*/ 9222 h 74180"/>
                    <a:gd name="connsiteX23" fmla="*/ 21269 w 44599"/>
                    <a:gd name="connsiteY23" fmla="*/ 7680 h 74180"/>
                    <a:gd name="connsiteX24" fmla="*/ 17114 w 44599"/>
                    <a:gd name="connsiteY24" fmla="*/ 8205 h 74180"/>
                    <a:gd name="connsiteX25" fmla="*/ 13728 w 44599"/>
                    <a:gd name="connsiteY25" fmla="*/ 9716 h 74180"/>
                    <a:gd name="connsiteX26" fmla="*/ 11050 w 44599"/>
                    <a:gd name="connsiteY26" fmla="*/ 12029 h 74180"/>
                    <a:gd name="connsiteX27" fmla="*/ 8988 w 44599"/>
                    <a:gd name="connsiteY27" fmla="*/ 14929 h 74180"/>
                    <a:gd name="connsiteX28" fmla="*/ 8988 w 44599"/>
                    <a:gd name="connsiteY28" fmla="*/ 40190 h 74180"/>
                    <a:gd name="connsiteX29" fmla="*/ 11050 w 44599"/>
                    <a:gd name="connsiteY29" fmla="*/ 43090 h 74180"/>
                    <a:gd name="connsiteX30" fmla="*/ 13728 w 44599"/>
                    <a:gd name="connsiteY30" fmla="*/ 45372 h 74180"/>
                    <a:gd name="connsiteX31" fmla="*/ 17144 w 44599"/>
                    <a:gd name="connsiteY31" fmla="*/ 46853 h 74180"/>
                    <a:gd name="connsiteX32" fmla="*/ 21392 w 44599"/>
                    <a:gd name="connsiteY32" fmla="*/ 47377 h 74180"/>
                    <a:gd name="connsiteX33" fmla="*/ 27702 w 44599"/>
                    <a:gd name="connsiteY33" fmla="*/ 45804 h 74180"/>
                    <a:gd name="connsiteX34" fmla="*/ 32103 w 44599"/>
                    <a:gd name="connsiteY34" fmla="*/ 41609 h 74180"/>
                    <a:gd name="connsiteX35" fmla="*/ 34689 w 44599"/>
                    <a:gd name="connsiteY35" fmla="*/ 35440 h 74180"/>
                    <a:gd name="connsiteX36" fmla="*/ 35520 w 44599"/>
                    <a:gd name="connsiteY36" fmla="*/ 27945 h 74180"/>
                    <a:gd name="connsiteX37" fmla="*/ 35520 w 44599"/>
                    <a:gd name="connsiteY37" fmla="*/ 26927 h 74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4599" h="74180">
                      <a:moveTo>
                        <a:pt x="44538" y="28007"/>
                      </a:moveTo>
                      <a:cubicBezTo>
                        <a:pt x="44538" y="31893"/>
                        <a:pt x="44077" y="35471"/>
                        <a:pt x="43184" y="38741"/>
                      </a:cubicBezTo>
                      <a:cubicBezTo>
                        <a:pt x="42261" y="42010"/>
                        <a:pt x="40937" y="44848"/>
                        <a:pt x="39213" y="47254"/>
                      </a:cubicBezTo>
                      <a:cubicBezTo>
                        <a:pt x="37490" y="49659"/>
                        <a:pt x="35335" y="51510"/>
                        <a:pt x="32811" y="52836"/>
                      </a:cubicBezTo>
                      <a:cubicBezTo>
                        <a:pt x="30287" y="54163"/>
                        <a:pt x="27394" y="54841"/>
                        <a:pt x="24131" y="54841"/>
                      </a:cubicBezTo>
                      <a:cubicBezTo>
                        <a:pt x="20869" y="54841"/>
                        <a:pt x="17914" y="54317"/>
                        <a:pt x="15421" y="53268"/>
                      </a:cubicBezTo>
                      <a:cubicBezTo>
                        <a:pt x="12928" y="52220"/>
                        <a:pt x="10804" y="50708"/>
                        <a:pt x="9019" y="48734"/>
                      </a:cubicBezTo>
                      <a:lnTo>
                        <a:pt x="9019" y="74181"/>
                      </a:lnTo>
                      <a:lnTo>
                        <a:pt x="0" y="74181"/>
                      </a:lnTo>
                      <a:lnTo>
                        <a:pt x="0" y="987"/>
                      </a:lnTo>
                      <a:lnTo>
                        <a:pt x="8249" y="987"/>
                      </a:lnTo>
                      <a:lnTo>
                        <a:pt x="8680" y="6847"/>
                      </a:lnTo>
                      <a:cubicBezTo>
                        <a:pt x="10465" y="4627"/>
                        <a:pt x="12620" y="2930"/>
                        <a:pt x="15174" y="1758"/>
                      </a:cubicBezTo>
                      <a:cubicBezTo>
                        <a:pt x="17729" y="586"/>
                        <a:pt x="20653" y="0"/>
                        <a:pt x="24008" y="0"/>
                      </a:cubicBezTo>
                      <a:cubicBezTo>
                        <a:pt x="27363" y="0"/>
                        <a:pt x="30257" y="648"/>
                        <a:pt x="32811" y="1943"/>
                      </a:cubicBezTo>
                      <a:cubicBezTo>
                        <a:pt x="35366" y="3239"/>
                        <a:pt x="37520" y="5089"/>
                        <a:pt x="39275" y="7434"/>
                      </a:cubicBezTo>
                      <a:cubicBezTo>
                        <a:pt x="41029" y="9778"/>
                        <a:pt x="42353" y="12615"/>
                        <a:pt x="43246" y="15947"/>
                      </a:cubicBezTo>
                      <a:cubicBezTo>
                        <a:pt x="44138" y="19247"/>
                        <a:pt x="44600" y="22917"/>
                        <a:pt x="44600" y="26958"/>
                      </a:cubicBezTo>
                      <a:lnTo>
                        <a:pt x="44600" y="27976"/>
                      </a:lnTo>
                      <a:close/>
                      <a:moveTo>
                        <a:pt x="35520" y="26989"/>
                      </a:moveTo>
                      <a:cubicBezTo>
                        <a:pt x="35520" y="24336"/>
                        <a:pt x="35243" y="21869"/>
                        <a:pt x="34689" y="19525"/>
                      </a:cubicBezTo>
                      <a:cubicBezTo>
                        <a:pt x="34135" y="17211"/>
                        <a:pt x="33273" y="15145"/>
                        <a:pt x="32103" y="13387"/>
                      </a:cubicBezTo>
                      <a:cubicBezTo>
                        <a:pt x="30934" y="11628"/>
                        <a:pt x="29456" y="10240"/>
                        <a:pt x="27671" y="9222"/>
                      </a:cubicBezTo>
                      <a:cubicBezTo>
                        <a:pt x="25886" y="8205"/>
                        <a:pt x="23762" y="7680"/>
                        <a:pt x="21269" y="7680"/>
                      </a:cubicBezTo>
                      <a:cubicBezTo>
                        <a:pt x="19730" y="7680"/>
                        <a:pt x="18345" y="7865"/>
                        <a:pt x="17114" y="8205"/>
                      </a:cubicBezTo>
                      <a:cubicBezTo>
                        <a:pt x="15882" y="8544"/>
                        <a:pt x="14744" y="9068"/>
                        <a:pt x="13728" y="9716"/>
                      </a:cubicBezTo>
                      <a:cubicBezTo>
                        <a:pt x="12712" y="10364"/>
                        <a:pt x="11819" y="11135"/>
                        <a:pt x="11050" y="12029"/>
                      </a:cubicBezTo>
                      <a:cubicBezTo>
                        <a:pt x="10280" y="12924"/>
                        <a:pt x="9573" y="13880"/>
                        <a:pt x="8988" y="14929"/>
                      </a:cubicBezTo>
                      <a:lnTo>
                        <a:pt x="8988" y="40190"/>
                      </a:lnTo>
                      <a:cubicBezTo>
                        <a:pt x="9573" y="41239"/>
                        <a:pt x="10250" y="42195"/>
                        <a:pt x="11050" y="43090"/>
                      </a:cubicBezTo>
                      <a:cubicBezTo>
                        <a:pt x="11850" y="43984"/>
                        <a:pt x="12712" y="44755"/>
                        <a:pt x="13728" y="45372"/>
                      </a:cubicBezTo>
                      <a:cubicBezTo>
                        <a:pt x="14744" y="46020"/>
                        <a:pt x="15882" y="46513"/>
                        <a:pt x="17144" y="46853"/>
                      </a:cubicBezTo>
                      <a:cubicBezTo>
                        <a:pt x="18406" y="47192"/>
                        <a:pt x="19822" y="47377"/>
                        <a:pt x="21392" y="47377"/>
                      </a:cubicBezTo>
                      <a:cubicBezTo>
                        <a:pt x="23824" y="47377"/>
                        <a:pt x="25947" y="46853"/>
                        <a:pt x="27702" y="45804"/>
                      </a:cubicBezTo>
                      <a:cubicBezTo>
                        <a:pt x="29487" y="44755"/>
                        <a:pt x="30934" y="43367"/>
                        <a:pt x="32103" y="41609"/>
                      </a:cubicBezTo>
                      <a:cubicBezTo>
                        <a:pt x="33273" y="39851"/>
                        <a:pt x="34135" y="37784"/>
                        <a:pt x="34689" y="35440"/>
                      </a:cubicBezTo>
                      <a:cubicBezTo>
                        <a:pt x="35243" y="33065"/>
                        <a:pt x="35520" y="30567"/>
                        <a:pt x="35520" y="27945"/>
                      </a:cubicBezTo>
                      <a:lnTo>
                        <a:pt x="35520" y="26927"/>
                      </a:lnTo>
                      <a:close/>
                    </a:path>
                  </a:pathLst>
                </a:custGeom>
                <a:grpFill/>
                <a:ln w="3075" cap="flat">
                  <a:noFill/>
                  <a:prstDash val="solid"/>
                  <a:miter/>
                </a:ln>
              </p:spPr>
              <p:txBody>
                <a:bodyPr rtlCol="0" anchor="ctr"/>
                <a:lstStyle/>
                <a:p>
                  <a:endParaRPr lang="en-IS">
                    <a:solidFill>
                      <a:schemeClr val="bg1"/>
                    </a:solidFill>
                  </a:endParaRPr>
                </a:p>
              </p:txBody>
            </p:sp>
            <p:sp>
              <p:nvSpPr>
                <p:cNvPr id="22" name="Freeform 21">
                  <a:extLst>
                    <a:ext uri="{FF2B5EF4-FFF2-40B4-BE49-F238E27FC236}">
                      <a16:creationId xmlns:a16="http://schemas.microsoft.com/office/drawing/2014/main" id="{438508B0-948F-E0DA-4449-10493D69D899}"/>
                    </a:ext>
                  </a:extLst>
                </p:cNvPr>
                <p:cNvSpPr/>
                <p:nvPr/>
              </p:nvSpPr>
              <p:spPr>
                <a:xfrm>
                  <a:off x="11675162" y="623621"/>
                  <a:ext cx="43491" cy="54872"/>
                </a:xfrm>
                <a:custGeom>
                  <a:avLst/>
                  <a:gdLst>
                    <a:gd name="connsiteX0" fmla="*/ 34012 w 43491"/>
                    <a:gd name="connsiteY0" fmla="*/ 53885 h 54872"/>
                    <a:gd name="connsiteX1" fmla="*/ 33242 w 43491"/>
                    <a:gd name="connsiteY1" fmla="*/ 51418 h 54872"/>
                    <a:gd name="connsiteX2" fmla="*/ 32750 w 43491"/>
                    <a:gd name="connsiteY2" fmla="*/ 48302 h 54872"/>
                    <a:gd name="connsiteX3" fmla="*/ 29887 w 43491"/>
                    <a:gd name="connsiteY3" fmla="*/ 50832 h 54872"/>
                    <a:gd name="connsiteX4" fmla="*/ 26440 w 43491"/>
                    <a:gd name="connsiteY4" fmla="*/ 52929 h 54872"/>
                    <a:gd name="connsiteX5" fmla="*/ 22377 w 43491"/>
                    <a:gd name="connsiteY5" fmla="*/ 54348 h 54872"/>
                    <a:gd name="connsiteX6" fmla="*/ 17760 w 43491"/>
                    <a:gd name="connsiteY6" fmla="*/ 54872 h 54872"/>
                    <a:gd name="connsiteX7" fmla="*/ 10434 w 43491"/>
                    <a:gd name="connsiteY7" fmla="*/ 53638 h 54872"/>
                    <a:gd name="connsiteX8" fmla="*/ 4832 w 43491"/>
                    <a:gd name="connsiteY8" fmla="*/ 50307 h 54872"/>
                    <a:gd name="connsiteX9" fmla="*/ 1262 w 43491"/>
                    <a:gd name="connsiteY9" fmla="*/ 45341 h 54872"/>
                    <a:gd name="connsiteX10" fmla="*/ 0 w 43491"/>
                    <a:gd name="connsiteY10" fmla="*/ 39203 h 54872"/>
                    <a:gd name="connsiteX11" fmla="*/ 1662 w 43491"/>
                    <a:gd name="connsiteY11" fmla="*/ 31708 h 54872"/>
                    <a:gd name="connsiteX12" fmla="*/ 6402 w 43491"/>
                    <a:gd name="connsiteY12" fmla="*/ 26249 h 54872"/>
                    <a:gd name="connsiteX13" fmla="*/ 13882 w 43491"/>
                    <a:gd name="connsiteY13" fmla="*/ 22917 h 54872"/>
                    <a:gd name="connsiteX14" fmla="*/ 23670 w 43491"/>
                    <a:gd name="connsiteY14" fmla="*/ 21807 h 54872"/>
                    <a:gd name="connsiteX15" fmla="*/ 32627 w 43491"/>
                    <a:gd name="connsiteY15" fmla="*/ 21807 h 54872"/>
                    <a:gd name="connsiteX16" fmla="*/ 32627 w 43491"/>
                    <a:gd name="connsiteY16" fmla="*/ 17643 h 54872"/>
                    <a:gd name="connsiteX17" fmla="*/ 29795 w 43491"/>
                    <a:gd name="connsiteY17" fmla="*/ 10086 h 54872"/>
                    <a:gd name="connsiteX18" fmla="*/ 21453 w 43491"/>
                    <a:gd name="connsiteY18" fmla="*/ 7279 h 54872"/>
                    <a:gd name="connsiteX19" fmla="*/ 16837 w 43491"/>
                    <a:gd name="connsiteY19" fmla="*/ 7958 h 54872"/>
                    <a:gd name="connsiteX20" fmla="*/ 13266 w 43491"/>
                    <a:gd name="connsiteY20" fmla="*/ 9778 h 54872"/>
                    <a:gd name="connsiteX21" fmla="*/ 10958 w 43491"/>
                    <a:gd name="connsiteY21" fmla="*/ 12430 h 54872"/>
                    <a:gd name="connsiteX22" fmla="*/ 10127 w 43491"/>
                    <a:gd name="connsiteY22" fmla="*/ 15607 h 54872"/>
                    <a:gd name="connsiteX23" fmla="*/ 1046 w 43491"/>
                    <a:gd name="connsiteY23" fmla="*/ 15607 h 54872"/>
                    <a:gd name="connsiteX24" fmla="*/ 2524 w 43491"/>
                    <a:gd name="connsiteY24" fmla="*/ 9994 h 54872"/>
                    <a:gd name="connsiteX25" fmla="*/ 6741 w 43491"/>
                    <a:gd name="connsiteY25" fmla="*/ 4997 h 54872"/>
                    <a:gd name="connsiteX26" fmla="*/ 13358 w 43491"/>
                    <a:gd name="connsiteY26" fmla="*/ 1388 h 54872"/>
                    <a:gd name="connsiteX27" fmla="*/ 22007 w 43491"/>
                    <a:gd name="connsiteY27" fmla="*/ 0 h 54872"/>
                    <a:gd name="connsiteX28" fmla="*/ 29918 w 43491"/>
                    <a:gd name="connsiteY28" fmla="*/ 1110 h 54872"/>
                    <a:gd name="connsiteX29" fmla="*/ 36135 w 43491"/>
                    <a:gd name="connsiteY29" fmla="*/ 4442 h 54872"/>
                    <a:gd name="connsiteX30" fmla="*/ 40167 w 43491"/>
                    <a:gd name="connsiteY30" fmla="*/ 9994 h 54872"/>
                    <a:gd name="connsiteX31" fmla="*/ 41645 w 43491"/>
                    <a:gd name="connsiteY31" fmla="*/ 17766 h 54872"/>
                    <a:gd name="connsiteX32" fmla="*/ 41645 w 43491"/>
                    <a:gd name="connsiteY32" fmla="*/ 42349 h 54872"/>
                    <a:gd name="connsiteX33" fmla="*/ 42107 w 43491"/>
                    <a:gd name="connsiteY33" fmla="*/ 47994 h 54872"/>
                    <a:gd name="connsiteX34" fmla="*/ 43492 w 43491"/>
                    <a:gd name="connsiteY34" fmla="*/ 53114 h 54872"/>
                    <a:gd name="connsiteX35" fmla="*/ 43492 w 43491"/>
                    <a:gd name="connsiteY35" fmla="*/ 53885 h 54872"/>
                    <a:gd name="connsiteX36" fmla="*/ 34042 w 43491"/>
                    <a:gd name="connsiteY36" fmla="*/ 53885 h 54872"/>
                    <a:gd name="connsiteX37" fmla="*/ 19053 w 43491"/>
                    <a:gd name="connsiteY37" fmla="*/ 47007 h 54872"/>
                    <a:gd name="connsiteX38" fmla="*/ 23639 w 43491"/>
                    <a:gd name="connsiteY38" fmla="*/ 46328 h 54872"/>
                    <a:gd name="connsiteX39" fmla="*/ 27548 w 43491"/>
                    <a:gd name="connsiteY39" fmla="*/ 44539 h 54872"/>
                    <a:gd name="connsiteX40" fmla="*/ 30595 w 43491"/>
                    <a:gd name="connsiteY40" fmla="*/ 42010 h 54872"/>
                    <a:gd name="connsiteX41" fmla="*/ 32627 w 43491"/>
                    <a:gd name="connsiteY41" fmla="*/ 39080 h 54872"/>
                    <a:gd name="connsiteX42" fmla="*/ 32627 w 43491"/>
                    <a:gd name="connsiteY42" fmla="*/ 28223 h 54872"/>
                    <a:gd name="connsiteX43" fmla="*/ 25116 w 43491"/>
                    <a:gd name="connsiteY43" fmla="*/ 28223 h 54872"/>
                    <a:gd name="connsiteX44" fmla="*/ 13174 w 43491"/>
                    <a:gd name="connsiteY44" fmla="*/ 30628 h 54872"/>
                    <a:gd name="connsiteX45" fmla="*/ 8988 w 43491"/>
                    <a:gd name="connsiteY45" fmla="*/ 37939 h 54872"/>
                    <a:gd name="connsiteX46" fmla="*/ 9634 w 43491"/>
                    <a:gd name="connsiteY46" fmla="*/ 41517 h 54872"/>
                    <a:gd name="connsiteX47" fmla="*/ 11573 w 43491"/>
                    <a:gd name="connsiteY47" fmla="*/ 44385 h 54872"/>
                    <a:gd name="connsiteX48" fmla="*/ 14744 w 43491"/>
                    <a:gd name="connsiteY48" fmla="*/ 46297 h 54872"/>
                    <a:gd name="connsiteX49" fmla="*/ 19114 w 43491"/>
                    <a:gd name="connsiteY49" fmla="*/ 47007 h 5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43491" h="54872">
                      <a:moveTo>
                        <a:pt x="34012" y="53885"/>
                      </a:moveTo>
                      <a:cubicBezTo>
                        <a:pt x="33673" y="53237"/>
                        <a:pt x="33427" y="52405"/>
                        <a:pt x="33242" y="51418"/>
                      </a:cubicBezTo>
                      <a:cubicBezTo>
                        <a:pt x="33057" y="50431"/>
                        <a:pt x="32873" y="49382"/>
                        <a:pt x="32750" y="48302"/>
                      </a:cubicBezTo>
                      <a:cubicBezTo>
                        <a:pt x="31919" y="49197"/>
                        <a:pt x="30964" y="50030"/>
                        <a:pt x="29887" y="50832"/>
                      </a:cubicBezTo>
                      <a:cubicBezTo>
                        <a:pt x="28810" y="51634"/>
                        <a:pt x="27671" y="52343"/>
                        <a:pt x="26440" y="52929"/>
                      </a:cubicBezTo>
                      <a:cubicBezTo>
                        <a:pt x="25209" y="53515"/>
                        <a:pt x="23823" y="54009"/>
                        <a:pt x="22377" y="54348"/>
                      </a:cubicBezTo>
                      <a:cubicBezTo>
                        <a:pt x="20899" y="54687"/>
                        <a:pt x="19360" y="54872"/>
                        <a:pt x="17760" y="54872"/>
                      </a:cubicBezTo>
                      <a:cubicBezTo>
                        <a:pt x="15051" y="54872"/>
                        <a:pt x="12620" y="54471"/>
                        <a:pt x="10434" y="53638"/>
                      </a:cubicBezTo>
                      <a:cubicBezTo>
                        <a:pt x="8249" y="52806"/>
                        <a:pt x="6371" y="51726"/>
                        <a:pt x="4832" y="50307"/>
                      </a:cubicBezTo>
                      <a:cubicBezTo>
                        <a:pt x="3293" y="48888"/>
                        <a:pt x="2093" y="47254"/>
                        <a:pt x="1262" y="45341"/>
                      </a:cubicBezTo>
                      <a:cubicBezTo>
                        <a:pt x="431" y="43429"/>
                        <a:pt x="0" y="41393"/>
                        <a:pt x="0" y="39203"/>
                      </a:cubicBezTo>
                      <a:cubicBezTo>
                        <a:pt x="0" y="36366"/>
                        <a:pt x="554" y="33867"/>
                        <a:pt x="1662" y="31708"/>
                      </a:cubicBezTo>
                      <a:cubicBezTo>
                        <a:pt x="2770" y="29549"/>
                        <a:pt x="4340" y="27729"/>
                        <a:pt x="6402" y="26249"/>
                      </a:cubicBezTo>
                      <a:cubicBezTo>
                        <a:pt x="8464" y="24768"/>
                        <a:pt x="10958" y="23688"/>
                        <a:pt x="13882" y="22917"/>
                      </a:cubicBezTo>
                      <a:cubicBezTo>
                        <a:pt x="16806" y="22146"/>
                        <a:pt x="20068" y="21807"/>
                        <a:pt x="23670" y="21807"/>
                      </a:cubicBezTo>
                      <a:lnTo>
                        <a:pt x="32627" y="21807"/>
                      </a:lnTo>
                      <a:lnTo>
                        <a:pt x="32627" y="17643"/>
                      </a:lnTo>
                      <a:cubicBezTo>
                        <a:pt x="32627" y="14497"/>
                        <a:pt x="31672" y="11968"/>
                        <a:pt x="29795" y="10086"/>
                      </a:cubicBezTo>
                      <a:cubicBezTo>
                        <a:pt x="27917" y="8205"/>
                        <a:pt x="25116" y="7279"/>
                        <a:pt x="21453" y="7279"/>
                      </a:cubicBezTo>
                      <a:cubicBezTo>
                        <a:pt x="19761" y="7279"/>
                        <a:pt x="18222" y="7495"/>
                        <a:pt x="16837" y="7958"/>
                      </a:cubicBezTo>
                      <a:cubicBezTo>
                        <a:pt x="15451" y="8421"/>
                        <a:pt x="14251" y="9037"/>
                        <a:pt x="13266" y="9778"/>
                      </a:cubicBezTo>
                      <a:cubicBezTo>
                        <a:pt x="12281" y="10518"/>
                        <a:pt x="11512" y="11443"/>
                        <a:pt x="10958" y="12430"/>
                      </a:cubicBezTo>
                      <a:cubicBezTo>
                        <a:pt x="10404" y="13417"/>
                        <a:pt x="10127" y="14497"/>
                        <a:pt x="10127" y="15607"/>
                      </a:cubicBezTo>
                      <a:lnTo>
                        <a:pt x="1046" y="15607"/>
                      </a:lnTo>
                      <a:cubicBezTo>
                        <a:pt x="1046" y="13726"/>
                        <a:pt x="1539" y="11844"/>
                        <a:pt x="2524" y="9994"/>
                      </a:cubicBezTo>
                      <a:cubicBezTo>
                        <a:pt x="3509" y="8143"/>
                        <a:pt x="4925" y="6477"/>
                        <a:pt x="6741" y="4997"/>
                      </a:cubicBezTo>
                      <a:cubicBezTo>
                        <a:pt x="8557" y="3516"/>
                        <a:pt x="10773" y="2313"/>
                        <a:pt x="13358" y="1388"/>
                      </a:cubicBezTo>
                      <a:cubicBezTo>
                        <a:pt x="15944" y="463"/>
                        <a:pt x="18837" y="0"/>
                        <a:pt x="22007" y="0"/>
                      </a:cubicBezTo>
                      <a:cubicBezTo>
                        <a:pt x="24870" y="0"/>
                        <a:pt x="27517" y="370"/>
                        <a:pt x="29918" y="1110"/>
                      </a:cubicBezTo>
                      <a:cubicBezTo>
                        <a:pt x="32350" y="1851"/>
                        <a:pt x="34412" y="2961"/>
                        <a:pt x="36135" y="4442"/>
                      </a:cubicBezTo>
                      <a:cubicBezTo>
                        <a:pt x="37859" y="5922"/>
                        <a:pt x="39213" y="7773"/>
                        <a:pt x="40167" y="9994"/>
                      </a:cubicBezTo>
                      <a:cubicBezTo>
                        <a:pt x="41122" y="12214"/>
                        <a:pt x="41645" y="14805"/>
                        <a:pt x="41645" y="17766"/>
                      </a:cubicBezTo>
                      <a:lnTo>
                        <a:pt x="41645" y="42349"/>
                      </a:lnTo>
                      <a:cubicBezTo>
                        <a:pt x="41645" y="44138"/>
                        <a:pt x="41799" y="46020"/>
                        <a:pt x="42107" y="47994"/>
                      </a:cubicBezTo>
                      <a:cubicBezTo>
                        <a:pt x="42414" y="49968"/>
                        <a:pt x="42876" y="51664"/>
                        <a:pt x="43492" y="53114"/>
                      </a:cubicBezTo>
                      <a:lnTo>
                        <a:pt x="43492" y="53885"/>
                      </a:lnTo>
                      <a:lnTo>
                        <a:pt x="34042" y="53885"/>
                      </a:lnTo>
                      <a:close/>
                      <a:moveTo>
                        <a:pt x="19053" y="47007"/>
                      </a:moveTo>
                      <a:cubicBezTo>
                        <a:pt x="20684" y="47007"/>
                        <a:pt x="22192" y="46791"/>
                        <a:pt x="23639" y="46328"/>
                      </a:cubicBezTo>
                      <a:cubicBezTo>
                        <a:pt x="25055" y="45866"/>
                        <a:pt x="26378" y="45280"/>
                        <a:pt x="27548" y="44539"/>
                      </a:cubicBezTo>
                      <a:cubicBezTo>
                        <a:pt x="28717" y="43799"/>
                        <a:pt x="29733" y="42966"/>
                        <a:pt x="30595" y="42010"/>
                      </a:cubicBezTo>
                      <a:cubicBezTo>
                        <a:pt x="31457" y="41054"/>
                        <a:pt x="32134" y="40098"/>
                        <a:pt x="32627" y="39080"/>
                      </a:cubicBezTo>
                      <a:lnTo>
                        <a:pt x="32627" y="28223"/>
                      </a:lnTo>
                      <a:lnTo>
                        <a:pt x="25116" y="28223"/>
                      </a:lnTo>
                      <a:cubicBezTo>
                        <a:pt x="19945" y="28223"/>
                        <a:pt x="15975" y="29025"/>
                        <a:pt x="13174" y="30628"/>
                      </a:cubicBezTo>
                      <a:cubicBezTo>
                        <a:pt x="10373" y="32232"/>
                        <a:pt x="8988" y="34669"/>
                        <a:pt x="8988" y="37939"/>
                      </a:cubicBezTo>
                      <a:cubicBezTo>
                        <a:pt x="8988" y="39203"/>
                        <a:pt x="9203" y="40406"/>
                        <a:pt x="9634" y="41517"/>
                      </a:cubicBezTo>
                      <a:cubicBezTo>
                        <a:pt x="10065" y="42627"/>
                        <a:pt x="10711" y="43583"/>
                        <a:pt x="11573" y="44385"/>
                      </a:cubicBezTo>
                      <a:cubicBezTo>
                        <a:pt x="12435" y="45187"/>
                        <a:pt x="13482" y="45804"/>
                        <a:pt x="14744" y="46297"/>
                      </a:cubicBezTo>
                      <a:cubicBezTo>
                        <a:pt x="16005" y="46791"/>
                        <a:pt x="17452" y="47007"/>
                        <a:pt x="19114" y="47007"/>
                      </a:cubicBezTo>
                      <a:close/>
                    </a:path>
                  </a:pathLst>
                </a:custGeom>
                <a:grpFill/>
                <a:ln w="3075" cap="flat">
                  <a:noFill/>
                  <a:prstDash val="solid"/>
                  <a:miter/>
                </a:ln>
              </p:spPr>
              <p:txBody>
                <a:bodyPr rtlCol="0" anchor="ctr"/>
                <a:lstStyle/>
                <a:p>
                  <a:endParaRPr lang="en-IS">
                    <a:solidFill>
                      <a:schemeClr val="bg1"/>
                    </a:solidFill>
                  </a:endParaRPr>
                </a:p>
              </p:txBody>
            </p:sp>
            <p:sp>
              <p:nvSpPr>
                <p:cNvPr id="23" name="Freeform 22">
                  <a:extLst>
                    <a:ext uri="{FF2B5EF4-FFF2-40B4-BE49-F238E27FC236}">
                      <a16:creationId xmlns:a16="http://schemas.microsoft.com/office/drawing/2014/main" id="{9CF26FED-41F7-CE0C-E453-899BC7A32357}"/>
                    </a:ext>
                  </a:extLst>
                </p:cNvPr>
                <p:cNvSpPr/>
                <p:nvPr/>
              </p:nvSpPr>
              <p:spPr>
                <a:xfrm>
                  <a:off x="11730935" y="623651"/>
                  <a:ext cx="41491" cy="53823"/>
                </a:xfrm>
                <a:custGeom>
                  <a:avLst/>
                  <a:gdLst>
                    <a:gd name="connsiteX0" fmla="*/ 8495 w 41491"/>
                    <a:gd name="connsiteY0" fmla="*/ 987 h 53823"/>
                    <a:gd name="connsiteX1" fmla="*/ 8803 w 41491"/>
                    <a:gd name="connsiteY1" fmla="*/ 7619 h 53823"/>
                    <a:gd name="connsiteX2" fmla="*/ 15636 w 41491"/>
                    <a:gd name="connsiteY2" fmla="*/ 2036 h 53823"/>
                    <a:gd name="connsiteX3" fmla="*/ 24593 w 41491"/>
                    <a:gd name="connsiteY3" fmla="*/ 0 h 53823"/>
                    <a:gd name="connsiteX4" fmla="*/ 31580 w 41491"/>
                    <a:gd name="connsiteY4" fmla="*/ 1049 h 53823"/>
                    <a:gd name="connsiteX5" fmla="*/ 36905 w 41491"/>
                    <a:gd name="connsiteY5" fmla="*/ 4411 h 53823"/>
                    <a:gd name="connsiteX6" fmla="*/ 40291 w 41491"/>
                    <a:gd name="connsiteY6" fmla="*/ 10364 h 53823"/>
                    <a:gd name="connsiteX7" fmla="*/ 41491 w 41491"/>
                    <a:gd name="connsiteY7" fmla="*/ 19185 h 53823"/>
                    <a:gd name="connsiteX8" fmla="*/ 41491 w 41491"/>
                    <a:gd name="connsiteY8" fmla="*/ 53823 h 53823"/>
                    <a:gd name="connsiteX9" fmla="*/ 32473 w 41491"/>
                    <a:gd name="connsiteY9" fmla="*/ 53823 h 53823"/>
                    <a:gd name="connsiteX10" fmla="*/ 32473 w 41491"/>
                    <a:gd name="connsiteY10" fmla="*/ 19093 h 53823"/>
                    <a:gd name="connsiteX11" fmla="*/ 31795 w 41491"/>
                    <a:gd name="connsiteY11" fmla="*/ 13849 h 53823"/>
                    <a:gd name="connsiteX12" fmla="*/ 29764 w 41491"/>
                    <a:gd name="connsiteY12" fmla="*/ 10302 h 53823"/>
                    <a:gd name="connsiteX13" fmla="*/ 26440 w 41491"/>
                    <a:gd name="connsiteY13" fmla="*/ 8297 h 53823"/>
                    <a:gd name="connsiteX14" fmla="*/ 21884 w 41491"/>
                    <a:gd name="connsiteY14" fmla="*/ 7649 h 53823"/>
                    <a:gd name="connsiteX15" fmla="*/ 14189 w 41491"/>
                    <a:gd name="connsiteY15" fmla="*/ 9994 h 53823"/>
                    <a:gd name="connsiteX16" fmla="*/ 9018 w 41491"/>
                    <a:gd name="connsiteY16" fmla="*/ 16162 h 53823"/>
                    <a:gd name="connsiteX17" fmla="*/ 9018 w 41491"/>
                    <a:gd name="connsiteY17" fmla="*/ 53823 h 53823"/>
                    <a:gd name="connsiteX18" fmla="*/ 0 w 41491"/>
                    <a:gd name="connsiteY18" fmla="*/ 53823 h 53823"/>
                    <a:gd name="connsiteX19" fmla="*/ 0 w 41491"/>
                    <a:gd name="connsiteY19" fmla="*/ 956 h 53823"/>
                    <a:gd name="connsiteX20" fmla="*/ 8526 w 41491"/>
                    <a:gd name="connsiteY20" fmla="*/ 956 h 53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491" h="53823">
                      <a:moveTo>
                        <a:pt x="8495" y="987"/>
                      </a:moveTo>
                      <a:lnTo>
                        <a:pt x="8803" y="7619"/>
                      </a:lnTo>
                      <a:cubicBezTo>
                        <a:pt x="10681" y="5244"/>
                        <a:pt x="12958" y="3362"/>
                        <a:pt x="15636" y="2036"/>
                      </a:cubicBezTo>
                      <a:cubicBezTo>
                        <a:pt x="18314" y="679"/>
                        <a:pt x="21300" y="0"/>
                        <a:pt x="24593" y="0"/>
                      </a:cubicBezTo>
                      <a:cubicBezTo>
                        <a:pt x="27148" y="0"/>
                        <a:pt x="29487" y="339"/>
                        <a:pt x="31580" y="1049"/>
                      </a:cubicBezTo>
                      <a:cubicBezTo>
                        <a:pt x="33673" y="1758"/>
                        <a:pt x="35427" y="2869"/>
                        <a:pt x="36905" y="4411"/>
                      </a:cubicBezTo>
                      <a:cubicBezTo>
                        <a:pt x="38382" y="5953"/>
                        <a:pt x="39490" y="7958"/>
                        <a:pt x="40291" y="10364"/>
                      </a:cubicBezTo>
                      <a:cubicBezTo>
                        <a:pt x="41091" y="12770"/>
                        <a:pt x="41491" y="15731"/>
                        <a:pt x="41491" y="19185"/>
                      </a:cubicBezTo>
                      <a:lnTo>
                        <a:pt x="41491" y="53823"/>
                      </a:lnTo>
                      <a:lnTo>
                        <a:pt x="32473" y="53823"/>
                      </a:lnTo>
                      <a:lnTo>
                        <a:pt x="32473" y="19093"/>
                      </a:lnTo>
                      <a:cubicBezTo>
                        <a:pt x="32473" y="17026"/>
                        <a:pt x="32257" y="15299"/>
                        <a:pt x="31795" y="13849"/>
                      </a:cubicBezTo>
                      <a:cubicBezTo>
                        <a:pt x="31334" y="12399"/>
                        <a:pt x="30657" y="11227"/>
                        <a:pt x="29764" y="10302"/>
                      </a:cubicBezTo>
                      <a:cubicBezTo>
                        <a:pt x="28871" y="9377"/>
                        <a:pt x="27763" y="8729"/>
                        <a:pt x="26440" y="8297"/>
                      </a:cubicBezTo>
                      <a:cubicBezTo>
                        <a:pt x="25116" y="7865"/>
                        <a:pt x="23608" y="7649"/>
                        <a:pt x="21884" y="7649"/>
                      </a:cubicBezTo>
                      <a:cubicBezTo>
                        <a:pt x="18960" y="7649"/>
                        <a:pt x="16375" y="8421"/>
                        <a:pt x="14189" y="9994"/>
                      </a:cubicBezTo>
                      <a:cubicBezTo>
                        <a:pt x="12004" y="11567"/>
                        <a:pt x="10250" y="13602"/>
                        <a:pt x="9018" y="16162"/>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grpSp>
              <p:nvGrpSpPr>
                <p:cNvPr id="24" name="Graphic 1">
                  <a:extLst>
                    <a:ext uri="{FF2B5EF4-FFF2-40B4-BE49-F238E27FC236}">
                      <a16:creationId xmlns:a16="http://schemas.microsoft.com/office/drawing/2014/main" id="{45590FB2-BBAB-E34B-6571-AE1828E1361C}"/>
                    </a:ext>
                  </a:extLst>
                </p:cNvPr>
                <p:cNvGrpSpPr/>
                <p:nvPr/>
              </p:nvGrpSpPr>
              <p:grpSpPr>
                <a:xfrm>
                  <a:off x="10977294" y="623621"/>
                  <a:ext cx="97294" cy="54872"/>
                  <a:chOff x="10977294" y="623621"/>
                  <a:chExt cx="97294" cy="54872"/>
                </a:xfrm>
                <a:grpFill/>
              </p:grpSpPr>
              <p:sp>
                <p:nvSpPr>
                  <p:cNvPr id="26" name="Freeform 25">
                    <a:extLst>
                      <a:ext uri="{FF2B5EF4-FFF2-40B4-BE49-F238E27FC236}">
                        <a16:creationId xmlns:a16="http://schemas.microsoft.com/office/drawing/2014/main" id="{CA2F70A4-2CA3-2560-70E6-8274A42E5130}"/>
                      </a:ext>
                    </a:extLst>
                  </p:cNvPr>
                  <p:cNvSpPr/>
                  <p:nvPr/>
                </p:nvSpPr>
                <p:spPr>
                  <a:xfrm>
                    <a:off x="10977294" y="623621"/>
                    <a:ext cx="43491" cy="54872"/>
                  </a:xfrm>
                  <a:custGeom>
                    <a:avLst/>
                    <a:gdLst>
                      <a:gd name="connsiteX0" fmla="*/ 34012 w 43491"/>
                      <a:gd name="connsiteY0" fmla="*/ 53885 h 54872"/>
                      <a:gd name="connsiteX1" fmla="*/ 33242 w 43491"/>
                      <a:gd name="connsiteY1" fmla="*/ 51418 h 54872"/>
                      <a:gd name="connsiteX2" fmla="*/ 32750 w 43491"/>
                      <a:gd name="connsiteY2" fmla="*/ 48302 h 54872"/>
                      <a:gd name="connsiteX3" fmla="*/ 29887 w 43491"/>
                      <a:gd name="connsiteY3" fmla="*/ 50832 h 54872"/>
                      <a:gd name="connsiteX4" fmla="*/ 26440 w 43491"/>
                      <a:gd name="connsiteY4" fmla="*/ 52929 h 54872"/>
                      <a:gd name="connsiteX5" fmla="*/ 22377 w 43491"/>
                      <a:gd name="connsiteY5" fmla="*/ 54348 h 54872"/>
                      <a:gd name="connsiteX6" fmla="*/ 17760 w 43491"/>
                      <a:gd name="connsiteY6" fmla="*/ 54872 h 54872"/>
                      <a:gd name="connsiteX7" fmla="*/ 10434 w 43491"/>
                      <a:gd name="connsiteY7" fmla="*/ 53638 h 54872"/>
                      <a:gd name="connsiteX8" fmla="*/ 4832 w 43491"/>
                      <a:gd name="connsiteY8" fmla="*/ 50307 h 54872"/>
                      <a:gd name="connsiteX9" fmla="*/ 1262 w 43491"/>
                      <a:gd name="connsiteY9" fmla="*/ 45341 h 54872"/>
                      <a:gd name="connsiteX10" fmla="*/ 0 w 43491"/>
                      <a:gd name="connsiteY10" fmla="*/ 39203 h 54872"/>
                      <a:gd name="connsiteX11" fmla="*/ 1662 w 43491"/>
                      <a:gd name="connsiteY11" fmla="*/ 31708 h 54872"/>
                      <a:gd name="connsiteX12" fmla="*/ 6402 w 43491"/>
                      <a:gd name="connsiteY12" fmla="*/ 26249 h 54872"/>
                      <a:gd name="connsiteX13" fmla="*/ 13882 w 43491"/>
                      <a:gd name="connsiteY13" fmla="*/ 22917 h 54872"/>
                      <a:gd name="connsiteX14" fmla="*/ 23670 w 43491"/>
                      <a:gd name="connsiteY14" fmla="*/ 21807 h 54872"/>
                      <a:gd name="connsiteX15" fmla="*/ 32626 w 43491"/>
                      <a:gd name="connsiteY15" fmla="*/ 21807 h 54872"/>
                      <a:gd name="connsiteX16" fmla="*/ 32626 w 43491"/>
                      <a:gd name="connsiteY16" fmla="*/ 17643 h 54872"/>
                      <a:gd name="connsiteX17" fmla="*/ 29795 w 43491"/>
                      <a:gd name="connsiteY17" fmla="*/ 10086 h 54872"/>
                      <a:gd name="connsiteX18" fmla="*/ 21453 w 43491"/>
                      <a:gd name="connsiteY18" fmla="*/ 7279 h 54872"/>
                      <a:gd name="connsiteX19" fmla="*/ 16836 w 43491"/>
                      <a:gd name="connsiteY19" fmla="*/ 7958 h 54872"/>
                      <a:gd name="connsiteX20" fmla="*/ 13266 w 43491"/>
                      <a:gd name="connsiteY20" fmla="*/ 9778 h 54872"/>
                      <a:gd name="connsiteX21" fmla="*/ 10958 w 43491"/>
                      <a:gd name="connsiteY21" fmla="*/ 12430 h 54872"/>
                      <a:gd name="connsiteX22" fmla="*/ 10127 w 43491"/>
                      <a:gd name="connsiteY22" fmla="*/ 15607 h 54872"/>
                      <a:gd name="connsiteX23" fmla="*/ 1046 w 43491"/>
                      <a:gd name="connsiteY23" fmla="*/ 15607 h 54872"/>
                      <a:gd name="connsiteX24" fmla="*/ 2524 w 43491"/>
                      <a:gd name="connsiteY24" fmla="*/ 9994 h 54872"/>
                      <a:gd name="connsiteX25" fmla="*/ 6741 w 43491"/>
                      <a:gd name="connsiteY25" fmla="*/ 4997 h 54872"/>
                      <a:gd name="connsiteX26" fmla="*/ 13358 w 43491"/>
                      <a:gd name="connsiteY26" fmla="*/ 1388 h 54872"/>
                      <a:gd name="connsiteX27" fmla="*/ 22007 w 43491"/>
                      <a:gd name="connsiteY27" fmla="*/ 0 h 54872"/>
                      <a:gd name="connsiteX28" fmla="*/ 29918 w 43491"/>
                      <a:gd name="connsiteY28" fmla="*/ 1110 h 54872"/>
                      <a:gd name="connsiteX29" fmla="*/ 36135 w 43491"/>
                      <a:gd name="connsiteY29" fmla="*/ 4442 h 54872"/>
                      <a:gd name="connsiteX30" fmla="*/ 40167 w 43491"/>
                      <a:gd name="connsiteY30" fmla="*/ 9994 h 54872"/>
                      <a:gd name="connsiteX31" fmla="*/ 41645 w 43491"/>
                      <a:gd name="connsiteY31" fmla="*/ 17766 h 54872"/>
                      <a:gd name="connsiteX32" fmla="*/ 41645 w 43491"/>
                      <a:gd name="connsiteY32" fmla="*/ 42349 h 54872"/>
                      <a:gd name="connsiteX33" fmla="*/ 42107 w 43491"/>
                      <a:gd name="connsiteY33" fmla="*/ 47994 h 54872"/>
                      <a:gd name="connsiteX34" fmla="*/ 43492 w 43491"/>
                      <a:gd name="connsiteY34" fmla="*/ 53114 h 54872"/>
                      <a:gd name="connsiteX35" fmla="*/ 43492 w 43491"/>
                      <a:gd name="connsiteY35" fmla="*/ 53885 h 54872"/>
                      <a:gd name="connsiteX36" fmla="*/ 34042 w 43491"/>
                      <a:gd name="connsiteY36" fmla="*/ 53885 h 54872"/>
                      <a:gd name="connsiteX37" fmla="*/ 19053 w 43491"/>
                      <a:gd name="connsiteY37" fmla="*/ 47007 h 54872"/>
                      <a:gd name="connsiteX38" fmla="*/ 23639 w 43491"/>
                      <a:gd name="connsiteY38" fmla="*/ 46328 h 54872"/>
                      <a:gd name="connsiteX39" fmla="*/ 27548 w 43491"/>
                      <a:gd name="connsiteY39" fmla="*/ 44539 h 54872"/>
                      <a:gd name="connsiteX40" fmla="*/ 30595 w 43491"/>
                      <a:gd name="connsiteY40" fmla="*/ 42010 h 54872"/>
                      <a:gd name="connsiteX41" fmla="*/ 32626 w 43491"/>
                      <a:gd name="connsiteY41" fmla="*/ 39080 h 54872"/>
                      <a:gd name="connsiteX42" fmla="*/ 32626 w 43491"/>
                      <a:gd name="connsiteY42" fmla="*/ 28223 h 54872"/>
                      <a:gd name="connsiteX43" fmla="*/ 25116 w 43491"/>
                      <a:gd name="connsiteY43" fmla="*/ 28223 h 54872"/>
                      <a:gd name="connsiteX44" fmla="*/ 13174 w 43491"/>
                      <a:gd name="connsiteY44" fmla="*/ 30628 h 54872"/>
                      <a:gd name="connsiteX45" fmla="*/ 8988 w 43491"/>
                      <a:gd name="connsiteY45" fmla="*/ 37939 h 54872"/>
                      <a:gd name="connsiteX46" fmla="*/ 9634 w 43491"/>
                      <a:gd name="connsiteY46" fmla="*/ 41517 h 54872"/>
                      <a:gd name="connsiteX47" fmla="*/ 11573 w 43491"/>
                      <a:gd name="connsiteY47" fmla="*/ 44385 h 54872"/>
                      <a:gd name="connsiteX48" fmla="*/ 14743 w 43491"/>
                      <a:gd name="connsiteY48" fmla="*/ 46297 h 54872"/>
                      <a:gd name="connsiteX49" fmla="*/ 19114 w 43491"/>
                      <a:gd name="connsiteY49" fmla="*/ 47007 h 5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43491" h="54872">
                        <a:moveTo>
                          <a:pt x="34012" y="53885"/>
                        </a:moveTo>
                        <a:cubicBezTo>
                          <a:pt x="33673" y="53237"/>
                          <a:pt x="33427" y="52405"/>
                          <a:pt x="33242" y="51418"/>
                        </a:cubicBezTo>
                        <a:cubicBezTo>
                          <a:pt x="33057" y="50431"/>
                          <a:pt x="32873" y="49382"/>
                          <a:pt x="32750" y="48302"/>
                        </a:cubicBezTo>
                        <a:cubicBezTo>
                          <a:pt x="31919" y="49197"/>
                          <a:pt x="30964" y="50030"/>
                          <a:pt x="29887" y="50832"/>
                        </a:cubicBezTo>
                        <a:cubicBezTo>
                          <a:pt x="28810" y="51634"/>
                          <a:pt x="27671" y="52343"/>
                          <a:pt x="26440" y="52929"/>
                        </a:cubicBezTo>
                        <a:cubicBezTo>
                          <a:pt x="25209" y="53515"/>
                          <a:pt x="23823" y="54009"/>
                          <a:pt x="22377" y="54348"/>
                        </a:cubicBezTo>
                        <a:cubicBezTo>
                          <a:pt x="20899" y="54687"/>
                          <a:pt x="19360" y="54872"/>
                          <a:pt x="17760" y="54872"/>
                        </a:cubicBezTo>
                        <a:cubicBezTo>
                          <a:pt x="15051" y="54872"/>
                          <a:pt x="12620" y="54471"/>
                          <a:pt x="10434" y="53638"/>
                        </a:cubicBezTo>
                        <a:cubicBezTo>
                          <a:pt x="8249" y="52806"/>
                          <a:pt x="6371" y="51726"/>
                          <a:pt x="4832" y="50307"/>
                        </a:cubicBezTo>
                        <a:cubicBezTo>
                          <a:pt x="3293" y="48888"/>
                          <a:pt x="2093" y="47254"/>
                          <a:pt x="1262" y="45341"/>
                        </a:cubicBezTo>
                        <a:cubicBezTo>
                          <a:pt x="431" y="43429"/>
                          <a:pt x="0" y="41393"/>
                          <a:pt x="0" y="39203"/>
                        </a:cubicBezTo>
                        <a:cubicBezTo>
                          <a:pt x="0" y="36366"/>
                          <a:pt x="554" y="33867"/>
                          <a:pt x="1662" y="31708"/>
                        </a:cubicBezTo>
                        <a:cubicBezTo>
                          <a:pt x="2770" y="29549"/>
                          <a:pt x="4340" y="27729"/>
                          <a:pt x="6402" y="26249"/>
                        </a:cubicBezTo>
                        <a:cubicBezTo>
                          <a:pt x="8464" y="24768"/>
                          <a:pt x="10958" y="23688"/>
                          <a:pt x="13882" y="22917"/>
                        </a:cubicBezTo>
                        <a:cubicBezTo>
                          <a:pt x="16806" y="22146"/>
                          <a:pt x="20068" y="21807"/>
                          <a:pt x="23670" y="21807"/>
                        </a:cubicBezTo>
                        <a:lnTo>
                          <a:pt x="32626" y="21807"/>
                        </a:lnTo>
                        <a:lnTo>
                          <a:pt x="32626" y="17643"/>
                        </a:lnTo>
                        <a:cubicBezTo>
                          <a:pt x="32626" y="14497"/>
                          <a:pt x="31672" y="11968"/>
                          <a:pt x="29795" y="10086"/>
                        </a:cubicBezTo>
                        <a:cubicBezTo>
                          <a:pt x="27917" y="8205"/>
                          <a:pt x="25116" y="7279"/>
                          <a:pt x="21453" y="7279"/>
                        </a:cubicBezTo>
                        <a:cubicBezTo>
                          <a:pt x="19761" y="7279"/>
                          <a:pt x="18222" y="7495"/>
                          <a:pt x="16836" y="7958"/>
                        </a:cubicBezTo>
                        <a:cubicBezTo>
                          <a:pt x="15451" y="8421"/>
                          <a:pt x="14251" y="9037"/>
                          <a:pt x="13266" y="9778"/>
                        </a:cubicBezTo>
                        <a:cubicBezTo>
                          <a:pt x="12281" y="10518"/>
                          <a:pt x="11512" y="11443"/>
                          <a:pt x="10958" y="12430"/>
                        </a:cubicBezTo>
                        <a:cubicBezTo>
                          <a:pt x="10404" y="13417"/>
                          <a:pt x="10127" y="14497"/>
                          <a:pt x="10127" y="15607"/>
                        </a:cubicBezTo>
                        <a:lnTo>
                          <a:pt x="1046" y="15607"/>
                        </a:lnTo>
                        <a:cubicBezTo>
                          <a:pt x="1046" y="13726"/>
                          <a:pt x="1539" y="11844"/>
                          <a:pt x="2524" y="9994"/>
                        </a:cubicBezTo>
                        <a:cubicBezTo>
                          <a:pt x="3509" y="8143"/>
                          <a:pt x="4925" y="6477"/>
                          <a:pt x="6741" y="4997"/>
                        </a:cubicBezTo>
                        <a:cubicBezTo>
                          <a:pt x="8557" y="3516"/>
                          <a:pt x="10773" y="2313"/>
                          <a:pt x="13358" y="1388"/>
                        </a:cubicBezTo>
                        <a:cubicBezTo>
                          <a:pt x="15944" y="463"/>
                          <a:pt x="18837" y="0"/>
                          <a:pt x="22007" y="0"/>
                        </a:cubicBezTo>
                        <a:cubicBezTo>
                          <a:pt x="24870" y="0"/>
                          <a:pt x="27517" y="370"/>
                          <a:pt x="29918" y="1110"/>
                        </a:cubicBezTo>
                        <a:cubicBezTo>
                          <a:pt x="32319" y="1851"/>
                          <a:pt x="34412" y="2961"/>
                          <a:pt x="36135" y="4442"/>
                        </a:cubicBezTo>
                        <a:cubicBezTo>
                          <a:pt x="37859" y="5922"/>
                          <a:pt x="39213" y="7773"/>
                          <a:pt x="40167" y="9994"/>
                        </a:cubicBezTo>
                        <a:cubicBezTo>
                          <a:pt x="41152" y="12214"/>
                          <a:pt x="41645" y="14805"/>
                          <a:pt x="41645" y="17766"/>
                        </a:cubicBezTo>
                        <a:lnTo>
                          <a:pt x="41645" y="42349"/>
                        </a:lnTo>
                        <a:cubicBezTo>
                          <a:pt x="41645" y="44138"/>
                          <a:pt x="41799" y="46020"/>
                          <a:pt x="42107" y="47994"/>
                        </a:cubicBezTo>
                        <a:cubicBezTo>
                          <a:pt x="42414" y="49968"/>
                          <a:pt x="42876" y="51664"/>
                          <a:pt x="43492" y="53114"/>
                        </a:cubicBezTo>
                        <a:lnTo>
                          <a:pt x="43492" y="53885"/>
                        </a:lnTo>
                        <a:lnTo>
                          <a:pt x="34042" y="53885"/>
                        </a:lnTo>
                        <a:close/>
                        <a:moveTo>
                          <a:pt x="19053" y="47007"/>
                        </a:moveTo>
                        <a:cubicBezTo>
                          <a:pt x="20684" y="47007"/>
                          <a:pt x="22192" y="46791"/>
                          <a:pt x="23639" y="46328"/>
                        </a:cubicBezTo>
                        <a:cubicBezTo>
                          <a:pt x="25055" y="45866"/>
                          <a:pt x="26378" y="45280"/>
                          <a:pt x="27548" y="44539"/>
                        </a:cubicBezTo>
                        <a:cubicBezTo>
                          <a:pt x="28717" y="43799"/>
                          <a:pt x="29733" y="42966"/>
                          <a:pt x="30595" y="42010"/>
                        </a:cubicBezTo>
                        <a:cubicBezTo>
                          <a:pt x="31457" y="41054"/>
                          <a:pt x="32134" y="40098"/>
                          <a:pt x="32626" y="39080"/>
                        </a:cubicBezTo>
                        <a:lnTo>
                          <a:pt x="32626" y="28223"/>
                        </a:lnTo>
                        <a:lnTo>
                          <a:pt x="25116" y="28223"/>
                        </a:lnTo>
                        <a:cubicBezTo>
                          <a:pt x="19945" y="28223"/>
                          <a:pt x="15975" y="29025"/>
                          <a:pt x="13174" y="30628"/>
                        </a:cubicBezTo>
                        <a:cubicBezTo>
                          <a:pt x="10373" y="32232"/>
                          <a:pt x="8988" y="34669"/>
                          <a:pt x="8988" y="37939"/>
                        </a:cubicBezTo>
                        <a:cubicBezTo>
                          <a:pt x="8988" y="39203"/>
                          <a:pt x="9203" y="40406"/>
                          <a:pt x="9634" y="41517"/>
                        </a:cubicBezTo>
                        <a:cubicBezTo>
                          <a:pt x="10065" y="42627"/>
                          <a:pt x="10711" y="43583"/>
                          <a:pt x="11573" y="44385"/>
                        </a:cubicBezTo>
                        <a:cubicBezTo>
                          <a:pt x="12435" y="45187"/>
                          <a:pt x="13481" y="45804"/>
                          <a:pt x="14743" y="46297"/>
                        </a:cubicBezTo>
                        <a:cubicBezTo>
                          <a:pt x="16005" y="46791"/>
                          <a:pt x="17452" y="47007"/>
                          <a:pt x="19114" y="47007"/>
                        </a:cubicBezTo>
                        <a:close/>
                      </a:path>
                    </a:pathLst>
                  </a:custGeom>
                  <a:grpFill/>
                  <a:ln w="3075" cap="flat">
                    <a:noFill/>
                    <a:prstDash val="solid"/>
                    <a:miter/>
                  </a:ln>
                </p:spPr>
                <p:txBody>
                  <a:bodyPr rtlCol="0" anchor="ctr"/>
                  <a:lstStyle/>
                  <a:p>
                    <a:endParaRPr lang="en-IS">
                      <a:solidFill>
                        <a:schemeClr val="bg1"/>
                      </a:solidFill>
                    </a:endParaRPr>
                  </a:p>
                </p:txBody>
              </p:sp>
              <p:sp>
                <p:nvSpPr>
                  <p:cNvPr id="29" name="Freeform 28">
                    <a:extLst>
                      <a:ext uri="{FF2B5EF4-FFF2-40B4-BE49-F238E27FC236}">
                        <a16:creationId xmlns:a16="http://schemas.microsoft.com/office/drawing/2014/main" id="{42C78574-6756-E0C8-BA30-35E84B091460}"/>
                      </a:ext>
                    </a:extLst>
                  </p:cNvPr>
                  <p:cNvSpPr/>
                  <p:nvPr/>
                </p:nvSpPr>
                <p:spPr>
                  <a:xfrm>
                    <a:off x="11033097" y="623651"/>
                    <a:ext cx="41491" cy="53823"/>
                  </a:xfrm>
                  <a:custGeom>
                    <a:avLst/>
                    <a:gdLst>
                      <a:gd name="connsiteX0" fmla="*/ 8495 w 41491"/>
                      <a:gd name="connsiteY0" fmla="*/ 987 h 53823"/>
                      <a:gd name="connsiteX1" fmla="*/ 8803 w 41491"/>
                      <a:gd name="connsiteY1" fmla="*/ 7619 h 53823"/>
                      <a:gd name="connsiteX2" fmla="*/ 15636 w 41491"/>
                      <a:gd name="connsiteY2" fmla="*/ 2036 h 53823"/>
                      <a:gd name="connsiteX3" fmla="*/ 24593 w 41491"/>
                      <a:gd name="connsiteY3" fmla="*/ 0 h 53823"/>
                      <a:gd name="connsiteX4" fmla="*/ 31580 w 41491"/>
                      <a:gd name="connsiteY4" fmla="*/ 1049 h 53823"/>
                      <a:gd name="connsiteX5" fmla="*/ 36905 w 41491"/>
                      <a:gd name="connsiteY5" fmla="*/ 4411 h 53823"/>
                      <a:gd name="connsiteX6" fmla="*/ 40291 w 41491"/>
                      <a:gd name="connsiteY6" fmla="*/ 10364 h 53823"/>
                      <a:gd name="connsiteX7" fmla="*/ 41491 w 41491"/>
                      <a:gd name="connsiteY7" fmla="*/ 19185 h 53823"/>
                      <a:gd name="connsiteX8" fmla="*/ 41491 w 41491"/>
                      <a:gd name="connsiteY8" fmla="*/ 53823 h 53823"/>
                      <a:gd name="connsiteX9" fmla="*/ 32473 w 41491"/>
                      <a:gd name="connsiteY9" fmla="*/ 53823 h 53823"/>
                      <a:gd name="connsiteX10" fmla="*/ 32473 w 41491"/>
                      <a:gd name="connsiteY10" fmla="*/ 19093 h 53823"/>
                      <a:gd name="connsiteX11" fmla="*/ 31795 w 41491"/>
                      <a:gd name="connsiteY11" fmla="*/ 13849 h 53823"/>
                      <a:gd name="connsiteX12" fmla="*/ 29764 w 41491"/>
                      <a:gd name="connsiteY12" fmla="*/ 10302 h 53823"/>
                      <a:gd name="connsiteX13" fmla="*/ 26440 w 41491"/>
                      <a:gd name="connsiteY13" fmla="*/ 8297 h 53823"/>
                      <a:gd name="connsiteX14" fmla="*/ 21884 w 41491"/>
                      <a:gd name="connsiteY14" fmla="*/ 7649 h 53823"/>
                      <a:gd name="connsiteX15" fmla="*/ 14189 w 41491"/>
                      <a:gd name="connsiteY15" fmla="*/ 9994 h 53823"/>
                      <a:gd name="connsiteX16" fmla="*/ 9018 w 41491"/>
                      <a:gd name="connsiteY16" fmla="*/ 16162 h 53823"/>
                      <a:gd name="connsiteX17" fmla="*/ 9018 w 41491"/>
                      <a:gd name="connsiteY17" fmla="*/ 53823 h 53823"/>
                      <a:gd name="connsiteX18" fmla="*/ 0 w 41491"/>
                      <a:gd name="connsiteY18" fmla="*/ 53823 h 53823"/>
                      <a:gd name="connsiteX19" fmla="*/ 0 w 41491"/>
                      <a:gd name="connsiteY19" fmla="*/ 956 h 53823"/>
                      <a:gd name="connsiteX20" fmla="*/ 8526 w 41491"/>
                      <a:gd name="connsiteY20" fmla="*/ 956 h 53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491" h="53823">
                        <a:moveTo>
                          <a:pt x="8495" y="987"/>
                        </a:moveTo>
                        <a:lnTo>
                          <a:pt x="8803" y="7619"/>
                        </a:lnTo>
                        <a:cubicBezTo>
                          <a:pt x="10681" y="5244"/>
                          <a:pt x="12958" y="3362"/>
                          <a:pt x="15636" y="2036"/>
                        </a:cubicBezTo>
                        <a:cubicBezTo>
                          <a:pt x="18314" y="679"/>
                          <a:pt x="21300" y="0"/>
                          <a:pt x="24593" y="0"/>
                        </a:cubicBezTo>
                        <a:cubicBezTo>
                          <a:pt x="27148" y="0"/>
                          <a:pt x="29487" y="339"/>
                          <a:pt x="31580" y="1049"/>
                        </a:cubicBezTo>
                        <a:cubicBezTo>
                          <a:pt x="33673" y="1758"/>
                          <a:pt x="35427" y="2869"/>
                          <a:pt x="36905" y="4411"/>
                        </a:cubicBezTo>
                        <a:cubicBezTo>
                          <a:pt x="38382" y="5953"/>
                          <a:pt x="39490" y="7958"/>
                          <a:pt x="40291" y="10364"/>
                        </a:cubicBezTo>
                        <a:cubicBezTo>
                          <a:pt x="41091" y="12800"/>
                          <a:pt x="41491" y="15731"/>
                          <a:pt x="41491" y="19185"/>
                        </a:cubicBezTo>
                        <a:lnTo>
                          <a:pt x="41491" y="53823"/>
                        </a:lnTo>
                        <a:lnTo>
                          <a:pt x="32473" y="53823"/>
                        </a:lnTo>
                        <a:lnTo>
                          <a:pt x="32473" y="19093"/>
                        </a:lnTo>
                        <a:cubicBezTo>
                          <a:pt x="32473" y="17026"/>
                          <a:pt x="32257" y="15299"/>
                          <a:pt x="31795" y="13849"/>
                        </a:cubicBezTo>
                        <a:cubicBezTo>
                          <a:pt x="31334" y="12399"/>
                          <a:pt x="30657" y="11227"/>
                          <a:pt x="29764" y="10302"/>
                        </a:cubicBezTo>
                        <a:cubicBezTo>
                          <a:pt x="28871" y="9377"/>
                          <a:pt x="27763" y="8729"/>
                          <a:pt x="26440" y="8297"/>
                        </a:cubicBezTo>
                        <a:cubicBezTo>
                          <a:pt x="25116" y="7865"/>
                          <a:pt x="23608" y="7649"/>
                          <a:pt x="21884" y="7649"/>
                        </a:cubicBezTo>
                        <a:cubicBezTo>
                          <a:pt x="18960" y="7649"/>
                          <a:pt x="16375" y="8421"/>
                          <a:pt x="14189" y="9994"/>
                        </a:cubicBezTo>
                        <a:cubicBezTo>
                          <a:pt x="11973" y="11567"/>
                          <a:pt x="10250" y="13602"/>
                          <a:pt x="9018" y="16162"/>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grpSp>
            <p:sp>
              <p:nvSpPr>
                <p:cNvPr id="25" name="Freeform 24">
                  <a:extLst>
                    <a:ext uri="{FF2B5EF4-FFF2-40B4-BE49-F238E27FC236}">
                      <a16:creationId xmlns:a16="http://schemas.microsoft.com/office/drawing/2014/main" id="{E305A71D-4379-D54B-92E6-CA279B386EA2}"/>
                    </a:ext>
                  </a:extLst>
                </p:cNvPr>
                <p:cNvSpPr/>
                <p:nvPr/>
              </p:nvSpPr>
              <p:spPr>
                <a:xfrm>
                  <a:off x="11780213" y="624639"/>
                  <a:ext cx="44999" cy="74273"/>
                </a:xfrm>
                <a:custGeom>
                  <a:avLst/>
                  <a:gdLst>
                    <a:gd name="connsiteX0" fmla="*/ 23054 w 44999"/>
                    <a:gd name="connsiteY0" fmla="*/ 39635 h 74273"/>
                    <a:gd name="connsiteX1" fmla="*/ 35335 w 44999"/>
                    <a:gd name="connsiteY1" fmla="*/ 0 h 74273"/>
                    <a:gd name="connsiteX2" fmla="*/ 45000 w 44999"/>
                    <a:gd name="connsiteY2" fmla="*/ 0 h 74273"/>
                    <a:gd name="connsiteX3" fmla="*/ 23793 w 44999"/>
                    <a:gd name="connsiteY3" fmla="*/ 61041 h 74273"/>
                    <a:gd name="connsiteX4" fmla="*/ 21884 w 44999"/>
                    <a:gd name="connsiteY4" fmla="*/ 65298 h 74273"/>
                    <a:gd name="connsiteX5" fmla="*/ 18837 w 44999"/>
                    <a:gd name="connsiteY5" fmla="*/ 69585 h 74273"/>
                    <a:gd name="connsiteX6" fmla="*/ 14313 w 44999"/>
                    <a:gd name="connsiteY6" fmla="*/ 72916 h 74273"/>
                    <a:gd name="connsiteX7" fmla="*/ 8126 w 44999"/>
                    <a:gd name="connsiteY7" fmla="*/ 74273 h 74273"/>
                    <a:gd name="connsiteX8" fmla="*/ 6864 w 44999"/>
                    <a:gd name="connsiteY8" fmla="*/ 74181 h 74273"/>
                    <a:gd name="connsiteX9" fmla="*/ 5386 w 44999"/>
                    <a:gd name="connsiteY9" fmla="*/ 73965 h 74273"/>
                    <a:gd name="connsiteX10" fmla="*/ 4032 w 44999"/>
                    <a:gd name="connsiteY10" fmla="*/ 73718 h 74273"/>
                    <a:gd name="connsiteX11" fmla="*/ 3047 w 44999"/>
                    <a:gd name="connsiteY11" fmla="*/ 73502 h 74273"/>
                    <a:gd name="connsiteX12" fmla="*/ 3047 w 44999"/>
                    <a:gd name="connsiteY12" fmla="*/ 66161 h 74273"/>
                    <a:gd name="connsiteX13" fmla="*/ 3570 w 44999"/>
                    <a:gd name="connsiteY13" fmla="*/ 66223 h 74273"/>
                    <a:gd name="connsiteX14" fmla="*/ 4278 w 44999"/>
                    <a:gd name="connsiteY14" fmla="*/ 66285 h 74273"/>
                    <a:gd name="connsiteX15" fmla="*/ 4955 w 44999"/>
                    <a:gd name="connsiteY15" fmla="*/ 66346 h 74273"/>
                    <a:gd name="connsiteX16" fmla="*/ 5479 w 44999"/>
                    <a:gd name="connsiteY16" fmla="*/ 66346 h 74273"/>
                    <a:gd name="connsiteX17" fmla="*/ 9511 w 44999"/>
                    <a:gd name="connsiteY17" fmla="*/ 65914 h 74273"/>
                    <a:gd name="connsiteX18" fmla="*/ 12620 w 44999"/>
                    <a:gd name="connsiteY18" fmla="*/ 64465 h 74273"/>
                    <a:gd name="connsiteX19" fmla="*/ 14990 w 44999"/>
                    <a:gd name="connsiteY19" fmla="*/ 61812 h 74273"/>
                    <a:gd name="connsiteX20" fmla="*/ 16806 w 44999"/>
                    <a:gd name="connsiteY20" fmla="*/ 57710 h 74273"/>
                    <a:gd name="connsiteX21" fmla="*/ 18806 w 44999"/>
                    <a:gd name="connsiteY21" fmla="*/ 52343 h 74273"/>
                    <a:gd name="connsiteX22" fmla="*/ 0 w 44999"/>
                    <a:gd name="connsiteY22" fmla="*/ 62 h 74273"/>
                    <a:gd name="connsiteX23" fmla="*/ 9849 w 44999"/>
                    <a:gd name="connsiteY23" fmla="*/ 62 h 74273"/>
                    <a:gd name="connsiteX24" fmla="*/ 23023 w 44999"/>
                    <a:gd name="connsiteY24" fmla="*/ 39697 h 74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4999" h="74273">
                      <a:moveTo>
                        <a:pt x="23054" y="39635"/>
                      </a:moveTo>
                      <a:lnTo>
                        <a:pt x="35335" y="0"/>
                      </a:lnTo>
                      <a:lnTo>
                        <a:pt x="45000" y="0"/>
                      </a:lnTo>
                      <a:lnTo>
                        <a:pt x="23793" y="61041"/>
                      </a:lnTo>
                      <a:cubicBezTo>
                        <a:pt x="23300" y="62336"/>
                        <a:pt x="22685" y="63755"/>
                        <a:pt x="21884" y="65298"/>
                      </a:cubicBezTo>
                      <a:cubicBezTo>
                        <a:pt x="21115" y="66840"/>
                        <a:pt x="20099" y="68259"/>
                        <a:pt x="18837" y="69585"/>
                      </a:cubicBezTo>
                      <a:cubicBezTo>
                        <a:pt x="17575" y="70911"/>
                        <a:pt x="16067" y="72022"/>
                        <a:pt x="14313" y="72916"/>
                      </a:cubicBezTo>
                      <a:cubicBezTo>
                        <a:pt x="12558" y="73811"/>
                        <a:pt x="10496" y="74273"/>
                        <a:pt x="8126" y="74273"/>
                      </a:cubicBezTo>
                      <a:cubicBezTo>
                        <a:pt x="7756" y="74273"/>
                        <a:pt x="7356" y="74242"/>
                        <a:pt x="6864" y="74181"/>
                      </a:cubicBezTo>
                      <a:cubicBezTo>
                        <a:pt x="6371" y="74119"/>
                        <a:pt x="5879" y="74027"/>
                        <a:pt x="5386" y="73965"/>
                      </a:cubicBezTo>
                      <a:cubicBezTo>
                        <a:pt x="4894" y="73903"/>
                        <a:pt x="4432" y="73811"/>
                        <a:pt x="4032" y="73718"/>
                      </a:cubicBezTo>
                      <a:cubicBezTo>
                        <a:pt x="3632" y="73626"/>
                        <a:pt x="3293" y="73564"/>
                        <a:pt x="3047" y="73502"/>
                      </a:cubicBezTo>
                      <a:lnTo>
                        <a:pt x="3047" y="66161"/>
                      </a:lnTo>
                      <a:cubicBezTo>
                        <a:pt x="3047" y="66161"/>
                        <a:pt x="3355" y="66223"/>
                        <a:pt x="3570" y="66223"/>
                      </a:cubicBezTo>
                      <a:cubicBezTo>
                        <a:pt x="3786" y="66223"/>
                        <a:pt x="4032" y="66254"/>
                        <a:pt x="4278" y="66285"/>
                      </a:cubicBezTo>
                      <a:cubicBezTo>
                        <a:pt x="4525" y="66315"/>
                        <a:pt x="4740" y="66315"/>
                        <a:pt x="4955" y="66346"/>
                      </a:cubicBezTo>
                      <a:cubicBezTo>
                        <a:pt x="5171" y="66377"/>
                        <a:pt x="5325" y="66346"/>
                        <a:pt x="5479" y="66346"/>
                      </a:cubicBezTo>
                      <a:cubicBezTo>
                        <a:pt x="7018" y="66346"/>
                        <a:pt x="8341" y="66192"/>
                        <a:pt x="9511" y="65914"/>
                      </a:cubicBezTo>
                      <a:cubicBezTo>
                        <a:pt x="10681" y="65637"/>
                        <a:pt x="11727" y="65143"/>
                        <a:pt x="12620" y="64465"/>
                      </a:cubicBezTo>
                      <a:cubicBezTo>
                        <a:pt x="13512" y="63786"/>
                        <a:pt x="14313" y="62923"/>
                        <a:pt x="14990" y="61812"/>
                      </a:cubicBezTo>
                      <a:cubicBezTo>
                        <a:pt x="15667" y="60702"/>
                        <a:pt x="16282" y="59345"/>
                        <a:pt x="16806" y="57710"/>
                      </a:cubicBezTo>
                      <a:lnTo>
                        <a:pt x="18806" y="52343"/>
                      </a:lnTo>
                      <a:lnTo>
                        <a:pt x="0" y="62"/>
                      </a:lnTo>
                      <a:lnTo>
                        <a:pt x="9849" y="62"/>
                      </a:lnTo>
                      <a:lnTo>
                        <a:pt x="23023" y="39697"/>
                      </a:lnTo>
                      <a:close/>
                    </a:path>
                  </a:pathLst>
                </a:custGeom>
                <a:grpFill/>
                <a:ln w="3075" cap="flat">
                  <a:noFill/>
                  <a:prstDash val="solid"/>
                  <a:miter/>
                </a:ln>
              </p:spPr>
              <p:txBody>
                <a:bodyPr rtlCol="0" anchor="ctr"/>
                <a:lstStyle/>
                <a:p>
                  <a:endParaRPr lang="en-IS">
                    <a:solidFill>
                      <a:schemeClr val="bg1"/>
                    </a:solidFill>
                  </a:endParaRPr>
                </a:p>
              </p:txBody>
            </p:sp>
          </p:grpSp>
          <p:grpSp>
            <p:nvGrpSpPr>
              <p:cNvPr id="10" name="Graphic 1">
                <a:extLst>
                  <a:ext uri="{FF2B5EF4-FFF2-40B4-BE49-F238E27FC236}">
                    <a16:creationId xmlns:a16="http://schemas.microsoft.com/office/drawing/2014/main" id="{54F1E7AA-4095-CECD-CA04-14D4F22F4988}"/>
                  </a:ext>
                </a:extLst>
              </p:cNvPr>
              <p:cNvGrpSpPr/>
              <p:nvPr/>
            </p:nvGrpSpPr>
            <p:grpSpPr>
              <a:xfrm>
                <a:off x="11115341" y="598174"/>
                <a:ext cx="267660" cy="111995"/>
                <a:chOff x="11115341" y="598174"/>
                <a:chExt cx="267660" cy="111995"/>
              </a:xfrm>
              <a:grpFill/>
            </p:grpSpPr>
            <p:grpSp>
              <p:nvGrpSpPr>
                <p:cNvPr id="11" name="Graphic 1">
                  <a:extLst>
                    <a:ext uri="{FF2B5EF4-FFF2-40B4-BE49-F238E27FC236}">
                      <a16:creationId xmlns:a16="http://schemas.microsoft.com/office/drawing/2014/main" id="{525EA327-04D8-98EC-9334-54B1EFD9E067}"/>
                    </a:ext>
                  </a:extLst>
                </p:cNvPr>
                <p:cNvGrpSpPr/>
                <p:nvPr/>
              </p:nvGrpSpPr>
              <p:grpSpPr>
                <a:xfrm>
                  <a:off x="11115341" y="598174"/>
                  <a:ext cx="267660" cy="111995"/>
                  <a:chOff x="11115341" y="598174"/>
                  <a:chExt cx="267660" cy="111995"/>
                </a:xfrm>
                <a:grpFill/>
              </p:grpSpPr>
              <p:sp>
                <p:nvSpPr>
                  <p:cNvPr id="13" name="Freeform 12">
                    <a:extLst>
                      <a:ext uri="{FF2B5EF4-FFF2-40B4-BE49-F238E27FC236}">
                        <a16:creationId xmlns:a16="http://schemas.microsoft.com/office/drawing/2014/main" id="{D354A361-C8D6-E429-7F3E-967309691577}"/>
                      </a:ext>
                    </a:extLst>
                  </p:cNvPr>
                  <p:cNvSpPr/>
                  <p:nvPr/>
                </p:nvSpPr>
                <p:spPr>
                  <a:xfrm>
                    <a:off x="11115341" y="619457"/>
                    <a:ext cx="48508" cy="62182"/>
                  </a:xfrm>
                  <a:custGeom>
                    <a:avLst/>
                    <a:gdLst>
                      <a:gd name="connsiteX0" fmla="*/ 35674 w 48508"/>
                      <a:gd name="connsiteY0" fmla="*/ 43336 h 62182"/>
                      <a:gd name="connsiteX1" fmla="*/ 30472 w 48508"/>
                      <a:gd name="connsiteY1" fmla="*/ 47932 h 62182"/>
                      <a:gd name="connsiteX2" fmla="*/ 22685 w 48508"/>
                      <a:gd name="connsiteY2" fmla="*/ 50122 h 62182"/>
                      <a:gd name="connsiteX3" fmla="*/ 14990 w 48508"/>
                      <a:gd name="connsiteY3" fmla="*/ 47716 h 62182"/>
                      <a:gd name="connsiteX4" fmla="*/ 12527 w 48508"/>
                      <a:gd name="connsiteY4" fmla="*/ 41424 h 62182"/>
                      <a:gd name="connsiteX5" fmla="*/ 15328 w 48508"/>
                      <a:gd name="connsiteY5" fmla="*/ 35872 h 62182"/>
                      <a:gd name="connsiteX6" fmla="*/ 23454 w 48508"/>
                      <a:gd name="connsiteY6" fmla="*/ 33713 h 62182"/>
                      <a:gd name="connsiteX7" fmla="*/ 30995 w 48508"/>
                      <a:gd name="connsiteY7" fmla="*/ 34361 h 62182"/>
                      <a:gd name="connsiteX8" fmla="*/ 35704 w 48508"/>
                      <a:gd name="connsiteY8" fmla="*/ 35903 h 62182"/>
                      <a:gd name="connsiteX9" fmla="*/ 35704 w 48508"/>
                      <a:gd name="connsiteY9" fmla="*/ 43306 h 62182"/>
                      <a:gd name="connsiteX10" fmla="*/ 42230 w 48508"/>
                      <a:gd name="connsiteY10" fmla="*/ 4997 h 62182"/>
                      <a:gd name="connsiteX11" fmla="*/ 26070 w 48508"/>
                      <a:gd name="connsiteY11" fmla="*/ 0 h 62182"/>
                      <a:gd name="connsiteX12" fmla="*/ 14990 w 48508"/>
                      <a:gd name="connsiteY12" fmla="*/ 1357 h 62182"/>
                      <a:gd name="connsiteX13" fmla="*/ 5910 w 48508"/>
                      <a:gd name="connsiteY13" fmla="*/ 5305 h 62182"/>
                      <a:gd name="connsiteX14" fmla="*/ 5571 w 48508"/>
                      <a:gd name="connsiteY14" fmla="*/ 6508 h 62182"/>
                      <a:gd name="connsiteX15" fmla="*/ 9942 w 48508"/>
                      <a:gd name="connsiteY15" fmla="*/ 15114 h 62182"/>
                      <a:gd name="connsiteX16" fmla="*/ 10496 w 48508"/>
                      <a:gd name="connsiteY16" fmla="*/ 15576 h 62182"/>
                      <a:gd name="connsiteX17" fmla="*/ 10773 w 48508"/>
                      <a:gd name="connsiteY17" fmla="*/ 15607 h 62182"/>
                      <a:gd name="connsiteX18" fmla="*/ 11204 w 48508"/>
                      <a:gd name="connsiteY18" fmla="*/ 15484 h 62182"/>
                      <a:gd name="connsiteX19" fmla="*/ 17945 w 48508"/>
                      <a:gd name="connsiteY19" fmla="*/ 12800 h 62182"/>
                      <a:gd name="connsiteX20" fmla="*/ 25763 w 48508"/>
                      <a:gd name="connsiteY20" fmla="*/ 11937 h 62182"/>
                      <a:gd name="connsiteX21" fmla="*/ 33211 w 48508"/>
                      <a:gd name="connsiteY21" fmla="*/ 14250 h 62182"/>
                      <a:gd name="connsiteX22" fmla="*/ 35704 w 48508"/>
                      <a:gd name="connsiteY22" fmla="*/ 20851 h 62182"/>
                      <a:gd name="connsiteX23" fmla="*/ 35704 w 48508"/>
                      <a:gd name="connsiteY23" fmla="*/ 23812 h 62182"/>
                      <a:gd name="connsiteX24" fmla="*/ 23793 w 48508"/>
                      <a:gd name="connsiteY24" fmla="*/ 22054 h 62182"/>
                      <a:gd name="connsiteX25" fmla="*/ 14466 w 48508"/>
                      <a:gd name="connsiteY25" fmla="*/ 23195 h 62182"/>
                      <a:gd name="connsiteX26" fmla="*/ 6925 w 48508"/>
                      <a:gd name="connsiteY26" fmla="*/ 26773 h 62182"/>
                      <a:gd name="connsiteX27" fmla="*/ 1847 w 48508"/>
                      <a:gd name="connsiteY27" fmla="*/ 32942 h 62182"/>
                      <a:gd name="connsiteX28" fmla="*/ 0 w 48508"/>
                      <a:gd name="connsiteY28" fmla="*/ 41732 h 62182"/>
                      <a:gd name="connsiteX29" fmla="*/ 1908 w 48508"/>
                      <a:gd name="connsiteY29" fmla="*/ 51171 h 62182"/>
                      <a:gd name="connsiteX30" fmla="*/ 6802 w 48508"/>
                      <a:gd name="connsiteY30" fmla="*/ 57556 h 62182"/>
                      <a:gd name="connsiteX31" fmla="*/ 13512 w 48508"/>
                      <a:gd name="connsiteY31" fmla="*/ 61103 h 62182"/>
                      <a:gd name="connsiteX32" fmla="*/ 20838 w 48508"/>
                      <a:gd name="connsiteY32" fmla="*/ 62182 h 62182"/>
                      <a:gd name="connsiteX33" fmla="*/ 29979 w 48508"/>
                      <a:gd name="connsiteY33" fmla="*/ 60116 h 62182"/>
                      <a:gd name="connsiteX34" fmla="*/ 35674 w 48508"/>
                      <a:gd name="connsiteY34" fmla="*/ 56414 h 62182"/>
                      <a:gd name="connsiteX35" fmla="*/ 35674 w 48508"/>
                      <a:gd name="connsiteY35" fmla="*/ 60085 h 62182"/>
                      <a:gd name="connsiteX36" fmla="*/ 36566 w 48508"/>
                      <a:gd name="connsiteY36" fmla="*/ 61010 h 62182"/>
                      <a:gd name="connsiteX37" fmla="*/ 47616 w 48508"/>
                      <a:gd name="connsiteY37" fmla="*/ 61010 h 62182"/>
                      <a:gd name="connsiteX38" fmla="*/ 48509 w 48508"/>
                      <a:gd name="connsiteY38" fmla="*/ 60085 h 62182"/>
                      <a:gd name="connsiteX39" fmla="*/ 48509 w 48508"/>
                      <a:gd name="connsiteY39" fmla="*/ 20326 h 62182"/>
                      <a:gd name="connsiteX40" fmla="*/ 42199 w 48508"/>
                      <a:gd name="connsiteY40" fmla="*/ 4997 h 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48508" h="62182">
                        <a:moveTo>
                          <a:pt x="35674" y="43336"/>
                        </a:moveTo>
                        <a:cubicBezTo>
                          <a:pt x="34443" y="44971"/>
                          <a:pt x="32688" y="46544"/>
                          <a:pt x="30472" y="47932"/>
                        </a:cubicBezTo>
                        <a:cubicBezTo>
                          <a:pt x="28194" y="49382"/>
                          <a:pt x="25578" y="50122"/>
                          <a:pt x="22685" y="50122"/>
                        </a:cubicBezTo>
                        <a:cubicBezTo>
                          <a:pt x="19207" y="50122"/>
                          <a:pt x="16621" y="49320"/>
                          <a:pt x="14990" y="47716"/>
                        </a:cubicBezTo>
                        <a:cubicBezTo>
                          <a:pt x="13328" y="46112"/>
                          <a:pt x="12527" y="44046"/>
                          <a:pt x="12527" y="41424"/>
                        </a:cubicBezTo>
                        <a:cubicBezTo>
                          <a:pt x="12527" y="39049"/>
                          <a:pt x="13451" y="37260"/>
                          <a:pt x="15328" y="35872"/>
                        </a:cubicBezTo>
                        <a:cubicBezTo>
                          <a:pt x="17267" y="34453"/>
                          <a:pt x="20007" y="33713"/>
                          <a:pt x="23454" y="33713"/>
                        </a:cubicBezTo>
                        <a:cubicBezTo>
                          <a:pt x="26440" y="33713"/>
                          <a:pt x="28964" y="33929"/>
                          <a:pt x="30995" y="34361"/>
                        </a:cubicBezTo>
                        <a:cubicBezTo>
                          <a:pt x="32780" y="34731"/>
                          <a:pt x="34350" y="35255"/>
                          <a:pt x="35704" y="35903"/>
                        </a:cubicBezTo>
                        <a:lnTo>
                          <a:pt x="35704" y="43306"/>
                        </a:lnTo>
                        <a:close/>
                        <a:moveTo>
                          <a:pt x="42230" y="4997"/>
                        </a:moveTo>
                        <a:cubicBezTo>
                          <a:pt x="38105" y="1666"/>
                          <a:pt x="32657" y="0"/>
                          <a:pt x="26070" y="0"/>
                        </a:cubicBezTo>
                        <a:cubicBezTo>
                          <a:pt x="21915" y="0"/>
                          <a:pt x="18191" y="463"/>
                          <a:pt x="14990" y="1357"/>
                        </a:cubicBezTo>
                        <a:cubicBezTo>
                          <a:pt x="11789" y="2252"/>
                          <a:pt x="8741" y="3578"/>
                          <a:pt x="5910" y="5305"/>
                        </a:cubicBezTo>
                        <a:cubicBezTo>
                          <a:pt x="5510" y="5552"/>
                          <a:pt x="5356" y="6076"/>
                          <a:pt x="5571" y="6508"/>
                        </a:cubicBezTo>
                        <a:lnTo>
                          <a:pt x="9942" y="15114"/>
                        </a:lnTo>
                        <a:cubicBezTo>
                          <a:pt x="10065" y="15330"/>
                          <a:pt x="10250" y="15484"/>
                          <a:pt x="10496" y="15576"/>
                        </a:cubicBezTo>
                        <a:cubicBezTo>
                          <a:pt x="10588" y="15576"/>
                          <a:pt x="10681" y="15607"/>
                          <a:pt x="10773" y="15607"/>
                        </a:cubicBezTo>
                        <a:cubicBezTo>
                          <a:pt x="10927" y="15607"/>
                          <a:pt x="11081" y="15576"/>
                          <a:pt x="11204" y="15484"/>
                        </a:cubicBezTo>
                        <a:cubicBezTo>
                          <a:pt x="13389" y="14281"/>
                          <a:pt x="15636" y="13387"/>
                          <a:pt x="17945" y="12800"/>
                        </a:cubicBezTo>
                        <a:cubicBezTo>
                          <a:pt x="20222" y="12245"/>
                          <a:pt x="22869" y="11937"/>
                          <a:pt x="25763" y="11937"/>
                        </a:cubicBezTo>
                        <a:cubicBezTo>
                          <a:pt x="29025" y="11937"/>
                          <a:pt x="31518" y="12708"/>
                          <a:pt x="33211" y="14250"/>
                        </a:cubicBezTo>
                        <a:cubicBezTo>
                          <a:pt x="34873" y="15761"/>
                          <a:pt x="35704" y="17951"/>
                          <a:pt x="35704" y="20851"/>
                        </a:cubicBezTo>
                        <a:lnTo>
                          <a:pt x="35704" y="23812"/>
                        </a:lnTo>
                        <a:cubicBezTo>
                          <a:pt x="32503" y="22640"/>
                          <a:pt x="28502" y="22054"/>
                          <a:pt x="23793" y="22054"/>
                        </a:cubicBezTo>
                        <a:cubicBezTo>
                          <a:pt x="20438" y="22054"/>
                          <a:pt x="17329" y="22424"/>
                          <a:pt x="14466" y="23195"/>
                        </a:cubicBezTo>
                        <a:cubicBezTo>
                          <a:pt x="11604" y="23966"/>
                          <a:pt x="9049" y="25169"/>
                          <a:pt x="6925" y="26773"/>
                        </a:cubicBezTo>
                        <a:cubicBezTo>
                          <a:pt x="4771" y="28408"/>
                          <a:pt x="3078" y="30474"/>
                          <a:pt x="1847" y="32942"/>
                        </a:cubicBezTo>
                        <a:cubicBezTo>
                          <a:pt x="616" y="35409"/>
                          <a:pt x="0" y="38370"/>
                          <a:pt x="0" y="41732"/>
                        </a:cubicBezTo>
                        <a:cubicBezTo>
                          <a:pt x="0" y="45372"/>
                          <a:pt x="646" y="48580"/>
                          <a:pt x="1908" y="51171"/>
                        </a:cubicBezTo>
                        <a:cubicBezTo>
                          <a:pt x="3170" y="53793"/>
                          <a:pt x="4832" y="55921"/>
                          <a:pt x="6802" y="57556"/>
                        </a:cubicBezTo>
                        <a:cubicBezTo>
                          <a:pt x="8803" y="59160"/>
                          <a:pt x="11050" y="60362"/>
                          <a:pt x="13512" y="61103"/>
                        </a:cubicBezTo>
                        <a:cubicBezTo>
                          <a:pt x="15944" y="61812"/>
                          <a:pt x="18406" y="62182"/>
                          <a:pt x="20838" y="62182"/>
                        </a:cubicBezTo>
                        <a:cubicBezTo>
                          <a:pt x="24101" y="62182"/>
                          <a:pt x="27178" y="61473"/>
                          <a:pt x="29979" y="60116"/>
                        </a:cubicBezTo>
                        <a:cubicBezTo>
                          <a:pt x="32072" y="59098"/>
                          <a:pt x="34012" y="57833"/>
                          <a:pt x="35674" y="56414"/>
                        </a:cubicBezTo>
                        <a:lnTo>
                          <a:pt x="35674" y="60085"/>
                        </a:lnTo>
                        <a:cubicBezTo>
                          <a:pt x="35674" y="60578"/>
                          <a:pt x="36074" y="61010"/>
                          <a:pt x="36566" y="61010"/>
                        </a:cubicBezTo>
                        <a:lnTo>
                          <a:pt x="47616" y="61010"/>
                        </a:lnTo>
                        <a:cubicBezTo>
                          <a:pt x="48109" y="61010"/>
                          <a:pt x="48509" y="60609"/>
                          <a:pt x="48509" y="60085"/>
                        </a:cubicBezTo>
                        <a:lnTo>
                          <a:pt x="48509" y="20326"/>
                        </a:lnTo>
                        <a:cubicBezTo>
                          <a:pt x="48509" y="13510"/>
                          <a:pt x="46385" y="8359"/>
                          <a:pt x="42199" y="4997"/>
                        </a:cubicBezTo>
                      </a:path>
                    </a:pathLst>
                  </a:custGeom>
                  <a:grpFill/>
                  <a:ln w="3075" cap="flat">
                    <a:noFill/>
                    <a:prstDash val="solid"/>
                    <a:miter/>
                  </a:ln>
                </p:spPr>
                <p:txBody>
                  <a:bodyPr rtlCol="0" anchor="ctr"/>
                  <a:lstStyle/>
                  <a:p>
                    <a:endParaRPr lang="en-IS">
                      <a:solidFill>
                        <a:schemeClr val="bg1"/>
                      </a:solidFill>
                    </a:endParaRPr>
                  </a:p>
                </p:txBody>
              </p:sp>
              <p:sp>
                <p:nvSpPr>
                  <p:cNvPr id="14" name="Freeform 13">
                    <a:extLst>
                      <a:ext uri="{FF2B5EF4-FFF2-40B4-BE49-F238E27FC236}">
                        <a16:creationId xmlns:a16="http://schemas.microsoft.com/office/drawing/2014/main" id="{55521698-86E4-D9A3-89D9-04C938B9F953}"/>
                      </a:ext>
                    </a:extLst>
                  </p:cNvPr>
                  <p:cNvSpPr/>
                  <p:nvPr/>
                </p:nvSpPr>
                <p:spPr>
                  <a:xfrm>
                    <a:off x="11177762" y="619457"/>
                    <a:ext cx="50078" cy="90713"/>
                  </a:xfrm>
                  <a:custGeom>
                    <a:avLst/>
                    <a:gdLst>
                      <a:gd name="connsiteX0" fmla="*/ 33858 w 50078"/>
                      <a:gd name="connsiteY0" fmla="*/ 45650 h 90713"/>
                      <a:gd name="connsiteX1" fmla="*/ 25332 w 50078"/>
                      <a:gd name="connsiteY1" fmla="*/ 49814 h 90713"/>
                      <a:gd name="connsiteX2" fmla="*/ 21515 w 50078"/>
                      <a:gd name="connsiteY2" fmla="*/ 49166 h 90713"/>
                      <a:gd name="connsiteX3" fmla="*/ 17975 w 50078"/>
                      <a:gd name="connsiteY3" fmla="*/ 47439 h 90713"/>
                      <a:gd name="connsiteX4" fmla="*/ 14959 w 50078"/>
                      <a:gd name="connsiteY4" fmla="*/ 45125 h 90713"/>
                      <a:gd name="connsiteX5" fmla="*/ 12866 w 50078"/>
                      <a:gd name="connsiteY5" fmla="*/ 42843 h 90713"/>
                      <a:gd name="connsiteX6" fmla="*/ 12866 w 50078"/>
                      <a:gd name="connsiteY6" fmla="*/ 19216 h 90713"/>
                      <a:gd name="connsiteX7" fmla="*/ 18006 w 50078"/>
                      <a:gd name="connsiteY7" fmla="*/ 14559 h 90713"/>
                      <a:gd name="connsiteX8" fmla="*/ 24932 w 50078"/>
                      <a:gd name="connsiteY8" fmla="*/ 12461 h 90713"/>
                      <a:gd name="connsiteX9" fmla="*/ 33704 w 50078"/>
                      <a:gd name="connsiteY9" fmla="*/ 16995 h 90713"/>
                      <a:gd name="connsiteX10" fmla="*/ 36874 w 50078"/>
                      <a:gd name="connsiteY10" fmla="*/ 32387 h 90713"/>
                      <a:gd name="connsiteX11" fmla="*/ 33888 w 50078"/>
                      <a:gd name="connsiteY11" fmla="*/ 45650 h 90713"/>
                      <a:gd name="connsiteX12" fmla="*/ 43492 w 50078"/>
                      <a:gd name="connsiteY12" fmla="*/ 7649 h 90713"/>
                      <a:gd name="connsiteX13" fmla="*/ 36074 w 50078"/>
                      <a:gd name="connsiteY13" fmla="*/ 1851 h 90713"/>
                      <a:gd name="connsiteX14" fmla="*/ 27055 w 50078"/>
                      <a:gd name="connsiteY14" fmla="*/ 0 h 90713"/>
                      <a:gd name="connsiteX15" fmla="*/ 18406 w 50078"/>
                      <a:gd name="connsiteY15" fmla="*/ 2067 h 90713"/>
                      <a:gd name="connsiteX16" fmla="*/ 12958 w 50078"/>
                      <a:gd name="connsiteY16" fmla="*/ 5737 h 90713"/>
                      <a:gd name="connsiteX17" fmla="*/ 12958 w 50078"/>
                      <a:gd name="connsiteY17" fmla="*/ 2128 h 90713"/>
                      <a:gd name="connsiteX18" fmla="*/ 12066 w 50078"/>
                      <a:gd name="connsiteY18" fmla="*/ 1203 h 90713"/>
                      <a:gd name="connsiteX19" fmla="*/ 893 w 50078"/>
                      <a:gd name="connsiteY19" fmla="*/ 1203 h 90713"/>
                      <a:gd name="connsiteX20" fmla="*/ 0 w 50078"/>
                      <a:gd name="connsiteY20" fmla="*/ 2128 h 90713"/>
                      <a:gd name="connsiteX21" fmla="*/ 0 w 50078"/>
                      <a:gd name="connsiteY21" fmla="*/ 89819 h 90713"/>
                      <a:gd name="connsiteX22" fmla="*/ 431 w 50078"/>
                      <a:gd name="connsiteY22" fmla="*/ 90590 h 90713"/>
                      <a:gd name="connsiteX23" fmla="*/ 893 w 50078"/>
                      <a:gd name="connsiteY23" fmla="*/ 90713 h 90713"/>
                      <a:gd name="connsiteX24" fmla="*/ 1324 w 50078"/>
                      <a:gd name="connsiteY24" fmla="*/ 90621 h 90713"/>
                      <a:gd name="connsiteX25" fmla="*/ 12497 w 50078"/>
                      <a:gd name="connsiteY25" fmla="*/ 84760 h 90713"/>
                      <a:gd name="connsiteX26" fmla="*/ 12989 w 50078"/>
                      <a:gd name="connsiteY26" fmla="*/ 83958 h 90713"/>
                      <a:gd name="connsiteX27" fmla="*/ 12989 w 50078"/>
                      <a:gd name="connsiteY27" fmla="*/ 56785 h 90713"/>
                      <a:gd name="connsiteX28" fmla="*/ 17914 w 50078"/>
                      <a:gd name="connsiteY28" fmla="*/ 60116 h 90713"/>
                      <a:gd name="connsiteX29" fmla="*/ 26532 w 50078"/>
                      <a:gd name="connsiteY29" fmla="*/ 62213 h 90713"/>
                      <a:gd name="connsiteX30" fmla="*/ 35489 w 50078"/>
                      <a:gd name="connsiteY30" fmla="*/ 60362 h 90713"/>
                      <a:gd name="connsiteX31" fmla="*/ 43030 w 50078"/>
                      <a:gd name="connsiteY31" fmla="*/ 54718 h 90713"/>
                      <a:gd name="connsiteX32" fmla="*/ 48170 w 50078"/>
                      <a:gd name="connsiteY32" fmla="*/ 45310 h 90713"/>
                      <a:gd name="connsiteX33" fmla="*/ 50079 w 50078"/>
                      <a:gd name="connsiteY33" fmla="*/ 32047 h 90713"/>
                      <a:gd name="connsiteX34" fmla="*/ 48355 w 50078"/>
                      <a:gd name="connsiteY34" fmla="*/ 17612 h 90713"/>
                      <a:gd name="connsiteX35" fmla="*/ 43492 w 50078"/>
                      <a:gd name="connsiteY35" fmla="*/ 7619 h 9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0078" h="90713">
                        <a:moveTo>
                          <a:pt x="33858" y="45650"/>
                        </a:moveTo>
                        <a:cubicBezTo>
                          <a:pt x="31919" y="48457"/>
                          <a:pt x="29118" y="49814"/>
                          <a:pt x="25332" y="49814"/>
                        </a:cubicBezTo>
                        <a:cubicBezTo>
                          <a:pt x="23977" y="49814"/>
                          <a:pt x="22685" y="49598"/>
                          <a:pt x="21515" y="49166"/>
                        </a:cubicBezTo>
                        <a:cubicBezTo>
                          <a:pt x="20284" y="48703"/>
                          <a:pt x="19083" y="48117"/>
                          <a:pt x="17975" y="47439"/>
                        </a:cubicBezTo>
                        <a:cubicBezTo>
                          <a:pt x="16867" y="46729"/>
                          <a:pt x="15852" y="45958"/>
                          <a:pt x="14959" y="45125"/>
                        </a:cubicBezTo>
                        <a:cubicBezTo>
                          <a:pt x="14128" y="44354"/>
                          <a:pt x="13420" y="43614"/>
                          <a:pt x="12866" y="42843"/>
                        </a:cubicBezTo>
                        <a:lnTo>
                          <a:pt x="12866" y="19216"/>
                        </a:lnTo>
                        <a:cubicBezTo>
                          <a:pt x="14220" y="17489"/>
                          <a:pt x="15975" y="15916"/>
                          <a:pt x="18006" y="14559"/>
                        </a:cubicBezTo>
                        <a:cubicBezTo>
                          <a:pt x="20099" y="13171"/>
                          <a:pt x="22408" y="12461"/>
                          <a:pt x="24932" y="12461"/>
                        </a:cubicBezTo>
                        <a:cubicBezTo>
                          <a:pt x="28779" y="12461"/>
                          <a:pt x="31672" y="13942"/>
                          <a:pt x="33704" y="16995"/>
                        </a:cubicBezTo>
                        <a:cubicBezTo>
                          <a:pt x="35797" y="20111"/>
                          <a:pt x="36874" y="25292"/>
                          <a:pt x="36874" y="32387"/>
                        </a:cubicBezTo>
                        <a:cubicBezTo>
                          <a:pt x="36874" y="38309"/>
                          <a:pt x="35858" y="42781"/>
                          <a:pt x="33888" y="45650"/>
                        </a:cubicBezTo>
                        <a:moveTo>
                          <a:pt x="43492" y="7649"/>
                        </a:moveTo>
                        <a:cubicBezTo>
                          <a:pt x="41399" y="5058"/>
                          <a:pt x="38906" y="3084"/>
                          <a:pt x="36074" y="1851"/>
                        </a:cubicBezTo>
                        <a:cubicBezTo>
                          <a:pt x="33273" y="617"/>
                          <a:pt x="30226" y="0"/>
                          <a:pt x="27055" y="0"/>
                        </a:cubicBezTo>
                        <a:cubicBezTo>
                          <a:pt x="23885" y="0"/>
                          <a:pt x="20961" y="679"/>
                          <a:pt x="18406" y="2067"/>
                        </a:cubicBezTo>
                        <a:cubicBezTo>
                          <a:pt x="16498" y="3084"/>
                          <a:pt x="14682" y="4318"/>
                          <a:pt x="12958" y="5737"/>
                        </a:cubicBezTo>
                        <a:lnTo>
                          <a:pt x="12958" y="2128"/>
                        </a:lnTo>
                        <a:cubicBezTo>
                          <a:pt x="12958" y="1635"/>
                          <a:pt x="12558" y="1203"/>
                          <a:pt x="12066" y="1203"/>
                        </a:cubicBezTo>
                        <a:lnTo>
                          <a:pt x="893" y="1203"/>
                        </a:lnTo>
                        <a:cubicBezTo>
                          <a:pt x="400" y="1203"/>
                          <a:pt x="0" y="1604"/>
                          <a:pt x="0" y="2128"/>
                        </a:cubicBezTo>
                        <a:lnTo>
                          <a:pt x="0" y="89819"/>
                        </a:lnTo>
                        <a:cubicBezTo>
                          <a:pt x="0" y="90127"/>
                          <a:pt x="154" y="90436"/>
                          <a:pt x="431" y="90590"/>
                        </a:cubicBezTo>
                        <a:cubicBezTo>
                          <a:pt x="585" y="90683"/>
                          <a:pt x="739" y="90713"/>
                          <a:pt x="893" y="90713"/>
                        </a:cubicBezTo>
                        <a:cubicBezTo>
                          <a:pt x="1046" y="90713"/>
                          <a:pt x="1170" y="90683"/>
                          <a:pt x="1324" y="90621"/>
                        </a:cubicBezTo>
                        <a:lnTo>
                          <a:pt x="12497" y="84760"/>
                        </a:lnTo>
                        <a:cubicBezTo>
                          <a:pt x="12804" y="84606"/>
                          <a:pt x="12989" y="84298"/>
                          <a:pt x="12989" y="83958"/>
                        </a:cubicBezTo>
                        <a:lnTo>
                          <a:pt x="12989" y="56785"/>
                        </a:lnTo>
                        <a:cubicBezTo>
                          <a:pt x="14374" y="58018"/>
                          <a:pt x="16036" y="59129"/>
                          <a:pt x="17914" y="60116"/>
                        </a:cubicBezTo>
                        <a:cubicBezTo>
                          <a:pt x="20592" y="61504"/>
                          <a:pt x="23485" y="62213"/>
                          <a:pt x="26532" y="62213"/>
                        </a:cubicBezTo>
                        <a:cubicBezTo>
                          <a:pt x="29579" y="62213"/>
                          <a:pt x="32627" y="61596"/>
                          <a:pt x="35489" y="60362"/>
                        </a:cubicBezTo>
                        <a:cubicBezTo>
                          <a:pt x="38352" y="59129"/>
                          <a:pt x="40875" y="57247"/>
                          <a:pt x="43030" y="54718"/>
                        </a:cubicBezTo>
                        <a:cubicBezTo>
                          <a:pt x="45185" y="52220"/>
                          <a:pt x="46908" y="49043"/>
                          <a:pt x="48170" y="45310"/>
                        </a:cubicBezTo>
                        <a:cubicBezTo>
                          <a:pt x="49432" y="41578"/>
                          <a:pt x="50079" y="37137"/>
                          <a:pt x="50079" y="32047"/>
                        </a:cubicBezTo>
                        <a:cubicBezTo>
                          <a:pt x="50079" y="26464"/>
                          <a:pt x="49494" y="21622"/>
                          <a:pt x="48355" y="17612"/>
                        </a:cubicBezTo>
                        <a:cubicBezTo>
                          <a:pt x="47185" y="13572"/>
                          <a:pt x="45554" y="10209"/>
                          <a:pt x="43492" y="7619"/>
                        </a:cubicBezTo>
                      </a:path>
                    </a:pathLst>
                  </a:custGeom>
                  <a:grpFill/>
                  <a:ln w="3075" cap="flat">
                    <a:noFill/>
                    <a:prstDash val="solid"/>
                    <a:miter/>
                  </a:ln>
                </p:spPr>
                <p:txBody>
                  <a:bodyPr rtlCol="0" anchor="ctr"/>
                  <a:lstStyle/>
                  <a:p>
                    <a:endParaRPr lang="en-IS">
                      <a:solidFill>
                        <a:schemeClr val="bg1"/>
                      </a:solidFill>
                    </a:endParaRPr>
                  </a:p>
                </p:txBody>
              </p:sp>
              <p:sp>
                <p:nvSpPr>
                  <p:cNvPr id="15" name="Freeform 14">
                    <a:extLst>
                      <a:ext uri="{FF2B5EF4-FFF2-40B4-BE49-F238E27FC236}">
                        <a16:creationId xmlns:a16="http://schemas.microsoft.com/office/drawing/2014/main" id="{C4392EEA-E5AE-7D50-9CD0-CDA0AEE71EDD}"/>
                      </a:ext>
                    </a:extLst>
                  </p:cNvPr>
                  <p:cNvSpPr/>
                  <p:nvPr/>
                </p:nvSpPr>
                <p:spPr>
                  <a:xfrm>
                    <a:off x="11234335" y="598174"/>
                    <a:ext cx="35304" cy="83495"/>
                  </a:xfrm>
                  <a:custGeom>
                    <a:avLst/>
                    <a:gdLst>
                      <a:gd name="connsiteX0" fmla="*/ 34381 w 35304"/>
                      <a:gd name="connsiteY0" fmla="*/ 22516 h 83495"/>
                      <a:gd name="connsiteX1" fmla="*/ 21053 w 35304"/>
                      <a:gd name="connsiteY1" fmla="*/ 22516 h 83495"/>
                      <a:gd name="connsiteX2" fmla="*/ 21053 w 35304"/>
                      <a:gd name="connsiteY2" fmla="*/ 894 h 83495"/>
                      <a:gd name="connsiteX3" fmla="*/ 20622 w 35304"/>
                      <a:gd name="connsiteY3" fmla="*/ 123 h 83495"/>
                      <a:gd name="connsiteX4" fmla="*/ 20161 w 35304"/>
                      <a:gd name="connsiteY4" fmla="*/ 0 h 83495"/>
                      <a:gd name="connsiteX5" fmla="*/ 19730 w 35304"/>
                      <a:gd name="connsiteY5" fmla="*/ 93 h 83495"/>
                      <a:gd name="connsiteX6" fmla="*/ 8680 w 35304"/>
                      <a:gd name="connsiteY6" fmla="*/ 6045 h 83495"/>
                      <a:gd name="connsiteX7" fmla="*/ 8187 w 35304"/>
                      <a:gd name="connsiteY7" fmla="*/ 6847 h 83495"/>
                      <a:gd name="connsiteX8" fmla="*/ 8187 w 35304"/>
                      <a:gd name="connsiteY8" fmla="*/ 22486 h 83495"/>
                      <a:gd name="connsiteX9" fmla="*/ 893 w 35304"/>
                      <a:gd name="connsiteY9" fmla="*/ 22486 h 83495"/>
                      <a:gd name="connsiteX10" fmla="*/ 0 w 35304"/>
                      <a:gd name="connsiteY10" fmla="*/ 23411 h 83495"/>
                      <a:gd name="connsiteX11" fmla="*/ 0 w 35304"/>
                      <a:gd name="connsiteY11" fmla="*/ 33775 h 83495"/>
                      <a:gd name="connsiteX12" fmla="*/ 893 w 35304"/>
                      <a:gd name="connsiteY12" fmla="*/ 34700 h 83495"/>
                      <a:gd name="connsiteX13" fmla="*/ 8187 w 35304"/>
                      <a:gd name="connsiteY13" fmla="*/ 34700 h 83495"/>
                      <a:gd name="connsiteX14" fmla="*/ 8187 w 35304"/>
                      <a:gd name="connsiteY14" fmla="*/ 67241 h 83495"/>
                      <a:gd name="connsiteX15" fmla="*/ 11881 w 35304"/>
                      <a:gd name="connsiteY15" fmla="*/ 79455 h 83495"/>
                      <a:gd name="connsiteX16" fmla="*/ 22007 w 35304"/>
                      <a:gd name="connsiteY16" fmla="*/ 83496 h 83495"/>
                      <a:gd name="connsiteX17" fmla="*/ 28410 w 35304"/>
                      <a:gd name="connsiteY17" fmla="*/ 82756 h 83495"/>
                      <a:gd name="connsiteX18" fmla="*/ 33519 w 35304"/>
                      <a:gd name="connsiteY18" fmla="*/ 80720 h 83495"/>
                      <a:gd name="connsiteX19" fmla="*/ 33950 w 35304"/>
                      <a:gd name="connsiteY19" fmla="*/ 80041 h 83495"/>
                      <a:gd name="connsiteX20" fmla="*/ 35274 w 35304"/>
                      <a:gd name="connsiteY20" fmla="*/ 69986 h 83495"/>
                      <a:gd name="connsiteX21" fmla="*/ 34873 w 35304"/>
                      <a:gd name="connsiteY21" fmla="*/ 69091 h 83495"/>
                      <a:gd name="connsiteX22" fmla="*/ 34381 w 35304"/>
                      <a:gd name="connsiteY22" fmla="*/ 68937 h 83495"/>
                      <a:gd name="connsiteX23" fmla="*/ 33919 w 35304"/>
                      <a:gd name="connsiteY23" fmla="*/ 69061 h 83495"/>
                      <a:gd name="connsiteX24" fmla="*/ 30287 w 35304"/>
                      <a:gd name="connsiteY24" fmla="*/ 70572 h 83495"/>
                      <a:gd name="connsiteX25" fmla="*/ 26070 w 35304"/>
                      <a:gd name="connsiteY25" fmla="*/ 71251 h 83495"/>
                      <a:gd name="connsiteX26" fmla="*/ 22192 w 35304"/>
                      <a:gd name="connsiteY26" fmla="*/ 70078 h 83495"/>
                      <a:gd name="connsiteX27" fmla="*/ 21084 w 35304"/>
                      <a:gd name="connsiteY27" fmla="*/ 65205 h 83495"/>
                      <a:gd name="connsiteX28" fmla="*/ 21084 w 35304"/>
                      <a:gd name="connsiteY28" fmla="*/ 34669 h 83495"/>
                      <a:gd name="connsiteX29" fmla="*/ 34412 w 35304"/>
                      <a:gd name="connsiteY29" fmla="*/ 34669 h 83495"/>
                      <a:gd name="connsiteX30" fmla="*/ 35304 w 35304"/>
                      <a:gd name="connsiteY30" fmla="*/ 33744 h 83495"/>
                      <a:gd name="connsiteX31" fmla="*/ 35304 w 35304"/>
                      <a:gd name="connsiteY31" fmla="*/ 23380 h 83495"/>
                      <a:gd name="connsiteX32" fmla="*/ 34412 w 35304"/>
                      <a:gd name="connsiteY32" fmla="*/ 22455 h 83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5304" h="83495">
                        <a:moveTo>
                          <a:pt x="34381" y="22516"/>
                        </a:moveTo>
                        <a:lnTo>
                          <a:pt x="21053" y="22516"/>
                        </a:lnTo>
                        <a:lnTo>
                          <a:pt x="21053" y="894"/>
                        </a:lnTo>
                        <a:cubicBezTo>
                          <a:pt x="21053" y="586"/>
                          <a:pt x="20899" y="278"/>
                          <a:pt x="20622" y="123"/>
                        </a:cubicBezTo>
                        <a:cubicBezTo>
                          <a:pt x="20468" y="31"/>
                          <a:pt x="20315" y="0"/>
                          <a:pt x="20161" y="0"/>
                        </a:cubicBezTo>
                        <a:cubicBezTo>
                          <a:pt x="20007" y="0"/>
                          <a:pt x="19853" y="31"/>
                          <a:pt x="19730" y="93"/>
                        </a:cubicBezTo>
                        <a:lnTo>
                          <a:pt x="8680" y="6045"/>
                        </a:lnTo>
                        <a:cubicBezTo>
                          <a:pt x="8372" y="6200"/>
                          <a:pt x="8187" y="6508"/>
                          <a:pt x="8187" y="6847"/>
                        </a:cubicBezTo>
                        <a:lnTo>
                          <a:pt x="8187" y="22486"/>
                        </a:lnTo>
                        <a:lnTo>
                          <a:pt x="893" y="22486"/>
                        </a:lnTo>
                        <a:cubicBezTo>
                          <a:pt x="400" y="22486"/>
                          <a:pt x="0" y="22887"/>
                          <a:pt x="0" y="23411"/>
                        </a:cubicBezTo>
                        <a:lnTo>
                          <a:pt x="0" y="33775"/>
                        </a:lnTo>
                        <a:cubicBezTo>
                          <a:pt x="0" y="34268"/>
                          <a:pt x="400" y="34700"/>
                          <a:pt x="893" y="34700"/>
                        </a:cubicBezTo>
                        <a:lnTo>
                          <a:pt x="8187" y="34700"/>
                        </a:lnTo>
                        <a:lnTo>
                          <a:pt x="8187" y="67241"/>
                        </a:lnTo>
                        <a:cubicBezTo>
                          <a:pt x="8187" y="72669"/>
                          <a:pt x="9419" y="76803"/>
                          <a:pt x="11881" y="79455"/>
                        </a:cubicBezTo>
                        <a:cubicBezTo>
                          <a:pt x="14343" y="82139"/>
                          <a:pt x="17760" y="83496"/>
                          <a:pt x="22007" y="83496"/>
                        </a:cubicBezTo>
                        <a:cubicBezTo>
                          <a:pt x="24347" y="83496"/>
                          <a:pt x="26501" y="83249"/>
                          <a:pt x="28410" y="82756"/>
                        </a:cubicBezTo>
                        <a:cubicBezTo>
                          <a:pt x="30349" y="82262"/>
                          <a:pt x="32072" y="81583"/>
                          <a:pt x="33519" y="80720"/>
                        </a:cubicBezTo>
                        <a:cubicBezTo>
                          <a:pt x="33765" y="80566"/>
                          <a:pt x="33919" y="80319"/>
                          <a:pt x="33950" y="80041"/>
                        </a:cubicBezTo>
                        <a:lnTo>
                          <a:pt x="35274" y="69986"/>
                        </a:lnTo>
                        <a:cubicBezTo>
                          <a:pt x="35304" y="69647"/>
                          <a:pt x="35181" y="69307"/>
                          <a:pt x="34873" y="69091"/>
                        </a:cubicBezTo>
                        <a:cubicBezTo>
                          <a:pt x="34720" y="68999"/>
                          <a:pt x="34535" y="68937"/>
                          <a:pt x="34381" y="68937"/>
                        </a:cubicBezTo>
                        <a:cubicBezTo>
                          <a:pt x="34227" y="68937"/>
                          <a:pt x="34073" y="68968"/>
                          <a:pt x="33919" y="69061"/>
                        </a:cubicBezTo>
                        <a:cubicBezTo>
                          <a:pt x="32965" y="69616"/>
                          <a:pt x="31734" y="70109"/>
                          <a:pt x="30287" y="70572"/>
                        </a:cubicBezTo>
                        <a:cubicBezTo>
                          <a:pt x="28841" y="71035"/>
                          <a:pt x="27425" y="71251"/>
                          <a:pt x="26070" y="71251"/>
                        </a:cubicBezTo>
                        <a:cubicBezTo>
                          <a:pt x="24224" y="71251"/>
                          <a:pt x="22900" y="70850"/>
                          <a:pt x="22192" y="70078"/>
                        </a:cubicBezTo>
                        <a:cubicBezTo>
                          <a:pt x="21669" y="69554"/>
                          <a:pt x="21084" y="68259"/>
                          <a:pt x="21084" y="65205"/>
                        </a:cubicBezTo>
                        <a:lnTo>
                          <a:pt x="21084" y="34669"/>
                        </a:lnTo>
                        <a:lnTo>
                          <a:pt x="34412" y="34669"/>
                        </a:lnTo>
                        <a:cubicBezTo>
                          <a:pt x="34904" y="34669"/>
                          <a:pt x="35304" y="34268"/>
                          <a:pt x="35304" y="33744"/>
                        </a:cubicBezTo>
                        <a:lnTo>
                          <a:pt x="35304" y="23380"/>
                        </a:lnTo>
                        <a:cubicBezTo>
                          <a:pt x="35304" y="22887"/>
                          <a:pt x="34904" y="22455"/>
                          <a:pt x="34412" y="22455"/>
                        </a:cubicBezTo>
                      </a:path>
                    </a:pathLst>
                  </a:custGeom>
                  <a:grpFill/>
                  <a:ln w="3075" cap="flat">
                    <a:noFill/>
                    <a:prstDash val="solid"/>
                    <a:miter/>
                  </a:ln>
                </p:spPr>
                <p:txBody>
                  <a:bodyPr rtlCol="0" anchor="ctr"/>
                  <a:lstStyle/>
                  <a:p>
                    <a:endParaRPr lang="en-IS">
                      <a:solidFill>
                        <a:schemeClr val="bg1"/>
                      </a:solidFill>
                    </a:endParaRPr>
                  </a:p>
                </p:txBody>
              </p:sp>
              <p:sp>
                <p:nvSpPr>
                  <p:cNvPr id="16" name="Freeform 15">
                    <a:extLst>
                      <a:ext uri="{FF2B5EF4-FFF2-40B4-BE49-F238E27FC236}">
                        <a16:creationId xmlns:a16="http://schemas.microsoft.com/office/drawing/2014/main" id="{213A1C6A-AFC7-2D60-3050-AB0FB496DED8}"/>
                      </a:ext>
                    </a:extLst>
                  </p:cNvPr>
                  <p:cNvSpPr/>
                  <p:nvPr/>
                </p:nvSpPr>
                <p:spPr>
                  <a:xfrm>
                    <a:off x="11337657" y="619457"/>
                    <a:ext cx="45343" cy="62182"/>
                  </a:xfrm>
                  <a:custGeom>
                    <a:avLst/>
                    <a:gdLst>
                      <a:gd name="connsiteX0" fmla="*/ 44174 w 45343"/>
                      <a:gd name="connsiteY0" fmla="*/ 36890 h 62182"/>
                      <a:gd name="connsiteX1" fmla="*/ 40265 w 45343"/>
                      <a:gd name="connsiteY1" fmla="*/ 31523 h 62182"/>
                      <a:gd name="connsiteX2" fmla="*/ 33986 w 45343"/>
                      <a:gd name="connsiteY2" fmla="*/ 27513 h 62182"/>
                      <a:gd name="connsiteX3" fmla="*/ 25491 w 45343"/>
                      <a:gd name="connsiteY3" fmla="*/ 23904 h 62182"/>
                      <a:gd name="connsiteX4" fmla="*/ 20258 w 45343"/>
                      <a:gd name="connsiteY4" fmla="*/ 21560 h 62182"/>
                      <a:gd name="connsiteX5" fmla="*/ 17180 w 45343"/>
                      <a:gd name="connsiteY5" fmla="*/ 19617 h 62182"/>
                      <a:gd name="connsiteX6" fmla="*/ 15795 w 45343"/>
                      <a:gd name="connsiteY6" fmla="*/ 18013 h 62182"/>
                      <a:gd name="connsiteX7" fmla="*/ 15456 w 45343"/>
                      <a:gd name="connsiteY7" fmla="*/ 16348 h 62182"/>
                      <a:gd name="connsiteX8" fmla="*/ 16965 w 45343"/>
                      <a:gd name="connsiteY8" fmla="*/ 13263 h 62182"/>
                      <a:gd name="connsiteX9" fmla="*/ 22413 w 45343"/>
                      <a:gd name="connsiteY9" fmla="*/ 11968 h 62182"/>
                      <a:gd name="connsiteX10" fmla="*/ 29892 w 45343"/>
                      <a:gd name="connsiteY10" fmla="*/ 13140 h 62182"/>
                      <a:gd name="connsiteX11" fmla="*/ 36756 w 45343"/>
                      <a:gd name="connsiteY11" fmla="*/ 16779 h 62182"/>
                      <a:gd name="connsiteX12" fmla="*/ 37464 w 45343"/>
                      <a:gd name="connsiteY12" fmla="*/ 16934 h 62182"/>
                      <a:gd name="connsiteX13" fmla="*/ 38049 w 45343"/>
                      <a:gd name="connsiteY13" fmla="*/ 16502 h 62182"/>
                      <a:gd name="connsiteX14" fmla="*/ 42973 w 45343"/>
                      <a:gd name="connsiteY14" fmla="*/ 7773 h 62182"/>
                      <a:gd name="connsiteX15" fmla="*/ 42727 w 45343"/>
                      <a:gd name="connsiteY15" fmla="*/ 6601 h 62182"/>
                      <a:gd name="connsiteX16" fmla="*/ 33555 w 45343"/>
                      <a:gd name="connsiteY16" fmla="*/ 1820 h 62182"/>
                      <a:gd name="connsiteX17" fmla="*/ 22690 w 45343"/>
                      <a:gd name="connsiteY17" fmla="*/ 0 h 62182"/>
                      <a:gd name="connsiteX18" fmla="*/ 14564 w 45343"/>
                      <a:gd name="connsiteY18" fmla="*/ 1018 h 62182"/>
                      <a:gd name="connsiteX19" fmla="*/ 8008 w 45343"/>
                      <a:gd name="connsiteY19" fmla="*/ 4133 h 62182"/>
                      <a:gd name="connsiteX20" fmla="*/ 3699 w 45343"/>
                      <a:gd name="connsiteY20" fmla="*/ 9438 h 62182"/>
                      <a:gd name="connsiteX21" fmla="*/ 2190 w 45343"/>
                      <a:gd name="connsiteY21" fmla="*/ 16687 h 62182"/>
                      <a:gd name="connsiteX22" fmla="*/ 3114 w 45343"/>
                      <a:gd name="connsiteY22" fmla="*/ 23010 h 62182"/>
                      <a:gd name="connsiteX23" fmla="*/ 6222 w 45343"/>
                      <a:gd name="connsiteY23" fmla="*/ 28038 h 62182"/>
                      <a:gd name="connsiteX24" fmla="*/ 11670 w 45343"/>
                      <a:gd name="connsiteY24" fmla="*/ 32109 h 62182"/>
                      <a:gd name="connsiteX25" fmla="*/ 19612 w 45343"/>
                      <a:gd name="connsiteY25" fmla="*/ 35749 h 62182"/>
                      <a:gd name="connsiteX26" fmla="*/ 29307 w 45343"/>
                      <a:gd name="connsiteY26" fmla="*/ 40098 h 62182"/>
                      <a:gd name="connsiteX27" fmla="*/ 32385 w 45343"/>
                      <a:gd name="connsiteY27" fmla="*/ 44601 h 62182"/>
                      <a:gd name="connsiteX28" fmla="*/ 22782 w 45343"/>
                      <a:gd name="connsiteY28" fmla="*/ 50091 h 62182"/>
                      <a:gd name="connsiteX29" fmla="*/ 14687 w 45343"/>
                      <a:gd name="connsiteY29" fmla="*/ 48703 h 62182"/>
                      <a:gd name="connsiteX30" fmla="*/ 6561 w 45343"/>
                      <a:gd name="connsiteY30" fmla="*/ 44508 h 62182"/>
                      <a:gd name="connsiteX31" fmla="*/ 5853 w 45343"/>
                      <a:gd name="connsiteY31" fmla="*/ 44354 h 62182"/>
                      <a:gd name="connsiteX32" fmla="*/ 5268 w 45343"/>
                      <a:gd name="connsiteY32" fmla="*/ 44786 h 62182"/>
                      <a:gd name="connsiteX33" fmla="*/ 128 w 45343"/>
                      <a:gd name="connsiteY33" fmla="*/ 53392 h 62182"/>
                      <a:gd name="connsiteX34" fmla="*/ 374 w 45343"/>
                      <a:gd name="connsiteY34" fmla="*/ 54595 h 62182"/>
                      <a:gd name="connsiteX35" fmla="*/ 10839 w 45343"/>
                      <a:gd name="connsiteY35" fmla="*/ 60023 h 62182"/>
                      <a:gd name="connsiteX36" fmla="*/ 22905 w 45343"/>
                      <a:gd name="connsiteY36" fmla="*/ 62182 h 62182"/>
                      <a:gd name="connsiteX37" fmla="*/ 31246 w 45343"/>
                      <a:gd name="connsiteY37" fmla="*/ 61288 h 62182"/>
                      <a:gd name="connsiteX38" fmla="*/ 38387 w 45343"/>
                      <a:gd name="connsiteY38" fmla="*/ 58296 h 62182"/>
                      <a:gd name="connsiteX39" fmla="*/ 43435 w 45343"/>
                      <a:gd name="connsiteY39" fmla="*/ 52744 h 62182"/>
                      <a:gd name="connsiteX40" fmla="*/ 45343 w 45343"/>
                      <a:gd name="connsiteY40" fmla="*/ 44200 h 62182"/>
                      <a:gd name="connsiteX41" fmla="*/ 44081 w 45343"/>
                      <a:gd name="connsiteY41" fmla="*/ 36890 h 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45343" h="62182">
                        <a:moveTo>
                          <a:pt x="44174" y="36890"/>
                        </a:moveTo>
                        <a:cubicBezTo>
                          <a:pt x="43312" y="34854"/>
                          <a:pt x="41988" y="33065"/>
                          <a:pt x="40265" y="31523"/>
                        </a:cubicBezTo>
                        <a:cubicBezTo>
                          <a:pt x="38572" y="30042"/>
                          <a:pt x="36448" y="28685"/>
                          <a:pt x="33986" y="27513"/>
                        </a:cubicBezTo>
                        <a:cubicBezTo>
                          <a:pt x="31554" y="26372"/>
                          <a:pt x="28692" y="25138"/>
                          <a:pt x="25491" y="23904"/>
                        </a:cubicBezTo>
                        <a:cubicBezTo>
                          <a:pt x="23336" y="23041"/>
                          <a:pt x="21551" y="22239"/>
                          <a:pt x="20258" y="21560"/>
                        </a:cubicBezTo>
                        <a:cubicBezTo>
                          <a:pt x="18965" y="20882"/>
                          <a:pt x="17950" y="20234"/>
                          <a:pt x="17180" y="19617"/>
                        </a:cubicBezTo>
                        <a:cubicBezTo>
                          <a:pt x="16472" y="19062"/>
                          <a:pt x="16010" y="18507"/>
                          <a:pt x="15795" y="18013"/>
                        </a:cubicBezTo>
                        <a:cubicBezTo>
                          <a:pt x="15549" y="17520"/>
                          <a:pt x="15456" y="16964"/>
                          <a:pt x="15456" y="16348"/>
                        </a:cubicBezTo>
                        <a:cubicBezTo>
                          <a:pt x="15456" y="15083"/>
                          <a:pt x="15949" y="14065"/>
                          <a:pt x="16965" y="13263"/>
                        </a:cubicBezTo>
                        <a:cubicBezTo>
                          <a:pt x="18042" y="12399"/>
                          <a:pt x="19889" y="11968"/>
                          <a:pt x="22413" y="11968"/>
                        </a:cubicBezTo>
                        <a:cubicBezTo>
                          <a:pt x="24937" y="11968"/>
                          <a:pt x="27584" y="12369"/>
                          <a:pt x="29892" y="13140"/>
                        </a:cubicBezTo>
                        <a:cubicBezTo>
                          <a:pt x="32201" y="13911"/>
                          <a:pt x="34509" y="15145"/>
                          <a:pt x="36756" y="16779"/>
                        </a:cubicBezTo>
                        <a:cubicBezTo>
                          <a:pt x="36971" y="16934"/>
                          <a:pt x="37218" y="16995"/>
                          <a:pt x="37464" y="16934"/>
                        </a:cubicBezTo>
                        <a:cubicBezTo>
                          <a:pt x="37710" y="16872"/>
                          <a:pt x="37926" y="16718"/>
                          <a:pt x="38049" y="16502"/>
                        </a:cubicBezTo>
                        <a:lnTo>
                          <a:pt x="42973" y="7773"/>
                        </a:lnTo>
                        <a:cubicBezTo>
                          <a:pt x="43189" y="7372"/>
                          <a:pt x="43097" y="6878"/>
                          <a:pt x="42727" y="6601"/>
                        </a:cubicBezTo>
                        <a:cubicBezTo>
                          <a:pt x="40111" y="4627"/>
                          <a:pt x="37033" y="3023"/>
                          <a:pt x="33555" y="1820"/>
                        </a:cubicBezTo>
                        <a:cubicBezTo>
                          <a:pt x="30077" y="617"/>
                          <a:pt x="26414" y="0"/>
                          <a:pt x="22690" y="0"/>
                        </a:cubicBezTo>
                        <a:cubicBezTo>
                          <a:pt x="19766" y="0"/>
                          <a:pt x="17057" y="339"/>
                          <a:pt x="14564" y="1018"/>
                        </a:cubicBezTo>
                        <a:cubicBezTo>
                          <a:pt x="12071" y="1696"/>
                          <a:pt x="9854" y="2776"/>
                          <a:pt x="8008" y="4133"/>
                        </a:cubicBezTo>
                        <a:cubicBezTo>
                          <a:pt x="6161" y="5552"/>
                          <a:pt x="4684" y="7341"/>
                          <a:pt x="3699" y="9438"/>
                        </a:cubicBezTo>
                        <a:cubicBezTo>
                          <a:pt x="2683" y="11536"/>
                          <a:pt x="2190" y="13973"/>
                          <a:pt x="2190" y="16687"/>
                        </a:cubicBezTo>
                        <a:cubicBezTo>
                          <a:pt x="2190" y="19062"/>
                          <a:pt x="2498" y="21190"/>
                          <a:pt x="3114" y="23010"/>
                        </a:cubicBezTo>
                        <a:cubicBezTo>
                          <a:pt x="3729" y="24861"/>
                          <a:pt x="4776" y="26557"/>
                          <a:pt x="6222" y="28038"/>
                        </a:cubicBezTo>
                        <a:cubicBezTo>
                          <a:pt x="7638" y="29487"/>
                          <a:pt x="9454" y="30875"/>
                          <a:pt x="11670" y="32109"/>
                        </a:cubicBezTo>
                        <a:cubicBezTo>
                          <a:pt x="13856" y="33343"/>
                          <a:pt x="16534" y="34577"/>
                          <a:pt x="19612" y="35749"/>
                        </a:cubicBezTo>
                        <a:cubicBezTo>
                          <a:pt x="23705" y="37353"/>
                          <a:pt x="26968" y="38802"/>
                          <a:pt x="29307" y="40098"/>
                        </a:cubicBezTo>
                        <a:cubicBezTo>
                          <a:pt x="31400" y="41270"/>
                          <a:pt x="32385" y="42719"/>
                          <a:pt x="32385" y="44601"/>
                        </a:cubicBezTo>
                        <a:cubicBezTo>
                          <a:pt x="32385" y="45958"/>
                          <a:pt x="32385" y="50091"/>
                          <a:pt x="22782" y="50091"/>
                        </a:cubicBezTo>
                        <a:cubicBezTo>
                          <a:pt x="20197" y="50091"/>
                          <a:pt x="17457" y="49629"/>
                          <a:pt x="14687" y="48703"/>
                        </a:cubicBezTo>
                        <a:cubicBezTo>
                          <a:pt x="11886" y="47778"/>
                          <a:pt x="9147" y="46359"/>
                          <a:pt x="6561" y="44508"/>
                        </a:cubicBezTo>
                        <a:cubicBezTo>
                          <a:pt x="6346" y="44354"/>
                          <a:pt x="6099" y="44293"/>
                          <a:pt x="5853" y="44354"/>
                        </a:cubicBezTo>
                        <a:cubicBezTo>
                          <a:pt x="5607" y="44416"/>
                          <a:pt x="5391" y="44570"/>
                          <a:pt x="5268" y="44786"/>
                        </a:cubicBezTo>
                        <a:lnTo>
                          <a:pt x="128" y="53392"/>
                        </a:lnTo>
                        <a:cubicBezTo>
                          <a:pt x="-118" y="53793"/>
                          <a:pt x="5" y="54317"/>
                          <a:pt x="374" y="54595"/>
                        </a:cubicBezTo>
                        <a:cubicBezTo>
                          <a:pt x="3360" y="56785"/>
                          <a:pt x="6869" y="58604"/>
                          <a:pt x="10839" y="60023"/>
                        </a:cubicBezTo>
                        <a:cubicBezTo>
                          <a:pt x="14810" y="61442"/>
                          <a:pt x="18873" y="62182"/>
                          <a:pt x="22905" y="62182"/>
                        </a:cubicBezTo>
                        <a:cubicBezTo>
                          <a:pt x="25798" y="62182"/>
                          <a:pt x="28599" y="61874"/>
                          <a:pt x="31246" y="61288"/>
                        </a:cubicBezTo>
                        <a:cubicBezTo>
                          <a:pt x="33924" y="60671"/>
                          <a:pt x="36325" y="59684"/>
                          <a:pt x="38387" y="58296"/>
                        </a:cubicBezTo>
                        <a:cubicBezTo>
                          <a:pt x="40480" y="56908"/>
                          <a:pt x="42173" y="55026"/>
                          <a:pt x="43435" y="52744"/>
                        </a:cubicBezTo>
                        <a:cubicBezTo>
                          <a:pt x="44697" y="50461"/>
                          <a:pt x="45343" y="47562"/>
                          <a:pt x="45343" y="44200"/>
                        </a:cubicBezTo>
                        <a:cubicBezTo>
                          <a:pt x="45343" y="41362"/>
                          <a:pt x="44913" y="38926"/>
                          <a:pt x="44081" y="36890"/>
                        </a:cubicBezTo>
                      </a:path>
                    </a:pathLst>
                  </a:custGeom>
                  <a:grpFill/>
                  <a:ln w="3075" cap="flat">
                    <a:noFill/>
                    <a:prstDash val="solid"/>
                    <a:miter/>
                  </a:ln>
                </p:spPr>
                <p:txBody>
                  <a:bodyPr rtlCol="0" anchor="ctr"/>
                  <a:lstStyle/>
                  <a:p>
                    <a:endParaRPr lang="en-IS">
                      <a:solidFill>
                        <a:schemeClr val="bg1"/>
                      </a:solidFill>
                    </a:endParaRPr>
                  </a:p>
                </p:txBody>
              </p:sp>
              <p:sp>
                <p:nvSpPr>
                  <p:cNvPr id="17" name="Freeform 16">
                    <a:extLst>
                      <a:ext uri="{FF2B5EF4-FFF2-40B4-BE49-F238E27FC236}">
                        <a16:creationId xmlns:a16="http://schemas.microsoft.com/office/drawing/2014/main" id="{B8DA4CBC-FE78-C8A1-9471-C5A75B0E183E}"/>
                      </a:ext>
                    </a:extLst>
                  </p:cNvPr>
                  <p:cNvSpPr/>
                  <p:nvPr/>
                </p:nvSpPr>
                <p:spPr>
                  <a:xfrm>
                    <a:off x="11277673" y="619518"/>
                    <a:ext cx="53033" cy="62243"/>
                  </a:xfrm>
                  <a:custGeom>
                    <a:avLst/>
                    <a:gdLst>
                      <a:gd name="connsiteX0" fmla="*/ 37090 w 53033"/>
                      <a:gd name="connsiteY0" fmla="*/ 43429 h 62243"/>
                      <a:gd name="connsiteX1" fmla="*/ 26501 w 53033"/>
                      <a:gd name="connsiteY1" fmla="*/ 49598 h 62243"/>
                      <a:gd name="connsiteX2" fmla="*/ 17052 w 53033"/>
                      <a:gd name="connsiteY2" fmla="*/ 45033 h 62243"/>
                      <a:gd name="connsiteX3" fmla="*/ 12804 w 53033"/>
                      <a:gd name="connsiteY3" fmla="*/ 31091 h 62243"/>
                      <a:gd name="connsiteX4" fmla="*/ 16744 w 53033"/>
                      <a:gd name="connsiteY4" fmla="*/ 17520 h 62243"/>
                      <a:gd name="connsiteX5" fmla="*/ 26501 w 53033"/>
                      <a:gd name="connsiteY5" fmla="*/ 12585 h 62243"/>
                      <a:gd name="connsiteX6" fmla="*/ 36628 w 53033"/>
                      <a:gd name="connsiteY6" fmla="*/ 18044 h 62243"/>
                      <a:gd name="connsiteX7" fmla="*/ 40198 w 53033"/>
                      <a:gd name="connsiteY7" fmla="*/ 31091 h 62243"/>
                      <a:gd name="connsiteX8" fmla="*/ 37090 w 53033"/>
                      <a:gd name="connsiteY8" fmla="*/ 43460 h 62243"/>
                      <a:gd name="connsiteX9" fmla="*/ 26501 w 53033"/>
                      <a:gd name="connsiteY9" fmla="*/ 0 h 62243"/>
                      <a:gd name="connsiteX10" fmla="*/ 7603 w 53033"/>
                      <a:gd name="connsiteY10" fmla="*/ 8328 h 62243"/>
                      <a:gd name="connsiteX11" fmla="*/ 0 w 53033"/>
                      <a:gd name="connsiteY11" fmla="*/ 31122 h 62243"/>
                      <a:gd name="connsiteX12" fmla="*/ 8218 w 53033"/>
                      <a:gd name="connsiteY12" fmla="*/ 54564 h 62243"/>
                      <a:gd name="connsiteX13" fmla="*/ 26532 w 53033"/>
                      <a:gd name="connsiteY13" fmla="*/ 62244 h 62243"/>
                      <a:gd name="connsiteX14" fmla="*/ 47031 w 53033"/>
                      <a:gd name="connsiteY14" fmla="*/ 51911 h 62243"/>
                      <a:gd name="connsiteX15" fmla="*/ 53033 w 53033"/>
                      <a:gd name="connsiteY15" fmla="*/ 31153 h 62243"/>
                      <a:gd name="connsiteX16" fmla="*/ 46139 w 53033"/>
                      <a:gd name="connsiteY16" fmla="*/ 9222 h 62243"/>
                      <a:gd name="connsiteX17" fmla="*/ 26501 w 53033"/>
                      <a:gd name="connsiteY17" fmla="*/ 31 h 62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3033" h="62243">
                        <a:moveTo>
                          <a:pt x="37090" y="43429"/>
                        </a:moveTo>
                        <a:cubicBezTo>
                          <a:pt x="34566" y="47315"/>
                          <a:pt x="30626" y="49598"/>
                          <a:pt x="26501" y="49598"/>
                        </a:cubicBezTo>
                        <a:cubicBezTo>
                          <a:pt x="22931" y="49598"/>
                          <a:pt x="19484" y="48056"/>
                          <a:pt x="17052" y="45033"/>
                        </a:cubicBezTo>
                        <a:cubicBezTo>
                          <a:pt x="14313" y="41640"/>
                          <a:pt x="12804" y="36489"/>
                          <a:pt x="12804" y="31091"/>
                        </a:cubicBezTo>
                        <a:cubicBezTo>
                          <a:pt x="12804" y="25693"/>
                          <a:pt x="14128" y="20882"/>
                          <a:pt x="16744" y="17520"/>
                        </a:cubicBezTo>
                        <a:cubicBezTo>
                          <a:pt x="19207" y="14312"/>
                          <a:pt x="22839" y="12585"/>
                          <a:pt x="26501" y="12585"/>
                        </a:cubicBezTo>
                        <a:cubicBezTo>
                          <a:pt x="30410" y="12585"/>
                          <a:pt x="34135" y="14528"/>
                          <a:pt x="36628" y="18044"/>
                        </a:cubicBezTo>
                        <a:cubicBezTo>
                          <a:pt x="38967" y="21375"/>
                          <a:pt x="40198" y="26156"/>
                          <a:pt x="40198" y="31091"/>
                        </a:cubicBezTo>
                        <a:cubicBezTo>
                          <a:pt x="40198" y="35749"/>
                          <a:pt x="39183" y="40190"/>
                          <a:pt x="37090" y="43460"/>
                        </a:cubicBezTo>
                        <a:moveTo>
                          <a:pt x="26501" y="0"/>
                        </a:moveTo>
                        <a:cubicBezTo>
                          <a:pt x="19360" y="0"/>
                          <a:pt x="12374" y="2961"/>
                          <a:pt x="7603" y="8328"/>
                        </a:cubicBezTo>
                        <a:cubicBezTo>
                          <a:pt x="2586" y="14003"/>
                          <a:pt x="0" y="22300"/>
                          <a:pt x="0" y="31122"/>
                        </a:cubicBezTo>
                        <a:cubicBezTo>
                          <a:pt x="0" y="39943"/>
                          <a:pt x="2924" y="48858"/>
                          <a:pt x="8218" y="54564"/>
                        </a:cubicBezTo>
                        <a:cubicBezTo>
                          <a:pt x="12928" y="59653"/>
                          <a:pt x="19607" y="62244"/>
                          <a:pt x="26532" y="62244"/>
                        </a:cubicBezTo>
                        <a:cubicBezTo>
                          <a:pt x="34504" y="62244"/>
                          <a:pt x="42168" y="58450"/>
                          <a:pt x="47031" y="51911"/>
                        </a:cubicBezTo>
                        <a:cubicBezTo>
                          <a:pt x="51094" y="46452"/>
                          <a:pt x="53033" y="38956"/>
                          <a:pt x="53033" y="31153"/>
                        </a:cubicBezTo>
                        <a:cubicBezTo>
                          <a:pt x="53033" y="22825"/>
                          <a:pt x="50694" y="14805"/>
                          <a:pt x="46139" y="9222"/>
                        </a:cubicBezTo>
                        <a:cubicBezTo>
                          <a:pt x="41306" y="3269"/>
                          <a:pt x="34073" y="31"/>
                          <a:pt x="26501" y="31"/>
                        </a:cubicBezTo>
                      </a:path>
                    </a:pathLst>
                  </a:custGeom>
                  <a:grpFill/>
                  <a:ln w="3075" cap="flat">
                    <a:noFill/>
                    <a:prstDash val="solid"/>
                    <a:miter/>
                  </a:ln>
                </p:spPr>
                <p:txBody>
                  <a:bodyPr rtlCol="0" anchor="ctr"/>
                  <a:lstStyle/>
                  <a:p>
                    <a:endParaRPr lang="en-IS">
                      <a:solidFill>
                        <a:schemeClr val="bg1"/>
                      </a:solidFill>
                    </a:endParaRPr>
                  </a:p>
                </p:txBody>
              </p:sp>
            </p:grpSp>
            <p:sp>
              <p:nvSpPr>
                <p:cNvPr id="12" name="Freeform 11">
                  <a:extLst>
                    <a:ext uri="{FF2B5EF4-FFF2-40B4-BE49-F238E27FC236}">
                      <a16:creationId xmlns:a16="http://schemas.microsoft.com/office/drawing/2014/main" id="{46F0BAD4-69F6-25CD-1CC9-75CD4A9E6B49}"/>
                    </a:ext>
                  </a:extLst>
                </p:cNvPr>
                <p:cNvSpPr/>
                <p:nvPr/>
              </p:nvSpPr>
              <p:spPr>
                <a:xfrm>
                  <a:off x="11291955" y="598359"/>
                  <a:ext cx="24439" cy="12337"/>
                </a:xfrm>
                <a:custGeom>
                  <a:avLst/>
                  <a:gdLst>
                    <a:gd name="connsiteX0" fmla="*/ 12220 w 24439"/>
                    <a:gd name="connsiteY0" fmla="*/ 0 h 12337"/>
                    <a:gd name="connsiteX1" fmla="*/ 0 w 24439"/>
                    <a:gd name="connsiteY1" fmla="*/ 12338 h 12337"/>
                    <a:gd name="connsiteX2" fmla="*/ 24439 w 24439"/>
                    <a:gd name="connsiteY2" fmla="*/ 12338 h 12337"/>
                    <a:gd name="connsiteX3" fmla="*/ 12220 w 24439"/>
                    <a:gd name="connsiteY3" fmla="*/ 0 h 12337"/>
                  </a:gdLst>
                  <a:ahLst/>
                  <a:cxnLst>
                    <a:cxn ang="0">
                      <a:pos x="connsiteX0" y="connsiteY0"/>
                    </a:cxn>
                    <a:cxn ang="0">
                      <a:pos x="connsiteX1" y="connsiteY1"/>
                    </a:cxn>
                    <a:cxn ang="0">
                      <a:pos x="connsiteX2" y="connsiteY2"/>
                    </a:cxn>
                    <a:cxn ang="0">
                      <a:pos x="connsiteX3" y="connsiteY3"/>
                    </a:cxn>
                  </a:cxnLst>
                  <a:rect l="l" t="t" r="r" b="b"/>
                  <a:pathLst>
                    <a:path w="24439" h="12337">
                      <a:moveTo>
                        <a:pt x="12220" y="0"/>
                      </a:moveTo>
                      <a:lnTo>
                        <a:pt x="0" y="12338"/>
                      </a:lnTo>
                      <a:lnTo>
                        <a:pt x="24439" y="12338"/>
                      </a:lnTo>
                      <a:lnTo>
                        <a:pt x="12220" y="0"/>
                      </a:lnTo>
                      <a:close/>
                    </a:path>
                  </a:pathLst>
                </a:custGeom>
                <a:solidFill>
                  <a:srgbClr val="BED900"/>
                </a:solidFill>
                <a:ln w="3075" cap="flat">
                  <a:noFill/>
                  <a:prstDash val="solid"/>
                  <a:miter/>
                </a:ln>
              </p:spPr>
              <p:txBody>
                <a:bodyPr rtlCol="0" anchor="ctr"/>
                <a:lstStyle/>
                <a:p>
                  <a:endParaRPr lang="en-IS" dirty="0">
                    <a:solidFill>
                      <a:schemeClr val="bg1"/>
                    </a:solidFill>
                  </a:endParaRPr>
                </a:p>
              </p:txBody>
            </p:sp>
          </p:grpSp>
        </p:grpSp>
      </p:grpSp>
      <p:sp>
        <p:nvSpPr>
          <p:cNvPr id="43" name="Text Placeholder 8">
            <a:extLst>
              <a:ext uri="{FF2B5EF4-FFF2-40B4-BE49-F238E27FC236}">
                <a16:creationId xmlns:a16="http://schemas.microsoft.com/office/drawing/2014/main" id="{349A906B-7F77-0857-416B-728E6E607D79}"/>
              </a:ext>
            </a:extLst>
          </p:cNvPr>
          <p:cNvSpPr>
            <a:spLocks noGrp="1"/>
          </p:cNvSpPr>
          <p:nvPr>
            <p:ph type="body" sz="quarter" idx="10" hasCustomPrompt="1"/>
          </p:nvPr>
        </p:nvSpPr>
        <p:spPr>
          <a:xfrm>
            <a:off x="5280930" y="997526"/>
            <a:ext cx="6570434" cy="5522819"/>
          </a:xfrm>
          <a:prstGeom prst="rect">
            <a:avLst/>
          </a:prstGeom>
        </p:spPr>
        <p:txBody>
          <a:bodyPr/>
          <a:lstStyle>
            <a:lvl1pPr>
              <a:defRPr sz="2400">
                <a:solidFill>
                  <a:srgbClr val="323133"/>
                </a:solidFill>
                <a:latin typeface="Segoe UI" panose="020B0502040204020203"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dirty="0"/>
              <a:t>Click to edit text</a:t>
            </a:r>
          </a:p>
        </p:txBody>
      </p:sp>
    </p:spTree>
    <p:extLst>
      <p:ext uri="{BB962C8B-B14F-4D97-AF65-F5344CB8AC3E}">
        <p14:creationId xmlns:p14="http://schemas.microsoft.com/office/powerpoint/2010/main" val="1599799686"/>
      </p:ext>
    </p:extLst>
  </p:cSld>
  <p:clrMapOvr>
    <a:masterClrMapping/>
  </p:clrMapOvr>
</p:sldLayout>
</file>

<file path=ppt/slideLayouts/slideLayout197.xml><?xml version="1.0" encoding="utf-8"?>
<p:sldLayout xmlns:a="http://schemas.openxmlformats.org/drawingml/2006/main" xmlns:r="http://schemas.openxmlformats.org/officeDocument/2006/relationships" xmlns:p="http://schemas.openxmlformats.org/presentationml/2006/main" preserve="1" userDrawn="1">
  <p:cSld name="Text image 1">
    <p:spTree>
      <p:nvGrpSpPr>
        <p:cNvPr id="1" name=""/>
        <p:cNvGrpSpPr/>
        <p:nvPr/>
      </p:nvGrpSpPr>
      <p:grpSpPr>
        <a:xfrm>
          <a:off x="0" y="0"/>
          <a:ext cx="0" cy="0"/>
          <a:chOff x="0" y="0"/>
          <a:chExt cx="0" cy="0"/>
        </a:xfrm>
      </p:grpSpPr>
      <p:pic>
        <p:nvPicPr>
          <p:cNvPr id="28" name="Graphic 27">
            <a:extLst>
              <a:ext uri="{FF2B5EF4-FFF2-40B4-BE49-F238E27FC236}">
                <a16:creationId xmlns:a16="http://schemas.microsoft.com/office/drawing/2014/main" id="{93266139-C85E-FBA6-4F7E-6D92C993589D}"/>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6443133" y="0"/>
            <a:ext cx="5748867" cy="6858000"/>
          </a:xfrm>
          <a:prstGeom prst="rect">
            <a:avLst/>
          </a:prstGeom>
        </p:spPr>
      </p:pic>
      <p:sp>
        <p:nvSpPr>
          <p:cNvPr id="7" name="Graphic 7">
            <a:extLst>
              <a:ext uri="{FF2B5EF4-FFF2-40B4-BE49-F238E27FC236}">
                <a16:creationId xmlns:a16="http://schemas.microsoft.com/office/drawing/2014/main" id="{BFBF9D6C-A74D-25E9-81DD-F27E7B5C85C8}"/>
              </a:ext>
            </a:extLst>
          </p:cNvPr>
          <p:cNvSpPr/>
          <p:nvPr userDrawn="1"/>
        </p:nvSpPr>
        <p:spPr>
          <a:xfrm>
            <a:off x="5453729" y="1108290"/>
            <a:ext cx="6390497" cy="4370977"/>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FFFFF"/>
          </a:solidFill>
          <a:ln w="12700" cap="flat">
            <a:solidFill>
              <a:srgbClr val="EEEBF2"/>
            </a:solid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16" name="Picture Placeholder 15">
            <a:extLst>
              <a:ext uri="{FF2B5EF4-FFF2-40B4-BE49-F238E27FC236}">
                <a16:creationId xmlns:a16="http://schemas.microsoft.com/office/drawing/2014/main" id="{15A3BAAC-C17F-4E41-553B-78E0ED1FE0BD}"/>
              </a:ext>
            </a:extLst>
          </p:cNvPr>
          <p:cNvSpPr>
            <a:spLocks noGrp="1"/>
          </p:cNvSpPr>
          <p:nvPr>
            <p:ph type="pic" sz="quarter" idx="10" hasCustomPrompt="1"/>
          </p:nvPr>
        </p:nvSpPr>
        <p:spPr>
          <a:xfrm>
            <a:off x="5523980" y="1172845"/>
            <a:ext cx="6244017" cy="4236371"/>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dirty="0"/>
              <a:t>Click icon or drag and drop picture</a:t>
            </a:r>
          </a:p>
          <a:p>
            <a:endParaRPr lang="en-IS" dirty="0"/>
          </a:p>
        </p:txBody>
      </p:sp>
      <p:pic>
        <p:nvPicPr>
          <p:cNvPr id="29" name="Graphic 28">
            <a:extLst>
              <a:ext uri="{FF2B5EF4-FFF2-40B4-BE49-F238E27FC236}">
                <a16:creationId xmlns:a16="http://schemas.microsoft.com/office/drawing/2014/main" id="{BA7F97C1-1518-9F9C-C2EF-A2C819105533}"/>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10299805" y="5816254"/>
            <a:ext cx="1468192" cy="604550"/>
          </a:xfrm>
          <a:prstGeom prst="rect">
            <a:avLst/>
          </a:prstGeom>
        </p:spPr>
      </p:pic>
      <p:sp>
        <p:nvSpPr>
          <p:cNvPr id="4" name="Text Placeholder 8">
            <a:extLst>
              <a:ext uri="{FF2B5EF4-FFF2-40B4-BE49-F238E27FC236}">
                <a16:creationId xmlns:a16="http://schemas.microsoft.com/office/drawing/2014/main" id="{DE14EAB4-2797-0D82-7939-D96DF2EF9FFE}"/>
              </a:ext>
            </a:extLst>
          </p:cNvPr>
          <p:cNvSpPr>
            <a:spLocks noGrp="1"/>
          </p:cNvSpPr>
          <p:nvPr>
            <p:ph type="body" sz="quarter" idx="11" hasCustomPrompt="1"/>
          </p:nvPr>
        </p:nvSpPr>
        <p:spPr>
          <a:xfrm>
            <a:off x="340290" y="997527"/>
            <a:ext cx="4765665" cy="5369482"/>
          </a:xfrm>
          <a:prstGeom prst="rect">
            <a:avLst/>
          </a:prstGeom>
        </p:spPr>
        <p:txBody>
          <a:bodyPr/>
          <a:lstStyle>
            <a:lvl1pPr>
              <a:defRPr sz="2400">
                <a:solidFill>
                  <a:srgbClr val="323133"/>
                </a:solidFill>
                <a:latin typeface="Segoe UI" panose="020B0502040204020203"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dirty="0"/>
              <a:t>Click to edit text</a:t>
            </a:r>
          </a:p>
        </p:txBody>
      </p:sp>
      <p:sp>
        <p:nvSpPr>
          <p:cNvPr id="5" name="Title Placeholder 12">
            <a:extLst>
              <a:ext uri="{FF2B5EF4-FFF2-40B4-BE49-F238E27FC236}">
                <a16:creationId xmlns:a16="http://schemas.microsoft.com/office/drawing/2014/main" id="{81B7E3C5-9392-EDC5-6E1F-1AAB8D3007AA}"/>
              </a:ext>
            </a:extLst>
          </p:cNvPr>
          <p:cNvSpPr>
            <a:spLocks noGrp="1"/>
          </p:cNvSpPr>
          <p:nvPr>
            <p:ph type="title" hasCustomPrompt="1"/>
          </p:nvPr>
        </p:nvSpPr>
        <p:spPr>
          <a:xfrm>
            <a:off x="340291" y="212186"/>
            <a:ext cx="11503935" cy="588637"/>
          </a:xfrm>
          <a:prstGeom prst="rect">
            <a:avLst/>
          </a:prstGeom>
        </p:spPr>
        <p:txBody>
          <a:bodyPr vert="horz" lIns="91440" tIns="45720" rIns="91440" bIns="45720" rtlCol="0" anchor="t" anchorCtr="0">
            <a:noAutofit/>
          </a:bodyPr>
          <a:lstStyle>
            <a:lvl1pPr>
              <a:defRPr sz="4000" b="1">
                <a:solidFill>
                  <a:srgbClr val="361D5C"/>
                </a:solidFill>
                <a:latin typeface="Segoe UI" panose="020B0502040204020203" pitchFamily="34" charset="0"/>
                <a:cs typeface="Segoe UI" panose="020B0502040204020203" pitchFamily="34" charset="0"/>
              </a:defRPr>
            </a:lvl1pPr>
          </a:lstStyle>
          <a:p>
            <a:r>
              <a:rPr lang="en-GB" dirty="0"/>
              <a:t>Insert slide title</a:t>
            </a:r>
            <a:endParaRPr lang="en-IS" dirty="0"/>
          </a:p>
        </p:txBody>
      </p:sp>
    </p:spTree>
    <p:extLst>
      <p:ext uri="{BB962C8B-B14F-4D97-AF65-F5344CB8AC3E}">
        <p14:creationId xmlns:p14="http://schemas.microsoft.com/office/powerpoint/2010/main" val="4115187627"/>
      </p:ext>
    </p:extLst>
  </p:cSld>
  <p:clrMapOvr>
    <a:masterClrMapping/>
  </p:clrMapOvr>
</p:sldLayout>
</file>

<file path=ppt/slideLayouts/slideLayout198.xml><?xml version="1.0" encoding="utf-8"?>
<p:sldLayout xmlns:a="http://schemas.openxmlformats.org/drawingml/2006/main" xmlns:r="http://schemas.openxmlformats.org/officeDocument/2006/relationships" xmlns:p="http://schemas.openxmlformats.org/presentationml/2006/main" preserve="1" userDrawn="1">
  <p:cSld name="Text image 2">
    <p:spTree>
      <p:nvGrpSpPr>
        <p:cNvPr id="1" name=""/>
        <p:cNvGrpSpPr/>
        <p:nvPr/>
      </p:nvGrpSpPr>
      <p:grpSpPr>
        <a:xfrm>
          <a:off x="0" y="0"/>
          <a:ext cx="0" cy="0"/>
          <a:chOff x="0" y="0"/>
          <a:chExt cx="0" cy="0"/>
        </a:xfrm>
      </p:grpSpPr>
      <p:pic>
        <p:nvPicPr>
          <p:cNvPr id="28" name="Graphic 27">
            <a:extLst>
              <a:ext uri="{FF2B5EF4-FFF2-40B4-BE49-F238E27FC236}">
                <a16:creationId xmlns:a16="http://schemas.microsoft.com/office/drawing/2014/main" id="{93266139-C85E-FBA6-4F7E-6D92C993589D}"/>
              </a:ext>
            </a:extLst>
          </p:cNvPr>
          <p:cNvPicPr>
            <a:picLocks noChangeAspect="1"/>
          </p:cNvPicPr>
          <p:nvPr userDrawn="1"/>
        </p:nvPicPr>
        <p:blipFill rotWithShape="1">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r="488"/>
          <a:stretch/>
        </p:blipFill>
        <p:spPr>
          <a:xfrm rot="5400000">
            <a:off x="635068" y="-166518"/>
            <a:ext cx="6389451" cy="7659586"/>
          </a:xfrm>
          <a:prstGeom prst="rect">
            <a:avLst/>
          </a:prstGeom>
        </p:spPr>
      </p:pic>
      <p:sp>
        <p:nvSpPr>
          <p:cNvPr id="7" name="Graphic 7">
            <a:extLst>
              <a:ext uri="{FF2B5EF4-FFF2-40B4-BE49-F238E27FC236}">
                <a16:creationId xmlns:a16="http://schemas.microsoft.com/office/drawing/2014/main" id="{BFBF9D6C-A74D-25E9-81DD-F27E7B5C85C8}"/>
              </a:ext>
            </a:extLst>
          </p:cNvPr>
          <p:cNvSpPr/>
          <p:nvPr userDrawn="1"/>
        </p:nvSpPr>
        <p:spPr>
          <a:xfrm>
            <a:off x="372125" y="1645481"/>
            <a:ext cx="6129700" cy="4192597"/>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FFFFF"/>
          </a:solidFill>
          <a:ln w="12700" cap="flat">
            <a:solidFill>
              <a:srgbClr val="EEEBF2"/>
            </a:solid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14" name="Picture Placeholder 13">
            <a:extLst>
              <a:ext uri="{FF2B5EF4-FFF2-40B4-BE49-F238E27FC236}">
                <a16:creationId xmlns:a16="http://schemas.microsoft.com/office/drawing/2014/main" id="{CF62C60D-C835-AFC6-3A32-8E8968494DCA}"/>
              </a:ext>
            </a:extLst>
          </p:cNvPr>
          <p:cNvSpPr>
            <a:spLocks noGrp="1"/>
          </p:cNvSpPr>
          <p:nvPr>
            <p:ph type="pic" sz="quarter" idx="10" hasCustomPrompt="1"/>
          </p:nvPr>
        </p:nvSpPr>
        <p:spPr>
          <a:xfrm>
            <a:off x="442376" y="1710037"/>
            <a:ext cx="5989198" cy="4063484"/>
          </a:xfrm>
          <a:custGeom>
            <a:avLst/>
            <a:gdLst>
              <a:gd name="connsiteX0" fmla="*/ 127031 w 5989198"/>
              <a:gd name="connsiteY0" fmla="*/ 0 h 4063484"/>
              <a:gd name="connsiteX1" fmla="*/ 5862167 w 5989198"/>
              <a:gd name="connsiteY1" fmla="*/ 0 h 4063484"/>
              <a:gd name="connsiteX2" fmla="*/ 5989198 w 5989198"/>
              <a:gd name="connsiteY2" fmla="*/ 127218 h 4063484"/>
              <a:gd name="connsiteX3" fmla="*/ 5989198 w 5989198"/>
              <a:gd name="connsiteY3" fmla="*/ 3936266 h 4063484"/>
              <a:gd name="connsiteX4" fmla="*/ 5862167 w 5989198"/>
              <a:gd name="connsiteY4" fmla="*/ 4063484 h 4063484"/>
              <a:gd name="connsiteX5" fmla="*/ 127031 w 5989198"/>
              <a:gd name="connsiteY5" fmla="*/ 4063484 h 4063484"/>
              <a:gd name="connsiteX6" fmla="*/ 0 w 5989198"/>
              <a:gd name="connsiteY6" fmla="*/ 3936266 h 4063484"/>
              <a:gd name="connsiteX7" fmla="*/ 0 w 5989198"/>
              <a:gd name="connsiteY7" fmla="*/ 3328791 h 4063484"/>
              <a:gd name="connsiteX8" fmla="*/ 45948 w 5989198"/>
              <a:gd name="connsiteY8" fmla="*/ 3272636 h 4063484"/>
              <a:gd name="connsiteX9" fmla="*/ 50690 w 5989198"/>
              <a:gd name="connsiteY9" fmla="*/ 2609620 h 4063484"/>
              <a:gd name="connsiteX10" fmla="*/ 0 w 5989198"/>
              <a:gd name="connsiteY10" fmla="*/ 2531407 h 4063484"/>
              <a:gd name="connsiteX11" fmla="*/ 0 w 5989198"/>
              <a:gd name="connsiteY11" fmla="*/ 127218 h 4063484"/>
              <a:gd name="connsiteX12" fmla="*/ 127031 w 5989198"/>
              <a:gd name="connsiteY12" fmla="*/ 0 h 4063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989198" h="4063484">
                <a:moveTo>
                  <a:pt x="127031" y="0"/>
                </a:moveTo>
                <a:lnTo>
                  <a:pt x="5862167" y="0"/>
                </a:lnTo>
                <a:cubicBezTo>
                  <a:pt x="5932325" y="0"/>
                  <a:pt x="5989198" y="56958"/>
                  <a:pt x="5989198" y="127218"/>
                </a:cubicBezTo>
                <a:lnTo>
                  <a:pt x="5989198" y="3936266"/>
                </a:lnTo>
                <a:cubicBezTo>
                  <a:pt x="5989198" y="4006527"/>
                  <a:pt x="5932325" y="4063484"/>
                  <a:pt x="5862167" y="4063484"/>
                </a:cubicBezTo>
                <a:lnTo>
                  <a:pt x="127031" y="4063484"/>
                </a:lnTo>
                <a:cubicBezTo>
                  <a:pt x="56874" y="4063484"/>
                  <a:pt x="0" y="4006527"/>
                  <a:pt x="0" y="3936266"/>
                </a:cubicBezTo>
                <a:lnTo>
                  <a:pt x="0" y="3328791"/>
                </a:lnTo>
                <a:lnTo>
                  <a:pt x="45948" y="3272636"/>
                </a:lnTo>
                <a:cubicBezTo>
                  <a:pt x="175486" y="3074796"/>
                  <a:pt x="175212" y="2840983"/>
                  <a:pt x="50690" y="2609620"/>
                </a:cubicBezTo>
                <a:lnTo>
                  <a:pt x="0" y="2531407"/>
                </a:lnTo>
                <a:lnTo>
                  <a:pt x="0" y="127218"/>
                </a:lnTo>
                <a:cubicBezTo>
                  <a:pt x="0" y="56958"/>
                  <a:pt x="56874" y="0"/>
                  <a:pt x="127031" y="0"/>
                </a:cubicBezTo>
                <a:close/>
              </a:path>
            </a:pathLst>
          </a:custGeom>
        </p:spPr>
        <p:txBody>
          <a:bodyPr wrap="square">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dirty="0"/>
              <a:t>Click icon or drag and drop picture</a:t>
            </a:r>
          </a:p>
          <a:p>
            <a:endParaRPr lang="en-IS" dirty="0"/>
          </a:p>
        </p:txBody>
      </p:sp>
      <p:sp>
        <p:nvSpPr>
          <p:cNvPr id="2" name="Text Placeholder 8">
            <a:extLst>
              <a:ext uri="{FF2B5EF4-FFF2-40B4-BE49-F238E27FC236}">
                <a16:creationId xmlns:a16="http://schemas.microsoft.com/office/drawing/2014/main" id="{69616FA2-0BD1-0A18-BC2D-5E2E812BD028}"/>
              </a:ext>
            </a:extLst>
          </p:cNvPr>
          <p:cNvSpPr>
            <a:spLocks noGrp="1"/>
          </p:cNvSpPr>
          <p:nvPr>
            <p:ph type="body" sz="quarter" idx="11" hasCustomPrompt="1"/>
          </p:nvPr>
        </p:nvSpPr>
        <p:spPr>
          <a:xfrm>
            <a:off x="6873951" y="989570"/>
            <a:ext cx="4977414" cy="5664200"/>
          </a:xfrm>
          <a:prstGeom prst="rect">
            <a:avLst/>
          </a:prstGeom>
        </p:spPr>
        <p:txBody>
          <a:bodyPr/>
          <a:lstStyle>
            <a:lvl1pPr>
              <a:defRPr sz="2400">
                <a:solidFill>
                  <a:srgbClr val="323133"/>
                </a:solidFill>
                <a:latin typeface="Segoe UI" panose="020B0502040204020203"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dirty="0"/>
              <a:t>Click to edit text</a:t>
            </a:r>
          </a:p>
        </p:txBody>
      </p:sp>
      <p:sp>
        <p:nvSpPr>
          <p:cNvPr id="4" name="Title Placeholder 12">
            <a:extLst>
              <a:ext uri="{FF2B5EF4-FFF2-40B4-BE49-F238E27FC236}">
                <a16:creationId xmlns:a16="http://schemas.microsoft.com/office/drawing/2014/main" id="{256AAF1F-4A3A-FC44-448A-94BB90C7B0A3}"/>
              </a:ext>
            </a:extLst>
          </p:cNvPr>
          <p:cNvSpPr>
            <a:spLocks noGrp="1"/>
          </p:cNvSpPr>
          <p:nvPr>
            <p:ph type="title" hasCustomPrompt="1"/>
          </p:nvPr>
        </p:nvSpPr>
        <p:spPr>
          <a:xfrm>
            <a:off x="340291" y="212186"/>
            <a:ext cx="11511073" cy="588637"/>
          </a:xfrm>
          <a:prstGeom prst="rect">
            <a:avLst/>
          </a:prstGeom>
        </p:spPr>
        <p:txBody>
          <a:bodyPr vert="horz" lIns="91440" tIns="45720" rIns="91440" bIns="45720" rtlCol="0" anchor="t" anchorCtr="0">
            <a:noAutofit/>
          </a:bodyPr>
          <a:lstStyle>
            <a:lvl1pPr>
              <a:defRPr sz="4000" b="1">
                <a:solidFill>
                  <a:srgbClr val="361D5C"/>
                </a:solidFill>
                <a:latin typeface="Segoe UI" panose="020B0502040204020203" pitchFamily="34" charset="0"/>
                <a:cs typeface="Segoe UI" panose="020B0502040204020203" pitchFamily="34" charset="0"/>
              </a:defRPr>
            </a:lvl1pPr>
          </a:lstStyle>
          <a:p>
            <a:r>
              <a:rPr lang="en-GB" dirty="0"/>
              <a:t>Insert slide title</a:t>
            </a:r>
            <a:endParaRPr lang="en-IS" dirty="0"/>
          </a:p>
        </p:txBody>
      </p:sp>
      <p:grpSp>
        <p:nvGrpSpPr>
          <p:cNvPr id="5" name="Group 4">
            <a:extLst>
              <a:ext uri="{FF2B5EF4-FFF2-40B4-BE49-F238E27FC236}">
                <a16:creationId xmlns:a16="http://schemas.microsoft.com/office/drawing/2014/main" id="{9FB6FE27-DC82-DCD0-31B9-E2D1F2101AD3}"/>
              </a:ext>
            </a:extLst>
          </p:cNvPr>
          <p:cNvGrpSpPr/>
          <p:nvPr userDrawn="1"/>
        </p:nvGrpSpPr>
        <p:grpSpPr>
          <a:xfrm>
            <a:off x="3962312" y="6178633"/>
            <a:ext cx="1231126" cy="378552"/>
            <a:chOff x="10610584" y="331617"/>
            <a:chExt cx="1231126" cy="378552"/>
          </a:xfrm>
        </p:grpSpPr>
        <p:grpSp>
          <p:nvGrpSpPr>
            <p:cNvPr id="6" name="Graphic 1">
              <a:extLst>
                <a:ext uri="{FF2B5EF4-FFF2-40B4-BE49-F238E27FC236}">
                  <a16:creationId xmlns:a16="http://schemas.microsoft.com/office/drawing/2014/main" id="{EFA6DE44-F6D5-4B73-1522-98A932FA2BE0}"/>
                </a:ext>
              </a:extLst>
            </p:cNvPr>
            <p:cNvGrpSpPr/>
            <p:nvPr/>
          </p:nvGrpSpPr>
          <p:grpSpPr>
            <a:xfrm>
              <a:off x="10610584" y="331617"/>
              <a:ext cx="1231126" cy="292096"/>
              <a:chOff x="10610584" y="331617"/>
              <a:chExt cx="1231126" cy="292096"/>
            </a:xfrm>
            <a:solidFill>
              <a:schemeClr val="bg1"/>
            </a:solidFill>
          </p:grpSpPr>
          <p:grpSp>
            <p:nvGrpSpPr>
              <p:cNvPr id="33" name="Graphic 1">
                <a:extLst>
                  <a:ext uri="{FF2B5EF4-FFF2-40B4-BE49-F238E27FC236}">
                    <a16:creationId xmlns:a16="http://schemas.microsoft.com/office/drawing/2014/main" id="{D402FD87-09D1-1B8A-0C77-AB753F63CDFC}"/>
                  </a:ext>
                </a:extLst>
              </p:cNvPr>
              <p:cNvGrpSpPr/>
              <p:nvPr/>
            </p:nvGrpSpPr>
            <p:grpSpPr>
              <a:xfrm>
                <a:off x="10977232" y="373442"/>
                <a:ext cx="864478" cy="163814"/>
                <a:chOff x="10977232" y="373442"/>
                <a:chExt cx="864478" cy="163814"/>
              </a:xfrm>
              <a:grpFill/>
            </p:grpSpPr>
            <p:sp>
              <p:nvSpPr>
                <p:cNvPr id="37" name="Freeform 36">
                  <a:extLst>
                    <a:ext uri="{FF2B5EF4-FFF2-40B4-BE49-F238E27FC236}">
                      <a16:creationId xmlns:a16="http://schemas.microsoft.com/office/drawing/2014/main" id="{301DF8DB-6EC2-FE18-8A11-4B87683B12BB}"/>
                    </a:ext>
                  </a:extLst>
                </p:cNvPr>
                <p:cNvSpPr/>
                <p:nvPr/>
              </p:nvSpPr>
              <p:spPr>
                <a:xfrm>
                  <a:off x="10977232" y="380752"/>
                  <a:ext cx="95570" cy="153913"/>
                </a:xfrm>
                <a:custGeom>
                  <a:avLst/>
                  <a:gdLst>
                    <a:gd name="connsiteX0" fmla="*/ 0 w 95570"/>
                    <a:gd name="connsiteY0" fmla="*/ 0 h 153913"/>
                    <a:gd name="connsiteX1" fmla="*/ 37797 w 95570"/>
                    <a:gd name="connsiteY1" fmla="*/ 0 h 153913"/>
                    <a:gd name="connsiteX2" fmla="*/ 37797 w 95570"/>
                    <a:gd name="connsiteY2" fmla="*/ 120324 h 153913"/>
                    <a:gd name="connsiteX3" fmla="*/ 95571 w 95570"/>
                    <a:gd name="connsiteY3" fmla="*/ 120324 h 153913"/>
                    <a:gd name="connsiteX4" fmla="*/ 95571 w 95570"/>
                    <a:gd name="connsiteY4" fmla="*/ 153913 h 153913"/>
                    <a:gd name="connsiteX5" fmla="*/ 0 w 95570"/>
                    <a:gd name="connsiteY5" fmla="*/ 153913 h 153913"/>
                    <a:gd name="connsiteX6" fmla="*/ 0 w 95570"/>
                    <a:gd name="connsiteY6" fmla="*/ 0 h 1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570" h="153913">
                      <a:moveTo>
                        <a:pt x="0" y="0"/>
                      </a:moveTo>
                      <a:lnTo>
                        <a:pt x="37797" y="0"/>
                      </a:lnTo>
                      <a:lnTo>
                        <a:pt x="37797" y="120324"/>
                      </a:lnTo>
                      <a:lnTo>
                        <a:pt x="95571" y="120324"/>
                      </a:lnTo>
                      <a:lnTo>
                        <a:pt x="95571" y="153913"/>
                      </a:lnTo>
                      <a:lnTo>
                        <a:pt x="0" y="153913"/>
                      </a:lnTo>
                      <a:lnTo>
                        <a:pt x="0" y="0"/>
                      </a:lnTo>
                      <a:close/>
                    </a:path>
                  </a:pathLst>
                </a:custGeom>
                <a:grpFill/>
                <a:ln w="3075" cap="flat">
                  <a:noFill/>
                  <a:prstDash val="solid"/>
                  <a:miter/>
                </a:ln>
              </p:spPr>
              <p:txBody>
                <a:bodyPr rtlCol="0" anchor="ctr"/>
                <a:lstStyle/>
                <a:p>
                  <a:endParaRPr lang="en-IS">
                    <a:solidFill>
                      <a:schemeClr val="bg1"/>
                    </a:solidFill>
                  </a:endParaRPr>
                </a:p>
              </p:txBody>
            </p:sp>
            <p:sp>
              <p:nvSpPr>
                <p:cNvPr id="38" name="Freeform 37">
                  <a:extLst>
                    <a:ext uri="{FF2B5EF4-FFF2-40B4-BE49-F238E27FC236}">
                      <a16:creationId xmlns:a16="http://schemas.microsoft.com/office/drawing/2014/main" id="{B26B7375-E4D9-3901-3ADB-2F1984159097}"/>
                    </a:ext>
                  </a:extLst>
                </p:cNvPr>
                <p:cNvSpPr/>
                <p:nvPr/>
              </p:nvSpPr>
              <p:spPr>
                <a:xfrm>
                  <a:off x="11084623" y="378346"/>
                  <a:ext cx="107174" cy="158848"/>
                </a:xfrm>
                <a:custGeom>
                  <a:avLst/>
                  <a:gdLst>
                    <a:gd name="connsiteX0" fmla="*/ 97941 w 107174"/>
                    <a:gd name="connsiteY0" fmla="*/ 10364 h 158848"/>
                    <a:gd name="connsiteX1" fmla="*/ 97941 w 107174"/>
                    <a:gd name="connsiteY1" fmla="*/ 46513 h 158848"/>
                    <a:gd name="connsiteX2" fmla="*/ 58204 w 107174"/>
                    <a:gd name="connsiteY2" fmla="*/ 33590 h 158848"/>
                    <a:gd name="connsiteX3" fmla="*/ 38013 w 107174"/>
                    <a:gd name="connsiteY3" fmla="*/ 45434 h 158848"/>
                    <a:gd name="connsiteX4" fmla="*/ 60144 w 107174"/>
                    <a:gd name="connsiteY4" fmla="*/ 61781 h 158848"/>
                    <a:gd name="connsiteX5" fmla="*/ 107175 w 107174"/>
                    <a:gd name="connsiteY5" fmla="*/ 109991 h 158848"/>
                    <a:gd name="connsiteX6" fmla="*/ 48109 w 107174"/>
                    <a:gd name="connsiteY6" fmla="*/ 158849 h 158848"/>
                    <a:gd name="connsiteX7" fmla="*/ 646 w 107174"/>
                    <a:gd name="connsiteY7" fmla="*/ 145709 h 158848"/>
                    <a:gd name="connsiteX8" fmla="*/ 646 w 107174"/>
                    <a:gd name="connsiteY8" fmla="*/ 107184 h 158848"/>
                    <a:gd name="connsiteX9" fmla="*/ 45308 w 107174"/>
                    <a:gd name="connsiteY9" fmla="*/ 125043 h 158848"/>
                    <a:gd name="connsiteX10" fmla="*/ 67438 w 107174"/>
                    <a:gd name="connsiteY10" fmla="*/ 111040 h 158848"/>
                    <a:gd name="connsiteX11" fmla="*/ 41676 w 107174"/>
                    <a:gd name="connsiteY11" fmla="*/ 91885 h 158848"/>
                    <a:gd name="connsiteX12" fmla="*/ 0 w 107174"/>
                    <a:gd name="connsiteY12" fmla="*/ 46698 h 158848"/>
                    <a:gd name="connsiteX13" fmla="*/ 56912 w 107174"/>
                    <a:gd name="connsiteY13" fmla="*/ 0 h 158848"/>
                    <a:gd name="connsiteX14" fmla="*/ 97941 w 107174"/>
                    <a:gd name="connsiteY14" fmla="*/ 10333 h 15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7174" h="158848">
                      <a:moveTo>
                        <a:pt x="97941" y="10364"/>
                      </a:moveTo>
                      <a:lnTo>
                        <a:pt x="97941" y="46513"/>
                      </a:lnTo>
                      <a:cubicBezTo>
                        <a:pt x="87845" y="38771"/>
                        <a:pt x="72394" y="33590"/>
                        <a:pt x="58204" y="33590"/>
                      </a:cubicBezTo>
                      <a:cubicBezTo>
                        <a:pt x="45739" y="33590"/>
                        <a:pt x="38013" y="37692"/>
                        <a:pt x="38013" y="45434"/>
                      </a:cubicBezTo>
                      <a:cubicBezTo>
                        <a:pt x="38013" y="53176"/>
                        <a:pt x="45523" y="56414"/>
                        <a:pt x="60144" y="61781"/>
                      </a:cubicBezTo>
                      <a:cubicBezTo>
                        <a:pt x="81412" y="69955"/>
                        <a:pt x="107175" y="79424"/>
                        <a:pt x="107175" y="109991"/>
                      </a:cubicBezTo>
                      <a:cubicBezTo>
                        <a:pt x="107175" y="138615"/>
                        <a:pt x="85260" y="158849"/>
                        <a:pt x="48109" y="158849"/>
                      </a:cubicBezTo>
                      <a:cubicBezTo>
                        <a:pt x="29210" y="158849"/>
                        <a:pt x="11604" y="153266"/>
                        <a:pt x="646" y="145709"/>
                      </a:cubicBezTo>
                      <a:lnTo>
                        <a:pt x="646" y="107184"/>
                      </a:lnTo>
                      <a:cubicBezTo>
                        <a:pt x="11819" y="117301"/>
                        <a:pt x="28348" y="125043"/>
                        <a:pt x="45308" y="125043"/>
                      </a:cubicBezTo>
                      <a:cubicBezTo>
                        <a:pt x="59282" y="125043"/>
                        <a:pt x="67438" y="119460"/>
                        <a:pt x="67438" y="111040"/>
                      </a:cubicBezTo>
                      <a:cubicBezTo>
                        <a:pt x="67438" y="101786"/>
                        <a:pt x="56912" y="97900"/>
                        <a:pt x="41676" y="91885"/>
                      </a:cubicBezTo>
                      <a:cubicBezTo>
                        <a:pt x="24070" y="85223"/>
                        <a:pt x="0" y="74890"/>
                        <a:pt x="0" y="46698"/>
                      </a:cubicBezTo>
                      <a:cubicBezTo>
                        <a:pt x="0" y="20018"/>
                        <a:pt x="21053" y="0"/>
                        <a:pt x="56912" y="0"/>
                      </a:cubicBezTo>
                      <a:cubicBezTo>
                        <a:pt x="72579" y="0"/>
                        <a:pt x="87199" y="3886"/>
                        <a:pt x="97941" y="10333"/>
                      </a:cubicBezTo>
                      <a:close/>
                    </a:path>
                  </a:pathLst>
                </a:custGeom>
                <a:grpFill/>
                <a:ln w="3075" cap="flat">
                  <a:noFill/>
                  <a:prstDash val="solid"/>
                  <a:miter/>
                </a:ln>
              </p:spPr>
              <p:txBody>
                <a:bodyPr rtlCol="0" anchor="ctr"/>
                <a:lstStyle/>
                <a:p>
                  <a:endParaRPr lang="en-IS">
                    <a:solidFill>
                      <a:schemeClr val="bg1"/>
                    </a:solidFill>
                  </a:endParaRPr>
                </a:p>
              </p:txBody>
            </p:sp>
            <p:sp>
              <p:nvSpPr>
                <p:cNvPr id="39" name="Freeform 38">
                  <a:extLst>
                    <a:ext uri="{FF2B5EF4-FFF2-40B4-BE49-F238E27FC236}">
                      <a16:creationId xmlns:a16="http://schemas.microsoft.com/office/drawing/2014/main" id="{9E979D0A-DB32-9596-29B6-3DC337D0ADDC}"/>
                    </a:ext>
                  </a:extLst>
                </p:cNvPr>
                <p:cNvSpPr/>
                <p:nvPr/>
              </p:nvSpPr>
              <p:spPr>
                <a:xfrm>
                  <a:off x="11263914" y="380752"/>
                  <a:ext cx="127181" cy="153913"/>
                </a:xfrm>
                <a:custGeom>
                  <a:avLst/>
                  <a:gdLst>
                    <a:gd name="connsiteX0" fmla="*/ 62 w 127181"/>
                    <a:gd name="connsiteY0" fmla="*/ 0 h 153913"/>
                    <a:gd name="connsiteX1" fmla="*/ 63622 w 127181"/>
                    <a:gd name="connsiteY1" fmla="*/ 0 h 153913"/>
                    <a:gd name="connsiteX2" fmla="*/ 117948 w 127181"/>
                    <a:gd name="connsiteY2" fmla="*/ 50585 h 153913"/>
                    <a:gd name="connsiteX3" fmla="*/ 87445 w 127181"/>
                    <a:gd name="connsiteY3" fmla="*/ 93428 h 153913"/>
                    <a:gd name="connsiteX4" fmla="*/ 127182 w 127181"/>
                    <a:gd name="connsiteY4" fmla="*/ 153913 h 153913"/>
                    <a:gd name="connsiteX5" fmla="*/ 84860 w 127181"/>
                    <a:gd name="connsiteY5" fmla="*/ 153913 h 153913"/>
                    <a:gd name="connsiteX6" fmla="*/ 51771 w 127181"/>
                    <a:gd name="connsiteY6" fmla="*/ 100954 h 153913"/>
                    <a:gd name="connsiteX7" fmla="*/ 37797 w 127181"/>
                    <a:gd name="connsiteY7" fmla="*/ 100954 h 153913"/>
                    <a:gd name="connsiteX8" fmla="*/ 37797 w 127181"/>
                    <a:gd name="connsiteY8" fmla="*/ 153913 h 153913"/>
                    <a:gd name="connsiteX9" fmla="*/ 0 w 127181"/>
                    <a:gd name="connsiteY9" fmla="*/ 153913 h 153913"/>
                    <a:gd name="connsiteX10" fmla="*/ 0 w 127181"/>
                    <a:gd name="connsiteY10" fmla="*/ 0 h 153913"/>
                    <a:gd name="connsiteX11" fmla="*/ 59559 w 127181"/>
                    <a:gd name="connsiteY11" fmla="*/ 69739 h 153913"/>
                    <a:gd name="connsiteX12" fmla="*/ 79104 w 127181"/>
                    <a:gd name="connsiteY12" fmla="*/ 50801 h 153913"/>
                    <a:gd name="connsiteX13" fmla="*/ 59559 w 127181"/>
                    <a:gd name="connsiteY13" fmla="*/ 32078 h 153913"/>
                    <a:gd name="connsiteX14" fmla="*/ 37859 w 127181"/>
                    <a:gd name="connsiteY14" fmla="*/ 32078 h 153913"/>
                    <a:gd name="connsiteX15" fmla="*/ 37859 w 127181"/>
                    <a:gd name="connsiteY15" fmla="*/ 69739 h 153913"/>
                    <a:gd name="connsiteX16" fmla="*/ 59559 w 127181"/>
                    <a:gd name="connsiteY16" fmla="*/ 69739 h 1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7181" h="153913">
                      <a:moveTo>
                        <a:pt x="62" y="0"/>
                      </a:moveTo>
                      <a:lnTo>
                        <a:pt x="63622" y="0"/>
                      </a:lnTo>
                      <a:cubicBezTo>
                        <a:pt x="96279" y="0"/>
                        <a:pt x="117948" y="21313"/>
                        <a:pt x="117948" y="50585"/>
                      </a:cubicBezTo>
                      <a:cubicBezTo>
                        <a:pt x="117948" y="69307"/>
                        <a:pt x="105913" y="86519"/>
                        <a:pt x="87445" y="93428"/>
                      </a:cubicBezTo>
                      <a:lnTo>
                        <a:pt x="127182" y="153913"/>
                      </a:lnTo>
                      <a:lnTo>
                        <a:pt x="84860" y="153913"/>
                      </a:lnTo>
                      <a:lnTo>
                        <a:pt x="51771" y="100954"/>
                      </a:lnTo>
                      <a:lnTo>
                        <a:pt x="37797" y="100954"/>
                      </a:lnTo>
                      <a:lnTo>
                        <a:pt x="37797" y="153913"/>
                      </a:lnTo>
                      <a:lnTo>
                        <a:pt x="0" y="153913"/>
                      </a:lnTo>
                      <a:lnTo>
                        <a:pt x="0" y="0"/>
                      </a:lnTo>
                      <a:close/>
                      <a:moveTo>
                        <a:pt x="59559" y="69739"/>
                      </a:moveTo>
                      <a:cubicBezTo>
                        <a:pt x="71378" y="69739"/>
                        <a:pt x="79104" y="61565"/>
                        <a:pt x="79104" y="50801"/>
                      </a:cubicBezTo>
                      <a:cubicBezTo>
                        <a:pt x="79104" y="40036"/>
                        <a:pt x="71378" y="32078"/>
                        <a:pt x="59559" y="32078"/>
                      </a:cubicBezTo>
                      <a:lnTo>
                        <a:pt x="37859" y="32078"/>
                      </a:lnTo>
                      <a:lnTo>
                        <a:pt x="37859" y="69739"/>
                      </a:lnTo>
                      <a:lnTo>
                        <a:pt x="59559" y="69739"/>
                      </a:lnTo>
                      <a:close/>
                    </a:path>
                  </a:pathLst>
                </a:custGeom>
                <a:grpFill/>
                <a:ln w="3075" cap="flat">
                  <a:noFill/>
                  <a:prstDash val="solid"/>
                  <a:miter/>
                </a:ln>
              </p:spPr>
              <p:txBody>
                <a:bodyPr rtlCol="0" anchor="ctr"/>
                <a:lstStyle/>
                <a:p>
                  <a:endParaRPr lang="en-IS">
                    <a:solidFill>
                      <a:schemeClr val="bg1"/>
                    </a:solidFill>
                  </a:endParaRPr>
                </a:p>
              </p:txBody>
            </p:sp>
            <p:sp>
              <p:nvSpPr>
                <p:cNvPr id="40" name="Freeform 39">
                  <a:extLst>
                    <a:ext uri="{FF2B5EF4-FFF2-40B4-BE49-F238E27FC236}">
                      <a16:creationId xmlns:a16="http://schemas.microsoft.com/office/drawing/2014/main" id="{BBFCF2FD-44CB-9B17-05E2-D9EADA8F9C9E}"/>
                    </a:ext>
                  </a:extLst>
                </p:cNvPr>
                <p:cNvSpPr/>
                <p:nvPr/>
              </p:nvSpPr>
              <p:spPr>
                <a:xfrm>
                  <a:off x="11392235" y="421467"/>
                  <a:ext cx="109114" cy="115789"/>
                </a:xfrm>
                <a:custGeom>
                  <a:avLst/>
                  <a:gdLst>
                    <a:gd name="connsiteX0" fmla="*/ 109083 w 109114"/>
                    <a:gd name="connsiteY0" fmla="*/ 53145 h 115789"/>
                    <a:gd name="connsiteX1" fmla="*/ 108006 w 109114"/>
                    <a:gd name="connsiteY1" fmla="*/ 65853 h 115789"/>
                    <a:gd name="connsiteX2" fmla="*/ 38198 w 109114"/>
                    <a:gd name="connsiteY2" fmla="*/ 65853 h 115789"/>
                    <a:gd name="connsiteX3" fmla="*/ 67839 w 109114"/>
                    <a:gd name="connsiteY3" fmla="*/ 84791 h 115789"/>
                    <a:gd name="connsiteX4" fmla="*/ 101142 w 109114"/>
                    <a:gd name="connsiteY4" fmla="*/ 75754 h 115789"/>
                    <a:gd name="connsiteX5" fmla="*/ 101142 w 109114"/>
                    <a:gd name="connsiteY5" fmla="*/ 108480 h 115789"/>
                    <a:gd name="connsiteX6" fmla="*/ 63129 w 109114"/>
                    <a:gd name="connsiteY6" fmla="*/ 115790 h 115789"/>
                    <a:gd name="connsiteX7" fmla="*/ 0 w 109114"/>
                    <a:gd name="connsiteY7" fmla="*/ 57895 h 115789"/>
                    <a:gd name="connsiteX8" fmla="*/ 56481 w 109114"/>
                    <a:gd name="connsiteY8" fmla="*/ 0 h 115789"/>
                    <a:gd name="connsiteX9" fmla="*/ 109114 w 109114"/>
                    <a:gd name="connsiteY9" fmla="*/ 53176 h 115789"/>
                    <a:gd name="connsiteX10" fmla="*/ 37767 w 109114"/>
                    <a:gd name="connsiteY10" fmla="*/ 45835 h 115789"/>
                    <a:gd name="connsiteX11" fmla="*/ 74487 w 109114"/>
                    <a:gd name="connsiteY11" fmla="*/ 45835 h 115789"/>
                    <a:gd name="connsiteX12" fmla="*/ 56235 w 109114"/>
                    <a:gd name="connsiteY12" fmla="*/ 29703 h 115789"/>
                    <a:gd name="connsiteX13" fmla="*/ 37767 w 109114"/>
                    <a:gd name="connsiteY13" fmla="*/ 45835 h 115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114" h="115789">
                      <a:moveTo>
                        <a:pt x="109083" y="53145"/>
                      </a:moveTo>
                      <a:cubicBezTo>
                        <a:pt x="109083" y="57247"/>
                        <a:pt x="108652" y="63046"/>
                        <a:pt x="108006" y="65853"/>
                      </a:cubicBezTo>
                      <a:lnTo>
                        <a:pt x="38198" y="65853"/>
                      </a:lnTo>
                      <a:cubicBezTo>
                        <a:pt x="40352" y="79640"/>
                        <a:pt x="53434" y="84791"/>
                        <a:pt x="67839" y="84791"/>
                      </a:cubicBezTo>
                      <a:cubicBezTo>
                        <a:pt x="81166" y="84791"/>
                        <a:pt x="94894" y="80257"/>
                        <a:pt x="101142" y="75754"/>
                      </a:cubicBezTo>
                      <a:lnTo>
                        <a:pt x="101142" y="108480"/>
                      </a:lnTo>
                      <a:cubicBezTo>
                        <a:pt x="91693" y="113415"/>
                        <a:pt x="76857" y="115790"/>
                        <a:pt x="63129" y="115790"/>
                      </a:cubicBezTo>
                      <a:cubicBezTo>
                        <a:pt x="27055" y="115790"/>
                        <a:pt x="0" y="95556"/>
                        <a:pt x="0" y="57895"/>
                      </a:cubicBezTo>
                      <a:cubicBezTo>
                        <a:pt x="0" y="25169"/>
                        <a:pt x="23854" y="0"/>
                        <a:pt x="56481" y="0"/>
                      </a:cubicBezTo>
                      <a:cubicBezTo>
                        <a:pt x="89107" y="0"/>
                        <a:pt x="109114" y="24305"/>
                        <a:pt x="109114" y="53176"/>
                      </a:cubicBezTo>
                      <a:close/>
                      <a:moveTo>
                        <a:pt x="37767" y="45835"/>
                      </a:moveTo>
                      <a:lnTo>
                        <a:pt x="74487" y="45835"/>
                      </a:lnTo>
                      <a:cubicBezTo>
                        <a:pt x="73410" y="36366"/>
                        <a:pt x="66977" y="29703"/>
                        <a:pt x="56235" y="29703"/>
                      </a:cubicBezTo>
                      <a:cubicBezTo>
                        <a:pt x="45492" y="29703"/>
                        <a:pt x="39275" y="36366"/>
                        <a:pt x="37767" y="45835"/>
                      </a:cubicBezTo>
                      <a:close/>
                    </a:path>
                  </a:pathLst>
                </a:custGeom>
                <a:grpFill/>
                <a:ln w="3075" cap="flat">
                  <a:noFill/>
                  <a:prstDash val="solid"/>
                  <a:miter/>
                </a:ln>
              </p:spPr>
              <p:txBody>
                <a:bodyPr rtlCol="0" anchor="ctr"/>
                <a:lstStyle/>
                <a:p>
                  <a:endParaRPr lang="en-IS">
                    <a:solidFill>
                      <a:schemeClr val="bg1"/>
                    </a:solidFill>
                  </a:endParaRPr>
                </a:p>
              </p:txBody>
            </p:sp>
            <p:sp>
              <p:nvSpPr>
                <p:cNvPr id="41" name="Freeform 40">
                  <a:extLst>
                    <a:ext uri="{FF2B5EF4-FFF2-40B4-BE49-F238E27FC236}">
                      <a16:creationId xmlns:a16="http://schemas.microsoft.com/office/drawing/2014/main" id="{1BF7D8E8-ED95-4784-A81A-53732A11B459}"/>
                    </a:ext>
                  </a:extLst>
                </p:cNvPr>
                <p:cNvSpPr/>
                <p:nvPr/>
              </p:nvSpPr>
              <p:spPr>
                <a:xfrm>
                  <a:off x="11511383" y="391948"/>
                  <a:ext cx="78211" cy="145277"/>
                </a:xfrm>
                <a:custGeom>
                  <a:avLst/>
                  <a:gdLst>
                    <a:gd name="connsiteX0" fmla="*/ 78211 w 78211"/>
                    <a:gd name="connsiteY0" fmla="*/ 140342 h 145277"/>
                    <a:gd name="connsiteX1" fmla="*/ 53926 w 78211"/>
                    <a:gd name="connsiteY1" fmla="*/ 145277 h 145277"/>
                    <a:gd name="connsiteX2" fmla="*/ 13974 w 78211"/>
                    <a:gd name="connsiteY2" fmla="*/ 105025 h 145277"/>
                    <a:gd name="connsiteX3" fmla="*/ 13974 w 78211"/>
                    <a:gd name="connsiteY3" fmla="*/ 60918 h 145277"/>
                    <a:gd name="connsiteX4" fmla="*/ 0 w 78211"/>
                    <a:gd name="connsiteY4" fmla="*/ 60918 h 145277"/>
                    <a:gd name="connsiteX5" fmla="*/ 0 w 78211"/>
                    <a:gd name="connsiteY5" fmla="*/ 32078 h 145277"/>
                    <a:gd name="connsiteX6" fmla="*/ 15020 w 78211"/>
                    <a:gd name="connsiteY6" fmla="*/ 32078 h 145277"/>
                    <a:gd name="connsiteX7" fmla="*/ 15020 w 78211"/>
                    <a:gd name="connsiteY7" fmla="*/ 7958 h 145277"/>
                    <a:gd name="connsiteX8" fmla="*/ 51310 w 78211"/>
                    <a:gd name="connsiteY8" fmla="*/ 0 h 145277"/>
                    <a:gd name="connsiteX9" fmla="*/ 51310 w 78211"/>
                    <a:gd name="connsiteY9" fmla="*/ 32078 h 145277"/>
                    <a:gd name="connsiteX10" fmla="*/ 75564 w 78211"/>
                    <a:gd name="connsiteY10" fmla="*/ 32078 h 145277"/>
                    <a:gd name="connsiteX11" fmla="*/ 75564 w 78211"/>
                    <a:gd name="connsiteY11" fmla="*/ 60918 h 145277"/>
                    <a:gd name="connsiteX12" fmla="*/ 51310 w 78211"/>
                    <a:gd name="connsiteY12" fmla="*/ 60918 h 145277"/>
                    <a:gd name="connsiteX13" fmla="*/ 51310 w 78211"/>
                    <a:gd name="connsiteY13" fmla="*/ 99010 h 145277"/>
                    <a:gd name="connsiteX14" fmla="*/ 65499 w 78211"/>
                    <a:gd name="connsiteY14" fmla="*/ 112582 h 145277"/>
                    <a:gd name="connsiteX15" fmla="*/ 78180 w 78211"/>
                    <a:gd name="connsiteY15" fmla="*/ 108912 h 145277"/>
                    <a:gd name="connsiteX16" fmla="*/ 78180 w 78211"/>
                    <a:gd name="connsiteY16" fmla="*/ 140342 h 14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8211" h="145277">
                      <a:moveTo>
                        <a:pt x="78211" y="140342"/>
                      </a:moveTo>
                      <a:cubicBezTo>
                        <a:pt x="73256" y="142933"/>
                        <a:pt x="64884" y="145277"/>
                        <a:pt x="53926" y="145277"/>
                      </a:cubicBezTo>
                      <a:cubicBezTo>
                        <a:pt x="29641" y="145277"/>
                        <a:pt x="13974" y="130842"/>
                        <a:pt x="13974" y="105025"/>
                      </a:cubicBezTo>
                      <a:lnTo>
                        <a:pt x="13974" y="60918"/>
                      </a:lnTo>
                      <a:lnTo>
                        <a:pt x="0" y="60918"/>
                      </a:lnTo>
                      <a:lnTo>
                        <a:pt x="0" y="32078"/>
                      </a:lnTo>
                      <a:lnTo>
                        <a:pt x="15020" y="32078"/>
                      </a:lnTo>
                      <a:lnTo>
                        <a:pt x="15020" y="7958"/>
                      </a:lnTo>
                      <a:lnTo>
                        <a:pt x="51310" y="0"/>
                      </a:lnTo>
                      <a:lnTo>
                        <a:pt x="51310" y="32078"/>
                      </a:lnTo>
                      <a:lnTo>
                        <a:pt x="75564" y="32078"/>
                      </a:lnTo>
                      <a:lnTo>
                        <a:pt x="75564" y="60918"/>
                      </a:lnTo>
                      <a:lnTo>
                        <a:pt x="51310" y="60918"/>
                      </a:lnTo>
                      <a:lnTo>
                        <a:pt x="51310" y="99010"/>
                      </a:lnTo>
                      <a:cubicBezTo>
                        <a:pt x="51310" y="108696"/>
                        <a:pt x="57312" y="112582"/>
                        <a:pt x="65499" y="112582"/>
                      </a:cubicBezTo>
                      <a:cubicBezTo>
                        <a:pt x="69593" y="112582"/>
                        <a:pt x="74518" y="111287"/>
                        <a:pt x="78180" y="108912"/>
                      </a:cubicBezTo>
                      <a:lnTo>
                        <a:pt x="78180" y="140342"/>
                      </a:lnTo>
                      <a:close/>
                    </a:path>
                  </a:pathLst>
                </a:custGeom>
                <a:grpFill/>
                <a:ln w="3075" cap="flat">
                  <a:noFill/>
                  <a:prstDash val="solid"/>
                  <a:miter/>
                </a:ln>
              </p:spPr>
              <p:txBody>
                <a:bodyPr rtlCol="0" anchor="ctr"/>
                <a:lstStyle/>
                <a:p>
                  <a:endParaRPr lang="en-IS">
                    <a:solidFill>
                      <a:schemeClr val="bg1"/>
                    </a:solidFill>
                  </a:endParaRPr>
                </a:p>
              </p:txBody>
            </p:sp>
            <p:sp>
              <p:nvSpPr>
                <p:cNvPr id="42" name="Freeform 41">
                  <a:extLst>
                    <a:ext uri="{FF2B5EF4-FFF2-40B4-BE49-F238E27FC236}">
                      <a16:creationId xmlns:a16="http://schemas.microsoft.com/office/drawing/2014/main" id="{03EC6E93-8D1A-45F9-6F17-52DFD1DBA2AB}"/>
                    </a:ext>
                  </a:extLst>
                </p:cNvPr>
                <p:cNvSpPr/>
                <p:nvPr/>
              </p:nvSpPr>
              <p:spPr>
                <a:xfrm>
                  <a:off x="11601014" y="421374"/>
                  <a:ext cx="100711" cy="115820"/>
                </a:xfrm>
                <a:custGeom>
                  <a:avLst/>
                  <a:gdLst>
                    <a:gd name="connsiteX0" fmla="*/ 48078 w 100711"/>
                    <a:gd name="connsiteY0" fmla="*/ 62 h 115820"/>
                    <a:gd name="connsiteX1" fmla="*/ 100711 w 100711"/>
                    <a:gd name="connsiteY1" fmla="*/ 45249 h 115820"/>
                    <a:gd name="connsiteX2" fmla="*/ 100711 w 100711"/>
                    <a:gd name="connsiteY2" fmla="*/ 113261 h 115820"/>
                    <a:gd name="connsiteX3" fmla="*/ 65930 w 100711"/>
                    <a:gd name="connsiteY3" fmla="*/ 113261 h 115820"/>
                    <a:gd name="connsiteX4" fmla="*/ 65930 w 100711"/>
                    <a:gd name="connsiteY4" fmla="*/ 100121 h 115820"/>
                    <a:gd name="connsiteX5" fmla="*/ 35858 w 100711"/>
                    <a:gd name="connsiteY5" fmla="*/ 115821 h 115820"/>
                    <a:gd name="connsiteX6" fmla="*/ 0 w 100711"/>
                    <a:gd name="connsiteY6" fmla="*/ 84822 h 115820"/>
                    <a:gd name="connsiteX7" fmla="*/ 38013 w 100711"/>
                    <a:gd name="connsiteY7" fmla="*/ 50400 h 115820"/>
                    <a:gd name="connsiteX8" fmla="*/ 64637 w 100711"/>
                    <a:gd name="connsiteY8" fmla="*/ 46729 h 115820"/>
                    <a:gd name="connsiteX9" fmla="*/ 64637 w 100711"/>
                    <a:gd name="connsiteY9" fmla="*/ 45002 h 115820"/>
                    <a:gd name="connsiteX10" fmla="*/ 44877 w 100711"/>
                    <a:gd name="connsiteY10" fmla="*/ 31862 h 115820"/>
                    <a:gd name="connsiteX11" fmla="*/ 8157 w 100711"/>
                    <a:gd name="connsiteY11" fmla="*/ 43491 h 115820"/>
                    <a:gd name="connsiteX12" fmla="*/ 8157 w 100711"/>
                    <a:gd name="connsiteY12" fmla="*/ 9901 h 115820"/>
                    <a:gd name="connsiteX13" fmla="*/ 48109 w 100711"/>
                    <a:gd name="connsiteY13" fmla="*/ 0 h 115820"/>
                    <a:gd name="connsiteX14" fmla="*/ 64822 w 100711"/>
                    <a:gd name="connsiteY14" fmla="*/ 69369 h 115820"/>
                    <a:gd name="connsiteX15" fmla="*/ 64822 w 100711"/>
                    <a:gd name="connsiteY15" fmla="*/ 67210 h 115820"/>
                    <a:gd name="connsiteX16" fmla="*/ 47432 w 100711"/>
                    <a:gd name="connsiteY16" fmla="*/ 69585 h 115820"/>
                    <a:gd name="connsiteX17" fmla="*/ 34535 w 100711"/>
                    <a:gd name="connsiteY17" fmla="*/ 79918 h 115820"/>
                    <a:gd name="connsiteX18" fmla="*/ 45708 w 100711"/>
                    <a:gd name="connsiteY18" fmla="*/ 88955 h 115820"/>
                    <a:gd name="connsiteX19" fmla="*/ 64822 w 100711"/>
                    <a:gd name="connsiteY19" fmla="*/ 69369 h 115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0711" h="115820">
                      <a:moveTo>
                        <a:pt x="48078" y="62"/>
                      </a:moveTo>
                      <a:cubicBezTo>
                        <a:pt x="76210" y="62"/>
                        <a:pt x="100711" y="13849"/>
                        <a:pt x="100711" y="45249"/>
                      </a:cubicBezTo>
                      <a:lnTo>
                        <a:pt x="100711" y="113261"/>
                      </a:lnTo>
                      <a:lnTo>
                        <a:pt x="65930" y="113261"/>
                      </a:lnTo>
                      <a:lnTo>
                        <a:pt x="65930" y="100121"/>
                      </a:lnTo>
                      <a:cubicBezTo>
                        <a:pt x="60359" y="108942"/>
                        <a:pt x="49617" y="115821"/>
                        <a:pt x="35858" y="115821"/>
                      </a:cubicBezTo>
                      <a:cubicBezTo>
                        <a:pt x="15021" y="115821"/>
                        <a:pt x="0" y="102681"/>
                        <a:pt x="0" y="84822"/>
                      </a:cubicBezTo>
                      <a:cubicBezTo>
                        <a:pt x="0" y="66963"/>
                        <a:pt x="13759" y="54039"/>
                        <a:pt x="38013" y="50400"/>
                      </a:cubicBezTo>
                      <a:lnTo>
                        <a:pt x="64637" y="46729"/>
                      </a:lnTo>
                      <a:lnTo>
                        <a:pt x="64637" y="45002"/>
                      </a:lnTo>
                      <a:cubicBezTo>
                        <a:pt x="64637" y="36612"/>
                        <a:pt x="56696" y="31862"/>
                        <a:pt x="44877" y="31862"/>
                      </a:cubicBezTo>
                      <a:cubicBezTo>
                        <a:pt x="30041" y="31862"/>
                        <a:pt x="16313" y="37661"/>
                        <a:pt x="8157" y="43491"/>
                      </a:cubicBezTo>
                      <a:lnTo>
                        <a:pt x="8157" y="9901"/>
                      </a:lnTo>
                      <a:cubicBezTo>
                        <a:pt x="18252" y="3886"/>
                        <a:pt x="33273" y="0"/>
                        <a:pt x="48109" y="0"/>
                      </a:cubicBezTo>
                      <a:close/>
                      <a:moveTo>
                        <a:pt x="64822" y="69369"/>
                      </a:moveTo>
                      <a:lnTo>
                        <a:pt x="64822" y="67210"/>
                      </a:lnTo>
                      <a:lnTo>
                        <a:pt x="47432" y="69585"/>
                      </a:lnTo>
                      <a:cubicBezTo>
                        <a:pt x="39275" y="70664"/>
                        <a:pt x="34535" y="74304"/>
                        <a:pt x="34535" y="79918"/>
                      </a:cubicBezTo>
                      <a:cubicBezTo>
                        <a:pt x="34535" y="85531"/>
                        <a:pt x="38844" y="88955"/>
                        <a:pt x="45708" y="88955"/>
                      </a:cubicBezTo>
                      <a:cubicBezTo>
                        <a:pt x="55373" y="88955"/>
                        <a:pt x="64822" y="80997"/>
                        <a:pt x="64822" y="69369"/>
                      </a:cubicBezTo>
                      <a:close/>
                    </a:path>
                  </a:pathLst>
                </a:custGeom>
                <a:grpFill/>
                <a:ln w="3075" cap="flat">
                  <a:noFill/>
                  <a:prstDash val="solid"/>
                  <a:miter/>
                </a:ln>
              </p:spPr>
              <p:txBody>
                <a:bodyPr rtlCol="0" anchor="ctr"/>
                <a:lstStyle/>
                <a:p>
                  <a:endParaRPr lang="en-IS">
                    <a:solidFill>
                      <a:schemeClr val="bg1"/>
                    </a:solidFill>
                  </a:endParaRPr>
                </a:p>
              </p:txBody>
            </p:sp>
            <p:sp>
              <p:nvSpPr>
                <p:cNvPr id="43" name="Freeform 42">
                  <a:extLst>
                    <a:ext uri="{FF2B5EF4-FFF2-40B4-BE49-F238E27FC236}">
                      <a16:creationId xmlns:a16="http://schemas.microsoft.com/office/drawing/2014/main" id="{A0FE704D-F762-C2E6-C34C-5D85F96E9A4B}"/>
                    </a:ext>
                  </a:extLst>
                </p:cNvPr>
                <p:cNvSpPr/>
                <p:nvPr/>
              </p:nvSpPr>
              <p:spPr>
                <a:xfrm>
                  <a:off x="11724471" y="373442"/>
                  <a:ext cx="40167" cy="161223"/>
                </a:xfrm>
                <a:custGeom>
                  <a:avLst/>
                  <a:gdLst>
                    <a:gd name="connsiteX0" fmla="*/ 40168 w 40167"/>
                    <a:gd name="connsiteY0" fmla="*/ 19586 h 161223"/>
                    <a:gd name="connsiteX1" fmla="*/ 19976 w 40167"/>
                    <a:gd name="connsiteY1" fmla="*/ 38956 h 161223"/>
                    <a:gd name="connsiteX2" fmla="*/ 0 w 40167"/>
                    <a:gd name="connsiteY2" fmla="*/ 19586 h 161223"/>
                    <a:gd name="connsiteX3" fmla="*/ 19976 w 40167"/>
                    <a:gd name="connsiteY3" fmla="*/ 0 h 161223"/>
                    <a:gd name="connsiteX4" fmla="*/ 40168 w 40167"/>
                    <a:gd name="connsiteY4" fmla="*/ 19586 h 161223"/>
                    <a:gd name="connsiteX5" fmla="*/ 1293 w 40167"/>
                    <a:gd name="connsiteY5" fmla="*/ 50585 h 161223"/>
                    <a:gd name="connsiteX6" fmla="*/ 38659 w 40167"/>
                    <a:gd name="connsiteY6" fmla="*/ 50585 h 161223"/>
                    <a:gd name="connsiteX7" fmla="*/ 38659 w 40167"/>
                    <a:gd name="connsiteY7" fmla="*/ 161224 h 161223"/>
                    <a:gd name="connsiteX8" fmla="*/ 1293 w 40167"/>
                    <a:gd name="connsiteY8" fmla="*/ 161224 h 161223"/>
                    <a:gd name="connsiteX9" fmla="*/ 1293 w 40167"/>
                    <a:gd name="connsiteY9" fmla="*/ 50585 h 161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167" h="161223">
                      <a:moveTo>
                        <a:pt x="40168" y="19586"/>
                      </a:moveTo>
                      <a:cubicBezTo>
                        <a:pt x="40168" y="30783"/>
                        <a:pt x="31580" y="38956"/>
                        <a:pt x="19976" y="38956"/>
                      </a:cubicBezTo>
                      <a:cubicBezTo>
                        <a:pt x="8372" y="38956"/>
                        <a:pt x="0" y="30783"/>
                        <a:pt x="0" y="19586"/>
                      </a:cubicBezTo>
                      <a:cubicBezTo>
                        <a:pt x="0" y="8390"/>
                        <a:pt x="8588" y="0"/>
                        <a:pt x="19976" y="0"/>
                      </a:cubicBezTo>
                      <a:cubicBezTo>
                        <a:pt x="31365" y="0"/>
                        <a:pt x="40168" y="8390"/>
                        <a:pt x="40168" y="19586"/>
                      </a:cubicBezTo>
                      <a:close/>
                      <a:moveTo>
                        <a:pt x="1293" y="50585"/>
                      </a:moveTo>
                      <a:lnTo>
                        <a:pt x="38659" y="50585"/>
                      </a:lnTo>
                      <a:lnTo>
                        <a:pt x="38659" y="161224"/>
                      </a:lnTo>
                      <a:lnTo>
                        <a:pt x="1293" y="161224"/>
                      </a:lnTo>
                      <a:lnTo>
                        <a:pt x="1293" y="50585"/>
                      </a:lnTo>
                      <a:close/>
                    </a:path>
                  </a:pathLst>
                </a:custGeom>
                <a:grpFill/>
                <a:ln w="3075" cap="flat">
                  <a:noFill/>
                  <a:prstDash val="solid"/>
                  <a:miter/>
                </a:ln>
              </p:spPr>
              <p:txBody>
                <a:bodyPr rtlCol="0" anchor="ctr"/>
                <a:lstStyle/>
                <a:p>
                  <a:endParaRPr lang="en-IS">
                    <a:solidFill>
                      <a:schemeClr val="bg1"/>
                    </a:solidFill>
                  </a:endParaRPr>
                </a:p>
              </p:txBody>
            </p:sp>
            <p:sp>
              <p:nvSpPr>
                <p:cNvPr id="44" name="Freeform 43">
                  <a:extLst>
                    <a:ext uri="{FF2B5EF4-FFF2-40B4-BE49-F238E27FC236}">
                      <a16:creationId xmlns:a16="http://schemas.microsoft.com/office/drawing/2014/main" id="{58BFC9CF-9C86-0B6E-39E1-2F70BF2A4973}"/>
                    </a:ext>
                  </a:extLst>
                </p:cNvPr>
                <p:cNvSpPr/>
                <p:nvPr/>
              </p:nvSpPr>
              <p:spPr>
                <a:xfrm>
                  <a:off x="11787816" y="380968"/>
                  <a:ext cx="53895" cy="156257"/>
                </a:xfrm>
                <a:custGeom>
                  <a:avLst/>
                  <a:gdLst>
                    <a:gd name="connsiteX0" fmla="*/ 0 w 53895"/>
                    <a:gd name="connsiteY0" fmla="*/ 0 h 156257"/>
                    <a:gd name="connsiteX1" fmla="*/ 37367 w 53895"/>
                    <a:gd name="connsiteY1" fmla="*/ 0 h 156257"/>
                    <a:gd name="connsiteX2" fmla="*/ 37367 w 53895"/>
                    <a:gd name="connsiteY2" fmla="*/ 113631 h 156257"/>
                    <a:gd name="connsiteX3" fmla="*/ 46600 w 53895"/>
                    <a:gd name="connsiteY3" fmla="*/ 124180 h 156257"/>
                    <a:gd name="connsiteX4" fmla="*/ 53895 w 53895"/>
                    <a:gd name="connsiteY4" fmla="*/ 122884 h 156257"/>
                    <a:gd name="connsiteX5" fmla="*/ 53895 w 53895"/>
                    <a:gd name="connsiteY5" fmla="*/ 153451 h 156257"/>
                    <a:gd name="connsiteX6" fmla="*/ 36720 w 53895"/>
                    <a:gd name="connsiteY6" fmla="*/ 156258 h 156257"/>
                    <a:gd name="connsiteX7" fmla="*/ 0 w 53895"/>
                    <a:gd name="connsiteY7" fmla="*/ 120540 h 156257"/>
                    <a:gd name="connsiteX8" fmla="*/ 0 w 53895"/>
                    <a:gd name="connsiteY8" fmla="*/ 0 h 156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895" h="156257">
                      <a:moveTo>
                        <a:pt x="0" y="0"/>
                      </a:moveTo>
                      <a:lnTo>
                        <a:pt x="37367" y="0"/>
                      </a:lnTo>
                      <a:lnTo>
                        <a:pt x="37367" y="113631"/>
                      </a:lnTo>
                      <a:cubicBezTo>
                        <a:pt x="37367" y="120509"/>
                        <a:pt x="39737" y="124180"/>
                        <a:pt x="46600" y="124180"/>
                      </a:cubicBezTo>
                      <a:cubicBezTo>
                        <a:pt x="49186" y="124180"/>
                        <a:pt x="51741" y="123748"/>
                        <a:pt x="53895" y="122884"/>
                      </a:cubicBezTo>
                      <a:lnTo>
                        <a:pt x="53895" y="153451"/>
                      </a:lnTo>
                      <a:cubicBezTo>
                        <a:pt x="49802" y="155178"/>
                        <a:pt x="43799" y="156258"/>
                        <a:pt x="36720" y="156258"/>
                      </a:cubicBezTo>
                      <a:cubicBezTo>
                        <a:pt x="14374" y="156258"/>
                        <a:pt x="0" y="144413"/>
                        <a:pt x="0" y="120540"/>
                      </a:cubicBezTo>
                      <a:lnTo>
                        <a:pt x="0" y="0"/>
                      </a:lnTo>
                      <a:close/>
                    </a:path>
                  </a:pathLst>
                </a:custGeom>
                <a:grpFill/>
                <a:ln w="3075" cap="flat">
                  <a:noFill/>
                  <a:prstDash val="solid"/>
                  <a:miter/>
                </a:ln>
              </p:spPr>
              <p:txBody>
                <a:bodyPr rtlCol="0" anchor="ctr"/>
                <a:lstStyle/>
                <a:p>
                  <a:endParaRPr lang="en-IS">
                    <a:solidFill>
                      <a:schemeClr val="bg1"/>
                    </a:solidFill>
                  </a:endParaRPr>
                </a:p>
              </p:txBody>
            </p:sp>
          </p:grpSp>
          <p:grpSp>
            <p:nvGrpSpPr>
              <p:cNvPr id="34" name="Graphic 1">
                <a:extLst>
                  <a:ext uri="{FF2B5EF4-FFF2-40B4-BE49-F238E27FC236}">
                    <a16:creationId xmlns:a16="http://schemas.microsoft.com/office/drawing/2014/main" id="{21BC720E-E7FC-D545-D4AF-921BA4024088}"/>
                  </a:ext>
                </a:extLst>
              </p:cNvPr>
              <p:cNvGrpSpPr/>
              <p:nvPr/>
            </p:nvGrpSpPr>
            <p:grpSpPr>
              <a:xfrm>
                <a:off x="10610584" y="331617"/>
                <a:ext cx="291422" cy="292096"/>
                <a:chOff x="10610584" y="331617"/>
                <a:chExt cx="291422" cy="292096"/>
              </a:xfrm>
              <a:grpFill/>
            </p:grpSpPr>
            <p:sp>
              <p:nvSpPr>
                <p:cNvPr id="35" name="Freeform 34">
                  <a:extLst>
                    <a:ext uri="{FF2B5EF4-FFF2-40B4-BE49-F238E27FC236}">
                      <a16:creationId xmlns:a16="http://schemas.microsoft.com/office/drawing/2014/main" id="{CA9E4E1E-4CCA-F57A-AEA4-24FF3B219D52}"/>
                    </a:ext>
                  </a:extLst>
                </p:cNvPr>
                <p:cNvSpPr/>
                <p:nvPr/>
              </p:nvSpPr>
              <p:spPr>
                <a:xfrm>
                  <a:off x="10610584" y="353300"/>
                  <a:ext cx="291422" cy="270412"/>
                </a:xfrm>
                <a:custGeom>
                  <a:avLst/>
                  <a:gdLst>
                    <a:gd name="connsiteX0" fmla="*/ 192065 w 291422"/>
                    <a:gd name="connsiteY0" fmla="*/ 59468 h 270412"/>
                    <a:gd name="connsiteX1" fmla="*/ 160824 w 291422"/>
                    <a:gd name="connsiteY1" fmla="*/ 84791 h 270412"/>
                    <a:gd name="connsiteX2" fmla="*/ 192189 w 291422"/>
                    <a:gd name="connsiteY2" fmla="*/ 104408 h 270412"/>
                    <a:gd name="connsiteX3" fmla="*/ 231679 w 291422"/>
                    <a:gd name="connsiteY3" fmla="*/ 114772 h 270412"/>
                    <a:gd name="connsiteX4" fmla="*/ 250670 w 291422"/>
                    <a:gd name="connsiteY4" fmla="*/ 152741 h 270412"/>
                    <a:gd name="connsiteX5" fmla="*/ 210533 w 291422"/>
                    <a:gd name="connsiteY5" fmla="*/ 204622 h 270412"/>
                    <a:gd name="connsiteX6" fmla="*/ 149189 w 291422"/>
                    <a:gd name="connsiteY6" fmla="*/ 211346 h 270412"/>
                    <a:gd name="connsiteX7" fmla="*/ 141187 w 291422"/>
                    <a:gd name="connsiteY7" fmla="*/ 211130 h 270412"/>
                    <a:gd name="connsiteX8" fmla="*/ 104251 w 291422"/>
                    <a:gd name="connsiteY8" fmla="*/ 206966 h 270412"/>
                    <a:gd name="connsiteX9" fmla="*/ 57743 w 291422"/>
                    <a:gd name="connsiteY9" fmla="*/ 182044 h 270412"/>
                    <a:gd name="connsiteX10" fmla="*/ 38321 w 291422"/>
                    <a:gd name="connsiteY10" fmla="*/ 104717 h 270412"/>
                    <a:gd name="connsiteX11" fmla="*/ 39152 w 291422"/>
                    <a:gd name="connsiteY11" fmla="*/ 91762 h 270412"/>
                    <a:gd name="connsiteX12" fmla="*/ 69408 w 291422"/>
                    <a:gd name="connsiteY12" fmla="*/ 0 h 270412"/>
                    <a:gd name="connsiteX13" fmla="*/ 0 w 291422"/>
                    <a:gd name="connsiteY13" fmla="*/ 124395 h 270412"/>
                    <a:gd name="connsiteX14" fmla="*/ 145711 w 291422"/>
                    <a:gd name="connsiteY14" fmla="*/ 270413 h 270412"/>
                    <a:gd name="connsiteX15" fmla="*/ 291422 w 291422"/>
                    <a:gd name="connsiteY15" fmla="*/ 124395 h 270412"/>
                    <a:gd name="connsiteX16" fmla="*/ 288036 w 291422"/>
                    <a:gd name="connsiteY16" fmla="*/ 93027 h 270412"/>
                    <a:gd name="connsiteX17" fmla="*/ 192127 w 291422"/>
                    <a:gd name="connsiteY17" fmla="*/ 59499 h 270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91422" h="270412">
                      <a:moveTo>
                        <a:pt x="192065" y="59468"/>
                      </a:moveTo>
                      <a:cubicBezTo>
                        <a:pt x="173167" y="59468"/>
                        <a:pt x="160824" y="65421"/>
                        <a:pt x="160824" y="84791"/>
                      </a:cubicBezTo>
                      <a:cubicBezTo>
                        <a:pt x="160824" y="95433"/>
                        <a:pt x="166457" y="103360"/>
                        <a:pt x="192189" y="104408"/>
                      </a:cubicBezTo>
                      <a:cubicBezTo>
                        <a:pt x="207794" y="105056"/>
                        <a:pt x="220937" y="107400"/>
                        <a:pt x="231679" y="114772"/>
                      </a:cubicBezTo>
                      <a:cubicBezTo>
                        <a:pt x="244914" y="123840"/>
                        <a:pt x="250485" y="138769"/>
                        <a:pt x="250670" y="152741"/>
                      </a:cubicBezTo>
                      <a:cubicBezTo>
                        <a:pt x="250947" y="170816"/>
                        <a:pt x="242852" y="193641"/>
                        <a:pt x="210533" y="204622"/>
                      </a:cubicBezTo>
                      <a:cubicBezTo>
                        <a:pt x="192250" y="210821"/>
                        <a:pt x="171074" y="211346"/>
                        <a:pt x="149189" y="211346"/>
                      </a:cubicBezTo>
                      <a:cubicBezTo>
                        <a:pt x="146511" y="211346"/>
                        <a:pt x="143864" y="211130"/>
                        <a:pt x="141187" y="211130"/>
                      </a:cubicBezTo>
                      <a:cubicBezTo>
                        <a:pt x="119241" y="211037"/>
                        <a:pt x="104251" y="206966"/>
                        <a:pt x="104251" y="206966"/>
                      </a:cubicBezTo>
                      <a:cubicBezTo>
                        <a:pt x="89415" y="203974"/>
                        <a:pt x="69624" y="197373"/>
                        <a:pt x="57743" y="182044"/>
                      </a:cubicBezTo>
                      <a:cubicBezTo>
                        <a:pt x="38290" y="156936"/>
                        <a:pt x="37767" y="122915"/>
                        <a:pt x="38321" y="104717"/>
                      </a:cubicBezTo>
                      <a:cubicBezTo>
                        <a:pt x="38444" y="100522"/>
                        <a:pt x="38721" y="96204"/>
                        <a:pt x="39152" y="91762"/>
                      </a:cubicBezTo>
                      <a:cubicBezTo>
                        <a:pt x="42199" y="61442"/>
                        <a:pt x="53434" y="27143"/>
                        <a:pt x="69408" y="0"/>
                      </a:cubicBezTo>
                      <a:cubicBezTo>
                        <a:pt x="27763" y="25693"/>
                        <a:pt x="0" y="71806"/>
                        <a:pt x="0" y="124395"/>
                      </a:cubicBezTo>
                      <a:cubicBezTo>
                        <a:pt x="0" y="205023"/>
                        <a:pt x="65222" y="270413"/>
                        <a:pt x="145711" y="270413"/>
                      </a:cubicBezTo>
                      <a:cubicBezTo>
                        <a:pt x="226200" y="270413"/>
                        <a:pt x="291422" y="205053"/>
                        <a:pt x="291422" y="124395"/>
                      </a:cubicBezTo>
                      <a:cubicBezTo>
                        <a:pt x="291422" y="113631"/>
                        <a:pt x="290253" y="103144"/>
                        <a:pt x="288036" y="93027"/>
                      </a:cubicBezTo>
                      <a:cubicBezTo>
                        <a:pt x="286374" y="91947"/>
                        <a:pt x="239312" y="59499"/>
                        <a:pt x="192127" y="59499"/>
                      </a:cubicBezTo>
                      <a:close/>
                    </a:path>
                  </a:pathLst>
                </a:custGeom>
                <a:grpFill/>
                <a:ln w="3075" cap="flat">
                  <a:noFill/>
                  <a:prstDash val="solid"/>
                  <a:miter/>
                </a:ln>
              </p:spPr>
              <p:txBody>
                <a:bodyPr rtlCol="0" anchor="ctr"/>
                <a:lstStyle/>
                <a:p>
                  <a:endParaRPr lang="en-IS">
                    <a:solidFill>
                      <a:schemeClr val="bg1"/>
                    </a:solidFill>
                  </a:endParaRPr>
                </a:p>
              </p:txBody>
            </p:sp>
            <p:sp>
              <p:nvSpPr>
                <p:cNvPr id="36" name="Freeform 35">
                  <a:extLst>
                    <a:ext uri="{FF2B5EF4-FFF2-40B4-BE49-F238E27FC236}">
                      <a16:creationId xmlns:a16="http://schemas.microsoft.com/office/drawing/2014/main" id="{7137E6D9-6FDF-688A-5F9D-75322FF768E5}"/>
                    </a:ext>
                  </a:extLst>
                </p:cNvPr>
                <p:cNvSpPr/>
                <p:nvPr/>
              </p:nvSpPr>
              <p:spPr>
                <a:xfrm>
                  <a:off x="10676964" y="331617"/>
                  <a:ext cx="214146" cy="202061"/>
                </a:xfrm>
                <a:custGeom>
                  <a:avLst/>
                  <a:gdLst>
                    <a:gd name="connsiteX0" fmla="*/ 20388 w 214146"/>
                    <a:gd name="connsiteY0" fmla="*/ 35039 h 202061"/>
                    <a:gd name="connsiteX1" fmla="*/ 2043 w 214146"/>
                    <a:gd name="connsiteY1" fmla="*/ 102187 h 202061"/>
                    <a:gd name="connsiteX2" fmla="*/ 2474 w 214146"/>
                    <a:gd name="connsiteY2" fmla="*/ 154777 h 202061"/>
                    <a:gd name="connsiteX3" fmla="*/ 82840 w 214146"/>
                    <a:gd name="connsiteY3" fmla="*/ 202062 h 202061"/>
                    <a:gd name="connsiteX4" fmla="*/ 153480 w 214146"/>
                    <a:gd name="connsiteY4" fmla="*/ 173315 h 202061"/>
                    <a:gd name="connsiteX5" fmla="*/ 120022 w 214146"/>
                    <a:gd name="connsiteY5" fmla="*/ 154870 h 202061"/>
                    <a:gd name="connsiteX6" fmla="*/ 63634 w 214146"/>
                    <a:gd name="connsiteY6" fmla="*/ 102311 h 202061"/>
                    <a:gd name="connsiteX7" fmla="*/ 114543 w 214146"/>
                    <a:gd name="connsiteY7" fmla="*/ 55057 h 202061"/>
                    <a:gd name="connsiteX8" fmla="*/ 214146 w 214146"/>
                    <a:gd name="connsiteY8" fmla="*/ 90590 h 202061"/>
                    <a:gd name="connsiteX9" fmla="*/ 79331 w 214146"/>
                    <a:gd name="connsiteY9" fmla="*/ 0 h 202061"/>
                    <a:gd name="connsiteX10" fmla="*/ 34639 w 214146"/>
                    <a:gd name="connsiteY10" fmla="*/ 7002 h 202061"/>
                    <a:gd name="connsiteX11" fmla="*/ 20419 w 214146"/>
                    <a:gd name="connsiteY11" fmla="*/ 35008 h 202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4146" h="202061">
                      <a:moveTo>
                        <a:pt x="20388" y="35039"/>
                      </a:moveTo>
                      <a:cubicBezTo>
                        <a:pt x="11431" y="57525"/>
                        <a:pt x="5337" y="78221"/>
                        <a:pt x="2043" y="102187"/>
                      </a:cubicBezTo>
                      <a:cubicBezTo>
                        <a:pt x="-1558" y="128374"/>
                        <a:pt x="258" y="146727"/>
                        <a:pt x="2474" y="154777"/>
                      </a:cubicBezTo>
                      <a:cubicBezTo>
                        <a:pt x="12755" y="192376"/>
                        <a:pt x="27252" y="202062"/>
                        <a:pt x="82840" y="202062"/>
                      </a:cubicBezTo>
                      <a:cubicBezTo>
                        <a:pt x="138428" y="202062"/>
                        <a:pt x="153480" y="195091"/>
                        <a:pt x="153480" y="173315"/>
                      </a:cubicBezTo>
                      <a:cubicBezTo>
                        <a:pt x="153480" y="167393"/>
                        <a:pt x="149232" y="155024"/>
                        <a:pt x="120022" y="154870"/>
                      </a:cubicBezTo>
                      <a:cubicBezTo>
                        <a:pt x="101523" y="154777"/>
                        <a:pt x="60925" y="149441"/>
                        <a:pt x="63634" y="102311"/>
                      </a:cubicBezTo>
                      <a:cubicBezTo>
                        <a:pt x="65265" y="73780"/>
                        <a:pt x="88042" y="54934"/>
                        <a:pt x="114543" y="55057"/>
                      </a:cubicBezTo>
                      <a:cubicBezTo>
                        <a:pt x="172409" y="55304"/>
                        <a:pt x="209837" y="87197"/>
                        <a:pt x="214146" y="90590"/>
                      </a:cubicBezTo>
                      <a:cubicBezTo>
                        <a:pt x="192354" y="37445"/>
                        <a:pt x="140213" y="0"/>
                        <a:pt x="79331" y="0"/>
                      </a:cubicBezTo>
                      <a:cubicBezTo>
                        <a:pt x="63757" y="0"/>
                        <a:pt x="48736" y="2468"/>
                        <a:pt x="34639" y="7002"/>
                      </a:cubicBezTo>
                      <a:cubicBezTo>
                        <a:pt x="33254" y="8976"/>
                        <a:pt x="27283" y="17705"/>
                        <a:pt x="20419" y="35008"/>
                      </a:cubicBezTo>
                      <a:close/>
                    </a:path>
                  </a:pathLst>
                </a:custGeom>
                <a:grpFill/>
                <a:ln w="3075" cap="flat">
                  <a:noFill/>
                  <a:prstDash val="solid"/>
                  <a:miter/>
                </a:ln>
              </p:spPr>
              <p:txBody>
                <a:bodyPr rtlCol="0" anchor="ctr"/>
                <a:lstStyle/>
                <a:p>
                  <a:endParaRPr lang="en-IS">
                    <a:solidFill>
                      <a:schemeClr val="bg1"/>
                    </a:solidFill>
                  </a:endParaRPr>
                </a:p>
              </p:txBody>
            </p:sp>
          </p:grpSp>
        </p:grpSp>
        <p:grpSp>
          <p:nvGrpSpPr>
            <p:cNvPr id="8" name="Graphic 1">
              <a:extLst>
                <a:ext uri="{FF2B5EF4-FFF2-40B4-BE49-F238E27FC236}">
                  <a16:creationId xmlns:a16="http://schemas.microsoft.com/office/drawing/2014/main" id="{BCD04D7F-C14B-C1CC-93B2-BDA853C37024}"/>
                </a:ext>
              </a:extLst>
            </p:cNvPr>
            <p:cNvGrpSpPr/>
            <p:nvPr/>
          </p:nvGrpSpPr>
          <p:grpSpPr>
            <a:xfrm>
              <a:off x="10977294" y="598174"/>
              <a:ext cx="847919" cy="111995"/>
              <a:chOff x="10977294" y="598174"/>
              <a:chExt cx="847919" cy="111995"/>
            </a:xfrm>
            <a:solidFill>
              <a:schemeClr val="bg1"/>
            </a:solidFill>
          </p:grpSpPr>
          <p:grpSp>
            <p:nvGrpSpPr>
              <p:cNvPr id="9" name="Graphic 1">
                <a:extLst>
                  <a:ext uri="{FF2B5EF4-FFF2-40B4-BE49-F238E27FC236}">
                    <a16:creationId xmlns:a16="http://schemas.microsoft.com/office/drawing/2014/main" id="{487F361D-C6FF-F3AA-E2BE-18F01DC422B6}"/>
                  </a:ext>
                </a:extLst>
              </p:cNvPr>
              <p:cNvGrpSpPr/>
              <p:nvPr/>
            </p:nvGrpSpPr>
            <p:grpSpPr>
              <a:xfrm>
                <a:off x="10977294" y="623621"/>
                <a:ext cx="847919" cy="75291"/>
                <a:chOff x="10977294" y="623621"/>
                <a:chExt cx="847919" cy="75291"/>
              </a:xfrm>
              <a:grpFill/>
            </p:grpSpPr>
            <p:sp>
              <p:nvSpPr>
                <p:cNvPr id="19" name="Freeform 18">
                  <a:extLst>
                    <a:ext uri="{FF2B5EF4-FFF2-40B4-BE49-F238E27FC236}">
                      <a16:creationId xmlns:a16="http://schemas.microsoft.com/office/drawing/2014/main" id="{9F9E12DF-58D0-9ABB-100C-21125F57818A}"/>
                    </a:ext>
                  </a:extLst>
                </p:cNvPr>
                <p:cNvSpPr/>
                <p:nvPr/>
              </p:nvSpPr>
              <p:spPr>
                <a:xfrm>
                  <a:off x="11421476" y="623713"/>
                  <a:ext cx="44476" cy="54810"/>
                </a:xfrm>
                <a:custGeom>
                  <a:avLst/>
                  <a:gdLst>
                    <a:gd name="connsiteX0" fmla="*/ 23516 w 44476"/>
                    <a:gd name="connsiteY0" fmla="*/ 47408 h 54810"/>
                    <a:gd name="connsiteX1" fmla="*/ 28102 w 44476"/>
                    <a:gd name="connsiteY1" fmla="*/ 46637 h 54810"/>
                    <a:gd name="connsiteX2" fmla="*/ 31980 w 44476"/>
                    <a:gd name="connsiteY2" fmla="*/ 44478 h 54810"/>
                    <a:gd name="connsiteX3" fmla="*/ 34720 w 44476"/>
                    <a:gd name="connsiteY3" fmla="*/ 41239 h 54810"/>
                    <a:gd name="connsiteX4" fmla="*/ 35951 w 44476"/>
                    <a:gd name="connsiteY4" fmla="*/ 37167 h 54810"/>
                    <a:gd name="connsiteX5" fmla="*/ 44477 w 44476"/>
                    <a:gd name="connsiteY5" fmla="*/ 37167 h 54810"/>
                    <a:gd name="connsiteX6" fmla="*/ 42538 w 44476"/>
                    <a:gd name="connsiteY6" fmla="*/ 43892 h 54810"/>
                    <a:gd name="connsiteX7" fmla="*/ 37982 w 44476"/>
                    <a:gd name="connsiteY7" fmla="*/ 49505 h 54810"/>
                    <a:gd name="connsiteX8" fmla="*/ 31426 w 44476"/>
                    <a:gd name="connsiteY8" fmla="*/ 53361 h 54810"/>
                    <a:gd name="connsiteX9" fmla="*/ 23516 w 44476"/>
                    <a:gd name="connsiteY9" fmla="*/ 54810 h 54810"/>
                    <a:gd name="connsiteX10" fmla="*/ 13143 w 44476"/>
                    <a:gd name="connsiteY10" fmla="*/ 52682 h 54810"/>
                    <a:gd name="connsiteX11" fmla="*/ 5817 w 44476"/>
                    <a:gd name="connsiteY11" fmla="*/ 46945 h 54810"/>
                    <a:gd name="connsiteX12" fmla="*/ 1447 w 44476"/>
                    <a:gd name="connsiteY12" fmla="*/ 38555 h 54810"/>
                    <a:gd name="connsiteX13" fmla="*/ 0 w 44476"/>
                    <a:gd name="connsiteY13" fmla="*/ 28439 h 54810"/>
                    <a:gd name="connsiteX14" fmla="*/ 0 w 44476"/>
                    <a:gd name="connsiteY14" fmla="*/ 26372 h 54810"/>
                    <a:gd name="connsiteX15" fmla="*/ 1447 w 44476"/>
                    <a:gd name="connsiteY15" fmla="*/ 16255 h 54810"/>
                    <a:gd name="connsiteX16" fmla="*/ 5817 w 44476"/>
                    <a:gd name="connsiteY16" fmla="*/ 7865 h 54810"/>
                    <a:gd name="connsiteX17" fmla="*/ 13143 w 44476"/>
                    <a:gd name="connsiteY17" fmla="*/ 2128 h 54810"/>
                    <a:gd name="connsiteX18" fmla="*/ 23485 w 44476"/>
                    <a:gd name="connsiteY18" fmla="*/ 0 h 54810"/>
                    <a:gd name="connsiteX19" fmla="*/ 31888 w 44476"/>
                    <a:gd name="connsiteY19" fmla="*/ 1481 h 54810"/>
                    <a:gd name="connsiteX20" fmla="*/ 38413 w 44476"/>
                    <a:gd name="connsiteY20" fmla="*/ 5521 h 54810"/>
                    <a:gd name="connsiteX21" fmla="*/ 42722 w 44476"/>
                    <a:gd name="connsiteY21" fmla="*/ 11597 h 54810"/>
                    <a:gd name="connsiteX22" fmla="*/ 44477 w 44476"/>
                    <a:gd name="connsiteY22" fmla="*/ 19185 h 54810"/>
                    <a:gd name="connsiteX23" fmla="*/ 35951 w 44476"/>
                    <a:gd name="connsiteY23" fmla="*/ 19185 h 54810"/>
                    <a:gd name="connsiteX24" fmla="*/ 34812 w 44476"/>
                    <a:gd name="connsiteY24" fmla="*/ 14620 h 54810"/>
                    <a:gd name="connsiteX25" fmla="*/ 32257 w 44476"/>
                    <a:gd name="connsiteY25" fmla="*/ 10919 h 54810"/>
                    <a:gd name="connsiteX26" fmla="*/ 28441 w 44476"/>
                    <a:gd name="connsiteY26" fmla="*/ 8390 h 54810"/>
                    <a:gd name="connsiteX27" fmla="*/ 23485 w 44476"/>
                    <a:gd name="connsiteY27" fmla="*/ 7464 h 54810"/>
                    <a:gd name="connsiteX28" fmla="*/ 16529 w 44476"/>
                    <a:gd name="connsiteY28" fmla="*/ 9130 h 54810"/>
                    <a:gd name="connsiteX29" fmla="*/ 12096 w 44476"/>
                    <a:gd name="connsiteY29" fmla="*/ 13510 h 54810"/>
                    <a:gd name="connsiteX30" fmla="*/ 9726 w 44476"/>
                    <a:gd name="connsiteY30" fmla="*/ 19617 h 54810"/>
                    <a:gd name="connsiteX31" fmla="*/ 9049 w 44476"/>
                    <a:gd name="connsiteY31" fmla="*/ 26434 h 54810"/>
                    <a:gd name="connsiteX32" fmla="*/ 9049 w 44476"/>
                    <a:gd name="connsiteY32" fmla="*/ 28500 h 54810"/>
                    <a:gd name="connsiteX33" fmla="*/ 9726 w 44476"/>
                    <a:gd name="connsiteY33" fmla="*/ 35409 h 54810"/>
                    <a:gd name="connsiteX34" fmla="*/ 12066 w 44476"/>
                    <a:gd name="connsiteY34" fmla="*/ 41486 h 54810"/>
                    <a:gd name="connsiteX35" fmla="*/ 16498 w 44476"/>
                    <a:gd name="connsiteY35" fmla="*/ 45835 h 54810"/>
                    <a:gd name="connsiteX36" fmla="*/ 23516 w 44476"/>
                    <a:gd name="connsiteY36" fmla="*/ 47500 h 54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4476" h="54810">
                      <a:moveTo>
                        <a:pt x="23516" y="47408"/>
                      </a:moveTo>
                      <a:cubicBezTo>
                        <a:pt x="25116" y="47408"/>
                        <a:pt x="26625" y="47161"/>
                        <a:pt x="28102" y="46637"/>
                      </a:cubicBezTo>
                      <a:cubicBezTo>
                        <a:pt x="29579" y="46112"/>
                        <a:pt x="30872" y="45403"/>
                        <a:pt x="31980" y="44478"/>
                      </a:cubicBezTo>
                      <a:cubicBezTo>
                        <a:pt x="33088" y="43552"/>
                        <a:pt x="34012" y="42473"/>
                        <a:pt x="34720" y="41239"/>
                      </a:cubicBezTo>
                      <a:cubicBezTo>
                        <a:pt x="35427" y="39974"/>
                        <a:pt x="35828" y="38617"/>
                        <a:pt x="35951" y="37167"/>
                      </a:cubicBezTo>
                      <a:lnTo>
                        <a:pt x="44477" y="37167"/>
                      </a:lnTo>
                      <a:cubicBezTo>
                        <a:pt x="44354" y="39512"/>
                        <a:pt x="43707" y="41763"/>
                        <a:pt x="42538" y="43892"/>
                      </a:cubicBezTo>
                      <a:cubicBezTo>
                        <a:pt x="41368" y="46020"/>
                        <a:pt x="39860" y="47901"/>
                        <a:pt x="37982" y="49505"/>
                      </a:cubicBezTo>
                      <a:cubicBezTo>
                        <a:pt x="36105" y="51109"/>
                        <a:pt x="33919" y="52405"/>
                        <a:pt x="31426" y="53361"/>
                      </a:cubicBezTo>
                      <a:cubicBezTo>
                        <a:pt x="28933" y="54317"/>
                        <a:pt x="26286" y="54810"/>
                        <a:pt x="23516" y="54810"/>
                      </a:cubicBezTo>
                      <a:cubicBezTo>
                        <a:pt x="19545" y="54810"/>
                        <a:pt x="16098" y="54101"/>
                        <a:pt x="13143" y="52682"/>
                      </a:cubicBezTo>
                      <a:cubicBezTo>
                        <a:pt x="10188" y="51263"/>
                        <a:pt x="7757" y="49351"/>
                        <a:pt x="5817" y="46945"/>
                      </a:cubicBezTo>
                      <a:cubicBezTo>
                        <a:pt x="3878" y="44539"/>
                        <a:pt x="2401" y="41732"/>
                        <a:pt x="1447" y="38555"/>
                      </a:cubicBezTo>
                      <a:cubicBezTo>
                        <a:pt x="492" y="35348"/>
                        <a:pt x="0" y="31986"/>
                        <a:pt x="0" y="28439"/>
                      </a:cubicBezTo>
                      <a:lnTo>
                        <a:pt x="0" y="26372"/>
                      </a:lnTo>
                      <a:cubicBezTo>
                        <a:pt x="0" y="22825"/>
                        <a:pt x="492" y="19463"/>
                        <a:pt x="1447" y="16255"/>
                      </a:cubicBezTo>
                      <a:cubicBezTo>
                        <a:pt x="2401" y="13047"/>
                        <a:pt x="3847" y="10271"/>
                        <a:pt x="5817" y="7865"/>
                      </a:cubicBezTo>
                      <a:cubicBezTo>
                        <a:pt x="7787" y="5459"/>
                        <a:pt x="10219" y="3547"/>
                        <a:pt x="13143" y="2128"/>
                      </a:cubicBezTo>
                      <a:cubicBezTo>
                        <a:pt x="16067" y="709"/>
                        <a:pt x="19514" y="0"/>
                        <a:pt x="23485" y="0"/>
                      </a:cubicBezTo>
                      <a:cubicBezTo>
                        <a:pt x="26563" y="0"/>
                        <a:pt x="29364" y="494"/>
                        <a:pt x="31888" y="1481"/>
                      </a:cubicBezTo>
                      <a:cubicBezTo>
                        <a:pt x="34412" y="2468"/>
                        <a:pt x="36597" y="3794"/>
                        <a:pt x="38413" y="5521"/>
                      </a:cubicBezTo>
                      <a:cubicBezTo>
                        <a:pt x="40229" y="7248"/>
                        <a:pt x="41676" y="9253"/>
                        <a:pt x="42722" y="11597"/>
                      </a:cubicBezTo>
                      <a:cubicBezTo>
                        <a:pt x="43769" y="13942"/>
                        <a:pt x="44354" y="16471"/>
                        <a:pt x="44477" y="19185"/>
                      </a:cubicBezTo>
                      <a:lnTo>
                        <a:pt x="35951" y="19185"/>
                      </a:lnTo>
                      <a:cubicBezTo>
                        <a:pt x="35828" y="17550"/>
                        <a:pt x="35427" y="16039"/>
                        <a:pt x="34812" y="14620"/>
                      </a:cubicBezTo>
                      <a:cubicBezTo>
                        <a:pt x="34165" y="13201"/>
                        <a:pt x="33334" y="11968"/>
                        <a:pt x="32257" y="10919"/>
                      </a:cubicBezTo>
                      <a:cubicBezTo>
                        <a:pt x="31180" y="9870"/>
                        <a:pt x="29918" y="9007"/>
                        <a:pt x="28441" y="8390"/>
                      </a:cubicBezTo>
                      <a:cubicBezTo>
                        <a:pt x="26963" y="7773"/>
                        <a:pt x="25301" y="7464"/>
                        <a:pt x="23485" y="7464"/>
                      </a:cubicBezTo>
                      <a:cubicBezTo>
                        <a:pt x="20684" y="7464"/>
                        <a:pt x="18375" y="8020"/>
                        <a:pt x="16529" y="9130"/>
                      </a:cubicBezTo>
                      <a:cubicBezTo>
                        <a:pt x="14682" y="10240"/>
                        <a:pt x="13205" y="11690"/>
                        <a:pt x="12096" y="13510"/>
                      </a:cubicBezTo>
                      <a:cubicBezTo>
                        <a:pt x="10988" y="15330"/>
                        <a:pt x="10188" y="17365"/>
                        <a:pt x="9726" y="19617"/>
                      </a:cubicBezTo>
                      <a:cubicBezTo>
                        <a:pt x="9265" y="21869"/>
                        <a:pt x="9049" y="24151"/>
                        <a:pt x="9049" y="26434"/>
                      </a:cubicBezTo>
                      <a:lnTo>
                        <a:pt x="9049" y="28500"/>
                      </a:lnTo>
                      <a:cubicBezTo>
                        <a:pt x="9049" y="30844"/>
                        <a:pt x="9265" y="33158"/>
                        <a:pt x="9726" y="35409"/>
                      </a:cubicBezTo>
                      <a:cubicBezTo>
                        <a:pt x="10188" y="37661"/>
                        <a:pt x="10958" y="39697"/>
                        <a:pt x="12066" y="41486"/>
                      </a:cubicBezTo>
                      <a:cubicBezTo>
                        <a:pt x="13174" y="43275"/>
                        <a:pt x="14651" y="44724"/>
                        <a:pt x="16498" y="45835"/>
                      </a:cubicBezTo>
                      <a:cubicBezTo>
                        <a:pt x="18345" y="46945"/>
                        <a:pt x="20684" y="47500"/>
                        <a:pt x="23516" y="47500"/>
                      </a:cubicBezTo>
                      <a:close/>
                    </a:path>
                  </a:pathLst>
                </a:custGeom>
                <a:grpFill/>
                <a:ln w="3075" cap="flat">
                  <a:noFill/>
                  <a:prstDash val="solid"/>
                  <a:miter/>
                </a:ln>
              </p:spPr>
              <p:txBody>
                <a:bodyPr rtlCol="0" anchor="ctr"/>
                <a:lstStyle/>
                <a:p>
                  <a:endParaRPr lang="en-IS">
                    <a:solidFill>
                      <a:schemeClr val="bg1"/>
                    </a:solidFill>
                  </a:endParaRPr>
                </a:p>
              </p:txBody>
            </p:sp>
            <p:sp>
              <p:nvSpPr>
                <p:cNvPr id="20" name="Freeform 19">
                  <a:extLst>
                    <a:ext uri="{FF2B5EF4-FFF2-40B4-BE49-F238E27FC236}">
                      <a16:creationId xmlns:a16="http://schemas.microsoft.com/office/drawing/2014/main" id="{93DFA047-ACF8-06B3-5CA5-D92587DFBDC2}"/>
                    </a:ext>
                  </a:extLst>
                </p:cNvPr>
                <p:cNvSpPr/>
                <p:nvPr/>
              </p:nvSpPr>
              <p:spPr>
                <a:xfrm>
                  <a:off x="11473647" y="623651"/>
                  <a:ext cx="48077" cy="54841"/>
                </a:xfrm>
                <a:custGeom>
                  <a:avLst/>
                  <a:gdLst>
                    <a:gd name="connsiteX0" fmla="*/ 62 w 48077"/>
                    <a:gd name="connsiteY0" fmla="*/ 26927 h 54841"/>
                    <a:gd name="connsiteX1" fmla="*/ 1754 w 48077"/>
                    <a:gd name="connsiteY1" fmla="*/ 16255 h 54841"/>
                    <a:gd name="connsiteX2" fmla="*/ 6525 w 48077"/>
                    <a:gd name="connsiteY2" fmla="*/ 7742 h 54841"/>
                    <a:gd name="connsiteX3" fmla="*/ 14066 w 48077"/>
                    <a:gd name="connsiteY3" fmla="*/ 2067 h 54841"/>
                    <a:gd name="connsiteX4" fmla="*/ 24008 w 48077"/>
                    <a:gd name="connsiteY4" fmla="*/ 0 h 54841"/>
                    <a:gd name="connsiteX5" fmla="*/ 34073 w 48077"/>
                    <a:gd name="connsiteY5" fmla="*/ 2067 h 54841"/>
                    <a:gd name="connsiteX6" fmla="*/ 41645 w 48077"/>
                    <a:gd name="connsiteY6" fmla="*/ 7742 h 54841"/>
                    <a:gd name="connsiteX7" fmla="*/ 46416 w 48077"/>
                    <a:gd name="connsiteY7" fmla="*/ 16255 h 54841"/>
                    <a:gd name="connsiteX8" fmla="*/ 48078 w 48077"/>
                    <a:gd name="connsiteY8" fmla="*/ 26927 h 54841"/>
                    <a:gd name="connsiteX9" fmla="*/ 48078 w 48077"/>
                    <a:gd name="connsiteY9" fmla="*/ 28007 h 54841"/>
                    <a:gd name="connsiteX10" fmla="*/ 46416 w 48077"/>
                    <a:gd name="connsiteY10" fmla="*/ 38679 h 54841"/>
                    <a:gd name="connsiteX11" fmla="*/ 41645 w 48077"/>
                    <a:gd name="connsiteY11" fmla="*/ 47192 h 54841"/>
                    <a:gd name="connsiteX12" fmla="*/ 34073 w 48077"/>
                    <a:gd name="connsiteY12" fmla="*/ 52806 h 54841"/>
                    <a:gd name="connsiteX13" fmla="*/ 24070 w 48077"/>
                    <a:gd name="connsiteY13" fmla="*/ 54841 h 54841"/>
                    <a:gd name="connsiteX14" fmla="*/ 14066 w 48077"/>
                    <a:gd name="connsiteY14" fmla="*/ 52806 h 54841"/>
                    <a:gd name="connsiteX15" fmla="*/ 6494 w 48077"/>
                    <a:gd name="connsiteY15" fmla="*/ 47192 h 54841"/>
                    <a:gd name="connsiteX16" fmla="*/ 1693 w 48077"/>
                    <a:gd name="connsiteY16" fmla="*/ 38679 h 54841"/>
                    <a:gd name="connsiteX17" fmla="*/ 0 w 48077"/>
                    <a:gd name="connsiteY17" fmla="*/ 28007 h 54841"/>
                    <a:gd name="connsiteX18" fmla="*/ 0 w 48077"/>
                    <a:gd name="connsiteY18" fmla="*/ 26927 h 54841"/>
                    <a:gd name="connsiteX19" fmla="*/ 9142 w 48077"/>
                    <a:gd name="connsiteY19" fmla="*/ 28007 h 54841"/>
                    <a:gd name="connsiteX20" fmla="*/ 10065 w 48077"/>
                    <a:gd name="connsiteY20" fmla="*/ 35471 h 54841"/>
                    <a:gd name="connsiteX21" fmla="*/ 12866 w 48077"/>
                    <a:gd name="connsiteY21" fmla="*/ 41640 h 54841"/>
                    <a:gd name="connsiteX22" fmla="*/ 17544 w 48077"/>
                    <a:gd name="connsiteY22" fmla="*/ 45866 h 54841"/>
                    <a:gd name="connsiteX23" fmla="*/ 24100 w 48077"/>
                    <a:gd name="connsiteY23" fmla="*/ 47439 h 54841"/>
                    <a:gd name="connsiteX24" fmla="*/ 30626 w 48077"/>
                    <a:gd name="connsiteY24" fmla="*/ 45866 h 54841"/>
                    <a:gd name="connsiteX25" fmla="*/ 35304 w 48077"/>
                    <a:gd name="connsiteY25" fmla="*/ 41640 h 54841"/>
                    <a:gd name="connsiteX26" fmla="*/ 38105 w 48077"/>
                    <a:gd name="connsiteY26" fmla="*/ 35471 h 54841"/>
                    <a:gd name="connsiteX27" fmla="*/ 39059 w 48077"/>
                    <a:gd name="connsiteY27" fmla="*/ 28007 h 54841"/>
                    <a:gd name="connsiteX28" fmla="*/ 39059 w 48077"/>
                    <a:gd name="connsiteY28" fmla="*/ 26927 h 54841"/>
                    <a:gd name="connsiteX29" fmla="*/ 38105 w 48077"/>
                    <a:gd name="connsiteY29" fmla="*/ 19463 h 54841"/>
                    <a:gd name="connsiteX30" fmla="*/ 35274 w 48077"/>
                    <a:gd name="connsiteY30" fmla="*/ 13263 h 54841"/>
                    <a:gd name="connsiteX31" fmla="*/ 30564 w 48077"/>
                    <a:gd name="connsiteY31" fmla="*/ 9007 h 54841"/>
                    <a:gd name="connsiteX32" fmla="*/ 23977 w 48077"/>
                    <a:gd name="connsiteY32" fmla="*/ 7434 h 54841"/>
                    <a:gd name="connsiteX33" fmla="*/ 17483 w 48077"/>
                    <a:gd name="connsiteY33" fmla="*/ 9007 h 54841"/>
                    <a:gd name="connsiteX34" fmla="*/ 12835 w 48077"/>
                    <a:gd name="connsiteY34" fmla="*/ 13263 h 54841"/>
                    <a:gd name="connsiteX35" fmla="*/ 10034 w 48077"/>
                    <a:gd name="connsiteY35" fmla="*/ 19463 h 54841"/>
                    <a:gd name="connsiteX36" fmla="*/ 9111 w 48077"/>
                    <a:gd name="connsiteY36" fmla="*/ 26927 h 54841"/>
                    <a:gd name="connsiteX37" fmla="*/ 9111 w 48077"/>
                    <a:gd name="connsiteY37" fmla="*/ 28007 h 54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8077" h="54841">
                      <a:moveTo>
                        <a:pt x="62" y="26927"/>
                      </a:moveTo>
                      <a:cubicBezTo>
                        <a:pt x="62" y="23072"/>
                        <a:pt x="616" y="19525"/>
                        <a:pt x="1754" y="16255"/>
                      </a:cubicBezTo>
                      <a:cubicBezTo>
                        <a:pt x="2862" y="12986"/>
                        <a:pt x="4463" y="10148"/>
                        <a:pt x="6525" y="7742"/>
                      </a:cubicBezTo>
                      <a:cubicBezTo>
                        <a:pt x="8588" y="5336"/>
                        <a:pt x="11111" y="3455"/>
                        <a:pt x="14066" y="2067"/>
                      </a:cubicBezTo>
                      <a:cubicBezTo>
                        <a:pt x="17021" y="679"/>
                        <a:pt x="20345" y="0"/>
                        <a:pt x="24008" y="0"/>
                      </a:cubicBezTo>
                      <a:cubicBezTo>
                        <a:pt x="27671" y="0"/>
                        <a:pt x="31088" y="679"/>
                        <a:pt x="34073" y="2067"/>
                      </a:cubicBezTo>
                      <a:cubicBezTo>
                        <a:pt x="37059" y="3455"/>
                        <a:pt x="39583" y="5336"/>
                        <a:pt x="41645" y="7742"/>
                      </a:cubicBezTo>
                      <a:cubicBezTo>
                        <a:pt x="43738" y="10148"/>
                        <a:pt x="45308" y="12986"/>
                        <a:pt x="46416" y="16255"/>
                      </a:cubicBezTo>
                      <a:cubicBezTo>
                        <a:pt x="47524" y="19525"/>
                        <a:pt x="48078" y="23102"/>
                        <a:pt x="48078" y="26927"/>
                      </a:cubicBezTo>
                      <a:lnTo>
                        <a:pt x="48078" y="28007"/>
                      </a:lnTo>
                      <a:cubicBezTo>
                        <a:pt x="48078" y="31862"/>
                        <a:pt x="47524" y="35409"/>
                        <a:pt x="46416" y="38679"/>
                      </a:cubicBezTo>
                      <a:cubicBezTo>
                        <a:pt x="45308" y="41948"/>
                        <a:pt x="43707" y="44786"/>
                        <a:pt x="41645" y="47192"/>
                      </a:cubicBezTo>
                      <a:cubicBezTo>
                        <a:pt x="39552" y="49598"/>
                        <a:pt x="37059" y="51448"/>
                        <a:pt x="34073" y="52806"/>
                      </a:cubicBezTo>
                      <a:cubicBezTo>
                        <a:pt x="31088" y="54163"/>
                        <a:pt x="27794" y="54841"/>
                        <a:pt x="24070" y="54841"/>
                      </a:cubicBezTo>
                      <a:cubicBezTo>
                        <a:pt x="20345" y="54841"/>
                        <a:pt x="17021" y="54163"/>
                        <a:pt x="14066" y="52806"/>
                      </a:cubicBezTo>
                      <a:cubicBezTo>
                        <a:pt x="11111" y="51448"/>
                        <a:pt x="8588" y="49567"/>
                        <a:pt x="6494" y="47192"/>
                      </a:cubicBezTo>
                      <a:cubicBezTo>
                        <a:pt x="4401" y="44786"/>
                        <a:pt x="2801" y="41979"/>
                        <a:pt x="1693" y="38679"/>
                      </a:cubicBezTo>
                      <a:cubicBezTo>
                        <a:pt x="585" y="35409"/>
                        <a:pt x="0" y="31831"/>
                        <a:pt x="0" y="28007"/>
                      </a:cubicBezTo>
                      <a:lnTo>
                        <a:pt x="0" y="26927"/>
                      </a:lnTo>
                      <a:close/>
                      <a:moveTo>
                        <a:pt x="9142" y="28007"/>
                      </a:moveTo>
                      <a:cubicBezTo>
                        <a:pt x="9142" y="30659"/>
                        <a:pt x="9449" y="33127"/>
                        <a:pt x="10065" y="35471"/>
                      </a:cubicBezTo>
                      <a:cubicBezTo>
                        <a:pt x="10681" y="37815"/>
                        <a:pt x="11604" y="39882"/>
                        <a:pt x="12866" y="41640"/>
                      </a:cubicBezTo>
                      <a:cubicBezTo>
                        <a:pt x="14128" y="43429"/>
                        <a:pt x="15667" y="44817"/>
                        <a:pt x="17544" y="45866"/>
                      </a:cubicBezTo>
                      <a:cubicBezTo>
                        <a:pt x="19422" y="46914"/>
                        <a:pt x="21607" y="47439"/>
                        <a:pt x="24100" y="47439"/>
                      </a:cubicBezTo>
                      <a:cubicBezTo>
                        <a:pt x="26594" y="47439"/>
                        <a:pt x="28748" y="46914"/>
                        <a:pt x="30626" y="45866"/>
                      </a:cubicBezTo>
                      <a:cubicBezTo>
                        <a:pt x="32503" y="44817"/>
                        <a:pt x="34073" y="43429"/>
                        <a:pt x="35304" y="41640"/>
                      </a:cubicBezTo>
                      <a:cubicBezTo>
                        <a:pt x="36535" y="39851"/>
                        <a:pt x="37459" y="37815"/>
                        <a:pt x="38105" y="35471"/>
                      </a:cubicBezTo>
                      <a:cubicBezTo>
                        <a:pt x="38752" y="33127"/>
                        <a:pt x="39059" y="30629"/>
                        <a:pt x="39059" y="28007"/>
                      </a:cubicBezTo>
                      <a:lnTo>
                        <a:pt x="39059" y="26927"/>
                      </a:lnTo>
                      <a:cubicBezTo>
                        <a:pt x="39059" y="24305"/>
                        <a:pt x="38752" y="21838"/>
                        <a:pt x="38105" y="19463"/>
                      </a:cubicBezTo>
                      <a:cubicBezTo>
                        <a:pt x="37459" y="17088"/>
                        <a:pt x="36535" y="15021"/>
                        <a:pt x="35274" y="13263"/>
                      </a:cubicBezTo>
                      <a:cubicBezTo>
                        <a:pt x="34012" y="11505"/>
                        <a:pt x="32442" y="10055"/>
                        <a:pt x="30564" y="9007"/>
                      </a:cubicBezTo>
                      <a:cubicBezTo>
                        <a:pt x="28687" y="7958"/>
                        <a:pt x="26471" y="7434"/>
                        <a:pt x="23977" y="7434"/>
                      </a:cubicBezTo>
                      <a:cubicBezTo>
                        <a:pt x="21484" y="7434"/>
                        <a:pt x="19360" y="7958"/>
                        <a:pt x="17483" y="9007"/>
                      </a:cubicBezTo>
                      <a:cubicBezTo>
                        <a:pt x="15605" y="10055"/>
                        <a:pt x="14066" y="11474"/>
                        <a:pt x="12835" y="13263"/>
                      </a:cubicBezTo>
                      <a:cubicBezTo>
                        <a:pt x="11604" y="15052"/>
                        <a:pt x="10650" y="17119"/>
                        <a:pt x="10034" y="19463"/>
                      </a:cubicBezTo>
                      <a:cubicBezTo>
                        <a:pt x="9419" y="21838"/>
                        <a:pt x="9111" y="24305"/>
                        <a:pt x="9111" y="26927"/>
                      </a:cubicBezTo>
                      <a:lnTo>
                        <a:pt x="9111" y="28007"/>
                      </a:lnTo>
                      <a:close/>
                    </a:path>
                  </a:pathLst>
                </a:custGeom>
                <a:grpFill/>
                <a:ln w="3075" cap="flat">
                  <a:noFill/>
                  <a:prstDash val="solid"/>
                  <a:miter/>
                </a:ln>
              </p:spPr>
              <p:txBody>
                <a:bodyPr rtlCol="0" anchor="ctr"/>
                <a:lstStyle/>
                <a:p>
                  <a:endParaRPr lang="en-IS">
                    <a:solidFill>
                      <a:schemeClr val="bg1"/>
                    </a:solidFill>
                  </a:endParaRPr>
                </a:p>
              </p:txBody>
            </p:sp>
            <p:sp>
              <p:nvSpPr>
                <p:cNvPr id="21" name="Freeform 20">
                  <a:extLst>
                    <a:ext uri="{FF2B5EF4-FFF2-40B4-BE49-F238E27FC236}">
                      <a16:creationId xmlns:a16="http://schemas.microsoft.com/office/drawing/2014/main" id="{677325D9-597D-11E0-3F24-DF26D8707F64}"/>
                    </a:ext>
                  </a:extLst>
                </p:cNvPr>
                <p:cNvSpPr/>
                <p:nvPr/>
              </p:nvSpPr>
              <p:spPr>
                <a:xfrm>
                  <a:off x="11533021" y="623651"/>
                  <a:ext cx="73994" cy="53854"/>
                </a:xfrm>
                <a:custGeom>
                  <a:avLst/>
                  <a:gdLst>
                    <a:gd name="connsiteX0" fmla="*/ 8495 w 73994"/>
                    <a:gd name="connsiteY0" fmla="*/ 987 h 53854"/>
                    <a:gd name="connsiteX1" fmla="*/ 8741 w 73994"/>
                    <a:gd name="connsiteY1" fmla="*/ 6847 h 53854"/>
                    <a:gd name="connsiteX2" fmla="*/ 15359 w 73994"/>
                    <a:gd name="connsiteY2" fmla="*/ 1820 h 53854"/>
                    <a:gd name="connsiteX3" fmla="*/ 24408 w 73994"/>
                    <a:gd name="connsiteY3" fmla="*/ 0 h 53854"/>
                    <a:gd name="connsiteX4" fmla="*/ 33458 w 73994"/>
                    <a:gd name="connsiteY4" fmla="*/ 2036 h 53854"/>
                    <a:gd name="connsiteX5" fmla="*/ 39490 w 73994"/>
                    <a:gd name="connsiteY5" fmla="*/ 8513 h 53854"/>
                    <a:gd name="connsiteX6" fmla="*/ 46354 w 73994"/>
                    <a:gd name="connsiteY6" fmla="*/ 2344 h 53854"/>
                    <a:gd name="connsiteX7" fmla="*/ 56327 w 73994"/>
                    <a:gd name="connsiteY7" fmla="*/ 0 h 53854"/>
                    <a:gd name="connsiteX8" fmla="*/ 63837 w 73994"/>
                    <a:gd name="connsiteY8" fmla="*/ 1110 h 53854"/>
                    <a:gd name="connsiteX9" fmla="*/ 69377 w 73994"/>
                    <a:gd name="connsiteY9" fmla="*/ 4565 h 53854"/>
                    <a:gd name="connsiteX10" fmla="*/ 72825 w 73994"/>
                    <a:gd name="connsiteY10" fmla="*/ 10518 h 53854"/>
                    <a:gd name="connsiteX11" fmla="*/ 73994 w 73994"/>
                    <a:gd name="connsiteY11" fmla="*/ 19124 h 53854"/>
                    <a:gd name="connsiteX12" fmla="*/ 73994 w 73994"/>
                    <a:gd name="connsiteY12" fmla="*/ 53854 h 53854"/>
                    <a:gd name="connsiteX13" fmla="*/ 64976 w 73994"/>
                    <a:gd name="connsiteY13" fmla="*/ 53854 h 53854"/>
                    <a:gd name="connsiteX14" fmla="*/ 64976 w 73994"/>
                    <a:gd name="connsiteY14" fmla="*/ 19062 h 53854"/>
                    <a:gd name="connsiteX15" fmla="*/ 64176 w 73994"/>
                    <a:gd name="connsiteY15" fmla="*/ 13541 h 53854"/>
                    <a:gd name="connsiteX16" fmla="*/ 61898 w 73994"/>
                    <a:gd name="connsiteY16" fmla="*/ 10024 h 53854"/>
                    <a:gd name="connsiteX17" fmla="*/ 58327 w 73994"/>
                    <a:gd name="connsiteY17" fmla="*/ 8205 h 53854"/>
                    <a:gd name="connsiteX18" fmla="*/ 53711 w 73994"/>
                    <a:gd name="connsiteY18" fmla="*/ 7680 h 53854"/>
                    <a:gd name="connsiteX19" fmla="*/ 48786 w 73994"/>
                    <a:gd name="connsiteY19" fmla="*/ 8575 h 53854"/>
                    <a:gd name="connsiteX20" fmla="*/ 45092 w 73994"/>
                    <a:gd name="connsiteY20" fmla="*/ 10950 h 53854"/>
                    <a:gd name="connsiteX21" fmla="*/ 42661 w 73994"/>
                    <a:gd name="connsiteY21" fmla="*/ 14466 h 53854"/>
                    <a:gd name="connsiteX22" fmla="*/ 41522 w 73994"/>
                    <a:gd name="connsiteY22" fmla="*/ 18784 h 53854"/>
                    <a:gd name="connsiteX23" fmla="*/ 41522 w 73994"/>
                    <a:gd name="connsiteY23" fmla="*/ 53854 h 53854"/>
                    <a:gd name="connsiteX24" fmla="*/ 32442 w 73994"/>
                    <a:gd name="connsiteY24" fmla="*/ 53854 h 53854"/>
                    <a:gd name="connsiteX25" fmla="*/ 32442 w 73994"/>
                    <a:gd name="connsiteY25" fmla="*/ 19124 h 53854"/>
                    <a:gd name="connsiteX26" fmla="*/ 31642 w 73994"/>
                    <a:gd name="connsiteY26" fmla="*/ 13880 h 53854"/>
                    <a:gd name="connsiteX27" fmla="*/ 29364 w 73994"/>
                    <a:gd name="connsiteY27" fmla="*/ 10333 h 53854"/>
                    <a:gd name="connsiteX28" fmla="*/ 25824 w 73994"/>
                    <a:gd name="connsiteY28" fmla="*/ 8328 h 53854"/>
                    <a:gd name="connsiteX29" fmla="*/ 21176 w 73994"/>
                    <a:gd name="connsiteY29" fmla="*/ 7680 h 53854"/>
                    <a:gd name="connsiteX30" fmla="*/ 13420 w 73994"/>
                    <a:gd name="connsiteY30" fmla="*/ 9778 h 53854"/>
                    <a:gd name="connsiteX31" fmla="*/ 9018 w 73994"/>
                    <a:gd name="connsiteY31" fmla="*/ 15237 h 53854"/>
                    <a:gd name="connsiteX32" fmla="*/ 9018 w 73994"/>
                    <a:gd name="connsiteY32" fmla="*/ 53823 h 53854"/>
                    <a:gd name="connsiteX33" fmla="*/ 0 w 73994"/>
                    <a:gd name="connsiteY33" fmla="*/ 53823 h 53854"/>
                    <a:gd name="connsiteX34" fmla="*/ 0 w 73994"/>
                    <a:gd name="connsiteY34" fmla="*/ 956 h 53854"/>
                    <a:gd name="connsiteX35" fmla="*/ 8526 w 73994"/>
                    <a:gd name="connsiteY35" fmla="*/ 956 h 53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3994" h="53854">
                      <a:moveTo>
                        <a:pt x="8495" y="987"/>
                      </a:moveTo>
                      <a:lnTo>
                        <a:pt x="8741" y="6847"/>
                      </a:lnTo>
                      <a:cubicBezTo>
                        <a:pt x="10557" y="4688"/>
                        <a:pt x="12774" y="3023"/>
                        <a:pt x="15359" y="1820"/>
                      </a:cubicBezTo>
                      <a:cubicBezTo>
                        <a:pt x="17945" y="617"/>
                        <a:pt x="20961" y="0"/>
                        <a:pt x="24408" y="0"/>
                      </a:cubicBezTo>
                      <a:cubicBezTo>
                        <a:pt x="27856" y="0"/>
                        <a:pt x="30841" y="679"/>
                        <a:pt x="33458" y="2036"/>
                      </a:cubicBezTo>
                      <a:cubicBezTo>
                        <a:pt x="36074" y="3393"/>
                        <a:pt x="38074" y="5552"/>
                        <a:pt x="39490" y="8513"/>
                      </a:cubicBezTo>
                      <a:cubicBezTo>
                        <a:pt x="41245" y="5984"/>
                        <a:pt x="43522" y="3917"/>
                        <a:pt x="46354" y="2344"/>
                      </a:cubicBezTo>
                      <a:cubicBezTo>
                        <a:pt x="49186" y="771"/>
                        <a:pt x="52479" y="0"/>
                        <a:pt x="56327" y="0"/>
                      </a:cubicBezTo>
                      <a:cubicBezTo>
                        <a:pt x="59159" y="0"/>
                        <a:pt x="61652" y="370"/>
                        <a:pt x="63837" y="1110"/>
                      </a:cubicBezTo>
                      <a:cubicBezTo>
                        <a:pt x="66022" y="1851"/>
                        <a:pt x="67869" y="2992"/>
                        <a:pt x="69377" y="4565"/>
                      </a:cubicBezTo>
                      <a:cubicBezTo>
                        <a:pt x="70886" y="6138"/>
                        <a:pt x="72024" y="8112"/>
                        <a:pt x="72825" y="10518"/>
                      </a:cubicBezTo>
                      <a:cubicBezTo>
                        <a:pt x="73625" y="12924"/>
                        <a:pt x="73994" y="15792"/>
                        <a:pt x="73994" y="19124"/>
                      </a:cubicBezTo>
                      <a:lnTo>
                        <a:pt x="73994" y="53854"/>
                      </a:lnTo>
                      <a:lnTo>
                        <a:pt x="64976" y="53854"/>
                      </a:lnTo>
                      <a:lnTo>
                        <a:pt x="64976" y="19062"/>
                      </a:lnTo>
                      <a:cubicBezTo>
                        <a:pt x="64976" y="16841"/>
                        <a:pt x="64699" y="15021"/>
                        <a:pt x="64176" y="13541"/>
                      </a:cubicBezTo>
                      <a:cubicBezTo>
                        <a:pt x="63652" y="12060"/>
                        <a:pt x="62883" y="10888"/>
                        <a:pt x="61898" y="10024"/>
                      </a:cubicBezTo>
                      <a:cubicBezTo>
                        <a:pt x="60913" y="9130"/>
                        <a:pt x="59743" y="8544"/>
                        <a:pt x="58327" y="8205"/>
                      </a:cubicBezTo>
                      <a:cubicBezTo>
                        <a:pt x="56912" y="7865"/>
                        <a:pt x="55373" y="7680"/>
                        <a:pt x="53711" y="7680"/>
                      </a:cubicBezTo>
                      <a:cubicBezTo>
                        <a:pt x="51864" y="7680"/>
                        <a:pt x="50202" y="7989"/>
                        <a:pt x="48786" y="8575"/>
                      </a:cubicBezTo>
                      <a:cubicBezTo>
                        <a:pt x="47370" y="9161"/>
                        <a:pt x="46139" y="9963"/>
                        <a:pt x="45092" y="10950"/>
                      </a:cubicBezTo>
                      <a:cubicBezTo>
                        <a:pt x="44076" y="11937"/>
                        <a:pt x="43245" y="13109"/>
                        <a:pt x="42661" y="14466"/>
                      </a:cubicBezTo>
                      <a:cubicBezTo>
                        <a:pt x="42076" y="15823"/>
                        <a:pt x="41676" y="17273"/>
                        <a:pt x="41522" y="18784"/>
                      </a:cubicBezTo>
                      <a:lnTo>
                        <a:pt x="41522" y="53854"/>
                      </a:lnTo>
                      <a:lnTo>
                        <a:pt x="32442" y="53854"/>
                      </a:lnTo>
                      <a:lnTo>
                        <a:pt x="32442" y="19124"/>
                      </a:lnTo>
                      <a:cubicBezTo>
                        <a:pt x="32442" y="17057"/>
                        <a:pt x="32165" y="15330"/>
                        <a:pt x="31642" y="13880"/>
                      </a:cubicBezTo>
                      <a:cubicBezTo>
                        <a:pt x="31118" y="12430"/>
                        <a:pt x="30349" y="11258"/>
                        <a:pt x="29364" y="10333"/>
                      </a:cubicBezTo>
                      <a:cubicBezTo>
                        <a:pt x="28379" y="9408"/>
                        <a:pt x="27209" y="8760"/>
                        <a:pt x="25824" y="8328"/>
                      </a:cubicBezTo>
                      <a:cubicBezTo>
                        <a:pt x="24439" y="7896"/>
                        <a:pt x="22900" y="7680"/>
                        <a:pt x="21176" y="7680"/>
                      </a:cubicBezTo>
                      <a:cubicBezTo>
                        <a:pt x="17945" y="7680"/>
                        <a:pt x="15359" y="8390"/>
                        <a:pt x="13420" y="9778"/>
                      </a:cubicBezTo>
                      <a:cubicBezTo>
                        <a:pt x="11481" y="11166"/>
                        <a:pt x="10003" y="13016"/>
                        <a:pt x="9018" y="15237"/>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sp>
              <p:nvSpPr>
                <p:cNvPr id="22" name="Freeform 21">
                  <a:extLst>
                    <a:ext uri="{FF2B5EF4-FFF2-40B4-BE49-F238E27FC236}">
                      <a16:creationId xmlns:a16="http://schemas.microsoft.com/office/drawing/2014/main" id="{469936EB-8892-3248-C4CD-DE1A3EBABEE3}"/>
                    </a:ext>
                  </a:extLst>
                </p:cNvPr>
                <p:cNvSpPr/>
                <p:nvPr/>
              </p:nvSpPr>
              <p:spPr>
                <a:xfrm>
                  <a:off x="11620590" y="623651"/>
                  <a:ext cx="44599" cy="74180"/>
                </a:xfrm>
                <a:custGeom>
                  <a:avLst/>
                  <a:gdLst>
                    <a:gd name="connsiteX0" fmla="*/ 44538 w 44599"/>
                    <a:gd name="connsiteY0" fmla="*/ 28007 h 74180"/>
                    <a:gd name="connsiteX1" fmla="*/ 43184 w 44599"/>
                    <a:gd name="connsiteY1" fmla="*/ 38741 h 74180"/>
                    <a:gd name="connsiteX2" fmla="*/ 39213 w 44599"/>
                    <a:gd name="connsiteY2" fmla="*/ 47254 h 74180"/>
                    <a:gd name="connsiteX3" fmla="*/ 32811 w 44599"/>
                    <a:gd name="connsiteY3" fmla="*/ 52836 h 74180"/>
                    <a:gd name="connsiteX4" fmla="*/ 24131 w 44599"/>
                    <a:gd name="connsiteY4" fmla="*/ 54841 h 74180"/>
                    <a:gd name="connsiteX5" fmla="*/ 15421 w 44599"/>
                    <a:gd name="connsiteY5" fmla="*/ 53268 h 74180"/>
                    <a:gd name="connsiteX6" fmla="*/ 9019 w 44599"/>
                    <a:gd name="connsiteY6" fmla="*/ 48734 h 74180"/>
                    <a:gd name="connsiteX7" fmla="*/ 9019 w 44599"/>
                    <a:gd name="connsiteY7" fmla="*/ 74181 h 74180"/>
                    <a:gd name="connsiteX8" fmla="*/ 0 w 44599"/>
                    <a:gd name="connsiteY8" fmla="*/ 74181 h 74180"/>
                    <a:gd name="connsiteX9" fmla="*/ 0 w 44599"/>
                    <a:gd name="connsiteY9" fmla="*/ 987 h 74180"/>
                    <a:gd name="connsiteX10" fmla="*/ 8249 w 44599"/>
                    <a:gd name="connsiteY10" fmla="*/ 987 h 74180"/>
                    <a:gd name="connsiteX11" fmla="*/ 8680 w 44599"/>
                    <a:gd name="connsiteY11" fmla="*/ 6847 h 74180"/>
                    <a:gd name="connsiteX12" fmla="*/ 15174 w 44599"/>
                    <a:gd name="connsiteY12" fmla="*/ 1758 h 74180"/>
                    <a:gd name="connsiteX13" fmla="*/ 24008 w 44599"/>
                    <a:gd name="connsiteY13" fmla="*/ 0 h 74180"/>
                    <a:gd name="connsiteX14" fmla="*/ 32811 w 44599"/>
                    <a:gd name="connsiteY14" fmla="*/ 1943 h 74180"/>
                    <a:gd name="connsiteX15" fmla="*/ 39275 w 44599"/>
                    <a:gd name="connsiteY15" fmla="*/ 7434 h 74180"/>
                    <a:gd name="connsiteX16" fmla="*/ 43246 w 44599"/>
                    <a:gd name="connsiteY16" fmla="*/ 15947 h 74180"/>
                    <a:gd name="connsiteX17" fmla="*/ 44600 w 44599"/>
                    <a:gd name="connsiteY17" fmla="*/ 26958 h 74180"/>
                    <a:gd name="connsiteX18" fmla="*/ 44600 w 44599"/>
                    <a:gd name="connsiteY18" fmla="*/ 27976 h 74180"/>
                    <a:gd name="connsiteX19" fmla="*/ 35520 w 44599"/>
                    <a:gd name="connsiteY19" fmla="*/ 26989 h 74180"/>
                    <a:gd name="connsiteX20" fmla="*/ 34689 w 44599"/>
                    <a:gd name="connsiteY20" fmla="*/ 19525 h 74180"/>
                    <a:gd name="connsiteX21" fmla="*/ 32103 w 44599"/>
                    <a:gd name="connsiteY21" fmla="*/ 13387 h 74180"/>
                    <a:gd name="connsiteX22" fmla="*/ 27671 w 44599"/>
                    <a:gd name="connsiteY22" fmla="*/ 9222 h 74180"/>
                    <a:gd name="connsiteX23" fmla="*/ 21269 w 44599"/>
                    <a:gd name="connsiteY23" fmla="*/ 7680 h 74180"/>
                    <a:gd name="connsiteX24" fmla="*/ 17114 w 44599"/>
                    <a:gd name="connsiteY24" fmla="*/ 8205 h 74180"/>
                    <a:gd name="connsiteX25" fmla="*/ 13728 w 44599"/>
                    <a:gd name="connsiteY25" fmla="*/ 9716 h 74180"/>
                    <a:gd name="connsiteX26" fmla="*/ 11050 w 44599"/>
                    <a:gd name="connsiteY26" fmla="*/ 12029 h 74180"/>
                    <a:gd name="connsiteX27" fmla="*/ 8988 w 44599"/>
                    <a:gd name="connsiteY27" fmla="*/ 14929 h 74180"/>
                    <a:gd name="connsiteX28" fmla="*/ 8988 w 44599"/>
                    <a:gd name="connsiteY28" fmla="*/ 40190 h 74180"/>
                    <a:gd name="connsiteX29" fmla="*/ 11050 w 44599"/>
                    <a:gd name="connsiteY29" fmla="*/ 43090 h 74180"/>
                    <a:gd name="connsiteX30" fmla="*/ 13728 w 44599"/>
                    <a:gd name="connsiteY30" fmla="*/ 45372 h 74180"/>
                    <a:gd name="connsiteX31" fmla="*/ 17144 w 44599"/>
                    <a:gd name="connsiteY31" fmla="*/ 46853 h 74180"/>
                    <a:gd name="connsiteX32" fmla="*/ 21392 w 44599"/>
                    <a:gd name="connsiteY32" fmla="*/ 47377 h 74180"/>
                    <a:gd name="connsiteX33" fmla="*/ 27702 w 44599"/>
                    <a:gd name="connsiteY33" fmla="*/ 45804 h 74180"/>
                    <a:gd name="connsiteX34" fmla="*/ 32103 w 44599"/>
                    <a:gd name="connsiteY34" fmla="*/ 41609 h 74180"/>
                    <a:gd name="connsiteX35" fmla="*/ 34689 w 44599"/>
                    <a:gd name="connsiteY35" fmla="*/ 35440 h 74180"/>
                    <a:gd name="connsiteX36" fmla="*/ 35520 w 44599"/>
                    <a:gd name="connsiteY36" fmla="*/ 27945 h 74180"/>
                    <a:gd name="connsiteX37" fmla="*/ 35520 w 44599"/>
                    <a:gd name="connsiteY37" fmla="*/ 26927 h 74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4599" h="74180">
                      <a:moveTo>
                        <a:pt x="44538" y="28007"/>
                      </a:moveTo>
                      <a:cubicBezTo>
                        <a:pt x="44538" y="31893"/>
                        <a:pt x="44077" y="35471"/>
                        <a:pt x="43184" y="38741"/>
                      </a:cubicBezTo>
                      <a:cubicBezTo>
                        <a:pt x="42261" y="42010"/>
                        <a:pt x="40937" y="44848"/>
                        <a:pt x="39213" y="47254"/>
                      </a:cubicBezTo>
                      <a:cubicBezTo>
                        <a:pt x="37490" y="49659"/>
                        <a:pt x="35335" y="51510"/>
                        <a:pt x="32811" y="52836"/>
                      </a:cubicBezTo>
                      <a:cubicBezTo>
                        <a:pt x="30287" y="54163"/>
                        <a:pt x="27394" y="54841"/>
                        <a:pt x="24131" y="54841"/>
                      </a:cubicBezTo>
                      <a:cubicBezTo>
                        <a:pt x="20869" y="54841"/>
                        <a:pt x="17914" y="54317"/>
                        <a:pt x="15421" y="53268"/>
                      </a:cubicBezTo>
                      <a:cubicBezTo>
                        <a:pt x="12928" y="52220"/>
                        <a:pt x="10804" y="50708"/>
                        <a:pt x="9019" y="48734"/>
                      </a:cubicBezTo>
                      <a:lnTo>
                        <a:pt x="9019" y="74181"/>
                      </a:lnTo>
                      <a:lnTo>
                        <a:pt x="0" y="74181"/>
                      </a:lnTo>
                      <a:lnTo>
                        <a:pt x="0" y="987"/>
                      </a:lnTo>
                      <a:lnTo>
                        <a:pt x="8249" y="987"/>
                      </a:lnTo>
                      <a:lnTo>
                        <a:pt x="8680" y="6847"/>
                      </a:lnTo>
                      <a:cubicBezTo>
                        <a:pt x="10465" y="4627"/>
                        <a:pt x="12620" y="2930"/>
                        <a:pt x="15174" y="1758"/>
                      </a:cubicBezTo>
                      <a:cubicBezTo>
                        <a:pt x="17729" y="586"/>
                        <a:pt x="20653" y="0"/>
                        <a:pt x="24008" y="0"/>
                      </a:cubicBezTo>
                      <a:cubicBezTo>
                        <a:pt x="27363" y="0"/>
                        <a:pt x="30257" y="648"/>
                        <a:pt x="32811" y="1943"/>
                      </a:cubicBezTo>
                      <a:cubicBezTo>
                        <a:pt x="35366" y="3239"/>
                        <a:pt x="37520" y="5089"/>
                        <a:pt x="39275" y="7434"/>
                      </a:cubicBezTo>
                      <a:cubicBezTo>
                        <a:pt x="41029" y="9778"/>
                        <a:pt x="42353" y="12615"/>
                        <a:pt x="43246" y="15947"/>
                      </a:cubicBezTo>
                      <a:cubicBezTo>
                        <a:pt x="44138" y="19247"/>
                        <a:pt x="44600" y="22917"/>
                        <a:pt x="44600" y="26958"/>
                      </a:cubicBezTo>
                      <a:lnTo>
                        <a:pt x="44600" y="27976"/>
                      </a:lnTo>
                      <a:close/>
                      <a:moveTo>
                        <a:pt x="35520" y="26989"/>
                      </a:moveTo>
                      <a:cubicBezTo>
                        <a:pt x="35520" y="24336"/>
                        <a:pt x="35243" y="21869"/>
                        <a:pt x="34689" y="19525"/>
                      </a:cubicBezTo>
                      <a:cubicBezTo>
                        <a:pt x="34135" y="17211"/>
                        <a:pt x="33273" y="15145"/>
                        <a:pt x="32103" y="13387"/>
                      </a:cubicBezTo>
                      <a:cubicBezTo>
                        <a:pt x="30934" y="11628"/>
                        <a:pt x="29456" y="10240"/>
                        <a:pt x="27671" y="9222"/>
                      </a:cubicBezTo>
                      <a:cubicBezTo>
                        <a:pt x="25886" y="8205"/>
                        <a:pt x="23762" y="7680"/>
                        <a:pt x="21269" y="7680"/>
                      </a:cubicBezTo>
                      <a:cubicBezTo>
                        <a:pt x="19730" y="7680"/>
                        <a:pt x="18345" y="7865"/>
                        <a:pt x="17114" y="8205"/>
                      </a:cubicBezTo>
                      <a:cubicBezTo>
                        <a:pt x="15882" y="8544"/>
                        <a:pt x="14744" y="9068"/>
                        <a:pt x="13728" y="9716"/>
                      </a:cubicBezTo>
                      <a:cubicBezTo>
                        <a:pt x="12712" y="10364"/>
                        <a:pt x="11819" y="11135"/>
                        <a:pt x="11050" y="12029"/>
                      </a:cubicBezTo>
                      <a:cubicBezTo>
                        <a:pt x="10280" y="12924"/>
                        <a:pt x="9573" y="13880"/>
                        <a:pt x="8988" y="14929"/>
                      </a:cubicBezTo>
                      <a:lnTo>
                        <a:pt x="8988" y="40190"/>
                      </a:lnTo>
                      <a:cubicBezTo>
                        <a:pt x="9573" y="41239"/>
                        <a:pt x="10250" y="42195"/>
                        <a:pt x="11050" y="43090"/>
                      </a:cubicBezTo>
                      <a:cubicBezTo>
                        <a:pt x="11850" y="43984"/>
                        <a:pt x="12712" y="44755"/>
                        <a:pt x="13728" y="45372"/>
                      </a:cubicBezTo>
                      <a:cubicBezTo>
                        <a:pt x="14744" y="46020"/>
                        <a:pt x="15882" y="46513"/>
                        <a:pt x="17144" y="46853"/>
                      </a:cubicBezTo>
                      <a:cubicBezTo>
                        <a:pt x="18406" y="47192"/>
                        <a:pt x="19822" y="47377"/>
                        <a:pt x="21392" y="47377"/>
                      </a:cubicBezTo>
                      <a:cubicBezTo>
                        <a:pt x="23824" y="47377"/>
                        <a:pt x="25947" y="46853"/>
                        <a:pt x="27702" y="45804"/>
                      </a:cubicBezTo>
                      <a:cubicBezTo>
                        <a:pt x="29487" y="44755"/>
                        <a:pt x="30934" y="43367"/>
                        <a:pt x="32103" y="41609"/>
                      </a:cubicBezTo>
                      <a:cubicBezTo>
                        <a:pt x="33273" y="39851"/>
                        <a:pt x="34135" y="37784"/>
                        <a:pt x="34689" y="35440"/>
                      </a:cubicBezTo>
                      <a:cubicBezTo>
                        <a:pt x="35243" y="33065"/>
                        <a:pt x="35520" y="30567"/>
                        <a:pt x="35520" y="27945"/>
                      </a:cubicBezTo>
                      <a:lnTo>
                        <a:pt x="35520" y="26927"/>
                      </a:lnTo>
                      <a:close/>
                    </a:path>
                  </a:pathLst>
                </a:custGeom>
                <a:grpFill/>
                <a:ln w="3075" cap="flat">
                  <a:noFill/>
                  <a:prstDash val="solid"/>
                  <a:miter/>
                </a:ln>
              </p:spPr>
              <p:txBody>
                <a:bodyPr rtlCol="0" anchor="ctr"/>
                <a:lstStyle/>
                <a:p>
                  <a:endParaRPr lang="en-IS">
                    <a:solidFill>
                      <a:schemeClr val="bg1"/>
                    </a:solidFill>
                  </a:endParaRPr>
                </a:p>
              </p:txBody>
            </p:sp>
            <p:sp>
              <p:nvSpPr>
                <p:cNvPr id="23" name="Freeform 22">
                  <a:extLst>
                    <a:ext uri="{FF2B5EF4-FFF2-40B4-BE49-F238E27FC236}">
                      <a16:creationId xmlns:a16="http://schemas.microsoft.com/office/drawing/2014/main" id="{FC733C9E-7A3D-7DDF-20D3-254E795C4011}"/>
                    </a:ext>
                  </a:extLst>
                </p:cNvPr>
                <p:cNvSpPr/>
                <p:nvPr/>
              </p:nvSpPr>
              <p:spPr>
                <a:xfrm>
                  <a:off x="11675162" y="623621"/>
                  <a:ext cx="43491" cy="54872"/>
                </a:xfrm>
                <a:custGeom>
                  <a:avLst/>
                  <a:gdLst>
                    <a:gd name="connsiteX0" fmla="*/ 34012 w 43491"/>
                    <a:gd name="connsiteY0" fmla="*/ 53885 h 54872"/>
                    <a:gd name="connsiteX1" fmla="*/ 33242 w 43491"/>
                    <a:gd name="connsiteY1" fmla="*/ 51418 h 54872"/>
                    <a:gd name="connsiteX2" fmla="*/ 32750 w 43491"/>
                    <a:gd name="connsiteY2" fmla="*/ 48302 h 54872"/>
                    <a:gd name="connsiteX3" fmla="*/ 29887 w 43491"/>
                    <a:gd name="connsiteY3" fmla="*/ 50832 h 54872"/>
                    <a:gd name="connsiteX4" fmla="*/ 26440 w 43491"/>
                    <a:gd name="connsiteY4" fmla="*/ 52929 h 54872"/>
                    <a:gd name="connsiteX5" fmla="*/ 22377 w 43491"/>
                    <a:gd name="connsiteY5" fmla="*/ 54348 h 54872"/>
                    <a:gd name="connsiteX6" fmla="*/ 17760 w 43491"/>
                    <a:gd name="connsiteY6" fmla="*/ 54872 h 54872"/>
                    <a:gd name="connsiteX7" fmla="*/ 10434 w 43491"/>
                    <a:gd name="connsiteY7" fmla="*/ 53638 h 54872"/>
                    <a:gd name="connsiteX8" fmla="*/ 4832 w 43491"/>
                    <a:gd name="connsiteY8" fmla="*/ 50307 h 54872"/>
                    <a:gd name="connsiteX9" fmla="*/ 1262 w 43491"/>
                    <a:gd name="connsiteY9" fmla="*/ 45341 h 54872"/>
                    <a:gd name="connsiteX10" fmla="*/ 0 w 43491"/>
                    <a:gd name="connsiteY10" fmla="*/ 39203 h 54872"/>
                    <a:gd name="connsiteX11" fmla="*/ 1662 w 43491"/>
                    <a:gd name="connsiteY11" fmla="*/ 31708 h 54872"/>
                    <a:gd name="connsiteX12" fmla="*/ 6402 w 43491"/>
                    <a:gd name="connsiteY12" fmla="*/ 26249 h 54872"/>
                    <a:gd name="connsiteX13" fmla="*/ 13882 w 43491"/>
                    <a:gd name="connsiteY13" fmla="*/ 22917 h 54872"/>
                    <a:gd name="connsiteX14" fmla="*/ 23670 w 43491"/>
                    <a:gd name="connsiteY14" fmla="*/ 21807 h 54872"/>
                    <a:gd name="connsiteX15" fmla="*/ 32627 w 43491"/>
                    <a:gd name="connsiteY15" fmla="*/ 21807 h 54872"/>
                    <a:gd name="connsiteX16" fmla="*/ 32627 w 43491"/>
                    <a:gd name="connsiteY16" fmla="*/ 17643 h 54872"/>
                    <a:gd name="connsiteX17" fmla="*/ 29795 w 43491"/>
                    <a:gd name="connsiteY17" fmla="*/ 10086 h 54872"/>
                    <a:gd name="connsiteX18" fmla="*/ 21453 w 43491"/>
                    <a:gd name="connsiteY18" fmla="*/ 7279 h 54872"/>
                    <a:gd name="connsiteX19" fmla="*/ 16837 w 43491"/>
                    <a:gd name="connsiteY19" fmla="*/ 7958 h 54872"/>
                    <a:gd name="connsiteX20" fmla="*/ 13266 w 43491"/>
                    <a:gd name="connsiteY20" fmla="*/ 9778 h 54872"/>
                    <a:gd name="connsiteX21" fmla="*/ 10958 w 43491"/>
                    <a:gd name="connsiteY21" fmla="*/ 12430 h 54872"/>
                    <a:gd name="connsiteX22" fmla="*/ 10127 w 43491"/>
                    <a:gd name="connsiteY22" fmla="*/ 15607 h 54872"/>
                    <a:gd name="connsiteX23" fmla="*/ 1046 w 43491"/>
                    <a:gd name="connsiteY23" fmla="*/ 15607 h 54872"/>
                    <a:gd name="connsiteX24" fmla="*/ 2524 w 43491"/>
                    <a:gd name="connsiteY24" fmla="*/ 9994 h 54872"/>
                    <a:gd name="connsiteX25" fmla="*/ 6741 w 43491"/>
                    <a:gd name="connsiteY25" fmla="*/ 4997 h 54872"/>
                    <a:gd name="connsiteX26" fmla="*/ 13358 w 43491"/>
                    <a:gd name="connsiteY26" fmla="*/ 1388 h 54872"/>
                    <a:gd name="connsiteX27" fmla="*/ 22007 w 43491"/>
                    <a:gd name="connsiteY27" fmla="*/ 0 h 54872"/>
                    <a:gd name="connsiteX28" fmla="*/ 29918 w 43491"/>
                    <a:gd name="connsiteY28" fmla="*/ 1110 h 54872"/>
                    <a:gd name="connsiteX29" fmla="*/ 36135 w 43491"/>
                    <a:gd name="connsiteY29" fmla="*/ 4442 h 54872"/>
                    <a:gd name="connsiteX30" fmla="*/ 40167 w 43491"/>
                    <a:gd name="connsiteY30" fmla="*/ 9994 h 54872"/>
                    <a:gd name="connsiteX31" fmla="*/ 41645 w 43491"/>
                    <a:gd name="connsiteY31" fmla="*/ 17766 h 54872"/>
                    <a:gd name="connsiteX32" fmla="*/ 41645 w 43491"/>
                    <a:gd name="connsiteY32" fmla="*/ 42349 h 54872"/>
                    <a:gd name="connsiteX33" fmla="*/ 42107 w 43491"/>
                    <a:gd name="connsiteY33" fmla="*/ 47994 h 54872"/>
                    <a:gd name="connsiteX34" fmla="*/ 43492 w 43491"/>
                    <a:gd name="connsiteY34" fmla="*/ 53114 h 54872"/>
                    <a:gd name="connsiteX35" fmla="*/ 43492 w 43491"/>
                    <a:gd name="connsiteY35" fmla="*/ 53885 h 54872"/>
                    <a:gd name="connsiteX36" fmla="*/ 34042 w 43491"/>
                    <a:gd name="connsiteY36" fmla="*/ 53885 h 54872"/>
                    <a:gd name="connsiteX37" fmla="*/ 19053 w 43491"/>
                    <a:gd name="connsiteY37" fmla="*/ 47007 h 54872"/>
                    <a:gd name="connsiteX38" fmla="*/ 23639 w 43491"/>
                    <a:gd name="connsiteY38" fmla="*/ 46328 h 54872"/>
                    <a:gd name="connsiteX39" fmla="*/ 27548 w 43491"/>
                    <a:gd name="connsiteY39" fmla="*/ 44539 h 54872"/>
                    <a:gd name="connsiteX40" fmla="*/ 30595 w 43491"/>
                    <a:gd name="connsiteY40" fmla="*/ 42010 h 54872"/>
                    <a:gd name="connsiteX41" fmla="*/ 32627 w 43491"/>
                    <a:gd name="connsiteY41" fmla="*/ 39080 h 54872"/>
                    <a:gd name="connsiteX42" fmla="*/ 32627 w 43491"/>
                    <a:gd name="connsiteY42" fmla="*/ 28223 h 54872"/>
                    <a:gd name="connsiteX43" fmla="*/ 25116 w 43491"/>
                    <a:gd name="connsiteY43" fmla="*/ 28223 h 54872"/>
                    <a:gd name="connsiteX44" fmla="*/ 13174 w 43491"/>
                    <a:gd name="connsiteY44" fmla="*/ 30628 h 54872"/>
                    <a:gd name="connsiteX45" fmla="*/ 8988 w 43491"/>
                    <a:gd name="connsiteY45" fmla="*/ 37939 h 54872"/>
                    <a:gd name="connsiteX46" fmla="*/ 9634 w 43491"/>
                    <a:gd name="connsiteY46" fmla="*/ 41517 h 54872"/>
                    <a:gd name="connsiteX47" fmla="*/ 11573 w 43491"/>
                    <a:gd name="connsiteY47" fmla="*/ 44385 h 54872"/>
                    <a:gd name="connsiteX48" fmla="*/ 14744 w 43491"/>
                    <a:gd name="connsiteY48" fmla="*/ 46297 h 54872"/>
                    <a:gd name="connsiteX49" fmla="*/ 19114 w 43491"/>
                    <a:gd name="connsiteY49" fmla="*/ 47007 h 5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43491" h="54872">
                      <a:moveTo>
                        <a:pt x="34012" y="53885"/>
                      </a:moveTo>
                      <a:cubicBezTo>
                        <a:pt x="33673" y="53237"/>
                        <a:pt x="33427" y="52405"/>
                        <a:pt x="33242" y="51418"/>
                      </a:cubicBezTo>
                      <a:cubicBezTo>
                        <a:pt x="33057" y="50431"/>
                        <a:pt x="32873" y="49382"/>
                        <a:pt x="32750" y="48302"/>
                      </a:cubicBezTo>
                      <a:cubicBezTo>
                        <a:pt x="31919" y="49197"/>
                        <a:pt x="30964" y="50030"/>
                        <a:pt x="29887" y="50832"/>
                      </a:cubicBezTo>
                      <a:cubicBezTo>
                        <a:pt x="28810" y="51634"/>
                        <a:pt x="27671" y="52343"/>
                        <a:pt x="26440" y="52929"/>
                      </a:cubicBezTo>
                      <a:cubicBezTo>
                        <a:pt x="25209" y="53515"/>
                        <a:pt x="23823" y="54009"/>
                        <a:pt x="22377" y="54348"/>
                      </a:cubicBezTo>
                      <a:cubicBezTo>
                        <a:pt x="20899" y="54687"/>
                        <a:pt x="19360" y="54872"/>
                        <a:pt x="17760" y="54872"/>
                      </a:cubicBezTo>
                      <a:cubicBezTo>
                        <a:pt x="15051" y="54872"/>
                        <a:pt x="12620" y="54471"/>
                        <a:pt x="10434" y="53638"/>
                      </a:cubicBezTo>
                      <a:cubicBezTo>
                        <a:pt x="8249" y="52806"/>
                        <a:pt x="6371" y="51726"/>
                        <a:pt x="4832" y="50307"/>
                      </a:cubicBezTo>
                      <a:cubicBezTo>
                        <a:pt x="3293" y="48888"/>
                        <a:pt x="2093" y="47254"/>
                        <a:pt x="1262" y="45341"/>
                      </a:cubicBezTo>
                      <a:cubicBezTo>
                        <a:pt x="431" y="43429"/>
                        <a:pt x="0" y="41393"/>
                        <a:pt x="0" y="39203"/>
                      </a:cubicBezTo>
                      <a:cubicBezTo>
                        <a:pt x="0" y="36366"/>
                        <a:pt x="554" y="33867"/>
                        <a:pt x="1662" y="31708"/>
                      </a:cubicBezTo>
                      <a:cubicBezTo>
                        <a:pt x="2770" y="29549"/>
                        <a:pt x="4340" y="27729"/>
                        <a:pt x="6402" y="26249"/>
                      </a:cubicBezTo>
                      <a:cubicBezTo>
                        <a:pt x="8464" y="24768"/>
                        <a:pt x="10958" y="23688"/>
                        <a:pt x="13882" y="22917"/>
                      </a:cubicBezTo>
                      <a:cubicBezTo>
                        <a:pt x="16806" y="22146"/>
                        <a:pt x="20068" y="21807"/>
                        <a:pt x="23670" y="21807"/>
                      </a:cubicBezTo>
                      <a:lnTo>
                        <a:pt x="32627" y="21807"/>
                      </a:lnTo>
                      <a:lnTo>
                        <a:pt x="32627" y="17643"/>
                      </a:lnTo>
                      <a:cubicBezTo>
                        <a:pt x="32627" y="14497"/>
                        <a:pt x="31672" y="11968"/>
                        <a:pt x="29795" y="10086"/>
                      </a:cubicBezTo>
                      <a:cubicBezTo>
                        <a:pt x="27917" y="8205"/>
                        <a:pt x="25116" y="7279"/>
                        <a:pt x="21453" y="7279"/>
                      </a:cubicBezTo>
                      <a:cubicBezTo>
                        <a:pt x="19761" y="7279"/>
                        <a:pt x="18222" y="7495"/>
                        <a:pt x="16837" y="7958"/>
                      </a:cubicBezTo>
                      <a:cubicBezTo>
                        <a:pt x="15451" y="8421"/>
                        <a:pt x="14251" y="9037"/>
                        <a:pt x="13266" y="9778"/>
                      </a:cubicBezTo>
                      <a:cubicBezTo>
                        <a:pt x="12281" y="10518"/>
                        <a:pt x="11512" y="11443"/>
                        <a:pt x="10958" y="12430"/>
                      </a:cubicBezTo>
                      <a:cubicBezTo>
                        <a:pt x="10404" y="13417"/>
                        <a:pt x="10127" y="14497"/>
                        <a:pt x="10127" y="15607"/>
                      </a:cubicBezTo>
                      <a:lnTo>
                        <a:pt x="1046" y="15607"/>
                      </a:lnTo>
                      <a:cubicBezTo>
                        <a:pt x="1046" y="13726"/>
                        <a:pt x="1539" y="11844"/>
                        <a:pt x="2524" y="9994"/>
                      </a:cubicBezTo>
                      <a:cubicBezTo>
                        <a:pt x="3509" y="8143"/>
                        <a:pt x="4925" y="6477"/>
                        <a:pt x="6741" y="4997"/>
                      </a:cubicBezTo>
                      <a:cubicBezTo>
                        <a:pt x="8557" y="3516"/>
                        <a:pt x="10773" y="2313"/>
                        <a:pt x="13358" y="1388"/>
                      </a:cubicBezTo>
                      <a:cubicBezTo>
                        <a:pt x="15944" y="463"/>
                        <a:pt x="18837" y="0"/>
                        <a:pt x="22007" y="0"/>
                      </a:cubicBezTo>
                      <a:cubicBezTo>
                        <a:pt x="24870" y="0"/>
                        <a:pt x="27517" y="370"/>
                        <a:pt x="29918" y="1110"/>
                      </a:cubicBezTo>
                      <a:cubicBezTo>
                        <a:pt x="32350" y="1851"/>
                        <a:pt x="34412" y="2961"/>
                        <a:pt x="36135" y="4442"/>
                      </a:cubicBezTo>
                      <a:cubicBezTo>
                        <a:pt x="37859" y="5922"/>
                        <a:pt x="39213" y="7773"/>
                        <a:pt x="40167" y="9994"/>
                      </a:cubicBezTo>
                      <a:cubicBezTo>
                        <a:pt x="41122" y="12214"/>
                        <a:pt x="41645" y="14805"/>
                        <a:pt x="41645" y="17766"/>
                      </a:cubicBezTo>
                      <a:lnTo>
                        <a:pt x="41645" y="42349"/>
                      </a:lnTo>
                      <a:cubicBezTo>
                        <a:pt x="41645" y="44138"/>
                        <a:pt x="41799" y="46020"/>
                        <a:pt x="42107" y="47994"/>
                      </a:cubicBezTo>
                      <a:cubicBezTo>
                        <a:pt x="42414" y="49968"/>
                        <a:pt x="42876" y="51664"/>
                        <a:pt x="43492" y="53114"/>
                      </a:cubicBezTo>
                      <a:lnTo>
                        <a:pt x="43492" y="53885"/>
                      </a:lnTo>
                      <a:lnTo>
                        <a:pt x="34042" y="53885"/>
                      </a:lnTo>
                      <a:close/>
                      <a:moveTo>
                        <a:pt x="19053" y="47007"/>
                      </a:moveTo>
                      <a:cubicBezTo>
                        <a:pt x="20684" y="47007"/>
                        <a:pt x="22192" y="46791"/>
                        <a:pt x="23639" y="46328"/>
                      </a:cubicBezTo>
                      <a:cubicBezTo>
                        <a:pt x="25055" y="45866"/>
                        <a:pt x="26378" y="45280"/>
                        <a:pt x="27548" y="44539"/>
                      </a:cubicBezTo>
                      <a:cubicBezTo>
                        <a:pt x="28717" y="43799"/>
                        <a:pt x="29733" y="42966"/>
                        <a:pt x="30595" y="42010"/>
                      </a:cubicBezTo>
                      <a:cubicBezTo>
                        <a:pt x="31457" y="41054"/>
                        <a:pt x="32134" y="40098"/>
                        <a:pt x="32627" y="39080"/>
                      </a:cubicBezTo>
                      <a:lnTo>
                        <a:pt x="32627" y="28223"/>
                      </a:lnTo>
                      <a:lnTo>
                        <a:pt x="25116" y="28223"/>
                      </a:lnTo>
                      <a:cubicBezTo>
                        <a:pt x="19945" y="28223"/>
                        <a:pt x="15975" y="29025"/>
                        <a:pt x="13174" y="30628"/>
                      </a:cubicBezTo>
                      <a:cubicBezTo>
                        <a:pt x="10373" y="32232"/>
                        <a:pt x="8988" y="34669"/>
                        <a:pt x="8988" y="37939"/>
                      </a:cubicBezTo>
                      <a:cubicBezTo>
                        <a:pt x="8988" y="39203"/>
                        <a:pt x="9203" y="40406"/>
                        <a:pt x="9634" y="41517"/>
                      </a:cubicBezTo>
                      <a:cubicBezTo>
                        <a:pt x="10065" y="42627"/>
                        <a:pt x="10711" y="43583"/>
                        <a:pt x="11573" y="44385"/>
                      </a:cubicBezTo>
                      <a:cubicBezTo>
                        <a:pt x="12435" y="45187"/>
                        <a:pt x="13482" y="45804"/>
                        <a:pt x="14744" y="46297"/>
                      </a:cubicBezTo>
                      <a:cubicBezTo>
                        <a:pt x="16005" y="46791"/>
                        <a:pt x="17452" y="47007"/>
                        <a:pt x="19114" y="47007"/>
                      </a:cubicBezTo>
                      <a:close/>
                    </a:path>
                  </a:pathLst>
                </a:custGeom>
                <a:grpFill/>
                <a:ln w="3075" cap="flat">
                  <a:noFill/>
                  <a:prstDash val="solid"/>
                  <a:miter/>
                </a:ln>
              </p:spPr>
              <p:txBody>
                <a:bodyPr rtlCol="0" anchor="ctr"/>
                <a:lstStyle/>
                <a:p>
                  <a:endParaRPr lang="en-IS">
                    <a:solidFill>
                      <a:schemeClr val="bg1"/>
                    </a:solidFill>
                  </a:endParaRPr>
                </a:p>
              </p:txBody>
            </p:sp>
            <p:sp>
              <p:nvSpPr>
                <p:cNvPr id="25" name="Freeform 24">
                  <a:extLst>
                    <a:ext uri="{FF2B5EF4-FFF2-40B4-BE49-F238E27FC236}">
                      <a16:creationId xmlns:a16="http://schemas.microsoft.com/office/drawing/2014/main" id="{E54E5539-9CBA-1489-06D9-4892BC43EA20}"/>
                    </a:ext>
                  </a:extLst>
                </p:cNvPr>
                <p:cNvSpPr/>
                <p:nvPr/>
              </p:nvSpPr>
              <p:spPr>
                <a:xfrm>
                  <a:off x="11730935" y="623651"/>
                  <a:ext cx="41491" cy="53823"/>
                </a:xfrm>
                <a:custGeom>
                  <a:avLst/>
                  <a:gdLst>
                    <a:gd name="connsiteX0" fmla="*/ 8495 w 41491"/>
                    <a:gd name="connsiteY0" fmla="*/ 987 h 53823"/>
                    <a:gd name="connsiteX1" fmla="*/ 8803 w 41491"/>
                    <a:gd name="connsiteY1" fmla="*/ 7619 h 53823"/>
                    <a:gd name="connsiteX2" fmla="*/ 15636 w 41491"/>
                    <a:gd name="connsiteY2" fmla="*/ 2036 h 53823"/>
                    <a:gd name="connsiteX3" fmla="*/ 24593 w 41491"/>
                    <a:gd name="connsiteY3" fmla="*/ 0 h 53823"/>
                    <a:gd name="connsiteX4" fmla="*/ 31580 w 41491"/>
                    <a:gd name="connsiteY4" fmla="*/ 1049 h 53823"/>
                    <a:gd name="connsiteX5" fmla="*/ 36905 w 41491"/>
                    <a:gd name="connsiteY5" fmla="*/ 4411 h 53823"/>
                    <a:gd name="connsiteX6" fmla="*/ 40291 w 41491"/>
                    <a:gd name="connsiteY6" fmla="*/ 10364 h 53823"/>
                    <a:gd name="connsiteX7" fmla="*/ 41491 w 41491"/>
                    <a:gd name="connsiteY7" fmla="*/ 19185 h 53823"/>
                    <a:gd name="connsiteX8" fmla="*/ 41491 w 41491"/>
                    <a:gd name="connsiteY8" fmla="*/ 53823 h 53823"/>
                    <a:gd name="connsiteX9" fmla="*/ 32473 w 41491"/>
                    <a:gd name="connsiteY9" fmla="*/ 53823 h 53823"/>
                    <a:gd name="connsiteX10" fmla="*/ 32473 w 41491"/>
                    <a:gd name="connsiteY10" fmla="*/ 19093 h 53823"/>
                    <a:gd name="connsiteX11" fmla="*/ 31795 w 41491"/>
                    <a:gd name="connsiteY11" fmla="*/ 13849 h 53823"/>
                    <a:gd name="connsiteX12" fmla="*/ 29764 w 41491"/>
                    <a:gd name="connsiteY12" fmla="*/ 10302 h 53823"/>
                    <a:gd name="connsiteX13" fmla="*/ 26440 w 41491"/>
                    <a:gd name="connsiteY13" fmla="*/ 8297 h 53823"/>
                    <a:gd name="connsiteX14" fmla="*/ 21884 w 41491"/>
                    <a:gd name="connsiteY14" fmla="*/ 7649 h 53823"/>
                    <a:gd name="connsiteX15" fmla="*/ 14189 w 41491"/>
                    <a:gd name="connsiteY15" fmla="*/ 9994 h 53823"/>
                    <a:gd name="connsiteX16" fmla="*/ 9018 w 41491"/>
                    <a:gd name="connsiteY16" fmla="*/ 16162 h 53823"/>
                    <a:gd name="connsiteX17" fmla="*/ 9018 w 41491"/>
                    <a:gd name="connsiteY17" fmla="*/ 53823 h 53823"/>
                    <a:gd name="connsiteX18" fmla="*/ 0 w 41491"/>
                    <a:gd name="connsiteY18" fmla="*/ 53823 h 53823"/>
                    <a:gd name="connsiteX19" fmla="*/ 0 w 41491"/>
                    <a:gd name="connsiteY19" fmla="*/ 956 h 53823"/>
                    <a:gd name="connsiteX20" fmla="*/ 8526 w 41491"/>
                    <a:gd name="connsiteY20" fmla="*/ 956 h 53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491" h="53823">
                      <a:moveTo>
                        <a:pt x="8495" y="987"/>
                      </a:moveTo>
                      <a:lnTo>
                        <a:pt x="8803" y="7619"/>
                      </a:lnTo>
                      <a:cubicBezTo>
                        <a:pt x="10681" y="5244"/>
                        <a:pt x="12958" y="3362"/>
                        <a:pt x="15636" y="2036"/>
                      </a:cubicBezTo>
                      <a:cubicBezTo>
                        <a:pt x="18314" y="679"/>
                        <a:pt x="21300" y="0"/>
                        <a:pt x="24593" y="0"/>
                      </a:cubicBezTo>
                      <a:cubicBezTo>
                        <a:pt x="27148" y="0"/>
                        <a:pt x="29487" y="339"/>
                        <a:pt x="31580" y="1049"/>
                      </a:cubicBezTo>
                      <a:cubicBezTo>
                        <a:pt x="33673" y="1758"/>
                        <a:pt x="35427" y="2869"/>
                        <a:pt x="36905" y="4411"/>
                      </a:cubicBezTo>
                      <a:cubicBezTo>
                        <a:pt x="38382" y="5953"/>
                        <a:pt x="39490" y="7958"/>
                        <a:pt x="40291" y="10364"/>
                      </a:cubicBezTo>
                      <a:cubicBezTo>
                        <a:pt x="41091" y="12770"/>
                        <a:pt x="41491" y="15731"/>
                        <a:pt x="41491" y="19185"/>
                      </a:cubicBezTo>
                      <a:lnTo>
                        <a:pt x="41491" y="53823"/>
                      </a:lnTo>
                      <a:lnTo>
                        <a:pt x="32473" y="53823"/>
                      </a:lnTo>
                      <a:lnTo>
                        <a:pt x="32473" y="19093"/>
                      </a:lnTo>
                      <a:cubicBezTo>
                        <a:pt x="32473" y="17026"/>
                        <a:pt x="32257" y="15299"/>
                        <a:pt x="31795" y="13849"/>
                      </a:cubicBezTo>
                      <a:cubicBezTo>
                        <a:pt x="31334" y="12399"/>
                        <a:pt x="30657" y="11227"/>
                        <a:pt x="29764" y="10302"/>
                      </a:cubicBezTo>
                      <a:cubicBezTo>
                        <a:pt x="28871" y="9377"/>
                        <a:pt x="27763" y="8729"/>
                        <a:pt x="26440" y="8297"/>
                      </a:cubicBezTo>
                      <a:cubicBezTo>
                        <a:pt x="25116" y="7865"/>
                        <a:pt x="23608" y="7649"/>
                        <a:pt x="21884" y="7649"/>
                      </a:cubicBezTo>
                      <a:cubicBezTo>
                        <a:pt x="18960" y="7649"/>
                        <a:pt x="16375" y="8421"/>
                        <a:pt x="14189" y="9994"/>
                      </a:cubicBezTo>
                      <a:cubicBezTo>
                        <a:pt x="12004" y="11567"/>
                        <a:pt x="10250" y="13602"/>
                        <a:pt x="9018" y="16162"/>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grpSp>
              <p:nvGrpSpPr>
                <p:cNvPr id="27" name="Graphic 1">
                  <a:extLst>
                    <a:ext uri="{FF2B5EF4-FFF2-40B4-BE49-F238E27FC236}">
                      <a16:creationId xmlns:a16="http://schemas.microsoft.com/office/drawing/2014/main" id="{A5790EEB-2C9E-1188-0C0E-618A0F3B9608}"/>
                    </a:ext>
                  </a:extLst>
                </p:cNvPr>
                <p:cNvGrpSpPr/>
                <p:nvPr/>
              </p:nvGrpSpPr>
              <p:grpSpPr>
                <a:xfrm>
                  <a:off x="10977294" y="623621"/>
                  <a:ext cx="97294" cy="54872"/>
                  <a:chOff x="10977294" y="623621"/>
                  <a:chExt cx="97294" cy="54872"/>
                </a:xfrm>
                <a:grpFill/>
              </p:grpSpPr>
              <p:sp>
                <p:nvSpPr>
                  <p:cNvPr id="31" name="Freeform 30">
                    <a:extLst>
                      <a:ext uri="{FF2B5EF4-FFF2-40B4-BE49-F238E27FC236}">
                        <a16:creationId xmlns:a16="http://schemas.microsoft.com/office/drawing/2014/main" id="{428B4622-EA91-243B-5C98-752C60D88E51}"/>
                      </a:ext>
                    </a:extLst>
                  </p:cNvPr>
                  <p:cNvSpPr/>
                  <p:nvPr/>
                </p:nvSpPr>
                <p:spPr>
                  <a:xfrm>
                    <a:off x="10977294" y="623621"/>
                    <a:ext cx="43491" cy="54872"/>
                  </a:xfrm>
                  <a:custGeom>
                    <a:avLst/>
                    <a:gdLst>
                      <a:gd name="connsiteX0" fmla="*/ 34012 w 43491"/>
                      <a:gd name="connsiteY0" fmla="*/ 53885 h 54872"/>
                      <a:gd name="connsiteX1" fmla="*/ 33242 w 43491"/>
                      <a:gd name="connsiteY1" fmla="*/ 51418 h 54872"/>
                      <a:gd name="connsiteX2" fmla="*/ 32750 w 43491"/>
                      <a:gd name="connsiteY2" fmla="*/ 48302 h 54872"/>
                      <a:gd name="connsiteX3" fmla="*/ 29887 w 43491"/>
                      <a:gd name="connsiteY3" fmla="*/ 50832 h 54872"/>
                      <a:gd name="connsiteX4" fmla="*/ 26440 w 43491"/>
                      <a:gd name="connsiteY4" fmla="*/ 52929 h 54872"/>
                      <a:gd name="connsiteX5" fmla="*/ 22377 w 43491"/>
                      <a:gd name="connsiteY5" fmla="*/ 54348 h 54872"/>
                      <a:gd name="connsiteX6" fmla="*/ 17760 w 43491"/>
                      <a:gd name="connsiteY6" fmla="*/ 54872 h 54872"/>
                      <a:gd name="connsiteX7" fmla="*/ 10434 w 43491"/>
                      <a:gd name="connsiteY7" fmla="*/ 53638 h 54872"/>
                      <a:gd name="connsiteX8" fmla="*/ 4832 w 43491"/>
                      <a:gd name="connsiteY8" fmla="*/ 50307 h 54872"/>
                      <a:gd name="connsiteX9" fmla="*/ 1262 w 43491"/>
                      <a:gd name="connsiteY9" fmla="*/ 45341 h 54872"/>
                      <a:gd name="connsiteX10" fmla="*/ 0 w 43491"/>
                      <a:gd name="connsiteY10" fmla="*/ 39203 h 54872"/>
                      <a:gd name="connsiteX11" fmla="*/ 1662 w 43491"/>
                      <a:gd name="connsiteY11" fmla="*/ 31708 h 54872"/>
                      <a:gd name="connsiteX12" fmla="*/ 6402 w 43491"/>
                      <a:gd name="connsiteY12" fmla="*/ 26249 h 54872"/>
                      <a:gd name="connsiteX13" fmla="*/ 13882 w 43491"/>
                      <a:gd name="connsiteY13" fmla="*/ 22917 h 54872"/>
                      <a:gd name="connsiteX14" fmla="*/ 23670 w 43491"/>
                      <a:gd name="connsiteY14" fmla="*/ 21807 h 54872"/>
                      <a:gd name="connsiteX15" fmla="*/ 32626 w 43491"/>
                      <a:gd name="connsiteY15" fmla="*/ 21807 h 54872"/>
                      <a:gd name="connsiteX16" fmla="*/ 32626 w 43491"/>
                      <a:gd name="connsiteY16" fmla="*/ 17643 h 54872"/>
                      <a:gd name="connsiteX17" fmla="*/ 29795 w 43491"/>
                      <a:gd name="connsiteY17" fmla="*/ 10086 h 54872"/>
                      <a:gd name="connsiteX18" fmla="*/ 21453 w 43491"/>
                      <a:gd name="connsiteY18" fmla="*/ 7279 h 54872"/>
                      <a:gd name="connsiteX19" fmla="*/ 16836 w 43491"/>
                      <a:gd name="connsiteY19" fmla="*/ 7958 h 54872"/>
                      <a:gd name="connsiteX20" fmla="*/ 13266 w 43491"/>
                      <a:gd name="connsiteY20" fmla="*/ 9778 h 54872"/>
                      <a:gd name="connsiteX21" fmla="*/ 10958 w 43491"/>
                      <a:gd name="connsiteY21" fmla="*/ 12430 h 54872"/>
                      <a:gd name="connsiteX22" fmla="*/ 10127 w 43491"/>
                      <a:gd name="connsiteY22" fmla="*/ 15607 h 54872"/>
                      <a:gd name="connsiteX23" fmla="*/ 1046 w 43491"/>
                      <a:gd name="connsiteY23" fmla="*/ 15607 h 54872"/>
                      <a:gd name="connsiteX24" fmla="*/ 2524 w 43491"/>
                      <a:gd name="connsiteY24" fmla="*/ 9994 h 54872"/>
                      <a:gd name="connsiteX25" fmla="*/ 6741 w 43491"/>
                      <a:gd name="connsiteY25" fmla="*/ 4997 h 54872"/>
                      <a:gd name="connsiteX26" fmla="*/ 13358 w 43491"/>
                      <a:gd name="connsiteY26" fmla="*/ 1388 h 54872"/>
                      <a:gd name="connsiteX27" fmla="*/ 22007 w 43491"/>
                      <a:gd name="connsiteY27" fmla="*/ 0 h 54872"/>
                      <a:gd name="connsiteX28" fmla="*/ 29918 w 43491"/>
                      <a:gd name="connsiteY28" fmla="*/ 1110 h 54872"/>
                      <a:gd name="connsiteX29" fmla="*/ 36135 w 43491"/>
                      <a:gd name="connsiteY29" fmla="*/ 4442 h 54872"/>
                      <a:gd name="connsiteX30" fmla="*/ 40167 w 43491"/>
                      <a:gd name="connsiteY30" fmla="*/ 9994 h 54872"/>
                      <a:gd name="connsiteX31" fmla="*/ 41645 w 43491"/>
                      <a:gd name="connsiteY31" fmla="*/ 17766 h 54872"/>
                      <a:gd name="connsiteX32" fmla="*/ 41645 w 43491"/>
                      <a:gd name="connsiteY32" fmla="*/ 42349 h 54872"/>
                      <a:gd name="connsiteX33" fmla="*/ 42107 w 43491"/>
                      <a:gd name="connsiteY33" fmla="*/ 47994 h 54872"/>
                      <a:gd name="connsiteX34" fmla="*/ 43492 w 43491"/>
                      <a:gd name="connsiteY34" fmla="*/ 53114 h 54872"/>
                      <a:gd name="connsiteX35" fmla="*/ 43492 w 43491"/>
                      <a:gd name="connsiteY35" fmla="*/ 53885 h 54872"/>
                      <a:gd name="connsiteX36" fmla="*/ 34042 w 43491"/>
                      <a:gd name="connsiteY36" fmla="*/ 53885 h 54872"/>
                      <a:gd name="connsiteX37" fmla="*/ 19053 w 43491"/>
                      <a:gd name="connsiteY37" fmla="*/ 47007 h 54872"/>
                      <a:gd name="connsiteX38" fmla="*/ 23639 w 43491"/>
                      <a:gd name="connsiteY38" fmla="*/ 46328 h 54872"/>
                      <a:gd name="connsiteX39" fmla="*/ 27548 w 43491"/>
                      <a:gd name="connsiteY39" fmla="*/ 44539 h 54872"/>
                      <a:gd name="connsiteX40" fmla="*/ 30595 w 43491"/>
                      <a:gd name="connsiteY40" fmla="*/ 42010 h 54872"/>
                      <a:gd name="connsiteX41" fmla="*/ 32626 w 43491"/>
                      <a:gd name="connsiteY41" fmla="*/ 39080 h 54872"/>
                      <a:gd name="connsiteX42" fmla="*/ 32626 w 43491"/>
                      <a:gd name="connsiteY42" fmla="*/ 28223 h 54872"/>
                      <a:gd name="connsiteX43" fmla="*/ 25116 w 43491"/>
                      <a:gd name="connsiteY43" fmla="*/ 28223 h 54872"/>
                      <a:gd name="connsiteX44" fmla="*/ 13174 w 43491"/>
                      <a:gd name="connsiteY44" fmla="*/ 30628 h 54872"/>
                      <a:gd name="connsiteX45" fmla="*/ 8988 w 43491"/>
                      <a:gd name="connsiteY45" fmla="*/ 37939 h 54872"/>
                      <a:gd name="connsiteX46" fmla="*/ 9634 w 43491"/>
                      <a:gd name="connsiteY46" fmla="*/ 41517 h 54872"/>
                      <a:gd name="connsiteX47" fmla="*/ 11573 w 43491"/>
                      <a:gd name="connsiteY47" fmla="*/ 44385 h 54872"/>
                      <a:gd name="connsiteX48" fmla="*/ 14743 w 43491"/>
                      <a:gd name="connsiteY48" fmla="*/ 46297 h 54872"/>
                      <a:gd name="connsiteX49" fmla="*/ 19114 w 43491"/>
                      <a:gd name="connsiteY49" fmla="*/ 47007 h 5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43491" h="54872">
                        <a:moveTo>
                          <a:pt x="34012" y="53885"/>
                        </a:moveTo>
                        <a:cubicBezTo>
                          <a:pt x="33673" y="53237"/>
                          <a:pt x="33427" y="52405"/>
                          <a:pt x="33242" y="51418"/>
                        </a:cubicBezTo>
                        <a:cubicBezTo>
                          <a:pt x="33057" y="50431"/>
                          <a:pt x="32873" y="49382"/>
                          <a:pt x="32750" y="48302"/>
                        </a:cubicBezTo>
                        <a:cubicBezTo>
                          <a:pt x="31919" y="49197"/>
                          <a:pt x="30964" y="50030"/>
                          <a:pt x="29887" y="50832"/>
                        </a:cubicBezTo>
                        <a:cubicBezTo>
                          <a:pt x="28810" y="51634"/>
                          <a:pt x="27671" y="52343"/>
                          <a:pt x="26440" y="52929"/>
                        </a:cubicBezTo>
                        <a:cubicBezTo>
                          <a:pt x="25209" y="53515"/>
                          <a:pt x="23823" y="54009"/>
                          <a:pt x="22377" y="54348"/>
                        </a:cubicBezTo>
                        <a:cubicBezTo>
                          <a:pt x="20899" y="54687"/>
                          <a:pt x="19360" y="54872"/>
                          <a:pt x="17760" y="54872"/>
                        </a:cubicBezTo>
                        <a:cubicBezTo>
                          <a:pt x="15051" y="54872"/>
                          <a:pt x="12620" y="54471"/>
                          <a:pt x="10434" y="53638"/>
                        </a:cubicBezTo>
                        <a:cubicBezTo>
                          <a:pt x="8249" y="52806"/>
                          <a:pt x="6371" y="51726"/>
                          <a:pt x="4832" y="50307"/>
                        </a:cubicBezTo>
                        <a:cubicBezTo>
                          <a:pt x="3293" y="48888"/>
                          <a:pt x="2093" y="47254"/>
                          <a:pt x="1262" y="45341"/>
                        </a:cubicBezTo>
                        <a:cubicBezTo>
                          <a:pt x="431" y="43429"/>
                          <a:pt x="0" y="41393"/>
                          <a:pt x="0" y="39203"/>
                        </a:cubicBezTo>
                        <a:cubicBezTo>
                          <a:pt x="0" y="36366"/>
                          <a:pt x="554" y="33867"/>
                          <a:pt x="1662" y="31708"/>
                        </a:cubicBezTo>
                        <a:cubicBezTo>
                          <a:pt x="2770" y="29549"/>
                          <a:pt x="4340" y="27729"/>
                          <a:pt x="6402" y="26249"/>
                        </a:cubicBezTo>
                        <a:cubicBezTo>
                          <a:pt x="8464" y="24768"/>
                          <a:pt x="10958" y="23688"/>
                          <a:pt x="13882" y="22917"/>
                        </a:cubicBezTo>
                        <a:cubicBezTo>
                          <a:pt x="16806" y="22146"/>
                          <a:pt x="20068" y="21807"/>
                          <a:pt x="23670" y="21807"/>
                        </a:cubicBezTo>
                        <a:lnTo>
                          <a:pt x="32626" y="21807"/>
                        </a:lnTo>
                        <a:lnTo>
                          <a:pt x="32626" y="17643"/>
                        </a:lnTo>
                        <a:cubicBezTo>
                          <a:pt x="32626" y="14497"/>
                          <a:pt x="31672" y="11968"/>
                          <a:pt x="29795" y="10086"/>
                        </a:cubicBezTo>
                        <a:cubicBezTo>
                          <a:pt x="27917" y="8205"/>
                          <a:pt x="25116" y="7279"/>
                          <a:pt x="21453" y="7279"/>
                        </a:cubicBezTo>
                        <a:cubicBezTo>
                          <a:pt x="19761" y="7279"/>
                          <a:pt x="18222" y="7495"/>
                          <a:pt x="16836" y="7958"/>
                        </a:cubicBezTo>
                        <a:cubicBezTo>
                          <a:pt x="15451" y="8421"/>
                          <a:pt x="14251" y="9037"/>
                          <a:pt x="13266" y="9778"/>
                        </a:cubicBezTo>
                        <a:cubicBezTo>
                          <a:pt x="12281" y="10518"/>
                          <a:pt x="11512" y="11443"/>
                          <a:pt x="10958" y="12430"/>
                        </a:cubicBezTo>
                        <a:cubicBezTo>
                          <a:pt x="10404" y="13417"/>
                          <a:pt x="10127" y="14497"/>
                          <a:pt x="10127" y="15607"/>
                        </a:cubicBezTo>
                        <a:lnTo>
                          <a:pt x="1046" y="15607"/>
                        </a:lnTo>
                        <a:cubicBezTo>
                          <a:pt x="1046" y="13726"/>
                          <a:pt x="1539" y="11844"/>
                          <a:pt x="2524" y="9994"/>
                        </a:cubicBezTo>
                        <a:cubicBezTo>
                          <a:pt x="3509" y="8143"/>
                          <a:pt x="4925" y="6477"/>
                          <a:pt x="6741" y="4997"/>
                        </a:cubicBezTo>
                        <a:cubicBezTo>
                          <a:pt x="8557" y="3516"/>
                          <a:pt x="10773" y="2313"/>
                          <a:pt x="13358" y="1388"/>
                        </a:cubicBezTo>
                        <a:cubicBezTo>
                          <a:pt x="15944" y="463"/>
                          <a:pt x="18837" y="0"/>
                          <a:pt x="22007" y="0"/>
                        </a:cubicBezTo>
                        <a:cubicBezTo>
                          <a:pt x="24870" y="0"/>
                          <a:pt x="27517" y="370"/>
                          <a:pt x="29918" y="1110"/>
                        </a:cubicBezTo>
                        <a:cubicBezTo>
                          <a:pt x="32319" y="1851"/>
                          <a:pt x="34412" y="2961"/>
                          <a:pt x="36135" y="4442"/>
                        </a:cubicBezTo>
                        <a:cubicBezTo>
                          <a:pt x="37859" y="5922"/>
                          <a:pt x="39213" y="7773"/>
                          <a:pt x="40167" y="9994"/>
                        </a:cubicBezTo>
                        <a:cubicBezTo>
                          <a:pt x="41152" y="12214"/>
                          <a:pt x="41645" y="14805"/>
                          <a:pt x="41645" y="17766"/>
                        </a:cubicBezTo>
                        <a:lnTo>
                          <a:pt x="41645" y="42349"/>
                        </a:lnTo>
                        <a:cubicBezTo>
                          <a:pt x="41645" y="44138"/>
                          <a:pt x="41799" y="46020"/>
                          <a:pt x="42107" y="47994"/>
                        </a:cubicBezTo>
                        <a:cubicBezTo>
                          <a:pt x="42414" y="49968"/>
                          <a:pt x="42876" y="51664"/>
                          <a:pt x="43492" y="53114"/>
                        </a:cubicBezTo>
                        <a:lnTo>
                          <a:pt x="43492" y="53885"/>
                        </a:lnTo>
                        <a:lnTo>
                          <a:pt x="34042" y="53885"/>
                        </a:lnTo>
                        <a:close/>
                        <a:moveTo>
                          <a:pt x="19053" y="47007"/>
                        </a:moveTo>
                        <a:cubicBezTo>
                          <a:pt x="20684" y="47007"/>
                          <a:pt x="22192" y="46791"/>
                          <a:pt x="23639" y="46328"/>
                        </a:cubicBezTo>
                        <a:cubicBezTo>
                          <a:pt x="25055" y="45866"/>
                          <a:pt x="26378" y="45280"/>
                          <a:pt x="27548" y="44539"/>
                        </a:cubicBezTo>
                        <a:cubicBezTo>
                          <a:pt x="28717" y="43799"/>
                          <a:pt x="29733" y="42966"/>
                          <a:pt x="30595" y="42010"/>
                        </a:cubicBezTo>
                        <a:cubicBezTo>
                          <a:pt x="31457" y="41054"/>
                          <a:pt x="32134" y="40098"/>
                          <a:pt x="32626" y="39080"/>
                        </a:cubicBezTo>
                        <a:lnTo>
                          <a:pt x="32626" y="28223"/>
                        </a:lnTo>
                        <a:lnTo>
                          <a:pt x="25116" y="28223"/>
                        </a:lnTo>
                        <a:cubicBezTo>
                          <a:pt x="19945" y="28223"/>
                          <a:pt x="15975" y="29025"/>
                          <a:pt x="13174" y="30628"/>
                        </a:cubicBezTo>
                        <a:cubicBezTo>
                          <a:pt x="10373" y="32232"/>
                          <a:pt x="8988" y="34669"/>
                          <a:pt x="8988" y="37939"/>
                        </a:cubicBezTo>
                        <a:cubicBezTo>
                          <a:pt x="8988" y="39203"/>
                          <a:pt x="9203" y="40406"/>
                          <a:pt x="9634" y="41517"/>
                        </a:cubicBezTo>
                        <a:cubicBezTo>
                          <a:pt x="10065" y="42627"/>
                          <a:pt x="10711" y="43583"/>
                          <a:pt x="11573" y="44385"/>
                        </a:cubicBezTo>
                        <a:cubicBezTo>
                          <a:pt x="12435" y="45187"/>
                          <a:pt x="13481" y="45804"/>
                          <a:pt x="14743" y="46297"/>
                        </a:cubicBezTo>
                        <a:cubicBezTo>
                          <a:pt x="16005" y="46791"/>
                          <a:pt x="17452" y="47007"/>
                          <a:pt x="19114" y="47007"/>
                        </a:cubicBezTo>
                        <a:close/>
                      </a:path>
                    </a:pathLst>
                  </a:custGeom>
                  <a:grpFill/>
                  <a:ln w="3075" cap="flat">
                    <a:noFill/>
                    <a:prstDash val="solid"/>
                    <a:miter/>
                  </a:ln>
                </p:spPr>
                <p:txBody>
                  <a:bodyPr rtlCol="0" anchor="ctr"/>
                  <a:lstStyle/>
                  <a:p>
                    <a:endParaRPr lang="en-IS">
                      <a:solidFill>
                        <a:schemeClr val="bg1"/>
                      </a:solidFill>
                    </a:endParaRPr>
                  </a:p>
                </p:txBody>
              </p:sp>
              <p:sp>
                <p:nvSpPr>
                  <p:cNvPr id="32" name="Freeform 31">
                    <a:extLst>
                      <a:ext uri="{FF2B5EF4-FFF2-40B4-BE49-F238E27FC236}">
                        <a16:creationId xmlns:a16="http://schemas.microsoft.com/office/drawing/2014/main" id="{D7D8ADED-CA8A-F630-B861-893016F36952}"/>
                      </a:ext>
                    </a:extLst>
                  </p:cNvPr>
                  <p:cNvSpPr/>
                  <p:nvPr/>
                </p:nvSpPr>
                <p:spPr>
                  <a:xfrm>
                    <a:off x="11033097" y="623651"/>
                    <a:ext cx="41491" cy="53823"/>
                  </a:xfrm>
                  <a:custGeom>
                    <a:avLst/>
                    <a:gdLst>
                      <a:gd name="connsiteX0" fmla="*/ 8495 w 41491"/>
                      <a:gd name="connsiteY0" fmla="*/ 987 h 53823"/>
                      <a:gd name="connsiteX1" fmla="*/ 8803 w 41491"/>
                      <a:gd name="connsiteY1" fmla="*/ 7619 h 53823"/>
                      <a:gd name="connsiteX2" fmla="*/ 15636 w 41491"/>
                      <a:gd name="connsiteY2" fmla="*/ 2036 h 53823"/>
                      <a:gd name="connsiteX3" fmla="*/ 24593 w 41491"/>
                      <a:gd name="connsiteY3" fmla="*/ 0 h 53823"/>
                      <a:gd name="connsiteX4" fmla="*/ 31580 w 41491"/>
                      <a:gd name="connsiteY4" fmla="*/ 1049 h 53823"/>
                      <a:gd name="connsiteX5" fmla="*/ 36905 w 41491"/>
                      <a:gd name="connsiteY5" fmla="*/ 4411 h 53823"/>
                      <a:gd name="connsiteX6" fmla="*/ 40291 w 41491"/>
                      <a:gd name="connsiteY6" fmla="*/ 10364 h 53823"/>
                      <a:gd name="connsiteX7" fmla="*/ 41491 w 41491"/>
                      <a:gd name="connsiteY7" fmla="*/ 19185 h 53823"/>
                      <a:gd name="connsiteX8" fmla="*/ 41491 w 41491"/>
                      <a:gd name="connsiteY8" fmla="*/ 53823 h 53823"/>
                      <a:gd name="connsiteX9" fmla="*/ 32473 w 41491"/>
                      <a:gd name="connsiteY9" fmla="*/ 53823 h 53823"/>
                      <a:gd name="connsiteX10" fmla="*/ 32473 w 41491"/>
                      <a:gd name="connsiteY10" fmla="*/ 19093 h 53823"/>
                      <a:gd name="connsiteX11" fmla="*/ 31795 w 41491"/>
                      <a:gd name="connsiteY11" fmla="*/ 13849 h 53823"/>
                      <a:gd name="connsiteX12" fmla="*/ 29764 w 41491"/>
                      <a:gd name="connsiteY12" fmla="*/ 10302 h 53823"/>
                      <a:gd name="connsiteX13" fmla="*/ 26440 w 41491"/>
                      <a:gd name="connsiteY13" fmla="*/ 8297 h 53823"/>
                      <a:gd name="connsiteX14" fmla="*/ 21884 w 41491"/>
                      <a:gd name="connsiteY14" fmla="*/ 7649 h 53823"/>
                      <a:gd name="connsiteX15" fmla="*/ 14189 w 41491"/>
                      <a:gd name="connsiteY15" fmla="*/ 9994 h 53823"/>
                      <a:gd name="connsiteX16" fmla="*/ 9018 w 41491"/>
                      <a:gd name="connsiteY16" fmla="*/ 16162 h 53823"/>
                      <a:gd name="connsiteX17" fmla="*/ 9018 w 41491"/>
                      <a:gd name="connsiteY17" fmla="*/ 53823 h 53823"/>
                      <a:gd name="connsiteX18" fmla="*/ 0 w 41491"/>
                      <a:gd name="connsiteY18" fmla="*/ 53823 h 53823"/>
                      <a:gd name="connsiteX19" fmla="*/ 0 w 41491"/>
                      <a:gd name="connsiteY19" fmla="*/ 956 h 53823"/>
                      <a:gd name="connsiteX20" fmla="*/ 8526 w 41491"/>
                      <a:gd name="connsiteY20" fmla="*/ 956 h 53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491" h="53823">
                        <a:moveTo>
                          <a:pt x="8495" y="987"/>
                        </a:moveTo>
                        <a:lnTo>
                          <a:pt x="8803" y="7619"/>
                        </a:lnTo>
                        <a:cubicBezTo>
                          <a:pt x="10681" y="5244"/>
                          <a:pt x="12958" y="3362"/>
                          <a:pt x="15636" y="2036"/>
                        </a:cubicBezTo>
                        <a:cubicBezTo>
                          <a:pt x="18314" y="679"/>
                          <a:pt x="21300" y="0"/>
                          <a:pt x="24593" y="0"/>
                        </a:cubicBezTo>
                        <a:cubicBezTo>
                          <a:pt x="27148" y="0"/>
                          <a:pt x="29487" y="339"/>
                          <a:pt x="31580" y="1049"/>
                        </a:cubicBezTo>
                        <a:cubicBezTo>
                          <a:pt x="33673" y="1758"/>
                          <a:pt x="35427" y="2869"/>
                          <a:pt x="36905" y="4411"/>
                        </a:cubicBezTo>
                        <a:cubicBezTo>
                          <a:pt x="38382" y="5953"/>
                          <a:pt x="39490" y="7958"/>
                          <a:pt x="40291" y="10364"/>
                        </a:cubicBezTo>
                        <a:cubicBezTo>
                          <a:pt x="41091" y="12800"/>
                          <a:pt x="41491" y="15731"/>
                          <a:pt x="41491" y="19185"/>
                        </a:cubicBezTo>
                        <a:lnTo>
                          <a:pt x="41491" y="53823"/>
                        </a:lnTo>
                        <a:lnTo>
                          <a:pt x="32473" y="53823"/>
                        </a:lnTo>
                        <a:lnTo>
                          <a:pt x="32473" y="19093"/>
                        </a:lnTo>
                        <a:cubicBezTo>
                          <a:pt x="32473" y="17026"/>
                          <a:pt x="32257" y="15299"/>
                          <a:pt x="31795" y="13849"/>
                        </a:cubicBezTo>
                        <a:cubicBezTo>
                          <a:pt x="31334" y="12399"/>
                          <a:pt x="30657" y="11227"/>
                          <a:pt x="29764" y="10302"/>
                        </a:cubicBezTo>
                        <a:cubicBezTo>
                          <a:pt x="28871" y="9377"/>
                          <a:pt x="27763" y="8729"/>
                          <a:pt x="26440" y="8297"/>
                        </a:cubicBezTo>
                        <a:cubicBezTo>
                          <a:pt x="25116" y="7865"/>
                          <a:pt x="23608" y="7649"/>
                          <a:pt x="21884" y="7649"/>
                        </a:cubicBezTo>
                        <a:cubicBezTo>
                          <a:pt x="18960" y="7649"/>
                          <a:pt x="16375" y="8421"/>
                          <a:pt x="14189" y="9994"/>
                        </a:cubicBezTo>
                        <a:cubicBezTo>
                          <a:pt x="11973" y="11567"/>
                          <a:pt x="10250" y="13602"/>
                          <a:pt x="9018" y="16162"/>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grpSp>
            <p:sp>
              <p:nvSpPr>
                <p:cNvPr id="30" name="Freeform 29">
                  <a:extLst>
                    <a:ext uri="{FF2B5EF4-FFF2-40B4-BE49-F238E27FC236}">
                      <a16:creationId xmlns:a16="http://schemas.microsoft.com/office/drawing/2014/main" id="{6301CA41-DC2E-ACCF-75F1-5D4E779C284A}"/>
                    </a:ext>
                  </a:extLst>
                </p:cNvPr>
                <p:cNvSpPr/>
                <p:nvPr/>
              </p:nvSpPr>
              <p:spPr>
                <a:xfrm>
                  <a:off x="11780213" y="624639"/>
                  <a:ext cx="44999" cy="74273"/>
                </a:xfrm>
                <a:custGeom>
                  <a:avLst/>
                  <a:gdLst>
                    <a:gd name="connsiteX0" fmla="*/ 23054 w 44999"/>
                    <a:gd name="connsiteY0" fmla="*/ 39635 h 74273"/>
                    <a:gd name="connsiteX1" fmla="*/ 35335 w 44999"/>
                    <a:gd name="connsiteY1" fmla="*/ 0 h 74273"/>
                    <a:gd name="connsiteX2" fmla="*/ 45000 w 44999"/>
                    <a:gd name="connsiteY2" fmla="*/ 0 h 74273"/>
                    <a:gd name="connsiteX3" fmla="*/ 23793 w 44999"/>
                    <a:gd name="connsiteY3" fmla="*/ 61041 h 74273"/>
                    <a:gd name="connsiteX4" fmla="*/ 21884 w 44999"/>
                    <a:gd name="connsiteY4" fmla="*/ 65298 h 74273"/>
                    <a:gd name="connsiteX5" fmla="*/ 18837 w 44999"/>
                    <a:gd name="connsiteY5" fmla="*/ 69585 h 74273"/>
                    <a:gd name="connsiteX6" fmla="*/ 14313 w 44999"/>
                    <a:gd name="connsiteY6" fmla="*/ 72916 h 74273"/>
                    <a:gd name="connsiteX7" fmla="*/ 8126 w 44999"/>
                    <a:gd name="connsiteY7" fmla="*/ 74273 h 74273"/>
                    <a:gd name="connsiteX8" fmla="*/ 6864 w 44999"/>
                    <a:gd name="connsiteY8" fmla="*/ 74181 h 74273"/>
                    <a:gd name="connsiteX9" fmla="*/ 5386 w 44999"/>
                    <a:gd name="connsiteY9" fmla="*/ 73965 h 74273"/>
                    <a:gd name="connsiteX10" fmla="*/ 4032 w 44999"/>
                    <a:gd name="connsiteY10" fmla="*/ 73718 h 74273"/>
                    <a:gd name="connsiteX11" fmla="*/ 3047 w 44999"/>
                    <a:gd name="connsiteY11" fmla="*/ 73502 h 74273"/>
                    <a:gd name="connsiteX12" fmla="*/ 3047 w 44999"/>
                    <a:gd name="connsiteY12" fmla="*/ 66161 h 74273"/>
                    <a:gd name="connsiteX13" fmla="*/ 3570 w 44999"/>
                    <a:gd name="connsiteY13" fmla="*/ 66223 h 74273"/>
                    <a:gd name="connsiteX14" fmla="*/ 4278 w 44999"/>
                    <a:gd name="connsiteY14" fmla="*/ 66285 h 74273"/>
                    <a:gd name="connsiteX15" fmla="*/ 4955 w 44999"/>
                    <a:gd name="connsiteY15" fmla="*/ 66346 h 74273"/>
                    <a:gd name="connsiteX16" fmla="*/ 5479 w 44999"/>
                    <a:gd name="connsiteY16" fmla="*/ 66346 h 74273"/>
                    <a:gd name="connsiteX17" fmla="*/ 9511 w 44999"/>
                    <a:gd name="connsiteY17" fmla="*/ 65914 h 74273"/>
                    <a:gd name="connsiteX18" fmla="*/ 12620 w 44999"/>
                    <a:gd name="connsiteY18" fmla="*/ 64465 h 74273"/>
                    <a:gd name="connsiteX19" fmla="*/ 14990 w 44999"/>
                    <a:gd name="connsiteY19" fmla="*/ 61812 h 74273"/>
                    <a:gd name="connsiteX20" fmla="*/ 16806 w 44999"/>
                    <a:gd name="connsiteY20" fmla="*/ 57710 h 74273"/>
                    <a:gd name="connsiteX21" fmla="*/ 18806 w 44999"/>
                    <a:gd name="connsiteY21" fmla="*/ 52343 h 74273"/>
                    <a:gd name="connsiteX22" fmla="*/ 0 w 44999"/>
                    <a:gd name="connsiteY22" fmla="*/ 62 h 74273"/>
                    <a:gd name="connsiteX23" fmla="*/ 9849 w 44999"/>
                    <a:gd name="connsiteY23" fmla="*/ 62 h 74273"/>
                    <a:gd name="connsiteX24" fmla="*/ 23023 w 44999"/>
                    <a:gd name="connsiteY24" fmla="*/ 39697 h 74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4999" h="74273">
                      <a:moveTo>
                        <a:pt x="23054" y="39635"/>
                      </a:moveTo>
                      <a:lnTo>
                        <a:pt x="35335" y="0"/>
                      </a:lnTo>
                      <a:lnTo>
                        <a:pt x="45000" y="0"/>
                      </a:lnTo>
                      <a:lnTo>
                        <a:pt x="23793" y="61041"/>
                      </a:lnTo>
                      <a:cubicBezTo>
                        <a:pt x="23300" y="62336"/>
                        <a:pt x="22685" y="63755"/>
                        <a:pt x="21884" y="65298"/>
                      </a:cubicBezTo>
                      <a:cubicBezTo>
                        <a:pt x="21115" y="66840"/>
                        <a:pt x="20099" y="68259"/>
                        <a:pt x="18837" y="69585"/>
                      </a:cubicBezTo>
                      <a:cubicBezTo>
                        <a:pt x="17575" y="70911"/>
                        <a:pt x="16067" y="72022"/>
                        <a:pt x="14313" y="72916"/>
                      </a:cubicBezTo>
                      <a:cubicBezTo>
                        <a:pt x="12558" y="73811"/>
                        <a:pt x="10496" y="74273"/>
                        <a:pt x="8126" y="74273"/>
                      </a:cubicBezTo>
                      <a:cubicBezTo>
                        <a:pt x="7756" y="74273"/>
                        <a:pt x="7356" y="74242"/>
                        <a:pt x="6864" y="74181"/>
                      </a:cubicBezTo>
                      <a:cubicBezTo>
                        <a:pt x="6371" y="74119"/>
                        <a:pt x="5879" y="74027"/>
                        <a:pt x="5386" y="73965"/>
                      </a:cubicBezTo>
                      <a:cubicBezTo>
                        <a:pt x="4894" y="73903"/>
                        <a:pt x="4432" y="73811"/>
                        <a:pt x="4032" y="73718"/>
                      </a:cubicBezTo>
                      <a:cubicBezTo>
                        <a:pt x="3632" y="73626"/>
                        <a:pt x="3293" y="73564"/>
                        <a:pt x="3047" y="73502"/>
                      </a:cubicBezTo>
                      <a:lnTo>
                        <a:pt x="3047" y="66161"/>
                      </a:lnTo>
                      <a:cubicBezTo>
                        <a:pt x="3047" y="66161"/>
                        <a:pt x="3355" y="66223"/>
                        <a:pt x="3570" y="66223"/>
                      </a:cubicBezTo>
                      <a:cubicBezTo>
                        <a:pt x="3786" y="66223"/>
                        <a:pt x="4032" y="66254"/>
                        <a:pt x="4278" y="66285"/>
                      </a:cubicBezTo>
                      <a:cubicBezTo>
                        <a:pt x="4525" y="66315"/>
                        <a:pt x="4740" y="66315"/>
                        <a:pt x="4955" y="66346"/>
                      </a:cubicBezTo>
                      <a:cubicBezTo>
                        <a:pt x="5171" y="66377"/>
                        <a:pt x="5325" y="66346"/>
                        <a:pt x="5479" y="66346"/>
                      </a:cubicBezTo>
                      <a:cubicBezTo>
                        <a:pt x="7018" y="66346"/>
                        <a:pt x="8341" y="66192"/>
                        <a:pt x="9511" y="65914"/>
                      </a:cubicBezTo>
                      <a:cubicBezTo>
                        <a:pt x="10681" y="65637"/>
                        <a:pt x="11727" y="65143"/>
                        <a:pt x="12620" y="64465"/>
                      </a:cubicBezTo>
                      <a:cubicBezTo>
                        <a:pt x="13512" y="63786"/>
                        <a:pt x="14313" y="62923"/>
                        <a:pt x="14990" y="61812"/>
                      </a:cubicBezTo>
                      <a:cubicBezTo>
                        <a:pt x="15667" y="60702"/>
                        <a:pt x="16282" y="59345"/>
                        <a:pt x="16806" y="57710"/>
                      </a:cubicBezTo>
                      <a:lnTo>
                        <a:pt x="18806" y="52343"/>
                      </a:lnTo>
                      <a:lnTo>
                        <a:pt x="0" y="62"/>
                      </a:lnTo>
                      <a:lnTo>
                        <a:pt x="9849" y="62"/>
                      </a:lnTo>
                      <a:lnTo>
                        <a:pt x="23023" y="39697"/>
                      </a:lnTo>
                      <a:close/>
                    </a:path>
                  </a:pathLst>
                </a:custGeom>
                <a:grpFill/>
                <a:ln w="3075" cap="flat">
                  <a:noFill/>
                  <a:prstDash val="solid"/>
                  <a:miter/>
                </a:ln>
              </p:spPr>
              <p:txBody>
                <a:bodyPr rtlCol="0" anchor="ctr"/>
                <a:lstStyle/>
                <a:p>
                  <a:endParaRPr lang="en-IS">
                    <a:solidFill>
                      <a:schemeClr val="bg1"/>
                    </a:solidFill>
                  </a:endParaRPr>
                </a:p>
              </p:txBody>
            </p:sp>
          </p:grpSp>
          <p:grpSp>
            <p:nvGrpSpPr>
              <p:cNvPr id="10" name="Graphic 1">
                <a:extLst>
                  <a:ext uri="{FF2B5EF4-FFF2-40B4-BE49-F238E27FC236}">
                    <a16:creationId xmlns:a16="http://schemas.microsoft.com/office/drawing/2014/main" id="{C89D9AE8-AA87-C2D5-C043-90449965F797}"/>
                  </a:ext>
                </a:extLst>
              </p:cNvPr>
              <p:cNvGrpSpPr/>
              <p:nvPr/>
            </p:nvGrpSpPr>
            <p:grpSpPr>
              <a:xfrm>
                <a:off x="11115341" y="598174"/>
                <a:ext cx="267660" cy="111995"/>
                <a:chOff x="11115341" y="598174"/>
                <a:chExt cx="267660" cy="111995"/>
              </a:xfrm>
              <a:grpFill/>
            </p:grpSpPr>
            <p:grpSp>
              <p:nvGrpSpPr>
                <p:cNvPr id="11" name="Graphic 1">
                  <a:extLst>
                    <a:ext uri="{FF2B5EF4-FFF2-40B4-BE49-F238E27FC236}">
                      <a16:creationId xmlns:a16="http://schemas.microsoft.com/office/drawing/2014/main" id="{7BF0B4C9-2DF3-A59A-9ACC-FDDAEB43F415}"/>
                    </a:ext>
                  </a:extLst>
                </p:cNvPr>
                <p:cNvGrpSpPr/>
                <p:nvPr/>
              </p:nvGrpSpPr>
              <p:grpSpPr>
                <a:xfrm>
                  <a:off x="11115341" y="598174"/>
                  <a:ext cx="267660" cy="111995"/>
                  <a:chOff x="11115341" y="598174"/>
                  <a:chExt cx="267660" cy="111995"/>
                </a:xfrm>
                <a:grpFill/>
              </p:grpSpPr>
              <p:sp>
                <p:nvSpPr>
                  <p:cNvPr id="13" name="Freeform 12">
                    <a:extLst>
                      <a:ext uri="{FF2B5EF4-FFF2-40B4-BE49-F238E27FC236}">
                        <a16:creationId xmlns:a16="http://schemas.microsoft.com/office/drawing/2014/main" id="{C566B2BF-4F89-F502-ADCA-B2EEDD4437C4}"/>
                      </a:ext>
                    </a:extLst>
                  </p:cNvPr>
                  <p:cNvSpPr/>
                  <p:nvPr/>
                </p:nvSpPr>
                <p:spPr>
                  <a:xfrm>
                    <a:off x="11115341" y="619457"/>
                    <a:ext cx="48508" cy="62182"/>
                  </a:xfrm>
                  <a:custGeom>
                    <a:avLst/>
                    <a:gdLst>
                      <a:gd name="connsiteX0" fmla="*/ 35674 w 48508"/>
                      <a:gd name="connsiteY0" fmla="*/ 43336 h 62182"/>
                      <a:gd name="connsiteX1" fmla="*/ 30472 w 48508"/>
                      <a:gd name="connsiteY1" fmla="*/ 47932 h 62182"/>
                      <a:gd name="connsiteX2" fmla="*/ 22685 w 48508"/>
                      <a:gd name="connsiteY2" fmla="*/ 50122 h 62182"/>
                      <a:gd name="connsiteX3" fmla="*/ 14990 w 48508"/>
                      <a:gd name="connsiteY3" fmla="*/ 47716 h 62182"/>
                      <a:gd name="connsiteX4" fmla="*/ 12527 w 48508"/>
                      <a:gd name="connsiteY4" fmla="*/ 41424 h 62182"/>
                      <a:gd name="connsiteX5" fmla="*/ 15328 w 48508"/>
                      <a:gd name="connsiteY5" fmla="*/ 35872 h 62182"/>
                      <a:gd name="connsiteX6" fmla="*/ 23454 w 48508"/>
                      <a:gd name="connsiteY6" fmla="*/ 33713 h 62182"/>
                      <a:gd name="connsiteX7" fmla="*/ 30995 w 48508"/>
                      <a:gd name="connsiteY7" fmla="*/ 34361 h 62182"/>
                      <a:gd name="connsiteX8" fmla="*/ 35704 w 48508"/>
                      <a:gd name="connsiteY8" fmla="*/ 35903 h 62182"/>
                      <a:gd name="connsiteX9" fmla="*/ 35704 w 48508"/>
                      <a:gd name="connsiteY9" fmla="*/ 43306 h 62182"/>
                      <a:gd name="connsiteX10" fmla="*/ 42230 w 48508"/>
                      <a:gd name="connsiteY10" fmla="*/ 4997 h 62182"/>
                      <a:gd name="connsiteX11" fmla="*/ 26070 w 48508"/>
                      <a:gd name="connsiteY11" fmla="*/ 0 h 62182"/>
                      <a:gd name="connsiteX12" fmla="*/ 14990 w 48508"/>
                      <a:gd name="connsiteY12" fmla="*/ 1357 h 62182"/>
                      <a:gd name="connsiteX13" fmla="*/ 5910 w 48508"/>
                      <a:gd name="connsiteY13" fmla="*/ 5305 h 62182"/>
                      <a:gd name="connsiteX14" fmla="*/ 5571 w 48508"/>
                      <a:gd name="connsiteY14" fmla="*/ 6508 h 62182"/>
                      <a:gd name="connsiteX15" fmla="*/ 9942 w 48508"/>
                      <a:gd name="connsiteY15" fmla="*/ 15114 h 62182"/>
                      <a:gd name="connsiteX16" fmla="*/ 10496 w 48508"/>
                      <a:gd name="connsiteY16" fmla="*/ 15576 h 62182"/>
                      <a:gd name="connsiteX17" fmla="*/ 10773 w 48508"/>
                      <a:gd name="connsiteY17" fmla="*/ 15607 h 62182"/>
                      <a:gd name="connsiteX18" fmla="*/ 11204 w 48508"/>
                      <a:gd name="connsiteY18" fmla="*/ 15484 h 62182"/>
                      <a:gd name="connsiteX19" fmla="*/ 17945 w 48508"/>
                      <a:gd name="connsiteY19" fmla="*/ 12800 h 62182"/>
                      <a:gd name="connsiteX20" fmla="*/ 25763 w 48508"/>
                      <a:gd name="connsiteY20" fmla="*/ 11937 h 62182"/>
                      <a:gd name="connsiteX21" fmla="*/ 33211 w 48508"/>
                      <a:gd name="connsiteY21" fmla="*/ 14250 h 62182"/>
                      <a:gd name="connsiteX22" fmla="*/ 35704 w 48508"/>
                      <a:gd name="connsiteY22" fmla="*/ 20851 h 62182"/>
                      <a:gd name="connsiteX23" fmla="*/ 35704 w 48508"/>
                      <a:gd name="connsiteY23" fmla="*/ 23812 h 62182"/>
                      <a:gd name="connsiteX24" fmla="*/ 23793 w 48508"/>
                      <a:gd name="connsiteY24" fmla="*/ 22054 h 62182"/>
                      <a:gd name="connsiteX25" fmla="*/ 14466 w 48508"/>
                      <a:gd name="connsiteY25" fmla="*/ 23195 h 62182"/>
                      <a:gd name="connsiteX26" fmla="*/ 6925 w 48508"/>
                      <a:gd name="connsiteY26" fmla="*/ 26773 h 62182"/>
                      <a:gd name="connsiteX27" fmla="*/ 1847 w 48508"/>
                      <a:gd name="connsiteY27" fmla="*/ 32942 h 62182"/>
                      <a:gd name="connsiteX28" fmla="*/ 0 w 48508"/>
                      <a:gd name="connsiteY28" fmla="*/ 41732 h 62182"/>
                      <a:gd name="connsiteX29" fmla="*/ 1908 w 48508"/>
                      <a:gd name="connsiteY29" fmla="*/ 51171 h 62182"/>
                      <a:gd name="connsiteX30" fmla="*/ 6802 w 48508"/>
                      <a:gd name="connsiteY30" fmla="*/ 57556 h 62182"/>
                      <a:gd name="connsiteX31" fmla="*/ 13512 w 48508"/>
                      <a:gd name="connsiteY31" fmla="*/ 61103 h 62182"/>
                      <a:gd name="connsiteX32" fmla="*/ 20838 w 48508"/>
                      <a:gd name="connsiteY32" fmla="*/ 62182 h 62182"/>
                      <a:gd name="connsiteX33" fmla="*/ 29979 w 48508"/>
                      <a:gd name="connsiteY33" fmla="*/ 60116 h 62182"/>
                      <a:gd name="connsiteX34" fmla="*/ 35674 w 48508"/>
                      <a:gd name="connsiteY34" fmla="*/ 56414 h 62182"/>
                      <a:gd name="connsiteX35" fmla="*/ 35674 w 48508"/>
                      <a:gd name="connsiteY35" fmla="*/ 60085 h 62182"/>
                      <a:gd name="connsiteX36" fmla="*/ 36566 w 48508"/>
                      <a:gd name="connsiteY36" fmla="*/ 61010 h 62182"/>
                      <a:gd name="connsiteX37" fmla="*/ 47616 w 48508"/>
                      <a:gd name="connsiteY37" fmla="*/ 61010 h 62182"/>
                      <a:gd name="connsiteX38" fmla="*/ 48509 w 48508"/>
                      <a:gd name="connsiteY38" fmla="*/ 60085 h 62182"/>
                      <a:gd name="connsiteX39" fmla="*/ 48509 w 48508"/>
                      <a:gd name="connsiteY39" fmla="*/ 20326 h 62182"/>
                      <a:gd name="connsiteX40" fmla="*/ 42199 w 48508"/>
                      <a:gd name="connsiteY40" fmla="*/ 4997 h 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48508" h="62182">
                        <a:moveTo>
                          <a:pt x="35674" y="43336"/>
                        </a:moveTo>
                        <a:cubicBezTo>
                          <a:pt x="34443" y="44971"/>
                          <a:pt x="32688" y="46544"/>
                          <a:pt x="30472" y="47932"/>
                        </a:cubicBezTo>
                        <a:cubicBezTo>
                          <a:pt x="28194" y="49382"/>
                          <a:pt x="25578" y="50122"/>
                          <a:pt x="22685" y="50122"/>
                        </a:cubicBezTo>
                        <a:cubicBezTo>
                          <a:pt x="19207" y="50122"/>
                          <a:pt x="16621" y="49320"/>
                          <a:pt x="14990" y="47716"/>
                        </a:cubicBezTo>
                        <a:cubicBezTo>
                          <a:pt x="13328" y="46112"/>
                          <a:pt x="12527" y="44046"/>
                          <a:pt x="12527" y="41424"/>
                        </a:cubicBezTo>
                        <a:cubicBezTo>
                          <a:pt x="12527" y="39049"/>
                          <a:pt x="13451" y="37260"/>
                          <a:pt x="15328" y="35872"/>
                        </a:cubicBezTo>
                        <a:cubicBezTo>
                          <a:pt x="17267" y="34453"/>
                          <a:pt x="20007" y="33713"/>
                          <a:pt x="23454" y="33713"/>
                        </a:cubicBezTo>
                        <a:cubicBezTo>
                          <a:pt x="26440" y="33713"/>
                          <a:pt x="28964" y="33929"/>
                          <a:pt x="30995" y="34361"/>
                        </a:cubicBezTo>
                        <a:cubicBezTo>
                          <a:pt x="32780" y="34731"/>
                          <a:pt x="34350" y="35255"/>
                          <a:pt x="35704" y="35903"/>
                        </a:cubicBezTo>
                        <a:lnTo>
                          <a:pt x="35704" y="43306"/>
                        </a:lnTo>
                        <a:close/>
                        <a:moveTo>
                          <a:pt x="42230" y="4997"/>
                        </a:moveTo>
                        <a:cubicBezTo>
                          <a:pt x="38105" y="1666"/>
                          <a:pt x="32657" y="0"/>
                          <a:pt x="26070" y="0"/>
                        </a:cubicBezTo>
                        <a:cubicBezTo>
                          <a:pt x="21915" y="0"/>
                          <a:pt x="18191" y="463"/>
                          <a:pt x="14990" y="1357"/>
                        </a:cubicBezTo>
                        <a:cubicBezTo>
                          <a:pt x="11789" y="2252"/>
                          <a:pt x="8741" y="3578"/>
                          <a:pt x="5910" y="5305"/>
                        </a:cubicBezTo>
                        <a:cubicBezTo>
                          <a:pt x="5510" y="5552"/>
                          <a:pt x="5356" y="6076"/>
                          <a:pt x="5571" y="6508"/>
                        </a:cubicBezTo>
                        <a:lnTo>
                          <a:pt x="9942" y="15114"/>
                        </a:lnTo>
                        <a:cubicBezTo>
                          <a:pt x="10065" y="15330"/>
                          <a:pt x="10250" y="15484"/>
                          <a:pt x="10496" y="15576"/>
                        </a:cubicBezTo>
                        <a:cubicBezTo>
                          <a:pt x="10588" y="15576"/>
                          <a:pt x="10681" y="15607"/>
                          <a:pt x="10773" y="15607"/>
                        </a:cubicBezTo>
                        <a:cubicBezTo>
                          <a:pt x="10927" y="15607"/>
                          <a:pt x="11081" y="15576"/>
                          <a:pt x="11204" y="15484"/>
                        </a:cubicBezTo>
                        <a:cubicBezTo>
                          <a:pt x="13389" y="14281"/>
                          <a:pt x="15636" y="13387"/>
                          <a:pt x="17945" y="12800"/>
                        </a:cubicBezTo>
                        <a:cubicBezTo>
                          <a:pt x="20222" y="12245"/>
                          <a:pt x="22869" y="11937"/>
                          <a:pt x="25763" y="11937"/>
                        </a:cubicBezTo>
                        <a:cubicBezTo>
                          <a:pt x="29025" y="11937"/>
                          <a:pt x="31518" y="12708"/>
                          <a:pt x="33211" y="14250"/>
                        </a:cubicBezTo>
                        <a:cubicBezTo>
                          <a:pt x="34873" y="15761"/>
                          <a:pt x="35704" y="17951"/>
                          <a:pt x="35704" y="20851"/>
                        </a:cubicBezTo>
                        <a:lnTo>
                          <a:pt x="35704" y="23812"/>
                        </a:lnTo>
                        <a:cubicBezTo>
                          <a:pt x="32503" y="22640"/>
                          <a:pt x="28502" y="22054"/>
                          <a:pt x="23793" y="22054"/>
                        </a:cubicBezTo>
                        <a:cubicBezTo>
                          <a:pt x="20438" y="22054"/>
                          <a:pt x="17329" y="22424"/>
                          <a:pt x="14466" y="23195"/>
                        </a:cubicBezTo>
                        <a:cubicBezTo>
                          <a:pt x="11604" y="23966"/>
                          <a:pt x="9049" y="25169"/>
                          <a:pt x="6925" y="26773"/>
                        </a:cubicBezTo>
                        <a:cubicBezTo>
                          <a:pt x="4771" y="28408"/>
                          <a:pt x="3078" y="30474"/>
                          <a:pt x="1847" y="32942"/>
                        </a:cubicBezTo>
                        <a:cubicBezTo>
                          <a:pt x="616" y="35409"/>
                          <a:pt x="0" y="38370"/>
                          <a:pt x="0" y="41732"/>
                        </a:cubicBezTo>
                        <a:cubicBezTo>
                          <a:pt x="0" y="45372"/>
                          <a:pt x="646" y="48580"/>
                          <a:pt x="1908" y="51171"/>
                        </a:cubicBezTo>
                        <a:cubicBezTo>
                          <a:pt x="3170" y="53793"/>
                          <a:pt x="4832" y="55921"/>
                          <a:pt x="6802" y="57556"/>
                        </a:cubicBezTo>
                        <a:cubicBezTo>
                          <a:pt x="8803" y="59160"/>
                          <a:pt x="11050" y="60362"/>
                          <a:pt x="13512" y="61103"/>
                        </a:cubicBezTo>
                        <a:cubicBezTo>
                          <a:pt x="15944" y="61812"/>
                          <a:pt x="18406" y="62182"/>
                          <a:pt x="20838" y="62182"/>
                        </a:cubicBezTo>
                        <a:cubicBezTo>
                          <a:pt x="24101" y="62182"/>
                          <a:pt x="27178" y="61473"/>
                          <a:pt x="29979" y="60116"/>
                        </a:cubicBezTo>
                        <a:cubicBezTo>
                          <a:pt x="32072" y="59098"/>
                          <a:pt x="34012" y="57833"/>
                          <a:pt x="35674" y="56414"/>
                        </a:cubicBezTo>
                        <a:lnTo>
                          <a:pt x="35674" y="60085"/>
                        </a:lnTo>
                        <a:cubicBezTo>
                          <a:pt x="35674" y="60578"/>
                          <a:pt x="36074" y="61010"/>
                          <a:pt x="36566" y="61010"/>
                        </a:cubicBezTo>
                        <a:lnTo>
                          <a:pt x="47616" y="61010"/>
                        </a:lnTo>
                        <a:cubicBezTo>
                          <a:pt x="48109" y="61010"/>
                          <a:pt x="48509" y="60609"/>
                          <a:pt x="48509" y="60085"/>
                        </a:cubicBezTo>
                        <a:lnTo>
                          <a:pt x="48509" y="20326"/>
                        </a:lnTo>
                        <a:cubicBezTo>
                          <a:pt x="48509" y="13510"/>
                          <a:pt x="46385" y="8359"/>
                          <a:pt x="42199" y="4997"/>
                        </a:cubicBezTo>
                      </a:path>
                    </a:pathLst>
                  </a:custGeom>
                  <a:grpFill/>
                  <a:ln w="3075" cap="flat">
                    <a:noFill/>
                    <a:prstDash val="solid"/>
                    <a:miter/>
                  </a:ln>
                </p:spPr>
                <p:txBody>
                  <a:bodyPr rtlCol="0" anchor="ctr"/>
                  <a:lstStyle/>
                  <a:p>
                    <a:endParaRPr lang="en-IS">
                      <a:solidFill>
                        <a:schemeClr val="bg1"/>
                      </a:solidFill>
                    </a:endParaRPr>
                  </a:p>
                </p:txBody>
              </p:sp>
              <p:sp>
                <p:nvSpPr>
                  <p:cNvPr id="15" name="Freeform 14">
                    <a:extLst>
                      <a:ext uri="{FF2B5EF4-FFF2-40B4-BE49-F238E27FC236}">
                        <a16:creationId xmlns:a16="http://schemas.microsoft.com/office/drawing/2014/main" id="{09027AD3-4DC1-944E-4808-39538B3CF15B}"/>
                      </a:ext>
                    </a:extLst>
                  </p:cNvPr>
                  <p:cNvSpPr/>
                  <p:nvPr/>
                </p:nvSpPr>
                <p:spPr>
                  <a:xfrm>
                    <a:off x="11177762" y="619457"/>
                    <a:ext cx="50078" cy="90713"/>
                  </a:xfrm>
                  <a:custGeom>
                    <a:avLst/>
                    <a:gdLst>
                      <a:gd name="connsiteX0" fmla="*/ 33858 w 50078"/>
                      <a:gd name="connsiteY0" fmla="*/ 45650 h 90713"/>
                      <a:gd name="connsiteX1" fmla="*/ 25332 w 50078"/>
                      <a:gd name="connsiteY1" fmla="*/ 49814 h 90713"/>
                      <a:gd name="connsiteX2" fmla="*/ 21515 w 50078"/>
                      <a:gd name="connsiteY2" fmla="*/ 49166 h 90713"/>
                      <a:gd name="connsiteX3" fmla="*/ 17975 w 50078"/>
                      <a:gd name="connsiteY3" fmla="*/ 47439 h 90713"/>
                      <a:gd name="connsiteX4" fmla="*/ 14959 w 50078"/>
                      <a:gd name="connsiteY4" fmla="*/ 45125 h 90713"/>
                      <a:gd name="connsiteX5" fmla="*/ 12866 w 50078"/>
                      <a:gd name="connsiteY5" fmla="*/ 42843 h 90713"/>
                      <a:gd name="connsiteX6" fmla="*/ 12866 w 50078"/>
                      <a:gd name="connsiteY6" fmla="*/ 19216 h 90713"/>
                      <a:gd name="connsiteX7" fmla="*/ 18006 w 50078"/>
                      <a:gd name="connsiteY7" fmla="*/ 14559 h 90713"/>
                      <a:gd name="connsiteX8" fmla="*/ 24932 w 50078"/>
                      <a:gd name="connsiteY8" fmla="*/ 12461 h 90713"/>
                      <a:gd name="connsiteX9" fmla="*/ 33704 w 50078"/>
                      <a:gd name="connsiteY9" fmla="*/ 16995 h 90713"/>
                      <a:gd name="connsiteX10" fmla="*/ 36874 w 50078"/>
                      <a:gd name="connsiteY10" fmla="*/ 32387 h 90713"/>
                      <a:gd name="connsiteX11" fmla="*/ 33888 w 50078"/>
                      <a:gd name="connsiteY11" fmla="*/ 45650 h 90713"/>
                      <a:gd name="connsiteX12" fmla="*/ 43492 w 50078"/>
                      <a:gd name="connsiteY12" fmla="*/ 7649 h 90713"/>
                      <a:gd name="connsiteX13" fmla="*/ 36074 w 50078"/>
                      <a:gd name="connsiteY13" fmla="*/ 1851 h 90713"/>
                      <a:gd name="connsiteX14" fmla="*/ 27055 w 50078"/>
                      <a:gd name="connsiteY14" fmla="*/ 0 h 90713"/>
                      <a:gd name="connsiteX15" fmla="*/ 18406 w 50078"/>
                      <a:gd name="connsiteY15" fmla="*/ 2067 h 90713"/>
                      <a:gd name="connsiteX16" fmla="*/ 12958 w 50078"/>
                      <a:gd name="connsiteY16" fmla="*/ 5737 h 90713"/>
                      <a:gd name="connsiteX17" fmla="*/ 12958 w 50078"/>
                      <a:gd name="connsiteY17" fmla="*/ 2128 h 90713"/>
                      <a:gd name="connsiteX18" fmla="*/ 12066 w 50078"/>
                      <a:gd name="connsiteY18" fmla="*/ 1203 h 90713"/>
                      <a:gd name="connsiteX19" fmla="*/ 893 w 50078"/>
                      <a:gd name="connsiteY19" fmla="*/ 1203 h 90713"/>
                      <a:gd name="connsiteX20" fmla="*/ 0 w 50078"/>
                      <a:gd name="connsiteY20" fmla="*/ 2128 h 90713"/>
                      <a:gd name="connsiteX21" fmla="*/ 0 w 50078"/>
                      <a:gd name="connsiteY21" fmla="*/ 89819 h 90713"/>
                      <a:gd name="connsiteX22" fmla="*/ 431 w 50078"/>
                      <a:gd name="connsiteY22" fmla="*/ 90590 h 90713"/>
                      <a:gd name="connsiteX23" fmla="*/ 893 w 50078"/>
                      <a:gd name="connsiteY23" fmla="*/ 90713 h 90713"/>
                      <a:gd name="connsiteX24" fmla="*/ 1324 w 50078"/>
                      <a:gd name="connsiteY24" fmla="*/ 90621 h 90713"/>
                      <a:gd name="connsiteX25" fmla="*/ 12497 w 50078"/>
                      <a:gd name="connsiteY25" fmla="*/ 84760 h 90713"/>
                      <a:gd name="connsiteX26" fmla="*/ 12989 w 50078"/>
                      <a:gd name="connsiteY26" fmla="*/ 83958 h 90713"/>
                      <a:gd name="connsiteX27" fmla="*/ 12989 w 50078"/>
                      <a:gd name="connsiteY27" fmla="*/ 56785 h 90713"/>
                      <a:gd name="connsiteX28" fmla="*/ 17914 w 50078"/>
                      <a:gd name="connsiteY28" fmla="*/ 60116 h 90713"/>
                      <a:gd name="connsiteX29" fmla="*/ 26532 w 50078"/>
                      <a:gd name="connsiteY29" fmla="*/ 62213 h 90713"/>
                      <a:gd name="connsiteX30" fmla="*/ 35489 w 50078"/>
                      <a:gd name="connsiteY30" fmla="*/ 60362 h 90713"/>
                      <a:gd name="connsiteX31" fmla="*/ 43030 w 50078"/>
                      <a:gd name="connsiteY31" fmla="*/ 54718 h 90713"/>
                      <a:gd name="connsiteX32" fmla="*/ 48170 w 50078"/>
                      <a:gd name="connsiteY32" fmla="*/ 45310 h 90713"/>
                      <a:gd name="connsiteX33" fmla="*/ 50079 w 50078"/>
                      <a:gd name="connsiteY33" fmla="*/ 32047 h 90713"/>
                      <a:gd name="connsiteX34" fmla="*/ 48355 w 50078"/>
                      <a:gd name="connsiteY34" fmla="*/ 17612 h 90713"/>
                      <a:gd name="connsiteX35" fmla="*/ 43492 w 50078"/>
                      <a:gd name="connsiteY35" fmla="*/ 7619 h 9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0078" h="90713">
                        <a:moveTo>
                          <a:pt x="33858" y="45650"/>
                        </a:moveTo>
                        <a:cubicBezTo>
                          <a:pt x="31919" y="48457"/>
                          <a:pt x="29118" y="49814"/>
                          <a:pt x="25332" y="49814"/>
                        </a:cubicBezTo>
                        <a:cubicBezTo>
                          <a:pt x="23977" y="49814"/>
                          <a:pt x="22685" y="49598"/>
                          <a:pt x="21515" y="49166"/>
                        </a:cubicBezTo>
                        <a:cubicBezTo>
                          <a:pt x="20284" y="48703"/>
                          <a:pt x="19083" y="48117"/>
                          <a:pt x="17975" y="47439"/>
                        </a:cubicBezTo>
                        <a:cubicBezTo>
                          <a:pt x="16867" y="46729"/>
                          <a:pt x="15852" y="45958"/>
                          <a:pt x="14959" y="45125"/>
                        </a:cubicBezTo>
                        <a:cubicBezTo>
                          <a:pt x="14128" y="44354"/>
                          <a:pt x="13420" y="43614"/>
                          <a:pt x="12866" y="42843"/>
                        </a:cubicBezTo>
                        <a:lnTo>
                          <a:pt x="12866" y="19216"/>
                        </a:lnTo>
                        <a:cubicBezTo>
                          <a:pt x="14220" y="17489"/>
                          <a:pt x="15975" y="15916"/>
                          <a:pt x="18006" y="14559"/>
                        </a:cubicBezTo>
                        <a:cubicBezTo>
                          <a:pt x="20099" y="13171"/>
                          <a:pt x="22408" y="12461"/>
                          <a:pt x="24932" y="12461"/>
                        </a:cubicBezTo>
                        <a:cubicBezTo>
                          <a:pt x="28779" y="12461"/>
                          <a:pt x="31672" y="13942"/>
                          <a:pt x="33704" y="16995"/>
                        </a:cubicBezTo>
                        <a:cubicBezTo>
                          <a:pt x="35797" y="20111"/>
                          <a:pt x="36874" y="25292"/>
                          <a:pt x="36874" y="32387"/>
                        </a:cubicBezTo>
                        <a:cubicBezTo>
                          <a:pt x="36874" y="38309"/>
                          <a:pt x="35858" y="42781"/>
                          <a:pt x="33888" y="45650"/>
                        </a:cubicBezTo>
                        <a:moveTo>
                          <a:pt x="43492" y="7649"/>
                        </a:moveTo>
                        <a:cubicBezTo>
                          <a:pt x="41399" y="5058"/>
                          <a:pt x="38906" y="3084"/>
                          <a:pt x="36074" y="1851"/>
                        </a:cubicBezTo>
                        <a:cubicBezTo>
                          <a:pt x="33273" y="617"/>
                          <a:pt x="30226" y="0"/>
                          <a:pt x="27055" y="0"/>
                        </a:cubicBezTo>
                        <a:cubicBezTo>
                          <a:pt x="23885" y="0"/>
                          <a:pt x="20961" y="679"/>
                          <a:pt x="18406" y="2067"/>
                        </a:cubicBezTo>
                        <a:cubicBezTo>
                          <a:pt x="16498" y="3084"/>
                          <a:pt x="14682" y="4318"/>
                          <a:pt x="12958" y="5737"/>
                        </a:cubicBezTo>
                        <a:lnTo>
                          <a:pt x="12958" y="2128"/>
                        </a:lnTo>
                        <a:cubicBezTo>
                          <a:pt x="12958" y="1635"/>
                          <a:pt x="12558" y="1203"/>
                          <a:pt x="12066" y="1203"/>
                        </a:cubicBezTo>
                        <a:lnTo>
                          <a:pt x="893" y="1203"/>
                        </a:lnTo>
                        <a:cubicBezTo>
                          <a:pt x="400" y="1203"/>
                          <a:pt x="0" y="1604"/>
                          <a:pt x="0" y="2128"/>
                        </a:cubicBezTo>
                        <a:lnTo>
                          <a:pt x="0" y="89819"/>
                        </a:lnTo>
                        <a:cubicBezTo>
                          <a:pt x="0" y="90127"/>
                          <a:pt x="154" y="90436"/>
                          <a:pt x="431" y="90590"/>
                        </a:cubicBezTo>
                        <a:cubicBezTo>
                          <a:pt x="585" y="90683"/>
                          <a:pt x="739" y="90713"/>
                          <a:pt x="893" y="90713"/>
                        </a:cubicBezTo>
                        <a:cubicBezTo>
                          <a:pt x="1046" y="90713"/>
                          <a:pt x="1170" y="90683"/>
                          <a:pt x="1324" y="90621"/>
                        </a:cubicBezTo>
                        <a:lnTo>
                          <a:pt x="12497" y="84760"/>
                        </a:lnTo>
                        <a:cubicBezTo>
                          <a:pt x="12804" y="84606"/>
                          <a:pt x="12989" y="84298"/>
                          <a:pt x="12989" y="83958"/>
                        </a:cubicBezTo>
                        <a:lnTo>
                          <a:pt x="12989" y="56785"/>
                        </a:lnTo>
                        <a:cubicBezTo>
                          <a:pt x="14374" y="58018"/>
                          <a:pt x="16036" y="59129"/>
                          <a:pt x="17914" y="60116"/>
                        </a:cubicBezTo>
                        <a:cubicBezTo>
                          <a:pt x="20592" y="61504"/>
                          <a:pt x="23485" y="62213"/>
                          <a:pt x="26532" y="62213"/>
                        </a:cubicBezTo>
                        <a:cubicBezTo>
                          <a:pt x="29579" y="62213"/>
                          <a:pt x="32627" y="61596"/>
                          <a:pt x="35489" y="60362"/>
                        </a:cubicBezTo>
                        <a:cubicBezTo>
                          <a:pt x="38352" y="59129"/>
                          <a:pt x="40875" y="57247"/>
                          <a:pt x="43030" y="54718"/>
                        </a:cubicBezTo>
                        <a:cubicBezTo>
                          <a:pt x="45185" y="52220"/>
                          <a:pt x="46908" y="49043"/>
                          <a:pt x="48170" y="45310"/>
                        </a:cubicBezTo>
                        <a:cubicBezTo>
                          <a:pt x="49432" y="41578"/>
                          <a:pt x="50079" y="37137"/>
                          <a:pt x="50079" y="32047"/>
                        </a:cubicBezTo>
                        <a:cubicBezTo>
                          <a:pt x="50079" y="26464"/>
                          <a:pt x="49494" y="21622"/>
                          <a:pt x="48355" y="17612"/>
                        </a:cubicBezTo>
                        <a:cubicBezTo>
                          <a:pt x="47185" y="13572"/>
                          <a:pt x="45554" y="10209"/>
                          <a:pt x="43492" y="7619"/>
                        </a:cubicBezTo>
                      </a:path>
                    </a:pathLst>
                  </a:custGeom>
                  <a:grpFill/>
                  <a:ln w="3075" cap="flat">
                    <a:noFill/>
                    <a:prstDash val="solid"/>
                    <a:miter/>
                  </a:ln>
                </p:spPr>
                <p:txBody>
                  <a:bodyPr rtlCol="0" anchor="ctr"/>
                  <a:lstStyle/>
                  <a:p>
                    <a:endParaRPr lang="en-IS">
                      <a:solidFill>
                        <a:schemeClr val="bg1"/>
                      </a:solidFill>
                    </a:endParaRPr>
                  </a:p>
                </p:txBody>
              </p:sp>
              <p:sp>
                <p:nvSpPr>
                  <p:cNvPr id="16" name="Freeform 15">
                    <a:extLst>
                      <a:ext uri="{FF2B5EF4-FFF2-40B4-BE49-F238E27FC236}">
                        <a16:creationId xmlns:a16="http://schemas.microsoft.com/office/drawing/2014/main" id="{A82E0EFF-795B-1CA7-4642-45D06453E240}"/>
                      </a:ext>
                    </a:extLst>
                  </p:cNvPr>
                  <p:cNvSpPr/>
                  <p:nvPr/>
                </p:nvSpPr>
                <p:spPr>
                  <a:xfrm>
                    <a:off x="11234335" y="598174"/>
                    <a:ext cx="35304" cy="83495"/>
                  </a:xfrm>
                  <a:custGeom>
                    <a:avLst/>
                    <a:gdLst>
                      <a:gd name="connsiteX0" fmla="*/ 34381 w 35304"/>
                      <a:gd name="connsiteY0" fmla="*/ 22516 h 83495"/>
                      <a:gd name="connsiteX1" fmla="*/ 21053 w 35304"/>
                      <a:gd name="connsiteY1" fmla="*/ 22516 h 83495"/>
                      <a:gd name="connsiteX2" fmla="*/ 21053 w 35304"/>
                      <a:gd name="connsiteY2" fmla="*/ 894 h 83495"/>
                      <a:gd name="connsiteX3" fmla="*/ 20622 w 35304"/>
                      <a:gd name="connsiteY3" fmla="*/ 123 h 83495"/>
                      <a:gd name="connsiteX4" fmla="*/ 20161 w 35304"/>
                      <a:gd name="connsiteY4" fmla="*/ 0 h 83495"/>
                      <a:gd name="connsiteX5" fmla="*/ 19730 w 35304"/>
                      <a:gd name="connsiteY5" fmla="*/ 93 h 83495"/>
                      <a:gd name="connsiteX6" fmla="*/ 8680 w 35304"/>
                      <a:gd name="connsiteY6" fmla="*/ 6045 h 83495"/>
                      <a:gd name="connsiteX7" fmla="*/ 8187 w 35304"/>
                      <a:gd name="connsiteY7" fmla="*/ 6847 h 83495"/>
                      <a:gd name="connsiteX8" fmla="*/ 8187 w 35304"/>
                      <a:gd name="connsiteY8" fmla="*/ 22486 h 83495"/>
                      <a:gd name="connsiteX9" fmla="*/ 893 w 35304"/>
                      <a:gd name="connsiteY9" fmla="*/ 22486 h 83495"/>
                      <a:gd name="connsiteX10" fmla="*/ 0 w 35304"/>
                      <a:gd name="connsiteY10" fmla="*/ 23411 h 83495"/>
                      <a:gd name="connsiteX11" fmla="*/ 0 w 35304"/>
                      <a:gd name="connsiteY11" fmla="*/ 33775 h 83495"/>
                      <a:gd name="connsiteX12" fmla="*/ 893 w 35304"/>
                      <a:gd name="connsiteY12" fmla="*/ 34700 h 83495"/>
                      <a:gd name="connsiteX13" fmla="*/ 8187 w 35304"/>
                      <a:gd name="connsiteY13" fmla="*/ 34700 h 83495"/>
                      <a:gd name="connsiteX14" fmla="*/ 8187 w 35304"/>
                      <a:gd name="connsiteY14" fmla="*/ 67241 h 83495"/>
                      <a:gd name="connsiteX15" fmla="*/ 11881 w 35304"/>
                      <a:gd name="connsiteY15" fmla="*/ 79455 h 83495"/>
                      <a:gd name="connsiteX16" fmla="*/ 22007 w 35304"/>
                      <a:gd name="connsiteY16" fmla="*/ 83496 h 83495"/>
                      <a:gd name="connsiteX17" fmla="*/ 28410 w 35304"/>
                      <a:gd name="connsiteY17" fmla="*/ 82756 h 83495"/>
                      <a:gd name="connsiteX18" fmla="*/ 33519 w 35304"/>
                      <a:gd name="connsiteY18" fmla="*/ 80720 h 83495"/>
                      <a:gd name="connsiteX19" fmla="*/ 33950 w 35304"/>
                      <a:gd name="connsiteY19" fmla="*/ 80041 h 83495"/>
                      <a:gd name="connsiteX20" fmla="*/ 35274 w 35304"/>
                      <a:gd name="connsiteY20" fmla="*/ 69986 h 83495"/>
                      <a:gd name="connsiteX21" fmla="*/ 34873 w 35304"/>
                      <a:gd name="connsiteY21" fmla="*/ 69091 h 83495"/>
                      <a:gd name="connsiteX22" fmla="*/ 34381 w 35304"/>
                      <a:gd name="connsiteY22" fmla="*/ 68937 h 83495"/>
                      <a:gd name="connsiteX23" fmla="*/ 33919 w 35304"/>
                      <a:gd name="connsiteY23" fmla="*/ 69061 h 83495"/>
                      <a:gd name="connsiteX24" fmla="*/ 30287 w 35304"/>
                      <a:gd name="connsiteY24" fmla="*/ 70572 h 83495"/>
                      <a:gd name="connsiteX25" fmla="*/ 26070 w 35304"/>
                      <a:gd name="connsiteY25" fmla="*/ 71251 h 83495"/>
                      <a:gd name="connsiteX26" fmla="*/ 22192 w 35304"/>
                      <a:gd name="connsiteY26" fmla="*/ 70078 h 83495"/>
                      <a:gd name="connsiteX27" fmla="*/ 21084 w 35304"/>
                      <a:gd name="connsiteY27" fmla="*/ 65205 h 83495"/>
                      <a:gd name="connsiteX28" fmla="*/ 21084 w 35304"/>
                      <a:gd name="connsiteY28" fmla="*/ 34669 h 83495"/>
                      <a:gd name="connsiteX29" fmla="*/ 34412 w 35304"/>
                      <a:gd name="connsiteY29" fmla="*/ 34669 h 83495"/>
                      <a:gd name="connsiteX30" fmla="*/ 35304 w 35304"/>
                      <a:gd name="connsiteY30" fmla="*/ 33744 h 83495"/>
                      <a:gd name="connsiteX31" fmla="*/ 35304 w 35304"/>
                      <a:gd name="connsiteY31" fmla="*/ 23380 h 83495"/>
                      <a:gd name="connsiteX32" fmla="*/ 34412 w 35304"/>
                      <a:gd name="connsiteY32" fmla="*/ 22455 h 83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5304" h="83495">
                        <a:moveTo>
                          <a:pt x="34381" y="22516"/>
                        </a:moveTo>
                        <a:lnTo>
                          <a:pt x="21053" y="22516"/>
                        </a:lnTo>
                        <a:lnTo>
                          <a:pt x="21053" y="894"/>
                        </a:lnTo>
                        <a:cubicBezTo>
                          <a:pt x="21053" y="586"/>
                          <a:pt x="20899" y="278"/>
                          <a:pt x="20622" y="123"/>
                        </a:cubicBezTo>
                        <a:cubicBezTo>
                          <a:pt x="20468" y="31"/>
                          <a:pt x="20315" y="0"/>
                          <a:pt x="20161" y="0"/>
                        </a:cubicBezTo>
                        <a:cubicBezTo>
                          <a:pt x="20007" y="0"/>
                          <a:pt x="19853" y="31"/>
                          <a:pt x="19730" y="93"/>
                        </a:cubicBezTo>
                        <a:lnTo>
                          <a:pt x="8680" y="6045"/>
                        </a:lnTo>
                        <a:cubicBezTo>
                          <a:pt x="8372" y="6200"/>
                          <a:pt x="8187" y="6508"/>
                          <a:pt x="8187" y="6847"/>
                        </a:cubicBezTo>
                        <a:lnTo>
                          <a:pt x="8187" y="22486"/>
                        </a:lnTo>
                        <a:lnTo>
                          <a:pt x="893" y="22486"/>
                        </a:lnTo>
                        <a:cubicBezTo>
                          <a:pt x="400" y="22486"/>
                          <a:pt x="0" y="22887"/>
                          <a:pt x="0" y="23411"/>
                        </a:cubicBezTo>
                        <a:lnTo>
                          <a:pt x="0" y="33775"/>
                        </a:lnTo>
                        <a:cubicBezTo>
                          <a:pt x="0" y="34268"/>
                          <a:pt x="400" y="34700"/>
                          <a:pt x="893" y="34700"/>
                        </a:cubicBezTo>
                        <a:lnTo>
                          <a:pt x="8187" y="34700"/>
                        </a:lnTo>
                        <a:lnTo>
                          <a:pt x="8187" y="67241"/>
                        </a:lnTo>
                        <a:cubicBezTo>
                          <a:pt x="8187" y="72669"/>
                          <a:pt x="9419" y="76803"/>
                          <a:pt x="11881" y="79455"/>
                        </a:cubicBezTo>
                        <a:cubicBezTo>
                          <a:pt x="14343" y="82139"/>
                          <a:pt x="17760" y="83496"/>
                          <a:pt x="22007" y="83496"/>
                        </a:cubicBezTo>
                        <a:cubicBezTo>
                          <a:pt x="24347" y="83496"/>
                          <a:pt x="26501" y="83249"/>
                          <a:pt x="28410" y="82756"/>
                        </a:cubicBezTo>
                        <a:cubicBezTo>
                          <a:pt x="30349" y="82262"/>
                          <a:pt x="32072" y="81583"/>
                          <a:pt x="33519" y="80720"/>
                        </a:cubicBezTo>
                        <a:cubicBezTo>
                          <a:pt x="33765" y="80566"/>
                          <a:pt x="33919" y="80319"/>
                          <a:pt x="33950" y="80041"/>
                        </a:cubicBezTo>
                        <a:lnTo>
                          <a:pt x="35274" y="69986"/>
                        </a:lnTo>
                        <a:cubicBezTo>
                          <a:pt x="35304" y="69647"/>
                          <a:pt x="35181" y="69307"/>
                          <a:pt x="34873" y="69091"/>
                        </a:cubicBezTo>
                        <a:cubicBezTo>
                          <a:pt x="34720" y="68999"/>
                          <a:pt x="34535" y="68937"/>
                          <a:pt x="34381" y="68937"/>
                        </a:cubicBezTo>
                        <a:cubicBezTo>
                          <a:pt x="34227" y="68937"/>
                          <a:pt x="34073" y="68968"/>
                          <a:pt x="33919" y="69061"/>
                        </a:cubicBezTo>
                        <a:cubicBezTo>
                          <a:pt x="32965" y="69616"/>
                          <a:pt x="31734" y="70109"/>
                          <a:pt x="30287" y="70572"/>
                        </a:cubicBezTo>
                        <a:cubicBezTo>
                          <a:pt x="28841" y="71035"/>
                          <a:pt x="27425" y="71251"/>
                          <a:pt x="26070" y="71251"/>
                        </a:cubicBezTo>
                        <a:cubicBezTo>
                          <a:pt x="24224" y="71251"/>
                          <a:pt x="22900" y="70850"/>
                          <a:pt x="22192" y="70078"/>
                        </a:cubicBezTo>
                        <a:cubicBezTo>
                          <a:pt x="21669" y="69554"/>
                          <a:pt x="21084" y="68259"/>
                          <a:pt x="21084" y="65205"/>
                        </a:cubicBezTo>
                        <a:lnTo>
                          <a:pt x="21084" y="34669"/>
                        </a:lnTo>
                        <a:lnTo>
                          <a:pt x="34412" y="34669"/>
                        </a:lnTo>
                        <a:cubicBezTo>
                          <a:pt x="34904" y="34669"/>
                          <a:pt x="35304" y="34268"/>
                          <a:pt x="35304" y="33744"/>
                        </a:cubicBezTo>
                        <a:lnTo>
                          <a:pt x="35304" y="23380"/>
                        </a:lnTo>
                        <a:cubicBezTo>
                          <a:pt x="35304" y="22887"/>
                          <a:pt x="34904" y="22455"/>
                          <a:pt x="34412" y="22455"/>
                        </a:cubicBezTo>
                      </a:path>
                    </a:pathLst>
                  </a:custGeom>
                  <a:grpFill/>
                  <a:ln w="3075" cap="flat">
                    <a:noFill/>
                    <a:prstDash val="solid"/>
                    <a:miter/>
                  </a:ln>
                </p:spPr>
                <p:txBody>
                  <a:bodyPr rtlCol="0" anchor="ctr"/>
                  <a:lstStyle/>
                  <a:p>
                    <a:endParaRPr lang="en-IS">
                      <a:solidFill>
                        <a:schemeClr val="bg1"/>
                      </a:solidFill>
                    </a:endParaRPr>
                  </a:p>
                </p:txBody>
              </p:sp>
              <p:sp>
                <p:nvSpPr>
                  <p:cNvPr id="17" name="Freeform 16">
                    <a:extLst>
                      <a:ext uri="{FF2B5EF4-FFF2-40B4-BE49-F238E27FC236}">
                        <a16:creationId xmlns:a16="http://schemas.microsoft.com/office/drawing/2014/main" id="{874489FE-D9BC-4970-D0E2-AF4EA7D48D56}"/>
                      </a:ext>
                    </a:extLst>
                  </p:cNvPr>
                  <p:cNvSpPr/>
                  <p:nvPr/>
                </p:nvSpPr>
                <p:spPr>
                  <a:xfrm>
                    <a:off x="11337657" y="619457"/>
                    <a:ext cx="45343" cy="62182"/>
                  </a:xfrm>
                  <a:custGeom>
                    <a:avLst/>
                    <a:gdLst>
                      <a:gd name="connsiteX0" fmla="*/ 44174 w 45343"/>
                      <a:gd name="connsiteY0" fmla="*/ 36890 h 62182"/>
                      <a:gd name="connsiteX1" fmla="*/ 40265 w 45343"/>
                      <a:gd name="connsiteY1" fmla="*/ 31523 h 62182"/>
                      <a:gd name="connsiteX2" fmla="*/ 33986 w 45343"/>
                      <a:gd name="connsiteY2" fmla="*/ 27513 h 62182"/>
                      <a:gd name="connsiteX3" fmla="*/ 25491 w 45343"/>
                      <a:gd name="connsiteY3" fmla="*/ 23904 h 62182"/>
                      <a:gd name="connsiteX4" fmla="*/ 20258 w 45343"/>
                      <a:gd name="connsiteY4" fmla="*/ 21560 h 62182"/>
                      <a:gd name="connsiteX5" fmla="*/ 17180 w 45343"/>
                      <a:gd name="connsiteY5" fmla="*/ 19617 h 62182"/>
                      <a:gd name="connsiteX6" fmla="*/ 15795 w 45343"/>
                      <a:gd name="connsiteY6" fmla="*/ 18013 h 62182"/>
                      <a:gd name="connsiteX7" fmla="*/ 15456 w 45343"/>
                      <a:gd name="connsiteY7" fmla="*/ 16348 h 62182"/>
                      <a:gd name="connsiteX8" fmla="*/ 16965 w 45343"/>
                      <a:gd name="connsiteY8" fmla="*/ 13263 h 62182"/>
                      <a:gd name="connsiteX9" fmla="*/ 22413 w 45343"/>
                      <a:gd name="connsiteY9" fmla="*/ 11968 h 62182"/>
                      <a:gd name="connsiteX10" fmla="*/ 29892 w 45343"/>
                      <a:gd name="connsiteY10" fmla="*/ 13140 h 62182"/>
                      <a:gd name="connsiteX11" fmla="*/ 36756 w 45343"/>
                      <a:gd name="connsiteY11" fmla="*/ 16779 h 62182"/>
                      <a:gd name="connsiteX12" fmla="*/ 37464 w 45343"/>
                      <a:gd name="connsiteY12" fmla="*/ 16934 h 62182"/>
                      <a:gd name="connsiteX13" fmla="*/ 38049 w 45343"/>
                      <a:gd name="connsiteY13" fmla="*/ 16502 h 62182"/>
                      <a:gd name="connsiteX14" fmla="*/ 42973 w 45343"/>
                      <a:gd name="connsiteY14" fmla="*/ 7773 h 62182"/>
                      <a:gd name="connsiteX15" fmla="*/ 42727 w 45343"/>
                      <a:gd name="connsiteY15" fmla="*/ 6601 h 62182"/>
                      <a:gd name="connsiteX16" fmla="*/ 33555 w 45343"/>
                      <a:gd name="connsiteY16" fmla="*/ 1820 h 62182"/>
                      <a:gd name="connsiteX17" fmla="*/ 22690 w 45343"/>
                      <a:gd name="connsiteY17" fmla="*/ 0 h 62182"/>
                      <a:gd name="connsiteX18" fmla="*/ 14564 w 45343"/>
                      <a:gd name="connsiteY18" fmla="*/ 1018 h 62182"/>
                      <a:gd name="connsiteX19" fmla="*/ 8008 w 45343"/>
                      <a:gd name="connsiteY19" fmla="*/ 4133 h 62182"/>
                      <a:gd name="connsiteX20" fmla="*/ 3699 w 45343"/>
                      <a:gd name="connsiteY20" fmla="*/ 9438 h 62182"/>
                      <a:gd name="connsiteX21" fmla="*/ 2190 w 45343"/>
                      <a:gd name="connsiteY21" fmla="*/ 16687 h 62182"/>
                      <a:gd name="connsiteX22" fmla="*/ 3114 w 45343"/>
                      <a:gd name="connsiteY22" fmla="*/ 23010 h 62182"/>
                      <a:gd name="connsiteX23" fmla="*/ 6222 w 45343"/>
                      <a:gd name="connsiteY23" fmla="*/ 28038 h 62182"/>
                      <a:gd name="connsiteX24" fmla="*/ 11670 w 45343"/>
                      <a:gd name="connsiteY24" fmla="*/ 32109 h 62182"/>
                      <a:gd name="connsiteX25" fmla="*/ 19612 w 45343"/>
                      <a:gd name="connsiteY25" fmla="*/ 35749 h 62182"/>
                      <a:gd name="connsiteX26" fmla="*/ 29307 w 45343"/>
                      <a:gd name="connsiteY26" fmla="*/ 40098 h 62182"/>
                      <a:gd name="connsiteX27" fmla="*/ 32385 w 45343"/>
                      <a:gd name="connsiteY27" fmla="*/ 44601 h 62182"/>
                      <a:gd name="connsiteX28" fmla="*/ 22782 w 45343"/>
                      <a:gd name="connsiteY28" fmla="*/ 50091 h 62182"/>
                      <a:gd name="connsiteX29" fmla="*/ 14687 w 45343"/>
                      <a:gd name="connsiteY29" fmla="*/ 48703 h 62182"/>
                      <a:gd name="connsiteX30" fmla="*/ 6561 w 45343"/>
                      <a:gd name="connsiteY30" fmla="*/ 44508 h 62182"/>
                      <a:gd name="connsiteX31" fmla="*/ 5853 w 45343"/>
                      <a:gd name="connsiteY31" fmla="*/ 44354 h 62182"/>
                      <a:gd name="connsiteX32" fmla="*/ 5268 w 45343"/>
                      <a:gd name="connsiteY32" fmla="*/ 44786 h 62182"/>
                      <a:gd name="connsiteX33" fmla="*/ 128 w 45343"/>
                      <a:gd name="connsiteY33" fmla="*/ 53392 h 62182"/>
                      <a:gd name="connsiteX34" fmla="*/ 374 w 45343"/>
                      <a:gd name="connsiteY34" fmla="*/ 54595 h 62182"/>
                      <a:gd name="connsiteX35" fmla="*/ 10839 w 45343"/>
                      <a:gd name="connsiteY35" fmla="*/ 60023 h 62182"/>
                      <a:gd name="connsiteX36" fmla="*/ 22905 w 45343"/>
                      <a:gd name="connsiteY36" fmla="*/ 62182 h 62182"/>
                      <a:gd name="connsiteX37" fmla="*/ 31246 w 45343"/>
                      <a:gd name="connsiteY37" fmla="*/ 61288 h 62182"/>
                      <a:gd name="connsiteX38" fmla="*/ 38387 w 45343"/>
                      <a:gd name="connsiteY38" fmla="*/ 58296 h 62182"/>
                      <a:gd name="connsiteX39" fmla="*/ 43435 w 45343"/>
                      <a:gd name="connsiteY39" fmla="*/ 52744 h 62182"/>
                      <a:gd name="connsiteX40" fmla="*/ 45343 w 45343"/>
                      <a:gd name="connsiteY40" fmla="*/ 44200 h 62182"/>
                      <a:gd name="connsiteX41" fmla="*/ 44081 w 45343"/>
                      <a:gd name="connsiteY41" fmla="*/ 36890 h 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45343" h="62182">
                        <a:moveTo>
                          <a:pt x="44174" y="36890"/>
                        </a:moveTo>
                        <a:cubicBezTo>
                          <a:pt x="43312" y="34854"/>
                          <a:pt x="41988" y="33065"/>
                          <a:pt x="40265" y="31523"/>
                        </a:cubicBezTo>
                        <a:cubicBezTo>
                          <a:pt x="38572" y="30042"/>
                          <a:pt x="36448" y="28685"/>
                          <a:pt x="33986" y="27513"/>
                        </a:cubicBezTo>
                        <a:cubicBezTo>
                          <a:pt x="31554" y="26372"/>
                          <a:pt x="28692" y="25138"/>
                          <a:pt x="25491" y="23904"/>
                        </a:cubicBezTo>
                        <a:cubicBezTo>
                          <a:pt x="23336" y="23041"/>
                          <a:pt x="21551" y="22239"/>
                          <a:pt x="20258" y="21560"/>
                        </a:cubicBezTo>
                        <a:cubicBezTo>
                          <a:pt x="18965" y="20882"/>
                          <a:pt x="17950" y="20234"/>
                          <a:pt x="17180" y="19617"/>
                        </a:cubicBezTo>
                        <a:cubicBezTo>
                          <a:pt x="16472" y="19062"/>
                          <a:pt x="16010" y="18507"/>
                          <a:pt x="15795" y="18013"/>
                        </a:cubicBezTo>
                        <a:cubicBezTo>
                          <a:pt x="15549" y="17520"/>
                          <a:pt x="15456" y="16964"/>
                          <a:pt x="15456" y="16348"/>
                        </a:cubicBezTo>
                        <a:cubicBezTo>
                          <a:pt x="15456" y="15083"/>
                          <a:pt x="15949" y="14065"/>
                          <a:pt x="16965" y="13263"/>
                        </a:cubicBezTo>
                        <a:cubicBezTo>
                          <a:pt x="18042" y="12399"/>
                          <a:pt x="19889" y="11968"/>
                          <a:pt x="22413" y="11968"/>
                        </a:cubicBezTo>
                        <a:cubicBezTo>
                          <a:pt x="24937" y="11968"/>
                          <a:pt x="27584" y="12369"/>
                          <a:pt x="29892" y="13140"/>
                        </a:cubicBezTo>
                        <a:cubicBezTo>
                          <a:pt x="32201" y="13911"/>
                          <a:pt x="34509" y="15145"/>
                          <a:pt x="36756" y="16779"/>
                        </a:cubicBezTo>
                        <a:cubicBezTo>
                          <a:pt x="36971" y="16934"/>
                          <a:pt x="37218" y="16995"/>
                          <a:pt x="37464" y="16934"/>
                        </a:cubicBezTo>
                        <a:cubicBezTo>
                          <a:pt x="37710" y="16872"/>
                          <a:pt x="37926" y="16718"/>
                          <a:pt x="38049" y="16502"/>
                        </a:cubicBezTo>
                        <a:lnTo>
                          <a:pt x="42973" y="7773"/>
                        </a:lnTo>
                        <a:cubicBezTo>
                          <a:pt x="43189" y="7372"/>
                          <a:pt x="43097" y="6878"/>
                          <a:pt x="42727" y="6601"/>
                        </a:cubicBezTo>
                        <a:cubicBezTo>
                          <a:pt x="40111" y="4627"/>
                          <a:pt x="37033" y="3023"/>
                          <a:pt x="33555" y="1820"/>
                        </a:cubicBezTo>
                        <a:cubicBezTo>
                          <a:pt x="30077" y="617"/>
                          <a:pt x="26414" y="0"/>
                          <a:pt x="22690" y="0"/>
                        </a:cubicBezTo>
                        <a:cubicBezTo>
                          <a:pt x="19766" y="0"/>
                          <a:pt x="17057" y="339"/>
                          <a:pt x="14564" y="1018"/>
                        </a:cubicBezTo>
                        <a:cubicBezTo>
                          <a:pt x="12071" y="1696"/>
                          <a:pt x="9854" y="2776"/>
                          <a:pt x="8008" y="4133"/>
                        </a:cubicBezTo>
                        <a:cubicBezTo>
                          <a:pt x="6161" y="5552"/>
                          <a:pt x="4684" y="7341"/>
                          <a:pt x="3699" y="9438"/>
                        </a:cubicBezTo>
                        <a:cubicBezTo>
                          <a:pt x="2683" y="11536"/>
                          <a:pt x="2190" y="13973"/>
                          <a:pt x="2190" y="16687"/>
                        </a:cubicBezTo>
                        <a:cubicBezTo>
                          <a:pt x="2190" y="19062"/>
                          <a:pt x="2498" y="21190"/>
                          <a:pt x="3114" y="23010"/>
                        </a:cubicBezTo>
                        <a:cubicBezTo>
                          <a:pt x="3729" y="24861"/>
                          <a:pt x="4776" y="26557"/>
                          <a:pt x="6222" y="28038"/>
                        </a:cubicBezTo>
                        <a:cubicBezTo>
                          <a:pt x="7638" y="29487"/>
                          <a:pt x="9454" y="30875"/>
                          <a:pt x="11670" y="32109"/>
                        </a:cubicBezTo>
                        <a:cubicBezTo>
                          <a:pt x="13856" y="33343"/>
                          <a:pt x="16534" y="34577"/>
                          <a:pt x="19612" y="35749"/>
                        </a:cubicBezTo>
                        <a:cubicBezTo>
                          <a:pt x="23705" y="37353"/>
                          <a:pt x="26968" y="38802"/>
                          <a:pt x="29307" y="40098"/>
                        </a:cubicBezTo>
                        <a:cubicBezTo>
                          <a:pt x="31400" y="41270"/>
                          <a:pt x="32385" y="42719"/>
                          <a:pt x="32385" y="44601"/>
                        </a:cubicBezTo>
                        <a:cubicBezTo>
                          <a:pt x="32385" y="45958"/>
                          <a:pt x="32385" y="50091"/>
                          <a:pt x="22782" y="50091"/>
                        </a:cubicBezTo>
                        <a:cubicBezTo>
                          <a:pt x="20197" y="50091"/>
                          <a:pt x="17457" y="49629"/>
                          <a:pt x="14687" y="48703"/>
                        </a:cubicBezTo>
                        <a:cubicBezTo>
                          <a:pt x="11886" y="47778"/>
                          <a:pt x="9147" y="46359"/>
                          <a:pt x="6561" y="44508"/>
                        </a:cubicBezTo>
                        <a:cubicBezTo>
                          <a:pt x="6346" y="44354"/>
                          <a:pt x="6099" y="44293"/>
                          <a:pt x="5853" y="44354"/>
                        </a:cubicBezTo>
                        <a:cubicBezTo>
                          <a:pt x="5607" y="44416"/>
                          <a:pt x="5391" y="44570"/>
                          <a:pt x="5268" y="44786"/>
                        </a:cubicBezTo>
                        <a:lnTo>
                          <a:pt x="128" y="53392"/>
                        </a:lnTo>
                        <a:cubicBezTo>
                          <a:pt x="-118" y="53793"/>
                          <a:pt x="5" y="54317"/>
                          <a:pt x="374" y="54595"/>
                        </a:cubicBezTo>
                        <a:cubicBezTo>
                          <a:pt x="3360" y="56785"/>
                          <a:pt x="6869" y="58604"/>
                          <a:pt x="10839" y="60023"/>
                        </a:cubicBezTo>
                        <a:cubicBezTo>
                          <a:pt x="14810" y="61442"/>
                          <a:pt x="18873" y="62182"/>
                          <a:pt x="22905" y="62182"/>
                        </a:cubicBezTo>
                        <a:cubicBezTo>
                          <a:pt x="25798" y="62182"/>
                          <a:pt x="28599" y="61874"/>
                          <a:pt x="31246" y="61288"/>
                        </a:cubicBezTo>
                        <a:cubicBezTo>
                          <a:pt x="33924" y="60671"/>
                          <a:pt x="36325" y="59684"/>
                          <a:pt x="38387" y="58296"/>
                        </a:cubicBezTo>
                        <a:cubicBezTo>
                          <a:pt x="40480" y="56908"/>
                          <a:pt x="42173" y="55026"/>
                          <a:pt x="43435" y="52744"/>
                        </a:cubicBezTo>
                        <a:cubicBezTo>
                          <a:pt x="44697" y="50461"/>
                          <a:pt x="45343" y="47562"/>
                          <a:pt x="45343" y="44200"/>
                        </a:cubicBezTo>
                        <a:cubicBezTo>
                          <a:pt x="45343" y="41362"/>
                          <a:pt x="44913" y="38926"/>
                          <a:pt x="44081" y="36890"/>
                        </a:cubicBezTo>
                      </a:path>
                    </a:pathLst>
                  </a:custGeom>
                  <a:grpFill/>
                  <a:ln w="3075" cap="flat">
                    <a:noFill/>
                    <a:prstDash val="solid"/>
                    <a:miter/>
                  </a:ln>
                </p:spPr>
                <p:txBody>
                  <a:bodyPr rtlCol="0" anchor="ctr"/>
                  <a:lstStyle/>
                  <a:p>
                    <a:endParaRPr lang="en-IS">
                      <a:solidFill>
                        <a:schemeClr val="bg1"/>
                      </a:solidFill>
                    </a:endParaRPr>
                  </a:p>
                </p:txBody>
              </p:sp>
              <p:sp>
                <p:nvSpPr>
                  <p:cNvPr id="18" name="Freeform 17">
                    <a:extLst>
                      <a:ext uri="{FF2B5EF4-FFF2-40B4-BE49-F238E27FC236}">
                        <a16:creationId xmlns:a16="http://schemas.microsoft.com/office/drawing/2014/main" id="{7BB33156-1AB4-16F2-AEA3-2B4449593BA4}"/>
                      </a:ext>
                    </a:extLst>
                  </p:cNvPr>
                  <p:cNvSpPr/>
                  <p:nvPr/>
                </p:nvSpPr>
                <p:spPr>
                  <a:xfrm>
                    <a:off x="11277673" y="619518"/>
                    <a:ext cx="53033" cy="62243"/>
                  </a:xfrm>
                  <a:custGeom>
                    <a:avLst/>
                    <a:gdLst>
                      <a:gd name="connsiteX0" fmla="*/ 37090 w 53033"/>
                      <a:gd name="connsiteY0" fmla="*/ 43429 h 62243"/>
                      <a:gd name="connsiteX1" fmla="*/ 26501 w 53033"/>
                      <a:gd name="connsiteY1" fmla="*/ 49598 h 62243"/>
                      <a:gd name="connsiteX2" fmla="*/ 17052 w 53033"/>
                      <a:gd name="connsiteY2" fmla="*/ 45033 h 62243"/>
                      <a:gd name="connsiteX3" fmla="*/ 12804 w 53033"/>
                      <a:gd name="connsiteY3" fmla="*/ 31091 h 62243"/>
                      <a:gd name="connsiteX4" fmla="*/ 16744 w 53033"/>
                      <a:gd name="connsiteY4" fmla="*/ 17520 h 62243"/>
                      <a:gd name="connsiteX5" fmla="*/ 26501 w 53033"/>
                      <a:gd name="connsiteY5" fmla="*/ 12585 h 62243"/>
                      <a:gd name="connsiteX6" fmla="*/ 36628 w 53033"/>
                      <a:gd name="connsiteY6" fmla="*/ 18044 h 62243"/>
                      <a:gd name="connsiteX7" fmla="*/ 40198 w 53033"/>
                      <a:gd name="connsiteY7" fmla="*/ 31091 h 62243"/>
                      <a:gd name="connsiteX8" fmla="*/ 37090 w 53033"/>
                      <a:gd name="connsiteY8" fmla="*/ 43460 h 62243"/>
                      <a:gd name="connsiteX9" fmla="*/ 26501 w 53033"/>
                      <a:gd name="connsiteY9" fmla="*/ 0 h 62243"/>
                      <a:gd name="connsiteX10" fmla="*/ 7603 w 53033"/>
                      <a:gd name="connsiteY10" fmla="*/ 8328 h 62243"/>
                      <a:gd name="connsiteX11" fmla="*/ 0 w 53033"/>
                      <a:gd name="connsiteY11" fmla="*/ 31122 h 62243"/>
                      <a:gd name="connsiteX12" fmla="*/ 8218 w 53033"/>
                      <a:gd name="connsiteY12" fmla="*/ 54564 h 62243"/>
                      <a:gd name="connsiteX13" fmla="*/ 26532 w 53033"/>
                      <a:gd name="connsiteY13" fmla="*/ 62244 h 62243"/>
                      <a:gd name="connsiteX14" fmla="*/ 47031 w 53033"/>
                      <a:gd name="connsiteY14" fmla="*/ 51911 h 62243"/>
                      <a:gd name="connsiteX15" fmla="*/ 53033 w 53033"/>
                      <a:gd name="connsiteY15" fmla="*/ 31153 h 62243"/>
                      <a:gd name="connsiteX16" fmla="*/ 46139 w 53033"/>
                      <a:gd name="connsiteY16" fmla="*/ 9222 h 62243"/>
                      <a:gd name="connsiteX17" fmla="*/ 26501 w 53033"/>
                      <a:gd name="connsiteY17" fmla="*/ 31 h 62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3033" h="62243">
                        <a:moveTo>
                          <a:pt x="37090" y="43429"/>
                        </a:moveTo>
                        <a:cubicBezTo>
                          <a:pt x="34566" y="47315"/>
                          <a:pt x="30626" y="49598"/>
                          <a:pt x="26501" y="49598"/>
                        </a:cubicBezTo>
                        <a:cubicBezTo>
                          <a:pt x="22931" y="49598"/>
                          <a:pt x="19484" y="48056"/>
                          <a:pt x="17052" y="45033"/>
                        </a:cubicBezTo>
                        <a:cubicBezTo>
                          <a:pt x="14313" y="41640"/>
                          <a:pt x="12804" y="36489"/>
                          <a:pt x="12804" y="31091"/>
                        </a:cubicBezTo>
                        <a:cubicBezTo>
                          <a:pt x="12804" y="25693"/>
                          <a:pt x="14128" y="20882"/>
                          <a:pt x="16744" y="17520"/>
                        </a:cubicBezTo>
                        <a:cubicBezTo>
                          <a:pt x="19207" y="14312"/>
                          <a:pt x="22839" y="12585"/>
                          <a:pt x="26501" y="12585"/>
                        </a:cubicBezTo>
                        <a:cubicBezTo>
                          <a:pt x="30410" y="12585"/>
                          <a:pt x="34135" y="14528"/>
                          <a:pt x="36628" y="18044"/>
                        </a:cubicBezTo>
                        <a:cubicBezTo>
                          <a:pt x="38967" y="21375"/>
                          <a:pt x="40198" y="26156"/>
                          <a:pt x="40198" y="31091"/>
                        </a:cubicBezTo>
                        <a:cubicBezTo>
                          <a:pt x="40198" y="35749"/>
                          <a:pt x="39183" y="40190"/>
                          <a:pt x="37090" y="43460"/>
                        </a:cubicBezTo>
                        <a:moveTo>
                          <a:pt x="26501" y="0"/>
                        </a:moveTo>
                        <a:cubicBezTo>
                          <a:pt x="19360" y="0"/>
                          <a:pt x="12374" y="2961"/>
                          <a:pt x="7603" y="8328"/>
                        </a:cubicBezTo>
                        <a:cubicBezTo>
                          <a:pt x="2586" y="14003"/>
                          <a:pt x="0" y="22300"/>
                          <a:pt x="0" y="31122"/>
                        </a:cubicBezTo>
                        <a:cubicBezTo>
                          <a:pt x="0" y="39943"/>
                          <a:pt x="2924" y="48858"/>
                          <a:pt x="8218" y="54564"/>
                        </a:cubicBezTo>
                        <a:cubicBezTo>
                          <a:pt x="12928" y="59653"/>
                          <a:pt x="19607" y="62244"/>
                          <a:pt x="26532" y="62244"/>
                        </a:cubicBezTo>
                        <a:cubicBezTo>
                          <a:pt x="34504" y="62244"/>
                          <a:pt x="42168" y="58450"/>
                          <a:pt x="47031" y="51911"/>
                        </a:cubicBezTo>
                        <a:cubicBezTo>
                          <a:pt x="51094" y="46452"/>
                          <a:pt x="53033" y="38956"/>
                          <a:pt x="53033" y="31153"/>
                        </a:cubicBezTo>
                        <a:cubicBezTo>
                          <a:pt x="53033" y="22825"/>
                          <a:pt x="50694" y="14805"/>
                          <a:pt x="46139" y="9222"/>
                        </a:cubicBezTo>
                        <a:cubicBezTo>
                          <a:pt x="41306" y="3269"/>
                          <a:pt x="34073" y="31"/>
                          <a:pt x="26501" y="31"/>
                        </a:cubicBezTo>
                      </a:path>
                    </a:pathLst>
                  </a:custGeom>
                  <a:grpFill/>
                  <a:ln w="3075" cap="flat">
                    <a:noFill/>
                    <a:prstDash val="solid"/>
                    <a:miter/>
                  </a:ln>
                </p:spPr>
                <p:txBody>
                  <a:bodyPr rtlCol="0" anchor="ctr"/>
                  <a:lstStyle/>
                  <a:p>
                    <a:endParaRPr lang="en-IS">
                      <a:solidFill>
                        <a:schemeClr val="bg1"/>
                      </a:solidFill>
                    </a:endParaRPr>
                  </a:p>
                </p:txBody>
              </p:sp>
            </p:grpSp>
            <p:sp>
              <p:nvSpPr>
                <p:cNvPr id="12" name="Freeform 11">
                  <a:extLst>
                    <a:ext uri="{FF2B5EF4-FFF2-40B4-BE49-F238E27FC236}">
                      <a16:creationId xmlns:a16="http://schemas.microsoft.com/office/drawing/2014/main" id="{6B6B28DC-42BB-0A4C-140C-D0EAD05075E3}"/>
                    </a:ext>
                  </a:extLst>
                </p:cNvPr>
                <p:cNvSpPr/>
                <p:nvPr/>
              </p:nvSpPr>
              <p:spPr>
                <a:xfrm>
                  <a:off x="11291955" y="598359"/>
                  <a:ext cx="24439" cy="12337"/>
                </a:xfrm>
                <a:custGeom>
                  <a:avLst/>
                  <a:gdLst>
                    <a:gd name="connsiteX0" fmla="*/ 12220 w 24439"/>
                    <a:gd name="connsiteY0" fmla="*/ 0 h 12337"/>
                    <a:gd name="connsiteX1" fmla="*/ 0 w 24439"/>
                    <a:gd name="connsiteY1" fmla="*/ 12338 h 12337"/>
                    <a:gd name="connsiteX2" fmla="*/ 24439 w 24439"/>
                    <a:gd name="connsiteY2" fmla="*/ 12338 h 12337"/>
                    <a:gd name="connsiteX3" fmla="*/ 12220 w 24439"/>
                    <a:gd name="connsiteY3" fmla="*/ 0 h 12337"/>
                  </a:gdLst>
                  <a:ahLst/>
                  <a:cxnLst>
                    <a:cxn ang="0">
                      <a:pos x="connsiteX0" y="connsiteY0"/>
                    </a:cxn>
                    <a:cxn ang="0">
                      <a:pos x="connsiteX1" y="connsiteY1"/>
                    </a:cxn>
                    <a:cxn ang="0">
                      <a:pos x="connsiteX2" y="connsiteY2"/>
                    </a:cxn>
                    <a:cxn ang="0">
                      <a:pos x="connsiteX3" y="connsiteY3"/>
                    </a:cxn>
                  </a:cxnLst>
                  <a:rect l="l" t="t" r="r" b="b"/>
                  <a:pathLst>
                    <a:path w="24439" h="12337">
                      <a:moveTo>
                        <a:pt x="12220" y="0"/>
                      </a:moveTo>
                      <a:lnTo>
                        <a:pt x="0" y="12338"/>
                      </a:lnTo>
                      <a:lnTo>
                        <a:pt x="24439" y="12338"/>
                      </a:lnTo>
                      <a:lnTo>
                        <a:pt x="12220" y="0"/>
                      </a:lnTo>
                      <a:close/>
                    </a:path>
                  </a:pathLst>
                </a:custGeom>
                <a:solidFill>
                  <a:srgbClr val="BED900"/>
                </a:solidFill>
                <a:ln w="3075" cap="flat">
                  <a:noFill/>
                  <a:prstDash val="solid"/>
                  <a:miter/>
                </a:ln>
              </p:spPr>
              <p:txBody>
                <a:bodyPr rtlCol="0" anchor="ctr"/>
                <a:lstStyle/>
                <a:p>
                  <a:endParaRPr lang="en-IS" dirty="0">
                    <a:solidFill>
                      <a:schemeClr val="bg1"/>
                    </a:solidFill>
                  </a:endParaRPr>
                </a:p>
              </p:txBody>
            </p:sp>
          </p:grpSp>
        </p:grpSp>
      </p:grpSp>
      <p:sp>
        <p:nvSpPr>
          <p:cNvPr id="3" name="Freeform 2">
            <a:extLst>
              <a:ext uri="{FF2B5EF4-FFF2-40B4-BE49-F238E27FC236}">
                <a16:creationId xmlns:a16="http://schemas.microsoft.com/office/drawing/2014/main" id="{431FCEAA-2ED7-D999-53AE-4FEE58C1CA75}"/>
              </a:ext>
            </a:extLst>
          </p:cNvPr>
          <p:cNvSpPr/>
          <p:nvPr userDrawn="1"/>
        </p:nvSpPr>
        <p:spPr>
          <a:xfrm rot="5400000">
            <a:off x="-481557" y="4196773"/>
            <a:ext cx="1484714" cy="662106"/>
          </a:xfrm>
          <a:custGeom>
            <a:avLst/>
            <a:gdLst>
              <a:gd name="connsiteX0" fmla="*/ 0 w 1484714"/>
              <a:gd name="connsiteY0" fmla="*/ 662106 h 662106"/>
              <a:gd name="connsiteX1" fmla="*/ 82237 w 1484714"/>
              <a:gd name="connsiteY1" fmla="*/ 507819 h 662106"/>
              <a:gd name="connsiteX2" fmla="*/ 250712 w 1484714"/>
              <a:gd name="connsiteY2" fmla="*/ 301619 h 662106"/>
              <a:gd name="connsiteX3" fmla="*/ 1301810 w 1484714"/>
              <a:gd name="connsiteY3" fmla="*/ 190996 h 662106"/>
              <a:gd name="connsiteX4" fmla="*/ 1484714 w 1484714"/>
              <a:gd name="connsiteY4" fmla="*/ 573685 h 662106"/>
              <a:gd name="connsiteX5" fmla="*/ 1483378 w 1484714"/>
              <a:gd name="connsiteY5" fmla="*/ 662106 h 662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4714" h="662106">
                <a:moveTo>
                  <a:pt x="0" y="662106"/>
                </a:moveTo>
                <a:lnTo>
                  <a:pt x="82237" y="507819"/>
                </a:lnTo>
                <a:cubicBezTo>
                  <a:pt x="131411" y="433731"/>
                  <a:pt x="187737" y="364540"/>
                  <a:pt x="250712" y="301619"/>
                </a:cubicBezTo>
                <a:cubicBezTo>
                  <a:pt x="607923" y="-55231"/>
                  <a:pt x="1010747" y="-99700"/>
                  <a:pt x="1301810" y="190996"/>
                </a:cubicBezTo>
                <a:cubicBezTo>
                  <a:pt x="1410932" y="300007"/>
                  <a:pt x="1471346" y="429304"/>
                  <a:pt x="1484714" y="573685"/>
                </a:cubicBezTo>
                <a:lnTo>
                  <a:pt x="1483378" y="662106"/>
                </a:lnTo>
                <a:close/>
              </a:path>
            </a:pathLst>
          </a:custGeom>
          <a:solidFill>
            <a:srgbClr val="361D5C"/>
          </a:solidFill>
          <a:ln w="0" cap="flat">
            <a:noFill/>
            <a:prstDash val="solid"/>
            <a:miter/>
          </a:ln>
        </p:spPr>
        <p:txBody>
          <a:bodyPr wrap="square" rtlCol="0" anchor="ctr">
            <a:noAutofit/>
          </a:bodyPr>
          <a:lstStyle/>
          <a:p>
            <a:endParaRPr lang="en-IS"/>
          </a:p>
        </p:txBody>
      </p:sp>
    </p:spTree>
    <p:extLst>
      <p:ext uri="{BB962C8B-B14F-4D97-AF65-F5344CB8AC3E}">
        <p14:creationId xmlns:p14="http://schemas.microsoft.com/office/powerpoint/2010/main" val="1955978725"/>
      </p:ext>
    </p:extLst>
  </p:cSld>
  <p:clrMapOvr>
    <a:masterClrMapping/>
  </p:clrMapOvr>
</p:sldLayout>
</file>

<file path=ppt/slideLayouts/slideLayout199.xml><?xml version="1.0" encoding="utf-8"?>
<p:sldLayout xmlns:a="http://schemas.openxmlformats.org/drawingml/2006/main" xmlns:r="http://schemas.openxmlformats.org/officeDocument/2006/relationships" xmlns:p="http://schemas.openxmlformats.org/presentationml/2006/main" preserve="1" userDrawn="1">
  <p:cSld name="Text image 3">
    <p:spTree>
      <p:nvGrpSpPr>
        <p:cNvPr id="1" name=""/>
        <p:cNvGrpSpPr/>
        <p:nvPr/>
      </p:nvGrpSpPr>
      <p:grpSpPr>
        <a:xfrm>
          <a:off x="0" y="0"/>
          <a:ext cx="0" cy="0"/>
          <a:chOff x="0" y="0"/>
          <a:chExt cx="0" cy="0"/>
        </a:xfrm>
      </p:grpSpPr>
      <p:pic>
        <p:nvPicPr>
          <p:cNvPr id="21" name="Graphic 20">
            <a:extLst>
              <a:ext uri="{FF2B5EF4-FFF2-40B4-BE49-F238E27FC236}">
                <a16:creationId xmlns:a16="http://schemas.microsoft.com/office/drawing/2014/main" id="{78C2479F-1D2A-CC45-54D2-E5F63163D534}"/>
              </a:ext>
            </a:extLst>
          </p:cNvPr>
          <p:cNvPicPr>
            <a:picLocks noChangeAspect="1"/>
          </p:cNvPicPr>
          <p:nvPr userDrawn="1"/>
        </p:nvPicPr>
        <p:blipFill rotWithShape="1">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r="40227" b="21958"/>
          <a:stretch/>
        </p:blipFill>
        <p:spPr>
          <a:xfrm rot="5400000">
            <a:off x="1498914" y="433470"/>
            <a:ext cx="4925616" cy="7923447"/>
          </a:xfrm>
          <a:prstGeom prst="rect">
            <a:avLst/>
          </a:prstGeom>
        </p:spPr>
      </p:pic>
      <p:sp>
        <p:nvSpPr>
          <p:cNvPr id="2" name="Graphic 7">
            <a:extLst>
              <a:ext uri="{FF2B5EF4-FFF2-40B4-BE49-F238E27FC236}">
                <a16:creationId xmlns:a16="http://schemas.microsoft.com/office/drawing/2014/main" id="{FFD46AD4-9D5C-55C1-888A-845C1C4ED0A2}"/>
              </a:ext>
            </a:extLst>
          </p:cNvPr>
          <p:cNvSpPr/>
          <p:nvPr userDrawn="1"/>
        </p:nvSpPr>
        <p:spPr>
          <a:xfrm>
            <a:off x="4530291" y="1178153"/>
            <a:ext cx="7314396" cy="5002906"/>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FFFFF"/>
          </a:solidFill>
          <a:ln w="12700" cap="flat">
            <a:solidFill>
              <a:srgbClr val="EEEBF2"/>
            </a:solid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3" name="Picture Placeholder 15">
            <a:extLst>
              <a:ext uri="{FF2B5EF4-FFF2-40B4-BE49-F238E27FC236}">
                <a16:creationId xmlns:a16="http://schemas.microsoft.com/office/drawing/2014/main" id="{0EF9255F-11A6-8028-02ED-BD922B6D3D2E}"/>
              </a:ext>
            </a:extLst>
          </p:cNvPr>
          <p:cNvSpPr>
            <a:spLocks noGrp="1"/>
          </p:cNvSpPr>
          <p:nvPr>
            <p:ph type="pic" sz="quarter" idx="10" hasCustomPrompt="1"/>
          </p:nvPr>
        </p:nvSpPr>
        <p:spPr>
          <a:xfrm>
            <a:off x="4614120" y="1255187"/>
            <a:ext cx="7146738" cy="4848839"/>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dirty="0"/>
              <a:t>Click icon or drag and drop picture</a:t>
            </a:r>
          </a:p>
          <a:p>
            <a:endParaRPr lang="en-IS" dirty="0"/>
          </a:p>
        </p:txBody>
      </p:sp>
      <p:sp>
        <p:nvSpPr>
          <p:cNvPr id="17" name="Freeform 16">
            <a:extLst>
              <a:ext uri="{FF2B5EF4-FFF2-40B4-BE49-F238E27FC236}">
                <a16:creationId xmlns:a16="http://schemas.microsoft.com/office/drawing/2014/main" id="{F6E867C4-41D9-129D-B8A6-A0ED20758A98}"/>
              </a:ext>
            </a:extLst>
          </p:cNvPr>
          <p:cNvSpPr/>
          <p:nvPr userDrawn="1"/>
        </p:nvSpPr>
        <p:spPr>
          <a:xfrm>
            <a:off x="-6641" y="1178154"/>
            <a:ext cx="4140056" cy="2302847"/>
          </a:xfrm>
          <a:custGeom>
            <a:avLst/>
            <a:gdLst>
              <a:gd name="connsiteX0" fmla="*/ 0 w 4140056"/>
              <a:gd name="connsiteY0" fmla="*/ 0 h 2302847"/>
              <a:gd name="connsiteX1" fmla="*/ 877945 w 4140056"/>
              <a:gd name="connsiteY1" fmla="*/ 0 h 2302847"/>
              <a:gd name="connsiteX2" fmla="*/ 3008202 w 4140056"/>
              <a:gd name="connsiteY2" fmla="*/ 0 h 2302847"/>
              <a:gd name="connsiteX3" fmla="*/ 4035336 w 4140056"/>
              <a:gd name="connsiteY3" fmla="*/ 0 h 2302847"/>
              <a:gd name="connsiteX4" fmla="*/ 4140056 w 4140056"/>
              <a:gd name="connsiteY4" fmla="*/ 104775 h 2302847"/>
              <a:gd name="connsiteX5" fmla="*/ 4140056 w 4140056"/>
              <a:gd name="connsiteY5" fmla="*/ 2198072 h 2302847"/>
              <a:gd name="connsiteX6" fmla="*/ 4035336 w 4140056"/>
              <a:gd name="connsiteY6" fmla="*/ 2302847 h 2302847"/>
              <a:gd name="connsiteX7" fmla="*/ 3008202 w 4140056"/>
              <a:gd name="connsiteY7" fmla="*/ 2302847 h 2302847"/>
              <a:gd name="connsiteX8" fmla="*/ 877945 w 4140056"/>
              <a:gd name="connsiteY8" fmla="*/ 2302847 h 2302847"/>
              <a:gd name="connsiteX9" fmla="*/ 0 w 4140056"/>
              <a:gd name="connsiteY9" fmla="*/ 2302847 h 230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40056" h="2302847">
                <a:moveTo>
                  <a:pt x="0" y="0"/>
                </a:moveTo>
                <a:lnTo>
                  <a:pt x="877945" y="0"/>
                </a:lnTo>
                <a:lnTo>
                  <a:pt x="3008202" y="0"/>
                </a:lnTo>
                <a:lnTo>
                  <a:pt x="4035336" y="0"/>
                </a:lnTo>
                <a:cubicBezTo>
                  <a:pt x="4093171" y="0"/>
                  <a:pt x="4140056" y="46909"/>
                  <a:pt x="4140056" y="104775"/>
                </a:cubicBezTo>
                <a:lnTo>
                  <a:pt x="4140056" y="2198072"/>
                </a:lnTo>
                <a:cubicBezTo>
                  <a:pt x="4140056" y="2255937"/>
                  <a:pt x="4093171" y="2302847"/>
                  <a:pt x="4035336" y="2302847"/>
                </a:cubicBezTo>
                <a:lnTo>
                  <a:pt x="3008202" y="2302847"/>
                </a:lnTo>
                <a:lnTo>
                  <a:pt x="877945" y="2302847"/>
                </a:lnTo>
                <a:lnTo>
                  <a:pt x="0" y="2302847"/>
                </a:lnTo>
                <a:close/>
              </a:path>
            </a:pathLst>
          </a:custGeom>
          <a:solidFill>
            <a:schemeClr val="bg1"/>
          </a:solidFill>
          <a:ln w="12700" cap="flat">
            <a:solidFill>
              <a:srgbClr val="EEEBF2"/>
            </a:solidFill>
            <a:prstDash val="solid"/>
            <a:miter/>
          </a:ln>
          <a:effectLst>
            <a:outerShdw blurRad="165100" dist="127000" dir="5400000" algn="ctr" rotWithShape="0">
              <a:srgbClr val="000000">
                <a:alpha val="15000"/>
              </a:srgbClr>
            </a:outerShdw>
          </a:effectLst>
        </p:spPr>
        <p:txBody>
          <a:bodyPr wrap="square" rtlCol="0" anchor="ctr">
            <a:noAutofit/>
          </a:bodyPr>
          <a:lstStyle/>
          <a:p>
            <a:endParaRPr lang="en-IS" dirty="0"/>
          </a:p>
        </p:txBody>
      </p:sp>
      <p:sp>
        <p:nvSpPr>
          <p:cNvPr id="6" name="Text Placeholder 5">
            <a:extLst>
              <a:ext uri="{FF2B5EF4-FFF2-40B4-BE49-F238E27FC236}">
                <a16:creationId xmlns:a16="http://schemas.microsoft.com/office/drawing/2014/main" id="{AACE79D8-92ED-6BFA-92D7-F5F3AFD2FF51}"/>
              </a:ext>
            </a:extLst>
          </p:cNvPr>
          <p:cNvSpPr>
            <a:spLocks noGrp="1"/>
          </p:cNvSpPr>
          <p:nvPr>
            <p:ph type="body" sz="quarter" idx="12" hasCustomPrompt="1"/>
          </p:nvPr>
        </p:nvSpPr>
        <p:spPr>
          <a:xfrm>
            <a:off x="430815" y="1372902"/>
            <a:ext cx="3514123" cy="1913351"/>
          </a:xfrm>
          <a:prstGeom prst="rect">
            <a:avLst/>
          </a:prstGeom>
        </p:spPr>
        <p:txBody>
          <a:bodyPr/>
          <a:lstStyle>
            <a:lvl1pPr>
              <a:defRPr sz="2000">
                <a:latin typeface="Segoe UI" panose="020B0502040204020203" pitchFamily="34" charset="0"/>
                <a:cs typeface="Segoe UI" panose="020B0502040204020203" pitchFamily="34" charset="0"/>
              </a:defRPr>
            </a:lvl1pPr>
          </a:lstStyle>
          <a:p>
            <a:pPr lvl="0"/>
            <a:r>
              <a:rPr lang="en-US" dirty="0"/>
              <a:t>Click to edit text</a:t>
            </a:r>
            <a:endParaRPr lang="en-IS" dirty="0"/>
          </a:p>
        </p:txBody>
      </p:sp>
      <p:sp>
        <p:nvSpPr>
          <p:cNvPr id="16" name="Freeform 15">
            <a:extLst>
              <a:ext uri="{FF2B5EF4-FFF2-40B4-BE49-F238E27FC236}">
                <a16:creationId xmlns:a16="http://schemas.microsoft.com/office/drawing/2014/main" id="{26C62B2D-6BBA-14CD-2D55-2DA905E8F99D}"/>
              </a:ext>
            </a:extLst>
          </p:cNvPr>
          <p:cNvSpPr/>
          <p:nvPr userDrawn="1"/>
        </p:nvSpPr>
        <p:spPr>
          <a:xfrm>
            <a:off x="0" y="3878213"/>
            <a:ext cx="4133416" cy="2302847"/>
          </a:xfrm>
          <a:custGeom>
            <a:avLst/>
            <a:gdLst>
              <a:gd name="connsiteX0" fmla="*/ 0 w 4133416"/>
              <a:gd name="connsiteY0" fmla="*/ 0 h 2302847"/>
              <a:gd name="connsiteX1" fmla="*/ 871305 w 4133416"/>
              <a:gd name="connsiteY1" fmla="*/ 0 h 2302847"/>
              <a:gd name="connsiteX2" fmla="*/ 3001562 w 4133416"/>
              <a:gd name="connsiteY2" fmla="*/ 0 h 2302847"/>
              <a:gd name="connsiteX3" fmla="*/ 4028696 w 4133416"/>
              <a:gd name="connsiteY3" fmla="*/ 0 h 2302847"/>
              <a:gd name="connsiteX4" fmla="*/ 4133416 w 4133416"/>
              <a:gd name="connsiteY4" fmla="*/ 104775 h 2302847"/>
              <a:gd name="connsiteX5" fmla="*/ 4133416 w 4133416"/>
              <a:gd name="connsiteY5" fmla="*/ 2198072 h 2302847"/>
              <a:gd name="connsiteX6" fmla="*/ 4028696 w 4133416"/>
              <a:gd name="connsiteY6" fmla="*/ 2302847 h 2302847"/>
              <a:gd name="connsiteX7" fmla="*/ 3001562 w 4133416"/>
              <a:gd name="connsiteY7" fmla="*/ 2302847 h 2302847"/>
              <a:gd name="connsiteX8" fmla="*/ 871305 w 4133416"/>
              <a:gd name="connsiteY8" fmla="*/ 2302847 h 2302847"/>
              <a:gd name="connsiteX9" fmla="*/ 0 w 4133416"/>
              <a:gd name="connsiteY9" fmla="*/ 2302847 h 230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33416" h="2302847">
                <a:moveTo>
                  <a:pt x="0" y="0"/>
                </a:moveTo>
                <a:lnTo>
                  <a:pt x="871305" y="0"/>
                </a:lnTo>
                <a:lnTo>
                  <a:pt x="3001562" y="0"/>
                </a:lnTo>
                <a:lnTo>
                  <a:pt x="4028696" y="0"/>
                </a:lnTo>
                <a:cubicBezTo>
                  <a:pt x="4086531" y="0"/>
                  <a:pt x="4133416" y="46909"/>
                  <a:pt x="4133416" y="104775"/>
                </a:cubicBezTo>
                <a:lnTo>
                  <a:pt x="4133416" y="2198072"/>
                </a:lnTo>
                <a:cubicBezTo>
                  <a:pt x="4133416" y="2255937"/>
                  <a:pt x="4086531" y="2302847"/>
                  <a:pt x="4028696" y="2302847"/>
                </a:cubicBezTo>
                <a:lnTo>
                  <a:pt x="3001562" y="2302847"/>
                </a:lnTo>
                <a:lnTo>
                  <a:pt x="871305" y="2302847"/>
                </a:lnTo>
                <a:lnTo>
                  <a:pt x="0" y="2302847"/>
                </a:lnTo>
                <a:close/>
              </a:path>
            </a:pathLst>
          </a:custGeom>
          <a:solidFill>
            <a:srgbClr val="351C5C"/>
          </a:solidFill>
          <a:ln w="0" cap="flat">
            <a:noFill/>
            <a:prstDash val="solid"/>
            <a:miter/>
          </a:ln>
          <a:effectLst>
            <a:outerShdw blurRad="165100" dist="127000" dir="5400000" algn="ctr" rotWithShape="0">
              <a:srgbClr val="000000">
                <a:alpha val="15000"/>
              </a:srgbClr>
            </a:outerShdw>
          </a:effectLst>
        </p:spPr>
        <p:txBody>
          <a:bodyPr wrap="square" rtlCol="0" anchor="ctr">
            <a:noAutofit/>
          </a:bodyPr>
          <a:lstStyle/>
          <a:p>
            <a:endParaRPr lang="en-IS" dirty="0"/>
          </a:p>
        </p:txBody>
      </p:sp>
      <p:sp>
        <p:nvSpPr>
          <p:cNvPr id="19" name="Text Placeholder 5">
            <a:extLst>
              <a:ext uri="{FF2B5EF4-FFF2-40B4-BE49-F238E27FC236}">
                <a16:creationId xmlns:a16="http://schemas.microsoft.com/office/drawing/2014/main" id="{A1936782-4F52-E9AD-C276-E13F4BA184C1}"/>
              </a:ext>
            </a:extLst>
          </p:cNvPr>
          <p:cNvSpPr>
            <a:spLocks noGrp="1"/>
          </p:cNvSpPr>
          <p:nvPr>
            <p:ph type="body" sz="quarter" idx="14" hasCustomPrompt="1"/>
          </p:nvPr>
        </p:nvSpPr>
        <p:spPr>
          <a:xfrm>
            <a:off x="430815" y="4072960"/>
            <a:ext cx="3514123" cy="1913351"/>
          </a:xfrm>
          <a:prstGeom prst="rect">
            <a:avLst/>
          </a:prstGeom>
        </p:spPr>
        <p:txBody>
          <a:bodyPr/>
          <a:lstStyle>
            <a:lvl1pPr>
              <a:defRPr sz="2000">
                <a:solidFill>
                  <a:schemeClr val="bg1"/>
                </a:solidFill>
                <a:latin typeface="Segoe UI" panose="020B0502040204020203" pitchFamily="34" charset="0"/>
                <a:cs typeface="Segoe UI" panose="020B0502040204020203" pitchFamily="34" charset="0"/>
              </a:defRPr>
            </a:lvl1pPr>
          </a:lstStyle>
          <a:p>
            <a:pPr lvl="0"/>
            <a:r>
              <a:rPr lang="en-US" dirty="0"/>
              <a:t>Click to edit text</a:t>
            </a:r>
            <a:endParaRPr lang="en-IS" dirty="0"/>
          </a:p>
        </p:txBody>
      </p:sp>
      <p:sp>
        <p:nvSpPr>
          <p:cNvPr id="5" name="Title Placeholder 12">
            <a:extLst>
              <a:ext uri="{FF2B5EF4-FFF2-40B4-BE49-F238E27FC236}">
                <a16:creationId xmlns:a16="http://schemas.microsoft.com/office/drawing/2014/main" id="{32363DFE-F7A7-5903-6A28-9F0E5F86917A}"/>
              </a:ext>
            </a:extLst>
          </p:cNvPr>
          <p:cNvSpPr>
            <a:spLocks noGrp="1"/>
          </p:cNvSpPr>
          <p:nvPr>
            <p:ph type="title" hasCustomPrompt="1"/>
          </p:nvPr>
        </p:nvSpPr>
        <p:spPr>
          <a:xfrm>
            <a:off x="340291" y="212186"/>
            <a:ext cx="11504395" cy="588637"/>
          </a:xfrm>
          <a:prstGeom prst="rect">
            <a:avLst/>
          </a:prstGeom>
        </p:spPr>
        <p:txBody>
          <a:bodyPr vert="horz" lIns="91440" tIns="45720" rIns="91440" bIns="45720" rtlCol="0" anchor="t" anchorCtr="0">
            <a:noAutofit/>
          </a:bodyPr>
          <a:lstStyle>
            <a:lvl1pPr>
              <a:defRPr sz="4000" b="1">
                <a:solidFill>
                  <a:srgbClr val="361D5C"/>
                </a:solidFill>
                <a:latin typeface="Segoe UI" panose="020B0502040204020203" pitchFamily="34" charset="0"/>
                <a:cs typeface="Segoe UI" panose="020B0502040204020203" pitchFamily="34" charset="0"/>
              </a:defRPr>
            </a:lvl1pPr>
          </a:lstStyle>
          <a:p>
            <a:r>
              <a:rPr lang="en-GB" dirty="0"/>
              <a:t>Insert slide title</a:t>
            </a:r>
            <a:endParaRPr lang="en-IS" dirty="0"/>
          </a:p>
        </p:txBody>
      </p:sp>
      <p:pic>
        <p:nvPicPr>
          <p:cNvPr id="47" name="Graphic 46">
            <a:extLst>
              <a:ext uri="{FF2B5EF4-FFF2-40B4-BE49-F238E27FC236}">
                <a16:creationId xmlns:a16="http://schemas.microsoft.com/office/drawing/2014/main" id="{FB616DFE-B922-79E7-7568-C86C82A9C286}"/>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10483403" y="6253450"/>
            <a:ext cx="1468192" cy="604550"/>
          </a:xfrm>
          <a:prstGeom prst="rect">
            <a:avLst/>
          </a:prstGeom>
        </p:spPr>
      </p:pic>
    </p:spTree>
    <p:extLst>
      <p:ext uri="{BB962C8B-B14F-4D97-AF65-F5344CB8AC3E}">
        <p14:creationId xmlns:p14="http://schemas.microsoft.com/office/powerpoint/2010/main" val="4161615854"/>
      </p:ext>
    </p:extLst>
  </p:cSld>
  <p:clrMapOvr>
    <a:masterClrMapping/>
  </p:clrMapOvr>
</p:sldLayout>
</file>

<file path=ppt/slideLayouts/slideLayout200.xml><?xml version="1.0" encoding="utf-8"?>
<p:sldLayout xmlns:a="http://schemas.openxmlformats.org/drawingml/2006/main" xmlns:r="http://schemas.openxmlformats.org/officeDocument/2006/relationships" xmlns:p="http://schemas.openxmlformats.org/presentationml/2006/main" preserve="1" userDrawn="1">
  <p:cSld name="Text image 4">
    <p:spTree>
      <p:nvGrpSpPr>
        <p:cNvPr id="1" name=""/>
        <p:cNvGrpSpPr/>
        <p:nvPr/>
      </p:nvGrpSpPr>
      <p:grpSpPr>
        <a:xfrm>
          <a:off x="0" y="0"/>
          <a:ext cx="0" cy="0"/>
          <a:chOff x="0" y="0"/>
          <a:chExt cx="0" cy="0"/>
        </a:xfrm>
      </p:grpSpPr>
      <p:pic>
        <p:nvPicPr>
          <p:cNvPr id="18" name="Graphic 17">
            <a:extLst>
              <a:ext uri="{FF2B5EF4-FFF2-40B4-BE49-F238E27FC236}">
                <a16:creationId xmlns:a16="http://schemas.microsoft.com/office/drawing/2014/main" id="{D4EB0DA8-6F06-C060-F401-D065E950333A}"/>
              </a:ext>
            </a:extLst>
          </p:cNvPr>
          <p:cNvPicPr>
            <a:picLocks noChangeAspect="1"/>
          </p:cNvPicPr>
          <p:nvPr userDrawn="1"/>
        </p:nvPicPr>
        <p:blipFill rotWithShape="1">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l="4533" r="53574"/>
          <a:stretch/>
        </p:blipFill>
        <p:spPr>
          <a:xfrm>
            <a:off x="0" y="0"/>
            <a:ext cx="5107605" cy="6858000"/>
          </a:xfrm>
          <a:prstGeom prst="rect">
            <a:avLst/>
          </a:prstGeom>
        </p:spPr>
      </p:pic>
      <p:pic>
        <p:nvPicPr>
          <p:cNvPr id="8" name="Graphic 7">
            <a:extLst>
              <a:ext uri="{FF2B5EF4-FFF2-40B4-BE49-F238E27FC236}">
                <a16:creationId xmlns:a16="http://schemas.microsoft.com/office/drawing/2014/main" id="{C4636D1C-8DE4-F38F-1180-F7AC99A51F58}"/>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5400000">
            <a:off x="-532072" y="1330897"/>
            <a:ext cx="6034726" cy="4123312"/>
          </a:xfrm>
          <a:prstGeom prst="rect">
            <a:avLst/>
          </a:prstGeom>
          <a:effectLst>
            <a:outerShdw blurRad="165100" dist="127000" dir="5400000" algn="ctr" rotWithShape="0">
              <a:srgbClr val="000000">
                <a:alpha val="15230"/>
              </a:srgbClr>
            </a:outerShdw>
          </a:effectLst>
        </p:spPr>
      </p:pic>
      <p:pic>
        <p:nvPicPr>
          <p:cNvPr id="20" name="Graphic 19">
            <a:extLst>
              <a:ext uri="{FF2B5EF4-FFF2-40B4-BE49-F238E27FC236}">
                <a16:creationId xmlns:a16="http://schemas.microsoft.com/office/drawing/2014/main" id="{F520B41A-5348-7126-7472-ACD3E6EE47D8}"/>
              </a:ext>
            </a:extLst>
          </p:cNvPr>
          <p:cNvPicPr>
            <a:picLocks noChangeAspect="1"/>
          </p:cNvPicPr>
          <p:nvPr userDrawn="1"/>
        </p:nvPicPr>
        <p:blipFill rotWithShape="1">
          <a:blip r:embed="rId6" cstate="screen">
            <a:extLst>
              <a:ext uri="{28A0092B-C50C-407E-A947-70E740481C1C}">
                <a14:useLocalDpi xmlns:a14="http://schemas.microsoft.com/office/drawing/2010/main"/>
              </a:ext>
              <a:ext uri="{96DAC541-7B7A-43D3-8B79-37D633B846F1}">
                <asvg:svgBlip xmlns:asvg="http://schemas.microsoft.com/office/drawing/2016/SVG/main" r:embed="rId7"/>
              </a:ext>
            </a:extLst>
          </a:blip>
          <a:srcRect l="15657" r="-1"/>
          <a:stretch/>
        </p:blipFill>
        <p:spPr>
          <a:xfrm>
            <a:off x="0" y="4121238"/>
            <a:ext cx="2976994" cy="2736762"/>
          </a:xfrm>
          <a:prstGeom prst="rect">
            <a:avLst/>
          </a:prstGeom>
        </p:spPr>
      </p:pic>
      <p:sp>
        <p:nvSpPr>
          <p:cNvPr id="24" name="Text Placeholder 23">
            <a:extLst>
              <a:ext uri="{FF2B5EF4-FFF2-40B4-BE49-F238E27FC236}">
                <a16:creationId xmlns:a16="http://schemas.microsoft.com/office/drawing/2014/main" id="{B2CAD4F5-CA31-11D1-C9C3-39B5588E7589}"/>
              </a:ext>
            </a:extLst>
          </p:cNvPr>
          <p:cNvSpPr>
            <a:spLocks noGrp="1"/>
          </p:cNvSpPr>
          <p:nvPr>
            <p:ph type="body" sz="quarter" idx="11" hasCustomPrompt="1"/>
          </p:nvPr>
        </p:nvSpPr>
        <p:spPr>
          <a:xfrm>
            <a:off x="5285729" y="200026"/>
            <a:ext cx="6565636" cy="600798"/>
          </a:xfrm>
          <a:prstGeom prst="rect">
            <a:avLst/>
          </a:prstGeom>
        </p:spPr>
        <p:txBody>
          <a:bodyPr/>
          <a:lstStyle>
            <a:lvl1pPr marL="0" indent="0">
              <a:buNone/>
              <a:defRPr sz="4000" b="1">
                <a:solidFill>
                  <a:srgbClr val="361D5C"/>
                </a:solidFill>
                <a:latin typeface="Segoe UI" panose="020B0502040204020203" pitchFamily="34" charset="0"/>
                <a:cs typeface="Segoe UI" panose="020B0502040204020203" pitchFamily="34" charset="0"/>
              </a:defRPr>
            </a:lvl1pPr>
          </a:lstStyle>
          <a:p>
            <a:pPr lvl="0"/>
            <a:r>
              <a:rPr lang="en-US" dirty="0"/>
              <a:t>Insert title here</a:t>
            </a:r>
            <a:endParaRPr lang="en-IS" dirty="0"/>
          </a:p>
        </p:txBody>
      </p:sp>
      <p:sp>
        <p:nvSpPr>
          <p:cNvPr id="25" name="Text Placeholder 25">
            <a:extLst>
              <a:ext uri="{FF2B5EF4-FFF2-40B4-BE49-F238E27FC236}">
                <a16:creationId xmlns:a16="http://schemas.microsoft.com/office/drawing/2014/main" id="{5E869921-F22C-DB7B-5CE7-9F3B5EE757F5}"/>
              </a:ext>
            </a:extLst>
          </p:cNvPr>
          <p:cNvSpPr>
            <a:spLocks noGrp="1"/>
          </p:cNvSpPr>
          <p:nvPr>
            <p:ph type="body" sz="quarter" idx="12" hasCustomPrompt="1"/>
          </p:nvPr>
        </p:nvSpPr>
        <p:spPr>
          <a:xfrm>
            <a:off x="5285729" y="989569"/>
            <a:ext cx="6565636" cy="5420347"/>
          </a:xfrm>
          <a:prstGeom prst="rect">
            <a:avLst/>
          </a:prstGeom>
        </p:spPr>
        <p:txBody>
          <a:bodyPr/>
          <a:lstStyle>
            <a:lvl1pPr>
              <a:defRPr sz="2400">
                <a:latin typeface="Segoe UI" panose="020B0502040204020203" pitchFamily="34" charset="0"/>
                <a:cs typeface="Segoe UI" panose="020B0502040204020203" pitchFamily="34" charset="0"/>
              </a:defRPr>
            </a:lvl1pPr>
            <a:lvl2pPr>
              <a:defRPr>
                <a:latin typeface="Segoe UI" panose="020B0502040204020203" pitchFamily="34" charset="0"/>
                <a:cs typeface="Segoe UI" panose="020B0502040204020203" pitchFamily="34" charset="0"/>
              </a:defRPr>
            </a:lvl2pPr>
            <a:lvl3pPr>
              <a:defRPr>
                <a:latin typeface="Segoe UI" panose="020B0502040204020203" pitchFamily="34" charset="0"/>
                <a:cs typeface="Segoe UI" panose="020B0502040204020203" pitchFamily="34" charset="0"/>
              </a:defRPr>
            </a:lvl3pPr>
            <a:lvl4pPr>
              <a:defRPr>
                <a:latin typeface="Segoe UI" panose="020B0502040204020203" pitchFamily="34" charset="0"/>
                <a:cs typeface="Segoe UI" panose="020B0502040204020203" pitchFamily="34" charset="0"/>
              </a:defRPr>
            </a:lvl4pPr>
            <a:lvl5pPr>
              <a:defRPr>
                <a:latin typeface="Segoe UI" panose="020B0502040204020203" pitchFamily="34" charset="0"/>
                <a:cs typeface="Segoe UI" panose="020B0502040204020203" pitchFamily="34" charset="0"/>
              </a:defRPr>
            </a:lvl5pPr>
          </a:lstStyle>
          <a:p>
            <a:pPr lvl="0"/>
            <a:r>
              <a:rPr lang="en-US" dirty="0"/>
              <a:t>Click to edit text</a:t>
            </a:r>
          </a:p>
        </p:txBody>
      </p:sp>
      <p:sp>
        <p:nvSpPr>
          <p:cNvPr id="44" name="Freeform 43">
            <a:extLst>
              <a:ext uri="{FF2B5EF4-FFF2-40B4-BE49-F238E27FC236}">
                <a16:creationId xmlns:a16="http://schemas.microsoft.com/office/drawing/2014/main" id="{0A31CFBA-FDEC-A0C1-2F76-48360820F346}"/>
              </a:ext>
            </a:extLst>
          </p:cNvPr>
          <p:cNvSpPr/>
          <p:nvPr/>
        </p:nvSpPr>
        <p:spPr>
          <a:xfrm>
            <a:off x="0" y="5368138"/>
            <a:ext cx="2300420" cy="1489862"/>
          </a:xfrm>
          <a:custGeom>
            <a:avLst/>
            <a:gdLst>
              <a:gd name="connsiteX0" fmla="*/ 82814 w 2300420"/>
              <a:gd name="connsiteY0" fmla="*/ 11 h 1489862"/>
              <a:gd name="connsiteX1" fmla="*/ 1400162 w 2300420"/>
              <a:gd name="connsiteY1" fmla="*/ 592141 h 1489862"/>
              <a:gd name="connsiteX2" fmla="*/ 1446716 w 2300420"/>
              <a:gd name="connsiteY2" fmla="*/ 637196 h 1489862"/>
              <a:gd name="connsiteX3" fmla="*/ 2300420 w 2300420"/>
              <a:gd name="connsiteY3" fmla="*/ 1489862 h 1489862"/>
              <a:gd name="connsiteX4" fmla="*/ 0 w 2300420"/>
              <a:gd name="connsiteY4" fmla="*/ 1489862 h 1489862"/>
              <a:gd name="connsiteX5" fmla="*/ 0 w 2300420"/>
              <a:gd name="connsiteY5" fmla="*/ 5445 h 1489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0420" h="1489862">
                <a:moveTo>
                  <a:pt x="82814" y="11"/>
                </a:moveTo>
                <a:cubicBezTo>
                  <a:pt x="529182" y="-1658"/>
                  <a:pt x="980598" y="190336"/>
                  <a:pt x="1400162" y="592141"/>
                </a:cubicBezTo>
                <a:cubicBezTo>
                  <a:pt x="1415702" y="606221"/>
                  <a:pt x="1431175" y="621674"/>
                  <a:pt x="1446716" y="637196"/>
                </a:cubicBezTo>
                <a:lnTo>
                  <a:pt x="2300420" y="1489862"/>
                </a:lnTo>
                <a:lnTo>
                  <a:pt x="0" y="1489862"/>
                </a:lnTo>
                <a:lnTo>
                  <a:pt x="0" y="5445"/>
                </a:lnTo>
                <a:close/>
              </a:path>
            </a:pathLst>
          </a:custGeom>
          <a:solidFill>
            <a:srgbClr val="328B84"/>
          </a:solidFill>
          <a:ln w="0" cap="flat">
            <a:noFill/>
            <a:prstDash val="solid"/>
            <a:miter/>
          </a:ln>
        </p:spPr>
        <p:txBody>
          <a:bodyPr rtlCol="0" anchor="ctr"/>
          <a:lstStyle/>
          <a:p>
            <a:endParaRPr lang="en-IS"/>
          </a:p>
        </p:txBody>
      </p:sp>
      <p:sp>
        <p:nvSpPr>
          <p:cNvPr id="40" name="Picture Placeholder 39">
            <a:extLst>
              <a:ext uri="{FF2B5EF4-FFF2-40B4-BE49-F238E27FC236}">
                <a16:creationId xmlns:a16="http://schemas.microsoft.com/office/drawing/2014/main" id="{EA5D42FA-5BDD-C47F-A1DE-B54AE61AD963}"/>
              </a:ext>
            </a:extLst>
          </p:cNvPr>
          <p:cNvSpPr>
            <a:spLocks noGrp="1"/>
          </p:cNvSpPr>
          <p:nvPr>
            <p:ph type="pic" sz="quarter" idx="10" hasCustomPrompt="1"/>
          </p:nvPr>
        </p:nvSpPr>
        <p:spPr>
          <a:xfrm>
            <a:off x="489297" y="445249"/>
            <a:ext cx="3991987" cy="5893486"/>
          </a:xfrm>
          <a:custGeom>
            <a:avLst/>
            <a:gdLst>
              <a:gd name="connsiteX0" fmla="*/ 124980 w 3991987"/>
              <a:gd name="connsiteY0" fmla="*/ 0 h 5893486"/>
              <a:gd name="connsiteX1" fmla="*/ 3867007 w 3991987"/>
              <a:gd name="connsiteY1" fmla="*/ 0 h 5893486"/>
              <a:gd name="connsiteX2" fmla="*/ 3991987 w 3991987"/>
              <a:gd name="connsiteY2" fmla="*/ 125001 h 5893486"/>
              <a:gd name="connsiteX3" fmla="*/ 3991987 w 3991987"/>
              <a:gd name="connsiteY3" fmla="*/ 5768485 h 5893486"/>
              <a:gd name="connsiteX4" fmla="*/ 3867007 w 3991987"/>
              <a:gd name="connsiteY4" fmla="*/ 5893486 h 5893486"/>
              <a:gd name="connsiteX5" fmla="*/ 1291226 w 3991987"/>
              <a:gd name="connsiteY5" fmla="*/ 5893486 h 5893486"/>
              <a:gd name="connsiteX6" fmla="*/ 957419 w 3991987"/>
              <a:gd name="connsiteY6" fmla="*/ 5560085 h 5893486"/>
              <a:gd name="connsiteX7" fmla="*/ 910865 w 3991987"/>
              <a:gd name="connsiteY7" fmla="*/ 5515030 h 5893486"/>
              <a:gd name="connsiteX8" fmla="*/ 167296 w 3991987"/>
              <a:gd name="connsiteY8" fmla="*/ 5028738 h 5893486"/>
              <a:gd name="connsiteX9" fmla="*/ 0 w 3991987"/>
              <a:gd name="connsiteY9" fmla="*/ 4976600 h 5893486"/>
              <a:gd name="connsiteX10" fmla="*/ 0 w 3991987"/>
              <a:gd name="connsiteY10" fmla="*/ 125001 h 5893486"/>
              <a:gd name="connsiteX11" fmla="*/ 124980 w 3991987"/>
              <a:gd name="connsiteY11" fmla="*/ 0 h 5893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91987" h="5893486">
                <a:moveTo>
                  <a:pt x="124980" y="0"/>
                </a:moveTo>
                <a:lnTo>
                  <a:pt x="3867007" y="0"/>
                </a:lnTo>
                <a:cubicBezTo>
                  <a:pt x="3936031" y="0"/>
                  <a:pt x="3991987" y="55965"/>
                  <a:pt x="3991987" y="125001"/>
                </a:cubicBezTo>
                <a:lnTo>
                  <a:pt x="3991987" y="5768485"/>
                </a:lnTo>
                <a:cubicBezTo>
                  <a:pt x="3991987" y="5837521"/>
                  <a:pt x="3936032" y="5893486"/>
                  <a:pt x="3867007" y="5893486"/>
                </a:cubicBezTo>
                <a:lnTo>
                  <a:pt x="1291226" y="5893486"/>
                </a:lnTo>
                <a:lnTo>
                  <a:pt x="957419" y="5560085"/>
                </a:lnTo>
                <a:cubicBezTo>
                  <a:pt x="941878" y="5544563"/>
                  <a:pt x="926405" y="5529110"/>
                  <a:pt x="910865" y="5515030"/>
                </a:cubicBezTo>
                <a:cubicBezTo>
                  <a:pt x="671114" y="5285427"/>
                  <a:pt x="420963" y="5124334"/>
                  <a:pt x="167296" y="5028738"/>
                </a:cubicBezTo>
                <a:lnTo>
                  <a:pt x="0" y="4976600"/>
                </a:lnTo>
                <a:lnTo>
                  <a:pt x="0" y="125001"/>
                </a:lnTo>
                <a:cubicBezTo>
                  <a:pt x="0" y="55965"/>
                  <a:pt x="55955" y="0"/>
                  <a:pt x="124980" y="0"/>
                </a:cubicBezTo>
                <a:close/>
              </a:path>
            </a:pathLst>
          </a:custGeom>
        </p:spPr>
        <p:txBody>
          <a:bodyPr wrap="square">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dirty="0"/>
              <a:t>Click icon or drag and drop picture</a:t>
            </a:r>
          </a:p>
          <a:p>
            <a:endParaRPr lang="en-IS" dirty="0"/>
          </a:p>
        </p:txBody>
      </p:sp>
      <p:grpSp>
        <p:nvGrpSpPr>
          <p:cNvPr id="2" name="Group 1">
            <a:extLst>
              <a:ext uri="{FF2B5EF4-FFF2-40B4-BE49-F238E27FC236}">
                <a16:creationId xmlns:a16="http://schemas.microsoft.com/office/drawing/2014/main" id="{C5B337DA-03F3-5641-CC10-06B24550A462}"/>
              </a:ext>
            </a:extLst>
          </p:cNvPr>
          <p:cNvGrpSpPr/>
          <p:nvPr userDrawn="1"/>
        </p:nvGrpSpPr>
        <p:grpSpPr>
          <a:xfrm>
            <a:off x="239357" y="6262458"/>
            <a:ext cx="1231126" cy="378552"/>
            <a:chOff x="10610584" y="331617"/>
            <a:chExt cx="1231126" cy="378552"/>
          </a:xfrm>
        </p:grpSpPr>
        <p:grpSp>
          <p:nvGrpSpPr>
            <p:cNvPr id="3" name="Graphic 1">
              <a:extLst>
                <a:ext uri="{FF2B5EF4-FFF2-40B4-BE49-F238E27FC236}">
                  <a16:creationId xmlns:a16="http://schemas.microsoft.com/office/drawing/2014/main" id="{E16DE46B-6909-3981-67B4-A2008A531723}"/>
                </a:ext>
              </a:extLst>
            </p:cNvPr>
            <p:cNvGrpSpPr/>
            <p:nvPr/>
          </p:nvGrpSpPr>
          <p:grpSpPr>
            <a:xfrm>
              <a:off x="10610584" y="331617"/>
              <a:ext cx="1231126" cy="292096"/>
              <a:chOff x="10610584" y="331617"/>
              <a:chExt cx="1231126" cy="292096"/>
            </a:xfrm>
            <a:solidFill>
              <a:schemeClr val="bg1"/>
            </a:solidFill>
          </p:grpSpPr>
          <p:grpSp>
            <p:nvGrpSpPr>
              <p:cNvPr id="29" name="Graphic 1">
                <a:extLst>
                  <a:ext uri="{FF2B5EF4-FFF2-40B4-BE49-F238E27FC236}">
                    <a16:creationId xmlns:a16="http://schemas.microsoft.com/office/drawing/2014/main" id="{E1F45A8F-318C-B516-91F8-3BE681907E9B}"/>
                  </a:ext>
                </a:extLst>
              </p:cNvPr>
              <p:cNvGrpSpPr/>
              <p:nvPr/>
            </p:nvGrpSpPr>
            <p:grpSpPr>
              <a:xfrm>
                <a:off x="10977232" y="373442"/>
                <a:ext cx="864478" cy="163814"/>
                <a:chOff x="10977232" y="373442"/>
                <a:chExt cx="864478" cy="163814"/>
              </a:xfrm>
              <a:grpFill/>
            </p:grpSpPr>
            <p:sp>
              <p:nvSpPr>
                <p:cNvPr id="33" name="Freeform 32">
                  <a:extLst>
                    <a:ext uri="{FF2B5EF4-FFF2-40B4-BE49-F238E27FC236}">
                      <a16:creationId xmlns:a16="http://schemas.microsoft.com/office/drawing/2014/main" id="{FCC45B47-9F6C-F454-C2AB-BD3B36BDB52D}"/>
                    </a:ext>
                  </a:extLst>
                </p:cNvPr>
                <p:cNvSpPr/>
                <p:nvPr/>
              </p:nvSpPr>
              <p:spPr>
                <a:xfrm>
                  <a:off x="10977232" y="380752"/>
                  <a:ext cx="95570" cy="153913"/>
                </a:xfrm>
                <a:custGeom>
                  <a:avLst/>
                  <a:gdLst>
                    <a:gd name="connsiteX0" fmla="*/ 0 w 95570"/>
                    <a:gd name="connsiteY0" fmla="*/ 0 h 153913"/>
                    <a:gd name="connsiteX1" fmla="*/ 37797 w 95570"/>
                    <a:gd name="connsiteY1" fmla="*/ 0 h 153913"/>
                    <a:gd name="connsiteX2" fmla="*/ 37797 w 95570"/>
                    <a:gd name="connsiteY2" fmla="*/ 120324 h 153913"/>
                    <a:gd name="connsiteX3" fmla="*/ 95571 w 95570"/>
                    <a:gd name="connsiteY3" fmla="*/ 120324 h 153913"/>
                    <a:gd name="connsiteX4" fmla="*/ 95571 w 95570"/>
                    <a:gd name="connsiteY4" fmla="*/ 153913 h 153913"/>
                    <a:gd name="connsiteX5" fmla="*/ 0 w 95570"/>
                    <a:gd name="connsiteY5" fmla="*/ 153913 h 153913"/>
                    <a:gd name="connsiteX6" fmla="*/ 0 w 95570"/>
                    <a:gd name="connsiteY6" fmla="*/ 0 h 1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570" h="153913">
                      <a:moveTo>
                        <a:pt x="0" y="0"/>
                      </a:moveTo>
                      <a:lnTo>
                        <a:pt x="37797" y="0"/>
                      </a:lnTo>
                      <a:lnTo>
                        <a:pt x="37797" y="120324"/>
                      </a:lnTo>
                      <a:lnTo>
                        <a:pt x="95571" y="120324"/>
                      </a:lnTo>
                      <a:lnTo>
                        <a:pt x="95571" y="153913"/>
                      </a:lnTo>
                      <a:lnTo>
                        <a:pt x="0" y="153913"/>
                      </a:lnTo>
                      <a:lnTo>
                        <a:pt x="0" y="0"/>
                      </a:lnTo>
                      <a:close/>
                    </a:path>
                  </a:pathLst>
                </a:custGeom>
                <a:grpFill/>
                <a:ln w="3075" cap="flat">
                  <a:noFill/>
                  <a:prstDash val="solid"/>
                  <a:miter/>
                </a:ln>
              </p:spPr>
              <p:txBody>
                <a:bodyPr rtlCol="0" anchor="ctr"/>
                <a:lstStyle/>
                <a:p>
                  <a:endParaRPr lang="en-IS">
                    <a:solidFill>
                      <a:schemeClr val="bg1"/>
                    </a:solidFill>
                  </a:endParaRPr>
                </a:p>
              </p:txBody>
            </p:sp>
            <p:sp>
              <p:nvSpPr>
                <p:cNvPr id="35" name="Freeform 34">
                  <a:extLst>
                    <a:ext uri="{FF2B5EF4-FFF2-40B4-BE49-F238E27FC236}">
                      <a16:creationId xmlns:a16="http://schemas.microsoft.com/office/drawing/2014/main" id="{1C238C5C-3A3E-2017-A61F-916C06068784}"/>
                    </a:ext>
                  </a:extLst>
                </p:cNvPr>
                <p:cNvSpPr/>
                <p:nvPr/>
              </p:nvSpPr>
              <p:spPr>
                <a:xfrm>
                  <a:off x="11084623" y="378346"/>
                  <a:ext cx="107174" cy="158848"/>
                </a:xfrm>
                <a:custGeom>
                  <a:avLst/>
                  <a:gdLst>
                    <a:gd name="connsiteX0" fmla="*/ 97941 w 107174"/>
                    <a:gd name="connsiteY0" fmla="*/ 10364 h 158848"/>
                    <a:gd name="connsiteX1" fmla="*/ 97941 w 107174"/>
                    <a:gd name="connsiteY1" fmla="*/ 46513 h 158848"/>
                    <a:gd name="connsiteX2" fmla="*/ 58204 w 107174"/>
                    <a:gd name="connsiteY2" fmla="*/ 33590 h 158848"/>
                    <a:gd name="connsiteX3" fmla="*/ 38013 w 107174"/>
                    <a:gd name="connsiteY3" fmla="*/ 45434 h 158848"/>
                    <a:gd name="connsiteX4" fmla="*/ 60144 w 107174"/>
                    <a:gd name="connsiteY4" fmla="*/ 61781 h 158848"/>
                    <a:gd name="connsiteX5" fmla="*/ 107175 w 107174"/>
                    <a:gd name="connsiteY5" fmla="*/ 109991 h 158848"/>
                    <a:gd name="connsiteX6" fmla="*/ 48109 w 107174"/>
                    <a:gd name="connsiteY6" fmla="*/ 158849 h 158848"/>
                    <a:gd name="connsiteX7" fmla="*/ 646 w 107174"/>
                    <a:gd name="connsiteY7" fmla="*/ 145709 h 158848"/>
                    <a:gd name="connsiteX8" fmla="*/ 646 w 107174"/>
                    <a:gd name="connsiteY8" fmla="*/ 107184 h 158848"/>
                    <a:gd name="connsiteX9" fmla="*/ 45308 w 107174"/>
                    <a:gd name="connsiteY9" fmla="*/ 125043 h 158848"/>
                    <a:gd name="connsiteX10" fmla="*/ 67438 w 107174"/>
                    <a:gd name="connsiteY10" fmla="*/ 111040 h 158848"/>
                    <a:gd name="connsiteX11" fmla="*/ 41676 w 107174"/>
                    <a:gd name="connsiteY11" fmla="*/ 91885 h 158848"/>
                    <a:gd name="connsiteX12" fmla="*/ 0 w 107174"/>
                    <a:gd name="connsiteY12" fmla="*/ 46698 h 158848"/>
                    <a:gd name="connsiteX13" fmla="*/ 56912 w 107174"/>
                    <a:gd name="connsiteY13" fmla="*/ 0 h 158848"/>
                    <a:gd name="connsiteX14" fmla="*/ 97941 w 107174"/>
                    <a:gd name="connsiteY14" fmla="*/ 10333 h 15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7174" h="158848">
                      <a:moveTo>
                        <a:pt x="97941" y="10364"/>
                      </a:moveTo>
                      <a:lnTo>
                        <a:pt x="97941" y="46513"/>
                      </a:lnTo>
                      <a:cubicBezTo>
                        <a:pt x="87845" y="38771"/>
                        <a:pt x="72394" y="33590"/>
                        <a:pt x="58204" y="33590"/>
                      </a:cubicBezTo>
                      <a:cubicBezTo>
                        <a:pt x="45739" y="33590"/>
                        <a:pt x="38013" y="37692"/>
                        <a:pt x="38013" y="45434"/>
                      </a:cubicBezTo>
                      <a:cubicBezTo>
                        <a:pt x="38013" y="53176"/>
                        <a:pt x="45523" y="56414"/>
                        <a:pt x="60144" y="61781"/>
                      </a:cubicBezTo>
                      <a:cubicBezTo>
                        <a:pt x="81412" y="69955"/>
                        <a:pt x="107175" y="79424"/>
                        <a:pt x="107175" y="109991"/>
                      </a:cubicBezTo>
                      <a:cubicBezTo>
                        <a:pt x="107175" y="138615"/>
                        <a:pt x="85260" y="158849"/>
                        <a:pt x="48109" y="158849"/>
                      </a:cubicBezTo>
                      <a:cubicBezTo>
                        <a:pt x="29210" y="158849"/>
                        <a:pt x="11604" y="153266"/>
                        <a:pt x="646" y="145709"/>
                      </a:cubicBezTo>
                      <a:lnTo>
                        <a:pt x="646" y="107184"/>
                      </a:lnTo>
                      <a:cubicBezTo>
                        <a:pt x="11819" y="117301"/>
                        <a:pt x="28348" y="125043"/>
                        <a:pt x="45308" y="125043"/>
                      </a:cubicBezTo>
                      <a:cubicBezTo>
                        <a:pt x="59282" y="125043"/>
                        <a:pt x="67438" y="119460"/>
                        <a:pt x="67438" y="111040"/>
                      </a:cubicBezTo>
                      <a:cubicBezTo>
                        <a:pt x="67438" y="101786"/>
                        <a:pt x="56912" y="97900"/>
                        <a:pt x="41676" y="91885"/>
                      </a:cubicBezTo>
                      <a:cubicBezTo>
                        <a:pt x="24070" y="85223"/>
                        <a:pt x="0" y="74890"/>
                        <a:pt x="0" y="46698"/>
                      </a:cubicBezTo>
                      <a:cubicBezTo>
                        <a:pt x="0" y="20018"/>
                        <a:pt x="21053" y="0"/>
                        <a:pt x="56912" y="0"/>
                      </a:cubicBezTo>
                      <a:cubicBezTo>
                        <a:pt x="72579" y="0"/>
                        <a:pt x="87199" y="3886"/>
                        <a:pt x="97941" y="10333"/>
                      </a:cubicBezTo>
                      <a:close/>
                    </a:path>
                  </a:pathLst>
                </a:custGeom>
                <a:grpFill/>
                <a:ln w="3075" cap="flat">
                  <a:noFill/>
                  <a:prstDash val="solid"/>
                  <a:miter/>
                </a:ln>
              </p:spPr>
              <p:txBody>
                <a:bodyPr rtlCol="0" anchor="ctr"/>
                <a:lstStyle/>
                <a:p>
                  <a:endParaRPr lang="en-IS">
                    <a:solidFill>
                      <a:schemeClr val="bg1"/>
                    </a:solidFill>
                  </a:endParaRPr>
                </a:p>
              </p:txBody>
            </p:sp>
            <p:sp>
              <p:nvSpPr>
                <p:cNvPr id="36" name="Freeform 35">
                  <a:extLst>
                    <a:ext uri="{FF2B5EF4-FFF2-40B4-BE49-F238E27FC236}">
                      <a16:creationId xmlns:a16="http://schemas.microsoft.com/office/drawing/2014/main" id="{DFEB70A8-CDB3-C92D-9F36-6601510B3BA1}"/>
                    </a:ext>
                  </a:extLst>
                </p:cNvPr>
                <p:cNvSpPr/>
                <p:nvPr/>
              </p:nvSpPr>
              <p:spPr>
                <a:xfrm>
                  <a:off x="11263914" y="380752"/>
                  <a:ext cx="127181" cy="153913"/>
                </a:xfrm>
                <a:custGeom>
                  <a:avLst/>
                  <a:gdLst>
                    <a:gd name="connsiteX0" fmla="*/ 62 w 127181"/>
                    <a:gd name="connsiteY0" fmla="*/ 0 h 153913"/>
                    <a:gd name="connsiteX1" fmla="*/ 63622 w 127181"/>
                    <a:gd name="connsiteY1" fmla="*/ 0 h 153913"/>
                    <a:gd name="connsiteX2" fmla="*/ 117948 w 127181"/>
                    <a:gd name="connsiteY2" fmla="*/ 50585 h 153913"/>
                    <a:gd name="connsiteX3" fmla="*/ 87445 w 127181"/>
                    <a:gd name="connsiteY3" fmla="*/ 93428 h 153913"/>
                    <a:gd name="connsiteX4" fmla="*/ 127182 w 127181"/>
                    <a:gd name="connsiteY4" fmla="*/ 153913 h 153913"/>
                    <a:gd name="connsiteX5" fmla="*/ 84860 w 127181"/>
                    <a:gd name="connsiteY5" fmla="*/ 153913 h 153913"/>
                    <a:gd name="connsiteX6" fmla="*/ 51771 w 127181"/>
                    <a:gd name="connsiteY6" fmla="*/ 100954 h 153913"/>
                    <a:gd name="connsiteX7" fmla="*/ 37797 w 127181"/>
                    <a:gd name="connsiteY7" fmla="*/ 100954 h 153913"/>
                    <a:gd name="connsiteX8" fmla="*/ 37797 w 127181"/>
                    <a:gd name="connsiteY8" fmla="*/ 153913 h 153913"/>
                    <a:gd name="connsiteX9" fmla="*/ 0 w 127181"/>
                    <a:gd name="connsiteY9" fmla="*/ 153913 h 153913"/>
                    <a:gd name="connsiteX10" fmla="*/ 0 w 127181"/>
                    <a:gd name="connsiteY10" fmla="*/ 0 h 153913"/>
                    <a:gd name="connsiteX11" fmla="*/ 59559 w 127181"/>
                    <a:gd name="connsiteY11" fmla="*/ 69739 h 153913"/>
                    <a:gd name="connsiteX12" fmla="*/ 79104 w 127181"/>
                    <a:gd name="connsiteY12" fmla="*/ 50801 h 153913"/>
                    <a:gd name="connsiteX13" fmla="*/ 59559 w 127181"/>
                    <a:gd name="connsiteY13" fmla="*/ 32078 h 153913"/>
                    <a:gd name="connsiteX14" fmla="*/ 37859 w 127181"/>
                    <a:gd name="connsiteY14" fmla="*/ 32078 h 153913"/>
                    <a:gd name="connsiteX15" fmla="*/ 37859 w 127181"/>
                    <a:gd name="connsiteY15" fmla="*/ 69739 h 153913"/>
                    <a:gd name="connsiteX16" fmla="*/ 59559 w 127181"/>
                    <a:gd name="connsiteY16" fmla="*/ 69739 h 1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7181" h="153913">
                      <a:moveTo>
                        <a:pt x="62" y="0"/>
                      </a:moveTo>
                      <a:lnTo>
                        <a:pt x="63622" y="0"/>
                      </a:lnTo>
                      <a:cubicBezTo>
                        <a:pt x="96279" y="0"/>
                        <a:pt x="117948" y="21313"/>
                        <a:pt x="117948" y="50585"/>
                      </a:cubicBezTo>
                      <a:cubicBezTo>
                        <a:pt x="117948" y="69307"/>
                        <a:pt x="105913" y="86519"/>
                        <a:pt x="87445" y="93428"/>
                      </a:cubicBezTo>
                      <a:lnTo>
                        <a:pt x="127182" y="153913"/>
                      </a:lnTo>
                      <a:lnTo>
                        <a:pt x="84860" y="153913"/>
                      </a:lnTo>
                      <a:lnTo>
                        <a:pt x="51771" y="100954"/>
                      </a:lnTo>
                      <a:lnTo>
                        <a:pt x="37797" y="100954"/>
                      </a:lnTo>
                      <a:lnTo>
                        <a:pt x="37797" y="153913"/>
                      </a:lnTo>
                      <a:lnTo>
                        <a:pt x="0" y="153913"/>
                      </a:lnTo>
                      <a:lnTo>
                        <a:pt x="0" y="0"/>
                      </a:lnTo>
                      <a:close/>
                      <a:moveTo>
                        <a:pt x="59559" y="69739"/>
                      </a:moveTo>
                      <a:cubicBezTo>
                        <a:pt x="71378" y="69739"/>
                        <a:pt x="79104" y="61565"/>
                        <a:pt x="79104" y="50801"/>
                      </a:cubicBezTo>
                      <a:cubicBezTo>
                        <a:pt x="79104" y="40036"/>
                        <a:pt x="71378" y="32078"/>
                        <a:pt x="59559" y="32078"/>
                      </a:cubicBezTo>
                      <a:lnTo>
                        <a:pt x="37859" y="32078"/>
                      </a:lnTo>
                      <a:lnTo>
                        <a:pt x="37859" y="69739"/>
                      </a:lnTo>
                      <a:lnTo>
                        <a:pt x="59559" y="69739"/>
                      </a:lnTo>
                      <a:close/>
                    </a:path>
                  </a:pathLst>
                </a:custGeom>
                <a:grpFill/>
                <a:ln w="3075" cap="flat">
                  <a:noFill/>
                  <a:prstDash val="solid"/>
                  <a:miter/>
                </a:ln>
              </p:spPr>
              <p:txBody>
                <a:bodyPr rtlCol="0" anchor="ctr"/>
                <a:lstStyle/>
                <a:p>
                  <a:endParaRPr lang="en-IS">
                    <a:solidFill>
                      <a:schemeClr val="bg1"/>
                    </a:solidFill>
                  </a:endParaRPr>
                </a:p>
              </p:txBody>
            </p:sp>
            <p:sp>
              <p:nvSpPr>
                <p:cNvPr id="37" name="Freeform 36">
                  <a:extLst>
                    <a:ext uri="{FF2B5EF4-FFF2-40B4-BE49-F238E27FC236}">
                      <a16:creationId xmlns:a16="http://schemas.microsoft.com/office/drawing/2014/main" id="{247E8B7E-0E7F-B9B7-8E06-6F761F9BC06A}"/>
                    </a:ext>
                  </a:extLst>
                </p:cNvPr>
                <p:cNvSpPr/>
                <p:nvPr/>
              </p:nvSpPr>
              <p:spPr>
                <a:xfrm>
                  <a:off x="11392235" y="421467"/>
                  <a:ext cx="109114" cy="115789"/>
                </a:xfrm>
                <a:custGeom>
                  <a:avLst/>
                  <a:gdLst>
                    <a:gd name="connsiteX0" fmla="*/ 109083 w 109114"/>
                    <a:gd name="connsiteY0" fmla="*/ 53145 h 115789"/>
                    <a:gd name="connsiteX1" fmla="*/ 108006 w 109114"/>
                    <a:gd name="connsiteY1" fmla="*/ 65853 h 115789"/>
                    <a:gd name="connsiteX2" fmla="*/ 38198 w 109114"/>
                    <a:gd name="connsiteY2" fmla="*/ 65853 h 115789"/>
                    <a:gd name="connsiteX3" fmla="*/ 67839 w 109114"/>
                    <a:gd name="connsiteY3" fmla="*/ 84791 h 115789"/>
                    <a:gd name="connsiteX4" fmla="*/ 101142 w 109114"/>
                    <a:gd name="connsiteY4" fmla="*/ 75754 h 115789"/>
                    <a:gd name="connsiteX5" fmla="*/ 101142 w 109114"/>
                    <a:gd name="connsiteY5" fmla="*/ 108480 h 115789"/>
                    <a:gd name="connsiteX6" fmla="*/ 63129 w 109114"/>
                    <a:gd name="connsiteY6" fmla="*/ 115790 h 115789"/>
                    <a:gd name="connsiteX7" fmla="*/ 0 w 109114"/>
                    <a:gd name="connsiteY7" fmla="*/ 57895 h 115789"/>
                    <a:gd name="connsiteX8" fmla="*/ 56481 w 109114"/>
                    <a:gd name="connsiteY8" fmla="*/ 0 h 115789"/>
                    <a:gd name="connsiteX9" fmla="*/ 109114 w 109114"/>
                    <a:gd name="connsiteY9" fmla="*/ 53176 h 115789"/>
                    <a:gd name="connsiteX10" fmla="*/ 37767 w 109114"/>
                    <a:gd name="connsiteY10" fmla="*/ 45835 h 115789"/>
                    <a:gd name="connsiteX11" fmla="*/ 74487 w 109114"/>
                    <a:gd name="connsiteY11" fmla="*/ 45835 h 115789"/>
                    <a:gd name="connsiteX12" fmla="*/ 56235 w 109114"/>
                    <a:gd name="connsiteY12" fmla="*/ 29703 h 115789"/>
                    <a:gd name="connsiteX13" fmla="*/ 37767 w 109114"/>
                    <a:gd name="connsiteY13" fmla="*/ 45835 h 115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114" h="115789">
                      <a:moveTo>
                        <a:pt x="109083" y="53145"/>
                      </a:moveTo>
                      <a:cubicBezTo>
                        <a:pt x="109083" y="57247"/>
                        <a:pt x="108652" y="63046"/>
                        <a:pt x="108006" y="65853"/>
                      </a:cubicBezTo>
                      <a:lnTo>
                        <a:pt x="38198" y="65853"/>
                      </a:lnTo>
                      <a:cubicBezTo>
                        <a:pt x="40352" y="79640"/>
                        <a:pt x="53434" y="84791"/>
                        <a:pt x="67839" y="84791"/>
                      </a:cubicBezTo>
                      <a:cubicBezTo>
                        <a:pt x="81166" y="84791"/>
                        <a:pt x="94894" y="80257"/>
                        <a:pt x="101142" y="75754"/>
                      </a:cubicBezTo>
                      <a:lnTo>
                        <a:pt x="101142" y="108480"/>
                      </a:lnTo>
                      <a:cubicBezTo>
                        <a:pt x="91693" y="113415"/>
                        <a:pt x="76857" y="115790"/>
                        <a:pt x="63129" y="115790"/>
                      </a:cubicBezTo>
                      <a:cubicBezTo>
                        <a:pt x="27055" y="115790"/>
                        <a:pt x="0" y="95556"/>
                        <a:pt x="0" y="57895"/>
                      </a:cubicBezTo>
                      <a:cubicBezTo>
                        <a:pt x="0" y="25169"/>
                        <a:pt x="23854" y="0"/>
                        <a:pt x="56481" y="0"/>
                      </a:cubicBezTo>
                      <a:cubicBezTo>
                        <a:pt x="89107" y="0"/>
                        <a:pt x="109114" y="24305"/>
                        <a:pt x="109114" y="53176"/>
                      </a:cubicBezTo>
                      <a:close/>
                      <a:moveTo>
                        <a:pt x="37767" y="45835"/>
                      </a:moveTo>
                      <a:lnTo>
                        <a:pt x="74487" y="45835"/>
                      </a:lnTo>
                      <a:cubicBezTo>
                        <a:pt x="73410" y="36366"/>
                        <a:pt x="66977" y="29703"/>
                        <a:pt x="56235" y="29703"/>
                      </a:cubicBezTo>
                      <a:cubicBezTo>
                        <a:pt x="45492" y="29703"/>
                        <a:pt x="39275" y="36366"/>
                        <a:pt x="37767" y="45835"/>
                      </a:cubicBezTo>
                      <a:close/>
                    </a:path>
                  </a:pathLst>
                </a:custGeom>
                <a:grpFill/>
                <a:ln w="3075" cap="flat">
                  <a:noFill/>
                  <a:prstDash val="solid"/>
                  <a:miter/>
                </a:ln>
              </p:spPr>
              <p:txBody>
                <a:bodyPr rtlCol="0" anchor="ctr"/>
                <a:lstStyle/>
                <a:p>
                  <a:endParaRPr lang="en-IS">
                    <a:solidFill>
                      <a:schemeClr val="bg1"/>
                    </a:solidFill>
                  </a:endParaRPr>
                </a:p>
              </p:txBody>
            </p:sp>
            <p:sp>
              <p:nvSpPr>
                <p:cNvPr id="38" name="Freeform 37">
                  <a:extLst>
                    <a:ext uri="{FF2B5EF4-FFF2-40B4-BE49-F238E27FC236}">
                      <a16:creationId xmlns:a16="http://schemas.microsoft.com/office/drawing/2014/main" id="{C93F4156-595A-F393-2AEA-FFD5B7F86FBE}"/>
                    </a:ext>
                  </a:extLst>
                </p:cNvPr>
                <p:cNvSpPr/>
                <p:nvPr/>
              </p:nvSpPr>
              <p:spPr>
                <a:xfrm>
                  <a:off x="11511383" y="391948"/>
                  <a:ext cx="78211" cy="145277"/>
                </a:xfrm>
                <a:custGeom>
                  <a:avLst/>
                  <a:gdLst>
                    <a:gd name="connsiteX0" fmla="*/ 78211 w 78211"/>
                    <a:gd name="connsiteY0" fmla="*/ 140342 h 145277"/>
                    <a:gd name="connsiteX1" fmla="*/ 53926 w 78211"/>
                    <a:gd name="connsiteY1" fmla="*/ 145277 h 145277"/>
                    <a:gd name="connsiteX2" fmla="*/ 13974 w 78211"/>
                    <a:gd name="connsiteY2" fmla="*/ 105025 h 145277"/>
                    <a:gd name="connsiteX3" fmla="*/ 13974 w 78211"/>
                    <a:gd name="connsiteY3" fmla="*/ 60918 h 145277"/>
                    <a:gd name="connsiteX4" fmla="*/ 0 w 78211"/>
                    <a:gd name="connsiteY4" fmla="*/ 60918 h 145277"/>
                    <a:gd name="connsiteX5" fmla="*/ 0 w 78211"/>
                    <a:gd name="connsiteY5" fmla="*/ 32078 h 145277"/>
                    <a:gd name="connsiteX6" fmla="*/ 15020 w 78211"/>
                    <a:gd name="connsiteY6" fmla="*/ 32078 h 145277"/>
                    <a:gd name="connsiteX7" fmla="*/ 15020 w 78211"/>
                    <a:gd name="connsiteY7" fmla="*/ 7958 h 145277"/>
                    <a:gd name="connsiteX8" fmla="*/ 51310 w 78211"/>
                    <a:gd name="connsiteY8" fmla="*/ 0 h 145277"/>
                    <a:gd name="connsiteX9" fmla="*/ 51310 w 78211"/>
                    <a:gd name="connsiteY9" fmla="*/ 32078 h 145277"/>
                    <a:gd name="connsiteX10" fmla="*/ 75564 w 78211"/>
                    <a:gd name="connsiteY10" fmla="*/ 32078 h 145277"/>
                    <a:gd name="connsiteX11" fmla="*/ 75564 w 78211"/>
                    <a:gd name="connsiteY11" fmla="*/ 60918 h 145277"/>
                    <a:gd name="connsiteX12" fmla="*/ 51310 w 78211"/>
                    <a:gd name="connsiteY12" fmla="*/ 60918 h 145277"/>
                    <a:gd name="connsiteX13" fmla="*/ 51310 w 78211"/>
                    <a:gd name="connsiteY13" fmla="*/ 99010 h 145277"/>
                    <a:gd name="connsiteX14" fmla="*/ 65499 w 78211"/>
                    <a:gd name="connsiteY14" fmla="*/ 112582 h 145277"/>
                    <a:gd name="connsiteX15" fmla="*/ 78180 w 78211"/>
                    <a:gd name="connsiteY15" fmla="*/ 108912 h 145277"/>
                    <a:gd name="connsiteX16" fmla="*/ 78180 w 78211"/>
                    <a:gd name="connsiteY16" fmla="*/ 140342 h 14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8211" h="145277">
                      <a:moveTo>
                        <a:pt x="78211" y="140342"/>
                      </a:moveTo>
                      <a:cubicBezTo>
                        <a:pt x="73256" y="142933"/>
                        <a:pt x="64884" y="145277"/>
                        <a:pt x="53926" y="145277"/>
                      </a:cubicBezTo>
                      <a:cubicBezTo>
                        <a:pt x="29641" y="145277"/>
                        <a:pt x="13974" y="130842"/>
                        <a:pt x="13974" y="105025"/>
                      </a:cubicBezTo>
                      <a:lnTo>
                        <a:pt x="13974" y="60918"/>
                      </a:lnTo>
                      <a:lnTo>
                        <a:pt x="0" y="60918"/>
                      </a:lnTo>
                      <a:lnTo>
                        <a:pt x="0" y="32078"/>
                      </a:lnTo>
                      <a:lnTo>
                        <a:pt x="15020" y="32078"/>
                      </a:lnTo>
                      <a:lnTo>
                        <a:pt x="15020" y="7958"/>
                      </a:lnTo>
                      <a:lnTo>
                        <a:pt x="51310" y="0"/>
                      </a:lnTo>
                      <a:lnTo>
                        <a:pt x="51310" y="32078"/>
                      </a:lnTo>
                      <a:lnTo>
                        <a:pt x="75564" y="32078"/>
                      </a:lnTo>
                      <a:lnTo>
                        <a:pt x="75564" y="60918"/>
                      </a:lnTo>
                      <a:lnTo>
                        <a:pt x="51310" y="60918"/>
                      </a:lnTo>
                      <a:lnTo>
                        <a:pt x="51310" y="99010"/>
                      </a:lnTo>
                      <a:cubicBezTo>
                        <a:pt x="51310" y="108696"/>
                        <a:pt x="57312" y="112582"/>
                        <a:pt x="65499" y="112582"/>
                      </a:cubicBezTo>
                      <a:cubicBezTo>
                        <a:pt x="69593" y="112582"/>
                        <a:pt x="74518" y="111287"/>
                        <a:pt x="78180" y="108912"/>
                      </a:cubicBezTo>
                      <a:lnTo>
                        <a:pt x="78180" y="140342"/>
                      </a:lnTo>
                      <a:close/>
                    </a:path>
                  </a:pathLst>
                </a:custGeom>
                <a:grpFill/>
                <a:ln w="3075" cap="flat">
                  <a:noFill/>
                  <a:prstDash val="solid"/>
                  <a:miter/>
                </a:ln>
              </p:spPr>
              <p:txBody>
                <a:bodyPr rtlCol="0" anchor="ctr"/>
                <a:lstStyle/>
                <a:p>
                  <a:endParaRPr lang="en-IS">
                    <a:solidFill>
                      <a:schemeClr val="bg1"/>
                    </a:solidFill>
                  </a:endParaRPr>
                </a:p>
              </p:txBody>
            </p:sp>
            <p:sp>
              <p:nvSpPr>
                <p:cNvPr id="39" name="Freeform 38">
                  <a:extLst>
                    <a:ext uri="{FF2B5EF4-FFF2-40B4-BE49-F238E27FC236}">
                      <a16:creationId xmlns:a16="http://schemas.microsoft.com/office/drawing/2014/main" id="{69BFAB47-AA24-818A-202F-20923178CF1E}"/>
                    </a:ext>
                  </a:extLst>
                </p:cNvPr>
                <p:cNvSpPr/>
                <p:nvPr/>
              </p:nvSpPr>
              <p:spPr>
                <a:xfrm>
                  <a:off x="11601014" y="421374"/>
                  <a:ext cx="100711" cy="115820"/>
                </a:xfrm>
                <a:custGeom>
                  <a:avLst/>
                  <a:gdLst>
                    <a:gd name="connsiteX0" fmla="*/ 48078 w 100711"/>
                    <a:gd name="connsiteY0" fmla="*/ 62 h 115820"/>
                    <a:gd name="connsiteX1" fmla="*/ 100711 w 100711"/>
                    <a:gd name="connsiteY1" fmla="*/ 45249 h 115820"/>
                    <a:gd name="connsiteX2" fmla="*/ 100711 w 100711"/>
                    <a:gd name="connsiteY2" fmla="*/ 113261 h 115820"/>
                    <a:gd name="connsiteX3" fmla="*/ 65930 w 100711"/>
                    <a:gd name="connsiteY3" fmla="*/ 113261 h 115820"/>
                    <a:gd name="connsiteX4" fmla="*/ 65930 w 100711"/>
                    <a:gd name="connsiteY4" fmla="*/ 100121 h 115820"/>
                    <a:gd name="connsiteX5" fmla="*/ 35858 w 100711"/>
                    <a:gd name="connsiteY5" fmla="*/ 115821 h 115820"/>
                    <a:gd name="connsiteX6" fmla="*/ 0 w 100711"/>
                    <a:gd name="connsiteY6" fmla="*/ 84822 h 115820"/>
                    <a:gd name="connsiteX7" fmla="*/ 38013 w 100711"/>
                    <a:gd name="connsiteY7" fmla="*/ 50400 h 115820"/>
                    <a:gd name="connsiteX8" fmla="*/ 64637 w 100711"/>
                    <a:gd name="connsiteY8" fmla="*/ 46729 h 115820"/>
                    <a:gd name="connsiteX9" fmla="*/ 64637 w 100711"/>
                    <a:gd name="connsiteY9" fmla="*/ 45002 h 115820"/>
                    <a:gd name="connsiteX10" fmla="*/ 44877 w 100711"/>
                    <a:gd name="connsiteY10" fmla="*/ 31862 h 115820"/>
                    <a:gd name="connsiteX11" fmla="*/ 8157 w 100711"/>
                    <a:gd name="connsiteY11" fmla="*/ 43491 h 115820"/>
                    <a:gd name="connsiteX12" fmla="*/ 8157 w 100711"/>
                    <a:gd name="connsiteY12" fmla="*/ 9901 h 115820"/>
                    <a:gd name="connsiteX13" fmla="*/ 48109 w 100711"/>
                    <a:gd name="connsiteY13" fmla="*/ 0 h 115820"/>
                    <a:gd name="connsiteX14" fmla="*/ 64822 w 100711"/>
                    <a:gd name="connsiteY14" fmla="*/ 69369 h 115820"/>
                    <a:gd name="connsiteX15" fmla="*/ 64822 w 100711"/>
                    <a:gd name="connsiteY15" fmla="*/ 67210 h 115820"/>
                    <a:gd name="connsiteX16" fmla="*/ 47432 w 100711"/>
                    <a:gd name="connsiteY16" fmla="*/ 69585 h 115820"/>
                    <a:gd name="connsiteX17" fmla="*/ 34535 w 100711"/>
                    <a:gd name="connsiteY17" fmla="*/ 79918 h 115820"/>
                    <a:gd name="connsiteX18" fmla="*/ 45708 w 100711"/>
                    <a:gd name="connsiteY18" fmla="*/ 88955 h 115820"/>
                    <a:gd name="connsiteX19" fmla="*/ 64822 w 100711"/>
                    <a:gd name="connsiteY19" fmla="*/ 69369 h 115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0711" h="115820">
                      <a:moveTo>
                        <a:pt x="48078" y="62"/>
                      </a:moveTo>
                      <a:cubicBezTo>
                        <a:pt x="76210" y="62"/>
                        <a:pt x="100711" y="13849"/>
                        <a:pt x="100711" y="45249"/>
                      </a:cubicBezTo>
                      <a:lnTo>
                        <a:pt x="100711" y="113261"/>
                      </a:lnTo>
                      <a:lnTo>
                        <a:pt x="65930" y="113261"/>
                      </a:lnTo>
                      <a:lnTo>
                        <a:pt x="65930" y="100121"/>
                      </a:lnTo>
                      <a:cubicBezTo>
                        <a:pt x="60359" y="108942"/>
                        <a:pt x="49617" y="115821"/>
                        <a:pt x="35858" y="115821"/>
                      </a:cubicBezTo>
                      <a:cubicBezTo>
                        <a:pt x="15021" y="115821"/>
                        <a:pt x="0" y="102681"/>
                        <a:pt x="0" y="84822"/>
                      </a:cubicBezTo>
                      <a:cubicBezTo>
                        <a:pt x="0" y="66963"/>
                        <a:pt x="13759" y="54039"/>
                        <a:pt x="38013" y="50400"/>
                      </a:cubicBezTo>
                      <a:lnTo>
                        <a:pt x="64637" y="46729"/>
                      </a:lnTo>
                      <a:lnTo>
                        <a:pt x="64637" y="45002"/>
                      </a:lnTo>
                      <a:cubicBezTo>
                        <a:pt x="64637" y="36612"/>
                        <a:pt x="56696" y="31862"/>
                        <a:pt x="44877" y="31862"/>
                      </a:cubicBezTo>
                      <a:cubicBezTo>
                        <a:pt x="30041" y="31862"/>
                        <a:pt x="16313" y="37661"/>
                        <a:pt x="8157" y="43491"/>
                      </a:cubicBezTo>
                      <a:lnTo>
                        <a:pt x="8157" y="9901"/>
                      </a:lnTo>
                      <a:cubicBezTo>
                        <a:pt x="18252" y="3886"/>
                        <a:pt x="33273" y="0"/>
                        <a:pt x="48109" y="0"/>
                      </a:cubicBezTo>
                      <a:close/>
                      <a:moveTo>
                        <a:pt x="64822" y="69369"/>
                      </a:moveTo>
                      <a:lnTo>
                        <a:pt x="64822" y="67210"/>
                      </a:lnTo>
                      <a:lnTo>
                        <a:pt x="47432" y="69585"/>
                      </a:lnTo>
                      <a:cubicBezTo>
                        <a:pt x="39275" y="70664"/>
                        <a:pt x="34535" y="74304"/>
                        <a:pt x="34535" y="79918"/>
                      </a:cubicBezTo>
                      <a:cubicBezTo>
                        <a:pt x="34535" y="85531"/>
                        <a:pt x="38844" y="88955"/>
                        <a:pt x="45708" y="88955"/>
                      </a:cubicBezTo>
                      <a:cubicBezTo>
                        <a:pt x="55373" y="88955"/>
                        <a:pt x="64822" y="80997"/>
                        <a:pt x="64822" y="69369"/>
                      </a:cubicBezTo>
                      <a:close/>
                    </a:path>
                  </a:pathLst>
                </a:custGeom>
                <a:grpFill/>
                <a:ln w="3075" cap="flat">
                  <a:noFill/>
                  <a:prstDash val="solid"/>
                  <a:miter/>
                </a:ln>
              </p:spPr>
              <p:txBody>
                <a:bodyPr rtlCol="0" anchor="ctr"/>
                <a:lstStyle/>
                <a:p>
                  <a:endParaRPr lang="en-IS">
                    <a:solidFill>
                      <a:schemeClr val="bg1"/>
                    </a:solidFill>
                  </a:endParaRPr>
                </a:p>
              </p:txBody>
            </p:sp>
            <p:sp>
              <p:nvSpPr>
                <p:cNvPr id="41" name="Freeform 40">
                  <a:extLst>
                    <a:ext uri="{FF2B5EF4-FFF2-40B4-BE49-F238E27FC236}">
                      <a16:creationId xmlns:a16="http://schemas.microsoft.com/office/drawing/2014/main" id="{990F711D-2944-4D40-042D-DB2D4F6F9D2B}"/>
                    </a:ext>
                  </a:extLst>
                </p:cNvPr>
                <p:cNvSpPr/>
                <p:nvPr/>
              </p:nvSpPr>
              <p:spPr>
                <a:xfrm>
                  <a:off x="11724471" y="373442"/>
                  <a:ext cx="40167" cy="161223"/>
                </a:xfrm>
                <a:custGeom>
                  <a:avLst/>
                  <a:gdLst>
                    <a:gd name="connsiteX0" fmla="*/ 40168 w 40167"/>
                    <a:gd name="connsiteY0" fmla="*/ 19586 h 161223"/>
                    <a:gd name="connsiteX1" fmla="*/ 19976 w 40167"/>
                    <a:gd name="connsiteY1" fmla="*/ 38956 h 161223"/>
                    <a:gd name="connsiteX2" fmla="*/ 0 w 40167"/>
                    <a:gd name="connsiteY2" fmla="*/ 19586 h 161223"/>
                    <a:gd name="connsiteX3" fmla="*/ 19976 w 40167"/>
                    <a:gd name="connsiteY3" fmla="*/ 0 h 161223"/>
                    <a:gd name="connsiteX4" fmla="*/ 40168 w 40167"/>
                    <a:gd name="connsiteY4" fmla="*/ 19586 h 161223"/>
                    <a:gd name="connsiteX5" fmla="*/ 1293 w 40167"/>
                    <a:gd name="connsiteY5" fmla="*/ 50585 h 161223"/>
                    <a:gd name="connsiteX6" fmla="*/ 38659 w 40167"/>
                    <a:gd name="connsiteY6" fmla="*/ 50585 h 161223"/>
                    <a:gd name="connsiteX7" fmla="*/ 38659 w 40167"/>
                    <a:gd name="connsiteY7" fmla="*/ 161224 h 161223"/>
                    <a:gd name="connsiteX8" fmla="*/ 1293 w 40167"/>
                    <a:gd name="connsiteY8" fmla="*/ 161224 h 161223"/>
                    <a:gd name="connsiteX9" fmla="*/ 1293 w 40167"/>
                    <a:gd name="connsiteY9" fmla="*/ 50585 h 161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167" h="161223">
                      <a:moveTo>
                        <a:pt x="40168" y="19586"/>
                      </a:moveTo>
                      <a:cubicBezTo>
                        <a:pt x="40168" y="30783"/>
                        <a:pt x="31580" y="38956"/>
                        <a:pt x="19976" y="38956"/>
                      </a:cubicBezTo>
                      <a:cubicBezTo>
                        <a:pt x="8372" y="38956"/>
                        <a:pt x="0" y="30783"/>
                        <a:pt x="0" y="19586"/>
                      </a:cubicBezTo>
                      <a:cubicBezTo>
                        <a:pt x="0" y="8390"/>
                        <a:pt x="8588" y="0"/>
                        <a:pt x="19976" y="0"/>
                      </a:cubicBezTo>
                      <a:cubicBezTo>
                        <a:pt x="31365" y="0"/>
                        <a:pt x="40168" y="8390"/>
                        <a:pt x="40168" y="19586"/>
                      </a:cubicBezTo>
                      <a:close/>
                      <a:moveTo>
                        <a:pt x="1293" y="50585"/>
                      </a:moveTo>
                      <a:lnTo>
                        <a:pt x="38659" y="50585"/>
                      </a:lnTo>
                      <a:lnTo>
                        <a:pt x="38659" y="161224"/>
                      </a:lnTo>
                      <a:lnTo>
                        <a:pt x="1293" y="161224"/>
                      </a:lnTo>
                      <a:lnTo>
                        <a:pt x="1293" y="50585"/>
                      </a:lnTo>
                      <a:close/>
                    </a:path>
                  </a:pathLst>
                </a:custGeom>
                <a:grpFill/>
                <a:ln w="3075" cap="flat">
                  <a:noFill/>
                  <a:prstDash val="solid"/>
                  <a:miter/>
                </a:ln>
              </p:spPr>
              <p:txBody>
                <a:bodyPr rtlCol="0" anchor="ctr"/>
                <a:lstStyle/>
                <a:p>
                  <a:endParaRPr lang="en-IS">
                    <a:solidFill>
                      <a:schemeClr val="bg1"/>
                    </a:solidFill>
                  </a:endParaRPr>
                </a:p>
              </p:txBody>
            </p:sp>
            <p:sp>
              <p:nvSpPr>
                <p:cNvPr id="42" name="Freeform 41">
                  <a:extLst>
                    <a:ext uri="{FF2B5EF4-FFF2-40B4-BE49-F238E27FC236}">
                      <a16:creationId xmlns:a16="http://schemas.microsoft.com/office/drawing/2014/main" id="{D1CE7470-F14C-255F-A15A-82EBDF0F831A}"/>
                    </a:ext>
                  </a:extLst>
                </p:cNvPr>
                <p:cNvSpPr/>
                <p:nvPr/>
              </p:nvSpPr>
              <p:spPr>
                <a:xfrm>
                  <a:off x="11787816" y="380968"/>
                  <a:ext cx="53895" cy="156257"/>
                </a:xfrm>
                <a:custGeom>
                  <a:avLst/>
                  <a:gdLst>
                    <a:gd name="connsiteX0" fmla="*/ 0 w 53895"/>
                    <a:gd name="connsiteY0" fmla="*/ 0 h 156257"/>
                    <a:gd name="connsiteX1" fmla="*/ 37367 w 53895"/>
                    <a:gd name="connsiteY1" fmla="*/ 0 h 156257"/>
                    <a:gd name="connsiteX2" fmla="*/ 37367 w 53895"/>
                    <a:gd name="connsiteY2" fmla="*/ 113631 h 156257"/>
                    <a:gd name="connsiteX3" fmla="*/ 46600 w 53895"/>
                    <a:gd name="connsiteY3" fmla="*/ 124180 h 156257"/>
                    <a:gd name="connsiteX4" fmla="*/ 53895 w 53895"/>
                    <a:gd name="connsiteY4" fmla="*/ 122884 h 156257"/>
                    <a:gd name="connsiteX5" fmla="*/ 53895 w 53895"/>
                    <a:gd name="connsiteY5" fmla="*/ 153451 h 156257"/>
                    <a:gd name="connsiteX6" fmla="*/ 36720 w 53895"/>
                    <a:gd name="connsiteY6" fmla="*/ 156258 h 156257"/>
                    <a:gd name="connsiteX7" fmla="*/ 0 w 53895"/>
                    <a:gd name="connsiteY7" fmla="*/ 120540 h 156257"/>
                    <a:gd name="connsiteX8" fmla="*/ 0 w 53895"/>
                    <a:gd name="connsiteY8" fmla="*/ 0 h 156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895" h="156257">
                      <a:moveTo>
                        <a:pt x="0" y="0"/>
                      </a:moveTo>
                      <a:lnTo>
                        <a:pt x="37367" y="0"/>
                      </a:lnTo>
                      <a:lnTo>
                        <a:pt x="37367" y="113631"/>
                      </a:lnTo>
                      <a:cubicBezTo>
                        <a:pt x="37367" y="120509"/>
                        <a:pt x="39737" y="124180"/>
                        <a:pt x="46600" y="124180"/>
                      </a:cubicBezTo>
                      <a:cubicBezTo>
                        <a:pt x="49186" y="124180"/>
                        <a:pt x="51741" y="123748"/>
                        <a:pt x="53895" y="122884"/>
                      </a:cubicBezTo>
                      <a:lnTo>
                        <a:pt x="53895" y="153451"/>
                      </a:lnTo>
                      <a:cubicBezTo>
                        <a:pt x="49802" y="155178"/>
                        <a:pt x="43799" y="156258"/>
                        <a:pt x="36720" y="156258"/>
                      </a:cubicBezTo>
                      <a:cubicBezTo>
                        <a:pt x="14374" y="156258"/>
                        <a:pt x="0" y="144413"/>
                        <a:pt x="0" y="120540"/>
                      </a:cubicBezTo>
                      <a:lnTo>
                        <a:pt x="0" y="0"/>
                      </a:lnTo>
                      <a:close/>
                    </a:path>
                  </a:pathLst>
                </a:custGeom>
                <a:grpFill/>
                <a:ln w="3075" cap="flat">
                  <a:noFill/>
                  <a:prstDash val="solid"/>
                  <a:miter/>
                </a:ln>
              </p:spPr>
              <p:txBody>
                <a:bodyPr rtlCol="0" anchor="ctr"/>
                <a:lstStyle/>
                <a:p>
                  <a:endParaRPr lang="en-IS">
                    <a:solidFill>
                      <a:schemeClr val="bg1"/>
                    </a:solidFill>
                  </a:endParaRPr>
                </a:p>
              </p:txBody>
            </p:sp>
          </p:grpSp>
          <p:grpSp>
            <p:nvGrpSpPr>
              <p:cNvPr id="30" name="Graphic 1">
                <a:extLst>
                  <a:ext uri="{FF2B5EF4-FFF2-40B4-BE49-F238E27FC236}">
                    <a16:creationId xmlns:a16="http://schemas.microsoft.com/office/drawing/2014/main" id="{0D4BE4EA-D6E3-6604-3794-57251730FF2B}"/>
                  </a:ext>
                </a:extLst>
              </p:cNvPr>
              <p:cNvGrpSpPr/>
              <p:nvPr/>
            </p:nvGrpSpPr>
            <p:grpSpPr>
              <a:xfrm>
                <a:off x="10610584" y="331617"/>
                <a:ext cx="291422" cy="292096"/>
                <a:chOff x="10610584" y="331617"/>
                <a:chExt cx="291422" cy="292096"/>
              </a:xfrm>
              <a:grpFill/>
            </p:grpSpPr>
            <p:sp>
              <p:nvSpPr>
                <p:cNvPr id="31" name="Freeform 30">
                  <a:extLst>
                    <a:ext uri="{FF2B5EF4-FFF2-40B4-BE49-F238E27FC236}">
                      <a16:creationId xmlns:a16="http://schemas.microsoft.com/office/drawing/2014/main" id="{F41A9017-60B2-4CE6-ED37-75D049E3EA77}"/>
                    </a:ext>
                  </a:extLst>
                </p:cNvPr>
                <p:cNvSpPr/>
                <p:nvPr/>
              </p:nvSpPr>
              <p:spPr>
                <a:xfrm>
                  <a:off x="10610584" y="353300"/>
                  <a:ext cx="291422" cy="270412"/>
                </a:xfrm>
                <a:custGeom>
                  <a:avLst/>
                  <a:gdLst>
                    <a:gd name="connsiteX0" fmla="*/ 192065 w 291422"/>
                    <a:gd name="connsiteY0" fmla="*/ 59468 h 270412"/>
                    <a:gd name="connsiteX1" fmla="*/ 160824 w 291422"/>
                    <a:gd name="connsiteY1" fmla="*/ 84791 h 270412"/>
                    <a:gd name="connsiteX2" fmla="*/ 192189 w 291422"/>
                    <a:gd name="connsiteY2" fmla="*/ 104408 h 270412"/>
                    <a:gd name="connsiteX3" fmla="*/ 231679 w 291422"/>
                    <a:gd name="connsiteY3" fmla="*/ 114772 h 270412"/>
                    <a:gd name="connsiteX4" fmla="*/ 250670 w 291422"/>
                    <a:gd name="connsiteY4" fmla="*/ 152741 h 270412"/>
                    <a:gd name="connsiteX5" fmla="*/ 210533 w 291422"/>
                    <a:gd name="connsiteY5" fmla="*/ 204622 h 270412"/>
                    <a:gd name="connsiteX6" fmla="*/ 149189 w 291422"/>
                    <a:gd name="connsiteY6" fmla="*/ 211346 h 270412"/>
                    <a:gd name="connsiteX7" fmla="*/ 141187 w 291422"/>
                    <a:gd name="connsiteY7" fmla="*/ 211130 h 270412"/>
                    <a:gd name="connsiteX8" fmla="*/ 104251 w 291422"/>
                    <a:gd name="connsiteY8" fmla="*/ 206966 h 270412"/>
                    <a:gd name="connsiteX9" fmla="*/ 57743 w 291422"/>
                    <a:gd name="connsiteY9" fmla="*/ 182044 h 270412"/>
                    <a:gd name="connsiteX10" fmla="*/ 38321 w 291422"/>
                    <a:gd name="connsiteY10" fmla="*/ 104717 h 270412"/>
                    <a:gd name="connsiteX11" fmla="*/ 39152 w 291422"/>
                    <a:gd name="connsiteY11" fmla="*/ 91762 h 270412"/>
                    <a:gd name="connsiteX12" fmla="*/ 69408 w 291422"/>
                    <a:gd name="connsiteY12" fmla="*/ 0 h 270412"/>
                    <a:gd name="connsiteX13" fmla="*/ 0 w 291422"/>
                    <a:gd name="connsiteY13" fmla="*/ 124395 h 270412"/>
                    <a:gd name="connsiteX14" fmla="*/ 145711 w 291422"/>
                    <a:gd name="connsiteY14" fmla="*/ 270413 h 270412"/>
                    <a:gd name="connsiteX15" fmla="*/ 291422 w 291422"/>
                    <a:gd name="connsiteY15" fmla="*/ 124395 h 270412"/>
                    <a:gd name="connsiteX16" fmla="*/ 288036 w 291422"/>
                    <a:gd name="connsiteY16" fmla="*/ 93027 h 270412"/>
                    <a:gd name="connsiteX17" fmla="*/ 192127 w 291422"/>
                    <a:gd name="connsiteY17" fmla="*/ 59499 h 270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91422" h="270412">
                      <a:moveTo>
                        <a:pt x="192065" y="59468"/>
                      </a:moveTo>
                      <a:cubicBezTo>
                        <a:pt x="173167" y="59468"/>
                        <a:pt x="160824" y="65421"/>
                        <a:pt x="160824" y="84791"/>
                      </a:cubicBezTo>
                      <a:cubicBezTo>
                        <a:pt x="160824" y="95433"/>
                        <a:pt x="166457" y="103360"/>
                        <a:pt x="192189" y="104408"/>
                      </a:cubicBezTo>
                      <a:cubicBezTo>
                        <a:pt x="207794" y="105056"/>
                        <a:pt x="220937" y="107400"/>
                        <a:pt x="231679" y="114772"/>
                      </a:cubicBezTo>
                      <a:cubicBezTo>
                        <a:pt x="244914" y="123840"/>
                        <a:pt x="250485" y="138769"/>
                        <a:pt x="250670" y="152741"/>
                      </a:cubicBezTo>
                      <a:cubicBezTo>
                        <a:pt x="250947" y="170816"/>
                        <a:pt x="242852" y="193641"/>
                        <a:pt x="210533" y="204622"/>
                      </a:cubicBezTo>
                      <a:cubicBezTo>
                        <a:pt x="192250" y="210821"/>
                        <a:pt x="171074" y="211346"/>
                        <a:pt x="149189" y="211346"/>
                      </a:cubicBezTo>
                      <a:cubicBezTo>
                        <a:pt x="146511" y="211346"/>
                        <a:pt x="143864" y="211130"/>
                        <a:pt x="141187" y="211130"/>
                      </a:cubicBezTo>
                      <a:cubicBezTo>
                        <a:pt x="119241" y="211037"/>
                        <a:pt x="104251" y="206966"/>
                        <a:pt x="104251" y="206966"/>
                      </a:cubicBezTo>
                      <a:cubicBezTo>
                        <a:pt x="89415" y="203974"/>
                        <a:pt x="69624" y="197373"/>
                        <a:pt x="57743" y="182044"/>
                      </a:cubicBezTo>
                      <a:cubicBezTo>
                        <a:pt x="38290" y="156936"/>
                        <a:pt x="37767" y="122915"/>
                        <a:pt x="38321" y="104717"/>
                      </a:cubicBezTo>
                      <a:cubicBezTo>
                        <a:pt x="38444" y="100522"/>
                        <a:pt x="38721" y="96204"/>
                        <a:pt x="39152" y="91762"/>
                      </a:cubicBezTo>
                      <a:cubicBezTo>
                        <a:pt x="42199" y="61442"/>
                        <a:pt x="53434" y="27143"/>
                        <a:pt x="69408" y="0"/>
                      </a:cubicBezTo>
                      <a:cubicBezTo>
                        <a:pt x="27763" y="25693"/>
                        <a:pt x="0" y="71806"/>
                        <a:pt x="0" y="124395"/>
                      </a:cubicBezTo>
                      <a:cubicBezTo>
                        <a:pt x="0" y="205023"/>
                        <a:pt x="65222" y="270413"/>
                        <a:pt x="145711" y="270413"/>
                      </a:cubicBezTo>
                      <a:cubicBezTo>
                        <a:pt x="226200" y="270413"/>
                        <a:pt x="291422" y="205053"/>
                        <a:pt x="291422" y="124395"/>
                      </a:cubicBezTo>
                      <a:cubicBezTo>
                        <a:pt x="291422" y="113631"/>
                        <a:pt x="290253" y="103144"/>
                        <a:pt x="288036" y="93027"/>
                      </a:cubicBezTo>
                      <a:cubicBezTo>
                        <a:pt x="286374" y="91947"/>
                        <a:pt x="239312" y="59499"/>
                        <a:pt x="192127" y="59499"/>
                      </a:cubicBezTo>
                      <a:close/>
                    </a:path>
                  </a:pathLst>
                </a:custGeom>
                <a:grpFill/>
                <a:ln w="3075" cap="flat">
                  <a:noFill/>
                  <a:prstDash val="solid"/>
                  <a:miter/>
                </a:ln>
              </p:spPr>
              <p:txBody>
                <a:bodyPr rtlCol="0" anchor="ctr"/>
                <a:lstStyle/>
                <a:p>
                  <a:endParaRPr lang="en-IS">
                    <a:solidFill>
                      <a:schemeClr val="bg1"/>
                    </a:solidFill>
                  </a:endParaRPr>
                </a:p>
              </p:txBody>
            </p:sp>
            <p:sp>
              <p:nvSpPr>
                <p:cNvPr id="32" name="Freeform 31">
                  <a:extLst>
                    <a:ext uri="{FF2B5EF4-FFF2-40B4-BE49-F238E27FC236}">
                      <a16:creationId xmlns:a16="http://schemas.microsoft.com/office/drawing/2014/main" id="{FB39966E-0793-0EA0-EB86-FF75152CCCDD}"/>
                    </a:ext>
                  </a:extLst>
                </p:cNvPr>
                <p:cNvSpPr/>
                <p:nvPr/>
              </p:nvSpPr>
              <p:spPr>
                <a:xfrm>
                  <a:off x="10676964" y="331617"/>
                  <a:ext cx="214146" cy="202061"/>
                </a:xfrm>
                <a:custGeom>
                  <a:avLst/>
                  <a:gdLst>
                    <a:gd name="connsiteX0" fmla="*/ 20388 w 214146"/>
                    <a:gd name="connsiteY0" fmla="*/ 35039 h 202061"/>
                    <a:gd name="connsiteX1" fmla="*/ 2043 w 214146"/>
                    <a:gd name="connsiteY1" fmla="*/ 102187 h 202061"/>
                    <a:gd name="connsiteX2" fmla="*/ 2474 w 214146"/>
                    <a:gd name="connsiteY2" fmla="*/ 154777 h 202061"/>
                    <a:gd name="connsiteX3" fmla="*/ 82840 w 214146"/>
                    <a:gd name="connsiteY3" fmla="*/ 202062 h 202061"/>
                    <a:gd name="connsiteX4" fmla="*/ 153480 w 214146"/>
                    <a:gd name="connsiteY4" fmla="*/ 173315 h 202061"/>
                    <a:gd name="connsiteX5" fmla="*/ 120022 w 214146"/>
                    <a:gd name="connsiteY5" fmla="*/ 154870 h 202061"/>
                    <a:gd name="connsiteX6" fmla="*/ 63634 w 214146"/>
                    <a:gd name="connsiteY6" fmla="*/ 102311 h 202061"/>
                    <a:gd name="connsiteX7" fmla="*/ 114543 w 214146"/>
                    <a:gd name="connsiteY7" fmla="*/ 55057 h 202061"/>
                    <a:gd name="connsiteX8" fmla="*/ 214146 w 214146"/>
                    <a:gd name="connsiteY8" fmla="*/ 90590 h 202061"/>
                    <a:gd name="connsiteX9" fmla="*/ 79331 w 214146"/>
                    <a:gd name="connsiteY9" fmla="*/ 0 h 202061"/>
                    <a:gd name="connsiteX10" fmla="*/ 34639 w 214146"/>
                    <a:gd name="connsiteY10" fmla="*/ 7002 h 202061"/>
                    <a:gd name="connsiteX11" fmla="*/ 20419 w 214146"/>
                    <a:gd name="connsiteY11" fmla="*/ 35008 h 202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4146" h="202061">
                      <a:moveTo>
                        <a:pt x="20388" y="35039"/>
                      </a:moveTo>
                      <a:cubicBezTo>
                        <a:pt x="11431" y="57525"/>
                        <a:pt x="5337" y="78221"/>
                        <a:pt x="2043" y="102187"/>
                      </a:cubicBezTo>
                      <a:cubicBezTo>
                        <a:pt x="-1558" y="128374"/>
                        <a:pt x="258" y="146727"/>
                        <a:pt x="2474" y="154777"/>
                      </a:cubicBezTo>
                      <a:cubicBezTo>
                        <a:pt x="12755" y="192376"/>
                        <a:pt x="27252" y="202062"/>
                        <a:pt x="82840" y="202062"/>
                      </a:cubicBezTo>
                      <a:cubicBezTo>
                        <a:pt x="138428" y="202062"/>
                        <a:pt x="153480" y="195091"/>
                        <a:pt x="153480" y="173315"/>
                      </a:cubicBezTo>
                      <a:cubicBezTo>
                        <a:pt x="153480" y="167393"/>
                        <a:pt x="149232" y="155024"/>
                        <a:pt x="120022" y="154870"/>
                      </a:cubicBezTo>
                      <a:cubicBezTo>
                        <a:pt x="101523" y="154777"/>
                        <a:pt x="60925" y="149441"/>
                        <a:pt x="63634" y="102311"/>
                      </a:cubicBezTo>
                      <a:cubicBezTo>
                        <a:pt x="65265" y="73780"/>
                        <a:pt x="88042" y="54934"/>
                        <a:pt x="114543" y="55057"/>
                      </a:cubicBezTo>
                      <a:cubicBezTo>
                        <a:pt x="172409" y="55304"/>
                        <a:pt x="209837" y="87197"/>
                        <a:pt x="214146" y="90590"/>
                      </a:cubicBezTo>
                      <a:cubicBezTo>
                        <a:pt x="192354" y="37445"/>
                        <a:pt x="140213" y="0"/>
                        <a:pt x="79331" y="0"/>
                      </a:cubicBezTo>
                      <a:cubicBezTo>
                        <a:pt x="63757" y="0"/>
                        <a:pt x="48736" y="2468"/>
                        <a:pt x="34639" y="7002"/>
                      </a:cubicBezTo>
                      <a:cubicBezTo>
                        <a:pt x="33254" y="8976"/>
                        <a:pt x="27283" y="17705"/>
                        <a:pt x="20419" y="35008"/>
                      </a:cubicBezTo>
                      <a:close/>
                    </a:path>
                  </a:pathLst>
                </a:custGeom>
                <a:grpFill/>
                <a:ln w="3075" cap="flat">
                  <a:noFill/>
                  <a:prstDash val="solid"/>
                  <a:miter/>
                </a:ln>
              </p:spPr>
              <p:txBody>
                <a:bodyPr rtlCol="0" anchor="ctr"/>
                <a:lstStyle/>
                <a:p>
                  <a:endParaRPr lang="en-IS">
                    <a:solidFill>
                      <a:schemeClr val="bg1"/>
                    </a:solidFill>
                  </a:endParaRPr>
                </a:p>
              </p:txBody>
            </p:sp>
          </p:grpSp>
        </p:grpSp>
        <p:grpSp>
          <p:nvGrpSpPr>
            <p:cNvPr id="4" name="Graphic 1">
              <a:extLst>
                <a:ext uri="{FF2B5EF4-FFF2-40B4-BE49-F238E27FC236}">
                  <a16:creationId xmlns:a16="http://schemas.microsoft.com/office/drawing/2014/main" id="{76E7DA61-5592-2C47-9AF7-80BA53651789}"/>
                </a:ext>
              </a:extLst>
            </p:cNvPr>
            <p:cNvGrpSpPr/>
            <p:nvPr/>
          </p:nvGrpSpPr>
          <p:grpSpPr>
            <a:xfrm>
              <a:off x="10977294" y="598174"/>
              <a:ext cx="847919" cy="111995"/>
              <a:chOff x="10977294" y="598174"/>
              <a:chExt cx="847919" cy="111995"/>
            </a:xfrm>
            <a:solidFill>
              <a:schemeClr val="bg1"/>
            </a:solidFill>
          </p:grpSpPr>
          <p:grpSp>
            <p:nvGrpSpPr>
              <p:cNvPr id="5" name="Graphic 1">
                <a:extLst>
                  <a:ext uri="{FF2B5EF4-FFF2-40B4-BE49-F238E27FC236}">
                    <a16:creationId xmlns:a16="http://schemas.microsoft.com/office/drawing/2014/main" id="{FE357AF4-9998-507C-776A-AC53ABED23E2}"/>
                  </a:ext>
                </a:extLst>
              </p:cNvPr>
              <p:cNvGrpSpPr/>
              <p:nvPr/>
            </p:nvGrpSpPr>
            <p:grpSpPr>
              <a:xfrm>
                <a:off x="10977294" y="623621"/>
                <a:ext cx="847919" cy="75291"/>
                <a:chOff x="10977294" y="623621"/>
                <a:chExt cx="847919" cy="75291"/>
              </a:xfrm>
              <a:grpFill/>
            </p:grpSpPr>
            <p:sp>
              <p:nvSpPr>
                <p:cNvPr id="15" name="Freeform 14">
                  <a:extLst>
                    <a:ext uri="{FF2B5EF4-FFF2-40B4-BE49-F238E27FC236}">
                      <a16:creationId xmlns:a16="http://schemas.microsoft.com/office/drawing/2014/main" id="{E4CBAF3A-B701-3653-73FB-10FB25F36D3B}"/>
                    </a:ext>
                  </a:extLst>
                </p:cNvPr>
                <p:cNvSpPr/>
                <p:nvPr/>
              </p:nvSpPr>
              <p:spPr>
                <a:xfrm>
                  <a:off x="11421476" y="623713"/>
                  <a:ext cx="44476" cy="54810"/>
                </a:xfrm>
                <a:custGeom>
                  <a:avLst/>
                  <a:gdLst>
                    <a:gd name="connsiteX0" fmla="*/ 23516 w 44476"/>
                    <a:gd name="connsiteY0" fmla="*/ 47408 h 54810"/>
                    <a:gd name="connsiteX1" fmla="*/ 28102 w 44476"/>
                    <a:gd name="connsiteY1" fmla="*/ 46637 h 54810"/>
                    <a:gd name="connsiteX2" fmla="*/ 31980 w 44476"/>
                    <a:gd name="connsiteY2" fmla="*/ 44478 h 54810"/>
                    <a:gd name="connsiteX3" fmla="*/ 34720 w 44476"/>
                    <a:gd name="connsiteY3" fmla="*/ 41239 h 54810"/>
                    <a:gd name="connsiteX4" fmla="*/ 35951 w 44476"/>
                    <a:gd name="connsiteY4" fmla="*/ 37167 h 54810"/>
                    <a:gd name="connsiteX5" fmla="*/ 44477 w 44476"/>
                    <a:gd name="connsiteY5" fmla="*/ 37167 h 54810"/>
                    <a:gd name="connsiteX6" fmla="*/ 42538 w 44476"/>
                    <a:gd name="connsiteY6" fmla="*/ 43892 h 54810"/>
                    <a:gd name="connsiteX7" fmla="*/ 37982 w 44476"/>
                    <a:gd name="connsiteY7" fmla="*/ 49505 h 54810"/>
                    <a:gd name="connsiteX8" fmla="*/ 31426 w 44476"/>
                    <a:gd name="connsiteY8" fmla="*/ 53361 h 54810"/>
                    <a:gd name="connsiteX9" fmla="*/ 23516 w 44476"/>
                    <a:gd name="connsiteY9" fmla="*/ 54810 h 54810"/>
                    <a:gd name="connsiteX10" fmla="*/ 13143 w 44476"/>
                    <a:gd name="connsiteY10" fmla="*/ 52682 h 54810"/>
                    <a:gd name="connsiteX11" fmla="*/ 5817 w 44476"/>
                    <a:gd name="connsiteY11" fmla="*/ 46945 h 54810"/>
                    <a:gd name="connsiteX12" fmla="*/ 1447 w 44476"/>
                    <a:gd name="connsiteY12" fmla="*/ 38555 h 54810"/>
                    <a:gd name="connsiteX13" fmla="*/ 0 w 44476"/>
                    <a:gd name="connsiteY13" fmla="*/ 28439 h 54810"/>
                    <a:gd name="connsiteX14" fmla="*/ 0 w 44476"/>
                    <a:gd name="connsiteY14" fmla="*/ 26372 h 54810"/>
                    <a:gd name="connsiteX15" fmla="*/ 1447 w 44476"/>
                    <a:gd name="connsiteY15" fmla="*/ 16255 h 54810"/>
                    <a:gd name="connsiteX16" fmla="*/ 5817 w 44476"/>
                    <a:gd name="connsiteY16" fmla="*/ 7865 h 54810"/>
                    <a:gd name="connsiteX17" fmla="*/ 13143 w 44476"/>
                    <a:gd name="connsiteY17" fmla="*/ 2128 h 54810"/>
                    <a:gd name="connsiteX18" fmla="*/ 23485 w 44476"/>
                    <a:gd name="connsiteY18" fmla="*/ 0 h 54810"/>
                    <a:gd name="connsiteX19" fmla="*/ 31888 w 44476"/>
                    <a:gd name="connsiteY19" fmla="*/ 1481 h 54810"/>
                    <a:gd name="connsiteX20" fmla="*/ 38413 w 44476"/>
                    <a:gd name="connsiteY20" fmla="*/ 5521 h 54810"/>
                    <a:gd name="connsiteX21" fmla="*/ 42722 w 44476"/>
                    <a:gd name="connsiteY21" fmla="*/ 11597 h 54810"/>
                    <a:gd name="connsiteX22" fmla="*/ 44477 w 44476"/>
                    <a:gd name="connsiteY22" fmla="*/ 19185 h 54810"/>
                    <a:gd name="connsiteX23" fmla="*/ 35951 w 44476"/>
                    <a:gd name="connsiteY23" fmla="*/ 19185 h 54810"/>
                    <a:gd name="connsiteX24" fmla="*/ 34812 w 44476"/>
                    <a:gd name="connsiteY24" fmla="*/ 14620 h 54810"/>
                    <a:gd name="connsiteX25" fmla="*/ 32257 w 44476"/>
                    <a:gd name="connsiteY25" fmla="*/ 10919 h 54810"/>
                    <a:gd name="connsiteX26" fmla="*/ 28441 w 44476"/>
                    <a:gd name="connsiteY26" fmla="*/ 8390 h 54810"/>
                    <a:gd name="connsiteX27" fmla="*/ 23485 w 44476"/>
                    <a:gd name="connsiteY27" fmla="*/ 7464 h 54810"/>
                    <a:gd name="connsiteX28" fmla="*/ 16529 w 44476"/>
                    <a:gd name="connsiteY28" fmla="*/ 9130 h 54810"/>
                    <a:gd name="connsiteX29" fmla="*/ 12096 w 44476"/>
                    <a:gd name="connsiteY29" fmla="*/ 13510 h 54810"/>
                    <a:gd name="connsiteX30" fmla="*/ 9726 w 44476"/>
                    <a:gd name="connsiteY30" fmla="*/ 19617 h 54810"/>
                    <a:gd name="connsiteX31" fmla="*/ 9049 w 44476"/>
                    <a:gd name="connsiteY31" fmla="*/ 26434 h 54810"/>
                    <a:gd name="connsiteX32" fmla="*/ 9049 w 44476"/>
                    <a:gd name="connsiteY32" fmla="*/ 28500 h 54810"/>
                    <a:gd name="connsiteX33" fmla="*/ 9726 w 44476"/>
                    <a:gd name="connsiteY33" fmla="*/ 35409 h 54810"/>
                    <a:gd name="connsiteX34" fmla="*/ 12066 w 44476"/>
                    <a:gd name="connsiteY34" fmla="*/ 41486 h 54810"/>
                    <a:gd name="connsiteX35" fmla="*/ 16498 w 44476"/>
                    <a:gd name="connsiteY35" fmla="*/ 45835 h 54810"/>
                    <a:gd name="connsiteX36" fmla="*/ 23516 w 44476"/>
                    <a:gd name="connsiteY36" fmla="*/ 47500 h 54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4476" h="54810">
                      <a:moveTo>
                        <a:pt x="23516" y="47408"/>
                      </a:moveTo>
                      <a:cubicBezTo>
                        <a:pt x="25116" y="47408"/>
                        <a:pt x="26625" y="47161"/>
                        <a:pt x="28102" y="46637"/>
                      </a:cubicBezTo>
                      <a:cubicBezTo>
                        <a:pt x="29579" y="46112"/>
                        <a:pt x="30872" y="45403"/>
                        <a:pt x="31980" y="44478"/>
                      </a:cubicBezTo>
                      <a:cubicBezTo>
                        <a:pt x="33088" y="43552"/>
                        <a:pt x="34012" y="42473"/>
                        <a:pt x="34720" y="41239"/>
                      </a:cubicBezTo>
                      <a:cubicBezTo>
                        <a:pt x="35427" y="39974"/>
                        <a:pt x="35828" y="38617"/>
                        <a:pt x="35951" y="37167"/>
                      </a:cubicBezTo>
                      <a:lnTo>
                        <a:pt x="44477" y="37167"/>
                      </a:lnTo>
                      <a:cubicBezTo>
                        <a:pt x="44354" y="39512"/>
                        <a:pt x="43707" y="41763"/>
                        <a:pt x="42538" y="43892"/>
                      </a:cubicBezTo>
                      <a:cubicBezTo>
                        <a:pt x="41368" y="46020"/>
                        <a:pt x="39860" y="47901"/>
                        <a:pt x="37982" y="49505"/>
                      </a:cubicBezTo>
                      <a:cubicBezTo>
                        <a:pt x="36105" y="51109"/>
                        <a:pt x="33919" y="52405"/>
                        <a:pt x="31426" y="53361"/>
                      </a:cubicBezTo>
                      <a:cubicBezTo>
                        <a:pt x="28933" y="54317"/>
                        <a:pt x="26286" y="54810"/>
                        <a:pt x="23516" y="54810"/>
                      </a:cubicBezTo>
                      <a:cubicBezTo>
                        <a:pt x="19545" y="54810"/>
                        <a:pt x="16098" y="54101"/>
                        <a:pt x="13143" y="52682"/>
                      </a:cubicBezTo>
                      <a:cubicBezTo>
                        <a:pt x="10188" y="51263"/>
                        <a:pt x="7757" y="49351"/>
                        <a:pt x="5817" y="46945"/>
                      </a:cubicBezTo>
                      <a:cubicBezTo>
                        <a:pt x="3878" y="44539"/>
                        <a:pt x="2401" y="41732"/>
                        <a:pt x="1447" y="38555"/>
                      </a:cubicBezTo>
                      <a:cubicBezTo>
                        <a:pt x="492" y="35348"/>
                        <a:pt x="0" y="31986"/>
                        <a:pt x="0" y="28439"/>
                      </a:cubicBezTo>
                      <a:lnTo>
                        <a:pt x="0" y="26372"/>
                      </a:lnTo>
                      <a:cubicBezTo>
                        <a:pt x="0" y="22825"/>
                        <a:pt x="492" y="19463"/>
                        <a:pt x="1447" y="16255"/>
                      </a:cubicBezTo>
                      <a:cubicBezTo>
                        <a:pt x="2401" y="13047"/>
                        <a:pt x="3847" y="10271"/>
                        <a:pt x="5817" y="7865"/>
                      </a:cubicBezTo>
                      <a:cubicBezTo>
                        <a:pt x="7787" y="5459"/>
                        <a:pt x="10219" y="3547"/>
                        <a:pt x="13143" y="2128"/>
                      </a:cubicBezTo>
                      <a:cubicBezTo>
                        <a:pt x="16067" y="709"/>
                        <a:pt x="19514" y="0"/>
                        <a:pt x="23485" y="0"/>
                      </a:cubicBezTo>
                      <a:cubicBezTo>
                        <a:pt x="26563" y="0"/>
                        <a:pt x="29364" y="494"/>
                        <a:pt x="31888" y="1481"/>
                      </a:cubicBezTo>
                      <a:cubicBezTo>
                        <a:pt x="34412" y="2468"/>
                        <a:pt x="36597" y="3794"/>
                        <a:pt x="38413" y="5521"/>
                      </a:cubicBezTo>
                      <a:cubicBezTo>
                        <a:pt x="40229" y="7248"/>
                        <a:pt x="41676" y="9253"/>
                        <a:pt x="42722" y="11597"/>
                      </a:cubicBezTo>
                      <a:cubicBezTo>
                        <a:pt x="43769" y="13942"/>
                        <a:pt x="44354" y="16471"/>
                        <a:pt x="44477" y="19185"/>
                      </a:cubicBezTo>
                      <a:lnTo>
                        <a:pt x="35951" y="19185"/>
                      </a:lnTo>
                      <a:cubicBezTo>
                        <a:pt x="35828" y="17550"/>
                        <a:pt x="35427" y="16039"/>
                        <a:pt x="34812" y="14620"/>
                      </a:cubicBezTo>
                      <a:cubicBezTo>
                        <a:pt x="34165" y="13201"/>
                        <a:pt x="33334" y="11968"/>
                        <a:pt x="32257" y="10919"/>
                      </a:cubicBezTo>
                      <a:cubicBezTo>
                        <a:pt x="31180" y="9870"/>
                        <a:pt x="29918" y="9007"/>
                        <a:pt x="28441" y="8390"/>
                      </a:cubicBezTo>
                      <a:cubicBezTo>
                        <a:pt x="26963" y="7773"/>
                        <a:pt x="25301" y="7464"/>
                        <a:pt x="23485" y="7464"/>
                      </a:cubicBezTo>
                      <a:cubicBezTo>
                        <a:pt x="20684" y="7464"/>
                        <a:pt x="18375" y="8020"/>
                        <a:pt x="16529" y="9130"/>
                      </a:cubicBezTo>
                      <a:cubicBezTo>
                        <a:pt x="14682" y="10240"/>
                        <a:pt x="13205" y="11690"/>
                        <a:pt x="12096" y="13510"/>
                      </a:cubicBezTo>
                      <a:cubicBezTo>
                        <a:pt x="10988" y="15330"/>
                        <a:pt x="10188" y="17365"/>
                        <a:pt x="9726" y="19617"/>
                      </a:cubicBezTo>
                      <a:cubicBezTo>
                        <a:pt x="9265" y="21869"/>
                        <a:pt x="9049" y="24151"/>
                        <a:pt x="9049" y="26434"/>
                      </a:cubicBezTo>
                      <a:lnTo>
                        <a:pt x="9049" y="28500"/>
                      </a:lnTo>
                      <a:cubicBezTo>
                        <a:pt x="9049" y="30844"/>
                        <a:pt x="9265" y="33158"/>
                        <a:pt x="9726" y="35409"/>
                      </a:cubicBezTo>
                      <a:cubicBezTo>
                        <a:pt x="10188" y="37661"/>
                        <a:pt x="10958" y="39697"/>
                        <a:pt x="12066" y="41486"/>
                      </a:cubicBezTo>
                      <a:cubicBezTo>
                        <a:pt x="13174" y="43275"/>
                        <a:pt x="14651" y="44724"/>
                        <a:pt x="16498" y="45835"/>
                      </a:cubicBezTo>
                      <a:cubicBezTo>
                        <a:pt x="18345" y="46945"/>
                        <a:pt x="20684" y="47500"/>
                        <a:pt x="23516" y="47500"/>
                      </a:cubicBezTo>
                      <a:close/>
                    </a:path>
                  </a:pathLst>
                </a:custGeom>
                <a:grpFill/>
                <a:ln w="3075" cap="flat">
                  <a:noFill/>
                  <a:prstDash val="solid"/>
                  <a:miter/>
                </a:ln>
              </p:spPr>
              <p:txBody>
                <a:bodyPr rtlCol="0" anchor="ctr"/>
                <a:lstStyle/>
                <a:p>
                  <a:endParaRPr lang="en-IS">
                    <a:solidFill>
                      <a:schemeClr val="bg1"/>
                    </a:solidFill>
                  </a:endParaRPr>
                </a:p>
              </p:txBody>
            </p:sp>
            <p:sp>
              <p:nvSpPr>
                <p:cNvPr id="16" name="Freeform 15">
                  <a:extLst>
                    <a:ext uri="{FF2B5EF4-FFF2-40B4-BE49-F238E27FC236}">
                      <a16:creationId xmlns:a16="http://schemas.microsoft.com/office/drawing/2014/main" id="{07463F61-B500-2934-D9B6-050908FA4370}"/>
                    </a:ext>
                  </a:extLst>
                </p:cNvPr>
                <p:cNvSpPr/>
                <p:nvPr/>
              </p:nvSpPr>
              <p:spPr>
                <a:xfrm>
                  <a:off x="11473647" y="623651"/>
                  <a:ext cx="48077" cy="54841"/>
                </a:xfrm>
                <a:custGeom>
                  <a:avLst/>
                  <a:gdLst>
                    <a:gd name="connsiteX0" fmla="*/ 62 w 48077"/>
                    <a:gd name="connsiteY0" fmla="*/ 26927 h 54841"/>
                    <a:gd name="connsiteX1" fmla="*/ 1754 w 48077"/>
                    <a:gd name="connsiteY1" fmla="*/ 16255 h 54841"/>
                    <a:gd name="connsiteX2" fmla="*/ 6525 w 48077"/>
                    <a:gd name="connsiteY2" fmla="*/ 7742 h 54841"/>
                    <a:gd name="connsiteX3" fmla="*/ 14066 w 48077"/>
                    <a:gd name="connsiteY3" fmla="*/ 2067 h 54841"/>
                    <a:gd name="connsiteX4" fmla="*/ 24008 w 48077"/>
                    <a:gd name="connsiteY4" fmla="*/ 0 h 54841"/>
                    <a:gd name="connsiteX5" fmla="*/ 34073 w 48077"/>
                    <a:gd name="connsiteY5" fmla="*/ 2067 h 54841"/>
                    <a:gd name="connsiteX6" fmla="*/ 41645 w 48077"/>
                    <a:gd name="connsiteY6" fmla="*/ 7742 h 54841"/>
                    <a:gd name="connsiteX7" fmla="*/ 46416 w 48077"/>
                    <a:gd name="connsiteY7" fmla="*/ 16255 h 54841"/>
                    <a:gd name="connsiteX8" fmla="*/ 48078 w 48077"/>
                    <a:gd name="connsiteY8" fmla="*/ 26927 h 54841"/>
                    <a:gd name="connsiteX9" fmla="*/ 48078 w 48077"/>
                    <a:gd name="connsiteY9" fmla="*/ 28007 h 54841"/>
                    <a:gd name="connsiteX10" fmla="*/ 46416 w 48077"/>
                    <a:gd name="connsiteY10" fmla="*/ 38679 h 54841"/>
                    <a:gd name="connsiteX11" fmla="*/ 41645 w 48077"/>
                    <a:gd name="connsiteY11" fmla="*/ 47192 h 54841"/>
                    <a:gd name="connsiteX12" fmla="*/ 34073 w 48077"/>
                    <a:gd name="connsiteY12" fmla="*/ 52806 h 54841"/>
                    <a:gd name="connsiteX13" fmla="*/ 24070 w 48077"/>
                    <a:gd name="connsiteY13" fmla="*/ 54841 h 54841"/>
                    <a:gd name="connsiteX14" fmla="*/ 14066 w 48077"/>
                    <a:gd name="connsiteY14" fmla="*/ 52806 h 54841"/>
                    <a:gd name="connsiteX15" fmla="*/ 6494 w 48077"/>
                    <a:gd name="connsiteY15" fmla="*/ 47192 h 54841"/>
                    <a:gd name="connsiteX16" fmla="*/ 1693 w 48077"/>
                    <a:gd name="connsiteY16" fmla="*/ 38679 h 54841"/>
                    <a:gd name="connsiteX17" fmla="*/ 0 w 48077"/>
                    <a:gd name="connsiteY17" fmla="*/ 28007 h 54841"/>
                    <a:gd name="connsiteX18" fmla="*/ 0 w 48077"/>
                    <a:gd name="connsiteY18" fmla="*/ 26927 h 54841"/>
                    <a:gd name="connsiteX19" fmla="*/ 9142 w 48077"/>
                    <a:gd name="connsiteY19" fmla="*/ 28007 h 54841"/>
                    <a:gd name="connsiteX20" fmla="*/ 10065 w 48077"/>
                    <a:gd name="connsiteY20" fmla="*/ 35471 h 54841"/>
                    <a:gd name="connsiteX21" fmla="*/ 12866 w 48077"/>
                    <a:gd name="connsiteY21" fmla="*/ 41640 h 54841"/>
                    <a:gd name="connsiteX22" fmla="*/ 17544 w 48077"/>
                    <a:gd name="connsiteY22" fmla="*/ 45866 h 54841"/>
                    <a:gd name="connsiteX23" fmla="*/ 24100 w 48077"/>
                    <a:gd name="connsiteY23" fmla="*/ 47439 h 54841"/>
                    <a:gd name="connsiteX24" fmla="*/ 30626 w 48077"/>
                    <a:gd name="connsiteY24" fmla="*/ 45866 h 54841"/>
                    <a:gd name="connsiteX25" fmla="*/ 35304 w 48077"/>
                    <a:gd name="connsiteY25" fmla="*/ 41640 h 54841"/>
                    <a:gd name="connsiteX26" fmla="*/ 38105 w 48077"/>
                    <a:gd name="connsiteY26" fmla="*/ 35471 h 54841"/>
                    <a:gd name="connsiteX27" fmla="*/ 39059 w 48077"/>
                    <a:gd name="connsiteY27" fmla="*/ 28007 h 54841"/>
                    <a:gd name="connsiteX28" fmla="*/ 39059 w 48077"/>
                    <a:gd name="connsiteY28" fmla="*/ 26927 h 54841"/>
                    <a:gd name="connsiteX29" fmla="*/ 38105 w 48077"/>
                    <a:gd name="connsiteY29" fmla="*/ 19463 h 54841"/>
                    <a:gd name="connsiteX30" fmla="*/ 35274 w 48077"/>
                    <a:gd name="connsiteY30" fmla="*/ 13263 h 54841"/>
                    <a:gd name="connsiteX31" fmla="*/ 30564 w 48077"/>
                    <a:gd name="connsiteY31" fmla="*/ 9007 h 54841"/>
                    <a:gd name="connsiteX32" fmla="*/ 23977 w 48077"/>
                    <a:gd name="connsiteY32" fmla="*/ 7434 h 54841"/>
                    <a:gd name="connsiteX33" fmla="*/ 17483 w 48077"/>
                    <a:gd name="connsiteY33" fmla="*/ 9007 h 54841"/>
                    <a:gd name="connsiteX34" fmla="*/ 12835 w 48077"/>
                    <a:gd name="connsiteY34" fmla="*/ 13263 h 54841"/>
                    <a:gd name="connsiteX35" fmla="*/ 10034 w 48077"/>
                    <a:gd name="connsiteY35" fmla="*/ 19463 h 54841"/>
                    <a:gd name="connsiteX36" fmla="*/ 9111 w 48077"/>
                    <a:gd name="connsiteY36" fmla="*/ 26927 h 54841"/>
                    <a:gd name="connsiteX37" fmla="*/ 9111 w 48077"/>
                    <a:gd name="connsiteY37" fmla="*/ 28007 h 54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8077" h="54841">
                      <a:moveTo>
                        <a:pt x="62" y="26927"/>
                      </a:moveTo>
                      <a:cubicBezTo>
                        <a:pt x="62" y="23072"/>
                        <a:pt x="616" y="19525"/>
                        <a:pt x="1754" y="16255"/>
                      </a:cubicBezTo>
                      <a:cubicBezTo>
                        <a:pt x="2862" y="12986"/>
                        <a:pt x="4463" y="10148"/>
                        <a:pt x="6525" y="7742"/>
                      </a:cubicBezTo>
                      <a:cubicBezTo>
                        <a:pt x="8588" y="5336"/>
                        <a:pt x="11111" y="3455"/>
                        <a:pt x="14066" y="2067"/>
                      </a:cubicBezTo>
                      <a:cubicBezTo>
                        <a:pt x="17021" y="679"/>
                        <a:pt x="20345" y="0"/>
                        <a:pt x="24008" y="0"/>
                      </a:cubicBezTo>
                      <a:cubicBezTo>
                        <a:pt x="27671" y="0"/>
                        <a:pt x="31088" y="679"/>
                        <a:pt x="34073" y="2067"/>
                      </a:cubicBezTo>
                      <a:cubicBezTo>
                        <a:pt x="37059" y="3455"/>
                        <a:pt x="39583" y="5336"/>
                        <a:pt x="41645" y="7742"/>
                      </a:cubicBezTo>
                      <a:cubicBezTo>
                        <a:pt x="43738" y="10148"/>
                        <a:pt x="45308" y="12986"/>
                        <a:pt x="46416" y="16255"/>
                      </a:cubicBezTo>
                      <a:cubicBezTo>
                        <a:pt x="47524" y="19525"/>
                        <a:pt x="48078" y="23102"/>
                        <a:pt x="48078" y="26927"/>
                      </a:cubicBezTo>
                      <a:lnTo>
                        <a:pt x="48078" y="28007"/>
                      </a:lnTo>
                      <a:cubicBezTo>
                        <a:pt x="48078" y="31862"/>
                        <a:pt x="47524" y="35409"/>
                        <a:pt x="46416" y="38679"/>
                      </a:cubicBezTo>
                      <a:cubicBezTo>
                        <a:pt x="45308" y="41948"/>
                        <a:pt x="43707" y="44786"/>
                        <a:pt x="41645" y="47192"/>
                      </a:cubicBezTo>
                      <a:cubicBezTo>
                        <a:pt x="39552" y="49598"/>
                        <a:pt x="37059" y="51448"/>
                        <a:pt x="34073" y="52806"/>
                      </a:cubicBezTo>
                      <a:cubicBezTo>
                        <a:pt x="31088" y="54163"/>
                        <a:pt x="27794" y="54841"/>
                        <a:pt x="24070" y="54841"/>
                      </a:cubicBezTo>
                      <a:cubicBezTo>
                        <a:pt x="20345" y="54841"/>
                        <a:pt x="17021" y="54163"/>
                        <a:pt x="14066" y="52806"/>
                      </a:cubicBezTo>
                      <a:cubicBezTo>
                        <a:pt x="11111" y="51448"/>
                        <a:pt x="8588" y="49567"/>
                        <a:pt x="6494" y="47192"/>
                      </a:cubicBezTo>
                      <a:cubicBezTo>
                        <a:pt x="4401" y="44786"/>
                        <a:pt x="2801" y="41979"/>
                        <a:pt x="1693" y="38679"/>
                      </a:cubicBezTo>
                      <a:cubicBezTo>
                        <a:pt x="585" y="35409"/>
                        <a:pt x="0" y="31831"/>
                        <a:pt x="0" y="28007"/>
                      </a:cubicBezTo>
                      <a:lnTo>
                        <a:pt x="0" y="26927"/>
                      </a:lnTo>
                      <a:close/>
                      <a:moveTo>
                        <a:pt x="9142" y="28007"/>
                      </a:moveTo>
                      <a:cubicBezTo>
                        <a:pt x="9142" y="30659"/>
                        <a:pt x="9449" y="33127"/>
                        <a:pt x="10065" y="35471"/>
                      </a:cubicBezTo>
                      <a:cubicBezTo>
                        <a:pt x="10681" y="37815"/>
                        <a:pt x="11604" y="39882"/>
                        <a:pt x="12866" y="41640"/>
                      </a:cubicBezTo>
                      <a:cubicBezTo>
                        <a:pt x="14128" y="43429"/>
                        <a:pt x="15667" y="44817"/>
                        <a:pt x="17544" y="45866"/>
                      </a:cubicBezTo>
                      <a:cubicBezTo>
                        <a:pt x="19422" y="46914"/>
                        <a:pt x="21607" y="47439"/>
                        <a:pt x="24100" y="47439"/>
                      </a:cubicBezTo>
                      <a:cubicBezTo>
                        <a:pt x="26594" y="47439"/>
                        <a:pt x="28748" y="46914"/>
                        <a:pt x="30626" y="45866"/>
                      </a:cubicBezTo>
                      <a:cubicBezTo>
                        <a:pt x="32503" y="44817"/>
                        <a:pt x="34073" y="43429"/>
                        <a:pt x="35304" y="41640"/>
                      </a:cubicBezTo>
                      <a:cubicBezTo>
                        <a:pt x="36535" y="39851"/>
                        <a:pt x="37459" y="37815"/>
                        <a:pt x="38105" y="35471"/>
                      </a:cubicBezTo>
                      <a:cubicBezTo>
                        <a:pt x="38752" y="33127"/>
                        <a:pt x="39059" y="30629"/>
                        <a:pt x="39059" y="28007"/>
                      </a:cubicBezTo>
                      <a:lnTo>
                        <a:pt x="39059" y="26927"/>
                      </a:lnTo>
                      <a:cubicBezTo>
                        <a:pt x="39059" y="24305"/>
                        <a:pt x="38752" y="21838"/>
                        <a:pt x="38105" y="19463"/>
                      </a:cubicBezTo>
                      <a:cubicBezTo>
                        <a:pt x="37459" y="17088"/>
                        <a:pt x="36535" y="15021"/>
                        <a:pt x="35274" y="13263"/>
                      </a:cubicBezTo>
                      <a:cubicBezTo>
                        <a:pt x="34012" y="11505"/>
                        <a:pt x="32442" y="10055"/>
                        <a:pt x="30564" y="9007"/>
                      </a:cubicBezTo>
                      <a:cubicBezTo>
                        <a:pt x="28687" y="7958"/>
                        <a:pt x="26471" y="7434"/>
                        <a:pt x="23977" y="7434"/>
                      </a:cubicBezTo>
                      <a:cubicBezTo>
                        <a:pt x="21484" y="7434"/>
                        <a:pt x="19360" y="7958"/>
                        <a:pt x="17483" y="9007"/>
                      </a:cubicBezTo>
                      <a:cubicBezTo>
                        <a:pt x="15605" y="10055"/>
                        <a:pt x="14066" y="11474"/>
                        <a:pt x="12835" y="13263"/>
                      </a:cubicBezTo>
                      <a:cubicBezTo>
                        <a:pt x="11604" y="15052"/>
                        <a:pt x="10650" y="17119"/>
                        <a:pt x="10034" y="19463"/>
                      </a:cubicBezTo>
                      <a:cubicBezTo>
                        <a:pt x="9419" y="21838"/>
                        <a:pt x="9111" y="24305"/>
                        <a:pt x="9111" y="26927"/>
                      </a:cubicBezTo>
                      <a:lnTo>
                        <a:pt x="9111" y="28007"/>
                      </a:lnTo>
                      <a:close/>
                    </a:path>
                  </a:pathLst>
                </a:custGeom>
                <a:grpFill/>
                <a:ln w="3075" cap="flat">
                  <a:noFill/>
                  <a:prstDash val="solid"/>
                  <a:miter/>
                </a:ln>
              </p:spPr>
              <p:txBody>
                <a:bodyPr rtlCol="0" anchor="ctr"/>
                <a:lstStyle/>
                <a:p>
                  <a:endParaRPr lang="en-IS">
                    <a:solidFill>
                      <a:schemeClr val="bg1"/>
                    </a:solidFill>
                  </a:endParaRPr>
                </a:p>
              </p:txBody>
            </p:sp>
            <p:sp>
              <p:nvSpPr>
                <p:cNvPr id="17" name="Freeform 16">
                  <a:extLst>
                    <a:ext uri="{FF2B5EF4-FFF2-40B4-BE49-F238E27FC236}">
                      <a16:creationId xmlns:a16="http://schemas.microsoft.com/office/drawing/2014/main" id="{F7362BBF-0937-1A72-C76C-613F18CA1A0F}"/>
                    </a:ext>
                  </a:extLst>
                </p:cNvPr>
                <p:cNvSpPr/>
                <p:nvPr/>
              </p:nvSpPr>
              <p:spPr>
                <a:xfrm>
                  <a:off x="11533021" y="623651"/>
                  <a:ext cx="73994" cy="53854"/>
                </a:xfrm>
                <a:custGeom>
                  <a:avLst/>
                  <a:gdLst>
                    <a:gd name="connsiteX0" fmla="*/ 8495 w 73994"/>
                    <a:gd name="connsiteY0" fmla="*/ 987 h 53854"/>
                    <a:gd name="connsiteX1" fmla="*/ 8741 w 73994"/>
                    <a:gd name="connsiteY1" fmla="*/ 6847 h 53854"/>
                    <a:gd name="connsiteX2" fmla="*/ 15359 w 73994"/>
                    <a:gd name="connsiteY2" fmla="*/ 1820 h 53854"/>
                    <a:gd name="connsiteX3" fmla="*/ 24408 w 73994"/>
                    <a:gd name="connsiteY3" fmla="*/ 0 h 53854"/>
                    <a:gd name="connsiteX4" fmla="*/ 33458 w 73994"/>
                    <a:gd name="connsiteY4" fmla="*/ 2036 h 53854"/>
                    <a:gd name="connsiteX5" fmla="*/ 39490 w 73994"/>
                    <a:gd name="connsiteY5" fmla="*/ 8513 h 53854"/>
                    <a:gd name="connsiteX6" fmla="*/ 46354 w 73994"/>
                    <a:gd name="connsiteY6" fmla="*/ 2344 h 53854"/>
                    <a:gd name="connsiteX7" fmla="*/ 56327 w 73994"/>
                    <a:gd name="connsiteY7" fmla="*/ 0 h 53854"/>
                    <a:gd name="connsiteX8" fmla="*/ 63837 w 73994"/>
                    <a:gd name="connsiteY8" fmla="*/ 1110 h 53854"/>
                    <a:gd name="connsiteX9" fmla="*/ 69377 w 73994"/>
                    <a:gd name="connsiteY9" fmla="*/ 4565 h 53854"/>
                    <a:gd name="connsiteX10" fmla="*/ 72825 w 73994"/>
                    <a:gd name="connsiteY10" fmla="*/ 10518 h 53854"/>
                    <a:gd name="connsiteX11" fmla="*/ 73994 w 73994"/>
                    <a:gd name="connsiteY11" fmla="*/ 19124 h 53854"/>
                    <a:gd name="connsiteX12" fmla="*/ 73994 w 73994"/>
                    <a:gd name="connsiteY12" fmla="*/ 53854 h 53854"/>
                    <a:gd name="connsiteX13" fmla="*/ 64976 w 73994"/>
                    <a:gd name="connsiteY13" fmla="*/ 53854 h 53854"/>
                    <a:gd name="connsiteX14" fmla="*/ 64976 w 73994"/>
                    <a:gd name="connsiteY14" fmla="*/ 19062 h 53854"/>
                    <a:gd name="connsiteX15" fmla="*/ 64176 w 73994"/>
                    <a:gd name="connsiteY15" fmla="*/ 13541 h 53854"/>
                    <a:gd name="connsiteX16" fmla="*/ 61898 w 73994"/>
                    <a:gd name="connsiteY16" fmla="*/ 10024 h 53854"/>
                    <a:gd name="connsiteX17" fmla="*/ 58327 w 73994"/>
                    <a:gd name="connsiteY17" fmla="*/ 8205 h 53854"/>
                    <a:gd name="connsiteX18" fmla="*/ 53711 w 73994"/>
                    <a:gd name="connsiteY18" fmla="*/ 7680 h 53854"/>
                    <a:gd name="connsiteX19" fmla="*/ 48786 w 73994"/>
                    <a:gd name="connsiteY19" fmla="*/ 8575 h 53854"/>
                    <a:gd name="connsiteX20" fmla="*/ 45092 w 73994"/>
                    <a:gd name="connsiteY20" fmla="*/ 10950 h 53854"/>
                    <a:gd name="connsiteX21" fmla="*/ 42661 w 73994"/>
                    <a:gd name="connsiteY21" fmla="*/ 14466 h 53854"/>
                    <a:gd name="connsiteX22" fmla="*/ 41522 w 73994"/>
                    <a:gd name="connsiteY22" fmla="*/ 18784 h 53854"/>
                    <a:gd name="connsiteX23" fmla="*/ 41522 w 73994"/>
                    <a:gd name="connsiteY23" fmla="*/ 53854 h 53854"/>
                    <a:gd name="connsiteX24" fmla="*/ 32442 w 73994"/>
                    <a:gd name="connsiteY24" fmla="*/ 53854 h 53854"/>
                    <a:gd name="connsiteX25" fmla="*/ 32442 w 73994"/>
                    <a:gd name="connsiteY25" fmla="*/ 19124 h 53854"/>
                    <a:gd name="connsiteX26" fmla="*/ 31642 w 73994"/>
                    <a:gd name="connsiteY26" fmla="*/ 13880 h 53854"/>
                    <a:gd name="connsiteX27" fmla="*/ 29364 w 73994"/>
                    <a:gd name="connsiteY27" fmla="*/ 10333 h 53854"/>
                    <a:gd name="connsiteX28" fmla="*/ 25824 w 73994"/>
                    <a:gd name="connsiteY28" fmla="*/ 8328 h 53854"/>
                    <a:gd name="connsiteX29" fmla="*/ 21176 w 73994"/>
                    <a:gd name="connsiteY29" fmla="*/ 7680 h 53854"/>
                    <a:gd name="connsiteX30" fmla="*/ 13420 w 73994"/>
                    <a:gd name="connsiteY30" fmla="*/ 9778 h 53854"/>
                    <a:gd name="connsiteX31" fmla="*/ 9018 w 73994"/>
                    <a:gd name="connsiteY31" fmla="*/ 15237 h 53854"/>
                    <a:gd name="connsiteX32" fmla="*/ 9018 w 73994"/>
                    <a:gd name="connsiteY32" fmla="*/ 53823 h 53854"/>
                    <a:gd name="connsiteX33" fmla="*/ 0 w 73994"/>
                    <a:gd name="connsiteY33" fmla="*/ 53823 h 53854"/>
                    <a:gd name="connsiteX34" fmla="*/ 0 w 73994"/>
                    <a:gd name="connsiteY34" fmla="*/ 956 h 53854"/>
                    <a:gd name="connsiteX35" fmla="*/ 8526 w 73994"/>
                    <a:gd name="connsiteY35" fmla="*/ 956 h 53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3994" h="53854">
                      <a:moveTo>
                        <a:pt x="8495" y="987"/>
                      </a:moveTo>
                      <a:lnTo>
                        <a:pt x="8741" y="6847"/>
                      </a:lnTo>
                      <a:cubicBezTo>
                        <a:pt x="10557" y="4688"/>
                        <a:pt x="12774" y="3023"/>
                        <a:pt x="15359" y="1820"/>
                      </a:cubicBezTo>
                      <a:cubicBezTo>
                        <a:pt x="17945" y="617"/>
                        <a:pt x="20961" y="0"/>
                        <a:pt x="24408" y="0"/>
                      </a:cubicBezTo>
                      <a:cubicBezTo>
                        <a:pt x="27856" y="0"/>
                        <a:pt x="30841" y="679"/>
                        <a:pt x="33458" y="2036"/>
                      </a:cubicBezTo>
                      <a:cubicBezTo>
                        <a:pt x="36074" y="3393"/>
                        <a:pt x="38074" y="5552"/>
                        <a:pt x="39490" y="8513"/>
                      </a:cubicBezTo>
                      <a:cubicBezTo>
                        <a:pt x="41245" y="5984"/>
                        <a:pt x="43522" y="3917"/>
                        <a:pt x="46354" y="2344"/>
                      </a:cubicBezTo>
                      <a:cubicBezTo>
                        <a:pt x="49186" y="771"/>
                        <a:pt x="52479" y="0"/>
                        <a:pt x="56327" y="0"/>
                      </a:cubicBezTo>
                      <a:cubicBezTo>
                        <a:pt x="59159" y="0"/>
                        <a:pt x="61652" y="370"/>
                        <a:pt x="63837" y="1110"/>
                      </a:cubicBezTo>
                      <a:cubicBezTo>
                        <a:pt x="66022" y="1851"/>
                        <a:pt x="67869" y="2992"/>
                        <a:pt x="69377" y="4565"/>
                      </a:cubicBezTo>
                      <a:cubicBezTo>
                        <a:pt x="70886" y="6138"/>
                        <a:pt x="72024" y="8112"/>
                        <a:pt x="72825" y="10518"/>
                      </a:cubicBezTo>
                      <a:cubicBezTo>
                        <a:pt x="73625" y="12924"/>
                        <a:pt x="73994" y="15792"/>
                        <a:pt x="73994" y="19124"/>
                      </a:cubicBezTo>
                      <a:lnTo>
                        <a:pt x="73994" y="53854"/>
                      </a:lnTo>
                      <a:lnTo>
                        <a:pt x="64976" y="53854"/>
                      </a:lnTo>
                      <a:lnTo>
                        <a:pt x="64976" y="19062"/>
                      </a:lnTo>
                      <a:cubicBezTo>
                        <a:pt x="64976" y="16841"/>
                        <a:pt x="64699" y="15021"/>
                        <a:pt x="64176" y="13541"/>
                      </a:cubicBezTo>
                      <a:cubicBezTo>
                        <a:pt x="63652" y="12060"/>
                        <a:pt x="62883" y="10888"/>
                        <a:pt x="61898" y="10024"/>
                      </a:cubicBezTo>
                      <a:cubicBezTo>
                        <a:pt x="60913" y="9130"/>
                        <a:pt x="59743" y="8544"/>
                        <a:pt x="58327" y="8205"/>
                      </a:cubicBezTo>
                      <a:cubicBezTo>
                        <a:pt x="56912" y="7865"/>
                        <a:pt x="55373" y="7680"/>
                        <a:pt x="53711" y="7680"/>
                      </a:cubicBezTo>
                      <a:cubicBezTo>
                        <a:pt x="51864" y="7680"/>
                        <a:pt x="50202" y="7989"/>
                        <a:pt x="48786" y="8575"/>
                      </a:cubicBezTo>
                      <a:cubicBezTo>
                        <a:pt x="47370" y="9161"/>
                        <a:pt x="46139" y="9963"/>
                        <a:pt x="45092" y="10950"/>
                      </a:cubicBezTo>
                      <a:cubicBezTo>
                        <a:pt x="44076" y="11937"/>
                        <a:pt x="43245" y="13109"/>
                        <a:pt x="42661" y="14466"/>
                      </a:cubicBezTo>
                      <a:cubicBezTo>
                        <a:pt x="42076" y="15823"/>
                        <a:pt x="41676" y="17273"/>
                        <a:pt x="41522" y="18784"/>
                      </a:cubicBezTo>
                      <a:lnTo>
                        <a:pt x="41522" y="53854"/>
                      </a:lnTo>
                      <a:lnTo>
                        <a:pt x="32442" y="53854"/>
                      </a:lnTo>
                      <a:lnTo>
                        <a:pt x="32442" y="19124"/>
                      </a:lnTo>
                      <a:cubicBezTo>
                        <a:pt x="32442" y="17057"/>
                        <a:pt x="32165" y="15330"/>
                        <a:pt x="31642" y="13880"/>
                      </a:cubicBezTo>
                      <a:cubicBezTo>
                        <a:pt x="31118" y="12430"/>
                        <a:pt x="30349" y="11258"/>
                        <a:pt x="29364" y="10333"/>
                      </a:cubicBezTo>
                      <a:cubicBezTo>
                        <a:pt x="28379" y="9408"/>
                        <a:pt x="27209" y="8760"/>
                        <a:pt x="25824" y="8328"/>
                      </a:cubicBezTo>
                      <a:cubicBezTo>
                        <a:pt x="24439" y="7896"/>
                        <a:pt x="22900" y="7680"/>
                        <a:pt x="21176" y="7680"/>
                      </a:cubicBezTo>
                      <a:cubicBezTo>
                        <a:pt x="17945" y="7680"/>
                        <a:pt x="15359" y="8390"/>
                        <a:pt x="13420" y="9778"/>
                      </a:cubicBezTo>
                      <a:cubicBezTo>
                        <a:pt x="11481" y="11166"/>
                        <a:pt x="10003" y="13016"/>
                        <a:pt x="9018" y="15237"/>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sp>
              <p:nvSpPr>
                <p:cNvPr id="19" name="Freeform 18">
                  <a:extLst>
                    <a:ext uri="{FF2B5EF4-FFF2-40B4-BE49-F238E27FC236}">
                      <a16:creationId xmlns:a16="http://schemas.microsoft.com/office/drawing/2014/main" id="{93A9617B-0CC4-E42E-76BF-D0DF0CFB55D5}"/>
                    </a:ext>
                  </a:extLst>
                </p:cNvPr>
                <p:cNvSpPr/>
                <p:nvPr/>
              </p:nvSpPr>
              <p:spPr>
                <a:xfrm>
                  <a:off x="11620590" y="623651"/>
                  <a:ext cx="44599" cy="74180"/>
                </a:xfrm>
                <a:custGeom>
                  <a:avLst/>
                  <a:gdLst>
                    <a:gd name="connsiteX0" fmla="*/ 44538 w 44599"/>
                    <a:gd name="connsiteY0" fmla="*/ 28007 h 74180"/>
                    <a:gd name="connsiteX1" fmla="*/ 43184 w 44599"/>
                    <a:gd name="connsiteY1" fmla="*/ 38741 h 74180"/>
                    <a:gd name="connsiteX2" fmla="*/ 39213 w 44599"/>
                    <a:gd name="connsiteY2" fmla="*/ 47254 h 74180"/>
                    <a:gd name="connsiteX3" fmla="*/ 32811 w 44599"/>
                    <a:gd name="connsiteY3" fmla="*/ 52836 h 74180"/>
                    <a:gd name="connsiteX4" fmla="*/ 24131 w 44599"/>
                    <a:gd name="connsiteY4" fmla="*/ 54841 h 74180"/>
                    <a:gd name="connsiteX5" fmla="*/ 15421 w 44599"/>
                    <a:gd name="connsiteY5" fmla="*/ 53268 h 74180"/>
                    <a:gd name="connsiteX6" fmla="*/ 9019 w 44599"/>
                    <a:gd name="connsiteY6" fmla="*/ 48734 h 74180"/>
                    <a:gd name="connsiteX7" fmla="*/ 9019 w 44599"/>
                    <a:gd name="connsiteY7" fmla="*/ 74181 h 74180"/>
                    <a:gd name="connsiteX8" fmla="*/ 0 w 44599"/>
                    <a:gd name="connsiteY8" fmla="*/ 74181 h 74180"/>
                    <a:gd name="connsiteX9" fmla="*/ 0 w 44599"/>
                    <a:gd name="connsiteY9" fmla="*/ 987 h 74180"/>
                    <a:gd name="connsiteX10" fmla="*/ 8249 w 44599"/>
                    <a:gd name="connsiteY10" fmla="*/ 987 h 74180"/>
                    <a:gd name="connsiteX11" fmla="*/ 8680 w 44599"/>
                    <a:gd name="connsiteY11" fmla="*/ 6847 h 74180"/>
                    <a:gd name="connsiteX12" fmla="*/ 15174 w 44599"/>
                    <a:gd name="connsiteY12" fmla="*/ 1758 h 74180"/>
                    <a:gd name="connsiteX13" fmla="*/ 24008 w 44599"/>
                    <a:gd name="connsiteY13" fmla="*/ 0 h 74180"/>
                    <a:gd name="connsiteX14" fmla="*/ 32811 w 44599"/>
                    <a:gd name="connsiteY14" fmla="*/ 1943 h 74180"/>
                    <a:gd name="connsiteX15" fmla="*/ 39275 w 44599"/>
                    <a:gd name="connsiteY15" fmla="*/ 7434 h 74180"/>
                    <a:gd name="connsiteX16" fmla="*/ 43246 w 44599"/>
                    <a:gd name="connsiteY16" fmla="*/ 15947 h 74180"/>
                    <a:gd name="connsiteX17" fmla="*/ 44600 w 44599"/>
                    <a:gd name="connsiteY17" fmla="*/ 26958 h 74180"/>
                    <a:gd name="connsiteX18" fmla="*/ 44600 w 44599"/>
                    <a:gd name="connsiteY18" fmla="*/ 27976 h 74180"/>
                    <a:gd name="connsiteX19" fmla="*/ 35520 w 44599"/>
                    <a:gd name="connsiteY19" fmla="*/ 26989 h 74180"/>
                    <a:gd name="connsiteX20" fmla="*/ 34689 w 44599"/>
                    <a:gd name="connsiteY20" fmla="*/ 19525 h 74180"/>
                    <a:gd name="connsiteX21" fmla="*/ 32103 w 44599"/>
                    <a:gd name="connsiteY21" fmla="*/ 13387 h 74180"/>
                    <a:gd name="connsiteX22" fmla="*/ 27671 w 44599"/>
                    <a:gd name="connsiteY22" fmla="*/ 9222 h 74180"/>
                    <a:gd name="connsiteX23" fmla="*/ 21269 w 44599"/>
                    <a:gd name="connsiteY23" fmla="*/ 7680 h 74180"/>
                    <a:gd name="connsiteX24" fmla="*/ 17114 w 44599"/>
                    <a:gd name="connsiteY24" fmla="*/ 8205 h 74180"/>
                    <a:gd name="connsiteX25" fmla="*/ 13728 w 44599"/>
                    <a:gd name="connsiteY25" fmla="*/ 9716 h 74180"/>
                    <a:gd name="connsiteX26" fmla="*/ 11050 w 44599"/>
                    <a:gd name="connsiteY26" fmla="*/ 12029 h 74180"/>
                    <a:gd name="connsiteX27" fmla="*/ 8988 w 44599"/>
                    <a:gd name="connsiteY27" fmla="*/ 14929 h 74180"/>
                    <a:gd name="connsiteX28" fmla="*/ 8988 w 44599"/>
                    <a:gd name="connsiteY28" fmla="*/ 40190 h 74180"/>
                    <a:gd name="connsiteX29" fmla="*/ 11050 w 44599"/>
                    <a:gd name="connsiteY29" fmla="*/ 43090 h 74180"/>
                    <a:gd name="connsiteX30" fmla="*/ 13728 w 44599"/>
                    <a:gd name="connsiteY30" fmla="*/ 45372 h 74180"/>
                    <a:gd name="connsiteX31" fmla="*/ 17144 w 44599"/>
                    <a:gd name="connsiteY31" fmla="*/ 46853 h 74180"/>
                    <a:gd name="connsiteX32" fmla="*/ 21392 w 44599"/>
                    <a:gd name="connsiteY32" fmla="*/ 47377 h 74180"/>
                    <a:gd name="connsiteX33" fmla="*/ 27702 w 44599"/>
                    <a:gd name="connsiteY33" fmla="*/ 45804 h 74180"/>
                    <a:gd name="connsiteX34" fmla="*/ 32103 w 44599"/>
                    <a:gd name="connsiteY34" fmla="*/ 41609 h 74180"/>
                    <a:gd name="connsiteX35" fmla="*/ 34689 w 44599"/>
                    <a:gd name="connsiteY35" fmla="*/ 35440 h 74180"/>
                    <a:gd name="connsiteX36" fmla="*/ 35520 w 44599"/>
                    <a:gd name="connsiteY36" fmla="*/ 27945 h 74180"/>
                    <a:gd name="connsiteX37" fmla="*/ 35520 w 44599"/>
                    <a:gd name="connsiteY37" fmla="*/ 26927 h 74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4599" h="74180">
                      <a:moveTo>
                        <a:pt x="44538" y="28007"/>
                      </a:moveTo>
                      <a:cubicBezTo>
                        <a:pt x="44538" y="31893"/>
                        <a:pt x="44077" y="35471"/>
                        <a:pt x="43184" y="38741"/>
                      </a:cubicBezTo>
                      <a:cubicBezTo>
                        <a:pt x="42261" y="42010"/>
                        <a:pt x="40937" y="44848"/>
                        <a:pt x="39213" y="47254"/>
                      </a:cubicBezTo>
                      <a:cubicBezTo>
                        <a:pt x="37490" y="49659"/>
                        <a:pt x="35335" y="51510"/>
                        <a:pt x="32811" y="52836"/>
                      </a:cubicBezTo>
                      <a:cubicBezTo>
                        <a:pt x="30287" y="54163"/>
                        <a:pt x="27394" y="54841"/>
                        <a:pt x="24131" y="54841"/>
                      </a:cubicBezTo>
                      <a:cubicBezTo>
                        <a:pt x="20869" y="54841"/>
                        <a:pt x="17914" y="54317"/>
                        <a:pt x="15421" y="53268"/>
                      </a:cubicBezTo>
                      <a:cubicBezTo>
                        <a:pt x="12928" y="52220"/>
                        <a:pt x="10804" y="50708"/>
                        <a:pt x="9019" y="48734"/>
                      </a:cubicBezTo>
                      <a:lnTo>
                        <a:pt x="9019" y="74181"/>
                      </a:lnTo>
                      <a:lnTo>
                        <a:pt x="0" y="74181"/>
                      </a:lnTo>
                      <a:lnTo>
                        <a:pt x="0" y="987"/>
                      </a:lnTo>
                      <a:lnTo>
                        <a:pt x="8249" y="987"/>
                      </a:lnTo>
                      <a:lnTo>
                        <a:pt x="8680" y="6847"/>
                      </a:lnTo>
                      <a:cubicBezTo>
                        <a:pt x="10465" y="4627"/>
                        <a:pt x="12620" y="2930"/>
                        <a:pt x="15174" y="1758"/>
                      </a:cubicBezTo>
                      <a:cubicBezTo>
                        <a:pt x="17729" y="586"/>
                        <a:pt x="20653" y="0"/>
                        <a:pt x="24008" y="0"/>
                      </a:cubicBezTo>
                      <a:cubicBezTo>
                        <a:pt x="27363" y="0"/>
                        <a:pt x="30257" y="648"/>
                        <a:pt x="32811" y="1943"/>
                      </a:cubicBezTo>
                      <a:cubicBezTo>
                        <a:pt x="35366" y="3239"/>
                        <a:pt x="37520" y="5089"/>
                        <a:pt x="39275" y="7434"/>
                      </a:cubicBezTo>
                      <a:cubicBezTo>
                        <a:pt x="41029" y="9778"/>
                        <a:pt x="42353" y="12615"/>
                        <a:pt x="43246" y="15947"/>
                      </a:cubicBezTo>
                      <a:cubicBezTo>
                        <a:pt x="44138" y="19247"/>
                        <a:pt x="44600" y="22917"/>
                        <a:pt x="44600" y="26958"/>
                      </a:cubicBezTo>
                      <a:lnTo>
                        <a:pt x="44600" y="27976"/>
                      </a:lnTo>
                      <a:close/>
                      <a:moveTo>
                        <a:pt x="35520" y="26989"/>
                      </a:moveTo>
                      <a:cubicBezTo>
                        <a:pt x="35520" y="24336"/>
                        <a:pt x="35243" y="21869"/>
                        <a:pt x="34689" y="19525"/>
                      </a:cubicBezTo>
                      <a:cubicBezTo>
                        <a:pt x="34135" y="17211"/>
                        <a:pt x="33273" y="15145"/>
                        <a:pt x="32103" y="13387"/>
                      </a:cubicBezTo>
                      <a:cubicBezTo>
                        <a:pt x="30934" y="11628"/>
                        <a:pt x="29456" y="10240"/>
                        <a:pt x="27671" y="9222"/>
                      </a:cubicBezTo>
                      <a:cubicBezTo>
                        <a:pt x="25886" y="8205"/>
                        <a:pt x="23762" y="7680"/>
                        <a:pt x="21269" y="7680"/>
                      </a:cubicBezTo>
                      <a:cubicBezTo>
                        <a:pt x="19730" y="7680"/>
                        <a:pt x="18345" y="7865"/>
                        <a:pt x="17114" y="8205"/>
                      </a:cubicBezTo>
                      <a:cubicBezTo>
                        <a:pt x="15882" y="8544"/>
                        <a:pt x="14744" y="9068"/>
                        <a:pt x="13728" y="9716"/>
                      </a:cubicBezTo>
                      <a:cubicBezTo>
                        <a:pt x="12712" y="10364"/>
                        <a:pt x="11819" y="11135"/>
                        <a:pt x="11050" y="12029"/>
                      </a:cubicBezTo>
                      <a:cubicBezTo>
                        <a:pt x="10280" y="12924"/>
                        <a:pt x="9573" y="13880"/>
                        <a:pt x="8988" y="14929"/>
                      </a:cubicBezTo>
                      <a:lnTo>
                        <a:pt x="8988" y="40190"/>
                      </a:lnTo>
                      <a:cubicBezTo>
                        <a:pt x="9573" y="41239"/>
                        <a:pt x="10250" y="42195"/>
                        <a:pt x="11050" y="43090"/>
                      </a:cubicBezTo>
                      <a:cubicBezTo>
                        <a:pt x="11850" y="43984"/>
                        <a:pt x="12712" y="44755"/>
                        <a:pt x="13728" y="45372"/>
                      </a:cubicBezTo>
                      <a:cubicBezTo>
                        <a:pt x="14744" y="46020"/>
                        <a:pt x="15882" y="46513"/>
                        <a:pt x="17144" y="46853"/>
                      </a:cubicBezTo>
                      <a:cubicBezTo>
                        <a:pt x="18406" y="47192"/>
                        <a:pt x="19822" y="47377"/>
                        <a:pt x="21392" y="47377"/>
                      </a:cubicBezTo>
                      <a:cubicBezTo>
                        <a:pt x="23824" y="47377"/>
                        <a:pt x="25947" y="46853"/>
                        <a:pt x="27702" y="45804"/>
                      </a:cubicBezTo>
                      <a:cubicBezTo>
                        <a:pt x="29487" y="44755"/>
                        <a:pt x="30934" y="43367"/>
                        <a:pt x="32103" y="41609"/>
                      </a:cubicBezTo>
                      <a:cubicBezTo>
                        <a:pt x="33273" y="39851"/>
                        <a:pt x="34135" y="37784"/>
                        <a:pt x="34689" y="35440"/>
                      </a:cubicBezTo>
                      <a:cubicBezTo>
                        <a:pt x="35243" y="33065"/>
                        <a:pt x="35520" y="30567"/>
                        <a:pt x="35520" y="27945"/>
                      </a:cubicBezTo>
                      <a:lnTo>
                        <a:pt x="35520" y="26927"/>
                      </a:lnTo>
                      <a:close/>
                    </a:path>
                  </a:pathLst>
                </a:custGeom>
                <a:grpFill/>
                <a:ln w="3075" cap="flat">
                  <a:noFill/>
                  <a:prstDash val="solid"/>
                  <a:miter/>
                </a:ln>
              </p:spPr>
              <p:txBody>
                <a:bodyPr rtlCol="0" anchor="ctr"/>
                <a:lstStyle/>
                <a:p>
                  <a:endParaRPr lang="en-IS">
                    <a:solidFill>
                      <a:schemeClr val="bg1"/>
                    </a:solidFill>
                  </a:endParaRPr>
                </a:p>
              </p:txBody>
            </p:sp>
            <p:sp>
              <p:nvSpPr>
                <p:cNvPr id="21" name="Freeform 20">
                  <a:extLst>
                    <a:ext uri="{FF2B5EF4-FFF2-40B4-BE49-F238E27FC236}">
                      <a16:creationId xmlns:a16="http://schemas.microsoft.com/office/drawing/2014/main" id="{2F74BCBE-F49D-4B91-B3D5-4D884B723C7F}"/>
                    </a:ext>
                  </a:extLst>
                </p:cNvPr>
                <p:cNvSpPr/>
                <p:nvPr/>
              </p:nvSpPr>
              <p:spPr>
                <a:xfrm>
                  <a:off x="11675162" y="623621"/>
                  <a:ext cx="43491" cy="54872"/>
                </a:xfrm>
                <a:custGeom>
                  <a:avLst/>
                  <a:gdLst>
                    <a:gd name="connsiteX0" fmla="*/ 34012 w 43491"/>
                    <a:gd name="connsiteY0" fmla="*/ 53885 h 54872"/>
                    <a:gd name="connsiteX1" fmla="*/ 33242 w 43491"/>
                    <a:gd name="connsiteY1" fmla="*/ 51418 h 54872"/>
                    <a:gd name="connsiteX2" fmla="*/ 32750 w 43491"/>
                    <a:gd name="connsiteY2" fmla="*/ 48302 h 54872"/>
                    <a:gd name="connsiteX3" fmla="*/ 29887 w 43491"/>
                    <a:gd name="connsiteY3" fmla="*/ 50832 h 54872"/>
                    <a:gd name="connsiteX4" fmla="*/ 26440 w 43491"/>
                    <a:gd name="connsiteY4" fmla="*/ 52929 h 54872"/>
                    <a:gd name="connsiteX5" fmla="*/ 22377 w 43491"/>
                    <a:gd name="connsiteY5" fmla="*/ 54348 h 54872"/>
                    <a:gd name="connsiteX6" fmla="*/ 17760 w 43491"/>
                    <a:gd name="connsiteY6" fmla="*/ 54872 h 54872"/>
                    <a:gd name="connsiteX7" fmla="*/ 10434 w 43491"/>
                    <a:gd name="connsiteY7" fmla="*/ 53638 h 54872"/>
                    <a:gd name="connsiteX8" fmla="*/ 4832 w 43491"/>
                    <a:gd name="connsiteY8" fmla="*/ 50307 h 54872"/>
                    <a:gd name="connsiteX9" fmla="*/ 1262 w 43491"/>
                    <a:gd name="connsiteY9" fmla="*/ 45341 h 54872"/>
                    <a:gd name="connsiteX10" fmla="*/ 0 w 43491"/>
                    <a:gd name="connsiteY10" fmla="*/ 39203 h 54872"/>
                    <a:gd name="connsiteX11" fmla="*/ 1662 w 43491"/>
                    <a:gd name="connsiteY11" fmla="*/ 31708 h 54872"/>
                    <a:gd name="connsiteX12" fmla="*/ 6402 w 43491"/>
                    <a:gd name="connsiteY12" fmla="*/ 26249 h 54872"/>
                    <a:gd name="connsiteX13" fmla="*/ 13882 w 43491"/>
                    <a:gd name="connsiteY13" fmla="*/ 22917 h 54872"/>
                    <a:gd name="connsiteX14" fmla="*/ 23670 w 43491"/>
                    <a:gd name="connsiteY14" fmla="*/ 21807 h 54872"/>
                    <a:gd name="connsiteX15" fmla="*/ 32627 w 43491"/>
                    <a:gd name="connsiteY15" fmla="*/ 21807 h 54872"/>
                    <a:gd name="connsiteX16" fmla="*/ 32627 w 43491"/>
                    <a:gd name="connsiteY16" fmla="*/ 17643 h 54872"/>
                    <a:gd name="connsiteX17" fmla="*/ 29795 w 43491"/>
                    <a:gd name="connsiteY17" fmla="*/ 10086 h 54872"/>
                    <a:gd name="connsiteX18" fmla="*/ 21453 w 43491"/>
                    <a:gd name="connsiteY18" fmla="*/ 7279 h 54872"/>
                    <a:gd name="connsiteX19" fmla="*/ 16837 w 43491"/>
                    <a:gd name="connsiteY19" fmla="*/ 7958 h 54872"/>
                    <a:gd name="connsiteX20" fmla="*/ 13266 w 43491"/>
                    <a:gd name="connsiteY20" fmla="*/ 9778 h 54872"/>
                    <a:gd name="connsiteX21" fmla="*/ 10958 w 43491"/>
                    <a:gd name="connsiteY21" fmla="*/ 12430 h 54872"/>
                    <a:gd name="connsiteX22" fmla="*/ 10127 w 43491"/>
                    <a:gd name="connsiteY22" fmla="*/ 15607 h 54872"/>
                    <a:gd name="connsiteX23" fmla="*/ 1046 w 43491"/>
                    <a:gd name="connsiteY23" fmla="*/ 15607 h 54872"/>
                    <a:gd name="connsiteX24" fmla="*/ 2524 w 43491"/>
                    <a:gd name="connsiteY24" fmla="*/ 9994 h 54872"/>
                    <a:gd name="connsiteX25" fmla="*/ 6741 w 43491"/>
                    <a:gd name="connsiteY25" fmla="*/ 4997 h 54872"/>
                    <a:gd name="connsiteX26" fmla="*/ 13358 w 43491"/>
                    <a:gd name="connsiteY26" fmla="*/ 1388 h 54872"/>
                    <a:gd name="connsiteX27" fmla="*/ 22007 w 43491"/>
                    <a:gd name="connsiteY27" fmla="*/ 0 h 54872"/>
                    <a:gd name="connsiteX28" fmla="*/ 29918 w 43491"/>
                    <a:gd name="connsiteY28" fmla="*/ 1110 h 54872"/>
                    <a:gd name="connsiteX29" fmla="*/ 36135 w 43491"/>
                    <a:gd name="connsiteY29" fmla="*/ 4442 h 54872"/>
                    <a:gd name="connsiteX30" fmla="*/ 40167 w 43491"/>
                    <a:gd name="connsiteY30" fmla="*/ 9994 h 54872"/>
                    <a:gd name="connsiteX31" fmla="*/ 41645 w 43491"/>
                    <a:gd name="connsiteY31" fmla="*/ 17766 h 54872"/>
                    <a:gd name="connsiteX32" fmla="*/ 41645 w 43491"/>
                    <a:gd name="connsiteY32" fmla="*/ 42349 h 54872"/>
                    <a:gd name="connsiteX33" fmla="*/ 42107 w 43491"/>
                    <a:gd name="connsiteY33" fmla="*/ 47994 h 54872"/>
                    <a:gd name="connsiteX34" fmla="*/ 43492 w 43491"/>
                    <a:gd name="connsiteY34" fmla="*/ 53114 h 54872"/>
                    <a:gd name="connsiteX35" fmla="*/ 43492 w 43491"/>
                    <a:gd name="connsiteY35" fmla="*/ 53885 h 54872"/>
                    <a:gd name="connsiteX36" fmla="*/ 34042 w 43491"/>
                    <a:gd name="connsiteY36" fmla="*/ 53885 h 54872"/>
                    <a:gd name="connsiteX37" fmla="*/ 19053 w 43491"/>
                    <a:gd name="connsiteY37" fmla="*/ 47007 h 54872"/>
                    <a:gd name="connsiteX38" fmla="*/ 23639 w 43491"/>
                    <a:gd name="connsiteY38" fmla="*/ 46328 h 54872"/>
                    <a:gd name="connsiteX39" fmla="*/ 27548 w 43491"/>
                    <a:gd name="connsiteY39" fmla="*/ 44539 h 54872"/>
                    <a:gd name="connsiteX40" fmla="*/ 30595 w 43491"/>
                    <a:gd name="connsiteY40" fmla="*/ 42010 h 54872"/>
                    <a:gd name="connsiteX41" fmla="*/ 32627 w 43491"/>
                    <a:gd name="connsiteY41" fmla="*/ 39080 h 54872"/>
                    <a:gd name="connsiteX42" fmla="*/ 32627 w 43491"/>
                    <a:gd name="connsiteY42" fmla="*/ 28223 h 54872"/>
                    <a:gd name="connsiteX43" fmla="*/ 25116 w 43491"/>
                    <a:gd name="connsiteY43" fmla="*/ 28223 h 54872"/>
                    <a:gd name="connsiteX44" fmla="*/ 13174 w 43491"/>
                    <a:gd name="connsiteY44" fmla="*/ 30628 h 54872"/>
                    <a:gd name="connsiteX45" fmla="*/ 8988 w 43491"/>
                    <a:gd name="connsiteY45" fmla="*/ 37939 h 54872"/>
                    <a:gd name="connsiteX46" fmla="*/ 9634 w 43491"/>
                    <a:gd name="connsiteY46" fmla="*/ 41517 h 54872"/>
                    <a:gd name="connsiteX47" fmla="*/ 11573 w 43491"/>
                    <a:gd name="connsiteY47" fmla="*/ 44385 h 54872"/>
                    <a:gd name="connsiteX48" fmla="*/ 14744 w 43491"/>
                    <a:gd name="connsiteY48" fmla="*/ 46297 h 54872"/>
                    <a:gd name="connsiteX49" fmla="*/ 19114 w 43491"/>
                    <a:gd name="connsiteY49" fmla="*/ 47007 h 5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43491" h="54872">
                      <a:moveTo>
                        <a:pt x="34012" y="53885"/>
                      </a:moveTo>
                      <a:cubicBezTo>
                        <a:pt x="33673" y="53237"/>
                        <a:pt x="33427" y="52405"/>
                        <a:pt x="33242" y="51418"/>
                      </a:cubicBezTo>
                      <a:cubicBezTo>
                        <a:pt x="33057" y="50431"/>
                        <a:pt x="32873" y="49382"/>
                        <a:pt x="32750" y="48302"/>
                      </a:cubicBezTo>
                      <a:cubicBezTo>
                        <a:pt x="31919" y="49197"/>
                        <a:pt x="30964" y="50030"/>
                        <a:pt x="29887" y="50832"/>
                      </a:cubicBezTo>
                      <a:cubicBezTo>
                        <a:pt x="28810" y="51634"/>
                        <a:pt x="27671" y="52343"/>
                        <a:pt x="26440" y="52929"/>
                      </a:cubicBezTo>
                      <a:cubicBezTo>
                        <a:pt x="25209" y="53515"/>
                        <a:pt x="23823" y="54009"/>
                        <a:pt x="22377" y="54348"/>
                      </a:cubicBezTo>
                      <a:cubicBezTo>
                        <a:pt x="20899" y="54687"/>
                        <a:pt x="19360" y="54872"/>
                        <a:pt x="17760" y="54872"/>
                      </a:cubicBezTo>
                      <a:cubicBezTo>
                        <a:pt x="15051" y="54872"/>
                        <a:pt x="12620" y="54471"/>
                        <a:pt x="10434" y="53638"/>
                      </a:cubicBezTo>
                      <a:cubicBezTo>
                        <a:pt x="8249" y="52806"/>
                        <a:pt x="6371" y="51726"/>
                        <a:pt x="4832" y="50307"/>
                      </a:cubicBezTo>
                      <a:cubicBezTo>
                        <a:pt x="3293" y="48888"/>
                        <a:pt x="2093" y="47254"/>
                        <a:pt x="1262" y="45341"/>
                      </a:cubicBezTo>
                      <a:cubicBezTo>
                        <a:pt x="431" y="43429"/>
                        <a:pt x="0" y="41393"/>
                        <a:pt x="0" y="39203"/>
                      </a:cubicBezTo>
                      <a:cubicBezTo>
                        <a:pt x="0" y="36366"/>
                        <a:pt x="554" y="33867"/>
                        <a:pt x="1662" y="31708"/>
                      </a:cubicBezTo>
                      <a:cubicBezTo>
                        <a:pt x="2770" y="29549"/>
                        <a:pt x="4340" y="27729"/>
                        <a:pt x="6402" y="26249"/>
                      </a:cubicBezTo>
                      <a:cubicBezTo>
                        <a:pt x="8464" y="24768"/>
                        <a:pt x="10958" y="23688"/>
                        <a:pt x="13882" y="22917"/>
                      </a:cubicBezTo>
                      <a:cubicBezTo>
                        <a:pt x="16806" y="22146"/>
                        <a:pt x="20068" y="21807"/>
                        <a:pt x="23670" y="21807"/>
                      </a:cubicBezTo>
                      <a:lnTo>
                        <a:pt x="32627" y="21807"/>
                      </a:lnTo>
                      <a:lnTo>
                        <a:pt x="32627" y="17643"/>
                      </a:lnTo>
                      <a:cubicBezTo>
                        <a:pt x="32627" y="14497"/>
                        <a:pt x="31672" y="11968"/>
                        <a:pt x="29795" y="10086"/>
                      </a:cubicBezTo>
                      <a:cubicBezTo>
                        <a:pt x="27917" y="8205"/>
                        <a:pt x="25116" y="7279"/>
                        <a:pt x="21453" y="7279"/>
                      </a:cubicBezTo>
                      <a:cubicBezTo>
                        <a:pt x="19761" y="7279"/>
                        <a:pt x="18222" y="7495"/>
                        <a:pt x="16837" y="7958"/>
                      </a:cubicBezTo>
                      <a:cubicBezTo>
                        <a:pt x="15451" y="8421"/>
                        <a:pt x="14251" y="9037"/>
                        <a:pt x="13266" y="9778"/>
                      </a:cubicBezTo>
                      <a:cubicBezTo>
                        <a:pt x="12281" y="10518"/>
                        <a:pt x="11512" y="11443"/>
                        <a:pt x="10958" y="12430"/>
                      </a:cubicBezTo>
                      <a:cubicBezTo>
                        <a:pt x="10404" y="13417"/>
                        <a:pt x="10127" y="14497"/>
                        <a:pt x="10127" y="15607"/>
                      </a:cubicBezTo>
                      <a:lnTo>
                        <a:pt x="1046" y="15607"/>
                      </a:lnTo>
                      <a:cubicBezTo>
                        <a:pt x="1046" y="13726"/>
                        <a:pt x="1539" y="11844"/>
                        <a:pt x="2524" y="9994"/>
                      </a:cubicBezTo>
                      <a:cubicBezTo>
                        <a:pt x="3509" y="8143"/>
                        <a:pt x="4925" y="6477"/>
                        <a:pt x="6741" y="4997"/>
                      </a:cubicBezTo>
                      <a:cubicBezTo>
                        <a:pt x="8557" y="3516"/>
                        <a:pt x="10773" y="2313"/>
                        <a:pt x="13358" y="1388"/>
                      </a:cubicBezTo>
                      <a:cubicBezTo>
                        <a:pt x="15944" y="463"/>
                        <a:pt x="18837" y="0"/>
                        <a:pt x="22007" y="0"/>
                      </a:cubicBezTo>
                      <a:cubicBezTo>
                        <a:pt x="24870" y="0"/>
                        <a:pt x="27517" y="370"/>
                        <a:pt x="29918" y="1110"/>
                      </a:cubicBezTo>
                      <a:cubicBezTo>
                        <a:pt x="32350" y="1851"/>
                        <a:pt x="34412" y="2961"/>
                        <a:pt x="36135" y="4442"/>
                      </a:cubicBezTo>
                      <a:cubicBezTo>
                        <a:pt x="37859" y="5922"/>
                        <a:pt x="39213" y="7773"/>
                        <a:pt x="40167" y="9994"/>
                      </a:cubicBezTo>
                      <a:cubicBezTo>
                        <a:pt x="41122" y="12214"/>
                        <a:pt x="41645" y="14805"/>
                        <a:pt x="41645" y="17766"/>
                      </a:cubicBezTo>
                      <a:lnTo>
                        <a:pt x="41645" y="42349"/>
                      </a:lnTo>
                      <a:cubicBezTo>
                        <a:pt x="41645" y="44138"/>
                        <a:pt x="41799" y="46020"/>
                        <a:pt x="42107" y="47994"/>
                      </a:cubicBezTo>
                      <a:cubicBezTo>
                        <a:pt x="42414" y="49968"/>
                        <a:pt x="42876" y="51664"/>
                        <a:pt x="43492" y="53114"/>
                      </a:cubicBezTo>
                      <a:lnTo>
                        <a:pt x="43492" y="53885"/>
                      </a:lnTo>
                      <a:lnTo>
                        <a:pt x="34042" y="53885"/>
                      </a:lnTo>
                      <a:close/>
                      <a:moveTo>
                        <a:pt x="19053" y="47007"/>
                      </a:moveTo>
                      <a:cubicBezTo>
                        <a:pt x="20684" y="47007"/>
                        <a:pt x="22192" y="46791"/>
                        <a:pt x="23639" y="46328"/>
                      </a:cubicBezTo>
                      <a:cubicBezTo>
                        <a:pt x="25055" y="45866"/>
                        <a:pt x="26378" y="45280"/>
                        <a:pt x="27548" y="44539"/>
                      </a:cubicBezTo>
                      <a:cubicBezTo>
                        <a:pt x="28717" y="43799"/>
                        <a:pt x="29733" y="42966"/>
                        <a:pt x="30595" y="42010"/>
                      </a:cubicBezTo>
                      <a:cubicBezTo>
                        <a:pt x="31457" y="41054"/>
                        <a:pt x="32134" y="40098"/>
                        <a:pt x="32627" y="39080"/>
                      </a:cubicBezTo>
                      <a:lnTo>
                        <a:pt x="32627" y="28223"/>
                      </a:lnTo>
                      <a:lnTo>
                        <a:pt x="25116" y="28223"/>
                      </a:lnTo>
                      <a:cubicBezTo>
                        <a:pt x="19945" y="28223"/>
                        <a:pt x="15975" y="29025"/>
                        <a:pt x="13174" y="30628"/>
                      </a:cubicBezTo>
                      <a:cubicBezTo>
                        <a:pt x="10373" y="32232"/>
                        <a:pt x="8988" y="34669"/>
                        <a:pt x="8988" y="37939"/>
                      </a:cubicBezTo>
                      <a:cubicBezTo>
                        <a:pt x="8988" y="39203"/>
                        <a:pt x="9203" y="40406"/>
                        <a:pt x="9634" y="41517"/>
                      </a:cubicBezTo>
                      <a:cubicBezTo>
                        <a:pt x="10065" y="42627"/>
                        <a:pt x="10711" y="43583"/>
                        <a:pt x="11573" y="44385"/>
                      </a:cubicBezTo>
                      <a:cubicBezTo>
                        <a:pt x="12435" y="45187"/>
                        <a:pt x="13482" y="45804"/>
                        <a:pt x="14744" y="46297"/>
                      </a:cubicBezTo>
                      <a:cubicBezTo>
                        <a:pt x="16005" y="46791"/>
                        <a:pt x="17452" y="47007"/>
                        <a:pt x="19114" y="47007"/>
                      </a:cubicBezTo>
                      <a:close/>
                    </a:path>
                  </a:pathLst>
                </a:custGeom>
                <a:grpFill/>
                <a:ln w="3075" cap="flat">
                  <a:noFill/>
                  <a:prstDash val="solid"/>
                  <a:miter/>
                </a:ln>
              </p:spPr>
              <p:txBody>
                <a:bodyPr rtlCol="0" anchor="ctr"/>
                <a:lstStyle/>
                <a:p>
                  <a:endParaRPr lang="en-IS">
                    <a:solidFill>
                      <a:schemeClr val="bg1"/>
                    </a:solidFill>
                  </a:endParaRPr>
                </a:p>
              </p:txBody>
            </p:sp>
            <p:sp>
              <p:nvSpPr>
                <p:cNvPr id="22" name="Freeform 21">
                  <a:extLst>
                    <a:ext uri="{FF2B5EF4-FFF2-40B4-BE49-F238E27FC236}">
                      <a16:creationId xmlns:a16="http://schemas.microsoft.com/office/drawing/2014/main" id="{CD3A19B9-804C-E8BA-4FA9-A8B9D1B5FD61}"/>
                    </a:ext>
                  </a:extLst>
                </p:cNvPr>
                <p:cNvSpPr/>
                <p:nvPr/>
              </p:nvSpPr>
              <p:spPr>
                <a:xfrm>
                  <a:off x="11730935" y="623651"/>
                  <a:ext cx="41491" cy="53823"/>
                </a:xfrm>
                <a:custGeom>
                  <a:avLst/>
                  <a:gdLst>
                    <a:gd name="connsiteX0" fmla="*/ 8495 w 41491"/>
                    <a:gd name="connsiteY0" fmla="*/ 987 h 53823"/>
                    <a:gd name="connsiteX1" fmla="*/ 8803 w 41491"/>
                    <a:gd name="connsiteY1" fmla="*/ 7619 h 53823"/>
                    <a:gd name="connsiteX2" fmla="*/ 15636 w 41491"/>
                    <a:gd name="connsiteY2" fmla="*/ 2036 h 53823"/>
                    <a:gd name="connsiteX3" fmla="*/ 24593 w 41491"/>
                    <a:gd name="connsiteY3" fmla="*/ 0 h 53823"/>
                    <a:gd name="connsiteX4" fmla="*/ 31580 w 41491"/>
                    <a:gd name="connsiteY4" fmla="*/ 1049 h 53823"/>
                    <a:gd name="connsiteX5" fmla="*/ 36905 w 41491"/>
                    <a:gd name="connsiteY5" fmla="*/ 4411 h 53823"/>
                    <a:gd name="connsiteX6" fmla="*/ 40291 w 41491"/>
                    <a:gd name="connsiteY6" fmla="*/ 10364 h 53823"/>
                    <a:gd name="connsiteX7" fmla="*/ 41491 w 41491"/>
                    <a:gd name="connsiteY7" fmla="*/ 19185 h 53823"/>
                    <a:gd name="connsiteX8" fmla="*/ 41491 w 41491"/>
                    <a:gd name="connsiteY8" fmla="*/ 53823 h 53823"/>
                    <a:gd name="connsiteX9" fmla="*/ 32473 w 41491"/>
                    <a:gd name="connsiteY9" fmla="*/ 53823 h 53823"/>
                    <a:gd name="connsiteX10" fmla="*/ 32473 w 41491"/>
                    <a:gd name="connsiteY10" fmla="*/ 19093 h 53823"/>
                    <a:gd name="connsiteX11" fmla="*/ 31795 w 41491"/>
                    <a:gd name="connsiteY11" fmla="*/ 13849 h 53823"/>
                    <a:gd name="connsiteX12" fmla="*/ 29764 w 41491"/>
                    <a:gd name="connsiteY12" fmla="*/ 10302 h 53823"/>
                    <a:gd name="connsiteX13" fmla="*/ 26440 w 41491"/>
                    <a:gd name="connsiteY13" fmla="*/ 8297 h 53823"/>
                    <a:gd name="connsiteX14" fmla="*/ 21884 w 41491"/>
                    <a:gd name="connsiteY14" fmla="*/ 7649 h 53823"/>
                    <a:gd name="connsiteX15" fmla="*/ 14189 w 41491"/>
                    <a:gd name="connsiteY15" fmla="*/ 9994 h 53823"/>
                    <a:gd name="connsiteX16" fmla="*/ 9018 w 41491"/>
                    <a:gd name="connsiteY16" fmla="*/ 16162 h 53823"/>
                    <a:gd name="connsiteX17" fmla="*/ 9018 w 41491"/>
                    <a:gd name="connsiteY17" fmla="*/ 53823 h 53823"/>
                    <a:gd name="connsiteX18" fmla="*/ 0 w 41491"/>
                    <a:gd name="connsiteY18" fmla="*/ 53823 h 53823"/>
                    <a:gd name="connsiteX19" fmla="*/ 0 w 41491"/>
                    <a:gd name="connsiteY19" fmla="*/ 956 h 53823"/>
                    <a:gd name="connsiteX20" fmla="*/ 8526 w 41491"/>
                    <a:gd name="connsiteY20" fmla="*/ 956 h 53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491" h="53823">
                      <a:moveTo>
                        <a:pt x="8495" y="987"/>
                      </a:moveTo>
                      <a:lnTo>
                        <a:pt x="8803" y="7619"/>
                      </a:lnTo>
                      <a:cubicBezTo>
                        <a:pt x="10681" y="5244"/>
                        <a:pt x="12958" y="3362"/>
                        <a:pt x="15636" y="2036"/>
                      </a:cubicBezTo>
                      <a:cubicBezTo>
                        <a:pt x="18314" y="679"/>
                        <a:pt x="21300" y="0"/>
                        <a:pt x="24593" y="0"/>
                      </a:cubicBezTo>
                      <a:cubicBezTo>
                        <a:pt x="27148" y="0"/>
                        <a:pt x="29487" y="339"/>
                        <a:pt x="31580" y="1049"/>
                      </a:cubicBezTo>
                      <a:cubicBezTo>
                        <a:pt x="33673" y="1758"/>
                        <a:pt x="35427" y="2869"/>
                        <a:pt x="36905" y="4411"/>
                      </a:cubicBezTo>
                      <a:cubicBezTo>
                        <a:pt x="38382" y="5953"/>
                        <a:pt x="39490" y="7958"/>
                        <a:pt x="40291" y="10364"/>
                      </a:cubicBezTo>
                      <a:cubicBezTo>
                        <a:pt x="41091" y="12770"/>
                        <a:pt x="41491" y="15731"/>
                        <a:pt x="41491" y="19185"/>
                      </a:cubicBezTo>
                      <a:lnTo>
                        <a:pt x="41491" y="53823"/>
                      </a:lnTo>
                      <a:lnTo>
                        <a:pt x="32473" y="53823"/>
                      </a:lnTo>
                      <a:lnTo>
                        <a:pt x="32473" y="19093"/>
                      </a:lnTo>
                      <a:cubicBezTo>
                        <a:pt x="32473" y="17026"/>
                        <a:pt x="32257" y="15299"/>
                        <a:pt x="31795" y="13849"/>
                      </a:cubicBezTo>
                      <a:cubicBezTo>
                        <a:pt x="31334" y="12399"/>
                        <a:pt x="30657" y="11227"/>
                        <a:pt x="29764" y="10302"/>
                      </a:cubicBezTo>
                      <a:cubicBezTo>
                        <a:pt x="28871" y="9377"/>
                        <a:pt x="27763" y="8729"/>
                        <a:pt x="26440" y="8297"/>
                      </a:cubicBezTo>
                      <a:cubicBezTo>
                        <a:pt x="25116" y="7865"/>
                        <a:pt x="23608" y="7649"/>
                        <a:pt x="21884" y="7649"/>
                      </a:cubicBezTo>
                      <a:cubicBezTo>
                        <a:pt x="18960" y="7649"/>
                        <a:pt x="16375" y="8421"/>
                        <a:pt x="14189" y="9994"/>
                      </a:cubicBezTo>
                      <a:cubicBezTo>
                        <a:pt x="12004" y="11567"/>
                        <a:pt x="10250" y="13602"/>
                        <a:pt x="9018" y="16162"/>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grpSp>
              <p:nvGrpSpPr>
                <p:cNvPr id="23" name="Graphic 1">
                  <a:extLst>
                    <a:ext uri="{FF2B5EF4-FFF2-40B4-BE49-F238E27FC236}">
                      <a16:creationId xmlns:a16="http://schemas.microsoft.com/office/drawing/2014/main" id="{E8907B3A-8008-0B18-AC2C-650A75F120FC}"/>
                    </a:ext>
                  </a:extLst>
                </p:cNvPr>
                <p:cNvGrpSpPr/>
                <p:nvPr/>
              </p:nvGrpSpPr>
              <p:grpSpPr>
                <a:xfrm>
                  <a:off x="10977294" y="623621"/>
                  <a:ext cx="97294" cy="54872"/>
                  <a:chOff x="10977294" y="623621"/>
                  <a:chExt cx="97294" cy="54872"/>
                </a:xfrm>
                <a:grpFill/>
              </p:grpSpPr>
              <p:sp>
                <p:nvSpPr>
                  <p:cNvPr id="27" name="Freeform 26">
                    <a:extLst>
                      <a:ext uri="{FF2B5EF4-FFF2-40B4-BE49-F238E27FC236}">
                        <a16:creationId xmlns:a16="http://schemas.microsoft.com/office/drawing/2014/main" id="{421558F7-7492-73F1-A9D5-2072B2843192}"/>
                      </a:ext>
                    </a:extLst>
                  </p:cNvPr>
                  <p:cNvSpPr/>
                  <p:nvPr/>
                </p:nvSpPr>
                <p:spPr>
                  <a:xfrm>
                    <a:off x="10977294" y="623621"/>
                    <a:ext cx="43491" cy="54872"/>
                  </a:xfrm>
                  <a:custGeom>
                    <a:avLst/>
                    <a:gdLst>
                      <a:gd name="connsiteX0" fmla="*/ 34012 w 43491"/>
                      <a:gd name="connsiteY0" fmla="*/ 53885 h 54872"/>
                      <a:gd name="connsiteX1" fmla="*/ 33242 w 43491"/>
                      <a:gd name="connsiteY1" fmla="*/ 51418 h 54872"/>
                      <a:gd name="connsiteX2" fmla="*/ 32750 w 43491"/>
                      <a:gd name="connsiteY2" fmla="*/ 48302 h 54872"/>
                      <a:gd name="connsiteX3" fmla="*/ 29887 w 43491"/>
                      <a:gd name="connsiteY3" fmla="*/ 50832 h 54872"/>
                      <a:gd name="connsiteX4" fmla="*/ 26440 w 43491"/>
                      <a:gd name="connsiteY4" fmla="*/ 52929 h 54872"/>
                      <a:gd name="connsiteX5" fmla="*/ 22377 w 43491"/>
                      <a:gd name="connsiteY5" fmla="*/ 54348 h 54872"/>
                      <a:gd name="connsiteX6" fmla="*/ 17760 w 43491"/>
                      <a:gd name="connsiteY6" fmla="*/ 54872 h 54872"/>
                      <a:gd name="connsiteX7" fmla="*/ 10434 w 43491"/>
                      <a:gd name="connsiteY7" fmla="*/ 53638 h 54872"/>
                      <a:gd name="connsiteX8" fmla="*/ 4832 w 43491"/>
                      <a:gd name="connsiteY8" fmla="*/ 50307 h 54872"/>
                      <a:gd name="connsiteX9" fmla="*/ 1262 w 43491"/>
                      <a:gd name="connsiteY9" fmla="*/ 45341 h 54872"/>
                      <a:gd name="connsiteX10" fmla="*/ 0 w 43491"/>
                      <a:gd name="connsiteY10" fmla="*/ 39203 h 54872"/>
                      <a:gd name="connsiteX11" fmla="*/ 1662 w 43491"/>
                      <a:gd name="connsiteY11" fmla="*/ 31708 h 54872"/>
                      <a:gd name="connsiteX12" fmla="*/ 6402 w 43491"/>
                      <a:gd name="connsiteY12" fmla="*/ 26249 h 54872"/>
                      <a:gd name="connsiteX13" fmla="*/ 13882 w 43491"/>
                      <a:gd name="connsiteY13" fmla="*/ 22917 h 54872"/>
                      <a:gd name="connsiteX14" fmla="*/ 23670 w 43491"/>
                      <a:gd name="connsiteY14" fmla="*/ 21807 h 54872"/>
                      <a:gd name="connsiteX15" fmla="*/ 32626 w 43491"/>
                      <a:gd name="connsiteY15" fmla="*/ 21807 h 54872"/>
                      <a:gd name="connsiteX16" fmla="*/ 32626 w 43491"/>
                      <a:gd name="connsiteY16" fmla="*/ 17643 h 54872"/>
                      <a:gd name="connsiteX17" fmla="*/ 29795 w 43491"/>
                      <a:gd name="connsiteY17" fmla="*/ 10086 h 54872"/>
                      <a:gd name="connsiteX18" fmla="*/ 21453 w 43491"/>
                      <a:gd name="connsiteY18" fmla="*/ 7279 h 54872"/>
                      <a:gd name="connsiteX19" fmla="*/ 16836 w 43491"/>
                      <a:gd name="connsiteY19" fmla="*/ 7958 h 54872"/>
                      <a:gd name="connsiteX20" fmla="*/ 13266 w 43491"/>
                      <a:gd name="connsiteY20" fmla="*/ 9778 h 54872"/>
                      <a:gd name="connsiteX21" fmla="*/ 10958 w 43491"/>
                      <a:gd name="connsiteY21" fmla="*/ 12430 h 54872"/>
                      <a:gd name="connsiteX22" fmla="*/ 10127 w 43491"/>
                      <a:gd name="connsiteY22" fmla="*/ 15607 h 54872"/>
                      <a:gd name="connsiteX23" fmla="*/ 1046 w 43491"/>
                      <a:gd name="connsiteY23" fmla="*/ 15607 h 54872"/>
                      <a:gd name="connsiteX24" fmla="*/ 2524 w 43491"/>
                      <a:gd name="connsiteY24" fmla="*/ 9994 h 54872"/>
                      <a:gd name="connsiteX25" fmla="*/ 6741 w 43491"/>
                      <a:gd name="connsiteY25" fmla="*/ 4997 h 54872"/>
                      <a:gd name="connsiteX26" fmla="*/ 13358 w 43491"/>
                      <a:gd name="connsiteY26" fmla="*/ 1388 h 54872"/>
                      <a:gd name="connsiteX27" fmla="*/ 22007 w 43491"/>
                      <a:gd name="connsiteY27" fmla="*/ 0 h 54872"/>
                      <a:gd name="connsiteX28" fmla="*/ 29918 w 43491"/>
                      <a:gd name="connsiteY28" fmla="*/ 1110 h 54872"/>
                      <a:gd name="connsiteX29" fmla="*/ 36135 w 43491"/>
                      <a:gd name="connsiteY29" fmla="*/ 4442 h 54872"/>
                      <a:gd name="connsiteX30" fmla="*/ 40167 w 43491"/>
                      <a:gd name="connsiteY30" fmla="*/ 9994 h 54872"/>
                      <a:gd name="connsiteX31" fmla="*/ 41645 w 43491"/>
                      <a:gd name="connsiteY31" fmla="*/ 17766 h 54872"/>
                      <a:gd name="connsiteX32" fmla="*/ 41645 w 43491"/>
                      <a:gd name="connsiteY32" fmla="*/ 42349 h 54872"/>
                      <a:gd name="connsiteX33" fmla="*/ 42107 w 43491"/>
                      <a:gd name="connsiteY33" fmla="*/ 47994 h 54872"/>
                      <a:gd name="connsiteX34" fmla="*/ 43492 w 43491"/>
                      <a:gd name="connsiteY34" fmla="*/ 53114 h 54872"/>
                      <a:gd name="connsiteX35" fmla="*/ 43492 w 43491"/>
                      <a:gd name="connsiteY35" fmla="*/ 53885 h 54872"/>
                      <a:gd name="connsiteX36" fmla="*/ 34042 w 43491"/>
                      <a:gd name="connsiteY36" fmla="*/ 53885 h 54872"/>
                      <a:gd name="connsiteX37" fmla="*/ 19053 w 43491"/>
                      <a:gd name="connsiteY37" fmla="*/ 47007 h 54872"/>
                      <a:gd name="connsiteX38" fmla="*/ 23639 w 43491"/>
                      <a:gd name="connsiteY38" fmla="*/ 46328 h 54872"/>
                      <a:gd name="connsiteX39" fmla="*/ 27548 w 43491"/>
                      <a:gd name="connsiteY39" fmla="*/ 44539 h 54872"/>
                      <a:gd name="connsiteX40" fmla="*/ 30595 w 43491"/>
                      <a:gd name="connsiteY40" fmla="*/ 42010 h 54872"/>
                      <a:gd name="connsiteX41" fmla="*/ 32626 w 43491"/>
                      <a:gd name="connsiteY41" fmla="*/ 39080 h 54872"/>
                      <a:gd name="connsiteX42" fmla="*/ 32626 w 43491"/>
                      <a:gd name="connsiteY42" fmla="*/ 28223 h 54872"/>
                      <a:gd name="connsiteX43" fmla="*/ 25116 w 43491"/>
                      <a:gd name="connsiteY43" fmla="*/ 28223 h 54872"/>
                      <a:gd name="connsiteX44" fmla="*/ 13174 w 43491"/>
                      <a:gd name="connsiteY44" fmla="*/ 30628 h 54872"/>
                      <a:gd name="connsiteX45" fmla="*/ 8988 w 43491"/>
                      <a:gd name="connsiteY45" fmla="*/ 37939 h 54872"/>
                      <a:gd name="connsiteX46" fmla="*/ 9634 w 43491"/>
                      <a:gd name="connsiteY46" fmla="*/ 41517 h 54872"/>
                      <a:gd name="connsiteX47" fmla="*/ 11573 w 43491"/>
                      <a:gd name="connsiteY47" fmla="*/ 44385 h 54872"/>
                      <a:gd name="connsiteX48" fmla="*/ 14743 w 43491"/>
                      <a:gd name="connsiteY48" fmla="*/ 46297 h 54872"/>
                      <a:gd name="connsiteX49" fmla="*/ 19114 w 43491"/>
                      <a:gd name="connsiteY49" fmla="*/ 47007 h 5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43491" h="54872">
                        <a:moveTo>
                          <a:pt x="34012" y="53885"/>
                        </a:moveTo>
                        <a:cubicBezTo>
                          <a:pt x="33673" y="53237"/>
                          <a:pt x="33427" y="52405"/>
                          <a:pt x="33242" y="51418"/>
                        </a:cubicBezTo>
                        <a:cubicBezTo>
                          <a:pt x="33057" y="50431"/>
                          <a:pt x="32873" y="49382"/>
                          <a:pt x="32750" y="48302"/>
                        </a:cubicBezTo>
                        <a:cubicBezTo>
                          <a:pt x="31919" y="49197"/>
                          <a:pt x="30964" y="50030"/>
                          <a:pt x="29887" y="50832"/>
                        </a:cubicBezTo>
                        <a:cubicBezTo>
                          <a:pt x="28810" y="51634"/>
                          <a:pt x="27671" y="52343"/>
                          <a:pt x="26440" y="52929"/>
                        </a:cubicBezTo>
                        <a:cubicBezTo>
                          <a:pt x="25209" y="53515"/>
                          <a:pt x="23823" y="54009"/>
                          <a:pt x="22377" y="54348"/>
                        </a:cubicBezTo>
                        <a:cubicBezTo>
                          <a:pt x="20899" y="54687"/>
                          <a:pt x="19360" y="54872"/>
                          <a:pt x="17760" y="54872"/>
                        </a:cubicBezTo>
                        <a:cubicBezTo>
                          <a:pt x="15051" y="54872"/>
                          <a:pt x="12620" y="54471"/>
                          <a:pt x="10434" y="53638"/>
                        </a:cubicBezTo>
                        <a:cubicBezTo>
                          <a:pt x="8249" y="52806"/>
                          <a:pt x="6371" y="51726"/>
                          <a:pt x="4832" y="50307"/>
                        </a:cubicBezTo>
                        <a:cubicBezTo>
                          <a:pt x="3293" y="48888"/>
                          <a:pt x="2093" y="47254"/>
                          <a:pt x="1262" y="45341"/>
                        </a:cubicBezTo>
                        <a:cubicBezTo>
                          <a:pt x="431" y="43429"/>
                          <a:pt x="0" y="41393"/>
                          <a:pt x="0" y="39203"/>
                        </a:cubicBezTo>
                        <a:cubicBezTo>
                          <a:pt x="0" y="36366"/>
                          <a:pt x="554" y="33867"/>
                          <a:pt x="1662" y="31708"/>
                        </a:cubicBezTo>
                        <a:cubicBezTo>
                          <a:pt x="2770" y="29549"/>
                          <a:pt x="4340" y="27729"/>
                          <a:pt x="6402" y="26249"/>
                        </a:cubicBezTo>
                        <a:cubicBezTo>
                          <a:pt x="8464" y="24768"/>
                          <a:pt x="10958" y="23688"/>
                          <a:pt x="13882" y="22917"/>
                        </a:cubicBezTo>
                        <a:cubicBezTo>
                          <a:pt x="16806" y="22146"/>
                          <a:pt x="20068" y="21807"/>
                          <a:pt x="23670" y="21807"/>
                        </a:cubicBezTo>
                        <a:lnTo>
                          <a:pt x="32626" y="21807"/>
                        </a:lnTo>
                        <a:lnTo>
                          <a:pt x="32626" y="17643"/>
                        </a:lnTo>
                        <a:cubicBezTo>
                          <a:pt x="32626" y="14497"/>
                          <a:pt x="31672" y="11968"/>
                          <a:pt x="29795" y="10086"/>
                        </a:cubicBezTo>
                        <a:cubicBezTo>
                          <a:pt x="27917" y="8205"/>
                          <a:pt x="25116" y="7279"/>
                          <a:pt x="21453" y="7279"/>
                        </a:cubicBezTo>
                        <a:cubicBezTo>
                          <a:pt x="19761" y="7279"/>
                          <a:pt x="18222" y="7495"/>
                          <a:pt x="16836" y="7958"/>
                        </a:cubicBezTo>
                        <a:cubicBezTo>
                          <a:pt x="15451" y="8421"/>
                          <a:pt x="14251" y="9037"/>
                          <a:pt x="13266" y="9778"/>
                        </a:cubicBezTo>
                        <a:cubicBezTo>
                          <a:pt x="12281" y="10518"/>
                          <a:pt x="11512" y="11443"/>
                          <a:pt x="10958" y="12430"/>
                        </a:cubicBezTo>
                        <a:cubicBezTo>
                          <a:pt x="10404" y="13417"/>
                          <a:pt x="10127" y="14497"/>
                          <a:pt x="10127" y="15607"/>
                        </a:cubicBezTo>
                        <a:lnTo>
                          <a:pt x="1046" y="15607"/>
                        </a:lnTo>
                        <a:cubicBezTo>
                          <a:pt x="1046" y="13726"/>
                          <a:pt x="1539" y="11844"/>
                          <a:pt x="2524" y="9994"/>
                        </a:cubicBezTo>
                        <a:cubicBezTo>
                          <a:pt x="3509" y="8143"/>
                          <a:pt x="4925" y="6477"/>
                          <a:pt x="6741" y="4997"/>
                        </a:cubicBezTo>
                        <a:cubicBezTo>
                          <a:pt x="8557" y="3516"/>
                          <a:pt x="10773" y="2313"/>
                          <a:pt x="13358" y="1388"/>
                        </a:cubicBezTo>
                        <a:cubicBezTo>
                          <a:pt x="15944" y="463"/>
                          <a:pt x="18837" y="0"/>
                          <a:pt x="22007" y="0"/>
                        </a:cubicBezTo>
                        <a:cubicBezTo>
                          <a:pt x="24870" y="0"/>
                          <a:pt x="27517" y="370"/>
                          <a:pt x="29918" y="1110"/>
                        </a:cubicBezTo>
                        <a:cubicBezTo>
                          <a:pt x="32319" y="1851"/>
                          <a:pt x="34412" y="2961"/>
                          <a:pt x="36135" y="4442"/>
                        </a:cubicBezTo>
                        <a:cubicBezTo>
                          <a:pt x="37859" y="5922"/>
                          <a:pt x="39213" y="7773"/>
                          <a:pt x="40167" y="9994"/>
                        </a:cubicBezTo>
                        <a:cubicBezTo>
                          <a:pt x="41152" y="12214"/>
                          <a:pt x="41645" y="14805"/>
                          <a:pt x="41645" y="17766"/>
                        </a:cubicBezTo>
                        <a:lnTo>
                          <a:pt x="41645" y="42349"/>
                        </a:lnTo>
                        <a:cubicBezTo>
                          <a:pt x="41645" y="44138"/>
                          <a:pt x="41799" y="46020"/>
                          <a:pt x="42107" y="47994"/>
                        </a:cubicBezTo>
                        <a:cubicBezTo>
                          <a:pt x="42414" y="49968"/>
                          <a:pt x="42876" y="51664"/>
                          <a:pt x="43492" y="53114"/>
                        </a:cubicBezTo>
                        <a:lnTo>
                          <a:pt x="43492" y="53885"/>
                        </a:lnTo>
                        <a:lnTo>
                          <a:pt x="34042" y="53885"/>
                        </a:lnTo>
                        <a:close/>
                        <a:moveTo>
                          <a:pt x="19053" y="47007"/>
                        </a:moveTo>
                        <a:cubicBezTo>
                          <a:pt x="20684" y="47007"/>
                          <a:pt x="22192" y="46791"/>
                          <a:pt x="23639" y="46328"/>
                        </a:cubicBezTo>
                        <a:cubicBezTo>
                          <a:pt x="25055" y="45866"/>
                          <a:pt x="26378" y="45280"/>
                          <a:pt x="27548" y="44539"/>
                        </a:cubicBezTo>
                        <a:cubicBezTo>
                          <a:pt x="28717" y="43799"/>
                          <a:pt x="29733" y="42966"/>
                          <a:pt x="30595" y="42010"/>
                        </a:cubicBezTo>
                        <a:cubicBezTo>
                          <a:pt x="31457" y="41054"/>
                          <a:pt x="32134" y="40098"/>
                          <a:pt x="32626" y="39080"/>
                        </a:cubicBezTo>
                        <a:lnTo>
                          <a:pt x="32626" y="28223"/>
                        </a:lnTo>
                        <a:lnTo>
                          <a:pt x="25116" y="28223"/>
                        </a:lnTo>
                        <a:cubicBezTo>
                          <a:pt x="19945" y="28223"/>
                          <a:pt x="15975" y="29025"/>
                          <a:pt x="13174" y="30628"/>
                        </a:cubicBezTo>
                        <a:cubicBezTo>
                          <a:pt x="10373" y="32232"/>
                          <a:pt x="8988" y="34669"/>
                          <a:pt x="8988" y="37939"/>
                        </a:cubicBezTo>
                        <a:cubicBezTo>
                          <a:pt x="8988" y="39203"/>
                          <a:pt x="9203" y="40406"/>
                          <a:pt x="9634" y="41517"/>
                        </a:cubicBezTo>
                        <a:cubicBezTo>
                          <a:pt x="10065" y="42627"/>
                          <a:pt x="10711" y="43583"/>
                          <a:pt x="11573" y="44385"/>
                        </a:cubicBezTo>
                        <a:cubicBezTo>
                          <a:pt x="12435" y="45187"/>
                          <a:pt x="13481" y="45804"/>
                          <a:pt x="14743" y="46297"/>
                        </a:cubicBezTo>
                        <a:cubicBezTo>
                          <a:pt x="16005" y="46791"/>
                          <a:pt x="17452" y="47007"/>
                          <a:pt x="19114" y="47007"/>
                        </a:cubicBezTo>
                        <a:close/>
                      </a:path>
                    </a:pathLst>
                  </a:custGeom>
                  <a:grpFill/>
                  <a:ln w="3075" cap="flat">
                    <a:noFill/>
                    <a:prstDash val="solid"/>
                    <a:miter/>
                  </a:ln>
                </p:spPr>
                <p:txBody>
                  <a:bodyPr rtlCol="0" anchor="ctr"/>
                  <a:lstStyle/>
                  <a:p>
                    <a:endParaRPr lang="en-IS">
                      <a:solidFill>
                        <a:schemeClr val="bg1"/>
                      </a:solidFill>
                    </a:endParaRPr>
                  </a:p>
                </p:txBody>
              </p:sp>
              <p:sp>
                <p:nvSpPr>
                  <p:cNvPr id="28" name="Freeform 27">
                    <a:extLst>
                      <a:ext uri="{FF2B5EF4-FFF2-40B4-BE49-F238E27FC236}">
                        <a16:creationId xmlns:a16="http://schemas.microsoft.com/office/drawing/2014/main" id="{1F7C1CFF-923B-E24A-9BE5-CD6D9710CDB9}"/>
                      </a:ext>
                    </a:extLst>
                  </p:cNvPr>
                  <p:cNvSpPr/>
                  <p:nvPr/>
                </p:nvSpPr>
                <p:spPr>
                  <a:xfrm>
                    <a:off x="11033097" y="623651"/>
                    <a:ext cx="41491" cy="53823"/>
                  </a:xfrm>
                  <a:custGeom>
                    <a:avLst/>
                    <a:gdLst>
                      <a:gd name="connsiteX0" fmla="*/ 8495 w 41491"/>
                      <a:gd name="connsiteY0" fmla="*/ 987 h 53823"/>
                      <a:gd name="connsiteX1" fmla="*/ 8803 w 41491"/>
                      <a:gd name="connsiteY1" fmla="*/ 7619 h 53823"/>
                      <a:gd name="connsiteX2" fmla="*/ 15636 w 41491"/>
                      <a:gd name="connsiteY2" fmla="*/ 2036 h 53823"/>
                      <a:gd name="connsiteX3" fmla="*/ 24593 w 41491"/>
                      <a:gd name="connsiteY3" fmla="*/ 0 h 53823"/>
                      <a:gd name="connsiteX4" fmla="*/ 31580 w 41491"/>
                      <a:gd name="connsiteY4" fmla="*/ 1049 h 53823"/>
                      <a:gd name="connsiteX5" fmla="*/ 36905 w 41491"/>
                      <a:gd name="connsiteY5" fmla="*/ 4411 h 53823"/>
                      <a:gd name="connsiteX6" fmla="*/ 40291 w 41491"/>
                      <a:gd name="connsiteY6" fmla="*/ 10364 h 53823"/>
                      <a:gd name="connsiteX7" fmla="*/ 41491 w 41491"/>
                      <a:gd name="connsiteY7" fmla="*/ 19185 h 53823"/>
                      <a:gd name="connsiteX8" fmla="*/ 41491 w 41491"/>
                      <a:gd name="connsiteY8" fmla="*/ 53823 h 53823"/>
                      <a:gd name="connsiteX9" fmla="*/ 32473 w 41491"/>
                      <a:gd name="connsiteY9" fmla="*/ 53823 h 53823"/>
                      <a:gd name="connsiteX10" fmla="*/ 32473 w 41491"/>
                      <a:gd name="connsiteY10" fmla="*/ 19093 h 53823"/>
                      <a:gd name="connsiteX11" fmla="*/ 31795 w 41491"/>
                      <a:gd name="connsiteY11" fmla="*/ 13849 h 53823"/>
                      <a:gd name="connsiteX12" fmla="*/ 29764 w 41491"/>
                      <a:gd name="connsiteY12" fmla="*/ 10302 h 53823"/>
                      <a:gd name="connsiteX13" fmla="*/ 26440 w 41491"/>
                      <a:gd name="connsiteY13" fmla="*/ 8297 h 53823"/>
                      <a:gd name="connsiteX14" fmla="*/ 21884 w 41491"/>
                      <a:gd name="connsiteY14" fmla="*/ 7649 h 53823"/>
                      <a:gd name="connsiteX15" fmla="*/ 14189 w 41491"/>
                      <a:gd name="connsiteY15" fmla="*/ 9994 h 53823"/>
                      <a:gd name="connsiteX16" fmla="*/ 9018 w 41491"/>
                      <a:gd name="connsiteY16" fmla="*/ 16162 h 53823"/>
                      <a:gd name="connsiteX17" fmla="*/ 9018 w 41491"/>
                      <a:gd name="connsiteY17" fmla="*/ 53823 h 53823"/>
                      <a:gd name="connsiteX18" fmla="*/ 0 w 41491"/>
                      <a:gd name="connsiteY18" fmla="*/ 53823 h 53823"/>
                      <a:gd name="connsiteX19" fmla="*/ 0 w 41491"/>
                      <a:gd name="connsiteY19" fmla="*/ 956 h 53823"/>
                      <a:gd name="connsiteX20" fmla="*/ 8526 w 41491"/>
                      <a:gd name="connsiteY20" fmla="*/ 956 h 53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491" h="53823">
                        <a:moveTo>
                          <a:pt x="8495" y="987"/>
                        </a:moveTo>
                        <a:lnTo>
                          <a:pt x="8803" y="7619"/>
                        </a:lnTo>
                        <a:cubicBezTo>
                          <a:pt x="10681" y="5244"/>
                          <a:pt x="12958" y="3362"/>
                          <a:pt x="15636" y="2036"/>
                        </a:cubicBezTo>
                        <a:cubicBezTo>
                          <a:pt x="18314" y="679"/>
                          <a:pt x="21300" y="0"/>
                          <a:pt x="24593" y="0"/>
                        </a:cubicBezTo>
                        <a:cubicBezTo>
                          <a:pt x="27148" y="0"/>
                          <a:pt x="29487" y="339"/>
                          <a:pt x="31580" y="1049"/>
                        </a:cubicBezTo>
                        <a:cubicBezTo>
                          <a:pt x="33673" y="1758"/>
                          <a:pt x="35427" y="2869"/>
                          <a:pt x="36905" y="4411"/>
                        </a:cubicBezTo>
                        <a:cubicBezTo>
                          <a:pt x="38382" y="5953"/>
                          <a:pt x="39490" y="7958"/>
                          <a:pt x="40291" y="10364"/>
                        </a:cubicBezTo>
                        <a:cubicBezTo>
                          <a:pt x="41091" y="12800"/>
                          <a:pt x="41491" y="15731"/>
                          <a:pt x="41491" y="19185"/>
                        </a:cubicBezTo>
                        <a:lnTo>
                          <a:pt x="41491" y="53823"/>
                        </a:lnTo>
                        <a:lnTo>
                          <a:pt x="32473" y="53823"/>
                        </a:lnTo>
                        <a:lnTo>
                          <a:pt x="32473" y="19093"/>
                        </a:lnTo>
                        <a:cubicBezTo>
                          <a:pt x="32473" y="17026"/>
                          <a:pt x="32257" y="15299"/>
                          <a:pt x="31795" y="13849"/>
                        </a:cubicBezTo>
                        <a:cubicBezTo>
                          <a:pt x="31334" y="12399"/>
                          <a:pt x="30657" y="11227"/>
                          <a:pt x="29764" y="10302"/>
                        </a:cubicBezTo>
                        <a:cubicBezTo>
                          <a:pt x="28871" y="9377"/>
                          <a:pt x="27763" y="8729"/>
                          <a:pt x="26440" y="8297"/>
                        </a:cubicBezTo>
                        <a:cubicBezTo>
                          <a:pt x="25116" y="7865"/>
                          <a:pt x="23608" y="7649"/>
                          <a:pt x="21884" y="7649"/>
                        </a:cubicBezTo>
                        <a:cubicBezTo>
                          <a:pt x="18960" y="7649"/>
                          <a:pt x="16375" y="8421"/>
                          <a:pt x="14189" y="9994"/>
                        </a:cubicBezTo>
                        <a:cubicBezTo>
                          <a:pt x="11973" y="11567"/>
                          <a:pt x="10250" y="13602"/>
                          <a:pt x="9018" y="16162"/>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grpSp>
            <p:sp>
              <p:nvSpPr>
                <p:cNvPr id="26" name="Freeform 25">
                  <a:extLst>
                    <a:ext uri="{FF2B5EF4-FFF2-40B4-BE49-F238E27FC236}">
                      <a16:creationId xmlns:a16="http://schemas.microsoft.com/office/drawing/2014/main" id="{0C773BF0-3C9D-6F5D-6C37-65D1562F6DC0}"/>
                    </a:ext>
                  </a:extLst>
                </p:cNvPr>
                <p:cNvSpPr/>
                <p:nvPr/>
              </p:nvSpPr>
              <p:spPr>
                <a:xfrm>
                  <a:off x="11780213" y="624639"/>
                  <a:ext cx="44999" cy="74273"/>
                </a:xfrm>
                <a:custGeom>
                  <a:avLst/>
                  <a:gdLst>
                    <a:gd name="connsiteX0" fmla="*/ 23054 w 44999"/>
                    <a:gd name="connsiteY0" fmla="*/ 39635 h 74273"/>
                    <a:gd name="connsiteX1" fmla="*/ 35335 w 44999"/>
                    <a:gd name="connsiteY1" fmla="*/ 0 h 74273"/>
                    <a:gd name="connsiteX2" fmla="*/ 45000 w 44999"/>
                    <a:gd name="connsiteY2" fmla="*/ 0 h 74273"/>
                    <a:gd name="connsiteX3" fmla="*/ 23793 w 44999"/>
                    <a:gd name="connsiteY3" fmla="*/ 61041 h 74273"/>
                    <a:gd name="connsiteX4" fmla="*/ 21884 w 44999"/>
                    <a:gd name="connsiteY4" fmla="*/ 65298 h 74273"/>
                    <a:gd name="connsiteX5" fmla="*/ 18837 w 44999"/>
                    <a:gd name="connsiteY5" fmla="*/ 69585 h 74273"/>
                    <a:gd name="connsiteX6" fmla="*/ 14313 w 44999"/>
                    <a:gd name="connsiteY6" fmla="*/ 72916 h 74273"/>
                    <a:gd name="connsiteX7" fmla="*/ 8126 w 44999"/>
                    <a:gd name="connsiteY7" fmla="*/ 74273 h 74273"/>
                    <a:gd name="connsiteX8" fmla="*/ 6864 w 44999"/>
                    <a:gd name="connsiteY8" fmla="*/ 74181 h 74273"/>
                    <a:gd name="connsiteX9" fmla="*/ 5386 w 44999"/>
                    <a:gd name="connsiteY9" fmla="*/ 73965 h 74273"/>
                    <a:gd name="connsiteX10" fmla="*/ 4032 w 44999"/>
                    <a:gd name="connsiteY10" fmla="*/ 73718 h 74273"/>
                    <a:gd name="connsiteX11" fmla="*/ 3047 w 44999"/>
                    <a:gd name="connsiteY11" fmla="*/ 73502 h 74273"/>
                    <a:gd name="connsiteX12" fmla="*/ 3047 w 44999"/>
                    <a:gd name="connsiteY12" fmla="*/ 66161 h 74273"/>
                    <a:gd name="connsiteX13" fmla="*/ 3570 w 44999"/>
                    <a:gd name="connsiteY13" fmla="*/ 66223 h 74273"/>
                    <a:gd name="connsiteX14" fmla="*/ 4278 w 44999"/>
                    <a:gd name="connsiteY14" fmla="*/ 66285 h 74273"/>
                    <a:gd name="connsiteX15" fmla="*/ 4955 w 44999"/>
                    <a:gd name="connsiteY15" fmla="*/ 66346 h 74273"/>
                    <a:gd name="connsiteX16" fmla="*/ 5479 w 44999"/>
                    <a:gd name="connsiteY16" fmla="*/ 66346 h 74273"/>
                    <a:gd name="connsiteX17" fmla="*/ 9511 w 44999"/>
                    <a:gd name="connsiteY17" fmla="*/ 65914 h 74273"/>
                    <a:gd name="connsiteX18" fmla="*/ 12620 w 44999"/>
                    <a:gd name="connsiteY18" fmla="*/ 64465 h 74273"/>
                    <a:gd name="connsiteX19" fmla="*/ 14990 w 44999"/>
                    <a:gd name="connsiteY19" fmla="*/ 61812 h 74273"/>
                    <a:gd name="connsiteX20" fmla="*/ 16806 w 44999"/>
                    <a:gd name="connsiteY20" fmla="*/ 57710 h 74273"/>
                    <a:gd name="connsiteX21" fmla="*/ 18806 w 44999"/>
                    <a:gd name="connsiteY21" fmla="*/ 52343 h 74273"/>
                    <a:gd name="connsiteX22" fmla="*/ 0 w 44999"/>
                    <a:gd name="connsiteY22" fmla="*/ 62 h 74273"/>
                    <a:gd name="connsiteX23" fmla="*/ 9849 w 44999"/>
                    <a:gd name="connsiteY23" fmla="*/ 62 h 74273"/>
                    <a:gd name="connsiteX24" fmla="*/ 23023 w 44999"/>
                    <a:gd name="connsiteY24" fmla="*/ 39697 h 74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4999" h="74273">
                      <a:moveTo>
                        <a:pt x="23054" y="39635"/>
                      </a:moveTo>
                      <a:lnTo>
                        <a:pt x="35335" y="0"/>
                      </a:lnTo>
                      <a:lnTo>
                        <a:pt x="45000" y="0"/>
                      </a:lnTo>
                      <a:lnTo>
                        <a:pt x="23793" y="61041"/>
                      </a:lnTo>
                      <a:cubicBezTo>
                        <a:pt x="23300" y="62336"/>
                        <a:pt x="22685" y="63755"/>
                        <a:pt x="21884" y="65298"/>
                      </a:cubicBezTo>
                      <a:cubicBezTo>
                        <a:pt x="21115" y="66840"/>
                        <a:pt x="20099" y="68259"/>
                        <a:pt x="18837" y="69585"/>
                      </a:cubicBezTo>
                      <a:cubicBezTo>
                        <a:pt x="17575" y="70911"/>
                        <a:pt x="16067" y="72022"/>
                        <a:pt x="14313" y="72916"/>
                      </a:cubicBezTo>
                      <a:cubicBezTo>
                        <a:pt x="12558" y="73811"/>
                        <a:pt x="10496" y="74273"/>
                        <a:pt x="8126" y="74273"/>
                      </a:cubicBezTo>
                      <a:cubicBezTo>
                        <a:pt x="7756" y="74273"/>
                        <a:pt x="7356" y="74242"/>
                        <a:pt x="6864" y="74181"/>
                      </a:cubicBezTo>
                      <a:cubicBezTo>
                        <a:pt x="6371" y="74119"/>
                        <a:pt x="5879" y="74027"/>
                        <a:pt x="5386" y="73965"/>
                      </a:cubicBezTo>
                      <a:cubicBezTo>
                        <a:pt x="4894" y="73903"/>
                        <a:pt x="4432" y="73811"/>
                        <a:pt x="4032" y="73718"/>
                      </a:cubicBezTo>
                      <a:cubicBezTo>
                        <a:pt x="3632" y="73626"/>
                        <a:pt x="3293" y="73564"/>
                        <a:pt x="3047" y="73502"/>
                      </a:cubicBezTo>
                      <a:lnTo>
                        <a:pt x="3047" y="66161"/>
                      </a:lnTo>
                      <a:cubicBezTo>
                        <a:pt x="3047" y="66161"/>
                        <a:pt x="3355" y="66223"/>
                        <a:pt x="3570" y="66223"/>
                      </a:cubicBezTo>
                      <a:cubicBezTo>
                        <a:pt x="3786" y="66223"/>
                        <a:pt x="4032" y="66254"/>
                        <a:pt x="4278" y="66285"/>
                      </a:cubicBezTo>
                      <a:cubicBezTo>
                        <a:pt x="4525" y="66315"/>
                        <a:pt x="4740" y="66315"/>
                        <a:pt x="4955" y="66346"/>
                      </a:cubicBezTo>
                      <a:cubicBezTo>
                        <a:pt x="5171" y="66377"/>
                        <a:pt x="5325" y="66346"/>
                        <a:pt x="5479" y="66346"/>
                      </a:cubicBezTo>
                      <a:cubicBezTo>
                        <a:pt x="7018" y="66346"/>
                        <a:pt x="8341" y="66192"/>
                        <a:pt x="9511" y="65914"/>
                      </a:cubicBezTo>
                      <a:cubicBezTo>
                        <a:pt x="10681" y="65637"/>
                        <a:pt x="11727" y="65143"/>
                        <a:pt x="12620" y="64465"/>
                      </a:cubicBezTo>
                      <a:cubicBezTo>
                        <a:pt x="13512" y="63786"/>
                        <a:pt x="14313" y="62923"/>
                        <a:pt x="14990" y="61812"/>
                      </a:cubicBezTo>
                      <a:cubicBezTo>
                        <a:pt x="15667" y="60702"/>
                        <a:pt x="16282" y="59345"/>
                        <a:pt x="16806" y="57710"/>
                      </a:cubicBezTo>
                      <a:lnTo>
                        <a:pt x="18806" y="52343"/>
                      </a:lnTo>
                      <a:lnTo>
                        <a:pt x="0" y="62"/>
                      </a:lnTo>
                      <a:lnTo>
                        <a:pt x="9849" y="62"/>
                      </a:lnTo>
                      <a:lnTo>
                        <a:pt x="23023" y="39697"/>
                      </a:lnTo>
                      <a:close/>
                    </a:path>
                  </a:pathLst>
                </a:custGeom>
                <a:grpFill/>
                <a:ln w="3075" cap="flat">
                  <a:noFill/>
                  <a:prstDash val="solid"/>
                  <a:miter/>
                </a:ln>
              </p:spPr>
              <p:txBody>
                <a:bodyPr rtlCol="0" anchor="ctr"/>
                <a:lstStyle/>
                <a:p>
                  <a:endParaRPr lang="en-IS">
                    <a:solidFill>
                      <a:schemeClr val="bg1"/>
                    </a:solidFill>
                  </a:endParaRPr>
                </a:p>
              </p:txBody>
            </p:sp>
          </p:grpSp>
          <p:grpSp>
            <p:nvGrpSpPr>
              <p:cNvPr id="6" name="Graphic 1">
                <a:extLst>
                  <a:ext uri="{FF2B5EF4-FFF2-40B4-BE49-F238E27FC236}">
                    <a16:creationId xmlns:a16="http://schemas.microsoft.com/office/drawing/2014/main" id="{66DD539C-98B4-ED26-4A7C-9BF348EA5EA8}"/>
                  </a:ext>
                </a:extLst>
              </p:cNvPr>
              <p:cNvGrpSpPr/>
              <p:nvPr/>
            </p:nvGrpSpPr>
            <p:grpSpPr>
              <a:xfrm>
                <a:off x="11115341" y="598174"/>
                <a:ext cx="267660" cy="111995"/>
                <a:chOff x="11115341" y="598174"/>
                <a:chExt cx="267660" cy="111995"/>
              </a:xfrm>
              <a:grpFill/>
            </p:grpSpPr>
            <p:grpSp>
              <p:nvGrpSpPr>
                <p:cNvPr id="7" name="Graphic 1">
                  <a:extLst>
                    <a:ext uri="{FF2B5EF4-FFF2-40B4-BE49-F238E27FC236}">
                      <a16:creationId xmlns:a16="http://schemas.microsoft.com/office/drawing/2014/main" id="{8989512D-D294-7A6B-342B-A27EDCDC7B46}"/>
                    </a:ext>
                  </a:extLst>
                </p:cNvPr>
                <p:cNvGrpSpPr/>
                <p:nvPr/>
              </p:nvGrpSpPr>
              <p:grpSpPr>
                <a:xfrm>
                  <a:off x="11115341" y="598174"/>
                  <a:ext cx="267660" cy="111995"/>
                  <a:chOff x="11115341" y="598174"/>
                  <a:chExt cx="267660" cy="111995"/>
                </a:xfrm>
                <a:grpFill/>
              </p:grpSpPr>
              <p:sp>
                <p:nvSpPr>
                  <p:cNvPr id="10" name="Freeform 9">
                    <a:extLst>
                      <a:ext uri="{FF2B5EF4-FFF2-40B4-BE49-F238E27FC236}">
                        <a16:creationId xmlns:a16="http://schemas.microsoft.com/office/drawing/2014/main" id="{7D11BAA1-0A8E-92CD-4624-F31A19A477B3}"/>
                      </a:ext>
                    </a:extLst>
                  </p:cNvPr>
                  <p:cNvSpPr/>
                  <p:nvPr/>
                </p:nvSpPr>
                <p:spPr>
                  <a:xfrm>
                    <a:off x="11115341" y="619457"/>
                    <a:ext cx="48508" cy="62182"/>
                  </a:xfrm>
                  <a:custGeom>
                    <a:avLst/>
                    <a:gdLst>
                      <a:gd name="connsiteX0" fmla="*/ 35674 w 48508"/>
                      <a:gd name="connsiteY0" fmla="*/ 43336 h 62182"/>
                      <a:gd name="connsiteX1" fmla="*/ 30472 w 48508"/>
                      <a:gd name="connsiteY1" fmla="*/ 47932 h 62182"/>
                      <a:gd name="connsiteX2" fmla="*/ 22685 w 48508"/>
                      <a:gd name="connsiteY2" fmla="*/ 50122 h 62182"/>
                      <a:gd name="connsiteX3" fmla="*/ 14990 w 48508"/>
                      <a:gd name="connsiteY3" fmla="*/ 47716 h 62182"/>
                      <a:gd name="connsiteX4" fmla="*/ 12527 w 48508"/>
                      <a:gd name="connsiteY4" fmla="*/ 41424 h 62182"/>
                      <a:gd name="connsiteX5" fmla="*/ 15328 w 48508"/>
                      <a:gd name="connsiteY5" fmla="*/ 35872 h 62182"/>
                      <a:gd name="connsiteX6" fmla="*/ 23454 w 48508"/>
                      <a:gd name="connsiteY6" fmla="*/ 33713 h 62182"/>
                      <a:gd name="connsiteX7" fmla="*/ 30995 w 48508"/>
                      <a:gd name="connsiteY7" fmla="*/ 34361 h 62182"/>
                      <a:gd name="connsiteX8" fmla="*/ 35704 w 48508"/>
                      <a:gd name="connsiteY8" fmla="*/ 35903 h 62182"/>
                      <a:gd name="connsiteX9" fmla="*/ 35704 w 48508"/>
                      <a:gd name="connsiteY9" fmla="*/ 43306 h 62182"/>
                      <a:gd name="connsiteX10" fmla="*/ 42230 w 48508"/>
                      <a:gd name="connsiteY10" fmla="*/ 4997 h 62182"/>
                      <a:gd name="connsiteX11" fmla="*/ 26070 w 48508"/>
                      <a:gd name="connsiteY11" fmla="*/ 0 h 62182"/>
                      <a:gd name="connsiteX12" fmla="*/ 14990 w 48508"/>
                      <a:gd name="connsiteY12" fmla="*/ 1357 h 62182"/>
                      <a:gd name="connsiteX13" fmla="*/ 5910 w 48508"/>
                      <a:gd name="connsiteY13" fmla="*/ 5305 h 62182"/>
                      <a:gd name="connsiteX14" fmla="*/ 5571 w 48508"/>
                      <a:gd name="connsiteY14" fmla="*/ 6508 h 62182"/>
                      <a:gd name="connsiteX15" fmla="*/ 9942 w 48508"/>
                      <a:gd name="connsiteY15" fmla="*/ 15114 h 62182"/>
                      <a:gd name="connsiteX16" fmla="*/ 10496 w 48508"/>
                      <a:gd name="connsiteY16" fmla="*/ 15576 h 62182"/>
                      <a:gd name="connsiteX17" fmla="*/ 10773 w 48508"/>
                      <a:gd name="connsiteY17" fmla="*/ 15607 h 62182"/>
                      <a:gd name="connsiteX18" fmla="*/ 11204 w 48508"/>
                      <a:gd name="connsiteY18" fmla="*/ 15484 h 62182"/>
                      <a:gd name="connsiteX19" fmla="*/ 17945 w 48508"/>
                      <a:gd name="connsiteY19" fmla="*/ 12800 h 62182"/>
                      <a:gd name="connsiteX20" fmla="*/ 25763 w 48508"/>
                      <a:gd name="connsiteY20" fmla="*/ 11937 h 62182"/>
                      <a:gd name="connsiteX21" fmla="*/ 33211 w 48508"/>
                      <a:gd name="connsiteY21" fmla="*/ 14250 h 62182"/>
                      <a:gd name="connsiteX22" fmla="*/ 35704 w 48508"/>
                      <a:gd name="connsiteY22" fmla="*/ 20851 h 62182"/>
                      <a:gd name="connsiteX23" fmla="*/ 35704 w 48508"/>
                      <a:gd name="connsiteY23" fmla="*/ 23812 h 62182"/>
                      <a:gd name="connsiteX24" fmla="*/ 23793 w 48508"/>
                      <a:gd name="connsiteY24" fmla="*/ 22054 h 62182"/>
                      <a:gd name="connsiteX25" fmla="*/ 14466 w 48508"/>
                      <a:gd name="connsiteY25" fmla="*/ 23195 h 62182"/>
                      <a:gd name="connsiteX26" fmla="*/ 6925 w 48508"/>
                      <a:gd name="connsiteY26" fmla="*/ 26773 h 62182"/>
                      <a:gd name="connsiteX27" fmla="*/ 1847 w 48508"/>
                      <a:gd name="connsiteY27" fmla="*/ 32942 h 62182"/>
                      <a:gd name="connsiteX28" fmla="*/ 0 w 48508"/>
                      <a:gd name="connsiteY28" fmla="*/ 41732 h 62182"/>
                      <a:gd name="connsiteX29" fmla="*/ 1908 w 48508"/>
                      <a:gd name="connsiteY29" fmla="*/ 51171 h 62182"/>
                      <a:gd name="connsiteX30" fmla="*/ 6802 w 48508"/>
                      <a:gd name="connsiteY30" fmla="*/ 57556 h 62182"/>
                      <a:gd name="connsiteX31" fmla="*/ 13512 w 48508"/>
                      <a:gd name="connsiteY31" fmla="*/ 61103 h 62182"/>
                      <a:gd name="connsiteX32" fmla="*/ 20838 w 48508"/>
                      <a:gd name="connsiteY32" fmla="*/ 62182 h 62182"/>
                      <a:gd name="connsiteX33" fmla="*/ 29979 w 48508"/>
                      <a:gd name="connsiteY33" fmla="*/ 60116 h 62182"/>
                      <a:gd name="connsiteX34" fmla="*/ 35674 w 48508"/>
                      <a:gd name="connsiteY34" fmla="*/ 56414 h 62182"/>
                      <a:gd name="connsiteX35" fmla="*/ 35674 w 48508"/>
                      <a:gd name="connsiteY35" fmla="*/ 60085 h 62182"/>
                      <a:gd name="connsiteX36" fmla="*/ 36566 w 48508"/>
                      <a:gd name="connsiteY36" fmla="*/ 61010 h 62182"/>
                      <a:gd name="connsiteX37" fmla="*/ 47616 w 48508"/>
                      <a:gd name="connsiteY37" fmla="*/ 61010 h 62182"/>
                      <a:gd name="connsiteX38" fmla="*/ 48509 w 48508"/>
                      <a:gd name="connsiteY38" fmla="*/ 60085 h 62182"/>
                      <a:gd name="connsiteX39" fmla="*/ 48509 w 48508"/>
                      <a:gd name="connsiteY39" fmla="*/ 20326 h 62182"/>
                      <a:gd name="connsiteX40" fmla="*/ 42199 w 48508"/>
                      <a:gd name="connsiteY40" fmla="*/ 4997 h 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48508" h="62182">
                        <a:moveTo>
                          <a:pt x="35674" y="43336"/>
                        </a:moveTo>
                        <a:cubicBezTo>
                          <a:pt x="34443" y="44971"/>
                          <a:pt x="32688" y="46544"/>
                          <a:pt x="30472" y="47932"/>
                        </a:cubicBezTo>
                        <a:cubicBezTo>
                          <a:pt x="28194" y="49382"/>
                          <a:pt x="25578" y="50122"/>
                          <a:pt x="22685" y="50122"/>
                        </a:cubicBezTo>
                        <a:cubicBezTo>
                          <a:pt x="19207" y="50122"/>
                          <a:pt x="16621" y="49320"/>
                          <a:pt x="14990" y="47716"/>
                        </a:cubicBezTo>
                        <a:cubicBezTo>
                          <a:pt x="13328" y="46112"/>
                          <a:pt x="12527" y="44046"/>
                          <a:pt x="12527" y="41424"/>
                        </a:cubicBezTo>
                        <a:cubicBezTo>
                          <a:pt x="12527" y="39049"/>
                          <a:pt x="13451" y="37260"/>
                          <a:pt x="15328" y="35872"/>
                        </a:cubicBezTo>
                        <a:cubicBezTo>
                          <a:pt x="17267" y="34453"/>
                          <a:pt x="20007" y="33713"/>
                          <a:pt x="23454" y="33713"/>
                        </a:cubicBezTo>
                        <a:cubicBezTo>
                          <a:pt x="26440" y="33713"/>
                          <a:pt x="28964" y="33929"/>
                          <a:pt x="30995" y="34361"/>
                        </a:cubicBezTo>
                        <a:cubicBezTo>
                          <a:pt x="32780" y="34731"/>
                          <a:pt x="34350" y="35255"/>
                          <a:pt x="35704" y="35903"/>
                        </a:cubicBezTo>
                        <a:lnTo>
                          <a:pt x="35704" y="43306"/>
                        </a:lnTo>
                        <a:close/>
                        <a:moveTo>
                          <a:pt x="42230" y="4997"/>
                        </a:moveTo>
                        <a:cubicBezTo>
                          <a:pt x="38105" y="1666"/>
                          <a:pt x="32657" y="0"/>
                          <a:pt x="26070" y="0"/>
                        </a:cubicBezTo>
                        <a:cubicBezTo>
                          <a:pt x="21915" y="0"/>
                          <a:pt x="18191" y="463"/>
                          <a:pt x="14990" y="1357"/>
                        </a:cubicBezTo>
                        <a:cubicBezTo>
                          <a:pt x="11789" y="2252"/>
                          <a:pt x="8741" y="3578"/>
                          <a:pt x="5910" y="5305"/>
                        </a:cubicBezTo>
                        <a:cubicBezTo>
                          <a:pt x="5510" y="5552"/>
                          <a:pt x="5356" y="6076"/>
                          <a:pt x="5571" y="6508"/>
                        </a:cubicBezTo>
                        <a:lnTo>
                          <a:pt x="9942" y="15114"/>
                        </a:lnTo>
                        <a:cubicBezTo>
                          <a:pt x="10065" y="15330"/>
                          <a:pt x="10250" y="15484"/>
                          <a:pt x="10496" y="15576"/>
                        </a:cubicBezTo>
                        <a:cubicBezTo>
                          <a:pt x="10588" y="15576"/>
                          <a:pt x="10681" y="15607"/>
                          <a:pt x="10773" y="15607"/>
                        </a:cubicBezTo>
                        <a:cubicBezTo>
                          <a:pt x="10927" y="15607"/>
                          <a:pt x="11081" y="15576"/>
                          <a:pt x="11204" y="15484"/>
                        </a:cubicBezTo>
                        <a:cubicBezTo>
                          <a:pt x="13389" y="14281"/>
                          <a:pt x="15636" y="13387"/>
                          <a:pt x="17945" y="12800"/>
                        </a:cubicBezTo>
                        <a:cubicBezTo>
                          <a:pt x="20222" y="12245"/>
                          <a:pt x="22869" y="11937"/>
                          <a:pt x="25763" y="11937"/>
                        </a:cubicBezTo>
                        <a:cubicBezTo>
                          <a:pt x="29025" y="11937"/>
                          <a:pt x="31518" y="12708"/>
                          <a:pt x="33211" y="14250"/>
                        </a:cubicBezTo>
                        <a:cubicBezTo>
                          <a:pt x="34873" y="15761"/>
                          <a:pt x="35704" y="17951"/>
                          <a:pt x="35704" y="20851"/>
                        </a:cubicBezTo>
                        <a:lnTo>
                          <a:pt x="35704" y="23812"/>
                        </a:lnTo>
                        <a:cubicBezTo>
                          <a:pt x="32503" y="22640"/>
                          <a:pt x="28502" y="22054"/>
                          <a:pt x="23793" y="22054"/>
                        </a:cubicBezTo>
                        <a:cubicBezTo>
                          <a:pt x="20438" y="22054"/>
                          <a:pt x="17329" y="22424"/>
                          <a:pt x="14466" y="23195"/>
                        </a:cubicBezTo>
                        <a:cubicBezTo>
                          <a:pt x="11604" y="23966"/>
                          <a:pt x="9049" y="25169"/>
                          <a:pt x="6925" y="26773"/>
                        </a:cubicBezTo>
                        <a:cubicBezTo>
                          <a:pt x="4771" y="28408"/>
                          <a:pt x="3078" y="30474"/>
                          <a:pt x="1847" y="32942"/>
                        </a:cubicBezTo>
                        <a:cubicBezTo>
                          <a:pt x="616" y="35409"/>
                          <a:pt x="0" y="38370"/>
                          <a:pt x="0" y="41732"/>
                        </a:cubicBezTo>
                        <a:cubicBezTo>
                          <a:pt x="0" y="45372"/>
                          <a:pt x="646" y="48580"/>
                          <a:pt x="1908" y="51171"/>
                        </a:cubicBezTo>
                        <a:cubicBezTo>
                          <a:pt x="3170" y="53793"/>
                          <a:pt x="4832" y="55921"/>
                          <a:pt x="6802" y="57556"/>
                        </a:cubicBezTo>
                        <a:cubicBezTo>
                          <a:pt x="8803" y="59160"/>
                          <a:pt x="11050" y="60362"/>
                          <a:pt x="13512" y="61103"/>
                        </a:cubicBezTo>
                        <a:cubicBezTo>
                          <a:pt x="15944" y="61812"/>
                          <a:pt x="18406" y="62182"/>
                          <a:pt x="20838" y="62182"/>
                        </a:cubicBezTo>
                        <a:cubicBezTo>
                          <a:pt x="24101" y="62182"/>
                          <a:pt x="27178" y="61473"/>
                          <a:pt x="29979" y="60116"/>
                        </a:cubicBezTo>
                        <a:cubicBezTo>
                          <a:pt x="32072" y="59098"/>
                          <a:pt x="34012" y="57833"/>
                          <a:pt x="35674" y="56414"/>
                        </a:cubicBezTo>
                        <a:lnTo>
                          <a:pt x="35674" y="60085"/>
                        </a:lnTo>
                        <a:cubicBezTo>
                          <a:pt x="35674" y="60578"/>
                          <a:pt x="36074" y="61010"/>
                          <a:pt x="36566" y="61010"/>
                        </a:cubicBezTo>
                        <a:lnTo>
                          <a:pt x="47616" y="61010"/>
                        </a:lnTo>
                        <a:cubicBezTo>
                          <a:pt x="48109" y="61010"/>
                          <a:pt x="48509" y="60609"/>
                          <a:pt x="48509" y="60085"/>
                        </a:cubicBezTo>
                        <a:lnTo>
                          <a:pt x="48509" y="20326"/>
                        </a:lnTo>
                        <a:cubicBezTo>
                          <a:pt x="48509" y="13510"/>
                          <a:pt x="46385" y="8359"/>
                          <a:pt x="42199" y="4997"/>
                        </a:cubicBezTo>
                      </a:path>
                    </a:pathLst>
                  </a:custGeom>
                  <a:grpFill/>
                  <a:ln w="3075" cap="flat">
                    <a:noFill/>
                    <a:prstDash val="solid"/>
                    <a:miter/>
                  </a:ln>
                </p:spPr>
                <p:txBody>
                  <a:bodyPr rtlCol="0" anchor="ctr"/>
                  <a:lstStyle/>
                  <a:p>
                    <a:endParaRPr lang="en-IS">
                      <a:solidFill>
                        <a:schemeClr val="bg1"/>
                      </a:solidFill>
                    </a:endParaRPr>
                  </a:p>
                </p:txBody>
              </p:sp>
              <p:sp>
                <p:nvSpPr>
                  <p:cNvPr id="11" name="Freeform 10">
                    <a:extLst>
                      <a:ext uri="{FF2B5EF4-FFF2-40B4-BE49-F238E27FC236}">
                        <a16:creationId xmlns:a16="http://schemas.microsoft.com/office/drawing/2014/main" id="{63EAF362-D546-B4AC-1573-0E68E5FE3969}"/>
                      </a:ext>
                    </a:extLst>
                  </p:cNvPr>
                  <p:cNvSpPr/>
                  <p:nvPr/>
                </p:nvSpPr>
                <p:spPr>
                  <a:xfrm>
                    <a:off x="11177762" y="619457"/>
                    <a:ext cx="50078" cy="90713"/>
                  </a:xfrm>
                  <a:custGeom>
                    <a:avLst/>
                    <a:gdLst>
                      <a:gd name="connsiteX0" fmla="*/ 33858 w 50078"/>
                      <a:gd name="connsiteY0" fmla="*/ 45650 h 90713"/>
                      <a:gd name="connsiteX1" fmla="*/ 25332 w 50078"/>
                      <a:gd name="connsiteY1" fmla="*/ 49814 h 90713"/>
                      <a:gd name="connsiteX2" fmla="*/ 21515 w 50078"/>
                      <a:gd name="connsiteY2" fmla="*/ 49166 h 90713"/>
                      <a:gd name="connsiteX3" fmla="*/ 17975 w 50078"/>
                      <a:gd name="connsiteY3" fmla="*/ 47439 h 90713"/>
                      <a:gd name="connsiteX4" fmla="*/ 14959 w 50078"/>
                      <a:gd name="connsiteY4" fmla="*/ 45125 h 90713"/>
                      <a:gd name="connsiteX5" fmla="*/ 12866 w 50078"/>
                      <a:gd name="connsiteY5" fmla="*/ 42843 h 90713"/>
                      <a:gd name="connsiteX6" fmla="*/ 12866 w 50078"/>
                      <a:gd name="connsiteY6" fmla="*/ 19216 h 90713"/>
                      <a:gd name="connsiteX7" fmla="*/ 18006 w 50078"/>
                      <a:gd name="connsiteY7" fmla="*/ 14559 h 90713"/>
                      <a:gd name="connsiteX8" fmla="*/ 24932 w 50078"/>
                      <a:gd name="connsiteY8" fmla="*/ 12461 h 90713"/>
                      <a:gd name="connsiteX9" fmla="*/ 33704 w 50078"/>
                      <a:gd name="connsiteY9" fmla="*/ 16995 h 90713"/>
                      <a:gd name="connsiteX10" fmla="*/ 36874 w 50078"/>
                      <a:gd name="connsiteY10" fmla="*/ 32387 h 90713"/>
                      <a:gd name="connsiteX11" fmla="*/ 33888 w 50078"/>
                      <a:gd name="connsiteY11" fmla="*/ 45650 h 90713"/>
                      <a:gd name="connsiteX12" fmla="*/ 43492 w 50078"/>
                      <a:gd name="connsiteY12" fmla="*/ 7649 h 90713"/>
                      <a:gd name="connsiteX13" fmla="*/ 36074 w 50078"/>
                      <a:gd name="connsiteY13" fmla="*/ 1851 h 90713"/>
                      <a:gd name="connsiteX14" fmla="*/ 27055 w 50078"/>
                      <a:gd name="connsiteY14" fmla="*/ 0 h 90713"/>
                      <a:gd name="connsiteX15" fmla="*/ 18406 w 50078"/>
                      <a:gd name="connsiteY15" fmla="*/ 2067 h 90713"/>
                      <a:gd name="connsiteX16" fmla="*/ 12958 w 50078"/>
                      <a:gd name="connsiteY16" fmla="*/ 5737 h 90713"/>
                      <a:gd name="connsiteX17" fmla="*/ 12958 w 50078"/>
                      <a:gd name="connsiteY17" fmla="*/ 2128 h 90713"/>
                      <a:gd name="connsiteX18" fmla="*/ 12066 w 50078"/>
                      <a:gd name="connsiteY18" fmla="*/ 1203 h 90713"/>
                      <a:gd name="connsiteX19" fmla="*/ 893 w 50078"/>
                      <a:gd name="connsiteY19" fmla="*/ 1203 h 90713"/>
                      <a:gd name="connsiteX20" fmla="*/ 0 w 50078"/>
                      <a:gd name="connsiteY20" fmla="*/ 2128 h 90713"/>
                      <a:gd name="connsiteX21" fmla="*/ 0 w 50078"/>
                      <a:gd name="connsiteY21" fmla="*/ 89819 h 90713"/>
                      <a:gd name="connsiteX22" fmla="*/ 431 w 50078"/>
                      <a:gd name="connsiteY22" fmla="*/ 90590 h 90713"/>
                      <a:gd name="connsiteX23" fmla="*/ 893 w 50078"/>
                      <a:gd name="connsiteY23" fmla="*/ 90713 h 90713"/>
                      <a:gd name="connsiteX24" fmla="*/ 1324 w 50078"/>
                      <a:gd name="connsiteY24" fmla="*/ 90621 h 90713"/>
                      <a:gd name="connsiteX25" fmla="*/ 12497 w 50078"/>
                      <a:gd name="connsiteY25" fmla="*/ 84760 h 90713"/>
                      <a:gd name="connsiteX26" fmla="*/ 12989 w 50078"/>
                      <a:gd name="connsiteY26" fmla="*/ 83958 h 90713"/>
                      <a:gd name="connsiteX27" fmla="*/ 12989 w 50078"/>
                      <a:gd name="connsiteY27" fmla="*/ 56785 h 90713"/>
                      <a:gd name="connsiteX28" fmla="*/ 17914 w 50078"/>
                      <a:gd name="connsiteY28" fmla="*/ 60116 h 90713"/>
                      <a:gd name="connsiteX29" fmla="*/ 26532 w 50078"/>
                      <a:gd name="connsiteY29" fmla="*/ 62213 h 90713"/>
                      <a:gd name="connsiteX30" fmla="*/ 35489 w 50078"/>
                      <a:gd name="connsiteY30" fmla="*/ 60362 h 90713"/>
                      <a:gd name="connsiteX31" fmla="*/ 43030 w 50078"/>
                      <a:gd name="connsiteY31" fmla="*/ 54718 h 90713"/>
                      <a:gd name="connsiteX32" fmla="*/ 48170 w 50078"/>
                      <a:gd name="connsiteY32" fmla="*/ 45310 h 90713"/>
                      <a:gd name="connsiteX33" fmla="*/ 50079 w 50078"/>
                      <a:gd name="connsiteY33" fmla="*/ 32047 h 90713"/>
                      <a:gd name="connsiteX34" fmla="*/ 48355 w 50078"/>
                      <a:gd name="connsiteY34" fmla="*/ 17612 h 90713"/>
                      <a:gd name="connsiteX35" fmla="*/ 43492 w 50078"/>
                      <a:gd name="connsiteY35" fmla="*/ 7619 h 9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0078" h="90713">
                        <a:moveTo>
                          <a:pt x="33858" y="45650"/>
                        </a:moveTo>
                        <a:cubicBezTo>
                          <a:pt x="31919" y="48457"/>
                          <a:pt x="29118" y="49814"/>
                          <a:pt x="25332" y="49814"/>
                        </a:cubicBezTo>
                        <a:cubicBezTo>
                          <a:pt x="23977" y="49814"/>
                          <a:pt x="22685" y="49598"/>
                          <a:pt x="21515" y="49166"/>
                        </a:cubicBezTo>
                        <a:cubicBezTo>
                          <a:pt x="20284" y="48703"/>
                          <a:pt x="19083" y="48117"/>
                          <a:pt x="17975" y="47439"/>
                        </a:cubicBezTo>
                        <a:cubicBezTo>
                          <a:pt x="16867" y="46729"/>
                          <a:pt x="15852" y="45958"/>
                          <a:pt x="14959" y="45125"/>
                        </a:cubicBezTo>
                        <a:cubicBezTo>
                          <a:pt x="14128" y="44354"/>
                          <a:pt x="13420" y="43614"/>
                          <a:pt x="12866" y="42843"/>
                        </a:cubicBezTo>
                        <a:lnTo>
                          <a:pt x="12866" y="19216"/>
                        </a:lnTo>
                        <a:cubicBezTo>
                          <a:pt x="14220" y="17489"/>
                          <a:pt x="15975" y="15916"/>
                          <a:pt x="18006" y="14559"/>
                        </a:cubicBezTo>
                        <a:cubicBezTo>
                          <a:pt x="20099" y="13171"/>
                          <a:pt x="22408" y="12461"/>
                          <a:pt x="24932" y="12461"/>
                        </a:cubicBezTo>
                        <a:cubicBezTo>
                          <a:pt x="28779" y="12461"/>
                          <a:pt x="31672" y="13942"/>
                          <a:pt x="33704" y="16995"/>
                        </a:cubicBezTo>
                        <a:cubicBezTo>
                          <a:pt x="35797" y="20111"/>
                          <a:pt x="36874" y="25292"/>
                          <a:pt x="36874" y="32387"/>
                        </a:cubicBezTo>
                        <a:cubicBezTo>
                          <a:pt x="36874" y="38309"/>
                          <a:pt x="35858" y="42781"/>
                          <a:pt x="33888" y="45650"/>
                        </a:cubicBezTo>
                        <a:moveTo>
                          <a:pt x="43492" y="7649"/>
                        </a:moveTo>
                        <a:cubicBezTo>
                          <a:pt x="41399" y="5058"/>
                          <a:pt x="38906" y="3084"/>
                          <a:pt x="36074" y="1851"/>
                        </a:cubicBezTo>
                        <a:cubicBezTo>
                          <a:pt x="33273" y="617"/>
                          <a:pt x="30226" y="0"/>
                          <a:pt x="27055" y="0"/>
                        </a:cubicBezTo>
                        <a:cubicBezTo>
                          <a:pt x="23885" y="0"/>
                          <a:pt x="20961" y="679"/>
                          <a:pt x="18406" y="2067"/>
                        </a:cubicBezTo>
                        <a:cubicBezTo>
                          <a:pt x="16498" y="3084"/>
                          <a:pt x="14682" y="4318"/>
                          <a:pt x="12958" y="5737"/>
                        </a:cubicBezTo>
                        <a:lnTo>
                          <a:pt x="12958" y="2128"/>
                        </a:lnTo>
                        <a:cubicBezTo>
                          <a:pt x="12958" y="1635"/>
                          <a:pt x="12558" y="1203"/>
                          <a:pt x="12066" y="1203"/>
                        </a:cubicBezTo>
                        <a:lnTo>
                          <a:pt x="893" y="1203"/>
                        </a:lnTo>
                        <a:cubicBezTo>
                          <a:pt x="400" y="1203"/>
                          <a:pt x="0" y="1604"/>
                          <a:pt x="0" y="2128"/>
                        </a:cubicBezTo>
                        <a:lnTo>
                          <a:pt x="0" y="89819"/>
                        </a:lnTo>
                        <a:cubicBezTo>
                          <a:pt x="0" y="90127"/>
                          <a:pt x="154" y="90436"/>
                          <a:pt x="431" y="90590"/>
                        </a:cubicBezTo>
                        <a:cubicBezTo>
                          <a:pt x="585" y="90683"/>
                          <a:pt x="739" y="90713"/>
                          <a:pt x="893" y="90713"/>
                        </a:cubicBezTo>
                        <a:cubicBezTo>
                          <a:pt x="1046" y="90713"/>
                          <a:pt x="1170" y="90683"/>
                          <a:pt x="1324" y="90621"/>
                        </a:cubicBezTo>
                        <a:lnTo>
                          <a:pt x="12497" y="84760"/>
                        </a:lnTo>
                        <a:cubicBezTo>
                          <a:pt x="12804" y="84606"/>
                          <a:pt x="12989" y="84298"/>
                          <a:pt x="12989" y="83958"/>
                        </a:cubicBezTo>
                        <a:lnTo>
                          <a:pt x="12989" y="56785"/>
                        </a:lnTo>
                        <a:cubicBezTo>
                          <a:pt x="14374" y="58018"/>
                          <a:pt x="16036" y="59129"/>
                          <a:pt x="17914" y="60116"/>
                        </a:cubicBezTo>
                        <a:cubicBezTo>
                          <a:pt x="20592" y="61504"/>
                          <a:pt x="23485" y="62213"/>
                          <a:pt x="26532" y="62213"/>
                        </a:cubicBezTo>
                        <a:cubicBezTo>
                          <a:pt x="29579" y="62213"/>
                          <a:pt x="32627" y="61596"/>
                          <a:pt x="35489" y="60362"/>
                        </a:cubicBezTo>
                        <a:cubicBezTo>
                          <a:pt x="38352" y="59129"/>
                          <a:pt x="40875" y="57247"/>
                          <a:pt x="43030" y="54718"/>
                        </a:cubicBezTo>
                        <a:cubicBezTo>
                          <a:pt x="45185" y="52220"/>
                          <a:pt x="46908" y="49043"/>
                          <a:pt x="48170" y="45310"/>
                        </a:cubicBezTo>
                        <a:cubicBezTo>
                          <a:pt x="49432" y="41578"/>
                          <a:pt x="50079" y="37137"/>
                          <a:pt x="50079" y="32047"/>
                        </a:cubicBezTo>
                        <a:cubicBezTo>
                          <a:pt x="50079" y="26464"/>
                          <a:pt x="49494" y="21622"/>
                          <a:pt x="48355" y="17612"/>
                        </a:cubicBezTo>
                        <a:cubicBezTo>
                          <a:pt x="47185" y="13572"/>
                          <a:pt x="45554" y="10209"/>
                          <a:pt x="43492" y="7619"/>
                        </a:cubicBezTo>
                      </a:path>
                    </a:pathLst>
                  </a:custGeom>
                  <a:grpFill/>
                  <a:ln w="3075" cap="flat">
                    <a:noFill/>
                    <a:prstDash val="solid"/>
                    <a:miter/>
                  </a:ln>
                </p:spPr>
                <p:txBody>
                  <a:bodyPr rtlCol="0" anchor="ctr"/>
                  <a:lstStyle/>
                  <a:p>
                    <a:endParaRPr lang="en-IS">
                      <a:solidFill>
                        <a:schemeClr val="bg1"/>
                      </a:solidFill>
                    </a:endParaRPr>
                  </a:p>
                </p:txBody>
              </p:sp>
              <p:sp>
                <p:nvSpPr>
                  <p:cNvPr id="12" name="Freeform 11">
                    <a:extLst>
                      <a:ext uri="{FF2B5EF4-FFF2-40B4-BE49-F238E27FC236}">
                        <a16:creationId xmlns:a16="http://schemas.microsoft.com/office/drawing/2014/main" id="{9699C473-4361-B860-21EF-494B367D1853}"/>
                      </a:ext>
                    </a:extLst>
                  </p:cNvPr>
                  <p:cNvSpPr/>
                  <p:nvPr/>
                </p:nvSpPr>
                <p:spPr>
                  <a:xfrm>
                    <a:off x="11234335" y="598174"/>
                    <a:ext cx="35304" cy="83495"/>
                  </a:xfrm>
                  <a:custGeom>
                    <a:avLst/>
                    <a:gdLst>
                      <a:gd name="connsiteX0" fmla="*/ 34381 w 35304"/>
                      <a:gd name="connsiteY0" fmla="*/ 22516 h 83495"/>
                      <a:gd name="connsiteX1" fmla="*/ 21053 w 35304"/>
                      <a:gd name="connsiteY1" fmla="*/ 22516 h 83495"/>
                      <a:gd name="connsiteX2" fmla="*/ 21053 w 35304"/>
                      <a:gd name="connsiteY2" fmla="*/ 894 h 83495"/>
                      <a:gd name="connsiteX3" fmla="*/ 20622 w 35304"/>
                      <a:gd name="connsiteY3" fmla="*/ 123 h 83495"/>
                      <a:gd name="connsiteX4" fmla="*/ 20161 w 35304"/>
                      <a:gd name="connsiteY4" fmla="*/ 0 h 83495"/>
                      <a:gd name="connsiteX5" fmla="*/ 19730 w 35304"/>
                      <a:gd name="connsiteY5" fmla="*/ 93 h 83495"/>
                      <a:gd name="connsiteX6" fmla="*/ 8680 w 35304"/>
                      <a:gd name="connsiteY6" fmla="*/ 6045 h 83495"/>
                      <a:gd name="connsiteX7" fmla="*/ 8187 w 35304"/>
                      <a:gd name="connsiteY7" fmla="*/ 6847 h 83495"/>
                      <a:gd name="connsiteX8" fmla="*/ 8187 w 35304"/>
                      <a:gd name="connsiteY8" fmla="*/ 22486 h 83495"/>
                      <a:gd name="connsiteX9" fmla="*/ 893 w 35304"/>
                      <a:gd name="connsiteY9" fmla="*/ 22486 h 83495"/>
                      <a:gd name="connsiteX10" fmla="*/ 0 w 35304"/>
                      <a:gd name="connsiteY10" fmla="*/ 23411 h 83495"/>
                      <a:gd name="connsiteX11" fmla="*/ 0 w 35304"/>
                      <a:gd name="connsiteY11" fmla="*/ 33775 h 83495"/>
                      <a:gd name="connsiteX12" fmla="*/ 893 w 35304"/>
                      <a:gd name="connsiteY12" fmla="*/ 34700 h 83495"/>
                      <a:gd name="connsiteX13" fmla="*/ 8187 w 35304"/>
                      <a:gd name="connsiteY13" fmla="*/ 34700 h 83495"/>
                      <a:gd name="connsiteX14" fmla="*/ 8187 w 35304"/>
                      <a:gd name="connsiteY14" fmla="*/ 67241 h 83495"/>
                      <a:gd name="connsiteX15" fmla="*/ 11881 w 35304"/>
                      <a:gd name="connsiteY15" fmla="*/ 79455 h 83495"/>
                      <a:gd name="connsiteX16" fmla="*/ 22007 w 35304"/>
                      <a:gd name="connsiteY16" fmla="*/ 83496 h 83495"/>
                      <a:gd name="connsiteX17" fmla="*/ 28410 w 35304"/>
                      <a:gd name="connsiteY17" fmla="*/ 82756 h 83495"/>
                      <a:gd name="connsiteX18" fmla="*/ 33519 w 35304"/>
                      <a:gd name="connsiteY18" fmla="*/ 80720 h 83495"/>
                      <a:gd name="connsiteX19" fmla="*/ 33950 w 35304"/>
                      <a:gd name="connsiteY19" fmla="*/ 80041 h 83495"/>
                      <a:gd name="connsiteX20" fmla="*/ 35274 w 35304"/>
                      <a:gd name="connsiteY20" fmla="*/ 69986 h 83495"/>
                      <a:gd name="connsiteX21" fmla="*/ 34873 w 35304"/>
                      <a:gd name="connsiteY21" fmla="*/ 69091 h 83495"/>
                      <a:gd name="connsiteX22" fmla="*/ 34381 w 35304"/>
                      <a:gd name="connsiteY22" fmla="*/ 68937 h 83495"/>
                      <a:gd name="connsiteX23" fmla="*/ 33919 w 35304"/>
                      <a:gd name="connsiteY23" fmla="*/ 69061 h 83495"/>
                      <a:gd name="connsiteX24" fmla="*/ 30287 w 35304"/>
                      <a:gd name="connsiteY24" fmla="*/ 70572 h 83495"/>
                      <a:gd name="connsiteX25" fmla="*/ 26070 w 35304"/>
                      <a:gd name="connsiteY25" fmla="*/ 71251 h 83495"/>
                      <a:gd name="connsiteX26" fmla="*/ 22192 w 35304"/>
                      <a:gd name="connsiteY26" fmla="*/ 70078 h 83495"/>
                      <a:gd name="connsiteX27" fmla="*/ 21084 w 35304"/>
                      <a:gd name="connsiteY27" fmla="*/ 65205 h 83495"/>
                      <a:gd name="connsiteX28" fmla="*/ 21084 w 35304"/>
                      <a:gd name="connsiteY28" fmla="*/ 34669 h 83495"/>
                      <a:gd name="connsiteX29" fmla="*/ 34412 w 35304"/>
                      <a:gd name="connsiteY29" fmla="*/ 34669 h 83495"/>
                      <a:gd name="connsiteX30" fmla="*/ 35304 w 35304"/>
                      <a:gd name="connsiteY30" fmla="*/ 33744 h 83495"/>
                      <a:gd name="connsiteX31" fmla="*/ 35304 w 35304"/>
                      <a:gd name="connsiteY31" fmla="*/ 23380 h 83495"/>
                      <a:gd name="connsiteX32" fmla="*/ 34412 w 35304"/>
                      <a:gd name="connsiteY32" fmla="*/ 22455 h 83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5304" h="83495">
                        <a:moveTo>
                          <a:pt x="34381" y="22516"/>
                        </a:moveTo>
                        <a:lnTo>
                          <a:pt x="21053" y="22516"/>
                        </a:lnTo>
                        <a:lnTo>
                          <a:pt x="21053" y="894"/>
                        </a:lnTo>
                        <a:cubicBezTo>
                          <a:pt x="21053" y="586"/>
                          <a:pt x="20899" y="278"/>
                          <a:pt x="20622" y="123"/>
                        </a:cubicBezTo>
                        <a:cubicBezTo>
                          <a:pt x="20468" y="31"/>
                          <a:pt x="20315" y="0"/>
                          <a:pt x="20161" y="0"/>
                        </a:cubicBezTo>
                        <a:cubicBezTo>
                          <a:pt x="20007" y="0"/>
                          <a:pt x="19853" y="31"/>
                          <a:pt x="19730" y="93"/>
                        </a:cubicBezTo>
                        <a:lnTo>
                          <a:pt x="8680" y="6045"/>
                        </a:lnTo>
                        <a:cubicBezTo>
                          <a:pt x="8372" y="6200"/>
                          <a:pt x="8187" y="6508"/>
                          <a:pt x="8187" y="6847"/>
                        </a:cubicBezTo>
                        <a:lnTo>
                          <a:pt x="8187" y="22486"/>
                        </a:lnTo>
                        <a:lnTo>
                          <a:pt x="893" y="22486"/>
                        </a:lnTo>
                        <a:cubicBezTo>
                          <a:pt x="400" y="22486"/>
                          <a:pt x="0" y="22887"/>
                          <a:pt x="0" y="23411"/>
                        </a:cubicBezTo>
                        <a:lnTo>
                          <a:pt x="0" y="33775"/>
                        </a:lnTo>
                        <a:cubicBezTo>
                          <a:pt x="0" y="34268"/>
                          <a:pt x="400" y="34700"/>
                          <a:pt x="893" y="34700"/>
                        </a:cubicBezTo>
                        <a:lnTo>
                          <a:pt x="8187" y="34700"/>
                        </a:lnTo>
                        <a:lnTo>
                          <a:pt x="8187" y="67241"/>
                        </a:lnTo>
                        <a:cubicBezTo>
                          <a:pt x="8187" y="72669"/>
                          <a:pt x="9419" y="76803"/>
                          <a:pt x="11881" y="79455"/>
                        </a:cubicBezTo>
                        <a:cubicBezTo>
                          <a:pt x="14343" y="82139"/>
                          <a:pt x="17760" y="83496"/>
                          <a:pt x="22007" y="83496"/>
                        </a:cubicBezTo>
                        <a:cubicBezTo>
                          <a:pt x="24347" y="83496"/>
                          <a:pt x="26501" y="83249"/>
                          <a:pt x="28410" y="82756"/>
                        </a:cubicBezTo>
                        <a:cubicBezTo>
                          <a:pt x="30349" y="82262"/>
                          <a:pt x="32072" y="81583"/>
                          <a:pt x="33519" y="80720"/>
                        </a:cubicBezTo>
                        <a:cubicBezTo>
                          <a:pt x="33765" y="80566"/>
                          <a:pt x="33919" y="80319"/>
                          <a:pt x="33950" y="80041"/>
                        </a:cubicBezTo>
                        <a:lnTo>
                          <a:pt x="35274" y="69986"/>
                        </a:lnTo>
                        <a:cubicBezTo>
                          <a:pt x="35304" y="69647"/>
                          <a:pt x="35181" y="69307"/>
                          <a:pt x="34873" y="69091"/>
                        </a:cubicBezTo>
                        <a:cubicBezTo>
                          <a:pt x="34720" y="68999"/>
                          <a:pt x="34535" y="68937"/>
                          <a:pt x="34381" y="68937"/>
                        </a:cubicBezTo>
                        <a:cubicBezTo>
                          <a:pt x="34227" y="68937"/>
                          <a:pt x="34073" y="68968"/>
                          <a:pt x="33919" y="69061"/>
                        </a:cubicBezTo>
                        <a:cubicBezTo>
                          <a:pt x="32965" y="69616"/>
                          <a:pt x="31734" y="70109"/>
                          <a:pt x="30287" y="70572"/>
                        </a:cubicBezTo>
                        <a:cubicBezTo>
                          <a:pt x="28841" y="71035"/>
                          <a:pt x="27425" y="71251"/>
                          <a:pt x="26070" y="71251"/>
                        </a:cubicBezTo>
                        <a:cubicBezTo>
                          <a:pt x="24224" y="71251"/>
                          <a:pt x="22900" y="70850"/>
                          <a:pt x="22192" y="70078"/>
                        </a:cubicBezTo>
                        <a:cubicBezTo>
                          <a:pt x="21669" y="69554"/>
                          <a:pt x="21084" y="68259"/>
                          <a:pt x="21084" y="65205"/>
                        </a:cubicBezTo>
                        <a:lnTo>
                          <a:pt x="21084" y="34669"/>
                        </a:lnTo>
                        <a:lnTo>
                          <a:pt x="34412" y="34669"/>
                        </a:lnTo>
                        <a:cubicBezTo>
                          <a:pt x="34904" y="34669"/>
                          <a:pt x="35304" y="34268"/>
                          <a:pt x="35304" y="33744"/>
                        </a:cubicBezTo>
                        <a:lnTo>
                          <a:pt x="35304" y="23380"/>
                        </a:lnTo>
                        <a:cubicBezTo>
                          <a:pt x="35304" y="22887"/>
                          <a:pt x="34904" y="22455"/>
                          <a:pt x="34412" y="22455"/>
                        </a:cubicBezTo>
                      </a:path>
                    </a:pathLst>
                  </a:custGeom>
                  <a:grpFill/>
                  <a:ln w="3075" cap="flat">
                    <a:noFill/>
                    <a:prstDash val="solid"/>
                    <a:miter/>
                  </a:ln>
                </p:spPr>
                <p:txBody>
                  <a:bodyPr rtlCol="0" anchor="ctr"/>
                  <a:lstStyle/>
                  <a:p>
                    <a:endParaRPr lang="en-IS">
                      <a:solidFill>
                        <a:schemeClr val="bg1"/>
                      </a:solidFill>
                    </a:endParaRPr>
                  </a:p>
                </p:txBody>
              </p:sp>
              <p:sp>
                <p:nvSpPr>
                  <p:cNvPr id="13" name="Freeform 12">
                    <a:extLst>
                      <a:ext uri="{FF2B5EF4-FFF2-40B4-BE49-F238E27FC236}">
                        <a16:creationId xmlns:a16="http://schemas.microsoft.com/office/drawing/2014/main" id="{D48B4612-1766-10BF-F46F-4552B6EBD39F}"/>
                      </a:ext>
                    </a:extLst>
                  </p:cNvPr>
                  <p:cNvSpPr/>
                  <p:nvPr/>
                </p:nvSpPr>
                <p:spPr>
                  <a:xfrm>
                    <a:off x="11337657" y="619457"/>
                    <a:ext cx="45343" cy="62182"/>
                  </a:xfrm>
                  <a:custGeom>
                    <a:avLst/>
                    <a:gdLst>
                      <a:gd name="connsiteX0" fmla="*/ 44174 w 45343"/>
                      <a:gd name="connsiteY0" fmla="*/ 36890 h 62182"/>
                      <a:gd name="connsiteX1" fmla="*/ 40265 w 45343"/>
                      <a:gd name="connsiteY1" fmla="*/ 31523 h 62182"/>
                      <a:gd name="connsiteX2" fmla="*/ 33986 w 45343"/>
                      <a:gd name="connsiteY2" fmla="*/ 27513 h 62182"/>
                      <a:gd name="connsiteX3" fmla="*/ 25491 w 45343"/>
                      <a:gd name="connsiteY3" fmla="*/ 23904 h 62182"/>
                      <a:gd name="connsiteX4" fmla="*/ 20258 w 45343"/>
                      <a:gd name="connsiteY4" fmla="*/ 21560 h 62182"/>
                      <a:gd name="connsiteX5" fmla="*/ 17180 w 45343"/>
                      <a:gd name="connsiteY5" fmla="*/ 19617 h 62182"/>
                      <a:gd name="connsiteX6" fmla="*/ 15795 w 45343"/>
                      <a:gd name="connsiteY6" fmla="*/ 18013 h 62182"/>
                      <a:gd name="connsiteX7" fmla="*/ 15456 w 45343"/>
                      <a:gd name="connsiteY7" fmla="*/ 16348 h 62182"/>
                      <a:gd name="connsiteX8" fmla="*/ 16965 w 45343"/>
                      <a:gd name="connsiteY8" fmla="*/ 13263 h 62182"/>
                      <a:gd name="connsiteX9" fmla="*/ 22413 w 45343"/>
                      <a:gd name="connsiteY9" fmla="*/ 11968 h 62182"/>
                      <a:gd name="connsiteX10" fmla="*/ 29892 w 45343"/>
                      <a:gd name="connsiteY10" fmla="*/ 13140 h 62182"/>
                      <a:gd name="connsiteX11" fmla="*/ 36756 w 45343"/>
                      <a:gd name="connsiteY11" fmla="*/ 16779 h 62182"/>
                      <a:gd name="connsiteX12" fmla="*/ 37464 w 45343"/>
                      <a:gd name="connsiteY12" fmla="*/ 16934 h 62182"/>
                      <a:gd name="connsiteX13" fmla="*/ 38049 w 45343"/>
                      <a:gd name="connsiteY13" fmla="*/ 16502 h 62182"/>
                      <a:gd name="connsiteX14" fmla="*/ 42973 w 45343"/>
                      <a:gd name="connsiteY14" fmla="*/ 7773 h 62182"/>
                      <a:gd name="connsiteX15" fmla="*/ 42727 w 45343"/>
                      <a:gd name="connsiteY15" fmla="*/ 6601 h 62182"/>
                      <a:gd name="connsiteX16" fmla="*/ 33555 w 45343"/>
                      <a:gd name="connsiteY16" fmla="*/ 1820 h 62182"/>
                      <a:gd name="connsiteX17" fmla="*/ 22690 w 45343"/>
                      <a:gd name="connsiteY17" fmla="*/ 0 h 62182"/>
                      <a:gd name="connsiteX18" fmla="*/ 14564 w 45343"/>
                      <a:gd name="connsiteY18" fmla="*/ 1018 h 62182"/>
                      <a:gd name="connsiteX19" fmla="*/ 8008 w 45343"/>
                      <a:gd name="connsiteY19" fmla="*/ 4133 h 62182"/>
                      <a:gd name="connsiteX20" fmla="*/ 3699 w 45343"/>
                      <a:gd name="connsiteY20" fmla="*/ 9438 h 62182"/>
                      <a:gd name="connsiteX21" fmla="*/ 2190 w 45343"/>
                      <a:gd name="connsiteY21" fmla="*/ 16687 h 62182"/>
                      <a:gd name="connsiteX22" fmla="*/ 3114 w 45343"/>
                      <a:gd name="connsiteY22" fmla="*/ 23010 h 62182"/>
                      <a:gd name="connsiteX23" fmla="*/ 6222 w 45343"/>
                      <a:gd name="connsiteY23" fmla="*/ 28038 h 62182"/>
                      <a:gd name="connsiteX24" fmla="*/ 11670 w 45343"/>
                      <a:gd name="connsiteY24" fmla="*/ 32109 h 62182"/>
                      <a:gd name="connsiteX25" fmla="*/ 19612 w 45343"/>
                      <a:gd name="connsiteY25" fmla="*/ 35749 h 62182"/>
                      <a:gd name="connsiteX26" fmla="*/ 29307 w 45343"/>
                      <a:gd name="connsiteY26" fmla="*/ 40098 h 62182"/>
                      <a:gd name="connsiteX27" fmla="*/ 32385 w 45343"/>
                      <a:gd name="connsiteY27" fmla="*/ 44601 h 62182"/>
                      <a:gd name="connsiteX28" fmla="*/ 22782 w 45343"/>
                      <a:gd name="connsiteY28" fmla="*/ 50091 h 62182"/>
                      <a:gd name="connsiteX29" fmla="*/ 14687 w 45343"/>
                      <a:gd name="connsiteY29" fmla="*/ 48703 h 62182"/>
                      <a:gd name="connsiteX30" fmla="*/ 6561 w 45343"/>
                      <a:gd name="connsiteY30" fmla="*/ 44508 h 62182"/>
                      <a:gd name="connsiteX31" fmla="*/ 5853 w 45343"/>
                      <a:gd name="connsiteY31" fmla="*/ 44354 h 62182"/>
                      <a:gd name="connsiteX32" fmla="*/ 5268 w 45343"/>
                      <a:gd name="connsiteY32" fmla="*/ 44786 h 62182"/>
                      <a:gd name="connsiteX33" fmla="*/ 128 w 45343"/>
                      <a:gd name="connsiteY33" fmla="*/ 53392 h 62182"/>
                      <a:gd name="connsiteX34" fmla="*/ 374 w 45343"/>
                      <a:gd name="connsiteY34" fmla="*/ 54595 h 62182"/>
                      <a:gd name="connsiteX35" fmla="*/ 10839 w 45343"/>
                      <a:gd name="connsiteY35" fmla="*/ 60023 h 62182"/>
                      <a:gd name="connsiteX36" fmla="*/ 22905 w 45343"/>
                      <a:gd name="connsiteY36" fmla="*/ 62182 h 62182"/>
                      <a:gd name="connsiteX37" fmla="*/ 31246 w 45343"/>
                      <a:gd name="connsiteY37" fmla="*/ 61288 h 62182"/>
                      <a:gd name="connsiteX38" fmla="*/ 38387 w 45343"/>
                      <a:gd name="connsiteY38" fmla="*/ 58296 h 62182"/>
                      <a:gd name="connsiteX39" fmla="*/ 43435 w 45343"/>
                      <a:gd name="connsiteY39" fmla="*/ 52744 h 62182"/>
                      <a:gd name="connsiteX40" fmla="*/ 45343 w 45343"/>
                      <a:gd name="connsiteY40" fmla="*/ 44200 h 62182"/>
                      <a:gd name="connsiteX41" fmla="*/ 44081 w 45343"/>
                      <a:gd name="connsiteY41" fmla="*/ 36890 h 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45343" h="62182">
                        <a:moveTo>
                          <a:pt x="44174" y="36890"/>
                        </a:moveTo>
                        <a:cubicBezTo>
                          <a:pt x="43312" y="34854"/>
                          <a:pt x="41988" y="33065"/>
                          <a:pt x="40265" y="31523"/>
                        </a:cubicBezTo>
                        <a:cubicBezTo>
                          <a:pt x="38572" y="30042"/>
                          <a:pt x="36448" y="28685"/>
                          <a:pt x="33986" y="27513"/>
                        </a:cubicBezTo>
                        <a:cubicBezTo>
                          <a:pt x="31554" y="26372"/>
                          <a:pt x="28692" y="25138"/>
                          <a:pt x="25491" y="23904"/>
                        </a:cubicBezTo>
                        <a:cubicBezTo>
                          <a:pt x="23336" y="23041"/>
                          <a:pt x="21551" y="22239"/>
                          <a:pt x="20258" y="21560"/>
                        </a:cubicBezTo>
                        <a:cubicBezTo>
                          <a:pt x="18965" y="20882"/>
                          <a:pt x="17950" y="20234"/>
                          <a:pt x="17180" y="19617"/>
                        </a:cubicBezTo>
                        <a:cubicBezTo>
                          <a:pt x="16472" y="19062"/>
                          <a:pt x="16010" y="18507"/>
                          <a:pt x="15795" y="18013"/>
                        </a:cubicBezTo>
                        <a:cubicBezTo>
                          <a:pt x="15549" y="17520"/>
                          <a:pt x="15456" y="16964"/>
                          <a:pt x="15456" y="16348"/>
                        </a:cubicBezTo>
                        <a:cubicBezTo>
                          <a:pt x="15456" y="15083"/>
                          <a:pt x="15949" y="14065"/>
                          <a:pt x="16965" y="13263"/>
                        </a:cubicBezTo>
                        <a:cubicBezTo>
                          <a:pt x="18042" y="12399"/>
                          <a:pt x="19889" y="11968"/>
                          <a:pt x="22413" y="11968"/>
                        </a:cubicBezTo>
                        <a:cubicBezTo>
                          <a:pt x="24937" y="11968"/>
                          <a:pt x="27584" y="12369"/>
                          <a:pt x="29892" y="13140"/>
                        </a:cubicBezTo>
                        <a:cubicBezTo>
                          <a:pt x="32201" y="13911"/>
                          <a:pt x="34509" y="15145"/>
                          <a:pt x="36756" y="16779"/>
                        </a:cubicBezTo>
                        <a:cubicBezTo>
                          <a:pt x="36971" y="16934"/>
                          <a:pt x="37218" y="16995"/>
                          <a:pt x="37464" y="16934"/>
                        </a:cubicBezTo>
                        <a:cubicBezTo>
                          <a:pt x="37710" y="16872"/>
                          <a:pt x="37926" y="16718"/>
                          <a:pt x="38049" y="16502"/>
                        </a:cubicBezTo>
                        <a:lnTo>
                          <a:pt x="42973" y="7773"/>
                        </a:lnTo>
                        <a:cubicBezTo>
                          <a:pt x="43189" y="7372"/>
                          <a:pt x="43097" y="6878"/>
                          <a:pt x="42727" y="6601"/>
                        </a:cubicBezTo>
                        <a:cubicBezTo>
                          <a:pt x="40111" y="4627"/>
                          <a:pt x="37033" y="3023"/>
                          <a:pt x="33555" y="1820"/>
                        </a:cubicBezTo>
                        <a:cubicBezTo>
                          <a:pt x="30077" y="617"/>
                          <a:pt x="26414" y="0"/>
                          <a:pt x="22690" y="0"/>
                        </a:cubicBezTo>
                        <a:cubicBezTo>
                          <a:pt x="19766" y="0"/>
                          <a:pt x="17057" y="339"/>
                          <a:pt x="14564" y="1018"/>
                        </a:cubicBezTo>
                        <a:cubicBezTo>
                          <a:pt x="12071" y="1696"/>
                          <a:pt x="9854" y="2776"/>
                          <a:pt x="8008" y="4133"/>
                        </a:cubicBezTo>
                        <a:cubicBezTo>
                          <a:pt x="6161" y="5552"/>
                          <a:pt x="4684" y="7341"/>
                          <a:pt x="3699" y="9438"/>
                        </a:cubicBezTo>
                        <a:cubicBezTo>
                          <a:pt x="2683" y="11536"/>
                          <a:pt x="2190" y="13973"/>
                          <a:pt x="2190" y="16687"/>
                        </a:cubicBezTo>
                        <a:cubicBezTo>
                          <a:pt x="2190" y="19062"/>
                          <a:pt x="2498" y="21190"/>
                          <a:pt x="3114" y="23010"/>
                        </a:cubicBezTo>
                        <a:cubicBezTo>
                          <a:pt x="3729" y="24861"/>
                          <a:pt x="4776" y="26557"/>
                          <a:pt x="6222" y="28038"/>
                        </a:cubicBezTo>
                        <a:cubicBezTo>
                          <a:pt x="7638" y="29487"/>
                          <a:pt x="9454" y="30875"/>
                          <a:pt x="11670" y="32109"/>
                        </a:cubicBezTo>
                        <a:cubicBezTo>
                          <a:pt x="13856" y="33343"/>
                          <a:pt x="16534" y="34577"/>
                          <a:pt x="19612" y="35749"/>
                        </a:cubicBezTo>
                        <a:cubicBezTo>
                          <a:pt x="23705" y="37353"/>
                          <a:pt x="26968" y="38802"/>
                          <a:pt x="29307" y="40098"/>
                        </a:cubicBezTo>
                        <a:cubicBezTo>
                          <a:pt x="31400" y="41270"/>
                          <a:pt x="32385" y="42719"/>
                          <a:pt x="32385" y="44601"/>
                        </a:cubicBezTo>
                        <a:cubicBezTo>
                          <a:pt x="32385" y="45958"/>
                          <a:pt x="32385" y="50091"/>
                          <a:pt x="22782" y="50091"/>
                        </a:cubicBezTo>
                        <a:cubicBezTo>
                          <a:pt x="20197" y="50091"/>
                          <a:pt x="17457" y="49629"/>
                          <a:pt x="14687" y="48703"/>
                        </a:cubicBezTo>
                        <a:cubicBezTo>
                          <a:pt x="11886" y="47778"/>
                          <a:pt x="9147" y="46359"/>
                          <a:pt x="6561" y="44508"/>
                        </a:cubicBezTo>
                        <a:cubicBezTo>
                          <a:pt x="6346" y="44354"/>
                          <a:pt x="6099" y="44293"/>
                          <a:pt x="5853" y="44354"/>
                        </a:cubicBezTo>
                        <a:cubicBezTo>
                          <a:pt x="5607" y="44416"/>
                          <a:pt x="5391" y="44570"/>
                          <a:pt x="5268" y="44786"/>
                        </a:cubicBezTo>
                        <a:lnTo>
                          <a:pt x="128" y="53392"/>
                        </a:lnTo>
                        <a:cubicBezTo>
                          <a:pt x="-118" y="53793"/>
                          <a:pt x="5" y="54317"/>
                          <a:pt x="374" y="54595"/>
                        </a:cubicBezTo>
                        <a:cubicBezTo>
                          <a:pt x="3360" y="56785"/>
                          <a:pt x="6869" y="58604"/>
                          <a:pt x="10839" y="60023"/>
                        </a:cubicBezTo>
                        <a:cubicBezTo>
                          <a:pt x="14810" y="61442"/>
                          <a:pt x="18873" y="62182"/>
                          <a:pt x="22905" y="62182"/>
                        </a:cubicBezTo>
                        <a:cubicBezTo>
                          <a:pt x="25798" y="62182"/>
                          <a:pt x="28599" y="61874"/>
                          <a:pt x="31246" y="61288"/>
                        </a:cubicBezTo>
                        <a:cubicBezTo>
                          <a:pt x="33924" y="60671"/>
                          <a:pt x="36325" y="59684"/>
                          <a:pt x="38387" y="58296"/>
                        </a:cubicBezTo>
                        <a:cubicBezTo>
                          <a:pt x="40480" y="56908"/>
                          <a:pt x="42173" y="55026"/>
                          <a:pt x="43435" y="52744"/>
                        </a:cubicBezTo>
                        <a:cubicBezTo>
                          <a:pt x="44697" y="50461"/>
                          <a:pt x="45343" y="47562"/>
                          <a:pt x="45343" y="44200"/>
                        </a:cubicBezTo>
                        <a:cubicBezTo>
                          <a:pt x="45343" y="41362"/>
                          <a:pt x="44913" y="38926"/>
                          <a:pt x="44081" y="36890"/>
                        </a:cubicBezTo>
                      </a:path>
                    </a:pathLst>
                  </a:custGeom>
                  <a:grpFill/>
                  <a:ln w="3075" cap="flat">
                    <a:noFill/>
                    <a:prstDash val="solid"/>
                    <a:miter/>
                  </a:ln>
                </p:spPr>
                <p:txBody>
                  <a:bodyPr rtlCol="0" anchor="ctr"/>
                  <a:lstStyle/>
                  <a:p>
                    <a:endParaRPr lang="en-IS">
                      <a:solidFill>
                        <a:schemeClr val="bg1"/>
                      </a:solidFill>
                    </a:endParaRPr>
                  </a:p>
                </p:txBody>
              </p:sp>
              <p:sp>
                <p:nvSpPr>
                  <p:cNvPr id="14" name="Freeform 13">
                    <a:extLst>
                      <a:ext uri="{FF2B5EF4-FFF2-40B4-BE49-F238E27FC236}">
                        <a16:creationId xmlns:a16="http://schemas.microsoft.com/office/drawing/2014/main" id="{68DA99A6-7DCC-EDE6-6AE2-48C814BC8230}"/>
                      </a:ext>
                    </a:extLst>
                  </p:cNvPr>
                  <p:cNvSpPr/>
                  <p:nvPr/>
                </p:nvSpPr>
                <p:spPr>
                  <a:xfrm>
                    <a:off x="11277673" y="619518"/>
                    <a:ext cx="53033" cy="62243"/>
                  </a:xfrm>
                  <a:custGeom>
                    <a:avLst/>
                    <a:gdLst>
                      <a:gd name="connsiteX0" fmla="*/ 37090 w 53033"/>
                      <a:gd name="connsiteY0" fmla="*/ 43429 h 62243"/>
                      <a:gd name="connsiteX1" fmla="*/ 26501 w 53033"/>
                      <a:gd name="connsiteY1" fmla="*/ 49598 h 62243"/>
                      <a:gd name="connsiteX2" fmla="*/ 17052 w 53033"/>
                      <a:gd name="connsiteY2" fmla="*/ 45033 h 62243"/>
                      <a:gd name="connsiteX3" fmla="*/ 12804 w 53033"/>
                      <a:gd name="connsiteY3" fmla="*/ 31091 h 62243"/>
                      <a:gd name="connsiteX4" fmla="*/ 16744 w 53033"/>
                      <a:gd name="connsiteY4" fmla="*/ 17520 h 62243"/>
                      <a:gd name="connsiteX5" fmla="*/ 26501 w 53033"/>
                      <a:gd name="connsiteY5" fmla="*/ 12585 h 62243"/>
                      <a:gd name="connsiteX6" fmla="*/ 36628 w 53033"/>
                      <a:gd name="connsiteY6" fmla="*/ 18044 h 62243"/>
                      <a:gd name="connsiteX7" fmla="*/ 40198 w 53033"/>
                      <a:gd name="connsiteY7" fmla="*/ 31091 h 62243"/>
                      <a:gd name="connsiteX8" fmla="*/ 37090 w 53033"/>
                      <a:gd name="connsiteY8" fmla="*/ 43460 h 62243"/>
                      <a:gd name="connsiteX9" fmla="*/ 26501 w 53033"/>
                      <a:gd name="connsiteY9" fmla="*/ 0 h 62243"/>
                      <a:gd name="connsiteX10" fmla="*/ 7603 w 53033"/>
                      <a:gd name="connsiteY10" fmla="*/ 8328 h 62243"/>
                      <a:gd name="connsiteX11" fmla="*/ 0 w 53033"/>
                      <a:gd name="connsiteY11" fmla="*/ 31122 h 62243"/>
                      <a:gd name="connsiteX12" fmla="*/ 8218 w 53033"/>
                      <a:gd name="connsiteY12" fmla="*/ 54564 h 62243"/>
                      <a:gd name="connsiteX13" fmla="*/ 26532 w 53033"/>
                      <a:gd name="connsiteY13" fmla="*/ 62244 h 62243"/>
                      <a:gd name="connsiteX14" fmla="*/ 47031 w 53033"/>
                      <a:gd name="connsiteY14" fmla="*/ 51911 h 62243"/>
                      <a:gd name="connsiteX15" fmla="*/ 53033 w 53033"/>
                      <a:gd name="connsiteY15" fmla="*/ 31153 h 62243"/>
                      <a:gd name="connsiteX16" fmla="*/ 46139 w 53033"/>
                      <a:gd name="connsiteY16" fmla="*/ 9222 h 62243"/>
                      <a:gd name="connsiteX17" fmla="*/ 26501 w 53033"/>
                      <a:gd name="connsiteY17" fmla="*/ 31 h 62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3033" h="62243">
                        <a:moveTo>
                          <a:pt x="37090" y="43429"/>
                        </a:moveTo>
                        <a:cubicBezTo>
                          <a:pt x="34566" y="47315"/>
                          <a:pt x="30626" y="49598"/>
                          <a:pt x="26501" y="49598"/>
                        </a:cubicBezTo>
                        <a:cubicBezTo>
                          <a:pt x="22931" y="49598"/>
                          <a:pt x="19484" y="48056"/>
                          <a:pt x="17052" y="45033"/>
                        </a:cubicBezTo>
                        <a:cubicBezTo>
                          <a:pt x="14313" y="41640"/>
                          <a:pt x="12804" y="36489"/>
                          <a:pt x="12804" y="31091"/>
                        </a:cubicBezTo>
                        <a:cubicBezTo>
                          <a:pt x="12804" y="25693"/>
                          <a:pt x="14128" y="20882"/>
                          <a:pt x="16744" y="17520"/>
                        </a:cubicBezTo>
                        <a:cubicBezTo>
                          <a:pt x="19207" y="14312"/>
                          <a:pt x="22839" y="12585"/>
                          <a:pt x="26501" y="12585"/>
                        </a:cubicBezTo>
                        <a:cubicBezTo>
                          <a:pt x="30410" y="12585"/>
                          <a:pt x="34135" y="14528"/>
                          <a:pt x="36628" y="18044"/>
                        </a:cubicBezTo>
                        <a:cubicBezTo>
                          <a:pt x="38967" y="21375"/>
                          <a:pt x="40198" y="26156"/>
                          <a:pt x="40198" y="31091"/>
                        </a:cubicBezTo>
                        <a:cubicBezTo>
                          <a:pt x="40198" y="35749"/>
                          <a:pt x="39183" y="40190"/>
                          <a:pt x="37090" y="43460"/>
                        </a:cubicBezTo>
                        <a:moveTo>
                          <a:pt x="26501" y="0"/>
                        </a:moveTo>
                        <a:cubicBezTo>
                          <a:pt x="19360" y="0"/>
                          <a:pt x="12374" y="2961"/>
                          <a:pt x="7603" y="8328"/>
                        </a:cubicBezTo>
                        <a:cubicBezTo>
                          <a:pt x="2586" y="14003"/>
                          <a:pt x="0" y="22300"/>
                          <a:pt x="0" y="31122"/>
                        </a:cubicBezTo>
                        <a:cubicBezTo>
                          <a:pt x="0" y="39943"/>
                          <a:pt x="2924" y="48858"/>
                          <a:pt x="8218" y="54564"/>
                        </a:cubicBezTo>
                        <a:cubicBezTo>
                          <a:pt x="12928" y="59653"/>
                          <a:pt x="19607" y="62244"/>
                          <a:pt x="26532" y="62244"/>
                        </a:cubicBezTo>
                        <a:cubicBezTo>
                          <a:pt x="34504" y="62244"/>
                          <a:pt x="42168" y="58450"/>
                          <a:pt x="47031" y="51911"/>
                        </a:cubicBezTo>
                        <a:cubicBezTo>
                          <a:pt x="51094" y="46452"/>
                          <a:pt x="53033" y="38956"/>
                          <a:pt x="53033" y="31153"/>
                        </a:cubicBezTo>
                        <a:cubicBezTo>
                          <a:pt x="53033" y="22825"/>
                          <a:pt x="50694" y="14805"/>
                          <a:pt x="46139" y="9222"/>
                        </a:cubicBezTo>
                        <a:cubicBezTo>
                          <a:pt x="41306" y="3269"/>
                          <a:pt x="34073" y="31"/>
                          <a:pt x="26501" y="31"/>
                        </a:cubicBezTo>
                      </a:path>
                    </a:pathLst>
                  </a:custGeom>
                  <a:grpFill/>
                  <a:ln w="3075" cap="flat">
                    <a:noFill/>
                    <a:prstDash val="solid"/>
                    <a:miter/>
                  </a:ln>
                </p:spPr>
                <p:txBody>
                  <a:bodyPr rtlCol="0" anchor="ctr"/>
                  <a:lstStyle/>
                  <a:p>
                    <a:endParaRPr lang="en-IS">
                      <a:solidFill>
                        <a:schemeClr val="bg1"/>
                      </a:solidFill>
                    </a:endParaRPr>
                  </a:p>
                </p:txBody>
              </p:sp>
            </p:grpSp>
            <p:sp>
              <p:nvSpPr>
                <p:cNvPr id="9" name="Freeform 8">
                  <a:extLst>
                    <a:ext uri="{FF2B5EF4-FFF2-40B4-BE49-F238E27FC236}">
                      <a16:creationId xmlns:a16="http://schemas.microsoft.com/office/drawing/2014/main" id="{F2098A53-0B2C-3732-75AE-EE9CE1907C16}"/>
                    </a:ext>
                  </a:extLst>
                </p:cNvPr>
                <p:cNvSpPr/>
                <p:nvPr/>
              </p:nvSpPr>
              <p:spPr>
                <a:xfrm>
                  <a:off x="11291955" y="598359"/>
                  <a:ext cx="24439" cy="12337"/>
                </a:xfrm>
                <a:custGeom>
                  <a:avLst/>
                  <a:gdLst>
                    <a:gd name="connsiteX0" fmla="*/ 12220 w 24439"/>
                    <a:gd name="connsiteY0" fmla="*/ 0 h 12337"/>
                    <a:gd name="connsiteX1" fmla="*/ 0 w 24439"/>
                    <a:gd name="connsiteY1" fmla="*/ 12338 h 12337"/>
                    <a:gd name="connsiteX2" fmla="*/ 24439 w 24439"/>
                    <a:gd name="connsiteY2" fmla="*/ 12338 h 12337"/>
                    <a:gd name="connsiteX3" fmla="*/ 12220 w 24439"/>
                    <a:gd name="connsiteY3" fmla="*/ 0 h 12337"/>
                  </a:gdLst>
                  <a:ahLst/>
                  <a:cxnLst>
                    <a:cxn ang="0">
                      <a:pos x="connsiteX0" y="connsiteY0"/>
                    </a:cxn>
                    <a:cxn ang="0">
                      <a:pos x="connsiteX1" y="connsiteY1"/>
                    </a:cxn>
                    <a:cxn ang="0">
                      <a:pos x="connsiteX2" y="connsiteY2"/>
                    </a:cxn>
                    <a:cxn ang="0">
                      <a:pos x="connsiteX3" y="connsiteY3"/>
                    </a:cxn>
                  </a:cxnLst>
                  <a:rect l="l" t="t" r="r" b="b"/>
                  <a:pathLst>
                    <a:path w="24439" h="12337">
                      <a:moveTo>
                        <a:pt x="12220" y="0"/>
                      </a:moveTo>
                      <a:lnTo>
                        <a:pt x="0" y="12338"/>
                      </a:lnTo>
                      <a:lnTo>
                        <a:pt x="24439" y="12338"/>
                      </a:lnTo>
                      <a:lnTo>
                        <a:pt x="12220" y="0"/>
                      </a:lnTo>
                      <a:close/>
                    </a:path>
                  </a:pathLst>
                </a:custGeom>
                <a:solidFill>
                  <a:srgbClr val="BED900"/>
                </a:solidFill>
                <a:ln w="3075" cap="flat">
                  <a:noFill/>
                  <a:prstDash val="solid"/>
                  <a:miter/>
                </a:ln>
              </p:spPr>
              <p:txBody>
                <a:bodyPr rtlCol="0" anchor="ctr"/>
                <a:lstStyle/>
                <a:p>
                  <a:endParaRPr lang="en-IS" dirty="0">
                    <a:solidFill>
                      <a:schemeClr val="bg1"/>
                    </a:solidFill>
                  </a:endParaRPr>
                </a:p>
              </p:txBody>
            </p:sp>
          </p:grpSp>
        </p:grpSp>
      </p:grpSp>
    </p:spTree>
    <p:extLst>
      <p:ext uri="{BB962C8B-B14F-4D97-AF65-F5344CB8AC3E}">
        <p14:creationId xmlns:p14="http://schemas.microsoft.com/office/powerpoint/2010/main" val="131372349"/>
      </p:ext>
    </p:extLst>
  </p:cSld>
  <p:clrMapOvr>
    <a:masterClrMapping/>
  </p:clrMapOvr>
</p:sldLayout>
</file>

<file path=ppt/slideLayouts/slideLayout201.xml><?xml version="1.0" encoding="utf-8"?>
<p:sldLayout xmlns:a="http://schemas.openxmlformats.org/drawingml/2006/main" xmlns:r="http://schemas.openxmlformats.org/officeDocument/2006/relationships" xmlns:p="http://schemas.openxmlformats.org/presentationml/2006/main" preserve="1" userDrawn="1">
  <p:cSld name="Text image 5">
    <p:spTree>
      <p:nvGrpSpPr>
        <p:cNvPr id="1" name=""/>
        <p:cNvGrpSpPr/>
        <p:nvPr/>
      </p:nvGrpSpPr>
      <p:grpSpPr>
        <a:xfrm>
          <a:off x="0" y="0"/>
          <a:ext cx="0" cy="0"/>
          <a:chOff x="0" y="0"/>
          <a:chExt cx="0" cy="0"/>
        </a:xfrm>
      </p:grpSpPr>
      <p:pic>
        <p:nvPicPr>
          <p:cNvPr id="12" name="Graphic 11">
            <a:extLst>
              <a:ext uri="{FF2B5EF4-FFF2-40B4-BE49-F238E27FC236}">
                <a16:creationId xmlns:a16="http://schemas.microsoft.com/office/drawing/2014/main" id="{8B383420-9F84-4829-79AC-010F2B273FE8}"/>
              </a:ext>
            </a:extLst>
          </p:cNvPr>
          <p:cNvPicPr>
            <a:picLocks noChangeAspect="1"/>
          </p:cNvPicPr>
          <p:nvPr userDrawn="1"/>
        </p:nvPicPr>
        <p:blipFill rotWithShape="1">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l="1" r="27772" b="22512"/>
          <a:stretch/>
        </p:blipFill>
        <p:spPr>
          <a:xfrm>
            <a:off x="6095999" y="833891"/>
            <a:ext cx="6096001" cy="6024110"/>
          </a:xfrm>
          <a:prstGeom prst="rect">
            <a:avLst/>
          </a:prstGeom>
        </p:spPr>
      </p:pic>
      <p:sp>
        <p:nvSpPr>
          <p:cNvPr id="9" name="Text Placeholder 8">
            <a:extLst>
              <a:ext uri="{FF2B5EF4-FFF2-40B4-BE49-F238E27FC236}">
                <a16:creationId xmlns:a16="http://schemas.microsoft.com/office/drawing/2014/main" id="{D653EB8C-1F16-6149-AC51-A20753742745}"/>
              </a:ext>
            </a:extLst>
          </p:cNvPr>
          <p:cNvSpPr>
            <a:spLocks noGrp="1"/>
          </p:cNvSpPr>
          <p:nvPr>
            <p:ph type="body" sz="quarter" idx="10" hasCustomPrompt="1"/>
          </p:nvPr>
        </p:nvSpPr>
        <p:spPr>
          <a:xfrm>
            <a:off x="340290" y="997527"/>
            <a:ext cx="5584521" cy="5369482"/>
          </a:xfrm>
          <a:prstGeom prst="rect">
            <a:avLst/>
          </a:prstGeom>
        </p:spPr>
        <p:txBody>
          <a:bodyPr/>
          <a:lstStyle>
            <a:lvl1pPr>
              <a:defRPr sz="2400">
                <a:solidFill>
                  <a:srgbClr val="323133"/>
                </a:solidFill>
                <a:latin typeface="Segoe UI" panose="020B0502040204020203"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dirty="0"/>
              <a:t>Click to edit text</a:t>
            </a:r>
          </a:p>
        </p:txBody>
      </p:sp>
      <p:pic>
        <p:nvPicPr>
          <p:cNvPr id="2" name="Graphic 1">
            <a:extLst>
              <a:ext uri="{FF2B5EF4-FFF2-40B4-BE49-F238E27FC236}">
                <a16:creationId xmlns:a16="http://schemas.microsoft.com/office/drawing/2014/main" id="{BCDF9311-3FD9-B0EF-EB5A-3BA98D6BA625}"/>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10483403" y="204230"/>
            <a:ext cx="1468192" cy="604550"/>
          </a:xfrm>
          <a:prstGeom prst="rect">
            <a:avLst/>
          </a:prstGeom>
        </p:spPr>
      </p:pic>
      <p:sp>
        <p:nvSpPr>
          <p:cNvPr id="4" name="Title Placeholder 12">
            <a:extLst>
              <a:ext uri="{FF2B5EF4-FFF2-40B4-BE49-F238E27FC236}">
                <a16:creationId xmlns:a16="http://schemas.microsoft.com/office/drawing/2014/main" id="{F6C3888F-A0B8-C507-03DE-BA1CE4BCE507}"/>
              </a:ext>
            </a:extLst>
          </p:cNvPr>
          <p:cNvSpPr>
            <a:spLocks noGrp="1"/>
          </p:cNvSpPr>
          <p:nvPr>
            <p:ph type="title" hasCustomPrompt="1"/>
          </p:nvPr>
        </p:nvSpPr>
        <p:spPr>
          <a:xfrm>
            <a:off x="340291" y="212186"/>
            <a:ext cx="9911149" cy="588637"/>
          </a:xfrm>
          <a:prstGeom prst="rect">
            <a:avLst/>
          </a:prstGeom>
        </p:spPr>
        <p:txBody>
          <a:bodyPr vert="horz" lIns="91440" tIns="45720" rIns="91440" bIns="45720" rtlCol="0" anchor="t" anchorCtr="0">
            <a:noAutofit/>
          </a:bodyPr>
          <a:lstStyle>
            <a:lvl1pPr>
              <a:defRPr sz="4000" b="1">
                <a:solidFill>
                  <a:srgbClr val="361D5C"/>
                </a:solidFill>
                <a:latin typeface="Segoe UI" panose="020B0502040204020203" pitchFamily="34" charset="0"/>
                <a:cs typeface="Segoe UI" panose="020B0502040204020203" pitchFamily="34" charset="0"/>
              </a:defRPr>
            </a:lvl1pPr>
          </a:lstStyle>
          <a:p>
            <a:r>
              <a:rPr lang="en-GB" dirty="0"/>
              <a:t>Insert slide title</a:t>
            </a:r>
            <a:endParaRPr lang="en-IS" dirty="0"/>
          </a:p>
        </p:txBody>
      </p:sp>
      <p:sp>
        <p:nvSpPr>
          <p:cNvPr id="20" name="Freeform 19">
            <a:extLst>
              <a:ext uri="{FF2B5EF4-FFF2-40B4-BE49-F238E27FC236}">
                <a16:creationId xmlns:a16="http://schemas.microsoft.com/office/drawing/2014/main" id="{8FA3E15F-A38F-6E11-2161-604D7B076A3F}"/>
              </a:ext>
            </a:extLst>
          </p:cNvPr>
          <p:cNvSpPr/>
          <p:nvPr userDrawn="1"/>
        </p:nvSpPr>
        <p:spPr>
          <a:xfrm>
            <a:off x="6294401" y="1133139"/>
            <a:ext cx="5557308" cy="5233870"/>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chemeClr val="bg1"/>
          </a:solidFill>
          <a:ln w="12700" cap="flat">
            <a:solidFill>
              <a:srgbClr val="EEEBF2"/>
            </a:solid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29" name="Picture Placeholder 28">
            <a:extLst>
              <a:ext uri="{FF2B5EF4-FFF2-40B4-BE49-F238E27FC236}">
                <a16:creationId xmlns:a16="http://schemas.microsoft.com/office/drawing/2014/main" id="{2FA384D4-E2E7-C499-0C39-D30CCC968092}"/>
              </a:ext>
            </a:extLst>
          </p:cNvPr>
          <p:cNvSpPr>
            <a:spLocks noGrp="1"/>
          </p:cNvSpPr>
          <p:nvPr>
            <p:ph type="pic" sz="quarter" idx="11" hasCustomPrompt="1"/>
          </p:nvPr>
        </p:nvSpPr>
        <p:spPr>
          <a:xfrm>
            <a:off x="6358534" y="1197696"/>
            <a:ext cx="5428158" cy="5106617"/>
          </a:xfrm>
          <a:custGeom>
            <a:avLst/>
            <a:gdLst>
              <a:gd name="connsiteX0" fmla="*/ 83687 w 5428158"/>
              <a:gd name="connsiteY0" fmla="*/ 0 h 5106617"/>
              <a:gd name="connsiteX1" fmla="*/ 5345070 w 5428158"/>
              <a:gd name="connsiteY1" fmla="*/ 0 h 5106617"/>
              <a:gd name="connsiteX2" fmla="*/ 5358432 w 5428158"/>
              <a:gd name="connsiteY2" fmla="*/ 2697 h 5106617"/>
              <a:gd name="connsiteX3" fmla="*/ 5419708 w 5428158"/>
              <a:gd name="connsiteY3" fmla="*/ 63963 h 5106617"/>
              <a:gd name="connsiteX4" fmla="*/ 5428158 w 5428158"/>
              <a:gd name="connsiteY4" fmla="*/ 105813 h 5106617"/>
              <a:gd name="connsiteX5" fmla="*/ 5428158 w 5428158"/>
              <a:gd name="connsiteY5" fmla="*/ 4994454 h 5106617"/>
              <a:gd name="connsiteX6" fmla="*/ 5419708 w 5428158"/>
              <a:gd name="connsiteY6" fmla="*/ 5036304 h 5106617"/>
              <a:gd name="connsiteX7" fmla="*/ 5313612 w 5428158"/>
              <a:gd name="connsiteY7" fmla="*/ 5106617 h 5106617"/>
              <a:gd name="connsiteX8" fmla="*/ 115144 w 5428158"/>
              <a:gd name="connsiteY8" fmla="*/ 5106617 h 5106617"/>
              <a:gd name="connsiteX9" fmla="*/ 0 w 5428158"/>
              <a:gd name="connsiteY9" fmla="*/ 4991492 h 5106617"/>
              <a:gd name="connsiteX10" fmla="*/ 0 w 5428158"/>
              <a:gd name="connsiteY10" fmla="*/ 3555723 h 5106617"/>
              <a:gd name="connsiteX11" fmla="*/ 0 w 5428158"/>
              <a:gd name="connsiteY11" fmla="*/ 1544544 h 5106617"/>
              <a:gd name="connsiteX12" fmla="*/ 0 w 5428158"/>
              <a:gd name="connsiteY12" fmla="*/ 108775 h 5106617"/>
              <a:gd name="connsiteX13" fmla="*/ 70325 w 5428158"/>
              <a:gd name="connsiteY13" fmla="*/ 2697 h 5106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28158" h="5106617">
                <a:moveTo>
                  <a:pt x="83687" y="0"/>
                </a:moveTo>
                <a:lnTo>
                  <a:pt x="5345070" y="0"/>
                </a:lnTo>
                <a:lnTo>
                  <a:pt x="5358432" y="2697"/>
                </a:lnTo>
                <a:cubicBezTo>
                  <a:pt x="5385983" y="14348"/>
                  <a:pt x="5408054" y="36416"/>
                  <a:pt x="5419708" y="63963"/>
                </a:cubicBezTo>
                <a:lnTo>
                  <a:pt x="5428158" y="105813"/>
                </a:lnTo>
                <a:lnTo>
                  <a:pt x="5428158" y="4994454"/>
                </a:lnTo>
                <a:lnTo>
                  <a:pt x="5419708" y="5036304"/>
                </a:lnTo>
                <a:cubicBezTo>
                  <a:pt x="5402228" y="5077624"/>
                  <a:pt x="5361307" y="5106617"/>
                  <a:pt x="5313612" y="5106617"/>
                </a:cubicBezTo>
                <a:lnTo>
                  <a:pt x="115144" y="5106617"/>
                </a:lnTo>
                <a:cubicBezTo>
                  <a:pt x="51552" y="5106617"/>
                  <a:pt x="0" y="5055074"/>
                  <a:pt x="0" y="4991492"/>
                </a:cubicBezTo>
                <a:lnTo>
                  <a:pt x="0" y="3555723"/>
                </a:lnTo>
                <a:lnTo>
                  <a:pt x="0" y="1544544"/>
                </a:lnTo>
                <a:lnTo>
                  <a:pt x="0" y="108775"/>
                </a:lnTo>
                <a:cubicBezTo>
                  <a:pt x="0" y="61089"/>
                  <a:pt x="28998" y="20174"/>
                  <a:pt x="70325" y="2697"/>
                </a:cubicBezTo>
                <a:close/>
              </a:path>
            </a:pathLst>
          </a:custGeom>
        </p:spPr>
        <p:txBody>
          <a:bodyPr wrap="square">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dirty="0"/>
              <a:t>Click icon or drag and drop picture</a:t>
            </a:r>
          </a:p>
          <a:p>
            <a:endParaRPr lang="en-IS" dirty="0"/>
          </a:p>
        </p:txBody>
      </p:sp>
    </p:spTree>
    <p:extLst>
      <p:ext uri="{BB962C8B-B14F-4D97-AF65-F5344CB8AC3E}">
        <p14:creationId xmlns:p14="http://schemas.microsoft.com/office/powerpoint/2010/main" val="216533200"/>
      </p:ext>
    </p:extLst>
  </p:cSld>
  <p:clrMapOvr>
    <a:masterClrMapping/>
  </p:clrMapOvr>
</p:sldLayout>
</file>

<file path=ppt/slideLayouts/slideLayout202.xml><?xml version="1.0" encoding="utf-8"?>
<p:sldLayout xmlns:a="http://schemas.openxmlformats.org/drawingml/2006/main" xmlns:r="http://schemas.openxmlformats.org/officeDocument/2006/relationships" xmlns:p="http://schemas.openxmlformats.org/presentationml/2006/main" preserve="1" userDrawn="1">
  <p:cSld name="Text image 6">
    <p:spTree>
      <p:nvGrpSpPr>
        <p:cNvPr id="1" name=""/>
        <p:cNvGrpSpPr/>
        <p:nvPr/>
      </p:nvGrpSpPr>
      <p:grpSpPr>
        <a:xfrm>
          <a:off x="0" y="0"/>
          <a:ext cx="0" cy="0"/>
          <a:chOff x="0" y="0"/>
          <a:chExt cx="0" cy="0"/>
        </a:xfrm>
      </p:grpSpPr>
      <p:sp>
        <p:nvSpPr>
          <p:cNvPr id="20" name="Round Single Corner Rectangle 19">
            <a:extLst>
              <a:ext uri="{FF2B5EF4-FFF2-40B4-BE49-F238E27FC236}">
                <a16:creationId xmlns:a16="http://schemas.microsoft.com/office/drawing/2014/main" id="{0AB6023A-8741-7AA6-D37C-3BAE9A9304E1}"/>
              </a:ext>
            </a:extLst>
          </p:cNvPr>
          <p:cNvSpPr/>
          <p:nvPr userDrawn="1"/>
        </p:nvSpPr>
        <p:spPr>
          <a:xfrm>
            <a:off x="0" y="99202"/>
            <a:ext cx="4990381" cy="6758798"/>
          </a:xfrm>
          <a:prstGeom prst="round1Rect">
            <a:avLst/>
          </a:prstGeom>
          <a:solidFill>
            <a:schemeClr val="bg1"/>
          </a:solidFill>
          <a:ln>
            <a:solidFill>
              <a:srgbClr val="EEEBF2"/>
            </a:solidFill>
          </a:ln>
          <a:effectLst>
            <a:outerShdw blurRad="165100" dist="127000" dir="5400000" algn="ctr" rotWithShape="0">
              <a:srgbClr val="000000">
                <a:alpha val="1535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S"/>
          </a:p>
        </p:txBody>
      </p:sp>
      <p:sp>
        <p:nvSpPr>
          <p:cNvPr id="11" name="Text Placeholder 8">
            <a:extLst>
              <a:ext uri="{FF2B5EF4-FFF2-40B4-BE49-F238E27FC236}">
                <a16:creationId xmlns:a16="http://schemas.microsoft.com/office/drawing/2014/main" id="{93172F69-851E-354C-9F9C-79583502B72A}"/>
              </a:ext>
            </a:extLst>
          </p:cNvPr>
          <p:cNvSpPr>
            <a:spLocks noGrp="1"/>
          </p:cNvSpPr>
          <p:nvPr>
            <p:ph type="body" sz="quarter" idx="10" hasCustomPrompt="1"/>
          </p:nvPr>
        </p:nvSpPr>
        <p:spPr>
          <a:xfrm>
            <a:off x="5213445" y="997528"/>
            <a:ext cx="6638262" cy="5622476"/>
          </a:xfrm>
          <a:prstGeom prst="rect">
            <a:avLst/>
          </a:prstGeom>
        </p:spPr>
        <p:txBody>
          <a:bodyPr/>
          <a:lstStyle>
            <a:lvl1pPr>
              <a:defRPr sz="2400">
                <a:solidFill>
                  <a:srgbClr val="323133"/>
                </a:solidFill>
                <a:latin typeface="Segoe UI" panose="020B0502040204020203"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dirty="0"/>
              <a:t>Click to edit text</a:t>
            </a:r>
          </a:p>
        </p:txBody>
      </p:sp>
      <p:sp>
        <p:nvSpPr>
          <p:cNvPr id="4" name="Title Placeholder 12">
            <a:extLst>
              <a:ext uri="{FF2B5EF4-FFF2-40B4-BE49-F238E27FC236}">
                <a16:creationId xmlns:a16="http://schemas.microsoft.com/office/drawing/2014/main" id="{131FEF91-1FE3-8E28-2764-76018A39BBE9}"/>
              </a:ext>
            </a:extLst>
          </p:cNvPr>
          <p:cNvSpPr>
            <a:spLocks noGrp="1"/>
          </p:cNvSpPr>
          <p:nvPr>
            <p:ph type="title" hasCustomPrompt="1"/>
          </p:nvPr>
        </p:nvSpPr>
        <p:spPr>
          <a:xfrm>
            <a:off x="5213445" y="212186"/>
            <a:ext cx="6638262" cy="588637"/>
          </a:xfrm>
          <a:prstGeom prst="rect">
            <a:avLst/>
          </a:prstGeom>
        </p:spPr>
        <p:txBody>
          <a:bodyPr vert="horz" lIns="91440" tIns="45720" rIns="91440" bIns="45720" rtlCol="0" anchor="t" anchorCtr="0">
            <a:noAutofit/>
          </a:bodyPr>
          <a:lstStyle>
            <a:lvl1pPr>
              <a:defRPr sz="4000" b="1">
                <a:solidFill>
                  <a:srgbClr val="361D5C"/>
                </a:solidFill>
                <a:latin typeface="Segoe UI" panose="020B0502040204020203" pitchFamily="34" charset="0"/>
                <a:cs typeface="Segoe UI" panose="020B0502040204020203" pitchFamily="34" charset="0"/>
              </a:defRPr>
            </a:lvl1pPr>
          </a:lstStyle>
          <a:p>
            <a:r>
              <a:rPr lang="en-GB" dirty="0"/>
              <a:t>Insert slide title</a:t>
            </a:r>
            <a:endParaRPr lang="en-IS" dirty="0"/>
          </a:p>
        </p:txBody>
      </p:sp>
      <p:sp>
        <p:nvSpPr>
          <p:cNvPr id="33" name="Picture Placeholder 32">
            <a:extLst>
              <a:ext uri="{FF2B5EF4-FFF2-40B4-BE49-F238E27FC236}">
                <a16:creationId xmlns:a16="http://schemas.microsoft.com/office/drawing/2014/main" id="{1478219C-D55C-D710-3833-42907EF40FCB}"/>
              </a:ext>
            </a:extLst>
          </p:cNvPr>
          <p:cNvSpPr>
            <a:spLocks noGrp="1"/>
          </p:cNvSpPr>
          <p:nvPr>
            <p:ph type="pic" sz="quarter" idx="11" hasCustomPrompt="1"/>
          </p:nvPr>
        </p:nvSpPr>
        <p:spPr>
          <a:xfrm>
            <a:off x="0" y="154546"/>
            <a:ext cx="4935828" cy="6703454"/>
          </a:xfrm>
          <a:custGeom>
            <a:avLst/>
            <a:gdLst>
              <a:gd name="connsiteX0" fmla="*/ 0 w 4935828"/>
              <a:gd name="connsiteY0" fmla="*/ 0 h 6703454"/>
              <a:gd name="connsiteX1" fmla="*/ 4113173 w 4935828"/>
              <a:gd name="connsiteY1" fmla="*/ 0 h 6703454"/>
              <a:gd name="connsiteX2" fmla="*/ 4935828 w 4935828"/>
              <a:gd name="connsiteY2" fmla="*/ 822655 h 6703454"/>
              <a:gd name="connsiteX3" fmla="*/ 4935828 w 4935828"/>
              <a:gd name="connsiteY3" fmla="*/ 6703454 h 6703454"/>
              <a:gd name="connsiteX4" fmla="*/ 2973249 w 4935828"/>
              <a:gd name="connsiteY4" fmla="*/ 6703454 h 6703454"/>
              <a:gd name="connsiteX5" fmla="*/ 2932837 w 4935828"/>
              <a:gd name="connsiteY5" fmla="*/ 6597898 h 6703454"/>
              <a:gd name="connsiteX6" fmla="*/ 2880680 w 4935828"/>
              <a:gd name="connsiteY6" fmla="*/ 6491283 h 6703454"/>
              <a:gd name="connsiteX7" fmla="*/ 2628203 w 4935828"/>
              <a:gd name="connsiteY7" fmla="*/ 6157395 h 6703454"/>
              <a:gd name="connsiteX8" fmla="*/ 1760557 w 4935828"/>
              <a:gd name="connsiteY8" fmla="*/ 5798930 h 6703454"/>
              <a:gd name="connsiteX9" fmla="*/ 656137 w 4935828"/>
              <a:gd name="connsiteY9" fmla="*/ 6135592 h 6703454"/>
              <a:gd name="connsiteX10" fmla="*/ 92317 w 4935828"/>
              <a:gd name="connsiteY10" fmla="*/ 6335050 h 6703454"/>
              <a:gd name="connsiteX11" fmla="*/ 92699 w 4935828"/>
              <a:gd name="connsiteY11" fmla="*/ 6335067 h 6703454"/>
              <a:gd name="connsiteX12" fmla="*/ 55908 w 4935828"/>
              <a:gd name="connsiteY12" fmla="*/ 6335938 h 6703454"/>
              <a:gd name="connsiteX13" fmla="*/ 54130 w 4935828"/>
              <a:gd name="connsiteY13" fmla="*/ 6335938 h 6703454"/>
              <a:gd name="connsiteX14" fmla="*/ 0 w 4935828"/>
              <a:gd name="connsiteY14" fmla="*/ 6342279 h 6703454"/>
              <a:gd name="connsiteX15" fmla="*/ 0 w 4935828"/>
              <a:gd name="connsiteY15" fmla="*/ 5804985 h 6703454"/>
              <a:gd name="connsiteX16" fmla="*/ 61725 w 4935828"/>
              <a:gd name="connsiteY16" fmla="*/ 5771545 h 6703454"/>
              <a:gd name="connsiteX17" fmla="*/ 313807 w 4935828"/>
              <a:gd name="connsiteY17" fmla="*/ 5298330 h 6703454"/>
              <a:gd name="connsiteX18" fmla="*/ 61725 w 4935828"/>
              <a:gd name="connsiteY18" fmla="*/ 4825115 h 6703454"/>
              <a:gd name="connsiteX19" fmla="*/ 0 w 4935828"/>
              <a:gd name="connsiteY19" fmla="*/ 4791676 h 6703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935828" h="6703454">
                <a:moveTo>
                  <a:pt x="0" y="0"/>
                </a:moveTo>
                <a:lnTo>
                  <a:pt x="4113173" y="0"/>
                </a:lnTo>
                <a:cubicBezTo>
                  <a:pt x="4567513" y="0"/>
                  <a:pt x="4935828" y="368315"/>
                  <a:pt x="4935828" y="822655"/>
                </a:cubicBezTo>
                <a:lnTo>
                  <a:pt x="4935828" y="6703454"/>
                </a:lnTo>
                <a:lnTo>
                  <a:pt x="2973249" y="6703454"/>
                </a:lnTo>
                <a:lnTo>
                  <a:pt x="2932837" y="6597898"/>
                </a:lnTo>
                <a:cubicBezTo>
                  <a:pt x="2917111" y="6561760"/>
                  <a:pt x="2899718" y="6526201"/>
                  <a:pt x="2880680" y="6491283"/>
                </a:cubicBezTo>
                <a:cubicBezTo>
                  <a:pt x="2816418" y="6372888"/>
                  <a:pt x="2731708" y="6260705"/>
                  <a:pt x="2628203" y="6157395"/>
                </a:cubicBezTo>
                <a:cubicBezTo>
                  <a:pt x="2351667" y="5881381"/>
                  <a:pt x="2056353" y="5790796"/>
                  <a:pt x="1760557" y="5798930"/>
                </a:cubicBezTo>
                <a:cubicBezTo>
                  <a:pt x="1380249" y="5809389"/>
                  <a:pt x="999146" y="5983039"/>
                  <a:pt x="656137" y="6135592"/>
                </a:cubicBezTo>
                <a:cubicBezTo>
                  <a:pt x="410327" y="6249107"/>
                  <a:pt x="230621" y="6324339"/>
                  <a:pt x="92317" y="6335050"/>
                </a:cubicBezTo>
                <a:lnTo>
                  <a:pt x="92699" y="6335067"/>
                </a:lnTo>
                <a:lnTo>
                  <a:pt x="55908" y="6335938"/>
                </a:lnTo>
                <a:cubicBezTo>
                  <a:pt x="55019" y="6335938"/>
                  <a:pt x="54574" y="6335495"/>
                  <a:pt x="54130" y="6335938"/>
                </a:cubicBezTo>
                <a:lnTo>
                  <a:pt x="0" y="6342279"/>
                </a:lnTo>
                <a:lnTo>
                  <a:pt x="0" y="5804985"/>
                </a:lnTo>
                <a:lnTo>
                  <a:pt x="61725" y="5771545"/>
                </a:lnTo>
                <a:cubicBezTo>
                  <a:pt x="213813" y="5668990"/>
                  <a:pt x="313807" y="5495315"/>
                  <a:pt x="313807" y="5298330"/>
                </a:cubicBezTo>
                <a:cubicBezTo>
                  <a:pt x="313807" y="5101345"/>
                  <a:pt x="213813" y="4927670"/>
                  <a:pt x="61725" y="4825115"/>
                </a:cubicBezTo>
                <a:lnTo>
                  <a:pt x="0" y="4791676"/>
                </a:lnTo>
                <a:close/>
              </a:path>
            </a:pathLst>
          </a:custGeom>
        </p:spPr>
        <p:txBody>
          <a:bodyPr wrap="square">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dirty="0"/>
              <a:t>Click icon or drag and drop picture</a:t>
            </a:r>
          </a:p>
          <a:p>
            <a:endParaRPr lang="en-IS" dirty="0"/>
          </a:p>
        </p:txBody>
      </p:sp>
      <p:sp>
        <p:nvSpPr>
          <p:cNvPr id="45" name="Freeform 44">
            <a:extLst>
              <a:ext uri="{FF2B5EF4-FFF2-40B4-BE49-F238E27FC236}">
                <a16:creationId xmlns:a16="http://schemas.microsoft.com/office/drawing/2014/main" id="{8CF7E8DA-751E-2CDA-4C7A-2E2FF8C66561}"/>
              </a:ext>
            </a:extLst>
          </p:cNvPr>
          <p:cNvSpPr/>
          <p:nvPr/>
        </p:nvSpPr>
        <p:spPr>
          <a:xfrm rot="5400000">
            <a:off x="-350565" y="5295105"/>
            <a:ext cx="1034425" cy="333296"/>
          </a:xfrm>
          <a:custGeom>
            <a:avLst/>
            <a:gdLst>
              <a:gd name="connsiteX0" fmla="*/ 0 w 1034425"/>
              <a:gd name="connsiteY0" fmla="*/ 333296 h 333296"/>
              <a:gd name="connsiteX1" fmla="*/ 43998 w 1034425"/>
              <a:gd name="connsiteY1" fmla="*/ 252082 h 333296"/>
              <a:gd name="connsiteX2" fmla="*/ 517212 w 1034425"/>
              <a:gd name="connsiteY2" fmla="*/ 0 h 333296"/>
              <a:gd name="connsiteX3" fmla="*/ 990427 w 1034425"/>
              <a:gd name="connsiteY3" fmla="*/ 252082 h 333296"/>
              <a:gd name="connsiteX4" fmla="*/ 1034425 w 1034425"/>
              <a:gd name="connsiteY4" fmla="*/ 333296 h 3332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4425" h="333296">
                <a:moveTo>
                  <a:pt x="0" y="333296"/>
                </a:moveTo>
                <a:lnTo>
                  <a:pt x="43998" y="252082"/>
                </a:lnTo>
                <a:cubicBezTo>
                  <a:pt x="146553" y="99994"/>
                  <a:pt x="320227" y="0"/>
                  <a:pt x="517212" y="0"/>
                </a:cubicBezTo>
                <a:cubicBezTo>
                  <a:pt x="714198" y="0"/>
                  <a:pt x="887873" y="99994"/>
                  <a:pt x="990427" y="252082"/>
                </a:cubicBezTo>
                <a:lnTo>
                  <a:pt x="1034425" y="333296"/>
                </a:lnTo>
                <a:close/>
              </a:path>
            </a:pathLst>
          </a:custGeom>
          <a:solidFill>
            <a:srgbClr val="361D5C"/>
          </a:solidFill>
          <a:ln w="0" cap="flat">
            <a:noFill/>
            <a:prstDash val="solid"/>
            <a:miter/>
          </a:ln>
        </p:spPr>
        <p:txBody>
          <a:bodyPr rtlCol="0" anchor="ctr"/>
          <a:lstStyle/>
          <a:p>
            <a:endParaRPr lang="en-IS"/>
          </a:p>
        </p:txBody>
      </p:sp>
      <p:sp>
        <p:nvSpPr>
          <p:cNvPr id="51" name="Freeform 50">
            <a:extLst>
              <a:ext uri="{FF2B5EF4-FFF2-40B4-BE49-F238E27FC236}">
                <a16:creationId xmlns:a16="http://schemas.microsoft.com/office/drawing/2014/main" id="{15D27767-99A3-E036-6283-1B2982352351}"/>
              </a:ext>
            </a:extLst>
          </p:cNvPr>
          <p:cNvSpPr/>
          <p:nvPr/>
        </p:nvSpPr>
        <p:spPr>
          <a:xfrm rot="5400000">
            <a:off x="-94810" y="6127554"/>
            <a:ext cx="3256905" cy="2884347"/>
          </a:xfrm>
          <a:custGeom>
            <a:avLst/>
            <a:gdLst>
              <a:gd name="connsiteX0" fmla="*/ 3256841 w 3256905"/>
              <a:gd name="connsiteY0" fmla="*/ 1192835 h 2884347"/>
              <a:gd name="connsiteX1" fmla="*/ 3256841 w 3256905"/>
              <a:gd name="connsiteY1" fmla="*/ 1192824 h 2884347"/>
              <a:gd name="connsiteX2" fmla="*/ 3256905 w 3256905"/>
              <a:gd name="connsiteY2" fmla="*/ 1192888 h 2884347"/>
              <a:gd name="connsiteX3" fmla="*/ 497 w 3256905"/>
              <a:gd name="connsiteY3" fmla="*/ 1216107 h 2884347"/>
              <a:gd name="connsiteX4" fmla="*/ 358961 w 3256905"/>
              <a:gd name="connsiteY4" fmla="*/ 348461 h 2884347"/>
              <a:gd name="connsiteX5" fmla="*/ 692849 w 3256905"/>
              <a:gd name="connsiteY5" fmla="*/ 95984 h 2884347"/>
              <a:gd name="connsiteX6" fmla="*/ 909551 w 3256905"/>
              <a:gd name="connsiteY6" fmla="*/ 1681 h 2884347"/>
              <a:gd name="connsiteX7" fmla="*/ 916725 w 3256905"/>
              <a:gd name="connsiteY7" fmla="*/ 0 h 2884347"/>
              <a:gd name="connsiteX8" fmla="*/ 916725 w 3256905"/>
              <a:gd name="connsiteY8" fmla="*/ 1999169 h 2884347"/>
              <a:gd name="connsiteX9" fmla="*/ 843657 w 3256905"/>
              <a:gd name="connsiteY9" fmla="*/ 2078870 h 2884347"/>
              <a:gd name="connsiteX10" fmla="*/ 536616 w 3256905"/>
              <a:gd name="connsiteY10" fmla="*/ 2884347 h 2884347"/>
              <a:gd name="connsiteX11" fmla="*/ 337158 w 3256905"/>
              <a:gd name="connsiteY11" fmla="*/ 2320527 h 2884347"/>
              <a:gd name="connsiteX12" fmla="*/ 497 w 3256905"/>
              <a:gd name="connsiteY12" fmla="*/ 1216107 h 2884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56905" h="2884347">
                <a:moveTo>
                  <a:pt x="3256841" y="1192835"/>
                </a:moveTo>
                <a:lnTo>
                  <a:pt x="3256841" y="1192824"/>
                </a:lnTo>
                <a:lnTo>
                  <a:pt x="3256905" y="1192888"/>
                </a:lnTo>
                <a:close/>
                <a:moveTo>
                  <a:pt x="497" y="1216107"/>
                </a:moveTo>
                <a:cubicBezTo>
                  <a:pt x="-7638" y="920311"/>
                  <a:pt x="82947" y="624997"/>
                  <a:pt x="358961" y="348461"/>
                </a:cubicBezTo>
                <a:cubicBezTo>
                  <a:pt x="462271" y="244956"/>
                  <a:pt x="574454" y="160246"/>
                  <a:pt x="692849" y="95984"/>
                </a:cubicBezTo>
                <a:cubicBezTo>
                  <a:pt x="762687" y="57908"/>
                  <a:pt x="835085" y="26410"/>
                  <a:pt x="909551" y="1681"/>
                </a:cubicBezTo>
                <a:lnTo>
                  <a:pt x="916725" y="0"/>
                </a:lnTo>
                <a:lnTo>
                  <a:pt x="916725" y="1999169"/>
                </a:lnTo>
                <a:lnTo>
                  <a:pt x="843657" y="2078870"/>
                </a:lnTo>
                <a:cubicBezTo>
                  <a:pt x="628282" y="2335706"/>
                  <a:pt x="535064" y="2610367"/>
                  <a:pt x="536616" y="2884347"/>
                </a:cubicBezTo>
                <a:cubicBezTo>
                  <a:pt x="525905" y="2746043"/>
                  <a:pt x="450673" y="2566337"/>
                  <a:pt x="337158" y="2320527"/>
                </a:cubicBezTo>
                <a:cubicBezTo>
                  <a:pt x="184605" y="1977518"/>
                  <a:pt x="10956" y="1596415"/>
                  <a:pt x="497" y="1216107"/>
                </a:cubicBezTo>
                <a:close/>
              </a:path>
            </a:pathLst>
          </a:custGeom>
          <a:solidFill>
            <a:srgbClr val="6057C1"/>
          </a:solidFill>
          <a:ln w="0" cap="flat">
            <a:noFill/>
            <a:prstDash val="solid"/>
            <a:miter/>
          </a:ln>
        </p:spPr>
        <p:txBody>
          <a:bodyPr rtlCol="0" anchor="ctr"/>
          <a:lstStyle/>
          <a:p>
            <a:endParaRPr lang="en-IS"/>
          </a:p>
        </p:txBody>
      </p:sp>
      <p:sp>
        <p:nvSpPr>
          <p:cNvPr id="55" name="Freeform 54">
            <a:extLst>
              <a:ext uri="{FF2B5EF4-FFF2-40B4-BE49-F238E27FC236}">
                <a16:creationId xmlns:a16="http://schemas.microsoft.com/office/drawing/2014/main" id="{8AA4C5B2-FC58-4EBB-0F29-D3ECDC7542B5}"/>
              </a:ext>
            </a:extLst>
          </p:cNvPr>
          <p:cNvSpPr/>
          <p:nvPr userDrawn="1"/>
        </p:nvSpPr>
        <p:spPr>
          <a:xfrm rot="5400000">
            <a:off x="298296" y="6179511"/>
            <a:ext cx="380191" cy="976788"/>
          </a:xfrm>
          <a:custGeom>
            <a:avLst/>
            <a:gdLst>
              <a:gd name="connsiteX0" fmla="*/ 19 w 380191"/>
              <a:gd name="connsiteY0" fmla="*/ 887983 h 976788"/>
              <a:gd name="connsiteX1" fmla="*/ 19 w 380191"/>
              <a:gd name="connsiteY1" fmla="*/ 885317 h 976788"/>
              <a:gd name="connsiteX2" fmla="*/ 19 w 380191"/>
              <a:gd name="connsiteY2" fmla="*/ 885253 h 976788"/>
              <a:gd name="connsiteX3" fmla="*/ 307041 w 380191"/>
              <a:gd name="connsiteY3" fmla="*/ 79776 h 976788"/>
              <a:gd name="connsiteX4" fmla="*/ 380191 w 380191"/>
              <a:gd name="connsiteY4" fmla="*/ 0 h 976788"/>
              <a:gd name="connsiteX5" fmla="*/ 380191 w 380191"/>
              <a:gd name="connsiteY5" fmla="*/ 976788 h 976788"/>
              <a:gd name="connsiteX6" fmla="*/ 6712 w 380191"/>
              <a:gd name="connsiteY6" fmla="*/ 976788 h 976788"/>
              <a:gd name="connsiteX7" fmla="*/ 906 w 380191"/>
              <a:gd name="connsiteY7" fmla="*/ 927227 h 976788"/>
              <a:gd name="connsiteX8" fmla="*/ 906 w 380191"/>
              <a:gd name="connsiteY8" fmla="*/ 925449 h 976788"/>
              <a:gd name="connsiteX9" fmla="*/ 19 w 380191"/>
              <a:gd name="connsiteY9" fmla="*/ 887983 h 97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0191" h="976788">
                <a:moveTo>
                  <a:pt x="19" y="887983"/>
                </a:moveTo>
                <a:lnTo>
                  <a:pt x="19" y="885317"/>
                </a:lnTo>
                <a:lnTo>
                  <a:pt x="19" y="885253"/>
                </a:lnTo>
                <a:cubicBezTo>
                  <a:pt x="-1534" y="611273"/>
                  <a:pt x="91635" y="336612"/>
                  <a:pt x="307041" y="79776"/>
                </a:cubicBezTo>
                <a:lnTo>
                  <a:pt x="380191" y="0"/>
                </a:lnTo>
                <a:lnTo>
                  <a:pt x="380191" y="976788"/>
                </a:lnTo>
                <a:lnTo>
                  <a:pt x="6712" y="976788"/>
                </a:lnTo>
                <a:lnTo>
                  <a:pt x="906" y="927227"/>
                </a:lnTo>
                <a:cubicBezTo>
                  <a:pt x="463" y="926783"/>
                  <a:pt x="906" y="926338"/>
                  <a:pt x="906" y="925449"/>
                </a:cubicBezTo>
                <a:cubicBezTo>
                  <a:pt x="19" y="912939"/>
                  <a:pt x="19" y="900494"/>
                  <a:pt x="19" y="887983"/>
                </a:cubicBezTo>
                <a:close/>
              </a:path>
            </a:pathLst>
          </a:custGeom>
          <a:solidFill>
            <a:srgbClr val="F1BE70"/>
          </a:solidFill>
          <a:ln w="0" cap="flat">
            <a:noFill/>
            <a:prstDash val="solid"/>
            <a:miter/>
          </a:ln>
        </p:spPr>
        <p:txBody>
          <a:bodyPr rtlCol="0" anchor="ctr"/>
          <a:lstStyle/>
          <a:p>
            <a:endParaRPr lang="en-IS"/>
          </a:p>
        </p:txBody>
      </p:sp>
      <p:grpSp>
        <p:nvGrpSpPr>
          <p:cNvPr id="3" name="Group 2">
            <a:extLst>
              <a:ext uri="{FF2B5EF4-FFF2-40B4-BE49-F238E27FC236}">
                <a16:creationId xmlns:a16="http://schemas.microsoft.com/office/drawing/2014/main" id="{B40BBE74-DC80-81B1-65A1-2D727ECFE54B}"/>
              </a:ext>
            </a:extLst>
          </p:cNvPr>
          <p:cNvGrpSpPr/>
          <p:nvPr userDrawn="1"/>
        </p:nvGrpSpPr>
        <p:grpSpPr>
          <a:xfrm>
            <a:off x="1080781" y="6253789"/>
            <a:ext cx="1231126" cy="378552"/>
            <a:chOff x="10610584" y="331617"/>
            <a:chExt cx="1231126" cy="378552"/>
          </a:xfrm>
        </p:grpSpPr>
        <p:grpSp>
          <p:nvGrpSpPr>
            <p:cNvPr id="5" name="Graphic 1">
              <a:extLst>
                <a:ext uri="{FF2B5EF4-FFF2-40B4-BE49-F238E27FC236}">
                  <a16:creationId xmlns:a16="http://schemas.microsoft.com/office/drawing/2014/main" id="{A381D1BC-BFE9-7F85-D9BB-58FEF39C89BB}"/>
                </a:ext>
              </a:extLst>
            </p:cNvPr>
            <p:cNvGrpSpPr/>
            <p:nvPr/>
          </p:nvGrpSpPr>
          <p:grpSpPr>
            <a:xfrm>
              <a:off x="10610584" y="331617"/>
              <a:ext cx="1231126" cy="292096"/>
              <a:chOff x="10610584" y="331617"/>
              <a:chExt cx="1231126" cy="292096"/>
            </a:xfrm>
            <a:solidFill>
              <a:schemeClr val="bg1"/>
            </a:solidFill>
          </p:grpSpPr>
          <p:grpSp>
            <p:nvGrpSpPr>
              <p:cNvPr id="28" name="Graphic 1">
                <a:extLst>
                  <a:ext uri="{FF2B5EF4-FFF2-40B4-BE49-F238E27FC236}">
                    <a16:creationId xmlns:a16="http://schemas.microsoft.com/office/drawing/2014/main" id="{C9F0E03F-E7D9-2B37-6487-CD8EA965E735}"/>
                  </a:ext>
                </a:extLst>
              </p:cNvPr>
              <p:cNvGrpSpPr/>
              <p:nvPr/>
            </p:nvGrpSpPr>
            <p:grpSpPr>
              <a:xfrm>
                <a:off x="10977232" y="373442"/>
                <a:ext cx="864478" cy="163814"/>
                <a:chOff x="10977232" y="373442"/>
                <a:chExt cx="864478" cy="163814"/>
              </a:xfrm>
              <a:grpFill/>
            </p:grpSpPr>
            <p:sp>
              <p:nvSpPr>
                <p:cNvPr id="32" name="Freeform 31">
                  <a:extLst>
                    <a:ext uri="{FF2B5EF4-FFF2-40B4-BE49-F238E27FC236}">
                      <a16:creationId xmlns:a16="http://schemas.microsoft.com/office/drawing/2014/main" id="{105486D4-5CFB-2E8C-2B8C-B5F5EDEBED34}"/>
                    </a:ext>
                  </a:extLst>
                </p:cNvPr>
                <p:cNvSpPr/>
                <p:nvPr/>
              </p:nvSpPr>
              <p:spPr>
                <a:xfrm>
                  <a:off x="10977232" y="380752"/>
                  <a:ext cx="95570" cy="153913"/>
                </a:xfrm>
                <a:custGeom>
                  <a:avLst/>
                  <a:gdLst>
                    <a:gd name="connsiteX0" fmla="*/ 0 w 95570"/>
                    <a:gd name="connsiteY0" fmla="*/ 0 h 153913"/>
                    <a:gd name="connsiteX1" fmla="*/ 37797 w 95570"/>
                    <a:gd name="connsiteY1" fmla="*/ 0 h 153913"/>
                    <a:gd name="connsiteX2" fmla="*/ 37797 w 95570"/>
                    <a:gd name="connsiteY2" fmla="*/ 120324 h 153913"/>
                    <a:gd name="connsiteX3" fmla="*/ 95571 w 95570"/>
                    <a:gd name="connsiteY3" fmla="*/ 120324 h 153913"/>
                    <a:gd name="connsiteX4" fmla="*/ 95571 w 95570"/>
                    <a:gd name="connsiteY4" fmla="*/ 153913 h 153913"/>
                    <a:gd name="connsiteX5" fmla="*/ 0 w 95570"/>
                    <a:gd name="connsiteY5" fmla="*/ 153913 h 153913"/>
                    <a:gd name="connsiteX6" fmla="*/ 0 w 95570"/>
                    <a:gd name="connsiteY6" fmla="*/ 0 h 1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570" h="153913">
                      <a:moveTo>
                        <a:pt x="0" y="0"/>
                      </a:moveTo>
                      <a:lnTo>
                        <a:pt x="37797" y="0"/>
                      </a:lnTo>
                      <a:lnTo>
                        <a:pt x="37797" y="120324"/>
                      </a:lnTo>
                      <a:lnTo>
                        <a:pt x="95571" y="120324"/>
                      </a:lnTo>
                      <a:lnTo>
                        <a:pt x="95571" y="153913"/>
                      </a:lnTo>
                      <a:lnTo>
                        <a:pt x="0" y="153913"/>
                      </a:lnTo>
                      <a:lnTo>
                        <a:pt x="0" y="0"/>
                      </a:lnTo>
                      <a:close/>
                    </a:path>
                  </a:pathLst>
                </a:custGeom>
                <a:grpFill/>
                <a:ln w="3075" cap="flat">
                  <a:noFill/>
                  <a:prstDash val="solid"/>
                  <a:miter/>
                </a:ln>
              </p:spPr>
              <p:txBody>
                <a:bodyPr rtlCol="0" anchor="ctr"/>
                <a:lstStyle/>
                <a:p>
                  <a:endParaRPr lang="en-IS">
                    <a:solidFill>
                      <a:schemeClr val="bg1"/>
                    </a:solidFill>
                  </a:endParaRPr>
                </a:p>
              </p:txBody>
            </p:sp>
            <p:sp>
              <p:nvSpPr>
                <p:cNvPr id="34" name="Freeform 33">
                  <a:extLst>
                    <a:ext uri="{FF2B5EF4-FFF2-40B4-BE49-F238E27FC236}">
                      <a16:creationId xmlns:a16="http://schemas.microsoft.com/office/drawing/2014/main" id="{4D8FF3D1-BD1C-340C-E5DA-995627F627FE}"/>
                    </a:ext>
                  </a:extLst>
                </p:cNvPr>
                <p:cNvSpPr/>
                <p:nvPr/>
              </p:nvSpPr>
              <p:spPr>
                <a:xfrm>
                  <a:off x="11084623" y="378346"/>
                  <a:ext cx="107174" cy="158848"/>
                </a:xfrm>
                <a:custGeom>
                  <a:avLst/>
                  <a:gdLst>
                    <a:gd name="connsiteX0" fmla="*/ 97941 w 107174"/>
                    <a:gd name="connsiteY0" fmla="*/ 10364 h 158848"/>
                    <a:gd name="connsiteX1" fmla="*/ 97941 w 107174"/>
                    <a:gd name="connsiteY1" fmla="*/ 46513 h 158848"/>
                    <a:gd name="connsiteX2" fmla="*/ 58204 w 107174"/>
                    <a:gd name="connsiteY2" fmla="*/ 33590 h 158848"/>
                    <a:gd name="connsiteX3" fmla="*/ 38013 w 107174"/>
                    <a:gd name="connsiteY3" fmla="*/ 45434 h 158848"/>
                    <a:gd name="connsiteX4" fmla="*/ 60144 w 107174"/>
                    <a:gd name="connsiteY4" fmla="*/ 61781 h 158848"/>
                    <a:gd name="connsiteX5" fmla="*/ 107175 w 107174"/>
                    <a:gd name="connsiteY5" fmla="*/ 109991 h 158848"/>
                    <a:gd name="connsiteX6" fmla="*/ 48109 w 107174"/>
                    <a:gd name="connsiteY6" fmla="*/ 158849 h 158848"/>
                    <a:gd name="connsiteX7" fmla="*/ 646 w 107174"/>
                    <a:gd name="connsiteY7" fmla="*/ 145709 h 158848"/>
                    <a:gd name="connsiteX8" fmla="*/ 646 w 107174"/>
                    <a:gd name="connsiteY8" fmla="*/ 107184 h 158848"/>
                    <a:gd name="connsiteX9" fmla="*/ 45308 w 107174"/>
                    <a:gd name="connsiteY9" fmla="*/ 125043 h 158848"/>
                    <a:gd name="connsiteX10" fmla="*/ 67438 w 107174"/>
                    <a:gd name="connsiteY10" fmla="*/ 111040 h 158848"/>
                    <a:gd name="connsiteX11" fmla="*/ 41676 w 107174"/>
                    <a:gd name="connsiteY11" fmla="*/ 91885 h 158848"/>
                    <a:gd name="connsiteX12" fmla="*/ 0 w 107174"/>
                    <a:gd name="connsiteY12" fmla="*/ 46698 h 158848"/>
                    <a:gd name="connsiteX13" fmla="*/ 56912 w 107174"/>
                    <a:gd name="connsiteY13" fmla="*/ 0 h 158848"/>
                    <a:gd name="connsiteX14" fmla="*/ 97941 w 107174"/>
                    <a:gd name="connsiteY14" fmla="*/ 10333 h 15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7174" h="158848">
                      <a:moveTo>
                        <a:pt x="97941" y="10364"/>
                      </a:moveTo>
                      <a:lnTo>
                        <a:pt x="97941" y="46513"/>
                      </a:lnTo>
                      <a:cubicBezTo>
                        <a:pt x="87845" y="38771"/>
                        <a:pt x="72394" y="33590"/>
                        <a:pt x="58204" y="33590"/>
                      </a:cubicBezTo>
                      <a:cubicBezTo>
                        <a:pt x="45739" y="33590"/>
                        <a:pt x="38013" y="37692"/>
                        <a:pt x="38013" y="45434"/>
                      </a:cubicBezTo>
                      <a:cubicBezTo>
                        <a:pt x="38013" y="53176"/>
                        <a:pt x="45523" y="56414"/>
                        <a:pt x="60144" y="61781"/>
                      </a:cubicBezTo>
                      <a:cubicBezTo>
                        <a:pt x="81412" y="69955"/>
                        <a:pt x="107175" y="79424"/>
                        <a:pt x="107175" y="109991"/>
                      </a:cubicBezTo>
                      <a:cubicBezTo>
                        <a:pt x="107175" y="138615"/>
                        <a:pt x="85260" y="158849"/>
                        <a:pt x="48109" y="158849"/>
                      </a:cubicBezTo>
                      <a:cubicBezTo>
                        <a:pt x="29210" y="158849"/>
                        <a:pt x="11604" y="153266"/>
                        <a:pt x="646" y="145709"/>
                      </a:cubicBezTo>
                      <a:lnTo>
                        <a:pt x="646" y="107184"/>
                      </a:lnTo>
                      <a:cubicBezTo>
                        <a:pt x="11819" y="117301"/>
                        <a:pt x="28348" y="125043"/>
                        <a:pt x="45308" y="125043"/>
                      </a:cubicBezTo>
                      <a:cubicBezTo>
                        <a:pt x="59282" y="125043"/>
                        <a:pt x="67438" y="119460"/>
                        <a:pt x="67438" y="111040"/>
                      </a:cubicBezTo>
                      <a:cubicBezTo>
                        <a:pt x="67438" y="101786"/>
                        <a:pt x="56912" y="97900"/>
                        <a:pt x="41676" y="91885"/>
                      </a:cubicBezTo>
                      <a:cubicBezTo>
                        <a:pt x="24070" y="85223"/>
                        <a:pt x="0" y="74890"/>
                        <a:pt x="0" y="46698"/>
                      </a:cubicBezTo>
                      <a:cubicBezTo>
                        <a:pt x="0" y="20018"/>
                        <a:pt x="21053" y="0"/>
                        <a:pt x="56912" y="0"/>
                      </a:cubicBezTo>
                      <a:cubicBezTo>
                        <a:pt x="72579" y="0"/>
                        <a:pt x="87199" y="3886"/>
                        <a:pt x="97941" y="10333"/>
                      </a:cubicBezTo>
                      <a:close/>
                    </a:path>
                  </a:pathLst>
                </a:custGeom>
                <a:grpFill/>
                <a:ln w="3075" cap="flat">
                  <a:noFill/>
                  <a:prstDash val="solid"/>
                  <a:miter/>
                </a:ln>
              </p:spPr>
              <p:txBody>
                <a:bodyPr rtlCol="0" anchor="ctr"/>
                <a:lstStyle/>
                <a:p>
                  <a:endParaRPr lang="en-IS">
                    <a:solidFill>
                      <a:schemeClr val="bg1"/>
                    </a:solidFill>
                  </a:endParaRPr>
                </a:p>
              </p:txBody>
            </p:sp>
            <p:sp>
              <p:nvSpPr>
                <p:cNvPr id="35" name="Freeform 34">
                  <a:extLst>
                    <a:ext uri="{FF2B5EF4-FFF2-40B4-BE49-F238E27FC236}">
                      <a16:creationId xmlns:a16="http://schemas.microsoft.com/office/drawing/2014/main" id="{612D98B7-1A77-D08C-9673-0C3BFB8B8E7A}"/>
                    </a:ext>
                  </a:extLst>
                </p:cNvPr>
                <p:cNvSpPr/>
                <p:nvPr/>
              </p:nvSpPr>
              <p:spPr>
                <a:xfrm>
                  <a:off x="11263914" y="380752"/>
                  <a:ext cx="127181" cy="153913"/>
                </a:xfrm>
                <a:custGeom>
                  <a:avLst/>
                  <a:gdLst>
                    <a:gd name="connsiteX0" fmla="*/ 62 w 127181"/>
                    <a:gd name="connsiteY0" fmla="*/ 0 h 153913"/>
                    <a:gd name="connsiteX1" fmla="*/ 63622 w 127181"/>
                    <a:gd name="connsiteY1" fmla="*/ 0 h 153913"/>
                    <a:gd name="connsiteX2" fmla="*/ 117948 w 127181"/>
                    <a:gd name="connsiteY2" fmla="*/ 50585 h 153913"/>
                    <a:gd name="connsiteX3" fmla="*/ 87445 w 127181"/>
                    <a:gd name="connsiteY3" fmla="*/ 93428 h 153913"/>
                    <a:gd name="connsiteX4" fmla="*/ 127182 w 127181"/>
                    <a:gd name="connsiteY4" fmla="*/ 153913 h 153913"/>
                    <a:gd name="connsiteX5" fmla="*/ 84860 w 127181"/>
                    <a:gd name="connsiteY5" fmla="*/ 153913 h 153913"/>
                    <a:gd name="connsiteX6" fmla="*/ 51771 w 127181"/>
                    <a:gd name="connsiteY6" fmla="*/ 100954 h 153913"/>
                    <a:gd name="connsiteX7" fmla="*/ 37797 w 127181"/>
                    <a:gd name="connsiteY7" fmla="*/ 100954 h 153913"/>
                    <a:gd name="connsiteX8" fmla="*/ 37797 w 127181"/>
                    <a:gd name="connsiteY8" fmla="*/ 153913 h 153913"/>
                    <a:gd name="connsiteX9" fmla="*/ 0 w 127181"/>
                    <a:gd name="connsiteY9" fmla="*/ 153913 h 153913"/>
                    <a:gd name="connsiteX10" fmla="*/ 0 w 127181"/>
                    <a:gd name="connsiteY10" fmla="*/ 0 h 153913"/>
                    <a:gd name="connsiteX11" fmla="*/ 59559 w 127181"/>
                    <a:gd name="connsiteY11" fmla="*/ 69739 h 153913"/>
                    <a:gd name="connsiteX12" fmla="*/ 79104 w 127181"/>
                    <a:gd name="connsiteY12" fmla="*/ 50801 h 153913"/>
                    <a:gd name="connsiteX13" fmla="*/ 59559 w 127181"/>
                    <a:gd name="connsiteY13" fmla="*/ 32078 h 153913"/>
                    <a:gd name="connsiteX14" fmla="*/ 37859 w 127181"/>
                    <a:gd name="connsiteY14" fmla="*/ 32078 h 153913"/>
                    <a:gd name="connsiteX15" fmla="*/ 37859 w 127181"/>
                    <a:gd name="connsiteY15" fmla="*/ 69739 h 153913"/>
                    <a:gd name="connsiteX16" fmla="*/ 59559 w 127181"/>
                    <a:gd name="connsiteY16" fmla="*/ 69739 h 1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7181" h="153913">
                      <a:moveTo>
                        <a:pt x="62" y="0"/>
                      </a:moveTo>
                      <a:lnTo>
                        <a:pt x="63622" y="0"/>
                      </a:lnTo>
                      <a:cubicBezTo>
                        <a:pt x="96279" y="0"/>
                        <a:pt x="117948" y="21313"/>
                        <a:pt x="117948" y="50585"/>
                      </a:cubicBezTo>
                      <a:cubicBezTo>
                        <a:pt x="117948" y="69307"/>
                        <a:pt x="105913" y="86519"/>
                        <a:pt x="87445" y="93428"/>
                      </a:cubicBezTo>
                      <a:lnTo>
                        <a:pt x="127182" y="153913"/>
                      </a:lnTo>
                      <a:lnTo>
                        <a:pt x="84860" y="153913"/>
                      </a:lnTo>
                      <a:lnTo>
                        <a:pt x="51771" y="100954"/>
                      </a:lnTo>
                      <a:lnTo>
                        <a:pt x="37797" y="100954"/>
                      </a:lnTo>
                      <a:lnTo>
                        <a:pt x="37797" y="153913"/>
                      </a:lnTo>
                      <a:lnTo>
                        <a:pt x="0" y="153913"/>
                      </a:lnTo>
                      <a:lnTo>
                        <a:pt x="0" y="0"/>
                      </a:lnTo>
                      <a:close/>
                      <a:moveTo>
                        <a:pt x="59559" y="69739"/>
                      </a:moveTo>
                      <a:cubicBezTo>
                        <a:pt x="71378" y="69739"/>
                        <a:pt x="79104" y="61565"/>
                        <a:pt x="79104" y="50801"/>
                      </a:cubicBezTo>
                      <a:cubicBezTo>
                        <a:pt x="79104" y="40036"/>
                        <a:pt x="71378" y="32078"/>
                        <a:pt x="59559" y="32078"/>
                      </a:cubicBezTo>
                      <a:lnTo>
                        <a:pt x="37859" y="32078"/>
                      </a:lnTo>
                      <a:lnTo>
                        <a:pt x="37859" y="69739"/>
                      </a:lnTo>
                      <a:lnTo>
                        <a:pt x="59559" y="69739"/>
                      </a:lnTo>
                      <a:close/>
                    </a:path>
                  </a:pathLst>
                </a:custGeom>
                <a:grpFill/>
                <a:ln w="3075" cap="flat">
                  <a:noFill/>
                  <a:prstDash val="solid"/>
                  <a:miter/>
                </a:ln>
              </p:spPr>
              <p:txBody>
                <a:bodyPr rtlCol="0" anchor="ctr"/>
                <a:lstStyle/>
                <a:p>
                  <a:endParaRPr lang="en-IS">
                    <a:solidFill>
                      <a:schemeClr val="bg1"/>
                    </a:solidFill>
                  </a:endParaRPr>
                </a:p>
              </p:txBody>
            </p:sp>
            <p:sp>
              <p:nvSpPr>
                <p:cNvPr id="36" name="Freeform 35">
                  <a:extLst>
                    <a:ext uri="{FF2B5EF4-FFF2-40B4-BE49-F238E27FC236}">
                      <a16:creationId xmlns:a16="http://schemas.microsoft.com/office/drawing/2014/main" id="{C0A06A53-4B39-5B0C-4882-54E6E314948D}"/>
                    </a:ext>
                  </a:extLst>
                </p:cNvPr>
                <p:cNvSpPr/>
                <p:nvPr/>
              </p:nvSpPr>
              <p:spPr>
                <a:xfrm>
                  <a:off x="11392235" y="421467"/>
                  <a:ext cx="109114" cy="115789"/>
                </a:xfrm>
                <a:custGeom>
                  <a:avLst/>
                  <a:gdLst>
                    <a:gd name="connsiteX0" fmla="*/ 109083 w 109114"/>
                    <a:gd name="connsiteY0" fmla="*/ 53145 h 115789"/>
                    <a:gd name="connsiteX1" fmla="*/ 108006 w 109114"/>
                    <a:gd name="connsiteY1" fmla="*/ 65853 h 115789"/>
                    <a:gd name="connsiteX2" fmla="*/ 38198 w 109114"/>
                    <a:gd name="connsiteY2" fmla="*/ 65853 h 115789"/>
                    <a:gd name="connsiteX3" fmla="*/ 67839 w 109114"/>
                    <a:gd name="connsiteY3" fmla="*/ 84791 h 115789"/>
                    <a:gd name="connsiteX4" fmla="*/ 101142 w 109114"/>
                    <a:gd name="connsiteY4" fmla="*/ 75754 h 115789"/>
                    <a:gd name="connsiteX5" fmla="*/ 101142 w 109114"/>
                    <a:gd name="connsiteY5" fmla="*/ 108480 h 115789"/>
                    <a:gd name="connsiteX6" fmla="*/ 63129 w 109114"/>
                    <a:gd name="connsiteY6" fmla="*/ 115790 h 115789"/>
                    <a:gd name="connsiteX7" fmla="*/ 0 w 109114"/>
                    <a:gd name="connsiteY7" fmla="*/ 57895 h 115789"/>
                    <a:gd name="connsiteX8" fmla="*/ 56481 w 109114"/>
                    <a:gd name="connsiteY8" fmla="*/ 0 h 115789"/>
                    <a:gd name="connsiteX9" fmla="*/ 109114 w 109114"/>
                    <a:gd name="connsiteY9" fmla="*/ 53176 h 115789"/>
                    <a:gd name="connsiteX10" fmla="*/ 37767 w 109114"/>
                    <a:gd name="connsiteY10" fmla="*/ 45835 h 115789"/>
                    <a:gd name="connsiteX11" fmla="*/ 74487 w 109114"/>
                    <a:gd name="connsiteY11" fmla="*/ 45835 h 115789"/>
                    <a:gd name="connsiteX12" fmla="*/ 56235 w 109114"/>
                    <a:gd name="connsiteY12" fmla="*/ 29703 h 115789"/>
                    <a:gd name="connsiteX13" fmla="*/ 37767 w 109114"/>
                    <a:gd name="connsiteY13" fmla="*/ 45835 h 115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114" h="115789">
                      <a:moveTo>
                        <a:pt x="109083" y="53145"/>
                      </a:moveTo>
                      <a:cubicBezTo>
                        <a:pt x="109083" y="57247"/>
                        <a:pt x="108652" y="63046"/>
                        <a:pt x="108006" y="65853"/>
                      </a:cubicBezTo>
                      <a:lnTo>
                        <a:pt x="38198" y="65853"/>
                      </a:lnTo>
                      <a:cubicBezTo>
                        <a:pt x="40352" y="79640"/>
                        <a:pt x="53434" y="84791"/>
                        <a:pt x="67839" y="84791"/>
                      </a:cubicBezTo>
                      <a:cubicBezTo>
                        <a:pt x="81166" y="84791"/>
                        <a:pt x="94894" y="80257"/>
                        <a:pt x="101142" y="75754"/>
                      </a:cubicBezTo>
                      <a:lnTo>
                        <a:pt x="101142" y="108480"/>
                      </a:lnTo>
                      <a:cubicBezTo>
                        <a:pt x="91693" y="113415"/>
                        <a:pt x="76857" y="115790"/>
                        <a:pt x="63129" y="115790"/>
                      </a:cubicBezTo>
                      <a:cubicBezTo>
                        <a:pt x="27055" y="115790"/>
                        <a:pt x="0" y="95556"/>
                        <a:pt x="0" y="57895"/>
                      </a:cubicBezTo>
                      <a:cubicBezTo>
                        <a:pt x="0" y="25169"/>
                        <a:pt x="23854" y="0"/>
                        <a:pt x="56481" y="0"/>
                      </a:cubicBezTo>
                      <a:cubicBezTo>
                        <a:pt x="89107" y="0"/>
                        <a:pt x="109114" y="24305"/>
                        <a:pt x="109114" y="53176"/>
                      </a:cubicBezTo>
                      <a:close/>
                      <a:moveTo>
                        <a:pt x="37767" y="45835"/>
                      </a:moveTo>
                      <a:lnTo>
                        <a:pt x="74487" y="45835"/>
                      </a:lnTo>
                      <a:cubicBezTo>
                        <a:pt x="73410" y="36366"/>
                        <a:pt x="66977" y="29703"/>
                        <a:pt x="56235" y="29703"/>
                      </a:cubicBezTo>
                      <a:cubicBezTo>
                        <a:pt x="45492" y="29703"/>
                        <a:pt x="39275" y="36366"/>
                        <a:pt x="37767" y="45835"/>
                      </a:cubicBezTo>
                      <a:close/>
                    </a:path>
                  </a:pathLst>
                </a:custGeom>
                <a:grpFill/>
                <a:ln w="3075" cap="flat">
                  <a:noFill/>
                  <a:prstDash val="solid"/>
                  <a:miter/>
                </a:ln>
              </p:spPr>
              <p:txBody>
                <a:bodyPr rtlCol="0" anchor="ctr"/>
                <a:lstStyle/>
                <a:p>
                  <a:endParaRPr lang="en-IS">
                    <a:solidFill>
                      <a:schemeClr val="bg1"/>
                    </a:solidFill>
                  </a:endParaRPr>
                </a:p>
              </p:txBody>
            </p:sp>
            <p:sp>
              <p:nvSpPr>
                <p:cNvPr id="37" name="Freeform 36">
                  <a:extLst>
                    <a:ext uri="{FF2B5EF4-FFF2-40B4-BE49-F238E27FC236}">
                      <a16:creationId xmlns:a16="http://schemas.microsoft.com/office/drawing/2014/main" id="{8D258DD2-8F7A-A392-CC6D-E42579607271}"/>
                    </a:ext>
                  </a:extLst>
                </p:cNvPr>
                <p:cNvSpPr/>
                <p:nvPr/>
              </p:nvSpPr>
              <p:spPr>
                <a:xfrm>
                  <a:off x="11511383" y="391948"/>
                  <a:ext cx="78211" cy="145277"/>
                </a:xfrm>
                <a:custGeom>
                  <a:avLst/>
                  <a:gdLst>
                    <a:gd name="connsiteX0" fmla="*/ 78211 w 78211"/>
                    <a:gd name="connsiteY0" fmla="*/ 140342 h 145277"/>
                    <a:gd name="connsiteX1" fmla="*/ 53926 w 78211"/>
                    <a:gd name="connsiteY1" fmla="*/ 145277 h 145277"/>
                    <a:gd name="connsiteX2" fmla="*/ 13974 w 78211"/>
                    <a:gd name="connsiteY2" fmla="*/ 105025 h 145277"/>
                    <a:gd name="connsiteX3" fmla="*/ 13974 w 78211"/>
                    <a:gd name="connsiteY3" fmla="*/ 60918 h 145277"/>
                    <a:gd name="connsiteX4" fmla="*/ 0 w 78211"/>
                    <a:gd name="connsiteY4" fmla="*/ 60918 h 145277"/>
                    <a:gd name="connsiteX5" fmla="*/ 0 w 78211"/>
                    <a:gd name="connsiteY5" fmla="*/ 32078 h 145277"/>
                    <a:gd name="connsiteX6" fmla="*/ 15020 w 78211"/>
                    <a:gd name="connsiteY6" fmla="*/ 32078 h 145277"/>
                    <a:gd name="connsiteX7" fmla="*/ 15020 w 78211"/>
                    <a:gd name="connsiteY7" fmla="*/ 7958 h 145277"/>
                    <a:gd name="connsiteX8" fmla="*/ 51310 w 78211"/>
                    <a:gd name="connsiteY8" fmla="*/ 0 h 145277"/>
                    <a:gd name="connsiteX9" fmla="*/ 51310 w 78211"/>
                    <a:gd name="connsiteY9" fmla="*/ 32078 h 145277"/>
                    <a:gd name="connsiteX10" fmla="*/ 75564 w 78211"/>
                    <a:gd name="connsiteY10" fmla="*/ 32078 h 145277"/>
                    <a:gd name="connsiteX11" fmla="*/ 75564 w 78211"/>
                    <a:gd name="connsiteY11" fmla="*/ 60918 h 145277"/>
                    <a:gd name="connsiteX12" fmla="*/ 51310 w 78211"/>
                    <a:gd name="connsiteY12" fmla="*/ 60918 h 145277"/>
                    <a:gd name="connsiteX13" fmla="*/ 51310 w 78211"/>
                    <a:gd name="connsiteY13" fmla="*/ 99010 h 145277"/>
                    <a:gd name="connsiteX14" fmla="*/ 65499 w 78211"/>
                    <a:gd name="connsiteY14" fmla="*/ 112582 h 145277"/>
                    <a:gd name="connsiteX15" fmla="*/ 78180 w 78211"/>
                    <a:gd name="connsiteY15" fmla="*/ 108912 h 145277"/>
                    <a:gd name="connsiteX16" fmla="*/ 78180 w 78211"/>
                    <a:gd name="connsiteY16" fmla="*/ 140342 h 14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8211" h="145277">
                      <a:moveTo>
                        <a:pt x="78211" y="140342"/>
                      </a:moveTo>
                      <a:cubicBezTo>
                        <a:pt x="73256" y="142933"/>
                        <a:pt x="64884" y="145277"/>
                        <a:pt x="53926" y="145277"/>
                      </a:cubicBezTo>
                      <a:cubicBezTo>
                        <a:pt x="29641" y="145277"/>
                        <a:pt x="13974" y="130842"/>
                        <a:pt x="13974" y="105025"/>
                      </a:cubicBezTo>
                      <a:lnTo>
                        <a:pt x="13974" y="60918"/>
                      </a:lnTo>
                      <a:lnTo>
                        <a:pt x="0" y="60918"/>
                      </a:lnTo>
                      <a:lnTo>
                        <a:pt x="0" y="32078"/>
                      </a:lnTo>
                      <a:lnTo>
                        <a:pt x="15020" y="32078"/>
                      </a:lnTo>
                      <a:lnTo>
                        <a:pt x="15020" y="7958"/>
                      </a:lnTo>
                      <a:lnTo>
                        <a:pt x="51310" y="0"/>
                      </a:lnTo>
                      <a:lnTo>
                        <a:pt x="51310" y="32078"/>
                      </a:lnTo>
                      <a:lnTo>
                        <a:pt x="75564" y="32078"/>
                      </a:lnTo>
                      <a:lnTo>
                        <a:pt x="75564" y="60918"/>
                      </a:lnTo>
                      <a:lnTo>
                        <a:pt x="51310" y="60918"/>
                      </a:lnTo>
                      <a:lnTo>
                        <a:pt x="51310" y="99010"/>
                      </a:lnTo>
                      <a:cubicBezTo>
                        <a:pt x="51310" y="108696"/>
                        <a:pt x="57312" y="112582"/>
                        <a:pt x="65499" y="112582"/>
                      </a:cubicBezTo>
                      <a:cubicBezTo>
                        <a:pt x="69593" y="112582"/>
                        <a:pt x="74518" y="111287"/>
                        <a:pt x="78180" y="108912"/>
                      </a:cubicBezTo>
                      <a:lnTo>
                        <a:pt x="78180" y="140342"/>
                      </a:lnTo>
                      <a:close/>
                    </a:path>
                  </a:pathLst>
                </a:custGeom>
                <a:grpFill/>
                <a:ln w="3075" cap="flat">
                  <a:noFill/>
                  <a:prstDash val="solid"/>
                  <a:miter/>
                </a:ln>
              </p:spPr>
              <p:txBody>
                <a:bodyPr rtlCol="0" anchor="ctr"/>
                <a:lstStyle/>
                <a:p>
                  <a:endParaRPr lang="en-IS">
                    <a:solidFill>
                      <a:schemeClr val="bg1"/>
                    </a:solidFill>
                  </a:endParaRPr>
                </a:p>
              </p:txBody>
            </p:sp>
            <p:sp>
              <p:nvSpPr>
                <p:cNvPr id="38" name="Freeform 37">
                  <a:extLst>
                    <a:ext uri="{FF2B5EF4-FFF2-40B4-BE49-F238E27FC236}">
                      <a16:creationId xmlns:a16="http://schemas.microsoft.com/office/drawing/2014/main" id="{6935E524-F860-6962-3E49-A7D353C64073}"/>
                    </a:ext>
                  </a:extLst>
                </p:cNvPr>
                <p:cNvSpPr/>
                <p:nvPr/>
              </p:nvSpPr>
              <p:spPr>
                <a:xfrm>
                  <a:off x="11601014" y="421374"/>
                  <a:ext cx="100711" cy="115820"/>
                </a:xfrm>
                <a:custGeom>
                  <a:avLst/>
                  <a:gdLst>
                    <a:gd name="connsiteX0" fmla="*/ 48078 w 100711"/>
                    <a:gd name="connsiteY0" fmla="*/ 62 h 115820"/>
                    <a:gd name="connsiteX1" fmla="*/ 100711 w 100711"/>
                    <a:gd name="connsiteY1" fmla="*/ 45249 h 115820"/>
                    <a:gd name="connsiteX2" fmla="*/ 100711 w 100711"/>
                    <a:gd name="connsiteY2" fmla="*/ 113261 h 115820"/>
                    <a:gd name="connsiteX3" fmla="*/ 65930 w 100711"/>
                    <a:gd name="connsiteY3" fmla="*/ 113261 h 115820"/>
                    <a:gd name="connsiteX4" fmla="*/ 65930 w 100711"/>
                    <a:gd name="connsiteY4" fmla="*/ 100121 h 115820"/>
                    <a:gd name="connsiteX5" fmla="*/ 35858 w 100711"/>
                    <a:gd name="connsiteY5" fmla="*/ 115821 h 115820"/>
                    <a:gd name="connsiteX6" fmla="*/ 0 w 100711"/>
                    <a:gd name="connsiteY6" fmla="*/ 84822 h 115820"/>
                    <a:gd name="connsiteX7" fmla="*/ 38013 w 100711"/>
                    <a:gd name="connsiteY7" fmla="*/ 50400 h 115820"/>
                    <a:gd name="connsiteX8" fmla="*/ 64637 w 100711"/>
                    <a:gd name="connsiteY8" fmla="*/ 46729 h 115820"/>
                    <a:gd name="connsiteX9" fmla="*/ 64637 w 100711"/>
                    <a:gd name="connsiteY9" fmla="*/ 45002 h 115820"/>
                    <a:gd name="connsiteX10" fmla="*/ 44877 w 100711"/>
                    <a:gd name="connsiteY10" fmla="*/ 31862 h 115820"/>
                    <a:gd name="connsiteX11" fmla="*/ 8157 w 100711"/>
                    <a:gd name="connsiteY11" fmla="*/ 43491 h 115820"/>
                    <a:gd name="connsiteX12" fmla="*/ 8157 w 100711"/>
                    <a:gd name="connsiteY12" fmla="*/ 9901 h 115820"/>
                    <a:gd name="connsiteX13" fmla="*/ 48109 w 100711"/>
                    <a:gd name="connsiteY13" fmla="*/ 0 h 115820"/>
                    <a:gd name="connsiteX14" fmla="*/ 64822 w 100711"/>
                    <a:gd name="connsiteY14" fmla="*/ 69369 h 115820"/>
                    <a:gd name="connsiteX15" fmla="*/ 64822 w 100711"/>
                    <a:gd name="connsiteY15" fmla="*/ 67210 h 115820"/>
                    <a:gd name="connsiteX16" fmla="*/ 47432 w 100711"/>
                    <a:gd name="connsiteY16" fmla="*/ 69585 h 115820"/>
                    <a:gd name="connsiteX17" fmla="*/ 34535 w 100711"/>
                    <a:gd name="connsiteY17" fmla="*/ 79918 h 115820"/>
                    <a:gd name="connsiteX18" fmla="*/ 45708 w 100711"/>
                    <a:gd name="connsiteY18" fmla="*/ 88955 h 115820"/>
                    <a:gd name="connsiteX19" fmla="*/ 64822 w 100711"/>
                    <a:gd name="connsiteY19" fmla="*/ 69369 h 115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0711" h="115820">
                      <a:moveTo>
                        <a:pt x="48078" y="62"/>
                      </a:moveTo>
                      <a:cubicBezTo>
                        <a:pt x="76210" y="62"/>
                        <a:pt x="100711" y="13849"/>
                        <a:pt x="100711" y="45249"/>
                      </a:cubicBezTo>
                      <a:lnTo>
                        <a:pt x="100711" y="113261"/>
                      </a:lnTo>
                      <a:lnTo>
                        <a:pt x="65930" y="113261"/>
                      </a:lnTo>
                      <a:lnTo>
                        <a:pt x="65930" y="100121"/>
                      </a:lnTo>
                      <a:cubicBezTo>
                        <a:pt x="60359" y="108942"/>
                        <a:pt x="49617" y="115821"/>
                        <a:pt x="35858" y="115821"/>
                      </a:cubicBezTo>
                      <a:cubicBezTo>
                        <a:pt x="15021" y="115821"/>
                        <a:pt x="0" y="102681"/>
                        <a:pt x="0" y="84822"/>
                      </a:cubicBezTo>
                      <a:cubicBezTo>
                        <a:pt x="0" y="66963"/>
                        <a:pt x="13759" y="54039"/>
                        <a:pt x="38013" y="50400"/>
                      </a:cubicBezTo>
                      <a:lnTo>
                        <a:pt x="64637" y="46729"/>
                      </a:lnTo>
                      <a:lnTo>
                        <a:pt x="64637" y="45002"/>
                      </a:lnTo>
                      <a:cubicBezTo>
                        <a:pt x="64637" y="36612"/>
                        <a:pt x="56696" y="31862"/>
                        <a:pt x="44877" y="31862"/>
                      </a:cubicBezTo>
                      <a:cubicBezTo>
                        <a:pt x="30041" y="31862"/>
                        <a:pt x="16313" y="37661"/>
                        <a:pt x="8157" y="43491"/>
                      </a:cubicBezTo>
                      <a:lnTo>
                        <a:pt x="8157" y="9901"/>
                      </a:lnTo>
                      <a:cubicBezTo>
                        <a:pt x="18252" y="3886"/>
                        <a:pt x="33273" y="0"/>
                        <a:pt x="48109" y="0"/>
                      </a:cubicBezTo>
                      <a:close/>
                      <a:moveTo>
                        <a:pt x="64822" y="69369"/>
                      </a:moveTo>
                      <a:lnTo>
                        <a:pt x="64822" y="67210"/>
                      </a:lnTo>
                      <a:lnTo>
                        <a:pt x="47432" y="69585"/>
                      </a:lnTo>
                      <a:cubicBezTo>
                        <a:pt x="39275" y="70664"/>
                        <a:pt x="34535" y="74304"/>
                        <a:pt x="34535" y="79918"/>
                      </a:cubicBezTo>
                      <a:cubicBezTo>
                        <a:pt x="34535" y="85531"/>
                        <a:pt x="38844" y="88955"/>
                        <a:pt x="45708" y="88955"/>
                      </a:cubicBezTo>
                      <a:cubicBezTo>
                        <a:pt x="55373" y="88955"/>
                        <a:pt x="64822" y="80997"/>
                        <a:pt x="64822" y="69369"/>
                      </a:cubicBezTo>
                      <a:close/>
                    </a:path>
                  </a:pathLst>
                </a:custGeom>
                <a:grpFill/>
                <a:ln w="3075" cap="flat">
                  <a:noFill/>
                  <a:prstDash val="solid"/>
                  <a:miter/>
                </a:ln>
              </p:spPr>
              <p:txBody>
                <a:bodyPr rtlCol="0" anchor="ctr"/>
                <a:lstStyle/>
                <a:p>
                  <a:endParaRPr lang="en-IS">
                    <a:solidFill>
                      <a:schemeClr val="bg1"/>
                    </a:solidFill>
                  </a:endParaRPr>
                </a:p>
              </p:txBody>
            </p:sp>
            <p:sp>
              <p:nvSpPr>
                <p:cNvPr id="39" name="Freeform 38">
                  <a:extLst>
                    <a:ext uri="{FF2B5EF4-FFF2-40B4-BE49-F238E27FC236}">
                      <a16:creationId xmlns:a16="http://schemas.microsoft.com/office/drawing/2014/main" id="{D367600F-8592-FFA4-79E2-889A0EB0559F}"/>
                    </a:ext>
                  </a:extLst>
                </p:cNvPr>
                <p:cNvSpPr/>
                <p:nvPr/>
              </p:nvSpPr>
              <p:spPr>
                <a:xfrm>
                  <a:off x="11724471" y="373442"/>
                  <a:ext cx="40167" cy="161223"/>
                </a:xfrm>
                <a:custGeom>
                  <a:avLst/>
                  <a:gdLst>
                    <a:gd name="connsiteX0" fmla="*/ 40168 w 40167"/>
                    <a:gd name="connsiteY0" fmla="*/ 19586 h 161223"/>
                    <a:gd name="connsiteX1" fmla="*/ 19976 w 40167"/>
                    <a:gd name="connsiteY1" fmla="*/ 38956 h 161223"/>
                    <a:gd name="connsiteX2" fmla="*/ 0 w 40167"/>
                    <a:gd name="connsiteY2" fmla="*/ 19586 h 161223"/>
                    <a:gd name="connsiteX3" fmla="*/ 19976 w 40167"/>
                    <a:gd name="connsiteY3" fmla="*/ 0 h 161223"/>
                    <a:gd name="connsiteX4" fmla="*/ 40168 w 40167"/>
                    <a:gd name="connsiteY4" fmla="*/ 19586 h 161223"/>
                    <a:gd name="connsiteX5" fmla="*/ 1293 w 40167"/>
                    <a:gd name="connsiteY5" fmla="*/ 50585 h 161223"/>
                    <a:gd name="connsiteX6" fmla="*/ 38659 w 40167"/>
                    <a:gd name="connsiteY6" fmla="*/ 50585 h 161223"/>
                    <a:gd name="connsiteX7" fmla="*/ 38659 w 40167"/>
                    <a:gd name="connsiteY7" fmla="*/ 161224 h 161223"/>
                    <a:gd name="connsiteX8" fmla="*/ 1293 w 40167"/>
                    <a:gd name="connsiteY8" fmla="*/ 161224 h 161223"/>
                    <a:gd name="connsiteX9" fmla="*/ 1293 w 40167"/>
                    <a:gd name="connsiteY9" fmla="*/ 50585 h 161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167" h="161223">
                      <a:moveTo>
                        <a:pt x="40168" y="19586"/>
                      </a:moveTo>
                      <a:cubicBezTo>
                        <a:pt x="40168" y="30783"/>
                        <a:pt x="31580" y="38956"/>
                        <a:pt x="19976" y="38956"/>
                      </a:cubicBezTo>
                      <a:cubicBezTo>
                        <a:pt x="8372" y="38956"/>
                        <a:pt x="0" y="30783"/>
                        <a:pt x="0" y="19586"/>
                      </a:cubicBezTo>
                      <a:cubicBezTo>
                        <a:pt x="0" y="8390"/>
                        <a:pt x="8588" y="0"/>
                        <a:pt x="19976" y="0"/>
                      </a:cubicBezTo>
                      <a:cubicBezTo>
                        <a:pt x="31365" y="0"/>
                        <a:pt x="40168" y="8390"/>
                        <a:pt x="40168" y="19586"/>
                      </a:cubicBezTo>
                      <a:close/>
                      <a:moveTo>
                        <a:pt x="1293" y="50585"/>
                      </a:moveTo>
                      <a:lnTo>
                        <a:pt x="38659" y="50585"/>
                      </a:lnTo>
                      <a:lnTo>
                        <a:pt x="38659" y="161224"/>
                      </a:lnTo>
                      <a:lnTo>
                        <a:pt x="1293" y="161224"/>
                      </a:lnTo>
                      <a:lnTo>
                        <a:pt x="1293" y="50585"/>
                      </a:lnTo>
                      <a:close/>
                    </a:path>
                  </a:pathLst>
                </a:custGeom>
                <a:grpFill/>
                <a:ln w="3075" cap="flat">
                  <a:noFill/>
                  <a:prstDash val="solid"/>
                  <a:miter/>
                </a:ln>
              </p:spPr>
              <p:txBody>
                <a:bodyPr rtlCol="0" anchor="ctr"/>
                <a:lstStyle/>
                <a:p>
                  <a:endParaRPr lang="en-IS">
                    <a:solidFill>
                      <a:schemeClr val="bg1"/>
                    </a:solidFill>
                  </a:endParaRPr>
                </a:p>
              </p:txBody>
            </p:sp>
            <p:sp>
              <p:nvSpPr>
                <p:cNvPr id="40" name="Freeform 39">
                  <a:extLst>
                    <a:ext uri="{FF2B5EF4-FFF2-40B4-BE49-F238E27FC236}">
                      <a16:creationId xmlns:a16="http://schemas.microsoft.com/office/drawing/2014/main" id="{D203ECC3-9FF4-3421-CA4E-661BA5FA8D8B}"/>
                    </a:ext>
                  </a:extLst>
                </p:cNvPr>
                <p:cNvSpPr/>
                <p:nvPr/>
              </p:nvSpPr>
              <p:spPr>
                <a:xfrm>
                  <a:off x="11787816" y="380968"/>
                  <a:ext cx="53895" cy="156257"/>
                </a:xfrm>
                <a:custGeom>
                  <a:avLst/>
                  <a:gdLst>
                    <a:gd name="connsiteX0" fmla="*/ 0 w 53895"/>
                    <a:gd name="connsiteY0" fmla="*/ 0 h 156257"/>
                    <a:gd name="connsiteX1" fmla="*/ 37367 w 53895"/>
                    <a:gd name="connsiteY1" fmla="*/ 0 h 156257"/>
                    <a:gd name="connsiteX2" fmla="*/ 37367 w 53895"/>
                    <a:gd name="connsiteY2" fmla="*/ 113631 h 156257"/>
                    <a:gd name="connsiteX3" fmla="*/ 46600 w 53895"/>
                    <a:gd name="connsiteY3" fmla="*/ 124180 h 156257"/>
                    <a:gd name="connsiteX4" fmla="*/ 53895 w 53895"/>
                    <a:gd name="connsiteY4" fmla="*/ 122884 h 156257"/>
                    <a:gd name="connsiteX5" fmla="*/ 53895 w 53895"/>
                    <a:gd name="connsiteY5" fmla="*/ 153451 h 156257"/>
                    <a:gd name="connsiteX6" fmla="*/ 36720 w 53895"/>
                    <a:gd name="connsiteY6" fmla="*/ 156258 h 156257"/>
                    <a:gd name="connsiteX7" fmla="*/ 0 w 53895"/>
                    <a:gd name="connsiteY7" fmla="*/ 120540 h 156257"/>
                    <a:gd name="connsiteX8" fmla="*/ 0 w 53895"/>
                    <a:gd name="connsiteY8" fmla="*/ 0 h 156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895" h="156257">
                      <a:moveTo>
                        <a:pt x="0" y="0"/>
                      </a:moveTo>
                      <a:lnTo>
                        <a:pt x="37367" y="0"/>
                      </a:lnTo>
                      <a:lnTo>
                        <a:pt x="37367" y="113631"/>
                      </a:lnTo>
                      <a:cubicBezTo>
                        <a:pt x="37367" y="120509"/>
                        <a:pt x="39737" y="124180"/>
                        <a:pt x="46600" y="124180"/>
                      </a:cubicBezTo>
                      <a:cubicBezTo>
                        <a:pt x="49186" y="124180"/>
                        <a:pt x="51741" y="123748"/>
                        <a:pt x="53895" y="122884"/>
                      </a:cubicBezTo>
                      <a:lnTo>
                        <a:pt x="53895" y="153451"/>
                      </a:lnTo>
                      <a:cubicBezTo>
                        <a:pt x="49802" y="155178"/>
                        <a:pt x="43799" y="156258"/>
                        <a:pt x="36720" y="156258"/>
                      </a:cubicBezTo>
                      <a:cubicBezTo>
                        <a:pt x="14374" y="156258"/>
                        <a:pt x="0" y="144413"/>
                        <a:pt x="0" y="120540"/>
                      </a:cubicBezTo>
                      <a:lnTo>
                        <a:pt x="0" y="0"/>
                      </a:lnTo>
                      <a:close/>
                    </a:path>
                  </a:pathLst>
                </a:custGeom>
                <a:grpFill/>
                <a:ln w="3075" cap="flat">
                  <a:noFill/>
                  <a:prstDash val="solid"/>
                  <a:miter/>
                </a:ln>
              </p:spPr>
              <p:txBody>
                <a:bodyPr rtlCol="0" anchor="ctr"/>
                <a:lstStyle/>
                <a:p>
                  <a:endParaRPr lang="en-IS">
                    <a:solidFill>
                      <a:schemeClr val="bg1"/>
                    </a:solidFill>
                  </a:endParaRPr>
                </a:p>
              </p:txBody>
            </p:sp>
          </p:grpSp>
          <p:grpSp>
            <p:nvGrpSpPr>
              <p:cNvPr id="29" name="Graphic 1">
                <a:extLst>
                  <a:ext uri="{FF2B5EF4-FFF2-40B4-BE49-F238E27FC236}">
                    <a16:creationId xmlns:a16="http://schemas.microsoft.com/office/drawing/2014/main" id="{A0DF4581-32D6-2B99-F8DF-3FFF49A91733}"/>
                  </a:ext>
                </a:extLst>
              </p:cNvPr>
              <p:cNvGrpSpPr/>
              <p:nvPr/>
            </p:nvGrpSpPr>
            <p:grpSpPr>
              <a:xfrm>
                <a:off x="10610584" y="331617"/>
                <a:ext cx="291422" cy="292096"/>
                <a:chOff x="10610584" y="331617"/>
                <a:chExt cx="291422" cy="292096"/>
              </a:xfrm>
              <a:grpFill/>
            </p:grpSpPr>
            <p:sp>
              <p:nvSpPr>
                <p:cNvPr id="30" name="Freeform 29">
                  <a:extLst>
                    <a:ext uri="{FF2B5EF4-FFF2-40B4-BE49-F238E27FC236}">
                      <a16:creationId xmlns:a16="http://schemas.microsoft.com/office/drawing/2014/main" id="{2AB16FD5-68F5-FF9A-C10D-3E82DFA7172B}"/>
                    </a:ext>
                  </a:extLst>
                </p:cNvPr>
                <p:cNvSpPr/>
                <p:nvPr/>
              </p:nvSpPr>
              <p:spPr>
                <a:xfrm>
                  <a:off x="10610584" y="353300"/>
                  <a:ext cx="291422" cy="270412"/>
                </a:xfrm>
                <a:custGeom>
                  <a:avLst/>
                  <a:gdLst>
                    <a:gd name="connsiteX0" fmla="*/ 192065 w 291422"/>
                    <a:gd name="connsiteY0" fmla="*/ 59468 h 270412"/>
                    <a:gd name="connsiteX1" fmla="*/ 160824 w 291422"/>
                    <a:gd name="connsiteY1" fmla="*/ 84791 h 270412"/>
                    <a:gd name="connsiteX2" fmla="*/ 192189 w 291422"/>
                    <a:gd name="connsiteY2" fmla="*/ 104408 h 270412"/>
                    <a:gd name="connsiteX3" fmla="*/ 231679 w 291422"/>
                    <a:gd name="connsiteY3" fmla="*/ 114772 h 270412"/>
                    <a:gd name="connsiteX4" fmla="*/ 250670 w 291422"/>
                    <a:gd name="connsiteY4" fmla="*/ 152741 h 270412"/>
                    <a:gd name="connsiteX5" fmla="*/ 210533 w 291422"/>
                    <a:gd name="connsiteY5" fmla="*/ 204622 h 270412"/>
                    <a:gd name="connsiteX6" fmla="*/ 149189 w 291422"/>
                    <a:gd name="connsiteY6" fmla="*/ 211346 h 270412"/>
                    <a:gd name="connsiteX7" fmla="*/ 141187 w 291422"/>
                    <a:gd name="connsiteY7" fmla="*/ 211130 h 270412"/>
                    <a:gd name="connsiteX8" fmla="*/ 104251 w 291422"/>
                    <a:gd name="connsiteY8" fmla="*/ 206966 h 270412"/>
                    <a:gd name="connsiteX9" fmla="*/ 57743 w 291422"/>
                    <a:gd name="connsiteY9" fmla="*/ 182044 h 270412"/>
                    <a:gd name="connsiteX10" fmla="*/ 38321 w 291422"/>
                    <a:gd name="connsiteY10" fmla="*/ 104717 h 270412"/>
                    <a:gd name="connsiteX11" fmla="*/ 39152 w 291422"/>
                    <a:gd name="connsiteY11" fmla="*/ 91762 h 270412"/>
                    <a:gd name="connsiteX12" fmla="*/ 69408 w 291422"/>
                    <a:gd name="connsiteY12" fmla="*/ 0 h 270412"/>
                    <a:gd name="connsiteX13" fmla="*/ 0 w 291422"/>
                    <a:gd name="connsiteY13" fmla="*/ 124395 h 270412"/>
                    <a:gd name="connsiteX14" fmla="*/ 145711 w 291422"/>
                    <a:gd name="connsiteY14" fmla="*/ 270413 h 270412"/>
                    <a:gd name="connsiteX15" fmla="*/ 291422 w 291422"/>
                    <a:gd name="connsiteY15" fmla="*/ 124395 h 270412"/>
                    <a:gd name="connsiteX16" fmla="*/ 288036 w 291422"/>
                    <a:gd name="connsiteY16" fmla="*/ 93027 h 270412"/>
                    <a:gd name="connsiteX17" fmla="*/ 192127 w 291422"/>
                    <a:gd name="connsiteY17" fmla="*/ 59499 h 270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91422" h="270412">
                      <a:moveTo>
                        <a:pt x="192065" y="59468"/>
                      </a:moveTo>
                      <a:cubicBezTo>
                        <a:pt x="173167" y="59468"/>
                        <a:pt x="160824" y="65421"/>
                        <a:pt x="160824" y="84791"/>
                      </a:cubicBezTo>
                      <a:cubicBezTo>
                        <a:pt x="160824" y="95433"/>
                        <a:pt x="166457" y="103360"/>
                        <a:pt x="192189" y="104408"/>
                      </a:cubicBezTo>
                      <a:cubicBezTo>
                        <a:pt x="207794" y="105056"/>
                        <a:pt x="220937" y="107400"/>
                        <a:pt x="231679" y="114772"/>
                      </a:cubicBezTo>
                      <a:cubicBezTo>
                        <a:pt x="244914" y="123840"/>
                        <a:pt x="250485" y="138769"/>
                        <a:pt x="250670" y="152741"/>
                      </a:cubicBezTo>
                      <a:cubicBezTo>
                        <a:pt x="250947" y="170816"/>
                        <a:pt x="242852" y="193641"/>
                        <a:pt x="210533" y="204622"/>
                      </a:cubicBezTo>
                      <a:cubicBezTo>
                        <a:pt x="192250" y="210821"/>
                        <a:pt x="171074" y="211346"/>
                        <a:pt x="149189" y="211346"/>
                      </a:cubicBezTo>
                      <a:cubicBezTo>
                        <a:pt x="146511" y="211346"/>
                        <a:pt x="143864" y="211130"/>
                        <a:pt x="141187" y="211130"/>
                      </a:cubicBezTo>
                      <a:cubicBezTo>
                        <a:pt x="119241" y="211037"/>
                        <a:pt x="104251" y="206966"/>
                        <a:pt x="104251" y="206966"/>
                      </a:cubicBezTo>
                      <a:cubicBezTo>
                        <a:pt x="89415" y="203974"/>
                        <a:pt x="69624" y="197373"/>
                        <a:pt x="57743" y="182044"/>
                      </a:cubicBezTo>
                      <a:cubicBezTo>
                        <a:pt x="38290" y="156936"/>
                        <a:pt x="37767" y="122915"/>
                        <a:pt x="38321" y="104717"/>
                      </a:cubicBezTo>
                      <a:cubicBezTo>
                        <a:pt x="38444" y="100522"/>
                        <a:pt x="38721" y="96204"/>
                        <a:pt x="39152" y="91762"/>
                      </a:cubicBezTo>
                      <a:cubicBezTo>
                        <a:pt x="42199" y="61442"/>
                        <a:pt x="53434" y="27143"/>
                        <a:pt x="69408" y="0"/>
                      </a:cubicBezTo>
                      <a:cubicBezTo>
                        <a:pt x="27763" y="25693"/>
                        <a:pt x="0" y="71806"/>
                        <a:pt x="0" y="124395"/>
                      </a:cubicBezTo>
                      <a:cubicBezTo>
                        <a:pt x="0" y="205023"/>
                        <a:pt x="65222" y="270413"/>
                        <a:pt x="145711" y="270413"/>
                      </a:cubicBezTo>
                      <a:cubicBezTo>
                        <a:pt x="226200" y="270413"/>
                        <a:pt x="291422" y="205053"/>
                        <a:pt x="291422" y="124395"/>
                      </a:cubicBezTo>
                      <a:cubicBezTo>
                        <a:pt x="291422" y="113631"/>
                        <a:pt x="290253" y="103144"/>
                        <a:pt x="288036" y="93027"/>
                      </a:cubicBezTo>
                      <a:cubicBezTo>
                        <a:pt x="286374" y="91947"/>
                        <a:pt x="239312" y="59499"/>
                        <a:pt x="192127" y="59499"/>
                      </a:cubicBezTo>
                      <a:close/>
                    </a:path>
                  </a:pathLst>
                </a:custGeom>
                <a:grpFill/>
                <a:ln w="3075" cap="flat">
                  <a:noFill/>
                  <a:prstDash val="solid"/>
                  <a:miter/>
                </a:ln>
              </p:spPr>
              <p:txBody>
                <a:bodyPr rtlCol="0" anchor="ctr"/>
                <a:lstStyle/>
                <a:p>
                  <a:endParaRPr lang="en-IS">
                    <a:solidFill>
                      <a:schemeClr val="bg1"/>
                    </a:solidFill>
                  </a:endParaRPr>
                </a:p>
              </p:txBody>
            </p:sp>
            <p:sp>
              <p:nvSpPr>
                <p:cNvPr id="31" name="Freeform 30">
                  <a:extLst>
                    <a:ext uri="{FF2B5EF4-FFF2-40B4-BE49-F238E27FC236}">
                      <a16:creationId xmlns:a16="http://schemas.microsoft.com/office/drawing/2014/main" id="{4B168DEA-7131-DF10-166A-3C7F0E471CCB}"/>
                    </a:ext>
                  </a:extLst>
                </p:cNvPr>
                <p:cNvSpPr/>
                <p:nvPr/>
              </p:nvSpPr>
              <p:spPr>
                <a:xfrm>
                  <a:off x="10676964" y="331617"/>
                  <a:ext cx="214146" cy="202061"/>
                </a:xfrm>
                <a:custGeom>
                  <a:avLst/>
                  <a:gdLst>
                    <a:gd name="connsiteX0" fmla="*/ 20388 w 214146"/>
                    <a:gd name="connsiteY0" fmla="*/ 35039 h 202061"/>
                    <a:gd name="connsiteX1" fmla="*/ 2043 w 214146"/>
                    <a:gd name="connsiteY1" fmla="*/ 102187 h 202061"/>
                    <a:gd name="connsiteX2" fmla="*/ 2474 w 214146"/>
                    <a:gd name="connsiteY2" fmla="*/ 154777 h 202061"/>
                    <a:gd name="connsiteX3" fmla="*/ 82840 w 214146"/>
                    <a:gd name="connsiteY3" fmla="*/ 202062 h 202061"/>
                    <a:gd name="connsiteX4" fmla="*/ 153480 w 214146"/>
                    <a:gd name="connsiteY4" fmla="*/ 173315 h 202061"/>
                    <a:gd name="connsiteX5" fmla="*/ 120022 w 214146"/>
                    <a:gd name="connsiteY5" fmla="*/ 154870 h 202061"/>
                    <a:gd name="connsiteX6" fmla="*/ 63634 w 214146"/>
                    <a:gd name="connsiteY6" fmla="*/ 102311 h 202061"/>
                    <a:gd name="connsiteX7" fmla="*/ 114543 w 214146"/>
                    <a:gd name="connsiteY7" fmla="*/ 55057 h 202061"/>
                    <a:gd name="connsiteX8" fmla="*/ 214146 w 214146"/>
                    <a:gd name="connsiteY8" fmla="*/ 90590 h 202061"/>
                    <a:gd name="connsiteX9" fmla="*/ 79331 w 214146"/>
                    <a:gd name="connsiteY9" fmla="*/ 0 h 202061"/>
                    <a:gd name="connsiteX10" fmla="*/ 34639 w 214146"/>
                    <a:gd name="connsiteY10" fmla="*/ 7002 h 202061"/>
                    <a:gd name="connsiteX11" fmla="*/ 20419 w 214146"/>
                    <a:gd name="connsiteY11" fmla="*/ 35008 h 202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4146" h="202061">
                      <a:moveTo>
                        <a:pt x="20388" y="35039"/>
                      </a:moveTo>
                      <a:cubicBezTo>
                        <a:pt x="11431" y="57525"/>
                        <a:pt x="5337" y="78221"/>
                        <a:pt x="2043" y="102187"/>
                      </a:cubicBezTo>
                      <a:cubicBezTo>
                        <a:pt x="-1558" y="128374"/>
                        <a:pt x="258" y="146727"/>
                        <a:pt x="2474" y="154777"/>
                      </a:cubicBezTo>
                      <a:cubicBezTo>
                        <a:pt x="12755" y="192376"/>
                        <a:pt x="27252" y="202062"/>
                        <a:pt x="82840" y="202062"/>
                      </a:cubicBezTo>
                      <a:cubicBezTo>
                        <a:pt x="138428" y="202062"/>
                        <a:pt x="153480" y="195091"/>
                        <a:pt x="153480" y="173315"/>
                      </a:cubicBezTo>
                      <a:cubicBezTo>
                        <a:pt x="153480" y="167393"/>
                        <a:pt x="149232" y="155024"/>
                        <a:pt x="120022" y="154870"/>
                      </a:cubicBezTo>
                      <a:cubicBezTo>
                        <a:pt x="101523" y="154777"/>
                        <a:pt x="60925" y="149441"/>
                        <a:pt x="63634" y="102311"/>
                      </a:cubicBezTo>
                      <a:cubicBezTo>
                        <a:pt x="65265" y="73780"/>
                        <a:pt x="88042" y="54934"/>
                        <a:pt x="114543" y="55057"/>
                      </a:cubicBezTo>
                      <a:cubicBezTo>
                        <a:pt x="172409" y="55304"/>
                        <a:pt x="209837" y="87197"/>
                        <a:pt x="214146" y="90590"/>
                      </a:cubicBezTo>
                      <a:cubicBezTo>
                        <a:pt x="192354" y="37445"/>
                        <a:pt x="140213" y="0"/>
                        <a:pt x="79331" y="0"/>
                      </a:cubicBezTo>
                      <a:cubicBezTo>
                        <a:pt x="63757" y="0"/>
                        <a:pt x="48736" y="2468"/>
                        <a:pt x="34639" y="7002"/>
                      </a:cubicBezTo>
                      <a:cubicBezTo>
                        <a:pt x="33254" y="8976"/>
                        <a:pt x="27283" y="17705"/>
                        <a:pt x="20419" y="35008"/>
                      </a:cubicBezTo>
                      <a:close/>
                    </a:path>
                  </a:pathLst>
                </a:custGeom>
                <a:grpFill/>
                <a:ln w="3075" cap="flat">
                  <a:noFill/>
                  <a:prstDash val="solid"/>
                  <a:miter/>
                </a:ln>
              </p:spPr>
              <p:txBody>
                <a:bodyPr rtlCol="0" anchor="ctr"/>
                <a:lstStyle/>
                <a:p>
                  <a:endParaRPr lang="en-IS">
                    <a:solidFill>
                      <a:schemeClr val="bg1"/>
                    </a:solidFill>
                  </a:endParaRPr>
                </a:p>
              </p:txBody>
            </p:sp>
          </p:grpSp>
        </p:grpSp>
        <p:grpSp>
          <p:nvGrpSpPr>
            <p:cNvPr id="6" name="Graphic 1">
              <a:extLst>
                <a:ext uri="{FF2B5EF4-FFF2-40B4-BE49-F238E27FC236}">
                  <a16:creationId xmlns:a16="http://schemas.microsoft.com/office/drawing/2014/main" id="{7BAB3E18-B345-C6CA-99F5-698333C68E8D}"/>
                </a:ext>
              </a:extLst>
            </p:cNvPr>
            <p:cNvGrpSpPr/>
            <p:nvPr/>
          </p:nvGrpSpPr>
          <p:grpSpPr>
            <a:xfrm>
              <a:off x="10977294" y="598174"/>
              <a:ext cx="847919" cy="111995"/>
              <a:chOff x="10977294" y="598174"/>
              <a:chExt cx="847919" cy="111995"/>
            </a:xfrm>
            <a:solidFill>
              <a:schemeClr val="bg1"/>
            </a:solidFill>
          </p:grpSpPr>
          <p:grpSp>
            <p:nvGrpSpPr>
              <p:cNvPr id="7" name="Graphic 1">
                <a:extLst>
                  <a:ext uri="{FF2B5EF4-FFF2-40B4-BE49-F238E27FC236}">
                    <a16:creationId xmlns:a16="http://schemas.microsoft.com/office/drawing/2014/main" id="{9AE3CE2F-0D89-3BE2-CB43-2D3C599F0B48}"/>
                  </a:ext>
                </a:extLst>
              </p:cNvPr>
              <p:cNvGrpSpPr/>
              <p:nvPr/>
            </p:nvGrpSpPr>
            <p:grpSpPr>
              <a:xfrm>
                <a:off x="10977294" y="623621"/>
                <a:ext cx="847919" cy="75291"/>
                <a:chOff x="10977294" y="623621"/>
                <a:chExt cx="847919" cy="75291"/>
              </a:xfrm>
              <a:grpFill/>
            </p:grpSpPr>
            <p:sp>
              <p:nvSpPr>
                <p:cNvPr id="17" name="Freeform 16">
                  <a:extLst>
                    <a:ext uri="{FF2B5EF4-FFF2-40B4-BE49-F238E27FC236}">
                      <a16:creationId xmlns:a16="http://schemas.microsoft.com/office/drawing/2014/main" id="{376176A4-17F1-2BD0-F363-2C380CBF9B09}"/>
                    </a:ext>
                  </a:extLst>
                </p:cNvPr>
                <p:cNvSpPr/>
                <p:nvPr/>
              </p:nvSpPr>
              <p:spPr>
                <a:xfrm>
                  <a:off x="11421476" y="623713"/>
                  <a:ext cx="44476" cy="54810"/>
                </a:xfrm>
                <a:custGeom>
                  <a:avLst/>
                  <a:gdLst>
                    <a:gd name="connsiteX0" fmla="*/ 23516 w 44476"/>
                    <a:gd name="connsiteY0" fmla="*/ 47408 h 54810"/>
                    <a:gd name="connsiteX1" fmla="*/ 28102 w 44476"/>
                    <a:gd name="connsiteY1" fmla="*/ 46637 h 54810"/>
                    <a:gd name="connsiteX2" fmla="*/ 31980 w 44476"/>
                    <a:gd name="connsiteY2" fmla="*/ 44478 h 54810"/>
                    <a:gd name="connsiteX3" fmla="*/ 34720 w 44476"/>
                    <a:gd name="connsiteY3" fmla="*/ 41239 h 54810"/>
                    <a:gd name="connsiteX4" fmla="*/ 35951 w 44476"/>
                    <a:gd name="connsiteY4" fmla="*/ 37167 h 54810"/>
                    <a:gd name="connsiteX5" fmla="*/ 44477 w 44476"/>
                    <a:gd name="connsiteY5" fmla="*/ 37167 h 54810"/>
                    <a:gd name="connsiteX6" fmla="*/ 42538 w 44476"/>
                    <a:gd name="connsiteY6" fmla="*/ 43892 h 54810"/>
                    <a:gd name="connsiteX7" fmla="*/ 37982 w 44476"/>
                    <a:gd name="connsiteY7" fmla="*/ 49505 h 54810"/>
                    <a:gd name="connsiteX8" fmla="*/ 31426 w 44476"/>
                    <a:gd name="connsiteY8" fmla="*/ 53361 h 54810"/>
                    <a:gd name="connsiteX9" fmla="*/ 23516 w 44476"/>
                    <a:gd name="connsiteY9" fmla="*/ 54810 h 54810"/>
                    <a:gd name="connsiteX10" fmla="*/ 13143 w 44476"/>
                    <a:gd name="connsiteY10" fmla="*/ 52682 h 54810"/>
                    <a:gd name="connsiteX11" fmla="*/ 5817 w 44476"/>
                    <a:gd name="connsiteY11" fmla="*/ 46945 h 54810"/>
                    <a:gd name="connsiteX12" fmla="*/ 1447 w 44476"/>
                    <a:gd name="connsiteY12" fmla="*/ 38555 h 54810"/>
                    <a:gd name="connsiteX13" fmla="*/ 0 w 44476"/>
                    <a:gd name="connsiteY13" fmla="*/ 28439 h 54810"/>
                    <a:gd name="connsiteX14" fmla="*/ 0 w 44476"/>
                    <a:gd name="connsiteY14" fmla="*/ 26372 h 54810"/>
                    <a:gd name="connsiteX15" fmla="*/ 1447 w 44476"/>
                    <a:gd name="connsiteY15" fmla="*/ 16255 h 54810"/>
                    <a:gd name="connsiteX16" fmla="*/ 5817 w 44476"/>
                    <a:gd name="connsiteY16" fmla="*/ 7865 h 54810"/>
                    <a:gd name="connsiteX17" fmla="*/ 13143 w 44476"/>
                    <a:gd name="connsiteY17" fmla="*/ 2128 h 54810"/>
                    <a:gd name="connsiteX18" fmla="*/ 23485 w 44476"/>
                    <a:gd name="connsiteY18" fmla="*/ 0 h 54810"/>
                    <a:gd name="connsiteX19" fmla="*/ 31888 w 44476"/>
                    <a:gd name="connsiteY19" fmla="*/ 1481 h 54810"/>
                    <a:gd name="connsiteX20" fmla="*/ 38413 w 44476"/>
                    <a:gd name="connsiteY20" fmla="*/ 5521 h 54810"/>
                    <a:gd name="connsiteX21" fmla="*/ 42722 w 44476"/>
                    <a:gd name="connsiteY21" fmla="*/ 11597 h 54810"/>
                    <a:gd name="connsiteX22" fmla="*/ 44477 w 44476"/>
                    <a:gd name="connsiteY22" fmla="*/ 19185 h 54810"/>
                    <a:gd name="connsiteX23" fmla="*/ 35951 w 44476"/>
                    <a:gd name="connsiteY23" fmla="*/ 19185 h 54810"/>
                    <a:gd name="connsiteX24" fmla="*/ 34812 w 44476"/>
                    <a:gd name="connsiteY24" fmla="*/ 14620 h 54810"/>
                    <a:gd name="connsiteX25" fmla="*/ 32257 w 44476"/>
                    <a:gd name="connsiteY25" fmla="*/ 10919 h 54810"/>
                    <a:gd name="connsiteX26" fmla="*/ 28441 w 44476"/>
                    <a:gd name="connsiteY26" fmla="*/ 8390 h 54810"/>
                    <a:gd name="connsiteX27" fmla="*/ 23485 w 44476"/>
                    <a:gd name="connsiteY27" fmla="*/ 7464 h 54810"/>
                    <a:gd name="connsiteX28" fmla="*/ 16529 w 44476"/>
                    <a:gd name="connsiteY28" fmla="*/ 9130 h 54810"/>
                    <a:gd name="connsiteX29" fmla="*/ 12096 w 44476"/>
                    <a:gd name="connsiteY29" fmla="*/ 13510 h 54810"/>
                    <a:gd name="connsiteX30" fmla="*/ 9726 w 44476"/>
                    <a:gd name="connsiteY30" fmla="*/ 19617 h 54810"/>
                    <a:gd name="connsiteX31" fmla="*/ 9049 w 44476"/>
                    <a:gd name="connsiteY31" fmla="*/ 26434 h 54810"/>
                    <a:gd name="connsiteX32" fmla="*/ 9049 w 44476"/>
                    <a:gd name="connsiteY32" fmla="*/ 28500 h 54810"/>
                    <a:gd name="connsiteX33" fmla="*/ 9726 w 44476"/>
                    <a:gd name="connsiteY33" fmla="*/ 35409 h 54810"/>
                    <a:gd name="connsiteX34" fmla="*/ 12066 w 44476"/>
                    <a:gd name="connsiteY34" fmla="*/ 41486 h 54810"/>
                    <a:gd name="connsiteX35" fmla="*/ 16498 w 44476"/>
                    <a:gd name="connsiteY35" fmla="*/ 45835 h 54810"/>
                    <a:gd name="connsiteX36" fmla="*/ 23516 w 44476"/>
                    <a:gd name="connsiteY36" fmla="*/ 47500 h 54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4476" h="54810">
                      <a:moveTo>
                        <a:pt x="23516" y="47408"/>
                      </a:moveTo>
                      <a:cubicBezTo>
                        <a:pt x="25116" y="47408"/>
                        <a:pt x="26625" y="47161"/>
                        <a:pt x="28102" y="46637"/>
                      </a:cubicBezTo>
                      <a:cubicBezTo>
                        <a:pt x="29579" y="46112"/>
                        <a:pt x="30872" y="45403"/>
                        <a:pt x="31980" y="44478"/>
                      </a:cubicBezTo>
                      <a:cubicBezTo>
                        <a:pt x="33088" y="43552"/>
                        <a:pt x="34012" y="42473"/>
                        <a:pt x="34720" y="41239"/>
                      </a:cubicBezTo>
                      <a:cubicBezTo>
                        <a:pt x="35427" y="39974"/>
                        <a:pt x="35828" y="38617"/>
                        <a:pt x="35951" y="37167"/>
                      </a:cubicBezTo>
                      <a:lnTo>
                        <a:pt x="44477" y="37167"/>
                      </a:lnTo>
                      <a:cubicBezTo>
                        <a:pt x="44354" y="39512"/>
                        <a:pt x="43707" y="41763"/>
                        <a:pt x="42538" y="43892"/>
                      </a:cubicBezTo>
                      <a:cubicBezTo>
                        <a:pt x="41368" y="46020"/>
                        <a:pt x="39860" y="47901"/>
                        <a:pt x="37982" y="49505"/>
                      </a:cubicBezTo>
                      <a:cubicBezTo>
                        <a:pt x="36105" y="51109"/>
                        <a:pt x="33919" y="52405"/>
                        <a:pt x="31426" y="53361"/>
                      </a:cubicBezTo>
                      <a:cubicBezTo>
                        <a:pt x="28933" y="54317"/>
                        <a:pt x="26286" y="54810"/>
                        <a:pt x="23516" y="54810"/>
                      </a:cubicBezTo>
                      <a:cubicBezTo>
                        <a:pt x="19545" y="54810"/>
                        <a:pt x="16098" y="54101"/>
                        <a:pt x="13143" y="52682"/>
                      </a:cubicBezTo>
                      <a:cubicBezTo>
                        <a:pt x="10188" y="51263"/>
                        <a:pt x="7757" y="49351"/>
                        <a:pt x="5817" y="46945"/>
                      </a:cubicBezTo>
                      <a:cubicBezTo>
                        <a:pt x="3878" y="44539"/>
                        <a:pt x="2401" y="41732"/>
                        <a:pt x="1447" y="38555"/>
                      </a:cubicBezTo>
                      <a:cubicBezTo>
                        <a:pt x="492" y="35348"/>
                        <a:pt x="0" y="31986"/>
                        <a:pt x="0" y="28439"/>
                      </a:cubicBezTo>
                      <a:lnTo>
                        <a:pt x="0" y="26372"/>
                      </a:lnTo>
                      <a:cubicBezTo>
                        <a:pt x="0" y="22825"/>
                        <a:pt x="492" y="19463"/>
                        <a:pt x="1447" y="16255"/>
                      </a:cubicBezTo>
                      <a:cubicBezTo>
                        <a:pt x="2401" y="13047"/>
                        <a:pt x="3847" y="10271"/>
                        <a:pt x="5817" y="7865"/>
                      </a:cubicBezTo>
                      <a:cubicBezTo>
                        <a:pt x="7787" y="5459"/>
                        <a:pt x="10219" y="3547"/>
                        <a:pt x="13143" y="2128"/>
                      </a:cubicBezTo>
                      <a:cubicBezTo>
                        <a:pt x="16067" y="709"/>
                        <a:pt x="19514" y="0"/>
                        <a:pt x="23485" y="0"/>
                      </a:cubicBezTo>
                      <a:cubicBezTo>
                        <a:pt x="26563" y="0"/>
                        <a:pt x="29364" y="494"/>
                        <a:pt x="31888" y="1481"/>
                      </a:cubicBezTo>
                      <a:cubicBezTo>
                        <a:pt x="34412" y="2468"/>
                        <a:pt x="36597" y="3794"/>
                        <a:pt x="38413" y="5521"/>
                      </a:cubicBezTo>
                      <a:cubicBezTo>
                        <a:pt x="40229" y="7248"/>
                        <a:pt x="41676" y="9253"/>
                        <a:pt x="42722" y="11597"/>
                      </a:cubicBezTo>
                      <a:cubicBezTo>
                        <a:pt x="43769" y="13942"/>
                        <a:pt x="44354" y="16471"/>
                        <a:pt x="44477" y="19185"/>
                      </a:cubicBezTo>
                      <a:lnTo>
                        <a:pt x="35951" y="19185"/>
                      </a:lnTo>
                      <a:cubicBezTo>
                        <a:pt x="35828" y="17550"/>
                        <a:pt x="35427" y="16039"/>
                        <a:pt x="34812" y="14620"/>
                      </a:cubicBezTo>
                      <a:cubicBezTo>
                        <a:pt x="34165" y="13201"/>
                        <a:pt x="33334" y="11968"/>
                        <a:pt x="32257" y="10919"/>
                      </a:cubicBezTo>
                      <a:cubicBezTo>
                        <a:pt x="31180" y="9870"/>
                        <a:pt x="29918" y="9007"/>
                        <a:pt x="28441" y="8390"/>
                      </a:cubicBezTo>
                      <a:cubicBezTo>
                        <a:pt x="26963" y="7773"/>
                        <a:pt x="25301" y="7464"/>
                        <a:pt x="23485" y="7464"/>
                      </a:cubicBezTo>
                      <a:cubicBezTo>
                        <a:pt x="20684" y="7464"/>
                        <a:pt x="18375" y="8020"/>
                        <a:pt x="16529" y="9130"/>
                      </a:cubicBezTo>
                      <a:cubicBezTo>
                        <a:pt x="14682" y="10240"/>
                        <a:pt x="13205" y="11690"/>
                        <a:pt x="12096" y="13510"/>
                      </a:cubicBezTo>
                      <a:cubicBezTo>
                        <a:pt x="10988" y="15330"/>
                        <a:pt x="10188" y="17365"/>
                        <a:pt x="9726" y="19617"/>
                      </a:cubicBezTo>
                      <a:cubicBezTo>
                        <a:pt x="9265" y="21869"/>
                        <a:pt x="9049" y="24151"/>
                        <a:pt x="9049" y="26434"/>
                      </a:cubicBezTo>
                      <a:lnTo>
                        <a:pt x="9049" y="28500"/>
                      </a:lnTo>
                      <a:cubicBezTo>
                        <a:pt x="9049" y="30844"/>
                        <a:pt x="9265" y="33158"/>
                        <a:pt x="9726" y="35409"/>
                      </a:cubicBezTo>
                      <a:cubicBezTo>
                        <a:pt x="10188" y="37661"/>
                        <a:pt x="10958" y="39697"/>
                        <a:pt x="12066" y="41486"/>
                      </a:cubicBezTo>
                      <a:cubicBezTo>
                        <a:pt x="13174" y="43275"/>
                        <a:pt x="14651" y="44724"/>
                        <a:pt x="16498" y="45835"/>
                      </a:cubicBezTo>
                      <a:cubicBezTo>
                        <a:pt x="18345" y="46945"/>
                        <a:pt x="20684" y="47500"/>
                        <a:pt x="23516" y="47500"/>
                      </a:cubicBezTo>
                      <a:close/>
                    </a:path>
                  </a:pathLst>
                </a:custGeom>
                <a:grpFill/>
                <a:ln w="3075" cap="flat">
                  <a:noFill/>
                  <a:prstDash val="solid"/>
                  <a:miter/>
                </a:ln>
              </p:spPr>
              <p:txBody>
                <a:bodyPr rtlCol="0" anchor="ctr"/>
                <a:lstStyle/>
                <a:p>
                  <a:endParaRPr lang="en-IS">
                    <a:solidFill>
                      <a:schemeClr val="bg1"/>
                    </a:solidFill>
                  </a:endParaRPr>
                </a:p>
              </p:txBody>
            </p:sp>
            <p:sp>
              <p:nvSpPr>
                <p:cNvPr id="18" name="Freeform 17">
                  <a:extLst>
                    <a:ext uri="{FF2B5EF4-FFF2-40B4-BE49-F238E27FC236}">
                      <a16:creationId xmlns:a16="http://schemas.microsoft.com/office/drawing/2014/main" id="{B818EB0A-2EEB-80EA-A4FE-AF29211CD1A1}"/>
                    </a:ext>
                  </a:extLst>
                </p:cNvPr>
                <p:cNvSpPr/>
                <p:nvPr/>
              </p:nvSpPr>
              <p:spPr>
                <a:xfrm>
                  <a:off x="11473647" y="623651"/>
                  <a:ext cx="48077" cy="54841"/>
                </a:xfrm>
                <a:custGeom>
                  <a:avLst/>
                  <a:gdLst>
                    <a:gd name="connsiteX0" fmla="*/ 62 w 48077"/>
                    <a:gd name="connsiteY0" fmla="*/ 26927 h 54841"/>
                    <a:gd name="connsiteX1" fmla="*/ 1754 w 48077"/>
                    <a:gd name="connsiteY1" fmla="*/ 16255 h 54841"/>
                    <a:gd name="connsiteX2" fmla="*/ 6525 w 48077"/>
                    <a:gd name="connsiteY2" fmla="*/ 7742 h 54841"/>
                    <a:gd name="connsiteX3" fmla="*/ 14066 w 48077"/>
                    <a:gd name="connsiteY3" fmla="*/ 2067 h 54841"/>
                    <a:gd name="connsiteX4" fmla="*/ 24008 w 48077"/>
                    <a:gd name="connsiteY4" fmla="*/ 0 h 54841"/>
                    <a:gd name="connsiteX5" fmla="*/ 34073 w 48077"/>
                    <a:gd name="connsiteY5" fmla="*/ 2067 h 54841"/>
                    <a:gd name="connsiteX6" fmla="*/ 41645 w 48077"/>
                    <a:gd name="connsiteY6" fmla="*/ 7742 h 54841"/>
                    <a:gd name="connsiteX7" fmla="*/ 46416 w 48077"/>
                    <a:gd name="connsiteY7" fmla="*/ 16255 h 54841"/>
                    <a:gd name="connsiteX8" fmla="*/ 48078 w 48077"/>
                    <a:gd name="connsiteY8" fmla="*/ 26927 h 54841"/>
                    <a:gd name="connsiteX9" fmla="*/ 48078 w 48077"/>
                    <a:gd name="connsiteY9" fmla="*/ 28007 h 54841"/>
                    <a:gd name="connsiteX10" fmla="*/ 46416 w 48077"/>
                    <a:gd name="connsiteY10" fmla="*/ 38679 h 54841"/>
                    <a:gd name="connsiteX11" fmla="*/ 41645 w 48077"/>
                    <a:gd name="connsiteY11" fmla="*/ 47192 h 54841"/>
                    <a:gd name="connsiteX12" fmla="*/ 34073 w 48077"/>
                    <a:gd name="connsiteY12" fmla="*/ 52806 h 54841"/>
                    <a:gd name="connsiteX13" fmla="*/ 24070 w 48077"/>
                    <a:gd name="connsiteY13" fmla="*/ 54841 h 54841"/>
                    <a:gd name="connsiteX14" fmla="*/ 14066 w 48077"/>
                    <a:gd name="connsiteY14" fmla="*/ 52806 h 54841"/>
                    <a:gd name="connsiteX15" fmla="*/ 6494 w 48077"/>
                    <a:gd name="connsiteY15" fmla="*/ 47192 h 54841"/>
                    <a:gd name="connsiteX16" fmla="*/ 1693 w 48077"/>
                    <a:gd name="connsiteY16" fmla="*/ 38679 h 54841"/>
                    <a:gd name="connsiteX17" fmla="*/ 0 w 48077"/>
                    <a:gd name="connsiteY17" fmla="*/ 28007 h 54841"/>
                    <a:gd name="connsiteX18" fmla="*/ 0 w 48077"/>
                    <a:gd name="connsiteY18" fmla="*/ 26927 h 54841"/>
                    <a:gd name="connsiteX19" fmla="*/ 9142 w 48077"/>
                    <a:gd name="connsiteY19" fmla="*/ 28007 h 54841"/>
                    <a:gd name="connsiteX20" fmla="*/ 10065 w 48077"/>
                    <a:gd name="connsiteY20" fmla="*/ 35471 h 54841"/>
                    <a:gd name="connsiteX21" fmla="*/ 12866 w 48077"/>
                    <a:gd name="connsiteY21" fmla="*/ 41640 h 54841"/>
                    <a:gd name="connsiteX22" fmla="*/ 17544 w 48077"/>
                    <a:gd name="connsiteY22" fmla="*/ 45866 h 54841"/>
                    <a:gd name="connsiteX23" fmla="*/ 24100 w 48077"/>
                    <a:gd name="connsiteY23" fmla="*/ 47439 h 54841"/>
                    <a:gd name="connsiteX24" fmla="*/ 30626 w 48077"/>
                    <a:gd name="connsiteY24" fmla="*/ 45866 h 54841"/>
                    <a:gd name="connsiteX25" fmla="*/ 35304 w 48077"/>
                    <a:gd name="connsiteY25" fmla="*/ 41640 h 54841"/>
                    <a:gd name="connsiteX26" fmla="*/ 38105 w 48077"/>
                    <a:gd name="connsiteY26" fmla="*/ 35471 h 54841"/>
                    <a:gd name="connsiteX27" fmla="*/ 39059 w 48077"/>
                    <a:gd name="connsiteY27" fmla="*/ 28007 h 54841"/>
                    <a:gd name="connsiteX28" fmla="*/ 39059 w 48077"/>
                    <a:gd name="connsiteY28" fmla="*/ 26927 h 54841"/>
                    <a:gd name="connsiteX29" fmla="*/ 38105 w 48077"/>
                    <a:gd name="connsiteY29" fmla="*/ 19463 h 54841"/>
                    <a:gd name="connsiteX30" fmla="*/ 35274 w 48077"/>
                    <a:gd name="connsiteY30" fmla="*/ 13263 h 54841"/>
                    <a:gd name="connsiteX31" fmla="*/ 30564 w 48077"/>
                    <a:gd name="connsiteY31" fmla="*/ 9007 h 54841"/>
                    <a:gd name="connsiteX32" fmla="*/ 23977 w 48077"/>
                    <a:gd name="connsiteY32" fmla="*/ 7434 h 54841"/>
                    <a:gd name="connsiteX33" fmla="*/ 17483 w 48077"/>
                    <a:gd name="connsiteY33" fmla="*/ 9007 h 54841"/>
                    <a:gd name="connsiteX34" fmla="*/ 12835 w 48077"/>
                    <a:gd name="connsiteY34" fmla="*/ 13263 h 54841"/>
                    <a:gd name="connsiteX35" fmla="*/ 10034 w 48077"/>
                    <a:gd name="connsiteY35" fmla="*/ 19463 h 54841"/>
                    <a:gd name="connsiteX36" fmla="*/ 9111 w 48077"/>
                    <a:gd name="connsiteY36" fmla="*/ 26927 h 54841"/>
                    <a:gd name="connsiteX37" fmla="*/ 9111 w 48077"/>
                    <a:gd name="connsiteY37" fmla="*/ 28007 h 54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8077" h="54841">
                      <a:moveTo>
                        <a:pt x="62" y="26927"/>
                      </a:moveTo>
                      <a:cubicBezTo>
                        <a:pt x="62" y="23072"/>
                        <a:pt x="616" y="19525"/>
                        <a:pt x="1754" y="16255"/>
                      </a:cubicBezTo>
                      <a:cubicBezTo>
                        <a:pt x="2862" y="12986"/>
                        <a:pt x="4463" y="10148"/>
                        <a:pt x="6525" y="7742"/>
                      </a:cubicBezTo>
                      <a:cubicBezTo>
                        <a:pt x="8588" y="5336"/>
                        <a:pt x="11111" y="3455"/>
                        <a:pt x="14066" y="2067"/>
                      </a:cubicBezTo>
                      <a:cubicBezTo>
                        <a:pt x="17021" y="679"/>
                        <a:pt x="20345" y="0"/>
                        <a:pt x="24008" y="0"/>
                      </a:cubicBezTo>
                      <a:cubicBezTo>
                        <a:pt x="27671" y="0"/>
                        <a:pt x="31088" y="679"/>
                        <a:pt x="34073" y="2067"/>
                      </a:cubicBezTo>
                      <a:cubicBezTo>
                        <a:pt x="37059" y="3455"/>
                        <a:pt x="39583" y="5336"/>
                        <a:pt x="41645" y="7742"/>
                      </a:cubicBezTo>
                      <a:cubicBezTo>
                        <a:pt x="43738" y="10148"/>
                        <a:pt x="45308" y="12986"/>
                        <a:pt x="46416" y="16255"/>
                      </a:cubicBezTo>
                      <a:cubicBezTo>
                        <a:pt x="47524" y="19525"/>
                        <a:pt x="48078" y="23102"/>
                        <a:pt x="48078" y="26927"/>
                      </a:cubicBezTo>
                      <a:lnTo>
                        <a:pt x="48078" y="28007"/>
                      </a:lnTo>
                      <a:cubicBezTo>
                        <a:pt x="48078" y="31862"/>
                        <a:pt x="47524" y="35409"/>
                        <a:pt x="46416" y="38679"/>
                      </a:cubicBezTo>
                      <a:cubicBezTo>
                        <a:pt x="45308" y="41948"/>
                        <a:pt x="43707" y="44786"/>
                        <a:pt x="41645" y="47192"/>
                      </a:cubicBezTo>
                      <a:cubicBezTo>
                        <a:pt x="39552" y="49598"/>
                        <a:pt x="37059" y="51448"/>
                        <a:pt x="34073" y="52806"/>
                      </a:cubicBezTo>
                      <a:cubicBezTo>
                        <a:pt x="31088" y="54163"/>
                        <a:pt x="27794" y="54841"/>
                        <a:pt x="24070" y="54841"/>
                      </a:cubicBezTo>
                      <a:cubicBezTo>
                        <a:pt x="20345" y="54841"/>
                        <a:pt x="17021" y="54163"/>
                        <a:pt x="14066" y="52806"/>
                      </a:cubicBezTo>
                      <a:cubicBezTo>
                        <a:pt x="11111" y="51448"/>
                        <a:pt x="8588" y="49567"/>
                        <a:pt x="6494" y="47192"/>
                      </a:cubicBezTo>
                      <a:cubicBezTo>
                        <a:pt x="4401" y="44786"/>
                        <a:pt x="2801" y="41979"/>
                        <a:pt x="1693" y="38679"/>
                      </a:cubicBezTo>
                      <a:cubicBezTo>
                        <a:pt x="585" y="35409"/>
                        <a:pt x="0" y="31831"/>
                        <a:pt x="0" y="28007"/>
                      </a:cubicBezTo>
                      <a:lnTo>
                        <a:pt x="0" y="26927"/>
                      </a:lnTo>
                      <a:close/>
                      <a:moveTo>
                        <a:pt x="9142" y="28007"/>
                      </a:moveTo>
                      <a:cubicBezTo>
                        <a:pt x="9142" y="30659"/>
                        <a:pt x="9449" y="33127"/>
                        <a:pt x="10065" y="35471"/>
                      </a:cubicBezTo>
                      <a:cubicBezTo>
                        <a:pt x="10681" y="37815"/>
                        <a:pt x="11604" y="39882"/>
                        <a:pt x="12866" y="41640"/>
                      </a:cubicBezTo>
                      <a:cubicBezTo>
                        <a:pt x="14128" y="43429"/>
                        <a:pt x="15667" y="44817"/>
                        <a:pt x="17544" y="45866"/>
                      </a:cubicBezTo>
                      <a:cubicBezTo>
                        <a:pt x="19422" y="46914"/>
                        <a:pt x="21607" y="47439"/>
                        <a:pt x="24100" y="47439"/>
                      </a:cubicBezTo>
                      <a:cubicBezTo>
                        <a:pt x="26594" y="47439"/>
                        <a:pt x="28748" y="46914"/>
                        <a:pt x="30626" y="45866"/>
                      </a:cubicBezTo>
                      <a:cubicBezTo>
                        <a:pt x="32503" y="44817"/>
                        <a:pt x="34073" y="43429"/>
                        <a:pt x="35304" y="41640"/>
                      </a:cubicBezTo>
                      <a:cubicBezTo>
                        <a:pt x="36535" y="39851"/>
                        <a:pt x="37459" y="37815"/>
                        <a:pt x="38105" y="35471"/>
                      </a:cubicBezTo>
                      <a:cubicBezTo>
                        <a:pt x="38752" y="33127"/>
                        <a:pt x="39059" y="30629"/>
                        <a:pt x="39059" y="28007"/>
                      </a:cubicBezTo>
                      <a:lnTo>
                        <a:pt x="39059" y="26927"/>
                      </a:lnTo>
                      <a:cubicBezTo>
                        <a:pt x="39059" y="24305"/>
                        <a:pt x="38752" y="21838"/>
                        <a:pt x="38105" y="19463"/>
                      </a:cubicBezTo>
                      <a:cubicBezTo>
                        <a:pt x="37459" y="17088"/>
                        <a:pt x="36535" y="15021"/>
                        <a:pt x="35274" y="13263"/>
                      </a:cubicBezTo>
                      <a:cubicBezTo>
                        <a:pt x="34012" y="11505"/>
                        <a:pt x="32442" y="10055"/>
                        <a:pt x="30564" y="9007"/>
                      </a:cubicBezTo>
                      <a:cubicBezTo>
                        <a:pt x="28687" y="7958"/>
                        <a:pt x="26471" y="7434"/>
                        <a:pt x="23977" y="7434"/>
                      </a:cubicBezTo>
                      <a:cubicBezTo>
                        <a:pt x="21484" y="7434"/>
                        <a:pt x="19360" y="7958"/>
                        <a:pt x="17483" y="9007"/>
                      </a:cubicBezTo>
                      <a:cubicBezTo>
                        <a:pt x="15605" y="10055"/>
                        <a:pt x="14066" y="11474"/>
                        <a:pt x="12835" y="13263"/>
                      </a:cubicBezTo>
                      <a:cubicBezTo>
                        <a:pt x="11604" y="15052"/>
                        <a:pt x="10650" y="17119"/>
                        <a:pt x="10034" y="19463"/>
                      </a:cubicBezTo>
                      <a:cubicBezTo>
                        <a:pt x="9419" y="21838"/>
                        <a:pt x="9111" y="24305"/>
                        <a:pt x="9111" y="26927"/>
                      </a:cubicBezTo>
                      <a:lnTo>
                        <a:pt x="9111" y="28007"/>
                      </a:lnTo>
                      <a:close/>
                    </a:path>
                  </a:pathLst>
                </a:custGeom>
                <a:grpFill/>
                <a:ln w="3075" cap="flat">
                  <a:noFill/>
                  <a:prstDash val="solid"/>
                  <a:miter/>
                </a:ln>
              </p:spPr>
              <p:txBody>
                <a:bodyPr rtlCol="0" anchor="ctr"/>
                <a:lstStyle/>
                <a:p>
                  <a:endParaRPr lang="en-IS">
                    <a:solidFill>
                      <a:schemeClr val="bg1"/>
                    </a:solidFill>
                  </a:endParaRPr>
                </a:p>
              </p:txBody>
            </p:sp>
            <p:sp>
              <p:nvSpPr>
                <p:cNvPr id="19" name="Freeform 18">
                  <a:extLst>
                    <a:ext uri="{FF2B5EF4-FFF2-40B4-BE49-F238E27FC236}">
                      <a16:creationId xmlns:a16="http://schemas.microsoft.com/office/drawing/2014/main" id="{549EA18C-E3DC-82BF-9815-B38A7BE3B292}"/>
                    </a:ext>
                  </a:extLst>
                </p:cNvPr>
                <p:cNvSpPr/>
                <p:nvPr/>
              </p:nvSpPr>
              <p:spPr>
                <a:xfrm>
                  <a:off x="11533021" y="623651"/>
                  <a:ext cx="73994" cy="53854"/>
                </a:xfrm>
                <a:custGeom>
                  <a:avLst/>
                  <a:gdLst>
                    <a:gd name="connsiteX0" fmla="*/ 8495 w 73994"/>
                    <a:gd name="connsiteY0" fmla="*/ 987 h 53854"/>
                    <a:gd name="connsiteX1" fmla="*/ 8741 w 73994"/>
                    <a:gd name="connsiteY1" fmla="*/ 6847 h 53854"/>
                    <a:gd name="connsiteX2" fmla="*/ 15359 w 73994"/>
                    <a:gd name="connsiteY2" fmla="*/ 1820 h 53854"/>
                    <a:gd name="connsiteX3" fmla="*/ 24408 w 73994"/>
                    <a:gd name="connsiteY3" fmla="*/ 0 h 53854"/>
                    <a:gd name="connsiteX4" fmla="*/ 33458 w 73994"/>
                    <a:gd name="connsiteY4" fmla="*/ 2036 h 53854"/>
                    <a:gd name="connsiteX5" fmla="*/ 39490 w 73994"/>
                    <a:gd name="connsiteY5" fmla="*/ 8513 h 53854"/>
                    <a:gd name="connsiteX6" fmla="*/ 46354 w 73994"/>
                    <a:gd name="connsiteY6" fmla="*/ 2344 h 53854"/>
                    <a:gd name="connsiteX7" fmla="*/ 56327 w 73994"/>
                    <a:gd name="connsiteY7" fmla="*/ 0 h 53854"/>
                    <a:gd name="connsiteX8" fmla="*/ 63837 w 73994"/>
                    <a:gd name="connsiteY8" fmla="*/ 1110 h 53854"/>
                    <a:gd name="connsiteX9" fmla="*/ 69377 w 73994"/>
                    <a:gd name="connsiteY9" fmla="*/ 4565 h 53854"/>
                    <a:gd name="connsiteX10" fmla="*/ 72825 w 73994"/>
                    <a:gd name="connsiteY10" fmla="*/ 10518 h 53854"/>
                    <a:gd name="connsiteX11" fmla="*/ 73994 w 73994"/>
                    <a:gd name="connsiteY11" fmla="*/ 19124 h 53854"/>
                    <a:gd name="connsiteX12" fmla="*/ 73994 w 73994"/>
                    <a:gd name="connsiteY12" fmla="*/ 53854 h 53854"/>
                    <a:gd name="connsiteX13" fmla="*/ 64976 w 73994"/>
                    <a:gd name="connsiteY13" fmla="*/ 53854 h 53854"/>
                    <a:gd name="connsiteX14" fmla="*/ 64976 w 73994"/>
                    <a:gd name="connsiteY14" fmla="*/ 19062 h 53854"/>
                    <a:gd name="connsiteX15" fmla="*/ 64176 w 73994"/>
                    <a:gd name="connsiteY15" fmla="*/ 13541 h 53854"/>
                    <a:gd name="connsiteX16" fmla="*/ 61898 w 73994"/>
                    <a:gd name="connsiteY16" fmla="*/ 10024 h 53854"/>
                    <a:gd name="connsiteX17" fmla="*/ 58327 w 73994"/>
                    <a:gd name="connsiteY17" fmla="*/ 8205 h 53854"/>
                    <a:gd name="connsiteX18" fmla="*/ 53711 w 73994"/>
                    <a:gd name="connsiteY18" fmla="*/ 7680 h 53854"/>
                    <a:gd name="connsiteX19" fmla="*/ 48786 w 73994"/>
                    <a:gd name="connsiteY19" fmla="*/ 8575 h 53854"/>
                    <a:gd name="connsiteX20" fmla="*/ 45092 w 73994"/>
                    <a:gd name="connsiteY20" fmla="*/ 10950 h 53854"/>
                    <a:gd name="connsiteX21" fmla="*/ 42661 w 73994"/>
                    <a:gd name="connsiteY21" fmla="*/ 14466 h 53854"/>
                    <a:gd name="connsiteX22" fmla="*/ 41522 w 73994"/>
                    <a:gd name="connsiteY22" fmla="*/ 18784 h 53854"/>
                    <a:gd name="connsiteX23" fmla="*/ 41522 w 73994"/>
                    <a:gd name="connsiteY23" fmla="*/ 53854 h 53854"/>
                    <a:gd name="connsiteX24" fmla="*/ 32442 w 73994"/>
                    <a:gd name="connsiteY24" fmla="*/ 53854 h 53854"/>
                    <a:gd name="connsiteX25" fmla="*/ 32442 w 73994"/>
                    <a:gd name="connsiteY25" fmla="*/ 19124 h 53854"/>
                    <a:gd name="connsiteX26" fmla="*/ 31642 w 73994"/>
                    <a:gd name="connsiteY26" fmla="*/ 13880 h 53854"/>
                    <a:gd name="connsiteX27" fmla="*/ 29364 w 73994"/>
                    <a:gd name="connsiteY27" fmla="*/ 10333 h 53854"/>
                    <a:gd name="connsiteX28" fmla="*/ 25824 w 73994"/>
                    <a:gd name="connsiteY28" fmla="*/ 8328 h 53854"/>
                    <a:gd name="connsiteX29" fmla="*/ 21176 w 73994"/>
                    <a:gd name="connsiteY29" fmla="*/ 7680 h 53854"/>
                    <a:gd name="connsiteX30" fmla="*/ 13420 w 73994"/>
                    <a:gd name="connsiteY30" fmla="*/ 9778 h 53854"/>
                    <a:gd name="connsiteX31" fmla="*/ 9018 w 73994"/>
                    <a:gd name="connsiteY31" fmla="*/ 15237 h 53854"/>
                    <a:gd name="connsiteX32" fmla="*/ 9018 w 73994"/>
                    <a:gd name="connsiteY32" fmla="*/ 53823 h 53854"/>
                    <a:gd name="connsiteX33" fmla="*/ 0 w 73994"/>
                    <a:gd name="connsiteY33" fmla="*/ 53823 h 53854"/>
                    <a:gd name="connsiteX34" fmla="*/ 0 w 73994"/>
                    <a:gd name="connsiteY34" fmla="*/ 956 h 53854"/>
                    <a:gd name="connsiteX35" fmla="*/ 8526 w 73994"/>
                    <a:gd name="connsiteY35" fmla="*/ 956 h 53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3994" h="53854">
                      <a:moveTo>
                        <a:pt x="8495" y="987"/>
                      </a:moveTo>
                      <a:lnTo>
                        <a:pt x="8741" y="6847"/>
                      </a:lnTo>
                      <a:cubicBezTo>
                        <a:pt x="10557" y="4688"/>
                        <a:pt x="12774" y="3023"/>
                        <a:pt x="15359" y="1820"/>
                      </a:cubicBezTo>
                      <a:cubicBezTo>
                        <a:pt x="17945" y="617"/>
                        <a:pt x="20961" y="0"/>
                        <a:pt x="24408" y="0"/>
                      </a:cubicBezTo>
                      <a:cubicBezTo>
                        <a:pt x="27856" y="0"/>
                        <a:pt x="30841" y="679"/>
                        <a:pt x="33458" y="2036"/>
                      </a:cubicBezTo>
                      <a:cubicBezTo>
                        <a:pt x="36074" y="3393"/>
                        <a:pt x="38074" y="5552"/>
                        <a:pt x="39490" y="8513"/>
                      </a:cubicBezTo>
                      <a:cubicBezTo>
                        <a:pt x="41245" y="5984"/>
                        <a:pt x="43522" y="3917"/>
                        <a:pt x="46354" y="2344"/>
                      </a:cubicBezTo>
                      <a:cubicBezTo>
                        <a:pt x="49186" y="771"/>
                        <a:pt x="52479" y="0"/>
                        <a:pt x="56327" y="0"/>
                      </a:cubicBezTo>
                      <a:cubicBezTo>
                        <a:pt x="59159" y="0"/>
                        <a:pt x="61652" y="370"/>
                        <a:pt x="63837" y="1110"/>
                      </a:cubicBezTo>
                      <a:cubicBezTo>
                        <a:pt x="66022" y="1851"/>
                        <a:pt x="67869" y="2992"/>
                        <a:pt x="69377" y="4565"/>
                      </a:cubicBezTo>
                      <a:cubicBezTo>
                        <a:pt x="70886" y="6138"/>
                        <a:pt x="72024" y="8112"/>
                        <a:pt x="72825" y="10518"/>
                      </a:cubicBezTo>
                      <a:cubicBezTo>
                        <a:pt x="73625" y="12924"/>
                        <a:pt x="73994" y="15792"/>
                        <a:pt x="73994" y="19124"/>
                      </a:cubicBezTo>
                      <a:lnTo>
                        <a:pt x="73994" y="53854"/>
                      </a:lnTo>
                      <a:lnTo>
                        <a:pt x="64976" y="53854"/>
                      </a:lnTo>
                      <a:lnTo>
                        <a:pt x="64976" y="19062"/>
                      </a:lnTo>
                      <a:cubicBezTo>
                        <a:pt x="64976" y="16841"/>
                        <a:pt x="64699" y="15021"/>
                        <a:pt x="64176" y="13541"/>
                      </a:cubicBezTo>
                      <a:cubicBezTo>
                        <a:pt x="63652" y="12060"/>
                        <a:pt x="62883" y="10888"/>
                        <a:pt x="61898" y="10024"/>
                      </a:cubicBezTo>
                      <a:cubicBezTo>
                        <a:pt x="60913" y="9130"/>
                        <a:pt x="59743" y="8544"/>
                        <a:pt x="58327" y="8205"/>
                      </a:cubicBezTo>
                      <a:cubicBezTo>
                        <a:pt x="56912" y="7865"/>
                        <a:pt x="55373" y="7680"/>
                        <a:pt x="53711" y="7680"/>
                      </a:cubicBezTo>
                      <a:cubicBezTo>
                        <a:pt x="51864" y="7680"/>
                        <a:pt x="50202" y="7989"/>
                        <a:pt x="48786" y="8575"/>
                      </a:cubicBezTo>
                      <a:cubicBezTo>
                        <a:pt x="47370" y="9161"/>
                        <a:pt x="46139" y="9963"/>
                        <a:pt x="45092" y="10950"/>
                      </a:cubicBezTo>
                      <a:cubicBezTo>
                        <a:pt x="44076" y="11937"/>
                        <a:pt x="43245" y="13109"/>
                        <a:pt x="42661" y="14466"/>
                      </a:cubicBezTo>
                      <a:cubicBezTo>
                        <a:pt x="42076" y="15823"/>
                        <a:pt x="41676" y="17273"/>
                        <a:pt x="41522" y="18784"/>
                      </a:cubicBezTo>
                      <a:lnTo>
                        <a:pt x="41522" y="53854"/>
                      </a:lnTo>
                      <a:lnTo>
                        <a:pt x="32442" y="53854"/>
                      </a:lnTo>
                      <a:lnTo>
                        <a:pt x="32442" y="19124"/>
                      </a:lnTo>
                      <a:cubicBezTo>
                        <a:pt x="32442" y="17057"/>
                        <a:pt x="32165" y="15330"/>
                        <a:pt x="31642" y="13880"/>
                      </a:cubicBezTo>
                      <a:cubicBezTo>
                        <a:pt x="31118" y="12430"/>
                        <a:pt x="30349" y="11258"/>
                        <a:pt x="29364" y="10333"/>
                      </a:cubicBezTo>
                      <a:cubicBezTo>
                        <a:pt x="28379" y="9408"/>
                        <a:pt x="27209" y="8760"/>
                        <a:pt x="25824" y="8328"/>
                      </a:cubicBezTo>
                      <a:cubicBezTo>
                        <a:pt x="24439" y="7896"/>
                        <a:pt x="22900" y="7680"/>
                        <a:pt x="21176" y="7680"/>
                      </a:cubicBezTo>
                      <a:cubicBezTo>
                        <a:pt x="17945" y="7680"/>
                        <a:pt x="15359" y="8390"/>
                        <a:pt x="13420" y="9778"/>
                      </a:cubicBezTo>
                      <a:cubicBezTo>
                        <a:pt x="11481" y="11166"/>
                        <a:pt x="10003" y="13016"/>
                        <a:pt x="9018" y="15237"/>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sp>
              <p:nvSpPr>
                <p:cNvPr id="21" name="Freeform 20">
                  <a:extLst>
                    <a:ext uri="{FF2B5EF4-FFF2-40B4-BE49-F238E27FC236}">
                      <a16:creationId xmlns:a16="http://schemas.microsoft.com/office/drawing/2014/main" id="{12D73A0C-6021-9CF4-F215-8FE777523DFE}"/>
                    </a:ext>
                  </a:extLst>
                </p:cNvPr>
                <p:cNvSpPr/>
                <p:nvPr/>
              </p:nvSpPr>
              <p:spPr>
                <a:xfrm>
                  <a:off x="11620590" y="623651"/>
                  <a:ext cx="44599" cy="74180"/>
                </a:xfrm>
                <a:custGeom>
                  <a:avLst/>
                  <a:gdLst>
                    <a:gd name="connsiteX0" fmla="*/ 44538 w 44599"/>
                    <a:gd name="connsiteY0" fmla="*/ 28007 h 74180"/>
                    <a:gd name="connsiteX1" fmla="*/ 43184 w 44599"/>
                    <a:gd name="connsiteY1" fmla="*/ 38741 h 74180"/>
                    <a:gd name="connsiteX2" fmla="*/ 39213 w 44599"/>
                    <a:gd name="connsiteY2" fmla="*/ 47254 h 74180"/>
                    <a:gd name="connsiteX3" fmla="*/ 32811 w 44599"/>
                    <a:gd name="connsiteY3" fmla="*/ 52836 h 74180"/>
                    <a:gd name="connsiteX4" fmla="*/ 24131 w 44599"/>
                    <a:gd name="connsiteY4" fmla="*/ 54841 h 74180"/>
                    <a:gd name="connsiteX5" fmla="*/ 15421 w 44599"/>
                    <a:gd name="connsiteY5" fmla="*/ 53268 h 74180"/>
                    <a:gd name="connsiteX6" fmla="*/ 9019 w 44599"/>
                    <a:gd name="connsiteY6" fmla="*/ 48734 h 74180"/>
                    <a:gd name="connsiteX7" fmla="*/ 9019 w 44599"/>
                    <a:gd name="connsiteY7" fmla="*/ 74181 h 74180"/>
                    <a:gd name="connsiteX8" fmla="*/ 0 w 44599"/>
                    <a:gd name="connsiteY8" fmla="*/ 74181 h 74180"/>
                    <a:gd name="connsiteX9" fmla="*/ 0 w 44599"/>
                    <a:gd name="connsiteY9" fmla="*/ 987 h 74180"/>
                    <a:gd name="connsiteX10" fmla="*/ 8249 w 44599"/>
                    <a:gd name="connsiteY10" fmla="*/ 987 h 74180"/>
                    <a:gd name="connsiteX11" fmla="*/ 8680 w 44599"/>
                    <a:gd name="connsiteY11" fmla="*/ 6847 h 74180"/>
                    <a:gd name="connsiteX12" fmla="*/ 15174 w 44599"/>
                    <a:gd name="connsiteY12" fmla="*/ 1758 h 74180"/>
                    <a:gd name="connsiteX13" fmla="*/ 24008 w 44599"/>
                    <a:gd name="connsiteY13" fmla="*/ 0 h 74180"/>
                    <a:gd name="connsiteX14" fmla="*/ 32811 w 44599"/>
                    <a:gd name="connsiteY14" fmla="*/ 1943 h 74180"/>
                    <a:gd name="connsiteX15" fmla="*/ 39275 w 44599"/>
                    <a:gd name="connsiteY15" fmla="*/ 7434 h 74180"/>
                    <a:gd name="connsiteX16" fmla="*/ 43246 w 44599"/>
                    <a:gd name="connsiteY16" fmla="*/ 15947 h 74180"/>
                    <a:gd name="connsiteX17" fmla="*/ 44600 w 44599"/>
                    <a:gd name="connsiteY17" fmla="*/ 26958 h 74180"/>
                    <a:gd name="connsiteX18" fmla="*/ 44600 w 44599"/>
                    <a:gd name="connsiteY18" fmla="*/ 27976 h 74180"/>
                    <a:gd name="connsiteX19" fmla="*/ 35520 w 44599"/>
                    <a:gd name="connsiteY19" fmla="*/ 26989 h 74180"/>
                    <a:gd name="connsiteX20" fmla="*/ 34689 w 44599"/>
                    <a:gd name="connsiteY20" fmla="*/ 19525 h 74180"/>
                    <a:gd name="connsiteX21" fmla="*/ 32103 w 44599"/>
                    <a:gd name="connsiteY21" fmla="*/ 13387 h 74180"/>
                    <a:gd name="connsiteX22" fmla="*/ 27671 w 44599"/>
                    <a:gd name="connsiteY22" fmla="*/ 9222 h 74180"/>
                    <a:gd name="connsiteX23" fmla="*/ 21269 w 44599"/>
                    <a:gd name="connsiteY23" fmla="*/ 7680 h 74180"/>
                    <a:gd name="connsiteX24" fmla="*/ 17114 w 44599"/>
                    <a:gd name="connsiteY24" fmla="*/ 8205 h 74180"/>
                    <a:gd name="connsiteX25" fmla="*/ 13728 w 44599"/>
                    <a:gd name="connsiteY25" fmla="*/ 9716 h 74180"/>
                    <a:gd name="connsiteX26" fmla="*/ 11050 w 44599"/>
                    <a:gd name="connsiteY26" fmla="*/ 12029 h 74180"/>
                    <a:gd name="connsiteX27" fmla="*/ 8988 w 44599"/>
                    <a:gd name="connsiteY27" fmla="*/ 14929 h 74180"/>
                    <a:gd name="connsiteX28" fmla="*/ 8988 w 44599"/>
                    <a:gd name="connsiteY28" fmla="*/ 40190 h 74180"/>
                    <a:gd name="connsiteX29" fmla="*/ 11050 w 44599"/>
                    <a:gd name="connsiteY29" fmla="*/ 43090 h 74180"/>
                    <a:gd name="connsiteX30" fmla="*/ 13728 w 44599"/>
                    <a:gd name="connsiteY30" fmla="*/ 45372 h 74180"/>
                    <a:gd name="connsiteX31" fmla="*/ 17144 w 44599"/>
                    <a:gd name="connsiteY31" fmla="*/ 46853 h 74180"/>
                    <a:gd name="connsiteX32" fmla="*/ 21392 w 44599"/>
                    <a:gd name="connsiteY32" fmla="*/ 47377 h 74180"/>
                    <a:gd name="connsiteX33" fmla="*/ 27702 w 44599"/>
                    <a:gd name="connsiteY33" fmla="*/ 45804 h 74180"/>
                    <a:gd name="connsiteX34" fmla="*/ 32103 w 44599"/>
                    <a:gd name="connsiteY34" fmla="*/ 41609 h 74180"/>
                    <a:gd name="connsiteX35" fmla="*/ 34689 w 44599"/>
                    <a:gd name="connsiteY35" fmla="*/ 35440 h 74180"/>
                    <a:gd name="connsiteX36" fmla="*/ 35520 w 44599"/>
                    <a:gd name="connsiteY36" fmla="*/ 27945 h 74180"/>
                    <a:gd name="connsiteX37" fmla="*/ 35520 w 44599"/>
                    <a:gd name="connsiteY37" fmla="*/ 26927 h 74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4599" h="74180">
                      <a:moveTo>
                        <a:pt x="44538" y="28007"/>
                      </a:moveTo>
                      <a:cubicBezTo>
                        <a:pt x="44538" y="31893"/>
                        <a:pt x="44077" y="35471"/>
                        <a:pt x="43184" y="38741"/>
                      </a:cubicBezTo>
                      <a:cubicBezTo>
                        <a:pt x="42261" y="42010"/>
                        <a:pt x="40937" y="44848"/>
                        <a:pt x="39213" y="47254"/>
                      </a:cubicBezTo>
                      <a:cubicBezTo>
                        <a:pt x="37490" y="49659"/>
                        <a:pt x="35335" y="51510"/>
                        <a:pt x="32811" y="52836"/>
                      </a:cubicBezTo>
                      <a:cubicBezTo>
                        <a:pt x="30287" y="54163"/>
                        <a:pt x="27394" y="54841"/>
                        <a:pt x="24131" y="54841"/>
                      </a:cubicBezTo>
                      <a:cubicBezTo>
                        <a:pt x="20869" y="54841"/>
                        <a:pt x="17914" y="54317"/>
                        <a:pt x="15421" y="53268"/>
                      </a:cubicBezTo>
                      <a:cubicBezTo>
                        <a:pt x="12928" y="52220"/>
                        <a:pt x="10804" y="50708"/>
                        <a:pt x="9019" y="48734"/>
                      </a:cubicBezTo>
                      <a:lnTo>
                        <a:pt x="9019" y="74181"/>
                      </a:lnTo>
                      <a:lnTo>
                        <a:pt x="0" y="74181"/>
                      </a:lnTo>
                      <a:lnTo>
                        <a:pt x="0" y="987"/>
                      </a:lnTo>
                      <a:lnTo>
                        <a:pt x="8249" y="987"/>
                      </a:lnTo>
                      <a:lnTo>
                        <a:pt x="8680" y="6847"/>
                      </a:lnTo>
                      <a:cubicBezTo>
                        <a:pt x="10465" y="4627"/>
                        <a:pt x="12620" y="2930"/>
                        <a:pt x="15174" y="1758"/>
                      </a:cubicBezTo>
                      <a:cubicBezTo>
                        <a:pt x="17729" y="586"/>
                        <a:pt x="20653" y="0"/>
                        <a:pt x="24008" y="0"/>
                      </a:cubicBezTo>
                      <a:cubicBezTo>
                        <a:pt x="27363" y="0"/>
                        <a:pt x="30257" y="648"/>
                        <a:pt x="32811" y="1943"/>
                      </a:cubicBezTo>
                      <a:cubicBezTo>
                        <a:pt x="35366" y="3239"/>
                        <a:pt x="37520" y="5089"/>
                        <a:pt x="39275" y="7434"/>
                      </a:cubicBezTo>
                      <a:cubicBezTo>
                        <a:pt x="41029" y="9778"/>
                        <a:pt x="42353" y="12615"/>
                        <a:pt x="43246" y="15947"/>
                      </a:cubicBezTo>
                      <a:cubicBezTo>
                        <a:pt x="44138" y="19247"/>
                        <a:pt x="44600" y="22917"/>
                        <a:pt x="44600" y="26958"/>
                      </a:cubicBezTo>
                      <a:lnTo>
                        <a:pt x="44600" y="27976"/>
                      </a:lnTo>
                      <a:close/>
                      <a:moveTo>
                        <a:pt x="35520" y="26989"/>
                      </a:moveTo>
                      <a:cubicBezTo>
                        <a:pt x="35520" y="24336"/>
                        <a:pt x="35243" y="21869"/>
                        <a:pt x="34689" y="19525"/>
                      </a:cubicBezTo>
                      <a:cubicBezTo>
                        <a:pt x="34135" y="17211"/>
                        <a:pt x="33273" y="15145"/>
                        <a:pt x="32103" y="13387"/>
                      </a:cubicBezTo>
                      <a:cubicBezTo>
                        <a:pt x="30934" y="11628"/>
                        <a:pt x="29456" y="10240"/>
                        <a:pt x="27671" y="9222"/>
                      </a:cubicBezTo>
                      <a:cubicBezTo>
                        <a:pt x="25886" y="8205"/>
                        <a:pt x="23762" y="7680"/>
                        <a:pt x="21269" y="7680"/>
                      </a:cubicBezTo>
                      <a:cubicBezTo>
                        <a:pt x="19730" y="7680"/>
                        <a:pt x="18345" y="7865"/>
                        <a:pt x="17114" y="8205"/>
                      </a:cubicBezTo>
                      <a:cubicBezTo>
                        <a:pt x="15882" y="8544"/>
                        <a:pt x="14744" y="9068"/>
                        <a:pt x="13728" y="9716"/>
                      </a:cubicBezTo>
                      <a:cubicBezTo>
                        <a:pt x="12712" y="10364"/>
                        <a:pt x="11819" y="11135"/>
                        <a:pt x="11050" y="12029"/>
                      </a:cubicBezTo>
                      <a:cubicBezTo>
                        <a:pt x="10280" y="12924"/>
                        <a:pt x="9573" y="13880"/>
                        <a:pt x="8988" y="14929"/>
                      </a:cubicBezTo>
                      <a:lnTo>
                        <a:pt x="8988" y="40190"/>
                      </a:lnTo>
                      <a:cubicBezTo>
                        <a:pt x="9573" y="41239"/>
                        <a:pt x="10250" y="42195"/>
                        <a:pt x="11050" y="43090"/>
                      </a:cubicBezTo>
                      <a:cubicBezTo>
                        <a:pt x="11850" y="43984"/>
                        <a:pt x="12712" y="44755"/>
                        <a:pt x="13728" y="45372"/>
                      </a:cubicBezTo>
                      <a:cubicBezTo>
                        <a:pt x="14744" y="46020"/>
                        <a:pt x="15882" y="46513"/>
                        <a:pt x="17144" y="46853"/>
                      </a:cubicBezTo>
                      <a:cubicBezTo>
                        <a:pt x="18406" y="47192"/>
                        <a:pt x="19822" y="47377"/>
                        <a:pt x="21392" y="47377"/>
                      </a:cubicBezTo>
                      <a:cubicBezTo>
                        <a:pt x="23824" y="47377"/>
                        <a:pt x="25947" y="46853"/>
                        <a:pt x="27702" y="45804"/>
                      </a:cubicBezTo>
                      <a:cubicBezTo>
                        <a:pt x="29487" y="44755"/>
                        <a:pt x="30934" y="43367"/>
                        <a:pt x="32103" y="41609"/>
                      </a:cubicBezTo>
                      <a:cubicBezTo>
                        <a:pt x="33273" y="39851"/>
                        <a:pt x="34135" y="37784"/>
                        <a:pt x="34689" y="35440"/>
                      </a:cubicBezTo>
                      <a:cubicBezTo>
                        <a:pt x="35243" y="33065"/>
                        <a:pt x="35520" y="30567"/>
                        <a:pt x="35520" y="27945"/>
                      </a:cubicBezTo>
                      <a:lnTo>
                        <a:pt x="35520" y="26927"/>
                      </a:lnTo>
                      <a:close/>
                    </a:path>
                  </a:pathLst>
                </a:custGeom>
                <a:grpFill/>
                <a:ln w="3075" cap="flat">
                  <a:noFill/>
                  <a:prstDash val="solid"/>
                  <a:miter/>
                </a:ln>
              </p:spPr>
              <p:txBody>
                <a:bodyPr rtlCol="0" anchor="ctr"/>
                <a:lstStyle/>
                <a:p>
                  <a:endParaRPr lang="en-IS">
                    <a:solidFill>
                      <a:schemeClr val="bg1"/>
                    </a:solidFill>
                  </a:endParaRPr>
                </a:p>
              </p:txBody>
            </p:sp>
            <p:sp>
              <p:nvSpPr>
                <p:cNvPr id="22" name="Freeform 21">
                  <a:extLst>
                    <a:ext uri="{FF2B5EF4-FFF2-40B4-BE49-F238E27FC236}">
                      <a16:creationId xmlns:a16="http://schemas.microsoft.com/office/drawing/2014/main" id="{8EF22232-8A22-5386-42ED-08F62960A136}"/>
                    </a:ext>
                  </a:extLst>
                </p:cNvPr>
                <p:cNvSpPr/>
                <p:nvPr/>
              </p:nvSpPr>
              <p:spPr>
                <a:xfrm>
                  <a:off x="11675162" y="623621"/>
                  <a:ext cx="43491" cy="54872"/>
                </a:xfrm>
                <a:custGeom>
                  <a:avLst/>
                  <a:gdLst>
                    <a:gd name="connsiteX0" fmla="*/ 34012 w 43491"/>
                    <a:gd name="connsiteY0" fmla="*/ 53885 h 54872"/>
                    <a:gd name="connsiteX1" fmla="*/ 33242 w 43491"/>
                    <a:gd name="connsiteY1" fmla="*/ 51418 h 54872"/>
                    <a:gd name="connsiteX2" fmla="*/ 32750 w 43491"/>
                    <a:gd name="connsiteY2" fmla="*/ 48302 h 54872"/>
                    <a:gd name="connsiteX3" fmla="*/ 29887 w 43491"/>
                    <a:gd name="connsiteY3" fmla="*/ 50832 h 54872"/>
                    <a:gd name="connsiteX4" fmla="*/ 26440 w 43491"/>
                    <a:gd name="connsiteY4" fmla="*/ 52929 h 54872"/>
                    <a:gd name="connsiteX5" fmla="*/ 22377 w 43491"/>
                    <a:gd name="connsiteY5" fmla="*/ 54348 h 54872"/>
                    <a:gd name="connsiteX6" fmla="*/ 17760 w 43491"/>
                    <a:gd name="connsiteY6" fmla="*/ 54872 h 54872"/>
                    <a:gd name="connsiteX7" fmla="*/ 10434 w 43491"/>
                    <a:gd name="connsiteY7" fmla="*/ 53638 h 54872"/>
                    <a:gd name="connsiteX8" fmla="*/ 4832 w 43491"/>
                    <a:gd name="connsiteY8" fmla="*/ 50307 h 54872"/>
                    <a:gd name="connsiteX9" fmla="*/ 1262 w 43491"/>
                    <a:gd name="connsiteY9" fmla="*/ 45341 h 54872"/>
                    <a:gd name="connsiteX10" fmla="*/ 0 w 43491"/>
                    <a:gd name="connsiteY10" fmla="*/ 39203 h 54872"/>
                    <a:gd name="connsiteX11" fmla="*/ 1662 w 43491"/>
                    <a:gd name="connsiteY11" fmla="*/ 31708 h 54872"/>
                    <a:gd name="connsiteX12" fmla="*/ 6402 w 43491"/>
                    <a:gd name="connsiteY12" fmla="*/ 26249 h 54872"/>
                    <a:gd name="connsiteX13" fmla="*/ 13882 w 43491"/>
                    <a:gd name="connsiteY13" fmla="*/ 22917 h 54872"/>
                    <a:gd name="connsiteX14" fmla="*/ 23670 w 43491"/>
                    <a:gd name="connsiteY14" fmla="*/ 21807 h 54872"/>
                    <a:gd name="connsiteX15" fmla="*/ 32627 w 43491"/>
                    <a:gd name="connsiteY15" fmla="*/ 21807 h 54872"/>
                    <a:gd name="connsiteX16" fmla="*/ 32627 w 43491"/>
                    <a:gd name="connsiteY16" fmla="*/ 17643 h 54872"/>
                    <a:gd name="connsiteX17" fmla="*/ 29795 w 43491"/>
                    <a:gd name="connsiteY17" fmla="*/ 10086 h 54872"/>
                    <a:gd name="connsiteX18" fmla="*/ 21453 w 43491"/>
                    <a:gd name="connsiteY18" fmla="*/ 7279 h 54872"/>
                    <a:gd name="connsiteX19" fmla="*/ 16837 w 43491"/>
                    <a:gd name="connsiteY19" fmla="*/ 7958 h 54872"/>
                    <a:gd name="connsiteX20" fmla="*/ 13266 w 43491"/>
                    <a:gd name="connsiteY20" fmla="*/ 9778 h 54872"/>
                    <a:gd name="connsiteX21" fmla="*/ 10958 w 43491"/>
                    <a:gd name="connsiteY21" fmla="*/ 12430 h 54872"/>
                    <a:gd name="connsiteX22" fmla="*/ 10127 w 43491"/>
                    <a:gd name="connsiteY22" fmla="*/ 15607 h 54872"/>
                    <a:gd name="connsiteX23" fmla="*/ 1046 w 43491"/>
                    <a:gd name="connsiteY23" fmla="*/ 15607 h 54872"/>
                    <a:gd name="connsiteX24" fmla="*/ 2524 w 43491"/>
                    <a:gd name="connsiteY24" fmla="*/ 9994 h 54872"/>
                    <a:gd name="connsiteX25" fmla="*/ 6741 w 43491"/>
                    <a:gd name="connsiteY25" fmla="*/ 4997 h 54872"/>
                    <a:gd name="connsiteX26" fmla="*/ 13358 w 43491"/>
                    <a:gd name="connsiteY26" fmla="*/ 1388 h 54872"/>
                    <a:gd name="connsiteX27" fmla="*/ 22007 w 43491"/>
                    <a:gd name="connsiteY27" fmla="*/ 0 h 54872"/>
                    <a:gd name="connsiteX28" fmla="*/ 29918 w 43491"/>
                    <a:gd name="connsiteY28" fmla="*/ 1110 h 54872"/>
                    <a:gd name="connsiteX29" fmla="*/ 36135 w 43491"/>
                    <a:gd name="connsiteY29" fmla="*/ 4442 h 54872"/>
                    <a:gd name="connsiteX30" fmla="*/ 40167 w 43491"/>
                    <a:gd name="connsiteY30" fmla="*/ 9994 h 54872"/>
                    <a:gd name="connsiteX31" fmla="*/ 41645 w 43491"/>
                    <a:gd name="connsiteY31" fmla="*/ 17766 h 54872"/>
                    <a:gd name="connsiteX32" fmla="*/ 41645 w 43491"/>
                    <a:gd name="connsiteY32" fmla="*/ 42349 h 54872"/>
                    <a:gd name="connsiteX33" fmla="*/ 42107 w 43491"/>
                    <a:gd name="connsiteY33" fmla="*/ 47994 h 54872"/>
                    <a:gd name="connsiteX34" fmla="*/ 43492 w 43491"/>
                    <a:gd name="connsiteY34" fmla="*/ 53114 h 54872"/>
                    <a:gd name="connsiteX35" fmla="*/ 43492 w 43491"/>
                    <a:gd name="connsiteY35" fmla="*/ 53885 h 54872"/>
                    <a:gd name="connsiteX36" fmla="*/ 34042 w 43491"/>
                    <a:gd name="connsiteY36" fmla="*/ 53885 h 54872"/>
                    <a:gd name="connsiteX37" fmla="*/ 19053 w 43491"/>
                    <a:gd name="connsiteY37" fmla="*/ 47007 h 54872"/>
                    <a:gd name="connsiteX38" fmla="*/ 23639 w 43491"/>
                    <a:gd name="connsiteY38" fmla="*/ 46328 h 54872"/>
                    <a:gd name="connsiteX39" fmla="*/ 27548 w 43491"/>
                    <a:gd name="connsiteY39" fmla="*/ 44539 h 54872"/>
                    <a:gd name="connsiteX40" fmla="*/ 30595 w 43491"/>
                    <a:gd name="connsiteY40" fmla="*/ 42010 h 54872"/>
                    <a:gd name="connsiteX41" fmla="*/ 32627 w 43491"/>
                    <a:gd name="connsiteY41" fmla="*/ 39080 h 54872"/>
                    <a:gd name="connsiteX42" fmla="*/ 32627 w 43491"/>
                    <a:gd name="connsiteY42" fmla="*/ 28223 h 54872"/>
                    <a:gd name="connsiteX43" fmla="*/ 25116 w 43491"/>
                    <a:gd name="connsiteY43" fmla="*/ 28223 h 54872"/>
                    <a:gd name="connsiteX44" fmla="*/ 13174 w 43491"/>
                    <a:gd name="connsiteY44" fmla="*/ 30628 h 54872"/>
                    <a:gd name="connsiteX45" fmla="*/ 8988 w 43491"/>
                    <a:gd name="connsiteY45" fmla="*/ 37939 h 54872"/>
                    <a:gd name="connsiteX46" fmla="*/ 9634 w 43491"/>
                    <a:gd name="connsiteY46" fmla="*/ 41517 h 54872"/>
                    <a:gd name="connsiteX47" fmla="*/ 11573 w 43491"/>
                    <a:gd name="connsiteY47" fmla="*/ 44385 h 54872"/>
                    <a:gd name="connsiteX48" fmla="*/ 14744 w 43491"/>
                    <a:gd name="connsiteY48" fmla="*/ 46297 h 54872"/>
                    <a:gd name="connsiteX49" fmla="*/ 19114 w 43491"/>
                    <a:gd name="connsiteY49" fmla="*/ 47007 h 5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43491" h="54872">
                      <a:moveTo>
                        <a:pt x="34012" y="53885"/>
                      </a:moveTo>
                      <a:cubicBezTo>
                        <a:pt x="33673" y="53237"/>
                        <a:pt x="33427" y="52405"/>
                        <a:pt x="33242" y="51418"/>
                      </a:cubicBezTo>
                      <a:cubicBezTo>
                        <a:pt x="33057" y="50431"/>
                        <a:pt x="32873" y="49382"/>
                        <a:pt x="32750" y="48302"/>
                      </a:cubicBezTo>
                      <a:cubicBezTo>
                        <a:pt x="31919" y="49197"/>
                        <a:pt x="30964" y="50030"/>
                        <a:pt x="29887" y="50832"/>
                      </a:cubicBezTo>
                      <a:cubicBezTo>
                        <a:pt x="28810" y="51634"/>
                        <a:pt x="27671" y="52343"/>
                        <a:pt x="26440" y="52929"/>
                      </a:cubicBezTo>
                      <a:cubicBezTo>
                        <a:pt x="25209" y="53515"/>
                        <a:pt x="23823" y="54009"/>
                        <a:pt x="22377" y="54348"/>
                      </a:cubicBezTo>
                      <a:cubicBezTo>
                        <a:pt x="20899" y="54687"/>
                        <a:pt x="19360" y="54872"/>
                        <a:pt x="17760" y="54872"/>
                      </a:cubicBezTo>
                      <a:cubicBezTo>
                        <a:pt x="15051" y="54872"/>
                        <a:pt x="12620" y="54471"/>
                        <a:pt x="10434" y="53638"/>
                      </a:cubicBezTo>
                      <a:cubicBezTo>
                        <a:pt x="8249" y="52806"/>
                        <a:pt x="6371" y="51726"/>
                        <a:pt x="4832" y="50307"/>
                      </a:cubicBezTo>
                      <a:cubicBezTo>
                        <a:pt x="3293" y="48888"/>
                        <a:pt x="2093" y="47254"/>
                        <a:pt x="1262" y="45341"/>
                      </a:cubicBezTo>
                      <a:cubicBezTo>
                        <a:pt x="431" y="43429"/>
                        <a:pt x="0" y="41393"/>
                        <a:pt x="0" y="39203"/>
                      </a:cubicBezTo>
                      <a:cubicBezTo>
                        <a:pt x="0" y="36366"/>
                        <a:pt x="554" y="33867"/>
                        <a:pt x="1662" y="31708"/>
                      </a:cubicBezTo>
                      <a:cubicBezTo>
                        <a:pt x="2770" y="29549"/>
                        <a:pt x="4340" y="27729"/>
                        <a:pt x="6402" y="26249"/>
                      </a:cubicBezTo>
                      <a:cubicBezTo>
                        <a:pt x="8464" y="24768"/>
                        <a:pt x="10958" y="23688"/>
                        <a:pt x="13882" y="22917"/>
                      </a:cubicBezTo>
                      <a:cubicBezTo>
                        <a:pt x="16806" y="22146"/>
                        <a:pt x="20068" y="21807"/>
                        <a:pt x="23670" y="21807"/>
                      </a:cubicBezTo>
                      <a:lnTo>
                        <a:pt x="32627" y="21807"/>
                      </a:lnTo>
                      <a:lnTo>
                        <a:pt x="32627" y="17643"/>
                      </a:lnTo>
                      <a:cubicBezTo>
                        <a:pt x="32627" y="14497"/>
                        <a:pt x="31672" y="11968"/>
                        <a:pt x="29795" y="10086"/>
                      </a:cubicBezTo>
                      <a:cubicBezTo>
                        <a:pt x="27917" y="8205"/>
                        <a:pt x="25116" y="7279"/>
                        <a:pt x="21453" y="7279"/>
                      </a:cubicBezTo>
                      <a:cubicBezTo>
                        <a:pt x="19761" y="7279"/>
                        <a:pt x="18222" y="7495"/>
                        <a:pt x="16837" y="7958"/>
                      </a:cubicBezTo>
                      <a:cubicBezTo>
                        <a:pt x="15451" y="8421"/>
                        <a:pt x="14251" y="9037"/>
                        <a:pt x="13266" y="9778"/>
                      </a:cubicBezTo>
                      <a:cubicBezTo>
                        <a:pt x="12281" y="10518"/>
                        <a:pt x="11512" y="11443"/>
                        <a:pt x="10958" y="12430"/>
                      </a:cubicBezTo>
                      <a:cubicBezTo>
                        <a:pt x="10404" y="13417"/>
                        <a:pt x="10127" y="14497"/>
                        <a:pt x="10127" y="15607"/>
                      </a:cubicBezTo>
                      <a:lnTo>
                        <a:pt x="1046" y="15607"/>
                      </a:lnTo>
                      <a:cubicBezTo>
                        <a:pt x="1046" y="13726"/>
                        <a:pt x="1539" y="11844"/>
                        <a:pt x="2524" y="9994"/>
                      </a:cubicBezTo>
                      <a:cubicBezTo>
                        <a:pt x="3509" y="8143"/>
                        <a:pt x="4925" y="6477"/>
                        <a:pt x="6741" y="4997"/>
                      </a:cubicBezTo>
                      <a:cubicBezTo>
                        <a:pt x="8557" y="3516"/>
                        <a:pt x="10773" y="2313"/>
                        <a:pt x="13358" y="1388"/>
                      </a:cubicBezTo>
                      <a:cubicBezTo>
                        <a:pt x="15944" y="463"/>
                        <a:pt x="18837" y="0"/>
                        <a:pt x="22007" y="0"/>
                      </a:cubicBezTo>
                      <a:cubicBezTo>
                        <a:pt x="24870" y="0"/>
                        <a:pt x="27517" y="370"/>
                        <a:pt x="29918" y="1110"/>
                      </a:cubicBezTo>
                      <a:cubicBezTo>
                        <a:pt x="32350" y="1851"/>
                        <a:pt x="34412" y="2961"/>
                        <a:pt x="36135" y="4442"/>
                      </a:cubicBezTo>
                      <a:cubicBezTo>
                        <a:pt x="37859" y="5922"/>
                        <a:pt x="39213" y="7773"/>
                        <a:pt x="40167" y="9994"/>
                      </a:cubicBezTo>
                      <a:cubicBezTo>
                        <a:pt x="41122" y="12214"/>
                        <a:pt x="41645" y="14805"/>
                        <a:pt x="41645" y="17766"/>
                      </a:cubicBezTo>
                      <a:lnTo>
                        <a:pt x="41645" y="42349"/>
                      </a:lnTo>
                      <a:cubicBezTo>
                        <a:pt x="41645" y="44138"/>
                        <a:pt x="41799" y="46020"/>
                        <a:pt x="42107" y="47994"/>
                      </a:cubicBezTo>
                      <a:cubicBezTo>
                        <a:pt x="42414" y="49968"/>
                        <a:pt x="42876" y="51664"/>
                        <a:pt x="43492" y="53114"/>
                      </a:cubicBezTo>
                      <a:lnTo>
                        <a:pt x="43492" y="53885"/>
                      </a:lnTo>
                      <a:lnTo>
                        <a:pt x="34042" y="53885"/>
                      </a:lnTo>
                      <a:close/>
                      <a:moveTo>
                        <a:pt x="19053" y="47007"/>
                      </a:moveTo>
                      <a:cubicBezTo>
                        <a:pt x="20684" y="47007"/>
                        <a:pt x="22192" y="46791"/>
                        <a:pt x="23639" y="46328"/>
                      </a:cubicBezTo>
                      <a:cubicBezTo>
                        <a:pt x="25055" y="45866"/>
                        <a:pt x="26378" y="45280"/>
                        <a:pt x="27548" y="44539"/>
                      </a:cubicBezTo>
                      <a:cubicBezTo>
                        <a:pt x="28717" y="43799"/>
                        <a:pt x="29733" y="42966"/>
                        <a:pt x="30595" y="42010"/>
                      </a:cubicBezTo>
                      <a:cubicBezTo>
                        <a:pt x="31457" y="41054"/>
                        <a:pt x="32134" y="40098"/>
                        <a:pt x="32627" y="39080"/>
                      </a:cubicBezTo>
                      <a:lnTo>
                        <a:pt x="32627" y="28223"/>
                      </a:lnTo>
                      <a:lnTo>
                        <a:pt x="25116" y="28223"/>
                      </a:lnTo>
                      <a:cubicBezTo>
                        <a:pt x="19945" y="28223"/>
                        <a:pt x="15975" y="29025"/>
                        <a:pt x="13174" y="30628"/>
                      </a:cubicBezTo>
                      <a:cubicBezTo>
                        <a:pt x="10373" y="32232"/>
                        <a:pt x="8988" y="34669"/>
                        <a:pt x="8988" y="37939"/>
                      </a:cubicBezTo>
                      <a:cubicBezTo>
                        <a:pt x="8988" y="39203"/>
                        <a:pt x="9203" y="40406"/>
                        <a:pt x="9634" y="41517"/>
                      </a:cubicBezTo>
                      <a:cubicBezTo>
                        <a:pt x="10065" y="42627"/>
                        <a:pt x="10711" y="43583"/>
                        <a:pt x="11573" y="44385"/>
                      </a:cubicBezTo>
                      <a:cubicBezTo>
                        <a:pt x="12435" y="45187"/>
                        <a:pt x="13482" y="45804"/>
                        <a:pt x="14744" y="46297"/>
                      </a:cubicBezTo>
                      <a:cubicBezTo>
                        <a:pt x="16005" y="46791"/>
                        <a:pt x="17452" y="47007"/>
                        <a:pt x="19114" y="47007"/>
                      </a:cubicBezTo>
                      <a:close/>
                    </a:path>
                  </a:pathLst>
                </a:custGeom>
                <a:grpFill/>
                <a:ln w="3075" cap="flat">
                  <a:noFill/>
                  <a:prstDash val="solid"/>
                  <a:miter/>
                </a:ln>
              </p:spPr>
              <p:txBody>
                <a:bodyPr rtlCol="0" anchor="ctr"/>
                <a:lstStyle/>
                <a:p>
                  <a:endParaRPr lang="en-IS">
                    <a:solidFill>
                      <a:schemeClr val="bg1"/>
                    </a:solidFill>
                  </a:endParaRPr>
                </a:p>
              </p:txBody>
            </p:sp>
            <p:sp>
              <p:nvSpPr>
                <p:cNvPr id="23" name="Freeform 22">
                  <a:extLst>
                    <a:ext uri="{FF2B5EF4-FFF2-40B4-BE49-F238E27FC236}">
                      <a16:creationId xmlns:a16="http://schemas.microsoft.com/office/drawing/2014/main" id="{AC1754B3-7834-B368-B738-F049B330160E}"/>
                    </a:ext>
                  </a:extLst>
                </p:cNvPr>
                <p:cNvSpPr/>
                <p:nvPr/>
              </p:nvSpPr>
              <p:spPr>
                <a:xfrm>
                  <a:off x="11730935" y="623651"/>
                  <a:ext cx="41491" cy="53823"/>
                </a:xfrm>
                <a:custGeom>
                  <a:avLst/>
                  <a:gdLst>
                    <a:gd name="connsiteX0" fmla="*/ 8495 w 41491"/>
                    <a:gd name="connsiteY0" fmla="*/ 987 h 53823"/>
                    <a:gd name="connsiteX1" fmla="*/ 8803 w 41491"/>
                    <a:gd name="connsiteY1" fmla="*/ 7619 h 53823"/>
                    <a:gd name="connsiteX2" fmla="*/ 15636 w 41491"/>
                    <a:gd name="connsiteY2" fmla="*/ 2036 h 53823"/>
                    <a:gd name="connsiteX3" fmla="*/ 24593 w 41491"/>
                    <a:gd name="connsiteY3" fmla="*/ 0 h 53823"/>
                    <a:gd name="connsiteX4" fmla="*/ 31580 w 41491"/>
                    <a:gd name="connsiteY4" fmla="*/ 1049 h 53823"/>
                    <a:gd name="connsiteX5" fmla="*/ 36905 w 41491"/>
                    <a:gd name="connsiteY5" fmla="*/ 4411 h 53823"/>
                    <a:gd name="connsiteX6" fmla="*/ 40291 w 41491"/>
                    <a:gd name="connsiteY6" fmla="*/ 10364 h 53823"/>
                    <a:gd name="connsiteX7" fmla="*/ 41491 w 41491"/>
                    <a:gd name="connsiteY7" fmla="*/ 19185 h 53823"/>
                    <a:gd name="connsiteX8" fmla="*/ 41491 w 41491"/>
                    <a:gd name="connsiteY8" fmla="*/ 53823 h 53823"/>
                    <a:gd name="connsiteX9" fmla="*/ 32473 w 41491"/>
                    <a:gd name="connsiteY9" fmla="*/ 53823 h 53823"/>
                    <a:gd name="connsiteX10" fmla="*/ 32473 w 41491"/>
                    <a:gd name="connsiteY10" fmla="*/ 19093 h 53823"/>
                    <a:gd name="connsiteX11" fmla="*/ 31795 w 41491"/>
                    <a:gd name="connsiteY11" fmla="*/ 13849 h 53823"/>
                    <a:gd name="connsiteX12" fmla="*/ 29764 w 41491"/>
                    <a:gd name="connsiteY12" fmla="*/ 10302 h 53823"/>
                    <a:gd name="connsiteX13" fmla="*/ 26440 w 41491"/>
                    <a:gd name="connsiteY13" fmla="*/ 8297 h 53823"/>
                    <a:gd name="connsiteX14" fmla="*/ 21884 w 41491"/>
                    <a:gd name="connsiteY14" fmla="*/ 7649 h 53823"/>
                    <a:gd name="connsiteX15" fmla="*/ 14189 w 41491"/>
                    <a:gd name="connsiteY15" fmla="*/ 9994 h 53823"/>
                    <a:gd name="connsiteX16" fmla="*/ 9018 w 41491"/>
                    <a:gd name="connsiteY16" fmla="*/ 16162 h 53823"/>
                    <a:gd name="connsiteX17" fmla="*/ 9018 w 41491"/>
                    <a:gd name="connsiteY17" fmla="*/ 53823 h 53823"/>
                    <a:gd name="connsiteX18" fmla="*/ 0 w 41491"/>
                    <a:gd name="connsiteY18" fmla="*/ 53823 h 53823"/>
                    <a:gd name="connsiteX19" fmla="*/ 0 w 41491"/>
                    <a:gd name="connsiteY19" fmla="*/ 956 h 53823"/>
                    <a:gd name="connsiteX20" fmla="*/ 8526 w 41491"/>
                    <a:gd name="connsiteY20" fmla="*/ 956 h 53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491" h="53823">
                      <a:moveTo>
                        <a:pt x="8495" y="987"/>
                      </a:moveTo>
                      <a:lnTo>
                        <a:pt x="8803" y="7619"/>
                      </a:lnTo>
                      <a:cubicBezTo>
                        <a:pt x="10681" y="5244"/>
                        <a:pt x="12958" y="3362"/>
                        <a:pt x="15636" y="2036"/>
                      </a:cubicBezTo>
                      <a:cubicBezTo>
                        <a:pt x="18314" y="679"/>
                        <a:pt x="21300" y="0"/>
                        <a:pt x="24593" y="0"/>
                      </a:cubicBezTo>
                      <a:cubicBezTo>
                        <a:pt x="27148" y="0"/>
                        <a:pt x="29487" y="339"/>
                        <a:pt x="31580" y="1049"/>
                      </a:cubicBezTo>
                      <a:cubicBezTo>
                        <a:pt x="33673" y="1758"/>
                        <a:pt x="35427" y="2869"/>
                        <a:pt x="36905" y="4411"/>
                      </a:cubicBezTo>
                      <a:cubicBezTo>
                        <a:pt x="38382" y="5953"/>
                        <a:pt x="39490" y="7958"/>
                        <a:pt x="40291" y="10364"/>
                      </a:cubicBezTo>
                      <a:cubicBezTo>
                        <a:pt x="41091" y="12770"/>
                        <a:pt x="41491" y="15731"/>
                        <a:pt x="41491" y="19185"/>
                      </a:cubicBezTo>
                      <a:lnTo>
                        <a:pt x="41491" y="53823"/>
                      </a:lnTo>
                      <a:lnTo>
                        <a:pt x="32473" y="53823"/>
                      </a:lnTo>
                      <a:lnTo>
                        <a:pt x="32473" y="19093"/>
                      </a:lnTo>
                      <a:cubicBezTo>
                        <a:pt x="32473" y="17026"/>
                        <a:pt x="32257" y="15299"/>
                        <a:pt x="31795" y="13849"/>
                      </a:cubicBezTo>
                      <a:cubicBezTo>
                        <a:pt x="31334" y="12399"/>
                        <a:pt x="30657" y="11227"/>
                        <a:pt x="29764" y="10302"/>
                      </a:cubicBezTo>
                      <a:cubicBezTo>
                        <a:pt x="28871" y="9377"/>
                        <a:pt x="27763" y="8729"/>
                        <a:pt x="26440" y="8297"/>
                      </a:cubicBezTo>
                      <a:cubicBezTo>
                        <a:pt x="25116" y="7865"/>
                        <a:pt x="23608" y="7649"/>
                        <a:pt x="21884" y="7649"/>
                      </a:cubicBezTo>
                      <a:cubicBezTo>
                        <a:pt x="18960" y="7649"/>
                        <a:pt x="16375" y="8421"/>
                        <a:pt x="14189" y="9994"/>
                      </a:cubicBezTo>
                      <a:cubicBezTo>
                        <a:pt x="12004" y="11567"/>
                        <a:pt x="10250" y="13602"/>
                        <a:pt x="9018" y="16162"/>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grpSp>
              <p:nvGrpSpPr>
                <p:cNvPr id="24" name="Graphic 1">
                  <a:extLst>
                    <a:ext uri="{FF2B5EF4-FFF2-40B4-BE49-F238E27FC236}">
                      <a16:creationId xmlns:a16="http://schemas.microsoft.com/office/drawing/2014/main" id="{5C58D4AC-C424-475F-AAA4-1CCA882676E9}"/>
                    </a:ext>
                  </a:extLst>
                </p:cNvPr>
                <p:cNvGrpSpPr/>
                <p:nvPr/>
              </p:nvGrpSpPr>
              <p:grpSpPr>
                <a:xfrm>
                  <a:off x="10977294" y="623621"/>
                  <a:ext cx="97294" cy="54872"/>
                  <a:chOff x="10977294" y="623621"/>
                  <a:chExt cx="97294" cy="54872"/>
                </a:xfrm>
                <a:grpFill/>
              </p:grpSpPr>
              <p:sp>
                <p:nvSpPr>
                  <p:cNvPr id="26" name="Freeform 25">
                    <a:extLst>
                      <a:ext uri="{FF2B5EF4-FFF2-40B4-BE49-F238E27FC236}">
                        <a16:creationId xmlns:a16="http://schemas.microsoft.com/office/drawing/2014/main" id="{02D8A12A-5C29-5774-6D87-31DB9CEA8F3D}"/>
                      </a:ext>
                    </a:extLst>
                  </p:cNvPr>
                  <p:cNvSpPr/>
                  <p:nvPr/>
                </p:nvSpPr>
                <p:spPr>
                  <a:xfrm>
                    <a:off x="10977294" y="623621"/>
                    <a:ext cx="43491" cy="54872"/>
                  </a:xfrm>
                  <a:custGeom>
                    <a:avLst/>
                    <a:gdLst>
                      <a:gd name="connsiteX0" fmla="*/ 34012 w 43491"/>
                      <a:gd name="connsiteY0" fmla="*/ 53885 h 54872"/>
                      <a:gd name="connsiteX1" fmla="*/ 33242 w 43491"/>
                      <a:gd name="connsiteY1" fmla="*/ 51418 h 54872"/>
                      <a:gd name="connsiteX2" fmla="*/ 32750 w 43491"/>
                      <a:gd name="connsiteY2" fmla="*/ 48302 h 54872"/>
                      <a:gd name="connsiteX3" fmla="*/ 29887 w 43491"/>
                      <a:gd name="connsiteY3" fmla="*/ 50832 h 54872"/>
                      <a:gd name="connsiteX4" fmla="*/ 26440 w 43491"/>
                      <a:gd name="connsiteY4" fmla="*/ 52929 h 54872"/>
                      <a:gd name="connsiteX5" fmla="*/ 22377 w 43491"/>
                      <a:gd name="connsiteY5" fmla="*/ 54348 h 54872"/>
                      <a:gd name="connsiteX6" fmla="*/ 17760 w 43491"/>
                      <a:gd name="connsiteY6" fmla="*/ 54872 h 54872"/>
                      <a:gd name="connsiteX7" fmla="*/ 10434 w 43491"/>
                      <a:gd name="connsiteY7" fmla="*/ 53638 h 54872"/>
                      <a:gd name="connsiteX8" fmla="*/ 4832 w 43491"/>
                      <a:gd name="connsiteY8" fmla="*/ 50307 h 54872"/>
                      <a:gd name="connsiteX9" fmla="*/ 1262 w 43491"/>
                      <a:gd name="connsiteY9" fmla="*/ 45341 h 54872"/>
                      <a:gd name="connsiteX10" fmla="*/ 0 w 43491"/>
                      <a:gd name="connsiteY10" fmla="*/ 39203 h 54872"/>
                      <a:gd name="connsiteX11" fmla="*/ 1662 w 43491"/>
                      <a:gd name="connsiteY11" fmla="*/ 31708 h 54872"/>
                      <a:gd name="connsiteX12" fmla="*/ 6402 w 43491"/>
                      <a:gd name="connsiteY12" fmla="*/ 26249 h 54872"/>
                      <a:gd name="connsiteX13" fmla="*/ 13882 w 43491"/>
                      <a:gd name="connsiteY13" fmla="*/ 22917 h 54872"/>
                      <a:gd name="connsiteX14" fmla="*/ 23670 w 43491"/>
                      <a:gd name="connsiteY14" fmla="*/ 21807 h 54872"/>
                      <a:gd name="connsiteX15" fmla="*/ 32626 w 43491"/>
                      <a:gd name="connsiteY15" fmla="*/ 21807 h 54872"/>
                      <a:gd name="connsiteX16" fmla="*/ 32626 w 43491"/>
                      <a:gd name="connsiteY16" fmla="*/ 17643 h 54872"/>
                      <a:gd name="connsiteX17" fmla="*/ 29795 w 43491"/>
                      <a:gd name="connsiteY17" fmla="*/ 10086 h 54872"/>
                      <a:gd name="connsiteX18" fmla="*/ 21453 w 43491"/>
                      <a:gd name="connsiteY18" fmla="*/ 7279 h 54872"/>
                      <a:gd name="connsiteX19" fmla="*/ 16836 w 43491"/>
                      <a:gd name="connsiteY19" fmla="*/ 7958 h 54872"/>
                      <a:gd name="connsiteX20" fmla="*/ 13266 w 43491"/>
                      <a:gd name="connsiteY20" fmla="*/ 9778 h 54872"/>
                      <a:gd name="connsiteX21" fmla="*/ 10958 w 43491"/>
                      <a:gd name="connsiteY21" fmla="*/ 12430 h 54872"/>
                      <a:gd name="connsiteX22" fmla="*/ 10127 w 43491"/>
                      <a:gd name="connsiteY22" fmla="*/ 15607 h 54872"/>
                      <a:gd name="connsiteX23" fmla="*/ 1046 w 43491"/>
                      <a:gd name="connsiteY23" fmla="*/ 15607 h 54872"/>
                      <a:gd name="connsiteX24" fmla="*/ 2524 w 43491"/>
                      <a:gd name="connsiteY24" fmla="*/ 9994 h 54872"/>
                      <a:gd name="connsiteX25" fmla="*/ 6741 w 43491"/>
                      <a:gd name="connsiteY25" fmla="*/ 4997 h 54872"/>
                      <a:gd name="connsiteX26" fmla="*/ 13358 w 43491"/>
                      <a:gd name="connsiteY26" fmla="*/ 1388 h 54872"/>
                      <a:gd name="connsiteX27" fmla="*/ 22007 w 43491"/>
                      <a:gd name="connsiteY27" fmla="*/ 0 h 54872"/>
                      <a:gd name="connsiteX28" fmla="*/ 29918 w 43491"/>
                      <a:gd name="connsiteY28" fmla="*/ 1110 h 54872"/>
                      <a:gd name="connsiteX29" fmla="*/ 36135 w 43491"/>
                      <a:gd name="connsiteY29" fmla="*/ 4442 h 54872"/>
                      <a:gd name="connsiteX30" fmla="*/ 40167 w 43491"/>
                      <a:gd name="connsiteY30" fmla="*/ 9994 h 54872"/>
                      <a:gd name="connsiteX31" fmla="*/ 41645 w 43491"/>
                      <a:gd name="connsiteY31" fmla="*/ 17766 h 54872"/>
                      <a:gd name="connsiteX32" fmla="*/ 41645 w 43491"/>
                      <a:gd name="connsiteY32" fmla="*/ 42349 h 54872"/>
                      <a:gd name="connsiteX33" fmla="*/ 42107 w 43491"/>
                      <a:gd name="connsiteY33" fmla="*/ 47994 h 54872"/>
                      <a:gd name="connsiteX34" fmla="*/ 43492 w 43491"/>
                      <a:gd name="connsiteY34" fmla="*/ 53114 h 54872"/>
                      <a:gd name="connsiteX35" fmla="*/ 43492 w 43491"/>
                      <a:gd name="connsiteY35" fmla="*/ 53885 h 54872"/>
                      <a:gd name="connsiteX36" fmla="*/ 34042 w 43491"/>
                      <a:gd name="connsiteY36" fmla="*/ 53885 h 54872"/>
                      <a:gd name="connsiteX37" fmla="*/ 19053 w 43491"/>
                      <a:gd name="connsiteY37" fmla="*/ 47007 h 54872"/>
                      <a:gd name="connsiteX38" fmla="*/ 23639 w 43491"/>
                      <a:gd name="connsiteY38" fmla="*/ 46328 h 54872"/>
                      <a:gd name="connsiteX39" fmla="*/ 27548 w 43491"/>
                      <a:gd name="connsiteY39" fmla="*/ 44539 h 54872"/>
                      <a:gd name="connsiteX40" fmla="*/ 30595 w 43491"/>
                      <a:gd name="connsiteY40" fmla="*/ 42010 h 54872"/>
                      <a:gd name="connsiteX41" fmla="*/ 32626 w 43491"/>
                      <a:gd name="connsiteY41" fmla="*/ 39080 h 54872"/>
                      <a:gd name="connsiteX42" fmla="*/ 32626 w 43491"/>
                      <a:gd name="connsiteY42" fmla="*/ 28223 h 54872"/>
                      <a:gd name="connsiteX43" fmla="*/ 25116 w 43491"/>
                      <a:gd name="connsiteY43" fmla="*/ 28223 h 54872"/>
                      <a:gd name="connsiteX44" fmla="*/ 13174 w 43491"/>
                      <a:gd name="connsiteY44" fmla="*/ 30628 h 54872"/>
                      <a:gd name="connsiteX45" fmla="*/ 8988 w 43491"/>
                      <a:gd name="connsiteY45" fmla="*/ 37939 h 54872"/>
                      <a:gd name="connsiteX46" fmla="*/ 9634 w 43491"/>
                      <a:gd name="connsiteY46" fmla="*/ 41517 h 54872"/>
                      <a:gd name="connsiteX47" fmla="*/ 11573 w 43491"/>
                      <a:gd name="connsiteY47" fmla="*/ 44385 h 54872"/>
                      <a:gd name="connsiteX48" fmla="*/ 14743 w 43491"/>
                      <a:gd name="connsiteY48" fmla="*/ 46297 h 54872"/>
                      <a:gd name="connsiteX49" fmla="*/ 19114 w 43491"/>
                      <a:gd name="connsiteY49" fmla="*/ 47007 h 5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43491" h="54872">
                        <a:moveTo>
                          <a:pt x="34012" y="53885"/>
                        </a:moveTo>
                        <a:cubicBezTo>
                          <a:pt x="33673" y="53237"/>
                          <a:pt x="33427" y="52405"/>
                          <a:pt x="33242" y="51418"/>
                        </a:cubicBezTo>
                        <a:cubicBezTo>
                          <a:pt x="33057" y="50431"/>
                          <a:pt x="32873" y="49382"/>
                          <a:pt x="32750" y="48302"/>
                        </a:cubicBezTo>
                        <a:cubicBezTo>
                          <a:pt x="31919" y="49197"/>
                          <a:pt x="30964" y="50030"/>
                          <a:pt x="29887" y="50832"/>
                        </a:cubicBezTo>
                        <a:cubicBezTo>
                          <a:pt x="28810" y="51634"/>
                          <a:pt x="27671" y="52343"/>
                          <a:pt x="26440" y="52929"/>
                        </a:cubicBezTo>
                        <a:cubicBezTo>
                          <a:pt x="25209" y="53515"/>
                          <a:pt x="23823" y="54009"/>
                          <a:pt x="22377" y="54348"/>
                        </a:cubicBezTo>
                        <a:cubicBezTo>
                          <a:pt x="20899" y="54687"/>
                          <a:pt x="19360" y="54872"/>
                          <a:pt x="17760" y="54872"/>
                        </a:cubicBezTo>
                        <a:cubicBezTo>
                          <a:pt x="15051" y="54872"/>
                          <a:pt x="12620" y="54471"/>
                          <a:pt x="10434" y="53638"/>
                        </a:cubicBezTo>
                        <a:cubicBezTo>
                          <a:pt x="8249" y="52806"/>
                          <a:pt x="6371" y="51726"/>
                          <a:pt x="4832" y="50307"/>
                        </a:cubicBezTo>
                        <a:cubicBezTo>
                          <a:pt x="3293" y="48888"/>
                          <a:pt x="2093" y="47254"/>
                          <a:pt x="1262" y="45341"/>
                        </a:cubicBezTo>
                        <a:cubicBezTo>
                          <a:pt x="431" y="43429"/>
                          <a:pt x="0" y="41393"/>
                          <a:pt x="0" y="39203"/>
                        </a:cubicBezTo>
                        <a:cubicBezTo>
                          <a:pt x="0" y="36366"/>
                          <a:pt x="554" y="33867"/>
                          <a:pt x="1662" y="31708"/>
                        </a:cubicBezTo>
                        <a:cubicBezTo>
                          <a:pt x="2770" y="29549"/>
                          <a:pt x="4340" y="27729"/>
                          <a:pt x="6402" y="26249"/>
                        </a:cubicBezTo>
                        <a:cubicBezTo>
                          <a:pt x="8464" y="24768"/>
                          <a:pt x="10958" y="23688"/>
                          <a:pt x="13882" y="22917"/>
                        </a:cubicBezTo>
                        <a:cubicBezTo>
                          <a:pt x="16806" y="22146"/>
                          <a:pt x="20068" y="21807"/>
                          <a:pt x="23670" y="21807"/>
                        </a:cubicBezTo>
                        <a:lnTo>
                          <a:pt x="32626" y="21807"/>
                        </a:lnTo>
                        <a:lnTo>
                          <a:pt x="32626" y="17643"/>
                        </a:lnTo>
                        <a:cubicBezTo>
                          <a:pt x="32626" y="14497"/>
                          <a:pt x="31672" y="11968"/>
                          <a:pt x="29795" y="10086"/>
                        </a:cubicBezTo>
                        <a:cubicBezTo>
                          <a:pt x="27917" y="8205"/>
                          <a:pt x="25116" y="7279"/>
                          <a:pt x="21453" y="7279"/>
                        </a:cubicBezTo>
                        <a:cubicBezTo>
                          <a:pt x="19761" y="7279"/>
                          <a:pt x="18222" y="7495"/>
                          <a:pt x="16836" y="7958"/>
                        </a:cubicBezTo>
                        <a:cubicBezTo>
                          <a:pt x="15451" y="8421"/>
                          <a:pt x="14251" y="9037"/>
                          <a:pt x="13266" y="9778"/>
                        </a:cubicBezTo>
                        <a:cubicBezTo>
                          <a:pt x="12281" y="10518"/>
                          <a:pt x="11512" y="11443"/>
                          <a:pt x="10958" y="12430"/>
                        </a:cubicBezTo>
                        <a:cubicBezTo>
                          <a:pt x="10404" y="13417"/>
                          <a:pt x="10127" y="14497"/>
                          <a:pt x="10127" y="15607"/>
                        </a:cubicBezTo>
                        <a:lnTo>
                          <a:pt x="1046" y="15607"/>
                        </a:lnTo>
                        <a:cubicBezTo>
                          <a:pt x="1046" y="13726"/>
                          <a:pt x="1539" y="11844"/>
                          <a:pt x="2524" y="9994"/>
                        </a:cubicBezTo>
                        <a:cubicBezTo>
                          <a:pt x="3509" y="8143"/>
                          <a:pt x="4925" y="6477"/>
                          <a:pt x="6741" y="4997"/>
                        </a:cubicBezTo>
                        <a:cubicBezTo>
                          <a:pt x="8557" y="3516"/>
                          <a:pt x="10773" y="2313"/>
                          <a:pt x="13358" y="1388"/>
                        </a:cubicBezTo>
                        <a:cubicBezTo>
                          <a:pt x="15944" y="463"/>
                          <a:pt x="18837" y="0"/>
                          <a:pt x="22007" y="0"/>
                        </a:cubicBezTo>
                        <a:cubicBezTo>
                          <a:pt x="24870" y="0"/>
                          <a:pt x="27517" y="370"/>
                          <a:pt x="29918" y="1110"/>
                        </a:cubicBezTo>
                        <a:cubicBezTo>
                          <a:pt x="32319" y="1851"/>
                          <a:pt x="34412" y="2961"/>
                          <a:pt x="36135" y="4442"/>
                        </a:cubicBezTo>
                        <a:cubicBezTo>
                          <a:pt x="37859" y="5922"/>
                          <a:pt x="39213" y="7773"/>
                          <a:pt x="40167" y="9994"/>
                        </a:cubicBezTo>
                        <a:cubicBezTo>
                          <a:pt x="41152" y="12214"/>
                          <a:pt x="41645" y="14805"/>
                          <a:pt x="41645" y="17766"/>
                        </a:cubicBezTo>
                        <a:lnTo>
                          <a:pt x="41645" y="42349"/>
                        </a:lnTo>
                        <a:cubicBezTo>
                          <a:pt x="41645" y="44138"/>
                          <a:pt x="41799" y="46020"/>
                          <a:pt x="42107" y="47994"/>
                        </a:cubicBezTo>
                        <a:cubicBezTo>
                          <a:pt x="42414" y="49968"/>
                          <a:pt x="42876" y="51664"/>
                          <a:pt x="43492" y="53114"/>
                        </a:cubicBezTo>
                        <a:lnTo>
                          <a:pt x="43492" y="53885"/>
                        </a:lnTo>
                        <a:lnTo>
                          <a:pt x="34042" y="53885"/>
                        </a:lnTo>
                        <a:close/>
                        <a:moveTo>
                          <a:pt x="19053" y="47007"/>
                        </a:moveTo>
                        <a:cubicBezTo>
                          <a:pt x="20684" y="47007"/>
                          <a:pt x="22192" y="46791"/>
                          <a:pt x="23639" y="46328"/>
                        </a:cubicBezTo>
                        <a:cubicBezTo>
                          <a:pt x="25055" y="45866"/>
                          <a:pt x="26378" y="45280"/>
                          <a:pt x="27548" y="44539"/>
                        </a:cubicBezTo>
                        <a:cubicBezTo>
                          <a:pt x="28717" y="43799"/>
                          <a:pt x="29733" y="42966"/>
                          <a:pt x="30595" y="42010"/>
                        </a:cubicBezTo>
                        <a:cubicBezTo>
                          <a:pt x="31457" y="41054"/>
                          <a:pt x="32134" y="40098"/>
                          <a:pt x="32626" y="39080"/>
                        </a:cubicBezTo>
                        <a:lnTo>
                          <a:pt x="32626" y="28223"/>
                        </a:lnTo>
                        <a:lnTo>
                          <a:pt x="25116" y="28223"/>
                        </a:lnTo>
                        <a:cubicBezTo>
                          <a:pt x="19945" y="28223"/>
                          <a:pt x="15975" y="29025"/>
                          <a:pt x="13174" y="30628"/>
                        </a:cubicBezTo>
                        <a:cubicBezTo>
                          <a:pt x="10373" y="32232"/>
                          <a:pt x="8988" y="34669"/>
                          <a:pt x="8988" y="37939"/>
                        </a:cubicBezTo>
                        <a:cubicBezTo>
                          <a:pt x="8988" y="39203"/>
                          <a:pt x="9203" y="40406"/>
                          <a:pt x="9634" y="41517"/>
                        </a:cubicBezTo>
                        <a:cubicBezTo>
                          <a:pt x="10065" y="42627"/>
                          <a:pt x="10711" y="43583"/>
                          <a:pt x="11573" y="44385"/>
                        </a:cubicBezTo>
                        <a:cubicBezTo>
                          <a:pt x="12435" y="45187"/>
                          <a:pt x="13481" y="45804"/>
                          <a:pt x="14743" y="46297"/>
                        </a:cubicBezTo>
                        <a:cubicBezTo>
                          <a:pt x="16005" y="46791"/>
                          <a:pt x="17452" y="47007"/>
                          <a:pt x="19114" y="47007"/>
                        </a:cubicBezTo>
                        <a:close/>
                      </a:path>
                    </a:pathLst>
                  </a:custGeom>
                  <a:grpFill/>
                  <a:ln w="3075" cap="flat">
                    <a:noFill/>
                    <a:prstDash val="solid"/>
                    <a:miter/>
                  </a:ln>
                </p:spPr>
                <p:txBody>
                  <a:bodyPr rtlCol="0" anchor="ctr"/>
                  <a:lstStyle/>
                  <a:p>
                    <a:endParaRPr lang="en-IS">
                      <a:solidFill>
                        <a:schemeClr val="bg1"/>
                      </a:solidFill>
                    </a:endParaRPr>
                  </a:p>
                </p:txBody>
              </p:sp>
              <p:sp>
                <p:nvSpPr>
                  <p:cNvPr id="27" name="Freeform 26">
                    <a:extLst>
                      <a:ext uri="{FF2B5EF4-FFF2-40B4-BE49-F238E27FC236}">
                        <a16:creationId xmlns:a16="http://schemas.microsoft.com/office/drawing/2014/main" id="{3D81C4FD-CA75-2FDD-38FC-FA6C472E6F94}"/>
                      </a:ext>
                    </a:extLst>
                  </p:cNvPr>
                  <p:cNvSpPr/>
                  <p:nvPr/>
                </p:nvSpPr>
                <p:spPr>
                  <a:xfrm>
                    <a:off x="11033097" y="623651"/>
                    <a:ext cx="41491" cy="53823"/>
                  </a:xfrm>
                  <a:custGeom>
                    <a:avLst/>
                    <a:gdLst>
                      <a:gd name="connsiteX0" fmla="*/ 8495 w 41491"/>
                      <a:gd name="connsiteY0" fmla="*/ 987 h 53823"/>
                      <a:gd name="connsiteX1" fmla="*/ 8803 w 41491"/>
                      <a:gd name="connsiteY1" fmla="*/ 7619 h 53823"/>
                      <a:gd name="connsiteX2" fmla="*/ 15636 w 41491"/>
                      <a:gd name="connsiteY2" fmla="*/ 2036 h 53823"/>
                      <a:gd name="connsiteX3" fmla="*/ 24593 w 41491"/>
                      <a:gd name="connsiteY3" fmla="*/ 0 h 53823"/>
                      <a:gd name="connsiteX4" fmla="*/ 31580 w 41491"/>
                      <a:gd name="connsiteY4" fmla="*/ 1049 h 53823"/>
                      <a:gd name="connsiteX5" fmla="*/ 36905 w 41491"/>
                      <a:gd name="connsiteY5" fmla="*/ 4411 h 53823"/>
                      <a:gd name="connsiteX6" fmla="*/ 40291 w 41491"/>
                      <a:gd name="connsiteY6" fmla="*/ 10364 h 53823"/>
                      <a:gd name="connsiteX7" fmla="*/ 41491 w 41491"/>
                      <a:gd name="connsiteY7" fmla="*/ 19185 h 53823"/>
                      <a:gd name="connsiteX8" fmla="*/ 41491 w 41491"/>
                      <a:gd name="connsiteY8" fmla="*/ 53823 h 53823"/>
                      <a:gd name="connsiteX9" fmla="*/ 32473 w 41491"/>
                      <a:gd name="connsiteY9" fmla="*/ 53823 h 53823"/>
                      <a:gd name="connsiteX10" fmla="*/ 32473 w 41491"/>
                      <a:gd name="connsiteY10" fmla="*/ 19093 h 53823"/>
                      <a:gd name="connsiteX11" fmla="*/ 31795 w 41491"/>
                      <a:gd name="connsiteY11" fmla="*/ 13849 h 53823"/>
                      <a:gd name="connsiteX12" fmla="*/ 29764 w 41491"/>
                      <a:gd name="connsiteY12" fmla="*/ 10302 h 53823"/>
                      <a:gd name="connsiteX13" fmla="*/ 26440 w 41491"/>
                      <a:gd name="connsiteY13" fmla="*/ 8297 h 53823"/>
                      <a:gd name="connsiteX14" fmla="*/ 21884 w 41491"/>
                      <a:gd name="connsiteY14" fmla="*/ 7649 h 53823"/>
                      <a:gd name="connsiteX15" fmla="*/ 14189 w 41491"/>
                      <a:gd name="connsiteY15" fmla="*/ 9994 h 53823"/>
                      <a:gd name="connsiteX16" fmla="*/ 9018 w 41491"/>
                      <a:gd name="connsiteY16" fmla="*/ 16162 h 53823"/>
                      <a:gd name="connsiteX17" fmla="*/ 9018 w 41491"/>
                      <a:gd name="connsiteY17" fmla="*/ 53823 h 53823"/>
                      <a:gd name="connsiteX18" fmla="*/ 0 w 41491"/>
                      <a:gd name="connsiteY18" fmla="*/ 53823 h 53823"/>
                      <a:gd name="connsiteX19" fmla="*/ 0 w 41491"/>
                      <a:gd name="connsiteY19" fmla="*/ 956 h 53823"/>
                      <a:gd name="connsiteX20" fmla="*/ 8526 w 41491"/>
                      <a:gd name="connsiteY20" fmla="*/ 956 h 53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491" h="53823">
                        <a:moveTo>
                          <a:pt x="8495" y="987"/>
                        </a:moveTo>
                        <a:lnTo>
                          <a:pt x="8803" y="7619"/>
                        </a:lnTo>
                        <a:cubicBezTo>
                          <a:pt x="10681" y="5244"/>
                          <a:pt x="12958" y="3362"/>
                          <a:pt x="15636" y="2036"/>
                        </a:cubicBezTo>
                        <a:cubicBezTo>
                          <a:pt x="18314" y="679"/>
                          <a:pt x="21300" y="0"/>
                          <a:pt x="24593" y="0"/>
                        </a:cubicBezTo>
                        <a:cubicBezTo>
                          <a:pt x="27148" y="0"/>
                          <a:pt x="29487" y="339"/>
                          <a:pt x="31580" y="1049"/>
                        </a:cubicBezTo>
                        <a:cubicBezTo>
                          <a:pt x="33673" y="1758"/>
                          <a:pt x="35427" y="2869"/>
                          <a:pt x="36905" y="4411"/>
                        </a:cubicBezTo>
                        <a:cubicBezTo>
                          <a:pt x="38382" y="5953"/>
                          <a:pt x="39490" y="7958"/>
                          <a:pt x="40291" y="10364"/>
                        </a:cubicBezTo>
                        <a:cubicBezTo>
                          <a:pt x="41091" y="12800"/>
                          <a:pt x="41491" y="15731"/>
                          <a:pt x="41491" y="19185"/>
                        </a:cubicBezTo>
                        <a:lnTo>
                          <a:pt x="41491" y="53823"/>
                        </a:lnTo>
                        <a:lnTo>
                          <a:pt x="32473" y="53823"/>
                        </a:lnTo>
                        <a:lnTo>
                          <a:pt x="32473" y="19093"/>
                        </a:lnTo>
                        <a:cubicBezTo>
                          <a:pt x="32473" y="17026"/>
                          <a:pt x="32257" y="15299"/>
                          <a:pt x="31795" y="13849"/>
                        </a:cubicBezTo>
                        <a:cubicBezTo>
                          <a:pt x="31334" y="12399"/>
                          <a:pt x="30657" y="11227"/>
                          <a:pt x="29764" y="10302"/>
                        </a:cubicBezTo>
                        <a:cubicBezTo>
                          <a:pt x="28871" y="9377"/>
                          <a:pt x="27763" y="8729"/>
                          <a:pt x="26440" y="8297"/>
                        </a:cubicBezTo>
                        <a:cubicBezTo>
                          <a:pt x="25116" y="7865"/>
                          <a:pt x="23608" y="7649"/>
                          <a:pt x="21884" y="7649"/>
                        </a:cubicBezTo>
                        <a:cubicBezTo>
                          <a:pt x="18960" y="7649"/>
                          <a:pt x="16375" y="8421"/>
                          <a:pt x="14189" y="9994"/>
                        </a:cubicBezTo>
                        <a:cubicBezTo>
                          <a:pt x="11973" y="11567"/>
                          <a:pt x="10250" y="13602"/>
                          <a:pt x="9018" y="16162"/>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grpSp>
            <p:sp>
              <p:nvSpPr>
                <p:cNvPr id="25" name="Freeform 24">
                  <a:extLst>
                    <a:ext uri="{FF2B5EF4-FFF2-40B4-BE49-F238E27FC236}">
                      <a16:creationId xmlns:a16="http://schemas.microsoft.com/office/drawing/2014/main" id="{AC07CF9B-ED92-4282-F73A-BFA59B5275D0}"/>
                    </a:ext>
                  </a:extLst>
                </p:cNvPr>
                <p:cNvSpPr/>
                <p:nvPr/>
              </p:nvSpPr>
              <p:spPr>
                <a:xfrm>
                  <a:off x="11780213" y="624639"/>
                  <a:ext cx="44999" cy="74273"/>
                </a:xfrm>
                <a:custGeom>
                  <a:avLst/>
                  <a:gdLst>
                    <a:gd name="connsiteX0" fmla="*/ 23054 w 44999"/>
                    <a:gd name="connsiteY0" fmla="*/ 39635 h 74273"/>
                    <a:gd name="connsiteX1" fmla="*/ 35335 w 44999"/>
                    <a:gd name="connsiteY1" fmla="*/ 0 h 74273"/>
                    <a:gd name="connsiteX2" fmla="*/ 45000 w 44999"/>
                    <a:gd name="connsiteY2" fmla="*/ 0 h 74273"/>
                    <a:gd name="connsiteX3" fmla="*/ 23793 w 44999"/>
                    <a:gd name="connsiteY3" fmla="*/ 61041 h 74273"/>
                    <a:gd name="connsiteX4" fmla="*/ 21884 w 44999"/>
                    <a:gd name="connsiteY4" fmla="*/ 65298 h 74273"/>
                    <a:gd name="connsiteX5" fmla="*/ 18837 w 44999"/>
                    <a:gd name="connsiteY5" fmla="*/ 69585 h 74273"/>
                    <a:gd name="connsiteX6" fmla="*/ 14313 w 44999"/>
                    <a:gd name="connsiteY6" fmla="*/ 72916 h 74273"/>
                    <a:gd name="connsiteX7" fmla="*/ 8126 w 44999"/>
                    <a:gd name="connsiteY7" fmla="*/ 74273 h 74273"/>
                    <a:gd name="connsiteX8" fmla="*/ 6864 w 44999"/>
                    <a:gd name="connsiteY8" fmla="*/ 74181 h 74273"/>
                    <a:gd name="connsiteX9" fmla="*/ 5386 w 44999"/>
                    <a:gd name="connsiteY9" fmla="*/ 73965 h 74273"/>
                    <a:gd name="connsiteX10" fmla="*/ 4032 w 44999"/>
                    <a:gd name="connsiteY10" fmla="*/ 73718 h 74273"/>
                    <a:gd name="connsiteX11" fmla="*/ 3047 w 44999"/>
                    <a:gd name="connsiteY11" fmla="*/ 73502 h 74273"/>
                    <a:gd name="connsiteX12" fmla="*/ 3047 w 44999"/>
                    <a:gd name="connsiteY12" fmla="*/ 66161 h 74273"/>
                    <a:gd name="connsiteX13" fmla="*/ 3570 w 44999"/>
                    <a:gd name="connsiteY13" fmla="*/ 66223 h 74273"/>
                    <a:gd name="connsiteX14" fmla="*/ 4278 w 44999"/>
                    <a:gd name="connsiteY14" fmla="*/ 66285 h 74273"/>
                    <a:gd name="connsiteX15" fmla="*/ 4955 w 44999"/>
                    <a:gd name="connsiteY15" fmla="*/ 66346 h 74273"/>
                    <a:gd name="connsiteX16" fmla="*/ 5479 w 44999"/>
                    <a:gd name="connsiteY16" fmla="*/ 66346 h 74273"/>
                    <a:gd name="connsiteX17" fmla="*/ 9511 w 44999"/>
                    <a:gd name="connsiteY17" fmla="*/ 65914 h 74273"/>
                    <a:gd name="connsiteX18" fmla="*/ 12620 w 44999"/>
                    <a:gd name="connsiteY18" fmla="*/ 64465 h 74273"/>
                    <a:gd name="connsiteX19" fmla="*/ 14990 w 44999"/>
                    <a:gd name="connsiteY19" fmla="*/ 61812 h 74273"/>
                    <a:gd name="connsiteX20" fmla="*/ 16806 w 44999"/>
                    <a:gd name="connsiteY20" fmla="*/ 57710 h 74273"/>
                    <a:gd name="connsiteX21" fmla="*/ 18806 w 44999"/>
                    <a:gd name="connsiteY21" fmla="*/ 52343 h 74273"/>
                    <a:gd name="connsiteX22" fmla="*/ 0 w 44999"/>
                    <a:gd name="connsiteY22" fmla="*/ 62 h 74273"/>
                    <a:gd name="connsiteX23" fmla="*/ 9849 w 44999"/>
                    <a:gd name="connsiteY23" fmla="*/ 62 h 74273"/>
                    <a:gd name="connsiteX24" fmla="*/ 23023 w 44999"/>
                    <a:gd name="connsiteY24" fmla="*/ 39697 h 74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4999" h="74273">
                      <a:moveTo>
                        <a:pt x="23054" y="39635"/>
                      </a:moveTo>
                      <a:lnTo>
                        <a:pt x="35335" y="0"/>
                      </a:lnTo>
                      <a:lnTo>
                        <a:pt x="45000" y="0"/>
                      </a:lnTo>
                      <a:lnTo>
                        <a:pt x="23793" y="61041"/>
                      </a:lnTo>
                      <a:cubicBezTo>
                        <a:pt x="23300" y="62336"/>
                        <a:pt x="22685" y="63755"/>
                        <a:pt x="21884" y="65298"/>
                      </a:cubicBezTo>
                      <a:cubicBezTo>
                        <a:pt x="21115" y="66840"/>
                        <a:pt x="20099" y="68259"/>
                        <a:pt x="18837" y="69585"/>
                      </a:cubicBezTo>
                      <a:cubicBezTo>
                        <a:pt x="17575" y="70911"/>
                        <a:pt x="16067" y="72022"/>
                        <a:pt x="14313" y="72916"/>
                      </a:cubicBezTo>
                      <a:cubicBezTo>
                        <a:pt x="12558" y="73811"/>
                        <a:pt x="10496" y="74273"/>
                        <a:pt x="8126" y="74273"/>
                      </a:cubicBezTo>
                      <a:cubicBezTo>
                        <a:pt x="7756" y="74273"/>
                        <a:pt x="7356" y="74242"/>
                        <a:pt x="6864" y="74181"/>
                      </a:cubicBezTo>
                      <a:cubicBezTo>
                        <a:pt x="6371" y="74119"/>
                        <a:pt x="5879" y="74027"/>
                        <a:pt x="5386" y="73965"/>
                      </a:cubicBezTo>
                      <a:cubicBezTo>
                        <a:pt x="4894" y="73903"/>
                        <a:pt x="4432" y="73811"/>
                        <a:pt x="4032" y="73718"/>
                      </a:cubicBezTo>
                      <a:cubicBezTo>
                        <a:pt x="3632" y="73626"/>
                        <a:pt x="3293" y="73564"/>
                        <a:pt x="3047" y="73502"/>
                      </a:cubicBezTo>
                      <a:lnTo>
                        <a:pt x="3047" y="66161"/>
                      </a:lnTo>
                      <a:cubicBezTo>
                        <a:pt x="3047" y="66161"/>
                        <a:pt x="3355" y="66223"/>
                        <a:pt x="3570" y="66223"/>
                      </a:cubicBezTo>
                      <a:cubicBezTo>
                        <a:pt x="3786" y="66223"/>
                        <a:pt x="4032" y="66254"/>
                        <a:pt x="4278" y="66285"/>
                      </a:cubicBezTo>
                      <a:cubicBezTo>
                        <a:pt x="4525" y="66315"/>
                        <a:pt x="4740" y="66315"/>
                        <a:pt x="4955" y="66346"/>
                      </a:cubicBezTo>
                      <a:cubicBezTo>
                        <a:pt x="5171" y="66377"/>
                        <a:pt x="5325" y="66346"/>
                        <a:pt x="5479" y="66346"/>
                      </a:cubicBezTo>
                      <a:cubicBezTo>
                        <a:pt x="7018" y="66346"/>
                        <a:pt x="8341" y="66192"/>
                        <a:pt x="9511" y="65914"/>
                      </a:cubicBezTo>
                      <a:cubicBezTo>
                        <a:pt x="10681" y="65637"/>
                        <a:pt x="11727" y="65143"/>
                        <a:pt x="12620" y="64465"/>
                      </a:cubicBezTo>
                      <a:cubicBezTo>
                        <a:pt x="13512" y="63786"/>
                        <a:pt x="14313" y="62923"/>
                        <a:pt x="14990" y="61812"/>
                      </a:cubicBezTo>
                      <a:cubicBezTo>
                        <a:pt x="15667" y="60702"/>
                        <a:pt x="16282" y="59345"/>
                        <a:pt x="16806" y="57710"/>
                      </a:cubicBezTo>
                      <a:lnTo>
                        <a:pt x="18806" y="52343"/>
                      </a:lnTo>
                      <a:lnTo>
                        <a:pt x="0" y="62"/>
                      </a:lnTo>
                      <a:lnTo>
                        <a:pt x="9849" y="62"/>
                      </a:lnTo>
                      <a:lnTo>
                        <a:pt x="23023" y="39697"/>
                      </a:lnTo>
                      <a:close/>
                    </a:path>
                  </a:pathLst>
                </a:custGeom>
                <a:grpFill/>
                <a:ln w="3075" cap="flat">
                  <a:noFill/>
                  <a:prstDash val="solid"/>
                  <a:miter/>
                </a:ln>
              </p:spPr>
              <p:txBody>
                <a:bodyPr rtlCol="0" anchor="ctr"/>
                <a:lstStyle/>
                <a:p>
                  <a:endParaRPr lang="en-IS">
                    <a:solidFill>
                      <a:schemeClr val="bg1"/>
                    </a:solidFill>
                  </a:endParaRPr>
                </a:p>
              </p:txBody>
            </p:sp>
          </p:grpSp>
          <p:grpSp>
            <p:nvGrpSpPr>
              <p:cNvPr id="8" name="Graphic 1">
                <a:extLst>
                  <a:ext uri="{FF2B5EF4-FFF2-40B4-BE49-F238E27FC236}">
                    <a16:creationId xmlns:a16="http://schemas.microsoft.com/office/drawing/2014/main" id="{D6022F2E-9AD7-6BA8-CDCA-2EE5015686F5}"/>
                  </a:ext>
                </a:extLst>
              </p:cNvPr>
              <p:cNvGrpSpPr/>
              <p:nvPr/>
            </p:nvGrpSpPr>
            <p:grpSpPr>
              <a:xfrm>
                <a:off x="11115341" y="598174"/>
                <a:ext cx="267660" cy="111995"/>
                <a:chOff x="11115341" y="598174"/>
                <a:chExt cx="267660" cy="111995"/>
              </a:xfrm>
              <a:grpFill/>
            </p:grpSpPr>
            <p:grpSp>
              <p:nvGrpSpPr>
                <p:cNvPr id="9" name="Graphic 1">
                  <a:extLst>
                    <a:ext uri="{FF2B5EF4-FFF2-40B4-BE49-F238E27FC236}">
                      <a16:creationId xmlns:a16="http://schemas.microsoft.com/office/drawing/2014/main" id="{FE195EB1-5CF7-8666-6356-B47382688870}"/>
                    </a:ext>
                  </a:extLst>
                </p:cNvPr>
                <p:cNvGrpSpPr/>
                <p:nvPr/>
              </p:nvGrpSpPr>
              <p:grpSpPr>
                <a:xfrm>
                  <a:off x="11115341" y="598174"/>
                  <a:ext cx="267660" cy="111995"/>
                  <a:chOff x="11115341" y="598174"/>
                  <a:chExt cx="267660" cy="111995"/>
                </a:xfrm>
                <a:grpFill/>
              </p:grpSpPr>
              <p:sp>
                <p:nvSpPr>
                  <p:cNvPr id="12" name="Freeform 11">
                    <a:extLst>
                      <a:ext uri="{FF2B5EF4-FFF2-40B4-BE49-F238E27FC236}">
                        <a16:creationId xmlns:a16="http://schemas.microsoft.com/office/drawing/2014/main" id="{2E66C858-8DCB-A32B-7920-647CD338AF82}"/>
                      </a:ext>
                    </a:extLst>
                  </p:cNvPr>
                  <p:cNvSpPr/>
                  <p:nvPr/>
                </p:nvSpPr>
                <p:spPr>
                  <a:xfrm>
                    <a:off x="11115341" y="619457"/>
                    <a:ext cx="48508" cy="62182"/>
                  </a:xfrm>
                  <a:custGeom>
                    <a:avLst/>
                    <a:gdLst>
                      <a:gd name="connsiteX0" fmla="*/ 35674 w 48508"/>
                      <a:gd name="connsiteY0" fmla="*/ 43336 h 62182"/>
                      <a:gd name="connsiteX1" fmla="*/ 30472 w 48508"/>
                      <a:gd name="connsiteY1" fmla="*/ 47932 h 62182"/>
                      <a:gd name="connsiteX2" fmla="*/ 22685 w 48508"/>
                      <a:gd name="connsiteY2" fmla="*/ 50122 h 62182"/>
                      <a:gd name="connsiteX3" fmla="*/ 14990 w 48508"/>
                      <a:gd name="connsiteY3" fmla="*/ 47716 h 62182"/>
                      <a:gd name="connsiteX4" fmla="*/ 12527 w 48508"/>
                      <a:gd name="connsiteY4" fmla="*/ 41424 h 62182"/>
                      <a:gd name="connsiteX5" fmla="*/ 15328 w 48508"/>
                      <a:gd name="connsiteY5" fmla="*/ 35872 h 62182"/>
                      <a:gd name="connsiteX6" fmla="*/ 23454 w 48508"/>
                      <a:gd name="connsiteY6" fmla="*/ 33713 h 62182"/>
                      <a:gd name="connsiteX7" fmla="*/ 30995 w 48508"/>
                      <a:gd name="connsiteY7" fmla="*/ 34361 h 62182"/>
                      <a:gd name="connsiteX8" fmla="*/ 35704 w 48508"/>
                      <a:gd name="connsiteY8" fmla="*/ 35903 h 62182"/>
                      <a:gd name="connsiteX9" fmla="*/ 35704 w 48508"/>
                      <a:gd name="connsiteY9" fmla="*/ 43306 h 62182"/>
                      <a:gd name="connsiteX10" fmla="*/ 42230 w 48508"/>
                      <a:gd name="connsiteY10" fmla="*/ 4997 h 62182"/>
                      <a:gd name="connsiteX11" fmla="*/ 26070 w 48508"/>
                      <a:gd name="connsiteY11" fmla="*/ 0 h 62182"/>
                      <a:gd name="connsiteX12" fmla="*/ 14990 w 48508"/>
                      <a:gd name="connsiteY12" fmla="*/ 1357 h 62182"/>
                      <a:gd name="connsiteX13" fmla="*/ 5910 w 48508"/>
                      <a:gd name="connsiteY13" fmla="*/ 5305 h 62182"/>
                      <a:gd name="connsiteX14" fmla="*/ 5571 w 48508"/>
                      <a:gd name="connsiteY14" fmla="*/ 6508 h 62182"/>
                      <a:gd name="connsiteX15" fmla="*/ 9942 w 48508"/>
                      <a:gd name="connsiteY15" fmla="*/ 15114 h 62182"/>
                      <a:gd name="connsiteX16" fmla="*/ 10496 w 48508"/>
                      <a:gd name="connsiteY16" fmla="*/ 15576 h 62182"/>
                      <a:gd name="connsiteX17" fmla="*/ 10773 w 48508"/>
                      <a:gd name="connsiteY17" fmla="*/ 15607 h 62182"/>
                      <a:gd name="connsiteX18" fmla="*/ 11204 w 48508"/>
                      <a:gd name="connsiteY18" fmla="*/ 15484 h 62182"/>
                      <a:gd name="connsiteX19" fmla="*/ 17945 w 48508"/>
                      <a:gd name="connsiteY19" fmla="*/ 12800 h 62182"/>
                      <a:gd name="connsiteX20" fmla="*/ 25763 w 48508"/>
                      <a:gd name="connsiteY20" fmla="*/ 11937 h 62182"/>
                      <a:gd name="connsiteX21" fmla="*/ 33211 w 48508"/>
                      <a:gd name="connsiteY21" fmla="*/ 14250 h 62182"/>
                      <a:gd name="connsiteX22" fmla="*/ 35704 w 48508"/>
                      <a:gd name="connsiteY22" fmla="*/ 20851 h 62182"/>
                      <a:gd name="connsiteX23" fmla="*/ 35704 w 48508"/>
                      <a:gd name="connsiteY23" fmla="*/ 23812 h 62182"/>
                      <a:gd name="connsiteX24" fmla="*/ 23793 w 48508"/>
                      <a:gd name="connsiteY24" fmla="*/ 22054 h 62182"/>
                      <a:gd name="connsiteX25" fmla="*/ 14466 w 48508"/>
                      <a:gd name="connsiteY25" fmla="*/ 23195 h 62182"/>
                      <a:gd name="connsiteX26" fmla="*/ 6925 w 48508"/>
                      <a:gd name="connsiteY26" fmla="*/ 26773 h 62182"/>
                      <a:gd name="connsiteX27" fmla="*/ 1847 w 48508"/>
                      <a:gd name="connsiteY27" fmla="*/ 32942 h 62182"/>
                      <a:gd name="connsiteX28" fmla="*/ 0 w 48508"/>
                      <a:gd name="connsiteY28" fmla="*/ 41732 h 62182"/>
                      <a:gd name="connsiteX29" fmla="*/ 1908 w 48508"/>
                      <a:gd name="connsiteY29" fmla="*/ 51171 h 62182"/>
                      <a:gd name="connsiteX30" fmla="*/ 6802 w 48508"/>
                      <a:gd name="connsiteY30" fmla="*/ 57556 h 62182"/>
                      <a:gd name="connsiteX31" fmla="*/ 13512 w 48508"/>
                      <a:gd name="connsiteY31" fmla="*/ 61103 h 62182"/>
                      <a:gd name="connsiteX32" fmla="*/ 20838 w 48508"/>
                      <a:gd name="connsiteY32" fmla="*/ 62182 h 62182"/>
                      <a:gd name="connsiteX33" fmla="*/ 29979 w 48508"/>
                      <a:gd name="connsiteY33" fmla="*/ 60116 h 62182"/>
                      <a:gd name="connsiteX34" fmla="*/ 35674 w 48508"/>
                      <a:gd name="connsiteY34" fmla="*/ 56414 h 62182"/>
                      <a:gd name="connsiteX35" fmla="*/ 35674 w 48508"/>
                      <a:gd name="connsiteY35" fmla="*/ 60085 h 62182"/>
                      <a:gd name="connsiteX36" fmla="*/ 36566 w 48508"/>
                      <a:gd name="connsiteY36" fmla="*/ 61010 h 62182"/>
                      <a:gd name="connsiteX37" fmla="*/ 47616 w 48508"/>
                      <a:gd name="connsiteY37" fmla="*/ 61010 h 62182"/>
                      <a:gd name="connsiteX38" fmla="*/ 48509 w 48508"/>
                      <a:gd name="connsiteY38" fmla="*/ 60085 h 62182"/>
                      <a:gd name="connsiteX39" fmla="*/ 48509 w 48508"/>
                      <a:gd name="connsiteY39" fmla="*/ 20326 h 62182"/>
                      <a:gd name="connsiteX40" fmla="*/ 42199 w 48508"/>
                      <a:gd name="connsiteY40" fmla="*/ 4997 h 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48508" h="62182">
                        <a:moveTo>
                          <a:pt x="35674" y="43336"/>
                        </a:moveTo>
                        <a:cubicBezTo>
                          <a:pt x="34443" y="44971"/>
                          <a:pt x="32688" y="46544"/>
                          <a:pt x="30472" y="47932"/>
                        </a:cubicBezTo>
                        <a:cubicBezTo>
                          <a:pt x="28194" y="49382"/>
                          <a:pt x="25578" y="50122"/>
                          <a:pt x="22685" y="50122"/>
                        </a:cubicBezTo>
                        <a:cubicBezTo>
                          <a:pt x="19207" y="50122"/>
                          <a:pt x="16621" y="49320"/>
                          <a:pt x="14990" y="47716"/>
                        </a:cubicBezTo>
                        <a:cubicBezTo>
                          <a:pt x="13328" y="46112"/>
                          <a:pt x="12527" y="44046"/>
                          <a:pt x="12527" y="41424"/>
                        </a:cubicBezTo>
                        <a:cubicBezTo>
                          <a:pt x="12527" y="39049"/>
                          <a:pt x="13451" y="37260"/>
                          <a:pt x="15328" y="35872"/>
                        </a:cubicBezTo>
                        <a:cubicBezTo>
                          <a:pt x="17267" y="34453"/>
                          <a:pt x="20007" y="33713"/>
                          <a:pt x="23454" y="33713"/>
                        </a:cubicBezTo>
                        <a:cubicBezTo>
                          <a:pt x="26440" y="33713"/>
                          <a:pt x="28964" y="33929"/>
                          <a:pt x="30995" y="34361"/>
                        </a:cubicBezTo>
                        <a:cubicBezTo>
                          <a:pt x="32780" y="34731"/>
                          <a:pt x="34350" y="35255"/>
                          <a:pt x="35704" y="35903"/>
                        </a:cubicBezTo>
                        <a:lnTo>
                          <a:pt x="35704" y="43306"/>
                        </a:lnTo>
                        <a:close/>
                        <a:moveTo>
                          <a:pt x="42230" y="4997"/>
                        </a:moveTo>
                        <a:cubicBezTo>
                          <a:pt x="38105" y="1666"/>
                          <a:pt x="32657" y="0"/>
                          <a:pt x="26070" y="0"/>
                        </a:cubicBezTo>
                        <a:cubicBezTo>
                          <a:pt x="21915" y="0"/>
                          <a:pt x="18191" y="463"/>
                          <a:pt x="14990" y="1357"/>
                        </a:cubicBezTo>
                        <a:cubicBezTo>
                          <a:pt x="11789" y="2252"/>
                          <a:pt x="8741" y="3578"/>
                          <a:pt x="5910" y="5305"/>
                        </a:cubicBezTo>
                        <a:cubicBezTo>
                          <a:pt x="5510" y="5552"/>
                          <a:pt x="5356" y="6076"/>
                          <a:pt x="5571" y="6508"/>
                        </a:cubicBezTo>
                        <a:lnTo>
                          <a:pt x="9942" y="15114"/>
                        </a:lnTo>
                        <a:cubicBezTo>
                          <a:pt x="10065" y="15330"/>
                          <a:pt x="10250" y="15484"/>
                          <a:pt x="10496" y="15576"/>
                        </a:cubicBezTo>
                        <a:cubicBezTo>
                          <a:pt x="10588" y="15576"/>
                          <a:pt x="10681" y="15607"/>
                          <a:pt x="10773" y="15607"/>
                        </a:cubicBezTo>
                        <a:cubicBezTo>
                          <a:pt x="10927" y="15607"/>
                          <a:pt x="11081" y="15576"/>
                          <a:pt x="11204" y="15484"/>
                        </a:cubicBezTo>
                        <a:cubicBezTo>
                          <a:pt x="13389" y="14281"/>
                          <a:pt x="15636" y="13387"/>
                          <a:pt x="17945" y="12800"/>
                        </a:cubicBezTo>
                        <a:cubicBezTo>
                          <a:pt x="20222" y="12245"/>
                          <a:pt x="22869" y="11937"/>
                          <a:pt x="25763" y="11937"/>
                        </a:cubicBezTo>
                        <a:cubicBezTo>
                          <a:pt x="29025" y="11937"/>
                          <a:pt x="31518" y="12708"/>
                          <a:pt x="33211" y="14250"/>
                        </a:cubicBezTo>
                        <a:cubicBezTo>
                          <a:pt x="34873" y="15761"/>
                          <a:pt x="35704" y="17951"/>
                          <a:pt x="35704" y="20851"/>
                        </a:cubicBezTo>
                        <a:lnTo>
                          <a:pt x="35704" y="23812"/>
                        </a:lnTo>
                        <a:cubicBezTo>
                          <a:pt x="32503" y="22640"/>
                          <a:pt x="28502" y="22054"/>
                          <a:pt x="23793" y="22054"/>
                        </a:cubicBezTo>
                        <a:cubicBezTo>
                          <a:pt x="20438" y="22054"/>
                          <a:pt x="17329" y="22424"/>
                          <a:pt x="14466" y="23195"/>
                        </a:cubicBezTo>
                        <a:cubicBezTo>
                          <a:pt x="11604" y="23966"/>
                          <a:pt x="9049" y="25169"/>
                          <a:pt x="6925" y="26773"/>
                        </a:cubicBezTo>
                        <a:cubicBezTo>
                          <a:pt x="4771" y="28408"/>
                          <a:pt x="3078" y="30474"/>
                          <a:pt x="1847" y="32942"/>
                        </a:cubicBezTo>
                        <a:cubicBezTo>
                          <a:pt x="616" y="35409"/>
                          <a:pt x="0" y="38370"/>
                          <a:pt x="0" y="41732"/>
                        </a:cubicBezTo>
                        <a:cubicBezTo>
                          <a:pt x="0" y="45372"/>
                          <a:pt x="646" y="48580"/>
                          <a:pt x="1908" y="51171"/>
                        </a:cubicBezTo>
                        <a:cubicBezTo>
                          <a:pt x="3170" y="53793"/>
                          <a:pt x="4832" y="55921"/>
                          <a:pt x="6802" y="57556"/>
                        </a:cubicBezTo>
                        <a:cubicBezTo>
                          <a:pt x="8803" y="59160"/>
                          <a:pt x="11050" y="60362"/>
                          <a:pt x="13512" y="61103"/>
                        </a:cubicBezTo>
                        <a:cubicBezTo>
                          <a:pt x="15944" y="61812"/>
                          <a:pt x="18406" y="62182"/>
                          <a:pt x="20838" y="62182"/>
                        </a:cubicBezTo>
                        <a:cubicBezTo>
                          <a:pt x="24101" y="62182"/>
                          <a:pt x="27178" y="61473"/>
                          <a:pt x="29979" y="60116"/>
                        </a:cubicBezTo>
                        <a:cubicBezTo>
                          <a:pt x="32072" y="59098"/>
                          <a:pt x="34012" y="57833"/>
                          <a:pt x="35674" y="56414"/>
                        </a:cubicBezTo>
                        <a:lnTo>
                          <a:pt x="35674" y="60085"/>
                        </a:lnTo>
                        <a:cubicBezTo>
                          <a:pt x="35674" y="60578"/>
                          <a:pt x="36074" y="61010"/>
                          <a:pt x="36566" y="61010"/>
                        </a:cubicBezTo>
                        <a:lnTo>
                          <a:pt x="47616" y="61010"/>
                        </a:lnTo>
                        <a:cubicBezTo>
                          <a:pt x="48109" y="61010"/>
                          <a:pt x="48509" y="60609"/>
                          <a:pt x="48509" y="60085"/>
                        </a:cubicBezTo>
                        <a:lnTo>
                          <a:pt x="48509" y="20326"/>
                        </a:lnTo>
                        <a:cubicBezTo>
                          <a:pt x="48509" y="13510"/>
                          <a:pt x="46385" y="8359"/>
                          <a:pt x="42199" y="4997"/>
                        </a:cubicBezTo>
                      </a:path>
                    </a:pathLst>
                  </a:custGeom>
                  <a:grpFill/>
                  <a:ln w="3075" cap="flat">
                    <a:noFill/>
                    <a:prstDash val="solid"/>
                    <a:miter/>
                  </a:ln>
                </p:spPr>
                <p:txBody>
                  <a:bodyPr rtlCol="0" anchor="ctr"/>
                  <a:lstStyle/>
                  <a:p>
                    <a:endParaRPr lang="en-IS">
                      <a:solidFill>
                        <a:schemeClr val="bg1"/>
                      </a:solidFill>
                    </a:endParaRPr>
                  </a:p>
                </p:txBody>
              </p:sp>
              <p:sp>
                <p:nvSpPr>
                  <p:cNvPr id="13" name="Freeform 12">
                    <a:extLst>
                      <a:ext uri="{FF2B5EF4-FFF2-40B4-BE49-F238E27FC236}">
                        <a16:creationId xmlns:a16="http://schemas.microsoft.com/office/drawing/2014/main" id="{1237C0FE-2D99-5092-92D3-D69D1EE35D4D}"/>
                      </a:ext>
                    </a:extLst>
                  </p:cNvPr>
                  <p:cNvSpPr/>
                  <p:nvPr/>
                </p:nvSpPr>
                <p:spPr>
                  <a:xfrm>
                    <a:off x="11177762" y="619457"/>
                    <a:ext cx="50078" cy="90713"/>
                  </a:xfrm>
                  <a:custGeom>
                    <a:avLst/>
                    <a:gdLst>
                      <a:gd name="connsiteX0" fmla="*/ 33858 w 50078"/>
                      <a:gd name="connsiteY0" fmla="*/ 45650 h 90713"/>
                      <a:gd name="connsiteX1" fmla="*/ 25332 w 50078"/>
                      <a:gd name="connsiteY1" fmla="*/ 49814 h 90713"/>
                      <a:gd name="connsiteX2" fmla="*/ 21515 w 50078"/>
                      <a:gd name="connsiteY2" fmla="*/ 49166 h 90713"/>
                      <a:gd name="connsiteX3" fmla="*/ 17975 w 50078"/>
                      <a:gd name="connsiteY3" fmla="*/ 47439 h 90713"/>
                      <a:gd name="connsiteX4" fmla="*/ 14959 w 50078"/>
                      <a:gd name="connsiteY4" fmla="*/ 45125 h 90713"/>
                      <a:gd name="connsiteX5" fmla="*/ 12866 w 50078"/>
                      <a:gd name="connsiteY5" fmla="*/ 42843 h 90713"/>
                      <a:gd name="connsiteX6" fmla="*/ 12866 w 50078"/>
                      <a:gd name="connsiteY6" fmla="*/ 19216 h 90713"/>
                      <a:gd name="connsiteX7" fmla="*/ 18006 w 50078"/>
                      <a:gd name="connsiteY7" fmla="*/ 14559 h 90713"/>
                      <a:gd name="connsiteX8" fmla="*/ 24932 w 50078"/>
                      <a:gd name="connsiteY8" fmla="*/ 12461 h 90713"/>
                      <a:gd name="connsiteX9" fmla="*/ 33704 w 50078"/>
                      <a:gd name="connsiteY9" fmla="*/ 16995 h 90713"/>
                      <a:gd name="connsiteX10" fmla="*/ 36874 w 50078"/>
                      <a:gd name="connsiteY10" fmla="*/ 32387 h 90713"/>
                      <a:gd name="connsiteX11" fmla="*/ 33888 w 50078"/>
                      <a:gd name="connsiteY11" fmla="*/ 45650 h 90713"/>
                      <a:gd name="connsiteX12" fmla="*/ 43492 w 50078"/>
                      <a:gd name="connsiteY12" fmla="*/ 7649 h 90713"/>
                      <a:gd name="connsiteX13" fmla="*/ 36074 w 50078"/>
                      <a:gd name="connsiteY13" fmla="*/ 1851 h 90713"/>
                      <a:gd name="connsiteX14" fmla="*/ 27055 w 50078"/>
                      <a:gd name="connsiteY14" fmla="*/ 0 h 90713"/>
                      <a:gd name="connsiteX15" fmla="*/ 18406 w 50078"/>
                      <a:gd name="connsiteY15" fmla="*/ 2067 h 90713"/>
                      <a:gd name="connsiteX16" fmla="*/ 12958 w 50078"/>
                      <a:gd name="connsiteY16" fmla="*/ 5737 h 90713"/>
                      <a:gd name="connsiteX17" fmla="*/ 12958 w 50078"/>
                      <a:gd name="connsiteY17" fmla="*/ 2128 h 90713"/>
                      <a:gd name="connsiteX18" fmla="*/ 12066 w 50078"/>
                      <a:gd name="connsiteY18" fmla="*/ 1203 h 90713"/>
                      <a:gd name="connsiteX19" fmla="*/ 893 w 50078"/>
                      <a:gd name="connsiteY19" fmla="*/ 1203 h 90713"/>
                      <a:gd name="connsiteX20" fmla="*/ 0 w 50078"/>
                      <a:gd name="connsiteY20" fmla="*/ 2128 h 90713"/>
                      <a:gd name="connsiteX21" fmla="*/ 0 w 50078"/>
                      <a:gd name="connsiteY21" fmla="*/ 89819 h 90713"/>
                      <a:gd name="connsiteX22" fmla="*/ 431 w 50078"/>
                      <a:gd name="connsiteY22" fmla="*/ 90590 h 90713"/>
                      <a:gd name="connsiteX23" fmla="*/ 893 w 50078"/>
                      <a:gd name="connsiteY23" fmla="*/ 90713 h 90713"/>
                      <a:gd name="connsiteX24" fmla="*/ 1324 w 50078"/>
                      <a:gd name="connsiteY24" fmla="*/ 90621 h 90713"/>
                      <a:gd name="connsiteX25" fmla="*/ 12497 w 50078"/>
                      <a:gd name="connsiteY25" fmla="*/ 84760 h 90713"/>
                      <a:gd name="connsiteX26" fmla="*/ 12989 w 50078"/>
                      <a:gd name="connsiteY26" fmla="*/ 83958 h 90713"/>
                      <a:gd name="connsiteX27" fmla="*/ 12989 w 50078"/>
                      <a:gd name="connsiteY27" fmla="*/ 56785 h 90713"/>
                      <a:gd name="connsiteX28" fmla="*/ 17914 w 50078"/>
                      <a:gd name="connsiteY28" fmla="*/ 60116 h 90713"/>
                      <a:gd name="connsiteX29" fmla="*/ 26532 w 50078"/>
                      <a:gd name="connsiteY29" fmla="*/ 62213 h 90713"/>
                      <a:gd name="connsiteX30" fmla="*/ 35489 w 50078"/>
                      <a:gd name="connsiteY30" fmla="*/ 60362 h 90713"/>
                      <a:gd name="connsiteX31" fmla="*/ 43030 w 50078"/>
                      <a:gd name="connsiteY31" fmla="*/ 54718 h 90713"/>
                      <a:gd name="connsiteX32" fmla="*/ 48170 w 50078"/>
                      <a:gd name="connsiteY32" fmla="*/ 45310 h 90713"/>
                      <a:gd name="connsiteX33" fmla="*/ 50079 w 50078"/>
                      <a:gd name="connsiteY33" fmla="*/ 32047 h 90713"/>
                      <a:gd name="connsiteX34" fmla="*/ 48355 w 50078"/>
                      <a:gd name="connsiteY34" fmla="*/ 17612 h 90713"/>
                      <a:gd name="connsiteX35" fmla="*/ 43492 w 50078"/>
                      <a:gd name="connsiteY35" fmla="*/ 7619 h 9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0078" h="90713">
                        <a:moveTo>
                          <a:pt x="33858" y="45650"/>
                        </a:moveTo>
                        <a:cubicBezTo>
                          <a:pt x="31919" y="48457"/>
                          <a:pt x="29118" y="49814"/>
                          <a:pt x="25332" y="49814"/>
                        </a:cubicBezTo>
                        <a:cubicBezTo>
                          <a:pt x="23977" y="49814"/>
                          <a:pt x="22685" y="49598"/>
                          <a:pt x="21515" y="49166"/>
                        </a:cubicBezTo>
                        <a:cubicBezTo>
                          <a:pt x="20284" y="48703"/>
                          <a:pt x="19083" y="48117"/>
                          <a:pt x="17975" y="47439"/>
                        </a:cubicBezTo>
                        <a:cubicBezTo>
                          <a:pt x="16867" y="46729"/>
                          <a:pt x="15852" y="45958"/>
                          <a:pt x="14959" y="45125"/>
                        </a:cubicBezTo>
                        <a:cubicBezTo>
                          <a:pt x="14128" y="44354"/>
                          <a:pt x="13420" y="43614"/>
                          <a:pt x="12866" y="42843"/>
                        </a:cubicBezTo>
                        <a:lnTo>
                          <a:pt x="12866" y="19216"/>
                        </a:lnTo>
                        <a:cubicBezTo>
                          <a:pt x="14220" y="17489"/>
                          <a:pt x="15975" y="15916"/>
                          <a:pt x="18006" y="14559"/>
                        </a:cubicBezTo>
                        <a:cubicBezTo>
                          <a:pt x="20099" y="13171"/>
                          <a:pt x="22408" y="12461"/>
                          <a:pt x="24932" y="12461"/>
                        </a:cubicBezTo>
                        <a:cubicBezTo>
                          <a:pt x="28779" y="12461"/>
                          <a:pt x="31672" y="13942"/>
                          <a:pt x="33704" y="16995"/>
                        </a:cubicBezTo>
                        <a:cubicBezTo>
                          <a:pt x="35797" y="20111"/>
                          <a:pt x="36874" y="25292"/>
                          <a:pt x="36874" y="32387"/>
                        </a:cubicBezTo>
                        <a:cubicBezTo>
                          <a:pt x="36874" y="38309"/>
                          <a:pt x="35858" y="42781"/>
                          <a:pt x="33888" y="45650"/>
                        </a:cubicBezTo>
                        <a:moveTo>
                          <a:pt x="43492" y="7649"/>
                        </a:moveTo>
                        <a:cubicBezTo>
                          <a:pt x="41399" y="5058"/>
                          <a:pt x="38906" y="3084"/>
                          <a:pt x="36074" y="1851"/>
                        </a:cubicBezTo>
                        <a:cubicBezTo>
                          <a:pt x="33273" y="617"/>
                          <a:pt x="30226" y="0"/>
                          <a:pt x="27055" y="0"/>
                        </a:cubicBezTo>
                        <a:cubicBezTo>
                          <a:pt x="23885" y="0"/>
                          <a:pt x="20961" y="679"/>
                          <a:pt x="18406" y="2067"/>
                        </a:cubicBezTo>
                        <a:cubicBezTo>
                          <a:pt x="16498" y="3084"/>
                          <a:pt x="14682" y="4318"/>
                          <a:pt x="12958" y="5737"/>
                        </a:cubicBezTo>
                        <a:lnTo>
                          <a:pt x="12958" y="2128"/>
                        </a:lnTo>
                        <a:cubicBezTo>
                          <a:pt x="12958" y="1635"/>
                          <a:pt x="12558" y="1203"/>
                          <a:pt x="12066" y="1203"/>
                        </a:cubicBezTo>
                        <a:lnTo>
                          <a:pt x="893" y="1203"/>
                        </a:lnTo>
                        <a:cubicBezTo>
                          <a:pt x="400" y="1203"/>
                          <a:pt x="0" y="1604"/>
                          <a:pt x="0" y="2128"/>
                        </a:cubicBezTo>
                        <a:lnTo>
                          <a:pt x="0" y="89819"/>
                        </a:lnTo>
                        <a:cubicBezTo>
                          <a:pt x="0" y="90127"/>
                          <a:pt x="154" y="90436"/>
                          <a:pt x="431" y="90590"/>
                        </a:cubicBezTo>
                        <a:cubicBezTo>
                          <a:pt x="585" y="90683"/>
                          <a:pt x="739" y="90713"/>
                          <a:pt x="893" y="90713"/>
                        </a:cubicBezTo>
                        <a:cubicBezTo>
                          <a:pt x="1046" y="90713"/>
                          <a:pt x="1170" y="90683"/>
                          <a:pt x="1324" y="90621"/>
                        </a:cubicBezTo>
                        <a:lnTo>
                          <a:pt x="12497" y="84760"/>
                        </a:lnTo>
                        <a:cubicBezTo>
                          <a:pt x="12804" y="84606"/>
                          <a:pt x="12989" y="84298"/>
                          <a:pt x="12989" y="83958"/>
                        </a:cubicBezTo>
                        <a:lnTo>
                          <a:pt x="12989" y="56785"/>
                        </a:lnTo>
                        <a:cubicBezTo>
                          <a:pt x="14374" y="58018"/>
                          <a:pt x="16036" y="59129"/>
                          <a:pt x="17914" y="60116"/>
                        </a:cubicBezTo>
                        <a:cubicBezTo>
                          <a:pt x="20592" y="61504"/>
                          <a:pt x="23485" y="62213"/>
                          <a:pt x="26532" y="62213"/>
                        </a:cubicBezTo>
                        <a:cubicBezTo>
                          <a:pt x="29579" y="62213"/>
                          <a:pt x="32627" y="61596"/>
                          <a:pt x="35489" y="60362"/>
                        </a:cubicBezTo>
                        <a:cubicBezTo>
                          <a:pt x="38352" y="59129"/>
                          <a:pt x="40875" y="57247"/>
                          <a:pt x="43030" y="54718"/>
                        </a:cubicBezTo>
                        <a:cubicBezTo>
                          <a:pt x="45185" y="52220"/>
                          <a:pt x="46908" y="49043"/>
                          <a:pt x="48170" y="45310"/>
                        </a:cubicBezTo>
                        <a:cubicBezTo>
                          <a:pt x="49432" y="41578"/>
                          <a:pt x="50079" y="37137"/>
                          <a:pt x="50079" y="32047"/>
                        </a:cubicBezTo>
                        <a:cubicBezTo>
                          <a:pt x="50079" y="26464"/>
                          <a:pt x="49494" y="21622"/>
                          <a:pt x="48355" y="17612"/>
                        </a:cubicBezTo>
                        <a:cubicBezTo>
                          <a:pt x="47185" y="13572"/>
                          <a:pt x="45554" y="10209"/>
                          <a:pt x="43492" y="7619"/>
                        </a:cubicBezTo>
                      </a:path>
                    </a:pathLst>
                  </a:custGeom>
                  <a:grpFill/>
                  <a:ln w="3075" cap="flat">
                    <a:noFill/>
                    <a:prstDash val="solid"/>
                    <a:miter/>
                  </a:ln>
                </p:spPr>
                <p:txBody>
                  <a:bodyPr rtlCol="0" anchor="ctr"/>
                  <a:lstStyle/>
                  <a:p>
                    <a:endParaRPr lang="en-IS">
                      <a:solidFill>
                        <a:schemeClr val="bg1"/>
                      </a:solidFill>
                    </a:endParaRPr>
                  </a:p>
                </p:txBody>
              </p:sp>
              <p:sp>
                <p:nvSpPr>
                  <p:cNvPr id="14" name="Freeform 13">
                    <a:extLst>
                      <a:ext uri="{FF2B5EF4-FFF2-40B4-BE49-F238E27FC236}">
                        <a16:creationId xmlns:a16="http://schemas.microsoft.com/office/drawing/2014/main" id="{98482E51-0BE8-4CCB-9C74-1BAA8F449C1A}"/>
                      </a:ext>
                    </a:extLst>
                  </p:cNvPr>
                  <p:cNvSpPr/>
                  <p:nvPr/>
                </p:nvSpPr>
                <p:spPr>
                  <a:xfrm>
                    <a:off x="11234335" y="598174"/>
                    <a:ext cx="35304" cy="83495"/>
                  </a:xfrm>
                  <a:custGeom>
                    <a:avLst/>
                    <a:gdLst>
                      <a:gd name="connsiteX0" fmla="*/ 34381 w 35304"/>
                      <a:gd name="connsiteY0" fmla="*/ 22516 h 83495"/>
                      <a:gd name="connsiteX1" fmla="*/ 21053 w 35304"/>
                      <a:gd name="connsiteY1" fmla="*/ 22516 h 83495"/>
                      <a:gd name="connsiteX2" fmla="*/ 21053 w 35304"/>
                      <a:gd name="connsiteY2" fmla="*/ 894 h 83495"/>
                      <a:gd name="connsiteX3" fmla="*/ 20622 w 35304"/>
                      <a:gd name="connsiteY3" fmla="*/ 123 h 83495"/>
                      <a:gd name="connsiteX4" fmla="*/ 20161 w 35304"/>
                      <a:gd name="connsiteY4" fmla="*/ 0 h 83495"/>
                      <a:gd name="connsiteX5" fmla="*/ 19730 w 35304"/>
                      <a:gd name="connsiteY5" fmla="*/ 93 h 83495"/>
                      <a:gd name="connsiteX6" fmla="*/ 8680 w 35304"/>
                      <a:gd name="connsiteY6" fmla="*/ 6045 h 83495"/>
                      <a:gd name="connsiteX7" fmla="*/ 8187 w 35304"/>
                      <a:gd name="connsiteY7" fmla="*/ 6847 h 83495"/>
                      <a:gd name="connsiteX8" fmla="*/ 8187 w 35304"/>
                      <a:gd name="connsiteY8" fmla="*/ 22486 h 83495"/>
                      <a:gd name="connsiteX9" fmla="*/ 893 w 35304"/>
                      <a:gd name="connsiteY9" fmla="*/ 22486 h 83495"/>
                      <a:gd name="connsiteX10" fmla="*/ 0 w 35304"/>
                      <a:gd name="connsiteY10" fmla="*/ 23411 h 83495"/>
                      <a:gd name="connsiteX11" fmla="*/ 0 w 35304"/>
                      <a:gd name="connsiteY11" fmla="*/ 33775 h 83495"/>
                      <a:gd name="connsiteX12" fmla="*/ 893 w 35304"/>
                      <a:gd name="connsiteY12" fmla="*/ 34700 h 83495"/>
                      <a:gd name="connsiteX13" fmla="*/ 8187 w 35304"/>
                      <a:gd name="connsiteY13" fmla="*/ 34700 h 83495"/>
                      <a:gd name="connsiteX14" fmla="*/ 8187 w 35304"/>
                      <a:gd name="connsiteY14" fmla="*/ 67241 h 83495"/>
                      <a:gd name="connsiteX15" fmla="*/ 11881 w 35304"/>
                      <a:gd name="connsiteY15" fmla="*/ 79455 h 83495"/>
                      <a:gd name="connsiteX16" fmla="*/ 22007 w 35304"/>
                      <a:gd name="connsiteY16" fmla="*/ 83496 h 83495"/>
                      <a:gd name="connsiteX17" fmla="*/ 28410 w 35304"/>
                      <a:gd name="connsiteY17" fmla="*/ 82756 h 83495"/>
                      <a:gd name="connsiteX18" fmla="*/ 33519 w 35304"/>
                      <a:gd name="connsiteY18" fmla="*/ 80720 h 83495"/>
                      <a:gd name="connsiteX19" fmla="*/ 33950 w 35304"/>
                      <a:gd name="connsiteY19" fmla="*/ 80041 h 83495"/>
                      <a:gd name="connsiteX20" fmla="*/ 35274 w 35304"/>
                      <a:gd name="connsiteY20" fmla="*/ 69986 h 83495"/>
                      <a:gd name="connsiteX21" fmla="*/ 34873 w 35304"/>
                      <a:gd name="connsiteY21" fmla="*/ 69091 h 83495"/>
                      <a:gd name="connsiteX22" fmla="*/ 34381 w 35304"/>
                      <a:gd name="connsiteY22" fmla="*/ 68937 h 83495"/>
                      <a:gd name="connsiteX23" fmla="*/ 33919 w 35304"/>
                      <a:gd name="connsiteY23" fmla="*/ 69061 h 83495"/>
                      <a:gd name="connsiteX24" fmla="*/ 30287 w 35304"/>
                      <a:gd name="connsiteY24" fmla="*/ 70572 h 83495"/>
                      <a:gd name="connsiteX25" fmla="*/ 26070 w 35304"/>
                      <a:gd name="connsiteY25" fmla="*/ 71251 h 83495"/>
                      <a:gd name="connsiteX26" fmla="*/ 22192 w 35304"/>
                      <a:gd name="connsiteY26" fmla="*/ 70078 h 83495"/>
                      <a:gd name="connsiteX27" fmla="*/ 21084 w 35304"/>
                      <a:gd name="connsiteY27" fmla="*/ 65205 h 83495"/>
                      <a:gd name="connsiteX28" fmla="*/ 21084 w 35304"/>
                      <a:gd name="connsiteY28" fmla="*/ 34669 h 83495"/>
                      <a:gd name="connsiteX29" fmla="*/ 34412 w 35304"/>
                      <a:gd name="connsiteY29" fmla="*/ 34669 h 83495"/>
                      <a:gd name="connsiteX30" fmla="*/ 35304 w 35304"/>
                      <a:gd name="connsiteY30" fmla="*/ 33744 h 83495"/>
                      <a:gd name="connsiteX31" fmla="*/ 35304 w 35304"/>
                      <a:gd name="connsiteY31" fmla="*/ 23380 h 83495"/>
                      <a:gd name="connsiteX32" fmla="*/ 34412 w 35304"/>
                      <a:gd name="connsiteY32" fmla="*/ 22455 h 83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5304" h="83495">
                        <a:moveTo>
                          <a:pt x="34381" y="22516"/>
                        </a:moveTo>
                        <a:lnTo>
                          <a:pt x="21053" y="22516"/>
                        </a:lnTo>
                        <a:lnTo>
                          <a:pt x="21053" y="894"/>
                        </a:lnTo>
                        <a:cubicBezTo>
                          <a:pt x="21053" y="586"/>
                          <a:pt x="20899" y="278"/>
                          <a:pt x="20622" y="123"/>
                        </a:cubicBezTo>
                        <a:cubicBezTo>
                          <a:pt x="20468" y="31"/>
                          <a:pt x="20315" y="0"/>
                          <a:pt x="20161" y="0"/>
                        </a:cubicBezTo>
                        <a:cubicBezTo>
                          <a:pt x="20007" y="0"/>
                          <a:pt x="19853" y="31"/>
                          <a:pt x="19730" y="93"/>
                        </a:cubicBezTo>
                        <a:lnTo>
                          <a:pt x="8680" y="6045"/>
                        </a:lnTo>
                        <a:cubicBezTo>
                          <a:pt x="8372" y="6200"/>
                          <a:pt x="8187" y="6508"/>
                          <a:pt x="8187" y="6847"/>
                        </a:cubicBezTo>
                        <a:lnTo>
                          <a:pt x="8187" y="22486"/>
                        </a:lnTo>
                        <a:lnTo>
                          <a:pt x="893" y="22486"/>
                        </a:lnTo>
                        <a:cubicBezTo>
                          <a:pt x="400" y="22486"/>
                          <a:pt x="0" y="22887"/>
                          <a:pt x="0" y="23411"/>
                        </a:cubicBezTo>
                        <a:lnTo>
                          <a:pt x="0" y="33775"/>
                        </a:lnTo>
                        <a:cubicBezTo>
                          <a:pt x="0" y="34268"/>
                          <a:pt x="400" y="34700"/>
                          <a:pt x="893" y="34700"/>
                        </a:cubicBezTo>
                        <a:lnTo>
                          <a:pt x="8187" y="34700"/>
                        </a:lnTo>
                        <a:lnTo>
                          <a:pt x="8187" y="67241"/>
                        </a:lnTo>
                        <a:cubicBezTo>
                          <a:pt x="8187" y="72669"/>
                          <a:pt x="9419" y="76803"/>
                          <a:pt x="11881" y="79455"/>
                        </a:cubicBezTo>
                        <a:cubicBezTo>
                          <a:pt x="14343" y="82139"/>
                          <a:pt x="17760" y="83496"/>
                          <a:pt x="22007" y="83496"/>
                        </a:cubicBezTo>
                        <a:cubicBezTo>
                          <a:pt x="24347" y="83496"/>
                          <a:pt x="26501" y="83249"/>
                          <a:pt x="28410" y="82756"/>
                        </a:cubicBezTo>
                        <a:cubicBezTo>
                          <a:pt x="30349" y="82262"/>
                          <a:pt x="32072" y="81583"/>
                          <a:pt x="33519" y="80720"/>
                        </a:cubicBezTo>
                        <a:cubicBezTo>
                          <a:pt x="33765" y="80566"/>
                          <a:pt x="33919" y="80319"/>
                          <a:pt x="33950" y="80041"/>
                        </a:cubicBezTo>
                        <a:lnTo>
                          <a:pt x="35274" y="69986"/>
                        </a:lnTo>
                        <a:cubicBezTo>
                          <a:pt x="35304" y="69647"/>
                          <a:pt x="35181" y="69307"/>
                          <a:pt x="34873" y="69091"/>
                        </a:cubicBezTo>
                        <a:cubicBezTo>
                          <a:pt x="34720" y="68999"/>
                          <a:pt x="34535" y="68937"/>
                          <a:pt x="34381" y="68937"/>
                        </a:cubicBezTo>
                        <a:cubicBezTo>
                          <a:pt x="34227" y="68937"/>
                          <a:pt x="34073" y="68968"/>
                          <a:pt x="33919" y="69061"/>
                        </a:cubicBezTo>
                        <a:cubicBezTo>
                          <a:pt x="32965" y="69616"/>
                          <a:pt x="31734" y="70109"/>
                          <a:pt x="30287" y="70572"/>
                        </a:cubicBezTo>
                        <a:cubicBezTo>
                          <a:pt x="28841" y="71035"/>
                          <a:pt x="27425" y="71251"/>
                          <a:pt x="26070" y="71251"/>
                        </a:cubicBezTo>
                        <a:cubicBezTo>
                          <a:pt x="24224" y="71251"/>
                          <a:pt x="22900" y="70850"/>
                          <a:pt x="22192" y="70078"/>
                        </a:cubicBezTo>
                        <a:cubicBezTo>
                          <a:pt x="21669" y="69554"/>
                          <a:pt x="21084" y="68259"/>
                          <a:pt x="21084" y="65205"/>
                        </a:cubicBezTo>
                        <a:lnTo>
                          <a:pt x="21084" y="34669"/>
                        </a:lnTo>
                        <a:lnTo>
                          <a:pt x="34412" y="34669"/>
                        </a:lnTo>
                        <a:cubicBezTo>
                          <a:pt x="34904" y="34669"/>
                          <a:pt x="35304" y="34268"/>
                          <a:pt x="35304" y="33744"/>
                        </a:cubicBezTo>
                        <a:lnTo>
                          <a:pt x="35304" y="23380"/>
                        </a:lnTo>
                        <a:cubicBezTo>
                          <a:pt x="35304" y="22887"/>
                          <a:pt x="34904" y="22455"/>
                          <a:pt x="34412" y="22455"/>
                        </a:cubicBezTo>
                      </a:path>
                    </a:pathLst>
                  </a:custGeom>
                  <a:grpFill/>
                  <a:ln w="3075" cap="flat">
                    <a:noFill/>
                    <a:prstDash val="solid"/>
                    <a:miter/>
                  </a:ln>
                </p:spPr>
                <p:txBody>
                  <a:bodyPr rtlCol="0" anchor="ctr"/>
                  <a:lstStyle/>
                  <a:p>
                    <a:endParaRPr lang="en-IS">
                      <a:solidFill>
                        <a:schemeClr val="bg1"/>
                      </a:solidFill>
                    </a:endParaRPr>
                  </a:p>
                </p:txBody>
              </p:sp>
              <p:sp>
                <p:nvSpPr>
                  <p:cNvPr id="15" name="Freeform 14">
                    <a:extLst>
                      <a:ext uri="{FF2B5EF4-FFF2-40B4-BE49-F238E27FC236}">
                        <a16:creationId xmlns:a16="http://schemas.microsoft.com/office/drawing/2014/main" id="{E03DB6A4-DD02-563B-A775-FB30A8407991}"/>
                      </a:ext>
                    </a:extLst>
                  </p:cNvPr>
                  <p:cNvSpPr/>
                  <p:nvPr/>
                </p:nvSpPr>
                <p:spPr>
                  <a:xfrm>
                    <a:off x="11337657" y="619457"/>
                    <a:ext cx="45343" cy="62182"/>
                  </a:xfrm>
                  <a:custGeom>
                    <a:avLst/>
                    <a:gdLst>
                      <a:gd name="connsiteX0" fmla="*/ 44174 w 45343"/>
                      <a:gd name="connsiteY0" fmla="*/ 36890 h 62182"/>
                      <a:gd name="connsiteX1" fmla="*/ 40265 w 45343"/>
                      <a:gd name="connsiteY1" fmla="*/ 31523 h 62182"/>
                      <a:gd name="connsiteX2" fmla="*/ 33986 w 45343"/>
                      <a:gd name="connsiteY2" fmla="*/ 27513 h 62182"/>
                      <a:gd name="connsiteX3" fmla="*/ 25491 w 45343"/>
                      <a:gd name="connsiteY3" fmla="*/ 23904 h 62182"/>
                      <a:gd name="connsiteX4" fmla="*/ 20258 w 45343"/>
                      <a:gd name="connsiteY4" fmla="*/ 21560 h 62182"/>
                      <a:gd name="connsiteX5" fmla="*/ 17180 w 45343"/>
                      <a:gd name="connsiteY5" fmla="*/ 19617 h 62182"/>
                      <a:gd name="connsiteX6" fmla="*/ 15795 w 45343"/>
                      <a:gd name="connsiteY6" fmla="*/ 18013 h 62182"/>
                      <a:gd name="connsiteX7" fmla="*/ 15456 w 45343"/>
                      <a:gd name="connsiteY7" fmla="*/ 16348 h 62182"/>
                      <a:gd name="connsiteX8" fmla="*/ 16965 w 45343"/>
                      <a:gd name="connsiteY8" fmla="*/ 13263 h 62182"/>
                      <a:gd name="connsiteX9" fmla="*/ 22413 w 45343"/>
                      <a:gd name="connsiteY9" fmla="*/ 11968 h 62182"/>
                      <a:gd name="connsiteX10" fmla="*/ 29892 w 45343"/>
                      <a:gd name="connsiteY10" fmla="*/ 13140 h 62182"/>
                      <a:gd name="connsiteX11" fmla="*/ 36756 w 45343"/>
                      <a:gd name="connsiteY11" fmla="*/ 16779 h 62182"/>
                      <a:gd name="connsiteX12" fmla="*/ 37464 w 45343"/>
                      <a:gd name="connsiteY12" fmla="*/ 16934 h 62182"/>
                      <a:gd name="connsiteX13" fmla="*/ 38049 w 45343"/>
                      <a:gd name="connsiteY13" fmla="*/ 16502 h 62182"/>
                      <a:gd name="connsiteX14" fmla="*/ 42973 w 45343"/>
                      <a:gd name="connsiteY14" fmla="*/ 7773 h 62182"/>
                      <a:gd name="connsiteX15" fmla="*/ 42727 w 45343"/>
                      <a:gd name="connsiteY15" fmla="*/ 6601 h 62182"/>
                      <a:gd name="connsiteX16" fmla="*/ 33555 w 45343"/>
                      <a:gd name="connsiteY16" fmla="*/ 1820 h 62182"/>
                      <a:gd name="connsiteX17" fmla="*/ 22690 w 45343"/>
                      <a:gd name="connsiteY17" fmla="*/ 0 h 62182"/>
                      <a:gd name="connsiteX18" fmla="*/ 14564 w 45343"/>
                      <a:gd name="connsiteY18" fmla="*/ 1018 h 62182"/>
                      <a:gd name="connsiteX19" fmla="*/ 8008 w 45343"/>
                      <a:gd name="connsiteY19" fmla="*/ 4133 h 62182"/>
                      <a:gd name="connsiteX20" fmla="*/ 3699 w 45343"/>
                      <a:gd name="connsiteY20" fmla="*/ 9438 h 62182"/>
                      <a:gd name="connsiteX21" fmla="*/ 2190 w 45343"/>
                      <a:gd name="connsiteY21" fmla="*/ 16687 h 62182"/>
                      <a:gd name="connsiteX22" fmla="*/ 3114 w 45343"/>
                      <a:gd name="connsiteY22" fmla="*/ 23010 h 62182"/>
                      <a:gd name="connsiteX23" fmla="*/ 6222 w 45343"/>
                      <a:gd name="connsiteY23" fmla="*/ 28038 h 62182"/>
                      <a:gd name="connsiteX24" fmla="*/ 11670 w 45343"/>
                      <a:gd name="connsiteY24" fmla="*/ 32109 h 62182"/>
                      <a:gd name="connsiteX25" fmla="*/ 19612 w 45343"/>
                      <a:gd name="connsiteY25" fmla="*/ 35749 h 62182"/>
                      <a:gd name="connsiteX26" fmla="*/ 29307 w 45343"/>
                      <a:gd name="connsiteY26" fmla="*/ 40098 h 62182"/>
                      <a:gd name="connsiteX27" fmla="*/ 32385 w 45343"/>
                      <a:gd name="connsiteY27" fmla="*/ 44601 h 62182"/>
                      <a:gd name="connsiteX28" fmla="*/ 22782 w 45343"/>
                      <a:gd name="connsiteY28" fmla="*/ 50091 h 62182"/>
                      <a:gd name="connsiteX29" fmla="*/ 14687 w 45343"/>
                      <a:gd name="connsiteY29" fmla="*/ 48703 h 62182"/>
                      <a:gd name="connsiteX30" fmla="*/ 6561 w 45343"/>
                      <a:gd name="connsiteY30" fmla="*/ 44508 h 62182"/>
                      <a:gd name="connsiteX31" fmla="*/ 5853 w 45343"/>
                      <a:gd name="connsiteY31" fmla="*/ 44354 h 62182"/>
                      <a:gd name="connsiteX32" fmla="*/ 5268 w 45343"/>
                      <a:gd name="connsiteY32" fmla="*/ 44786 h 62182"/>
                      <a:gd name="connsiteX33" fmla="*/ 128 w 45343"/>
                      <a:gd name="connsiteY33" fmla="*/ 53392 h 62182"/>
                      <a:gd name="connsiteX34" fmla="*/ 374 w 45343"/>
                      <a:gd name="connsiteY34" fmla="*/ 54595 h 62182"/>
                      <a:gd name="connsiteX35" fmla="*/ 10839 w 45343"/>
                      <a:gd name="connsiteY35" fmla="*/ 60023 h 62182"/>
                      <a:gd name="connsiteX36" fmla="*/ 22905 w 45343"/>
                      <a:gd name="connsiteY36" fmla="*/ 62182 h 62182"/>
                      <a:gd name="connsiteX37" fmla="*/ 31246 w 45343"/>
                      <a:gd name="connsiteY37" fmla="*/ 61288 h 62182"/>
                      <a:gd name="connsiteX38" fmla="*/ 38387 w 45343"/>
                      <a:gd name="connsiteY38" fmla="*/ 58296 h 62182"/>
                      <a:gd name="connsiteX39" fmla="*/ 43435 w 45343"/>
                      <a:gd name="connsiteY39" fmla="*/ 52744 h 62182"/>
                      <a:gd name="connsiteX40" fmla="*/ 45343 w 45343"/>
                      <a:gd name="connsiteY40" fmla="*/ 44200 h 62182"/>
                      <a:gd name="connsiteX41" fmla="*/ 44081 w 45343"/>
                      <a:gd name="connsiteY41" fmla="*/ 36890 h 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45343" h="62182">
                        <a:moveTo>
                          <a:pt x="44174" y="36890"/>
                        </a:moveTo>
                        <a:cubicBezTo>
                          <a:pt x="43312" y="34854"/>
                          <a:pt x="41988" y="33065"/>
                          <a:pt x="40265" y="31523"/>
                        </a:cubicBezTo>
                        <a:cubicBezTo>
                          <a:pt x="38572" y="30042"/>
                          <a:pt x="36448" y="28685"/>
                          <a:pt x="33986" y="27513"/>
                        </a:cubicBezTo>
                        <a:cubicBezTo>
                          <a:pt x="31554" y="26372"/>
                          <a:pt x="28692" y="25138"/>
                          <a:pt x="25491" y="23904"/>
                        </a:cubicBezTo>
                        <a:cubicBezTo>
                          <a:pt x="23336" y="23041"/>
                          <a:pt x="21551" y="22239"/>
                          <a:pt x="20258" y="21560"/>
                        </a:cubicBezTo>
                        <a:cubicBezTo>
                          <a:pt x="18965" y="20882"/>
                          <a:pt x="17950" y="20234"/>
                          <a:pt x="17180" y="19617"/>
                        </a:cubicBezTo>
                        <a:cubicBezTo>
                          <a:pt x="16472" y="19062"/>
                          <a:pt x="16010" y="18507"/>
                          <a:pt x="15795" y="18013"/>
                        </a:cubicBezTo>
                        <a:cubicBezTo>
                          <a:pt x="15549" y="17520"/>
                          <a:pt x="15456" y="16964"/>
                          <a:pt x="15456" y="16348"/>
                        </a:cubicBezTo>
                        <a:cubicBezTo>
                          <a:pt x="15456" y="15083"/>
                          <a:pt x="15949" y="14065"/>
                          <a:pt x="16965" y="13263"/>
                        </a:cubicBezTo>
                        <a:cubicBezTo>
                          <a:pt x="18042" y="12399"/>
                          <a:pt x="19889" y="11968"/>
                          <a:pt x="22413" y="11968"/>
                        </a:cubicBezTo>
                        <a:cubicBezTo>
                          <a:pt x="24937" y="11968"/>
                          <a:pt x="27584" y="12369"/>
                          <a:pt x="29892" y="13140"/>
                        </a:cubicBezTo>
                        <a:cubicBezTo>
                          <a:pt x="32201" y="13911"/>
                          <a:pt x="34509" y="15145"/>
                          <a:pt x="36756" y="16779"/>
                        </a:cubicBezTo>
                        <a:cubicBezTo>
                          <a:pt x="36971" y="16934"/>
                          <a:pt x="37218" y="16995"/>
                          <a:pt x="37464" y="16934"/>
                        </a:cubicBezTo>
                        <a:cubicBezTo>
                          <a:pt x="37710" y="16872"/>
                          <a:pt x="37926" y="16718"/>
                          <a:pt x="38049" y="16502"/>
                        </a:cubicBezTo>
                        <a:lnTo>
                          <a:pt x="42973" y="7773"/>
                        </a:lnTo>
                        <a:cubicBezTo>
                          <a:pt x="43189" y="7372"/>
                          <a:pt x="43097" y="6878"/>
                          <a:pt x="42727" y="6601"/>
                        </a:cubicBezTo>
                        <a:cubicBezTo>
                          <a:pt x="40111" y="4627"/>
                          <a:pt x="37033" y="3023"/>
                          <a:pt x="33555" y="1820"/>
                        </a:cubicBezTo>
                        <a:cubicBezTo>
                          <a:pt x="30077" y="617"/>
                          <a:pt x="26414" y="0"/>
                          <a:pt x="22690" y="0"/>
                        </a:cubicBezTo>
                        <a:cubicBezTo>
                          <a:pt x="19766" y="0"/>
                          <a:pt x="17057" y="339"/>
                          <a:pt x="14564" y="1018"/>
                        </a:cubicBezTo>
                        <a:cubicBezTo>
                          <a:pt x="12071" y="1696"/>
                          <a:pt x="9854" y="2776"/>
                          <a:pt x="8008" y="4133"/>
                        </a:cubicBezTo>
                        <a:cubicBezTo>
                          <a:pt x="6161" y="5552"/>
                          <a:pt x="4684" y="7341"/>
                          <a:pt x="3699" y="9438"/>
                        </a:cubicBezTo>
                        <a:cubicBezTo>
                          <a:pt x="2683" y="11536"/>
                          <a:pt x="2190" y="13973"/>
                          <a:pt x="2190" y="16687"/>
                        </a:cubicBezTo>
                        <a:cubicBezTo>
                          <a:pt x="2190" y="19062"/>
                          <a:pt x="2498" y="21190"/>
                          <a:pt x="3114" y="23010"/>
                        </a:cubicBezTo>
                        <a:cubicBezTo>
                          <a:pt x="3729" y="24861"/>
                          <a:pt x="4776" y="26557"/>
                          <a:pt x="6222" y="28038"/>
                        </a:cubicBezTo>
                        <a:cubicBezTo>
                          <a:pt x="7638" y="29487"/>
                          <a:pt x="9454" y="30875"/>
                          <a:pt x="11670" y="32109"/>
                        </a:cubicBezTo>
                        <a:cubicBezTo>
                          <a:pt x="13856" y="33343"/>
                          <a:pt x="16534" y="34577"/>
                          <a:pt x="19612" y="35749"/>
                        </a:cubicBezTo>
                        <a:cubicBezTo>
                          <a:pt x="23705" y="37353"/>
                          <a:pt x="26968" y="38802"/>
                          <a:pt x="29307" y="40098"/>
                        </a:cubicBezTo>
                        <a:cubicBezTo>
                          <a:pt x="31400" y="41270"/>
                          <a:pt x="32385" y="42719"/>
                          <a:pt x="32385" y="44601"/>
                        </a:cubicBezTo>
                        <a:cubicBezTo>
                          <a:pt x="32385" y="45958"/>
                          <a:pt x="32385" y="50091"/>
                          <a:pt x="22782" y="50091"/>
                        </a:cubicBezTo>
                        <a:cubicBezTo>
                          <a:pt x="20197" y="50091"/>
                          <a:pt x="17457" y="49629"/>
                          <a:pt x="14687" y="48703"/>
                        </a:cubicBezTo>
                        <a:cubicBezTo>
                          <a:pt x="11886" y="47778"/>
                          <a:pt x="9147" y="46359"/>
                          <a:pt x="6561" y="44508"/>
                        </a:cubicBezTo>
                        <a:cubicBezTo>
                          <a:pt x="6346" y="44354"/>
                          <a:pt x="6099" y="44293"/>
                          <a:pt x="5853" y="44354"/>
                        </a:cubicBezTo>
                        <a:cubicBezTo>
                          <a:pt x="5607" y="44416"/>
                          <a:pt x="5391" y="44570"/>
                          <a:pt x="5268" y="44786"/>
                        </a:cubicBezTo>
                        <a:lnTo>
                          <a:pt x="128" y="53392"/>
                        </a:lnTo>
                        <a:cubicBezTo>
                          <a:pt x="-118" y="53793"/>
                          <a:pt x="5" y="54317"/>
                          <a:pt x="374" y="54595"/>
                        </a:cubicBezTo>
                        <a:cubicBezTo>
                          <a:pt x="3360" y="56785"/>
                          <a:pt x="6869" y="58604"/>
                          <a:pt x="10839" y="60023"/>
                        </a:cubicBezTo>
                        <a:cubicBezTo>
                          <a:pt x="14810" y="61442"/>
                          <a:pt x="18873" y="62182"/>
                          <a:pt x="22905" y="62182"/>
                        </a:cubicBezTo>
                        <a:cubicBezTo>
                          <a:pt x="25798" y="62182"/>
                          <a:pt x="28599" y="61874"/>
                          <a:pt x="31246" y="61288"/>
                        </a:cubicBezTo>
                        <a:cubicBezTo>
                          <a:pt x="33924" y="60671"/>
                          <a:pt x="36325" y="59684"/>
                          <a:pt x="38387" y="58296"/>
                        </a:cubicBezTo>
                        <a:cubicBezTo>
                          <a:pt x="40480" y="56908"/>
                          <a:pt x="42173" y="55026"/>
                          <a:pt x="43435" y="52744"/>
                        </a:cubicBezTo>
                        <a:cubicBezTo>
                          <a:pt x="44697" y="50461"/>
                          <a:pt x="45343" y="47562"/>
                          <a:pt x="45343" y="44200"/>
                        </a:cubicBezTo>
                        <a:cubicBezTo>
                          <a:pt x="45343" y="41362"/>
                          <a:pt x="44913" y="38926"/>
                          <a:pt x="44081" y="36890"/>
                        </a:cubicBezTo>
                      </a:path>
                    </a:pathLst>
                  </a:custGeom>
                  <a:grpFill/>
                  <a:ln w="3075" cap="flat">
                    <a:noFill/>
                    <a:prstDash val="solid"/>
                    <a:miter/>
                  </a:ln>
                </p:spPr>
                <p:txBody>
                  <a:bodyPr rtlCol="0" anchor="ctr"/>
                  <a:lstStyle/>
                  <a:p>
                    <a:endParaRPr lang="en-IS">
                      <a:solidFill>
                        <a:schemeClr val="bg1"/>
                      </a:solidFill>
                    </a:endParaRPr>
                  </a:p>
                </p:txBody>
              </p:sp>
              <p:sp>
                <p:nvSpPr>
                  <p:cNvPr id="16" name="Freeform 15">
                    <a:extLst>
                      <a:ext uri="{FF2B5EF4-FFF2-40B4-BE49-F238E27FC236}">
                        <a16:creationId xmlns:a16="http://schemas.microsoft.com/office/drawing/2014/main" id="{A1FEEFE3-5153-BCDF-686D-D57B9F05BE21}"/>
                      </a:ext>
                    </a:extLst>
                  </p:cNvPr>
                  <p:cNvSpPr/>
                  <p:nvPr/>
                </p:nvSpPr>
                <p:spPr>
                  <a:xfrm>
                    <a:off x="11277673" y="619518"/>
                    <a:ext cx="53033" cy="62243"/>
                  </a:xfrm>
                  <a:custGeom>
                    <a:avLst/>
                    <a:gdLst>
                      <a:gd name="connsiteX0" fmla="*/ 37090 w 53033"/>
                      <a:gd name="connsiteY0" fmla="*/ 43429 h 62243"/>
                      <a:gd name="connsiteX1" fmla="*/ 26501 w 53033"/>
                      <a:gd name="connsiteY1" fmla="*/ 49598 h 62243"/>
                      <a:gd name="connsiteX2" fmla="*/ 17052 w 53033"/>
                      <a:gd name="connsiteY2" fmla="*/ 45033 h 62243"/>
                      <a:gd name="connsiteX3" fmla="*/ 12804 w 53033"/>
                      <a:gd name="connsiteY3" fmla="*/ 31091 h 62243"/>
                      <a:gd name="connsiteX4" fmla="*/ 16744 w 53033"/>
                      <a:gd name="connsiteY4" fmla="*/ 17520 h 62243"/>
                      <a:gd name="connsiteX5" fmla="*/ 26501 w 53033"/>
                      <a:gd name="connsiteY5" fmla="*/ 12585 h 62243"/>
                      <a:gd name="connsiteX6" fmla="*/ 36628 w 53033"/>
                      <a:gd name="connsiteY6" fmla="*/ 18044 h 62243"/>
                      <a:gd name="connsiteX7" fmla="*/ 40198 w 53033"/>
                      <a:gd name="connsiteY7" fmla="*/ 31091 h 62243"/>
                      <a:gd name="connsiteX8" fmla="*/ 37090 w 53033"/>
                      <a:gd name="connsiteY8" fmla="*/ 43460 h 62243"/>
                      <a:gd name="connsiteX9" fmla="*/ 26501 w 53033"/>
                      <a:gd name="connsiteY9" fmla="*/ 0 h 62243"/>
                      <a:gd name="connsiteX10" fmla="*/ 7603 w 53033"/>
                      <a:gd name="connsiteY10" fmla="*/ 8328 h 62243"/>
                      <a:gd name="connsiteX11" fmla="*/ 0 w 53033"/>
                      <a:gd name="connsiteY11" fmla="*/ 31122 h 62243"/>
                      <a:gd name="connsiteX12" fmla="*/ 8218 w 53033"/>
                      <a:gd name="connsiteY12" fmla="*/ 54564 h 62243"/>
                      <a:gd name="connsiteX13" fmla="*/ 26532 w 53033"/>
                      <a:gd name="connsiteY13" fmla="*/ 62244 h 62243"/>
                      <a:gd name="connsiteX14" fmla="*/ 47031 w 53033"/>
                      <a:gd name="connsiteY14" fmla="*/ 51911 h 62243"/>
                      <a:gd name="connsiteX15" fmla="*/ 53033 w 53033"/>
                      <a:gd name="connsiteY15" fmla="*/ 31153 h 62243"/>
                      <a:gd name="connsiteX16" fmla="*/ 46139 w 53033"/>
                      <a:gd name="connsiteY16" fmla="*/ 9222 h 62243"/>
                      <a:gd name="connsiteX17" fmla="*/ 26501 w 53033"/>
                      <a:gd name="connsiteY17" fmla="*/ 31 h 62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3033" h="62243">
                        <a:moveTo>
                          <a:pt x="37090" y="43429"/>
                        </a:moveTo>
                        <a:cubicBezTo>
                          <a:pt x="34566" y="47315"/>
                          <a:pt x="30626" y="49598"/>
                          <a:pt x="26501" y="49598"/>
                        </a:cubicBezTo>
                        <a:cubicBezTo>
                          <a:pt x="22931" y="49598"/>
                          <a:pt x="19484" y="48056"/>
                          <a:pt x="17052" y="45033"/>
                        </a:cubicBezTo>
                        <a:cubicBezTo>
                          <a:pt x="14313" y="41640"/>
                          <a:pt x="12804" y="36489"/>
                          <a:pt x="12804" y="31091"/>
                        </a:cubicBezTo>
                        <a:cubicBezTo>
                          <a:pt x="12804" y="25693"/>
                          <a:pt x="14128" y="20882"/>
                          <a:pt x="16744" y="17520"/>
                        </a:cubicBezTo>
                        <a:cubicBezTo>
                          <a:pt x="19207" y="14312"/>
                          <a:pt x="22839" y="12585"/>
                          <a:pt x="26501" y="12585"/>
                        </a:cubicBezTo>
                        <a:cubicBezTo>
                          <a:pt x="30410" y="12585"/>
                          <a:pt x="34135" y="14528"/>
                          <a:pt x="36628" y="18044"/>
                        </a:cubicBezTo>
                        <a:cubicBezTo>
                          <a:pt x="38967" y="21375"/>
                          <a:pt x="40198" y="26156"/>
                          <a:pt x="40198" y="31091"/>
                        </a:cubicBezTo>
                        <a:cubicBezTo>
                          <a:pt x="40198" y="35749"/>
                          <a:pt x="39183" y="40190"/>
                          <a:pt x="37090" y="43460"/>
                        </a:cubicBezTo>
                        <a:moveTo>
                          <a:pt x="26501" y="0"/>
                        </a:moveTo>
                        <a:cubicBezTo>
                          <a:pt x="19360" y="0"/>
                          <a:pt x="12374" y="2961"/>
                          <a:pt x="7603" y="8328"/>
                        </a:cubicBezTo>
                        <a:cubicBezTo>
                          <a:pt x="2586" y="14003"/>
                          <a:pt x="0" y="22300"/>
                          <a:pt x="0" y="31122"/>
                        </a:cubicBezTo>
                        <a:cubicBezTo>
                          <a:pt x="0" y="39943"/>
                          <a:pt x="2924" y="48858"/>
                          <a:pt x="8218" y="54564"/>
                        </a:cubicBezTo>
                        <a:cubicBezTo>
                          <a:pt x="12928" y="59653"/>
                          <a:pt x="19607" y="62244"/>
                          <a:pt x="26532" y="62244"/>
                        </a:cubicBezTo>
                        <a:cubicBezTo>
                          <a:pt x="34504" y="62244"/>
                          <a:pt x="42168" y="58450"/>
                          <a:pt x="47031" y="51911"/>
                        </a:cubicBezTo>
                        <a:cubicBezTo>
                          <a:pt x="51094" y="46452"/>
                          <a:pt x="53033" y="38956"/>
                          <a:pt x="53033" y="31153"/>
                        </a:cubicBezTo>
                        <a:cubicBezTo>
                          <a:pt x="53033" y="22825"/>
                          <a:pt x="50694" y="14805"/>
                          <a:pt x="46139" y="9222"/>
                        </a:cubicBezTo>
                        <a:cubicBezTo>
                          <a:pt x="41306" y="3269"/>
                          <a:pt x="34073" y="31"/>
                          <a:pt x="26501" y="31"/>
                        </a:cubicBezTo>
                      </a:path>
                    </a:pathLst>
                  </a:custGeom>
                  <a:grpFill/>
                  <a:ln w="3075" cap="flat">
                    <a:noFill/>
                    <a:prstDash val="solid"/>
                    <a:miter/>
                  </a:ln>
                </p:spPr>
                <p:txBody>
                  <a:bodyPr rtlCol="0" anchor="ctr"/>
                  <a:lstStyle/>
                  <a:p>
                    <a:endParaRPr lang="en-IS">
                      <a:solidFill>
                        <a:schemeClr val="bg1"/>
                      </a:solidFill>
                    </a:endParaRPr>
                  </a:p>
                </p:txBody>
              </p:sp>
            </p:grpSp>
            <p:sp>
              <p:nvSpPr>
                <p:cNvPr id="10" name="Freeform 9">
                  <a:extLst>
                    <a:ext uri="{FF2B5EF4-FFF2-40B4-BE49-F238E27FC236}">
                      <a16:creationId xmlns:a16="http://schemas.microsoft.com/office/drawing/2014/main" id="{BB7D80A5-36D3-188A-FD49-AED6CCDD985F}"/>
                    </a:ext>
                  </a:extLst>
                </p:cNvPr>
                <p:cNvSpPr/>
                <p:nvPr/>
              </p:nvSpPr>
              <p:spPr>
                <a:xfrm>
                  <a:off x="11291955" y="598359"/>
                  <a:ext cx="24439" cy="12337"/>
                </a:xfrm>
                <a:custGeom>
                  <a:avLst/>
                  <a:gdLst>
                    <a:gd name="connsiteX0" fmla="*/ 12220 w 24439"/>
                    <a:gd name="connsiteY0" fmla="*/ 0 h 12337"/>
                    <a:gd name="connsiteX1" fmla="*/ 0 w 24439"/>
                    <a:gd name="connsiteY1" fmla="*/ 12338 h 12337"/>
                    <a:gd name="connsiteX2" fmla="*/ 24439 w 24439"/>
                    <a:gd name="connsiteY2" fmla="*/ 12338 h 12337"/>
                    <a:gd name="connsiteX3" fmla="*/ 12220 w 24439"/>
                    <a:gd name="connsiteY3" fmla="*/ 0 h 12337"/>
                  </a:gdLst>
                  <a:ahLst/>
                  <a:cxnLst>
                    <a:cxn ang="0">
                      <a:pos x="connsiteX0" y="connsiteY0"/>
                    </a:cxn>
                    <a:cxn ang="0">
                      <a:pos x="connsiteX1" y="connsiteY1"/>
                    </a:cxn>
                    <a:cxn ang="0">
                      <a:pos x="connsiteX2" y="connsiteY2"/>
                    </a:cxn>
                    <a:cxn ang="0">
                      <a:pos x="connsiteX3" y="connsiteY3"/>
                    </a:cxn>
                  </a:cxnLst>
                  <a:rect l="l" t="t" r="r" b="b"/>
                  <a:pathLst>
                    <a:path w="24439" h="12337">
                      <a:moveTo>
                        <a:pt x="12220" y="0"/>
                      </a:moveTo>
                      <a:lnTo>
                        <a:pt x="0" y="12338"/>
                      </a:lnTo>
                      <a:lnTo>
                        <a:pt x="24439" y="12338"/>
                      </a:lnTo>
                      <a:lnTo>
                        <a:pt x="12220" y="0"/>
                      </a:lnTo>
                      <a:close/>
                    </a:path>
                  </a:pathLst>
                </a:custGeom>
                <a:solidFill>
                  <a:srgbClr val="BED900"/>
                </a:solidFill>
                <a:ln w="3075" cap="flat">
                  <a:noFill/>
                  <a:prstDash val="solid"/>
                  <a:miter/>
                </a:ln>
              </p:spPr>
              <p:txBody>
                <a:bodyPr rtlCol="0" anchor="ctr"/>
                <a:lstStyle/>
                <a:p>
                  <a:endParaRPr lang="en-IS" dirty="0">
                    <a:solidFill>
                      <a:schemeClr val="bg1"/>
                    </a:solidFill>
                  </a:endParaRPr>
                </a:p>
              </p:txBody>
            </p:sp>
          </p:grpSp>
        </p:grpSp>
      </p:grpSp>
    </p:spTree>
    <p:extLst>
      <p:ext uri="{BB962C8B-B14F-4D97-AF65-F5344CB8AC3E}">
        <p14:creationId xmlns:p14="http://schemas.microsoft.com/office/powerpoint/2010/main" val="3898799175"/>
      </p:ext>
    </p:extLst>
  </p:cSld>
  <p:clrMapOvr>
    <a:masterClrMapping/>
  </p:clrMapOvr>
</p:sldLayout>
</file>

<file path=ppt/slideLayouts/slideLayout203.xml><?xml version="1.0" encoding="utf-8"?>
<p:sldLayout xmlns:a="http://schemas.openxmlformats.org/drawingml/2006/main" xmlns:r="http://schemas.openxmlformats.org/officeDocument/2006/relationships" xmlns:p="http://schemas.openxmlformats.org/presentationml/2006/main" preserve="1" userDrawn="1">
  <p:cSld name="Text image 7">
    <p:spTree>
      <p:nvGrpSpPr>
        <p:cNvPr id="1" name=""/>
        <p:cNvGrpSpPr/>
        <p:nvPr/>
      </p:nvGrpSpPr>
      <p:grpSpPr>
        <a:xfrm>
          <a:off x="0" y="0"/>
          <a:ext cx="0" cy="0"/>
          <a:chOff x="0" y="0"/>
          <a:chExt cx="0" cy="0"/>
        </a:xfrm>
      </p:grpSpPr>
      <p:pic>
        <p:nvPicPr>
          <p:cNvPr id="40" name="Graphic 39">
            <a:extLst>
              <a:ext uri="{FF2B5EF4-FFF2-40B4-BE49-F238E27FC236}">
                <a16:creationId xmlns:a16="http://schemas.microsoft.com/office/drawing/2014/main" id="{048582D1-CE7C-AAEC-F249-8A2FA8D0BFA5}"/>
              </a:ext>
            </a:extLst>
          </p:cNvPr>
          <p:cNvPicPr>
            <a:picLocks noChangeAspect="1"/>
          </p:cNvPicPr>
          <p:nvPr userDrawn="1"/>
        </p:nvPicPr>
        <p:blipFill rotWithShape="1">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l="18488" t="34110"/>
          <a:stretch/>
        </p:blipFill>
        <p:spPr>
          <a:xfrm rot="10800000">
            <a:off x="7893697" y="2566902"/>
            <a:ext cx="4298301" cy="4291098"/>
          </a:xfrm>
          <a:prstGeom prst="rect">
            <a:avLst/>
          </a:prstGeom>
        </p:spPr>
      </p:pic>
      <p:sp>
        <p:nvSpPr>
          <p:cNvPr id="20" name="Round Single Corner Rectangle 19">
            <a:extLst>
              <a:ext uri="{FF2B5EF4-FFF2-40B4-BE49-F238E27FC236}">
                <a16:creationId xmlns:a16="http://schemas.microsoft.com/office/drawing/2014/main" id="{0AB6023A-8741-7AA6-D37C-3BAE9A9304E1}"/>
              </a:ext>
            </a:extLst>
          </p:cNvPr>
          <p:cNvSpPr/>
          <p:nvPr userDrawn="1"/>
        </p:nvSpPr>
        <p:spPr>
          <a:xfrm rot="10800000">
            <a:off x="6631618" y="-3"/>
            <a:ext cx="5560381" cy="5987909"/>
          </a:xfrm>
          <a:prstGeom prst="round1Rect">
            <a:avLst/>
          </a:prstGeom>
          <a:solidFill>
            <a:schemeClr val="bg1"/>
          </a:solidFill>
          <a:ln>
            <a:solidFill>
              <a:srgbClr val="EEEBF2"/>
            </a:solidFill>
          </a:ln>
          <a:effectLst>
            <a:outerShdw blurRad="165100" dist="127000" dir="5400000" algn="ctr" rotWithShape="0">
              <a:srgbClr val="000000">
                <a:alpha val="1535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S" dirty="0"/>
          </a:p>
        </p:txBody>
      </p:sp>
      <p:sp>
        <p:nvSpPr>
          <p:cNvPr id="6" name="Text Placeholder 8">
            <a:extLst>
              <a:ext uri="{FF2B5EF4-FFF2-40B4-BE49-F238E27FC236}">
                <a16:creationId xmlns:a16="http://schemas.microsoft.com/office/drawing/2014/main" id="{293B3C0E-DC87-9169-E94B-401B135523CB}"/>
              </a:ext>
            </a:extLst>
          </p:cNvPr>
          <p:cNvSpPr>
            <a:spLocks noGrp="1"/>
          </p:cNvSpPr>
          <p:nvPr>
            <p:ph type="body" sz="quarter" idx="10" hasCustomPrompt="1"/>
          </p:nvPr>
        </p:nvSpPr>
        <p:spPr>
          <a:xfrm>
            <a:off x="340290" y="997527"/>
            <a:ext cx="5953978" cy="5515240"/>
          </a:xfrm>
          <a:prstGeom prst="rect">
            <a:avLst/>
          </a:prstGeom>
        </p:spPr>
        <p:txBody>
          <a:bodyPr/>
          <a:lstStyle>
            <a:lvl1pPr>
              <a:defRPr sz="2400">
                <a:solidFill>
                  <a:srgbClr val="323133"/>
                </a:solidFill>
                <a:latin typeface="Segoe UI" panose="020B0502040204020203"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dirty="0"/>
              <a:t>Click to edit text</a:t>
            </a:r>
          </a:p>
        </p:txBody>
      </p:sp>
      <p:sp>
        <p:nvSpPr>
          <p:cNvPr id="7" name="Title Placeholder 12">
            <a:extLst>
              <a:ext uri="{FF2B5EF4-FFF2-40B4-BE49-F238E27FC236}">
                <a16:creationId xmlns:a16="http://schemas.microsoft.com/office/drawing/2014/main" id="{D416D5DF-3828-DA86-FEF5-77737EB002A5}"/>
              </a:ext>
            </a:extLst>
          </p:cNvPr>
          <p:cNvSpPr>
            <a:spLocks noGrp="1"/>
          </p:cNvSpPr>
          <p:nvPr>
            <p:ph type="title" hasCustomPrompt="1"/>
          </p:nvPr>
        </p:nvSpPr>
        <p:spPr>
          <a:xfrm>
            <a:off x="340291" y="212186"/>
            <a:ext cx="5953977" cy="588637"/>
          </a:xfrm>
          <a:prstGeom prst="rect">
            <a:avLst/>
          </a:prstGeom>
        </p:spPr>
        <p:txBody>
          <a:bodyPr vert="horz" lIns="91440" tIns="45720" rIns="91440" bIns="45720" rtlCol="0" anchor="t" anchorCtr="0">
            <a:noAutofit/>
          </a:bodyPr>
          <a:lstStyle>
            <a:lvl1pPr>
              <a:defRPr sz="4000" b="1">
                <a:solidFill>
                  <a:srgbClr val="361D5C"/>
                </a:solidFill>
                <a:latin typeface="Segoe UI" panose="020B0502040204020203" pitchFamily="34" charset="0"/>
                <a:cs typeface="Segoe UI" panose="020B0502040204020203" pitchFamily="34" charset="0"/>
              </a:defRPr>
            </a:lvl1pPr>
          </a:lstStyle>
          <a:p>
            <a:r>
              <a:rPr lang="en-GB" dirty="0"/>
              <a:t>Insert slide title</a:t>
            </a:r>
            <a:endParaRPr lang="en-IS" dirty="0"/>
          </a:p>
        </p:txBody>
      </p:sp>
      <p:sp>
        <p:nvSpPr>
          <p:cNvPr id="35" name="Picture Placeholder 34">
            <a:extLst>
              <a:ext uri="{FF2B5EF4-FFF2-40B4-BE49-F238E27FC236}">
                <a16:creationId xmlns:a16="http://schemas.microsoft.com/office/drawing/2014/main" id="{CA298231-52FE-1251-D73D-5B214E2BB935}"/>
              </a:ext>
            </a:extLst>
          </p:cNvPr>
          <p:cNvSpPr>
            <a:spLocks noGrp="1"/>
          </p:cNvSpPr>
          <p:nvPr>
            <p:ph type="pic" sz="quarter" idx="12" hasCustomPrompt="1"/>
          </p:nvPr>
        </p:nvSpPr>
        <p:spPr>
          <a:xfrm>
            <a:off x="6696076" y="1"/>
            <a:ext cx="5495923" cy="5934076"/>
          </a:xfrm>
          <a:custGeom>
            <a:avLst/>
            <a:gdLst>
              <a:gd name="connsiteX0" fmla="*/ 5495922 w 5495923"/>
              <a:gd name="connsiteY0" fmla="*/ 0 h 5934076"/>
              <a:gd name="connsiteX1" fmla="*/ 5495923 w 5495923"/>
              <a:gd name="connsiteY1" fmla="*/ 0 h 5934076"/>
              <a:gd name="connsiteX2" fmla="*/ 5495923 w 5495923"/>
              <a:gd name="connsiteY2" fmla="*/ 111 h 5934076"/>
              <a:gd name="connsiteX3" fmla="*/ 5495922 w 5495923"/>
              <a:gd name="connsiteY3" fmla="*/ 111 h 5934076"/>
              <a:gd name="connsiteX4" fmla="*/ 0 w 5495923"/>
              <a:gd name="connsiteY4" fmla="*/ 0 h 5934076"/>
              <a:gd name="connsiteX5" fmla="*/ 2699849 w 5495923"/>
              <a:gd name="connsiteY5" fmla="*/ 0 h 5934076"/>
              <a:gd name="connsiteX6" fmla="*/ 2699849 w 5495923"/>
              <a:gd name="connsiteY6" fmla="*/ 111 h 5934076"/>
              <a:gd name="connsiteX7" fmla="*/ 2623494 w 5495923"/>
              <a:gd name="connsiteY7" fmla="*/ 111 h 5934076"/>
              <a:gd name="connsiteX8" fmla="*/ 2637615 w 5495923"/>
              <a:gd name="connsiteY8" fmla="*/ 38777 h 5934076"/>
              <a:gd name="connsiteX9" fmla="*/ 3003852 w 5495923"/>
              <a:gd name="connsiteY9" fmla="*/ 575215 h 5934076"/>
              <a:gd name="connsiteX10" fmla="*/ 4498517 w 5495923"/>
              <a:gd name="connsiteY10" fmla="*/ 960253 h 5934076"/>
              <a:gd name="connsiteX11" fmla="*/ 4498517 w 5495923"/>
              <a:gd name="connsiteY11" fmla="*/ 960114 h 5934076"/>
              <a:gd name="connsiteX12" fmla="*/ 4923127 w 5495923"/>
              <a:gd name="connsiteY12" fmla="*/ 827748 h 5934076"/>
              <a:gd name="connsiteX13" fmla="*/ 4933137 w 5495923"/>
              <a:gd name="connsiteY13" fmla="*/ 823692 h 5934076"/>
              <a:gd name="connsiteX14" fmla="*/ 4933151 w 5495923"/>
              <a:gd name="connsiteY14" fmla="*/ 823687 h 5934076"/>
              <a:gd name="connsiteX15" fmla="*/ 5305000 w 5495923"/>
              <a:gd name="connsiteY15" fmla="*/ 666590 h 5934076"/>
              <a:gd name="connsiteX16" fmla="*/ 5487401 w 5495923"/>
              <a:gd name="connsiteY16" fmla="*/ 587431 h 5934076"/>
              <a:gd name="connsiteX17" fmla="*/ 5495923 w 5495923"/>
              <a:gd name="connsiteY17" fmla="*/ 583860 h 5934076"/>
              <a:gd name="connsiteX18" fmla="*/ 5495923 w 5495923"/>
              <a:gd name="connsiteY18" fmla="*/ 5934076 h 5934076"/>
              <a:gd name="connsiteX19" fmla="*/ 916006 w 5495923"/>
              <a:gd name="connsiteY19" fmla="*/ 5934076 h 5934076"/>
              <a:gd name="connsiteX20" fmla="*/ 0 w 5495923"/>
              <a:gd name="connsiteY20" fmla="*/ 5018070 h 5934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495923" h="5934076">
                <a:moveTo>
                  <a:pt x="5495922" y="0"/>
                </a:moveTo>
                <a:lnTo>
                  <a:pt x="5495923" y="0"/>
                </a:lnTo>
                <a:lnTo>
                  <a:pt x="5495923" y="111"/>
                </a:lnTo>
                <a:lnTo>
                  <a:pt x="5495922" y="111"/>
                </a:lnTo>
                <a:close/>
                <a:moveTo>
                  <a:pt x="0" y="0"/>
                </a:moveTo>
                <a:lnTo>
                  <a:pt x="2699849" y="0"/>
                </a:lnTo>
                <a:lnTo>
                  <a:pt x="2699849" y="111"/>
                </a:lnTo>
                <a:lnTo>
                  <a:pt x="2623494" y="111"/>
                </a:lnTo>
                <a:lnTo>
                  <a:pt x="2637615" y="38777"/>
                </a:lnTo>
                <a:cubicBezTo>
                  <a:pt x="2720026" y="233351"/>
                  <a:pt x="2842843" y="414206"/>
                  <a:pt x="3003852" y="575215"/>
                </a:cubicBezTo>
                <a:cubicBezTo>
                  <a:pt x="3472419" y="1043782"/>
                  <a:pt x="4006409" y="1074385"/>
                  <a:pt x="4498517" y="960253"/>
                </a:cubicBezTo>
                <a:lnTo>
                  <a:pt x="4498517" y="960114"/>
                </a:lnTo>
                <a:cubicBezTo>
                  <a:pt x="4644664" y="926231"/>
                  <a:pt x="4787141" y="879537"/>
                  <a:pt x="4923127" y="827748"/>
                </a:cubicBezTo>
                <a:lnTo>
                  <a:pt x="4933137" y="823692"/>
                </a:lnTo>
                <a:lnTo>
                  <a:pt x="4933151" y="823687"/>
                </a:lnTo>
                <a:cubicBezTo>
                  <a:pt x="5064266" y="773754"/>
                  <a:pt x="5189122" y="718908"/>
                  <a:pt x="5305000" y="666590"/>
                </a:cubicBezTo>
                <a:cubicBezTo>
                  <a:pt x="5368142" y="639141"/>
                  <a:pt x="5428920" y="612577"/>
                  <a:pt x="5487401" y="587431"/>
                </a:cubicBezTo>
                <a:lnTo>
                  <a:pt x="5495923" y="583860"/>
                </a:lnTo>
                <a:lnTo>
                  <a:pt x="5495923" y="5934076"/>
                </a:lnTo>
                <a:lnTo>
                  <a:pt x="916006" y="5934076"/>
                </a:lnTo>
                <a:cubicBezTo>
                  <a:pt x="410110" y="5934076"/>
                  <a:pt x="0" y="5523966"/>
                  <a:pt x="0" y="5018070"/>
                </a:cubicBezTo>
                <a:close/>
              </a:path>
            </a:pathLst>
          </a:custGeom>
        </p:spPr>
        <p:txBody>
          <a:bodyPr wrap="square" anchor="ctr" anchorCtr="0">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dirty="0"/>
              <a:t>Click icon or drag and drop picture</a:t>
            </a:r>
          </a:p>
          <a:p>
            <a:endParaRPr lang="en-IS" dirty="0"/>
          </a:p>
        </p:txBody>
      </p:sp>
      <p:sp>
        <p:nvSpPr>
          <p:cNvPr id="37" name="Freeform 36">
            <a:extLst>
              <a:ext uri="{FF2B5EF4-FFF2-40B4-BE49-F238E27FC236}">
                <a16:creationId xmlns:a16="http://schemas.microsoft.com/office/drawing/2014/main" id="{4B03F97C-4BD0-5DB6-8636-85618848561E}"/>
              </a:ext>
            </a:extLst>
          </p:cNvPr>
          <p:cNvSpPr/>
          <p:nvPr userDrawn="1"/>
        </p:nvSpPr>
        <p:spPr>
          <a:xfrm>
            <a:off x="9318013" y="-3"/>
            <a:ext cx="2883318" cy="1015982"/>
          </a:xfrm>
          <a:custGeom>
            <a:avLst/>
            <a:gdLst>
              <a:gd name="connsiteX0" fmla="*/ 76355 w 2883318"/>
              <a:gd name="connsiteY0" fmla="*/ 0 h 1015982"/>
              <a:gd name="connsiteX1" fmla="*/ 2872428 w 2883318"/>
              <a:gd name="connsiteY1" fmla="*/ 0 h 1015982"/>
              <a:gd name="connsiteX2" fmla="*/ 2872428 w 2883318"/>
              <a:gd name="connsiteY2" fmla="*/ 115 h 1015982"/>
              <a:gd name="connsiteX3" fmla="*/ 2883318 w 2883318"/>
              <a:gd name="connsiteY3" fmla="*/ 115 h 1015982"/>
              <a:gd name="connsiteX4" fmla="*/ 2883318 w 2883318"/>
              <a:gd name="connsiteY4" fmla="*/ 579012 h 1015982"/>
              <a:gd name="connsiteX5" fmla="*/ 2874479 w 2883318"/>
              <a:gd name="connsiteY5" fmla="*/ 582717 h 1015982"/>
              <a:gd name="connsiteX6" fmla="*/ 2685300 w 2883318"/>
              <a:gd name="connsiteY6" fmla="*/ 664817 h 1015982"/>
              <a:gd name="connsiteX7" fmla="*/ 1875023 w 2883318"/>
              <a:gd name="connsiteY7" fmla="*/ 960118 h 1015982"/>
              <a:gd name="connsiteX8" fmla="*/ 1875023 w 2883318"/>
              <a:gd name="connsiteY8" fmla="*/ 960257 h 1015982"/>
              <a:gd name="connsiteX9" fmla="*/ 380358 w 2883318"/>
              <a:gd name="connsiteY9" fmla="*/ 575219 h 1015982"/>
              <a:gd name="connsiteX10" fmla="*/ 14121 w 2883318"/>
              <a:gd name="connsiteY10" fmla="*/ 38781 h 1015982"/>
              <a:gd name="connsiteX11" fmla="*/ 0 w 2883318"/>
              <a:gd name="connsiteY11" fmla="*/ 115 h 1015982"/>
              <a:gd name="connsiteX12" fmla="*/ 76355 w 2883318"/>
              <a:gd name="connsiteY12" fmla="*/ 115 h 1015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883318" h="1015982">
                <a:moveTo>
                  <a:pt x="76355" y="0"/>
                </a:moveTo>
                <a:lnTo>
                  <a:pt x="2872428" y="0"/>
                </a:lnTo>
                <a:lnTo>
                  <a:pt x="2872428" y="115"/>
                </a:lnTo>
                <a:lnTo>
                  <a:pt x="2883318" y="115"/>
                </a:lnTo>
                <a:lnTo>
                  <a:pt x="2883318" y="579012"/>
                </a:lnTo>
                <a:lnTo>
                  <a:pt x="2874479" y="582717"/>
                </a:lnTo>
                <a:cubicBezTo>
                  <a:pt x="2813825" y="608797"/>
                  <a:pt x="2750789" y="636348"/>
                  <a:pt x="2685300" y="664817"/>
                </a:cubicBezTo>
                <a:cubicBezTo>
                  <a:pt x="2444931" y="773342"/>
                  <a:pt x="2167316" y="892352"/>
                  <a:pt x="1875023" y="960118"/>
                </a:cubicBezTo>
                <a:lnTo>
                  <a:pt x="1875023" y="960257"/>
                </a:lnTo>
                <a:cubicBezTo>
                  <a:pt x="1382915" y="1074389"/>
                  <a:pt x="848925" y="1043786"/>
                  <a:pt x="380358" y="575219"/>
                </a:cubicBezTo>
                <a:cubicBezTo>
                  <a:pt x="219349" y="414210"/>
                  <a:pt x="96532" y="233355"/>
                  <a:pt x="14121" y="38781"/>
                </a:cubicBezTo>
                <a:lnTo>
                  <a:pt x="0" y="115"/>
                </a:lnTo>
                <a:lnTo>
                  <a:pt x="76355" y="115"/>
                </a:lnTo>
                <a:close/>
              </a:path>
            </a:pathLst>
          </a:custGeom>
          <a:solidFill>
            <a:srgbClr val="361D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IS" dirty="0"/>
          </a:p>
        </p:txBody>
      </p:sp>
      <p:grpSp>
        <p:nvGrpSpPr>
          <p:cNvPr id="92" name="Group 91">
            <a:extLst>
              <a:ext uri="{FF2B5EF4-FFF2-40B4-BE49-F238E27FC236}">
                <a16:creationId xmlns:a16="http://schemas.microsoft.com/office/drawing/2014/main" id="{B5197BA4-2BEA-8EC7-026E-7D29090EE21D}"/>
              </a:ext>
            </a:extLst>
          </p:cNvPr>
          <p:cNvGrpSpPr/>
          <p:nvPr userDrawn="1"/>
        </p:nvGrpSpPr>
        <p:grpSpPr>
          <a:xfrm>
            <a:off x="10144109" y="254510"/>
            <a:ext cx="1231126" cy="378552"/>
            <a:chOff x="12681211" y="254510"/>
            <a:chExt cx="1231126" cy="378552"/>
          </a:xfrm>
        </p:grpSpPr>
        <p:grpSp>
          <p:nvGrpSpPr>
            <p:cNvPr id="58" name="Graphic 55">
              <a:extLst>
                <a:ext uri="{FF2B5EF4-FFF2-40B4-BE49-F238E27FC236}">
                  <a16:creationId xmlns:a16="http://schemas.microsoft.com/office/drawing/2014/main" id="{4B04F517-6CEF-DD38-2CC8-2243C2A6E031}"/>
                </a:ext>
              </a:extLst>
            </p:cNvPr>
            <p:cNvGrpSpPr/>
            <p:nvPr/>
          </p:nvGrpSpPr>
          <p:grpSpPr>
            <a:xfrm>
              <a:off x="12681211" y="254510"/>
              <a:ext cx="1231126" cy="292096"/>
              <a:chOff x="12681211" y="254510"/>
              <a:chExt cx="1231126" cy="292096"/>
            </a:xfrm>
            <a:solidFill>
              <a:schemeClr val="bg1"/>
            </a:solidFill>
          </p:grpSpPr>
          <p:grpSp>
            <p:nvGrpSpPr>
              <p:cNvPr id="59" name="Graphic 55">
                <a:extLst>
                  <a:ext uri="{FF2B5EF4-FFF2-40B4-BE49-F238E27FC236}">
                    <a16:creationId xmlns:a16="http://schemas.microsoft.com/office/drawing/2014/main" id="{F810040F-0C0F-22D4-80BC-858EDCDB7A69}"/>
                  </a:ext>
                </a:extLst>
              </p:cNvPr>
              <p:cNvGrpSpPr/>
              <p:nvPr/>
            </p:nvGrpSpPr>
            <p:grpSpPr>
              <a:xfrm>
                <a:off x="13047859" y="296335"/>
                <a:ext cx="864478" cy="163814"/>
                <a:chOff x="13047859" y="296335"/>
                <a:chExt cx="864478" cy="163814"/>
              </a:xfrm>
              <a:solidFill>
                <a:schemeClr val="bg1"/>
              </a:solidFill>
            </p:grpSpPr>
            <p:sp>
              <p:nvSpPr>
                <p:cNvPr id="60" name="Freeform 59">
                  <a:extLst>
                    <a:ext uri="{FF2B5EF4-FFF2-40B4-BE49-F238E27FC236}">
                      <a16:creationId xmlns:a16="http://schemas.microsoft.com/office/drawing/2014/main" id="{FFE59655-C0EA-CEC0-F7AB-8FF0FC22E97D}"/>
                    </a:ext>
                  </a:extLst>
                </p:cNvPr>
                <p:cNvSpPr/>
                <p:nvPr/>
              </p:nvSpPr>
              <p:spPr>
                <a:xfrm>
                  <a:off x="13047859" y="303645"/>
                  <a:ext cx="95570" cy="153913"/>
                </a:xfrm>
                <a:custGeom>
                  <a:avLst/>
                  <a:gdLst>
                    <a:gd name="connsiteX0" fmla="*/ 0 w 95570"/>
                    <a:gd name="connsiteY0" fmla="*/ 0 h 153913"/>
                    <a:gd name="connsiteX1" fmla="*/ 37797 w 95570"/>
                    <a:gd name="connsiteY1" fmla="*/ 0 h 153913"/>
                    <a:gd name="connsiteX2" fmla="*/ 37797 w 95570"/>
                    <a:gd name="connsiteY2" fmla="*/ 120324 h 153913"/>
                    <a:gd name="connsiteX3" fmla="*/ 95571 w 95570"/>
                    <a:gd name="connsiteY3" fmla="*/ 120324 h 153913"/>
                    <a:gd name="connsiteX4" fmla="*/ 95571 w 95570"/>
                    <a:gd name="connsiteY4" fmla="*/ 153913 h 153913"/>
                    <a:gd name="connsiteX5" fmla="*/ 0 w 95570"/>
                    <a:gd name="connsiteY5" fmla="*/ 153913 h 153913"/>
                    <a:gd name="connsiteX6" fmla="*/ 0 w 95570"/>
                    <a:gd name="connsiteY6" fmla="*/ 0 h 1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570" h="153913">
                      <a:moveTo>
                        <a:pt x="0" y="0"/>
                      </a:moveTo>
                      <a:lnTo>
                        <a:pt x="37797" y="0"/>
                      </a:lnTo>
                      <a:lnTo>
                        <a:pt x="37797" y="120324"/>
                      </a:lnTo>
                      <a:lnTo>
                        <a:pt x="95571" y="120324"/>
                      </a:lnTo>
                      <a:lnTo>
                        <a:pt x="95571" y="153913"/>
                      </a:lnTo>
                      <a:lnTo>
                        <a:pt x="0" y="153913"/>
                      </a:lnTo>
                      <a:lnTo>
                        <a:pt x="0" y="0"/>
                      </a:lnTo>
                      <a:close/>
                    </a:path>
                  </a:pathLst>
                </a:custGeom>
                <a:solidFill>
                  <a:schemeClr val="bg1"/>
                </a:solidFill>
                <a:ln w="3075" cap="flat">
                  <a:noFill/>
                  <a:prstDash val="solid"/>
                  <a:miter/>
                </a:ln>
              </p:spPr>
              <p:txBody>
                <a:bodyPr rtlCol="0" anchor="ctr"/>
                <a:lstStyle/>
                <a:p>
                  <a:endParaRPr lang="en-IS"/>
                </a:p>
              </p:txBody>
            </p:sp>
            <p:sp>
              <p:nvSpPr>
                <p:cNvPr id="61" name="Freeform 60">
                  <a:extLst>
                    <a:ext uri="{FF2B5EF4-FFF2-40B4-BE49-F238E27FC236}">
                      <a16:creationId xmlns:a16="http://schemas.microsoft.com/office/drawing/2014/main" id="{20F8FF6A-CCBA-D6E9-F6C5-AA2A7EE33A56}"/>
                    </a:ext>
                  </a:extLst>
                </p:cNvPr>
                <p:cNvSpPr/>
                <p:nvPr/>
              </p:nvSpPr>
              <p:spPr>
                <a:xfrm>
                  <a:off x="13155250" y="301239"/>
                  <a:ext cx="107174" cy="158848"/>
                </a:xfrm>
                <a:custGeom>
                  <a:avLst/>
                  <a:gdLst>
                    <a:gd name="connsiteX0" fmla="*/ 97941 w 107174"/>
                    <a:gd name="connsiteY0" fmla="*/ 10364 h 158848"/>
                    <a:gd name="connsiteX1" fmla="*/ 97941 w 107174"/>
                    <a:gd name="connsiteY1" fmla="*/ 46513 h 158848"/>
                    <a:gd name="connsiteX2" fmla="*/ 58204 w 107174"/>
                    <a:gd name="connsiteY2" fmla="*/ 33590 h 158848"/>
                    <a:gd name="connsiteX3" fmla="*/ 38013 w 107174"/>
                    <a:gd name="connsiteY3" fmla="*/ 45434 h 158848"/>
                    <a:gd name="connsiteX4" fmla="*/ 60144 w 107174"/>
                    <a:gd name="connsiteY4" fmla="*/ 61781 h 158848"/>
                    <a:gd name="connsiteX5" fmla="*/ 107175 w 107174"/>
                    <a:gd name="connsiteY5" fmla="*/ 109991 h 158848"/>
                    <a:gd name="connsiteX6" fmla="*/ 48109 w 107174"/>
                    <a:gd name="connsiteY6" fmla="*/ 158849 h 158848"/>
                    <a:gd name="connsiteX7" fmla="*/ 646 w 107174"/>
                    <a:gd name="connsiteY7" fmla="*/ 145709 h 158848"/>
                    <a:gd name="connsiteX8" fmla="*/ 646 w 107174"/>
                    <a:gd name="connsiteY8" fmla="*/ 107184 h 158848"/>
                    <a:gd name="connsiteX9" fmla="*/ 45308 w 107174"/>
                    <a:gd name="connsiteY9" fmla="*/ 125043 h 158848"/>
                    <a:gd name="connsiteX10" fmla="*/ 67438 w 107174"/>
                    <a:gd name="connsiteY10" fmla="*/ 111040 h 158848"/>
                    <a:gd name="connsiteX11" fmla="*/ 41676 w 107174"/>
                    <a:gd name="connsiteY11" fmla="*/ 91885 h 158848"/>
                    <a:gd name="connsiteX12" fmla="*/ 0 w 107174"/>
                    <a:gd name="connsiteY12" fmla="*/ 46698 h 158848"/>
                    <a:gd name="connsiteX13" fmla="*/ 56912 w 107174"/>
                    <a:gd name="connsiteY13" fmla="*/ 0 h 158848"/>
                    <a:gd name="connsiteX14" fmla="*/ 97941 w 107174"/>
                    <a:gd name="connsiteY14" fmla="*/ 10333 h 15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7174" h="158848">
                      <a:moveTo>
                        <a:pt x="97941" y="10364"/>
                      </a:moveTo>
                      <a:lnTo>
                        <a:pt x="97941" y="46513"/>
                      </a:lnTo>
                      <a:cubicBezTo>
                        <a:pt x="87845" y="38771"/>
                        <a:pt x="72394" y="33590"/>
                        <a:pt x="58204" y="33590"/>
                      </a:cubicBezTo>
                      <a:cubicBezTo>
                        <a:pt x="45739" y="33590"/>
                        <a:pt x="38013" y="37692"/>
                        <a:pt x="38013" y="45434"/>
                      </a:cubicBezTo>
                      <a:cubicBezTo>
                        <a:pt x="38013" y="53176"/>
                        <a:pt x="45523" y="56414"/>
                        <a:pt x="60144" y="61781"/>
                      </a:cubicBezTo>
                      <a:cubicBezTo>
                        <a:pt x="81412" y="69955"/>
                        <a:pt x="107175" y="79424"/>
                        <a:pt x="107175" y="109991"/>
                      </a:cubicBezTo>
                      <a:cubicBezTo>
                        <a:pt x="107175" y="138615"/>
                        <a:pt x="85260" y="158849"/>
                        <a:pt x="48109" y="158849"/>
                      </a:cubicBezTo>
                      <a:cubicBezTo>
                        <a:pt x="29210" y="158849"/>
                        <a:pt x="11604" y="153266"/>
                        <a:pt x="646" y="145709"/>
                      </a:cubicBezTo>
                      <a:lnTo>
                        <a:pt x="646" y="107184"/>
                      </a:lnTo>
                      <a:cubicBezTo>
                        <a:pt x="11819" y="117301"/>
                        <a:pt x="28348" y="125043"/>
                        <a:pt x="45308" y="125043"/>
                      </a:cubicBezTo>
                      <a:cubicBezTo>
                        <a:pt x="59282" y="125043"/>
                        <a:pt x="67438" y="119460"/>
                        <a:pt x="67438" y="111040"/>
                      </a:cubicBezTo>
                      <a:cubicBezTo>
                        <a:pt x="67438" y="101786"/>
                        <a:pt x="56912" y="97900"/>
                        <a:pt x="41676" y="91885"/>
                      </a:cubicBezTo>
                      <a:cubicBezTo>
                        <a:pt x="24070" y="85223"/>
                        <a:pt x="0" y="74890"/>
                        <a:pt x="0" y="46698"/>
                      </a:cubicBezTo>
                      <a:cubicBezTo>
                        <a:pt x="0" y="20018"/>
                        <a:pt x="21053" y="0"/>
                        <a:pt x="56912" y="0"/>
                      </a:cubicBezTo>
                      <a:cubicBezTo>
                        <a:pt x="72579" y="0"/>
                        <a:pt x="87199" y="3886"/>
                        <a:pt x="97941" y="10333"/>
                      </a:cubicBezTo>
                      <a:close/>
                    </a:path>
                  </a:pathLst>
                </a:custGeom>
                <a:solidFill>
                  <a:schemeClr val="bg1"/>
                </a:solidFill>
                <a:ln w="3075" cap="flat">
                  <a:noFill/>
                  <a:prstDash val="solid"/>
                  <a:miter/>
                </a:ln>
              </p:spPr>
              <p:txBody>
                <a:bodyPr rtlCol="0" anchor="ctr"/>
                <a:lstStyle/>
                <a:p>
                  <a:endParaRPr lang="en-IS"/>
                </a:p>
              </p:txBody>
            </p:sp>
            <p:sp>
              <p:nvSpPr>
                <p:cNvPr id="62" name="Freeform 61">
                  <a:extLst>
                    <a:ext uri="{FF2B5EF4-FFF2-40B4-BE49-F238E27FC236}">
                      <a16:creationId xmlns:a16="http://schemas.microsoft.com/office/drawing/2014/main" id="{F7B37495-A6BD-B0D9-29E0-1A46CE48704E}"/>
                    </a:ext>
                  </a:extLst>
                </p:cNvPr>
                <p:cNvSpPr/>
                <p:nvPr/>
              </p:nvSpPr>
              <p:spPr>
                <a:xfrm>
                  <a:off x="13334541" y="303645"/>
                  <a:ext cx="127181" cy="153913"/>
                </a:xfrm>
                <a:custGeom>
                  <a:avLst/>
                  <a:gdLst>
                    <a:gd name="connsiteX0" fmla="*/ 62 w 127181"/>
                    <a:gd name="connsiteY0" fmla="*/ 0 h 153913"/>
                    <a:gd name="connsiteX1" fmla="*/ 63622 w 127181"/>
                    <a:gd name="connsiteY1" fmla="*/ 0 h 153913"/>
                    <a:gd name="connsiteX2" fmla="*/ 117948 w 127181"/>
                    <a:gd name="connsiteY2" fmla="*/ 50585 h 153913"/>
                    <a:gd name="connsiteX3" fmla="*/ 87445 w 127181"/>
                    <a:gd name="connsiteY3" fmla="*/ 93428 h 153913"/>
                    <a:gd name="connsiteX4" fmla="*/ 127182 w 127181"/>
                    <a:gd name="connsiteY4" fmla="*/ 153913 h 153913"/>
                    <a:gd name="connsiteX5" fmla="*/ 84860 w 127181"/>
                    <a:gd name="connsiteY5" fmla="*/ 153913 h 153913"/>
                    <a:gd name="connsiteX6" fmla="*/ 51771 w 127181"/>
                    <a:gd name="connsiteY6" fmla="*/ 100954 h 153913"/>
                    <a:gd name="connsiteX7" fmla="*/ 37797 w 127181"/>
                    <a:gd name="connsiteY7" fmla="*/ 100954 h 153913"/>
                    <a:gd name="connsiteX8" fmla="*/ 37797 w 127181"/>
                    <a:gd name="connsiteY8" fmla="*/ 153913 h 153913"/>
                    <a:gd name="connsiteX9" fmla="*/ 0 w 127181"/>
                    <a:gd name="connsiteY9" fmla="*/ 153913 h 153913"/>
                    <a:gd name="connsiteX10" fmla="*/ 0 w 127181"/>
                    <a:gd name="connsiteY10" fmla="*/ 0 h 153913"/>
                    <a:gd name="connsiteX11" fmla="*/ 59559 w 127181"/>
                    <a:gd name="connsiteY11" fmla="*/ 69739 h 153913"/>
                    <a:gd name="connsiteX12" fmla="*/ 79104 w 127181"/>
                    <a:gd name="connsiteY12" fmla="*/ 50801 h 153913"/>
                    <a:gd name="connsiteX13" fmla="*/ 59559 w 127181"/>
                    <a:gd name="connsiteY13" fmla="*/ 32078 h 153913"/>
                    <a:gd name="connsiteX14" fmla="*/ 37859 w 127181"/>
                    <a:gd name="connsiteY14" fmla="*/ 32078 h 153913"/>
                    <a:gd name="connsiteX15" fmla="*/ 37859 w 127181"/>
                    <a:gd name="connsiteY15" fmla="*/ 69739 h 153913"/>
                    <a:gd name="connsiteX16" fmla="*/ 59559 w 127181"/>
                    <a:gd name="connsiteY16" fmla="*/ 69739 h 1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7181" h="153913">
                      <a:moveTo>
                        <a:pt x="62" y="0"/>
                      </a:moveTo>
                      <a:lnTo>
                        <a:pt x="63622" y="0"/>
                      </a:lnTo>
                      <a:cubicBezTo>
                        <a:pt x="96279" y="0"/>
                        <a:pt x="117948" y="21313"/>
                        <a:pt x="117948" y="50585"/>
                      </a:cubicBezTo>
                      <a:cubicBezTo>
                        <a:pt x="117948" y="69307"/>
                        <a:pt x="105913" y="86519"/>
                        <a:pt x="87445" y="93428"/>
                      </a:cubicBezTo>
                      <a:lnTo>
                        <a:pt x="127182" y="153913"/>
                      </a:lnTo>
                      <a:lnTo>
                        <a:pt x="84860" y="153913"/>
                      </a:lnTo>
                      <a:lnTo>
                        <a:pt x="51771" y="100954"/>
                      </a:lnTo>
                      <a:lnTo>
                        <a:pt x="37797" y="100954"/>
                      </a:lnTo>
                      <a:lnTo>
                        <a:pt x="37797" y="153913"/>
                      </a:lnTo>
                      <a:lnTo>
                        <a:pt x="0" y="153913"/>
                      </a:lnTo>
                      <a:lnTo>
                        <a:pt x="0" y="0"/>
                      </a:lnTo>
                      <a:close/>
                      <a:moveTo>
                        <a:pt x="59559" y="69739"/>
                      </a:moveTo>
                      <a:cubicBezTo>
                        <a:pt x="71378" y="69739"/>
                        <a:pt x="79104" y="61565"/>
                        <a:pt x="79104" y="50801"/>
                      </a:cubicBezTo>
                      <a:cubicBezTo>
                        <a:pt x="79104" y="40036"/>
                        <a:pt x="71378" y="32078"/>
                        <a:pt x="59559" y="32078"/>
                      </a:cubicBezTo>
                      <a:lnTo>
                        <a:pt x="37859" y="32078"/>
                      </a:lnTo>
                      <a:lnTo>
                        <a:pt x="37859" y="69739"/>
                      </a:lnTo>
                      <a:lnTo>
                        <a:pt x="59559" y="69739"/>
                      </a:lnTo>
                      <a:close/>
                    </a:path>
                  </a:pathLst>
                </a:custGeom>
                <a:solidFill>
                  <a:schemeClr val="bg1"/>
                </a:solidFill>
                <a:ln w="3075" cap="flat">
                  <a:noFill/>
                  <a:prstDash val="solid"/>
                  <a:miter/>
                </a:ln>
              </p:spPr>
              <p:txBody>
                <a:bodyPr rtlCol="0" anchor="ctr"/>
                <a:lstStyle/>
                <a:p>
                  <a:endParaRPr lang="en-IS"/>
                </a:p>
              </p:txBody>
            </p:sp>
            <p:sp>
              <p:nvSpPr>
                <p:cNvPr id="63" name="Freeform 62">
                  <a:extLst>
                    <a:ext uri="{FF2B5EF4-FFF2-40B4-BE49-F238E27FC236}">
                      <a16:creationId xmlns:a16="http://schemas.microsoft.com/office/drawing/2014/main" id="{48315D40-434A-8167-8478-4C105819F1D5}"/>
                    </a:ext>
                  </a:extLst>
                </p:cNvPr>
                <p:cNvSpPr/>
                <p:nvPr/>
              </p:nvSpPr>
              <p:spPr>
                <a:xfrm>
                  <a:off x="13462862" y="344360"/>
                  <a:ext cx="109114" cy="115789"/>
                </a:xfrm>
                <a:custGeom>
                  <a:avLst/>
                  <a:gdLst>
                    <a:gd name="connsiteX0" fmla="*/ 109083 w 109114"/>
                    <a:gd name="connsiteY0" fmla="*/ 53145 h 115789"/>
                    <a:gd name="connsiteX1" fmla="*/ 108006 w 109114"/>
                    <a:gd name="connsiteY1" fmla="*/ 65853 h 115789"/>
                    <a:gd name="connsiteX2" fmla="*/ 38198 w 109114"/>
                    <a:gd name="connsiteY2" fmla="*/ 65853 h 115789"/>
                    <a:gd name="connsiteX3" fmla="*/ 67839 w 109114"/>
                    <a:gd name="connsiteY3" fmla="*/ 84791 h 115789"/>
                    <a:gd name="connsiteX4" fmla="*/ 101142 w 109114"/>
                    <a:gd name="connsiteY4" fmla="*/ 75754 h 115789"/>
                    <a:gd name="connsiteX5" fmla="*/ 101142 w 109114"/>
                    <a:gd name="connsiteY5" fmla="*/ 108480 h 115789"/>
                    <a:gd name="connsiteX6" fmla="*/ 63129 w 109114"/>
                    <a:gd name="connsiteY6" fmla="*/ 115790 h 115789"/>
                    <a:gd name="connsiteX7" fmla="*/ 0 w 109114"/>
                    <a:gd name="connsiteY7" fmla="*/ 57895 h 115789"/>
                    <a:gd name="connsiteX8" fmla="*/ 56481 w 109114"/>
                    <a:gd name="connsiteY8" fmla="*/ 0 h 115789"/>
                    <a:gd name="connsiteX9" fmla="*/ 109114 w 109114"/>
                    <a:gd name="connsiteY9" fmla="*/ 53176 h 115789"/>
                    <a:gd name="connsiteX10" fmla="*/ 37767 w 109114"/>
                    <a:gd name="connsiteY10" fmla="*/ 45835 h 115789"/>
                    <a:gd name="connsiteX11" fmla="*/ 74487 w 109114"/>
                    <a:gd name="connsiteY11" fmla="*/ 45835 h 115789"/>
                    <a:gd name="connsiteX12" fmla="*/ 56235 w 109114"/>
                    <a:gd name="connsiteY12" fmla="*/ 29703 h 115789"/>
                    <a:gd name="connsiteX13" fmla="*/ 37767 w 109114"/>
                    <a:gd name="connsiteY13" fmla="*/ 45835 h 115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114" h="115789">
                      <a:moveTo>
                        <a:pt x="109083" y="53145"/>
                      </a:moveTo>
                      <a:cubicBezTo>
                        <a:pt x="109083" y="57247"/>
                        <a:pt x="108652" y="63046"/>
                        <a:pt x="108006" y="65853"/>
                      </a:cubicBezTo>
                      <a:lnTo>
                        <a:pt x="38198" y="65853"/>
                      </a:lnTo>
                      <a:cubicBezTo>
                        <a:pt x="40352" y="79640"/>
                        <a:pt x="53434" y="84791"/>
                        <a:pt x="67839" y="84791"/>
                      </a:cubicBezTo>
                      <a:cubicBezTo>
                        <a:pt x="81166" y="84791"/>
                        <a:pt x="94894" y="80257"/>
                        <a:pt x="101142" y="75754"/>
                      </a:cubicBezTo>
                      <a:lnTo>
                        <a:pt x="101142" y="108480"/>
                      </a:lnTo>
                      <a:cubicBezTo>
                        <a:pt x="91693" y="113415"/>
                        <a:pt x="76857" y="115790"/>
                        <a:pt x="63129" y="115790"/>
                      </a:cubicBezTo>
                      <a:cubicBezTo>
                        <a:pt x="27055" y="115790"/>
                        <a:pt x="0" y="95556"/>
                        <a:pt x="0" y="57895"/>
                      </a:cubicBezTo>
                      <a:cubicBezTo>
                        <a:pt x="0" y="25169"/>
                        <a:pt x="23854" y="0"/>
                        <a:pt x="56481" y="0"/>
                      </a:cubicBezTo>
                      <a:cubicBezTo>
                        <a:pt x="89107" y="0"/>
                        <a:pt x="109114" y="24305"/>
                        <a:pt x="109114" y="53176"/>
                      </a:cubicBezTo>
                      <a:close/>
                      <a:moveTo>
                        <a:pt x="37767" y="45835"/>
                      </a:moveTo>
                      <a:lnTo>
                        <a:pt x="74487" y="45835"/>
                      </a:lnTo>
                      <a:cubicBezTo>
                        <a:pt x="73410" y="36366"/>
                        <a:pt x="66977" y="29703"/>
                        <a:pt x="56235" y="29703"/>
                      </a:cubicBezTo>
                      <a:cubicBezTo>
                        <a:pt x="45492" y="29703"/>
                        <a:pt x="39275" y="36366"/>
                        <a:pt x="37767" y="45835"/>
                      </a:cubicBezTo>
                      <a:close/>
                    </a:path>
                  </a:pathLst>
                </a:custGeom>
                <a:solidFill>
                  <a:schemeClr val="bg1"/>
                </a:solidFill>
                <a:ln w="3075" cap="flat">
                  <a:noFill/>
                  <a:prstDash val="solid"/>
                  <a:miter/>
                </a:ln>
              </p:spPr>
              <p:txBody>
                <a:bodyPr rtlCol="0" anchor="ctr"/>
                <a:lstStyle/>
                <a:p>
                  <a:endParaRPr lang="en-IS"/>
                </a:p>
              </p:txBody>
            </p:sp>
            <p:sp>
              <p:nvSpPr>
                <p:cNvPr id="64" name="Freeform 63">
                  <a:extLst>
                    <a:ext uri="{FF2B5EF4-FFF2-40B4-BE49-F238E27FC236}">
                      <a16:creationId xmlns:a16="http://schemas.microsoft.com/office/drawing/2014/main" id="{9ECA0C98-BF44-3404-340F-CAEEF9B7D097}"/>
                    </a:ext>
                  </a:extLst>
                </p:cNvPr>
                <p:cNvSpPr/>
                <p:nvPr/>
              </p:nvSpPr>
              <p:spPr>
                <a:xfrm>
                  <a:off x="13582010" y="314841"/>
                  <a:ext cx="78211" cy="145277"/>
                </a:xfrm>
                <a:custGeom>
                  <a:avLst/>
                  <a:gdLst>
                    <a:gd name="connsiteX0" fmla="*/ 78211 w 78211"/>
                    <a:gd name="connsiteY0" fmla="*/ 140342 h 145277"/>
                    <a:gd name="connsiteX1" fmla="*/ 53926 w 78211"/>
                    <a:gd name="connsiteY1" fmla="*/ 145277 h 145277"/>
                    <a:gd name="connsiteX2" fmla="*/ 13974 w 78211"/>
                    <a:gd name="connsiteY2" fmla="*/ 105025 h 145277"/>
                    <a:gd name="connsiteX3" fmla="*/ 13974 w 78211"/>
                    <a:gd name="connsiteY3" fmla="*/ 60918 h 145277"/>
                    <a:gd name="connsiteX4" fmla="*/ 0 w 78211"/>
                    <a:gd name="connsiteY4" fmla="*/ 60918 h 145277"/>
                    <a:gd name="connsiteX5" fmla="*/ 0 w 78211"/>
                    <a:gd name="connsiteY5" fmla="*/ 32078 h 145277"/>
                    <a:gd name="connsiteX6" fmla="*/ 15020 w 78211"/>
                    <a:gd name="connsiteY6" fmla="*/ 32078 h 145277"/>
                    <a:gd name="connsiteX7" fmla="*/ 15020 w 78211"/>
                    <a:gd name="connsiteY7" fmla="*/ 7958 h 145277"/>
                    <a:gd name="connsiteX8" fmla="*/ 51310 w 78211"/>
                    <a:gd name="connsiteY8" fmla="*/ 0 h 145277"/>
                    <a:gd name="connsiteX9" fmla="*/ 51310 w 78211"/>
                    <a:gd name="connsiteY9" fmla="*/ 32078 h 145277"/>
                    <a:gd name="connsiteX10" fmla="*/ 75564 w 78211"/>
                    <a:gd name="connsiteY10" fmla="*/ 32078 h 145277"/>
                    <a:gd name="connsiteX11" fmla="*/ 75564 w 78211"/>
                    <a:gd name="connsiteY11" fmla="*/ 60918 h 145277"/>
                    <a:gd name="connsiteX12" fmla="*/ 51310 w 78211"/>
                    <a:gd name="connsiteY12" fmla="*/ 60918 h 145277"/>
                    <a:gd name="connsiteX13" fmla="*/ 51310 w 78211"/>
                    <a:gd name="connsiteY13" fmla="*/ 99010 h 145277"/>
                    <a:gd name="connsiteX14" fmla="*/ 65499 w 78211"/>
                    <a:gd name="connsiteY14" fmla="*/ 112582 h 145277"/>
                    <a:gd name="connsiteX15" fmla="*/ 78180 w 78211"/>
                    <a:gd name="connsiteY15" fmla="*/ 108912 h 145277"/>
                    <a:gd name="connsiteX16" fmla="*/ 78180 w 78211"/>
                    <a:gd name="connsiteY16" fmla="*/ 140342 h 14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8211" h="145277">
                      <a:moveTo>
                        <a:pt x="78211" y="140342"/>
                      </a:moveTo>
                      <a:cubicBezTo>
                        <a:pt x="73256" y="142933"/>
                        <a:pt x="64884" y="145277"/>
                        <a:pt x="53926" y="145277"/>
                      </a:cubicBezTo>
                      <a:cubicBezTo>
                        <a:pt x="29641" y="145277"/>
                        <a:pt x="13974" y="130842"/>
                        <a:pt x="13974" y="105025"/>
                      </a:cubicBezTo>
                      <a:lnTo>
                        <a:pt x="13974" y="60918"/>
                      </a:lnTo>
                      <a:lnTo>
                        <a:pt x="0" y="60918"/>
                      </a:lnTo>
                      <a:lnTo>
                        <a:pt x="0" y="32078"/>
                      </a:lnTo>
                      <a:lnTo>
                        <a:pt x="15020" y="32078"/>
                      </a:lnTo>
                      <a:lnTo>
                        <a:pt x="15020" y="7958"/>
                      </a:lnTo>
                      <a:lnTo>
                        <a:pt x="51310" y="0"/>
                      </a:lnTo>
                      <a:lnTo>
                        <a:pt x="51310" y="32078"/>
                      </a:lnTo>
                      <a:lnTo>
                        <a:pt x="75564" y="32078"/>
                      </a:lnTo>
                      <a:lnTo>
                        <a:pt x="75564" y="60918"/>
                      </a:lnTo>
                      <a:lnTo>
                        <a:pt x="51310" y="60918"/>
                      </a:lnTo>
                      <a:lnTo>
                        <a:pt x="51310" y="99010"/>
                      </a:lnTo>
                      <a:cubicBezTo>
                        <a:pt x="51310" y="108696"/>
                        <a:pt x="57312" y="112582"/>
                        <a:pt x="65499" y="112582"/>
                      </a:cubicBezTo>
                      <a:cubicBezTo>
                        <a:pt x="69593" y="112582"/>
                        <a:pt x="74518" y="111287"/>
                        <a:pt x="78180" y="108912"/>
                      </a:cubicBezTo>
                      <a:lnTo>
                        <a:pt x="78180" y="140342"/>
                      </a:lnTo>
                      <a:close/>
                    </a:path>
                  </a:pathLst>
                </a:custGeom>
                <a:solidFill>
                  <a:schemeClr val="bg1"/>
                </a:solidFill>
                <a:ln w="3075" cap="flat">
                  <a:noFill/>
                  <a:prstDash val="solid"/>
                  <a:miter/>
                </a:ln>
              </p:spPr>
              <p:txBody>
                <a:bodyPr rtlCol="0" anchor="ctr"/>
                <a:lstStyle/>
                <a:p>
                  <a:endParaRPr lang="en-IS"/>
                </a:p>
              </p:txBody>
            </p:sp>
            <p:sp>
              <p:nvSpPr>
                <p:cNvPr id="65" name="Freeform 64">
                  <a:extLst>
                    <a:ext uri="{FF2B5EF4-FFF2-40B4-BE49-F238E27FC236}">
                      <a16:creationId xmlns:a16="http://schemas.microsoft.com/office/drawing/2014/main" id="{2492BCD4-5596-8AE0-C018-0E9CF135D842}"/>
                    </a:ext>
                  </a:extLst>
                </p:cNvPr>
                <p:cNvSpPr/>
                <p:nvPr/>
              </p:nvSpPr>
              <p:spPr>
                <a:xfrm>
                  <a:off x="13671641" y="344267"/>
                  <a:ext cx="100711" cy="115820"/>
                </a:xfrm>
                <a:custGeom>
                  <a:avLst/>
                  <a:gdLst>
                    <a:gd name="connsiteX0" fmla="*/ 48078 w 100711"/>
                    <a:gd name="connsiteY0" fmla="*/ 62 h 115820"/>
                    <a:gd name="connsiteX1" fmla="*/ 100711 w 100711"/>
                    <a:gd name="connsiteY1" fmla="*/ 45249 h 115820"/>
                    <a:gd name="connsiteX2" fmla="*/ 100711 w 100711"/>
                    <a:gd name="connsiteY2" fmla="*/ 113261 h 115820"/>
                    <a:gd name="connsiteX3" fmla="*/ 65930 w 100711"/>
                    <a:gd name="connsiteY3" fmla="*/ 113261 h 115820"/>
                    <a:gd name="connsiteX4" fmla="*/ 65930 w 100711"/>
                    <a:gd name="connsiteY4" fmla="*/ 100121 h 115820"/>
                    <a:gd name="connsiteX5" fmla="*/ 35858 w 100711"/>
                    <a:gd name="connsiteY5" fmla="*/ 115821 h 115820"/>
                    <a:gd name="connsiteX6" fmla="*/ 0 w 100711"/>
                    <a:gd name="connsiteY6" fmla="*/ 84822 h 115820"/>
                    <a:gd name="connsiteX7" fmla="*/ 38013 w 100711"/>
                    <a:gd name="connsiteY7" fmla="*/ 50400 h 115820"/>
                    <a:gd name="connsiteX8" fmla="*/ 64637 w 100711"/>
                    <a:gd name="connsiteY8" fmla="*/ 46729 h 115820"/>
                    <a:gd name="connsiteX9" fmla="*/ 64637 w 100711"/>
                    <a:gd name="connsiteY9" fmla="*/ 45002 h 115820"/>
                    <a:gd name="connsiteX10" fmla="*/ 44877 w 100711"/>
                    <a:gd name="connsiteY10" fmla="*/ 31862 h 115820"/>
                    <a:gd name="connsiteX11" fmla="*/ 8157 w 100711"/>
                    <a:gd name="connsiteY11" fmla="*/ 43491 h 115820"/>
                    <a:gd name="connsiteX12" fmla="*/ 8157 w 100711"/>
                    <a:gd name="connsiteY12" fmla="*/ 9901 h 115820"/>
                    <a:gd name="connsiteX13" fmla="*/ 48109 w 100711"/>
                    <a:gd name="connsiteY13" fmla="*/ 0 h 115820"/>
                    <a:gd name="connsiteX14" fmla="*/ 64822 w 100711"/>
                    <a:gd name="connsiteY14" fmla="*/ 69369 h 115820"/>
                    <a:gd name="connsiteX15" fmla="*/ 64822 w 100711"/>
                    <a:gd name="connsiteY15" fmla="*/ 67210 h 115820"/>
                    <a:gd name="connsiteX16" fmla="*/ 47432 w 100711"/>
                    <a:gd name="connsiteY16" fmla="*/ 69585 h 115820"/>
                    <a:gd name="connsiteX17" fmla="*/ 34535 w 100711"/>
                    <a:gd name="connsiteY17" fmla="*/ 79918 h 115820"/>
                    <a:gd name="connsiteX18" fmla="*/ 45708 w 100711"/>
                    <a:gd name="connsiteY18" fmla="*/ 88955 h 115820"/>
                    <a:gd name="connsiteX19" fmla="*/ 64822 w 100711"/>
                    <a:gd name="connsiteY19" fmla="*/ 69369 h 115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0711" h="115820">
                      <a:moveTo>
                        <a:pt x="48078" y="62"/>
                      </a:moveTo>
                      <a:cubicBezTo>
                        <a:pt x="76210" y="62"/>
                        <a:pt x="100711" y="13849"/>
                        <a:pt x="100711" y="45249"/>
                      </a:cubicBezTo>
                      <a:lnTo>
                        <a:pt x="100711" y="113261"/>
                      </a:lnTo>
                      <a:lnTo>
                        <a:pt x="65930" y="113261"/>
                      </a:lnTo>
                      <a:lnTo>
                        <a:pt x="65930" y="100121"/>
                      </a:lnTo>
                      <a:cubicBezTo>
                        <a:pt x="60359" y="108942"/>
                        <a:pt x="49617" y="115821"/>
                        <a:pt x="35858" y="115821"/>
                      </a:cubicBezTo>
                      <a:cubicBezTo>
                        <a:pt x="15021" y="115821"/>
                        <a:pt x="0" y="102681"/>
                        <a:pt x="0" y="84822"/>
                      </a:cubicBezTo>
                      <a:cubicBezTo>
                        <a:pt x="0" y="66963"/>
                        <a:pt x="13759" y="54039"/>
                        <a:pt x="38013" y="50400"/>
                      </a:cubicBezTo>
                      <a:lnTo>
                        <a:pt x="64637" y="46729"/>
                      </a:lnTo>
                      <a:lnTo>
                        <a:pt x="64637" y="45002"/>
                      </a:lnTo>
                      <a:cubicBezTo>
                        <a:pt x="64637" y="36612"/>
                        <a:pt x="56696" y="31862"/>
                        <a:pt x="44877" y="31862"/>
                      </a:cubicBezTo>
                      <a:cubicBezTo>
                        <a:pt x="30041" y="31862"/>
                        <a:pt x="16313" y="37661"/>
                        <a:pt x="8157" y="43491"/>
                      </a:cubicBezTo>
                      <a:lnTo>
                        <a:pt x="8157" y="9901"/>
                      </a:lnTo>
                      <a:cubicBezTo>
                        <a:pt x="18252" y="3886"/>
                        <a:pt x="33273" y="0"/>
                        <a:pt x="48109" y="0"/>
                      </a:cubicBezTo>
                      <a:close/>
                      <a:moveTo>
                        <a:pt x="64822" y="69369"/>
                      </a:moveTo>
                      <a:lnTo>
                        <a:pt x="64822" y="67210"/>
                      </a:lnTo>
                      <a:lnTo>
                        <a:pt x="47432" y="69585"/>
                      </a:lnTo>
                      <a:cubicBezTo>
                        <a:pt x="39275" y="70664"/>
                        <a:pt x="34535" y="74304"/>
                        <a:pt x="34535" y="79918"/>
                      </a:cubicBezTo>
                      <a:cubicBezTo>
                        <a:pt x="34535" y="85531"/>
                        <a:pt x="38844" y="88955"/>
                        <a:pt x="45708" y="88955"/>
                      </a:cubicBezTo>
                      <a:cubicBezTo>
                        <a:pt x="55373" y="88955"/>
                        <a:pt x="64822" y="80997"/>
                        <a:pt x="64822" y="69369"/>
                      </a:cubicBezTo>
                      <a:close/>
                    </a:path>
                  </a:pathLst>
                </a:custGeom>
                <a:solidFill>
                  <a:schemeClr val="bg1"/>
                </a:solidFill>
                <a:ln w="3075" cap="flat">
                  <a:noFill/>
                  <a:prstDash val="solid"/>
                  <a:miter/>
                </a:ln>
              </p:spPr>
              <p:txBody>
                <a:bodyPr rtlCol="0" anchor="ctr"/>
                <a:lstStyle/>
                <a:p>
                  <a:endParaRPr lang="en-IS"/>
                </a:p>
              </p:txBody>
            </p:sp>
            <p:sp>
              <p:nvSpPr>
                <p:cNvPr id="66" name="Freeform 65">
                  <a:extLst>
                    <a:ext uri="{FF2B5EF4-FFF2-40B4-BE49-F238E27FC236}">
                      <a16:creationId xmlns:a16="http://schemas.microsoft.com/office/drawing/2014/main" id="{B0509447-7DB9-E599-B098-9C7A8BF20E8E}"/>
                    </a:ext>
                  </a:extLst>
                </p:cNvPr>
                <p:cNvSpPr/>
                <p:nvPr/>
              </p:nvSpPr>
              <p:spPr>
                <a:xfrm>
                  <a:off x="13795098" y="296335"/>
                  <a:ext cx="40167" cy="161223"/>
                </a:xfrm>
                <a:custGeom>
                  <a:avLst/>
                  <a:gdLst>
                    <a:gd name="connsiteX0" fmla="*/ 40168 w 40167"/>
                    <a:gd name="connsiteY0" fmla="*/ 19586 h 161223"/>
                    <a:gd name="connsiteX1" fmla="*/ 19976 w 40167"/>
                    <a:gd name="connsiteY1" fmla="*/ 38956 h 161223"/>
                    <a:gd name="connsiteX2" fmla="*/ 0 w 40167"/>
                    <a:gd name="connsiteY2" fmla="*/ 19586 h 161223"/>
                    <a:gd name="connsiteX3" fmla="*/ 19976 w 40167"/>
                    <a:gd name="connsiteY3" fmla="*/ 0 h 161223"/>
                    <a:gd name="connsiteX4" fmla="*/ 40168 w 40167"/>
                    <a:gd name="connsiteY4" fmla="*/ 19586 h 161223"/>
                    <a:gd name="connsiteX5" fmla="*/ 1293 w 40167"/>
                    <a:gd name="connsiteY5" fmla="*/ 50585 h 161223"/>
                    <a:gd name="connsiteX6" fmla="*/ 38659 w 40167"/>
                    <a:gd name="connsiteY6" fmla="*/ 50585 h 161223"/>
                    <a:gd name="connsiteX7" fmla="*/ 38659 w 40167"/>
                    <a:gd name="connsiteY7" fmla="*/ 161224 h 161223"/>
                    <a:gd name="connsiteX8" fmla="*/ 1293 w 40167"/>
                    <a:gd name="connsiteY8" fmla="*/ 161224 h 161223"/>
                    <a:gd name="connsiteX9" fmla="*/ 1293 w 40167"/>
                    <a:gd name="connsiteY9" fmla="*/ 50585 h 161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167" h="161223">
                      <a:moveTo>
                        <a:pt x="40168" y="19586"/>
                      </a:moveTo>
                      <a:cubicBezTo>
                        <a:pt x="40168" y="30783"/>
                        <a:pt x="31580" y="38956"/>
                        <a:pt x="19976" y="38956"/>
                      </a:cubicBezTo>
                      <a:cubicBezTo>
                        <a:pt x="8372" y="38956"/>
                        <a:pt x="0" y="30783"/>
                        <a:pt x="0" y="19586"/>
                      </a:cubicBezTo>
                      <a:cubicBezTo>
                        <a:pt x="0" y="8390"/>
                        <a:pt x="8588" y="0"/>
                        <a:pt x="19976" y="0"/>
                      </a:cubicBezTo>
                      <a:cubicBezTo>
                        <a:pt x="31365" y="0"/>
                        <a:pt x="40168" y="8390"/>
                        <a:pt x="40168" y="19586"/>
                      </a:cubicBezTo>
                      <a:close/>
                      <a:moveTo>
                        <a:pt x="1293" y="50585"/>
                      </a:moveTo>
                      <a:lnTo>
                        <a:pt x="38659" y="50585"/>
                      </a:lnTo>
                      <a:lnTo>
                        <a:pt x="38659" y="161224"/>
                      </a:lnTo>
                      <a:lnTo>
                        <a:pt x="1293" y="161224"/>
                      </a:lnTo>
                      <a:lnTo>
                        <a:pt x="1293" y="50585"/>
                      </a:lnTo>
                      <a:close/>
                    </a:path>
                  </a:pathLst>
                </a:custGeom>
                <a:solidFill>
                  <a:schemeClr val="bg1"/>
                </a:solidFill>
                <a:ln w="3075" cap="flat">
                  <a:noFill/>
                  <a:prstDash val="solid"/>
                  <a:miter/>
                </a:ln>
              </p:spPr>
              <p:txBody>
                <a:bodyPr rtlCol="0" anchor="ctr"/>
                <a:lstStyle/>
                <a:p>
                  <a:endParaRPr lang="en-IS"/>
                </a:p>
              </p:txBody>
            </p:sp>
            <p:sp>
              <p:nvSpPr>
                <p:cNvPr id="67" name="Freeform 66">
                  <a:extLst>
                    <a:ext uri="{FF2B5EF4-FFF2-40B4-BE49-F238E27FC236}">
                      <a16:creationId xmlns:a16="http://schemas.microsoft.com/office/drawing/2014/main" id="{EB77AA02-E62D-4D4A-7AE6-6CF18EC15497}"/>
                    </a:ext>
                  </a:extLst>
                </p:cNvPr>
                <p:cNvSpPr/>
                <p:nvPr/>
              </p:nvSpPr>
              <p:spPr>
                <a:xfrm>
                  <a:off x="13858443" y="303861"/>
                  <a:ext cx="53895" cy="156257"/>
                </a:xfrm>
                <a:custGeom>
                  <a:avLst/>
                  <a:gdLst>
                    <a:gd name="connsiteX0" fmla="*/ 0 w 53895"/>
                    <a:gd name="connsiteY0" fmla="*/ 0 h 156257"/>
                    <a:gd name="connsiteX1" fmla="*/ 37367 w 53895"/>
                    <a:gd name="connsiteY1" fmla="*/ 0 h 156257"/>
                    <a:gd name="connsiteX2" fmla="*/ 37367 w 53895"/>
                    <a:gd name="connsiteY2" fmla="*/ 113631 h 156257"/>
                    <a:gd name="connsiteX3" fmla="*/ 46600 w 53895"/>
                    <a:gd name="connsiteY3" fmla="*/ 124180 h 156257"/>
                    <a:gd name="connsiteX4" fmla="*/ 53895 w 53895"/>
                    <a:gd name="connsiteY4" fmla="*/ 122884 h 156257"/>
                    <a:gd name="connsiteX5" fmla="*/ 53895 w 53895"/>
                    <a:gd name="connsiteY5" fmla="*/ 153451 h 156257"/>
                    <a:gd name="connsiteX6" fmla="*/ 36720 w 53895"/>
                    <a:gd name="connsiteY6" fmla="*/ 156258 h 156257"/>
                    <a:gd name="connsiteX7" fmla="*/ 0 w 53895"/>
                    <a:gd name="connsiteY7" fmla="*/ 120540 h 156257"/>
                    <a:gd name="connsiteX8" fmla="*/ 0 w 53895"/>
                    <a:gd name="connsiteY8" fmla="*/ 0 h 156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895" h="156257">
                      <a:moveTo>
                        <a:pt x="0" y="0"/>
                      </a:moveTo>
                      <a:lnTo>
                        <a:pt x="37367" y="0"/>
                      </a:lnTo>
                      <a:lnTo>
                        <a:pt x="37367" y="113631"/>
                      </a:lnTo>
                      <a:cubicBezTo>
                        <a:pt x="37367" y="120509"/>
                        <a:pt x="39737" y="124180"/>
                        <a:pt x="46600" y="124180"/>
                      </a:cubicBezTo>
                      <a:cubicBezTo>
                        <a:pt x="49186" y="124180"/>
                        <a:pt x="51741" y="123748"/>
                        <a:pt x="53895" y="122884"/>
                      </a:cubicBezTo>
                      <a:lnTo>
                        <a:pt x="53895" y="153451"/>
                      </a:lnTo>
                      <a:cubicBezTo>
                        <a:pt x="49802" y="155178"/>
                        <a:pt x="43799" y="156258"/>
                        <a:pt x="36720" y="156258"/>
                      </a:cubicBezTo>
                      <a:cubicBezTo>
                        <a:pt x="14374" y="156258"/>
                        <a:pt x="0" y="144413"/>
                        <a:pt x="0" y="120540"/>
                      </a:cubicBezTo>
                      <a:lnTo>
                        <a:pt x="0" y="0"/>
                      </a:lnTo>
                      <a:close/>
                    </a:path>
                  </a:pathLst>
                </a:custGeom>
                <a:solidFill>
                  <a:schemeClr val="bg1"/>
                </a:solidFill>
                <a:ln w="3075" cap="flat">
                  <a:noFill/>
                  <a:prstDash val="solid"/>
                  <a:miter/>
                </a:ln>
              </p:spPr>
              <p:txBody>
                <a:bodyPr rtlCol="0" anchor="ctr"/>
                <a:lstStyle/>
                <a:p>
                  <a:endParaRPr lang="en-IS"/>
                </a:p>
              </p:txBody>
            </p:sp>
          </p:grpSp>
          <p:grpSp>
            <p:nvGrpSpPr>
              <p:cNvPr id="68" name="Graphic 55">
                <a:extLst>
                  <a:ext uri="{FF2B5EF4-FFF2-40B4-BE49-F238E27FC236}">
                    <a16:creationId xmlns:a16="http://schemas.microsoft.com/office/drawing/2014/main" id="{AF18B0AD-3C28-64E2-5688-393F1CB5FD40}"/>
                  </a:ext>
                </a:extLst>
              </p:cNvPr>
              <p:cNvGrpSpPr/>
              <p:nvPr/>
            </p:nvGrpSpPr>
            <p:grpSpPr>
              <a:xfrm>
                <a:off x="12681211" y="254510"/>
                <a:ext cx="291422" cy="292096"/>
                <a:chOff x="12681211" y="254510"/>
                <a:chExt cx="291422" cy="292096"/>
              </a:xfrm>
              <a:solidFill>
                <a:schemeClr val="bg1"/>
              </a:solidFill>
            </p:grpSpPr>
            <p:sp>
              <p:nvSpPr>
                <p:cNvPr id="69" name="Freeform 68">
                  <a:extLst>
                    <a:ext uri="{FF2B5EF4-FFF2-40B4-BE49-F238E27FC236}">
                      <a16:creationId xmlns:a16="http://schemas.microsoft.com/office/drawing/2014/main" id="{90C54CF0-361D-8EC3-1D86-A86274F9841C}"/>
                    </a:ext>
                  </a:extLst>
                </p:cNvPr>
                <p:cNvSpPr/>
                <p:nvPr/>
              </p:nvSpPr>
              <p:spPr>
                <a:xfrm>
                  <a:off x="12681211" y="276193"/>
                  <a:ext cx="291422" cy="270412"/>
                </a:xfrm>
                <a:custGeom>
                  <a:avLst/>
                  <a:gdLst>
                    <a:gd name="connsiteX0" fmla="*/ 192065 w 291422"/>
                    <a:gd name="connsiteY0" fmla="*/ 59468 h 270412"/>
                    <a:gd name="connsiteX1" fmla="*/ 160824 w 291422"/>
                    <a:gd name="connsiteY1" fmla="*/ 84791 h 270412"/>
                    <a:gd name="connsiteX2" fmla="*/ 192189 w 291422"/>
                    <a:gd name="connsiteY2" fmla="*/ 104408 h 270412"/>
                    <a:gd name="connsiteX3" fmla="*/ 231679 w 291422"/>
                    <a:gd name="connsiteY3" fmla="*/ 114772 h 270412"/>
                    <a:gd name="connsiteX4" fmla="*/ 250670 w 291422"/>
                    <a:gd name="connsiteY4" fmla="*/ 152741 h 270412"/>
                    <a:gd name="connsiteX5" fmla="*/ 210533 w 291422"/>
                    <a:gd name="connsiteY5" fmla="*/ 204622 h 270412"/>
                    <a:gd name="connsiteX6" fmla="*/ 149189 w 291422"/>
                    <a:gd name="connsiteY6" fmla="*/ 211346 h 270412"/>
                    <a:gd name="connsiteX7" fmla="*/ 141187 w 291422"/>
                    <a:gd name="connsiteY7" fmla="*/ 211130 h 270412"/>
                    <a:gd name="connsiteX8" fmla="*/ 104251 w 291422"/>
                    <a:gd name="connsiteY8" fmla="*/ 206966 h 270412"/>
                    <a:gd name="connsiteX9" fmla="*/ 57743 w 291422"/>
                    <a:gd name="connsiteY9" fmla="*/ 182044 h 270412"/>
                    <a:gd name="connsiteX10" fmla="*/ 38321 w 291422"/>
                    <a:gd name="connsiteY10" fmla="*/ 104717 h 270412"/>
                    <a:gd name="connsiteX11" fmla="*/ 39152 w 291422"/>
                    <a:gd name="connsiteY11" fmla="*/ 91762 h 270412"/>
                    <a:gd name="connsiteX12" fmla="*/ 69408 w 291422"/>
                    <a:gd name="connsiteY12" fmla="*/ 0 h 270412"/>
                    <a:gd name="connsiteX13" fmla="*/ 0 w 291422"/>
                    <a:gd name="connsiteY13" fmla="*/ 124395 h 270412"/>
                    <a:gd name="connsiteX14" fmla="*/ 145711 w 291422"/>
                    <a:gd name="connsiteY14" fmla="*/ 270413 h 270412"/>
                    <a:gd name="connsiteX15" fmla="*/ 291422 w 291422"/>
                    <a:gd name="connsiteY15" fmla="*/ 124395 h 270412"/>
                    <a:gd name="connsiteX16" fmla="*/ 288036 w 291422"/>
                    <a:gd name="connsiteY16" fmla="*/ 93027 h 270412"/>
                    <a:gd name="connsiteX17" fmla="*/ 192127 w 291422"/>
                    <a:gd name="connsiteY17" fmla="*/ 59499 h 270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91422" h="270412">
                      <a:moveTo>
                        <a:pt x="192065" y="59468"/>
                      </a:moveTo>
                      <a:cubicBezTo>
                        <a:pt x="173167" y="59468"/>
                        <a:pt x="160824" y="65421"/>
                        <a:pt x="160824" y="84791"/>
                      </a:cubicBezTo>
                      <a:cubicBezTo>
                        <a:pt x="160824" y="95433"/>
                        <a:pt x="166457" y="103360"/>
                        <a:pt x="192189" y="104408"/>
                      </a:cubicBezTo>
                      <a:cubicBezTo>
                        <a:pt x="207794" y="105056"/>
                        <a:pt x="220937" y="107400"/>
                        <a:pt x="231679" y="114772"/>
                      </a:cubicBezTo>
                      <a:cubicBezTo>
                        <a:pt x="244914" y="123840"/>
                        <a:pt x="250485" y="138769"/>
                        <a:pt x="250670" y="152741"/>
                      </a:cubicBezTo>
                      <a:cubicBezTo>
                        <a:pt x="250947" y="170816"/>
                        <a:pt x="242852" y="193641"/>
                        <a:pt x="210533" y="204622"/>
                      </a:cubicBezTo>
                      <a:cubicBezTo>
                        <a:pt x="192250" y="210821"/>
                        <a:pt x="171074" y="211346"/>
                        <a:pt x="149189" y="211346"/>
                      </a:cubicBezTo>
                      <a:cubicBezTo>
                        <a:pt x="146511" y="211346"/>
                        <a:pt x="143864" y="211130"/>
                        <a:pt x="141187" y="211130"/>
                      </a:cubicBezTo>
                      <a:cubicBezTo>
                        <a:pt x="119241" y="211037"/>
                        <a:pt x="104251" y="206966"/>
                        <a:pt x="104251" y="206966"/>
                      </a:cubicBezTo>
                      <a:cubicBezTo>
                        <a:pt x="89415" y="203974"/>
                        <a:pt x="69624" y="197373"/>
                        <a:pt x="57743" y="182044"/>
                      </a:cubicBezTo>
                      <a:cubicBezTo>
                        <a:pt x="38290" y="156936"/>
                        <a:pt x="37767" y="122915"/>
                        <a:pt x="38321" y="104717"/>
                      </a:cubicBezTo>
                      <a:cubicBezTo>
                        <a:pt x="38444" y="100522"/>
                        <a:pt x="38721" y="96204"/>
                        <a:pt x="39152" y="91762"/>
                      </a:cubicBezTo>
                      <a:cubicBezTo>
                        <a:pt x="42199" y="61442"/>
                        <a:pt x="53434" y="27143"/>
                        <a:pt x="69408" y="0"/>
                      </a:cubicBezTo>
                      <a:cubicBezTo>
                        <a:pt x="27763" y="25693"/>
                        <a:pt x="0" y="71806"/>
                        <a:pt x="0" y="124395"/>
                      </a:cubicBezTo>
                      <a:cubicBezTo>
                        <a:pt x="0" y="205023"/>
                        <a:pt x="65222" y="270413"/>
                        <a:pt x="145711" y="270413"/>
                      </a:cubicBezTo>
                      <a:cubicBezTo>
                        <a:pt x="226200" y="270413"/>
                        <a:pt x="291422" y="205053"/>
                        <a:pt x="291422" y="124395"/>
                      </a:cubicBezTo>
                      <a:cubicBezTo>
                        <a:pt x="291422" y="113631"/>
                        <a:pt x="290253" y="103144"/>
                        <a:pt x="288036" y="93027"/>
                      </a:cubicBezTo>
                      <a:cubicBezTo>
                        <a:pt x="286374" y="91947"/>
                        <a:pt x="239312" y="59499"/>
                        <a:pt x="192127" y="59499"/>
                      </a:cubicBezTo>
                      <a:close/>
                    </a:path>
                  </a:pathLst>
                </a:custGeom>
                <a:solidFill>
                  <a:schemeClr val="bg1"/>
                </a:solidFill>
                <a:ln w="3075" cap="flat">
                  <a:noFill/>
                  <a:prstDash val="solid"/>
                  <a:miter/>
                </a:ln>
              </p:spPr>
              <p:txBody>
                <a:bodyPr rtlCol="0" anchor="ctr"/>
                <a:lstStyle/>
                <a:p>
                  <a:endParaRPr lang="en-IS"/>
                </a:p>
              </p:txBody>
            </p:sp>
            <p:sp>
              <p:nvSpPr>
                <p:cNvPr id="70" name="Freeform 69">
                  <a:extLst>
                    <a:ext uri="{FF2B5EF4-FFF2-40B4-BE49-F238E27FC236}">
                      <a16:creationId xmlns:a16="http://schemas.microsoft.com/office/drawing/2014/main" id="{892B0CE0-C7CE-F7BB-9A16-1EAAC82F7444}"/>
                    </a:ext>
                  </a:extLst>
                </p:cNvPr>
                <p:cNvSpPr/>
                <p:nvPr/>
              </p:nvSpPr>
              <p:spPr>
                <a:xfrm>
                  <a:off x="12747591" y="254510"/>
                  <a:ext cx="214146" cy="202061"/>
                </a:xfrm>
                <a:custGeom>
                  <a:avLst/>
                  <a:gdLst>
                    <a:gd name="connsiteX0" fmla="*/ 20388 w 214146"/>
                    <a:gd name="connsiteY0" fmla="*/ 35039 h 202061"/>
                    <a:gd name="connsiteX1" fmla="*/ 2043 w 214146"/>
                    <a:gd name="connsiteY1" fmla="*/ 102187 h 202061"/>
                    <a:gd name="connsiteX2" fmla="*/ 2474 w 214146"/>
                    <a:gd name="connsiteY2" fmla="*/ 154777 h 202061"/>
                    <a:gd name="connsiteX3" fmla="*/ 82840 w 214146"/>
                    <a:gd name="connsiteY3" fmla="*/ 202062 h 202061"/>
                    <a:gd name="connsiteX4" fmla="*/ 153480 w 214146"/>
                    <a:gd name="connsiteY4" fmla="*/ 173315 h 202061"/>
                    <a:gd name="connsiteX5" fmla="*/ 120022 w 214146"/>
                    <a:gd name="connsiteY5" fmla="*/ 154870 h 202061"/>
                    <a:gd name="connsiteX6" fmla="*/ 63634 w 214146"/>
                    <a:gd name="connsiteY6" fmla="*/ 102311 h 202061"/>
                    <a:gd name="connsiteX7" fmla="*/ 114543 w 214146"/>
                    <a:gd name="connsiteY7" fmla="*/ 55057 h 202061"/>
                    <a:gd name="connsiteX8" fmla="*/ 214146 w 214146"/>
                    <a:gd name="connsiteY8" fmla="*/ 90590 h 202061"/>
                    <a:gd name="connsiteX9" fmla="*/ 79331 w 214146"/>
                    <a:gd name="connsiteY9" fmla="*/ 0 h 202061"/>
                    <a:gd name="connsiteX10" fmla="*/ 34639 w 214146"/>
                    <a:gd name="connsiteY10" fmla="*/ 7002 h 202061"/>
                    <a:gd name="connsiteX11" fmla="*/ 20419 w 214146"/>
                    <a:gd name="connsiteY11" fmla="*/ 35008 h 202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4146" h="202061">
                      <a:moveTo>
                        <a:pt x="20388" y="35039"/>
                      </a:moveTo>
                      <a:cubicBezTo>
                        <a:pt x="11431" y="57525"/>
                        <a:pt x="5337" y="78221"/>
                        <a:pt x="2043" y="102187"/>
                      </a:cubicBezTo>
                      <a:cubicBezTo>
                        <a:pt x="-1558" y="128374"/>
                        <a:pt x="258" y="146727"/>
                        <a:pt x="2474" y="154777"/>
                      </a:cubicBezTo>
                      <a:cubicBezTo>
                        <a:pt x="12755" y="192376"/>
                        <a:pt x="27252" y="202062"/>
                        <a:pt x="82840" y="202062"/>
                      </a:cubicBezTo>
                      <a:cubicBezTo>
                        <a:pt x="138428" y="202062"/>
                        <a:pt x="153480" y="195091"/>
                        <a:pt x="153480" y="173315"/>
                      </a:cubicBezTo>
                      <a:cubicBezTo>
                        <a:pt x="153480" y="167393"/>
                        <a:pt x="149232" y="155024"/>
                        <a:pt x="120022" y="154870"/>
                      </a:cubicBezTo>
                      <a:cubicBezTo>
                        <a:pt x="101523" y="154777"/>
                        <a:pt x="60925" y="149441"/>
                        <a:pt x="63634" y="102311"/>
                      </a:cubicBezTo>
                      <a:cubicBezTo>
                        <a:pt x="65265" y="73780"/>
                        <a:pt x="88042" y="54934"/>
                        <a:pt x="114543" y="55057"/>
                      </a:cubicBezTo>
                      <a:cubicBezTo>
                        <a:pt x="172409" y="55304"/>
                        <a:pt x="209837" y="87197"/>
                        <a:pt x="214146" y="90590"/>
                      </a:cubicBezTo>
                      <a:cubicBezTo>
                        <a:pt x="192354" y="37445"/>
                        <a:pt x="140213" y="0"/>
                        <a:pt x="79331" y="0"/>
                      </a:cubicBezTo>
                      <a:cubicBezTo>
                        <a:pt x="63757" y="0"/>
                        <a:pt x="48736" y="2468"/>
                        <a:pt x="34639" y="7002"/>
                      </a:cubicBezTo>
                      <a:cubicBezTo>
                        <a:pt x="33254" y="8976"/>
                        <a:pt x="27283" y="17705"/>
                        <a:pt x="20419" y="35008"/>
                      </a:cubicBezTo>
                      <a:close/>
                    </a:path>
                  </a:pathLst>
                </a:custGeom>
                <a:solidFill>
                  <a:schemeClr val="bg1"/>
                </a:solidFill>
                <a:ln w="3075" cap="flat">
                  <a:noFill/>
                  <a:prstDash val="solid"/>
                  <a:miter/>
                </a:ln>
              </p:spPr>
              <p:txBody>
                <a:bodyPr rtlCol="0" anchor="ctr"/>
                <a:lstStyle/>
                <a:p>
                  <a:endParaRPr lang="en-IS"/>
                </a:p>
              </p:txBody>
            </p:sp>
          </p:grpSp>
        </p:grpSp>
        <p:grpSp>
          <p:nvGrpSpPr>
            <p:cNvPr id="71" name="Graphic 55">
              <a:extLst>
                <a:ext uri="{FF2B5EF4-FFF2-40B4-BE49-F238E27FC236}">
                  <a16:creationId xmlns:a16="http://schemas.microsoft.com/office/drawing/2014/main" id="{80FD29A7-3153-D83F-FDC2-C49DFFB3A413}"/>
                </a:ext>
              </a:extLst>
            </p:cNvPr>
            <p:cNvGrpSpPr/>
            <p:nvPr/>
          </p:nvGrpSpPr>
          <p:grpSpPr>
            <a:xfrm>
              <a:off x="13047921" y="521067"/>
              <a:ext cx="847919" cy="111995"/>
              <a:chOff x="13047921" y="521067"/>
              <a:chExt cx="847919" cy="111995"/>
            </a:xfrm>
            <a:solidFill>
              <a:schemeClr val="bg1"/>
            </a:solidFill>
          </p:grpSpPr>
          <p:grpSp>
            <p:nvGrpSpPr>
              <p:cNvPr id="72" name="Graphic 55">
                <a:extLst>
                  <a:ext uri="{FF2B5EF4-FFF2-40B4-BE49-F238E27FC236}">
                    <a16:creationId xmlns:a16="http://schemas.microsoft.com/office/drawing/2014/main" id="{FE1AEF2E-CE17-92B0-0357-E9303BFFF4EF}"/>
                  </a:ext>
                </a:extLst>
              </p:cNvPr>
              <p:cNvGrpSpPr/>
              <p:nvPr/>
            </p:nvGrpSpPr>
            <p:grpSpPr>
              <a:xfrm>
                <a:off x="13047921" y="546514"/>
                <a:ext cx="847919" cy="75291"/>
                <a:chOff x="13047921" y="546514"/>
                <a:chExt cx="847919" cy="75291"/>
              </a:xfrm>
              <a:solidFill>
                <a:schemeClr val="bg1"/>
              </a:solidFill>
            </p:grpSpPr>
            <p:sp>
              <p:nvSpPr>
                <p:cNvPr id="73" name="Freeform 72">
                  <a:extLst>
                    <a:ext uri="{FF2B5EF4-FFF2-40B4-BE49-F238E27FC236}">
                      <a16:creationId xmlns:a16="http://schemas.microsoft.com/office/drawing/2014/main" id="{2838C730-A20F-437B-533B-93488485A50C}"/>
                    </a:ext>
                  </a:extLst>
                </p:cNvPr>
                <p:cNvSpPr/>
                <p:nvPr/>
              </p:nvSpPr>
              <p:spPr>
                <a:xfrm>
                  <a:off x="13492103" y="546606"/>
                  <a:ext cx="44476" cy="54810"/>
                </a:xfrm>
                <a:custGeom>
                  <a:avLst/>
                  <a:gdLst>
                    <a:gd name="connsiteX0" fmla="*/ 23516 w 44476"/>
                    <a:gd name="connsiteY0" fmla="*/ 47408 h 54810"/>
                    <a:gd name="connsiteX1" fmla="*/ 28102 w 44476"/>
                    <a:gd name="connsiteY1" fmla="*/ 46637 h 54810"/>
                    <a:gd name="connsiteX2" fmla="*/ 31980 w 44476"/>
                    <a:gd name="connsiteY2" fmla="*/ 44478 h 54810"/>
                    <a:gd name="connsiteX3" fmla="*/ 34720 w 44476"/>
                    <a:gd name="connsiteY3" fmla="*/ 41239 h 54810"/>
                    <a:gd name="connsiteX4" fmla="*/ 35951 w 44476"/>
                    <a:gd name="connsiteY4" fmla="*/ 37167 h 54810"/>
                    <a:gd name="connsiteX5" fmla="*/ 44477 w 44476"/>
                    <a:gd name="connsiteY5" fmla="*/ 37167 h 54810"/>
                    <a:gd name="connsiteX6" fmla="*/ 42538 w 44476"/>
                    <a:gd name="connsiteY6" fmla="*/ 43892 h 54810"/>
                    <a:gd name="connsiteX7" fmla="*/ 37982 w 44476"/>
                    <a:gd name="connsiteY7" fmla="*/ 49505 h 54810"/>
                    <a:gd name="connsiteX8" fmla="*/ 31426 w 44476"/>
                    <a:gd name="connsiteY8" fmla="*/ 53361 h 54810"/>
                    <a:gd name="connsiteX9" fmla="*/ 23516 w 44476"/>
                    <a:gd name="connsiteY9" fmla="*/ 54810 h 54810"/>
                    <a:gd name="connsiteX10" fmla="*/ 13143 w 44476"/>
                    <a:gd name="connsiteY10" fmla="*/ 52682 h 54810"/>
                    <a:gd name="connsiteX11" fmla="*/ 5817 w 44476"/>
                    <a:gd name="connsiteY11" fmla="*/ 46945 h 54810"/>
                    <a:gd name="connsiteX12" fmla="*/ 1447 w 44476"/>
                    <a:gd name="connsiteY12" fmla="*/ 38555 h 54810"/>
                    <a:gd name="connsiteX13" fmla="*/ 0 w 44476"/>
                    <a:gd name="connsiteY13" fmla="*/ 28439 h 54810"/>
                    <a:gd name="connsiteX14" fmla="*/ 0 w 44476"/>
                    <a:gd name="connsiteY14" fmla="*/ 26372 h 54810"/>
                    <a:gd name="connsiteX15" fmla="*/ 1447 w 44476"/>
                    <a:gd name="connsiteY15" fmla="*/ 16255 h 54810"/>
                    <a:gd name="connsiteX16" fmla="*/ 5817 w 44476"/>
                    <a:gd name="connsiteY16" fmla="*/ 7865 h 54810"/>
                    <a:gd name="connsiteX17" fmla="*/ 13143 w 44476"/>
                    <a:gd name="connsiteY17" fmla="*/ 2128 h 54810"/>
                    <a:gd name="connsiteX18" fmla="*/ 23485 w 44476"/>
                    <a:gd name="connsiteY18" fmla="*/ 0 h 54810"/>
                    <a:gd name="connsiteX19" fmla="*/ 31888 w 44476"/>
                    <a:gd name="connsiteY19" fmla="*/ 1481 h 54810"/>
                    <a:gd name="connsiteX20" fmla="*/ 38413 w 44476"/>
                    <a:gd name="connsiteY20" fmla="*/ 5521 h 54810"/>
                    <a:gd name="connsiteX21" fmla="*/ 42722 w 44476"/>
                    <a:gd name="connsiteY21" fmla="*/ 11597 h 54810"/>
                    <a:gd name="connsiteX22" fmla="*/ 44477 w 44476"/>
                    <a:gd name="connsiteY22" fmla="*/ 19185 h 54810"/>
                    <a:gd name="connsiteX23" fmla="*/ 35951 w 44476"/>
                    <a:gd name="connsiteY23" fmla="*/ 19185 h 54810"/>
                    <a:gd name="connsiteX24" fmla="*/ 34812 w 44476"/>
                    <a:gd name="connsiteY24" fmla="*/ 14620 h 54810"/>
                    <a:gd name="connsiteX25" fmla="*/ 32257 w 44476"/>
                    <a:gd name="connsiteY25" fmla="*/ 10919 h 54810"/>
                    <a:gd name="connsiteX26" fmla="*/ 28441 w 44476"/>
                    <a:gd name="connsiteY26" fmla="*/ 8390 h 54810"/>
                    <a:gd name="connsiteX27" fmla="*/ 23485 w 44476"/>
                    <a:gd name="connsiteY27" fmla="*/ 7464 h 54810"/>
                    <a:gd name="connsiteX28" fmla="*/ 16529 w 44476"/>
                    <a:gd name="connsiteY28" fmla="*/ 9130 h 54810"/>
                    <a:gd name="connsiteX29" fmla="*/ 12096 w 44476"/>
                    <a:gd name="connsiteY29" fmla="*/ 13510 h 54810"/>
                    <a:gd name="connsiteX30" fmla="*/ 9726 w 44476"/>
                    <a:gd name="connsiteY30" fmla="*/ 19617 h 54810"/>
                    <a:gd name="connsiteX31" fmla="*/ 9049 w 44476"/>
                    <a:gd name="connsiteY31" fmla="*/ 26434 h 54810"/>
                    <a:gd name="connsiteX32" fmla="*/ 9049 w 44476"/>
                    <a:gd name="connsiteY32" fmla="*/ 28500 h 54810"/>
                    <a:gd name="connsiteX33" fmla="*/ 9726 w 44476"/>
                    <a:gd name="connsiteY33" fmla="*/ 35409 h 54810"/>
                    <a:gd name="connsiteX34" fmla="*/ 12066 w 44476"/>
                    <a:gd name="connsiteY34" fmla="*/ 41486 h 54810"/>
                    <a:gd name="connsiteX35" fmla="*/ 16498 w 44476"/>
                    <a:gd name="connsiteY35" fmla="*/ 45835 h 54810"/>
                    <a:gd name="connsiteX36" fmla="*/ 23516 w 44476"/>
                    <a:gd name="connsiteY36" fmla="*/ 47500 h 54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4476" h="54810">
                      <a:moveTo>
                        <a:pt x="23516" y="47408"/>
                      </a:moveTo>
                      <a:cubicBezTo>
                        <a:pt x="25116" y="47408"/>
                        <a:pt x="26625" y="47161"/>
                        <a:pt x="28102" y="46637"/>
                      </a:cubicBezTo>
                      <a:cubicBezTo>
                        <a:pt x="29579" y="46112"/>
                        <a:pt x="30872" y="45403"/>
                        <a:pt x="31980" y="44478"/>
                      </a:cubicBezTo>
                      <a:cubicBezTo>
                        <a:pt x="33088" y="43552"/>
                        <a:pt x="34012" y="42473"/>
                        <a:pt x="34720" y="41239"/>
                      </a:cubicBezTo>
                      <a:cubicBezTo>
                        <a:pt x="35427" y="39974"/>
                        <a:pt x="35828" y="38617"/>
                        <a:pt x="35951" y="37167"/>
                      </a:cubicBezTo>
                      <a:lnTo>
                        <a:pt x="44477" y="37167"/>
                      </a:lnTo>
                      <a:cubicBezTo>
                        <a:pt x="44354" y="39512"/>
                        <a:pt x="43707" y="41763"/>
                        <a:pt x="42538" y="43892"/>
                      </a:cubicBezTo>
                      <a:cubicBezTo>
                        <a:pt x="41368" y="46020"/>
                        <a:pt x="39860" y="47901"/>
                        <a:pt x="37982" y="49505"/>
                      </a:cubicBezTo>
                      <a:cubicBezTo>
                        <a:pt x="36105" y="51109"/>
                        <a:pt x="33919" y="52405"/>
                        <a:pt x="31426" y="53361"/>
                      </a:cubicBezTo>
                      <a:cubicBezTo>
                        <a:pt x="28933" y="54317"/>
                        <a:pt x="26286" y="54810"/>
                        <a:pt x="23516" y="54810"/>
                      </a:cubicBezTo>
                      <a:cubicBezTo>
                        <a:pt x="19545" y="54810"/>
                        <a:pt x="16098" y="54101"/>
                        <a:pt x="13143" y="52682"/>
                      </a:cubicBezTo>
                      <a:cubicBezTo>
                        <a:pt x="10188" y="51263"/>
                        <a:pt x="7757" y="49351"/>
                        <a:pt x="5817" y="46945"/>
                      </a:cubicBezTo>
                      <a:cubicBezTo>
                        <a:pt x="3878" y="44539"/>
                        <a:pt x="2401" y="41732"/>
                        <a:pt x="1447" y="38555"/>
                      </a:cubicBezTo>
                      <a:cubicBezTo>
                        <a:pt x="492" y="35348"/>
                        <a:pt x="0" y="31986"/>
                        <a:pt x="0" y="28439"/>
                      </a:cubicBezTo>
                      <a:lnTo>
                        <a:pt x="0" y="26372"/>
                      </a:lnTo>
                      <a:cubicBezTo>
                        <a:pt x="0" y="22825"/>
                        <a:pt x="492" y="19463"/>
                        <a:pt x="1447" y="16255"/>
                      </a:cubicBezTo>
                      <a:cubicBezTo>
                        <a:pt x="2401" y="13047"/>
                        <a:pt x="3847" y="10271"/>
                        <a:pt x="5817" y="7865"/>
                      </a:cubicBezTo>
                      <a:cubicBezTo>
                        <a:pt x="7787" y="5459"/>
                        <a:pt x="10219" y="3547"/>
                        <a:pt x="13143" y="2128"/>
                      </a:cubicBezTo>
                      <a:cubicBezTo>
                        <a:pt x="16067" y="709"/>
                        <a:pt x="19514" y="0"/>
                        <a:pt x="23485" y="0"/>
                      </a:cubicBezTo>
                      <a:cubicBezTo>
                        <a:pt x="26563" y="0"/>
                        <a:pt x="29364" y="494"/>
                        <a:pt x="31888" y="1481"/>
                      </a:cubicBezTo>
                      <a:cubicBezTo>
                        <a:pt x="34412" y="2468"/>
                        <a:pt x="36597" y="3794"/>
                        <a:pt x="38413" y="5521"/>
                      </a:cubicBezTo>
                      <a:cubicBezTo>
                        <a:pt x="40229" y="7248"/>
                        <a:pt x="41676" y="9253"/>
                        <a:pt x="42722" y="11597"/>
                      </a:cubicBezTo>
                      <a:cubicBezTo>
                        <a:pt x="43769" y="13942"/>
                        <a:pt x="44354" y="16471"/>
                        <a:pt x="44477" y="19185"/>
                      </a:cubicBezTo>
                      <a:lnTo>
                        <a:pt x="35951" y="19185"/>
                      </a:lnTo>
                      <a:cubicBezTo>
                        <a:pt x="35828" y="17550"/>
                        <a:pt x="35427" y="16039"/>
                        <a:pt x="34812" y="14620"/>
                      </a:cubicBezTo>
                      <a:cubicBezTo>
                        <a:pt x="34165" y="13201"/>
                        <a:pt x="33334" y="11968"/>
                        <a:pt x="32257" y="10919"/>
                      </a:cubicBezTo>
                      <a:cubicBezTo>
                        <a:pt x="31180" y="9870"/>
                        <a:pt x="29918" y="9007"/>
                        <a:pt x="28441" y="8390"/>
                      </a:cubicBezTo>
                      <a:cubicBezTo>
                        <a:pt x="26963" y="7773"/>
                        <a:pt x="25301" y="7464"/>
                        <a:pt x="23485" y="7464"/>
                      </a:cubicBezTo>
                      <a:cubicBezTo>
                        <a:pt x="20684" y="7464"/>
                        <a:pt x="18375" y="8020"/>
                        <a:pt x="16529" y="9130"/>
                      </a:cubicBezTo>
                      <a:cubicBezTo>
                        <a:pt x="14682" y="10240"/>
                        <a:pt x="13205" y="11690"/>
                        <a:pt x="12096" y="13510"/>
                      </a:cubicBezTo>
                      <a:cubicBezTo>
                        <a:pt x="10988" y="15330"/>
                        <a:pt x="10188" y="17365"/>
                        <a:pt x="9726" y="19617"/>
                      </a:cubicBezTo>
                      <a:cubicBezTo>
                        <a:pt x="9265" y="21869"/>
                        <a:pt x="9049" y="24151"/>
                        <a:pt x="9049" y="26434"/>
                      </a:cubicBezTo>
                      <a:lnTo>
                        <a:pt x="9049" y="28500"/>
                      </a:lnTo>
                      <a:cubicBezTo>
                        <a:pt x="9049" y="30844"/>
                        <a:pt x="9265" y="33158"/>
                        <a:pt x="9726" y="35409"/>
                      </a:cubicBezTo>
                      <a:cubicBezTo>
                        <a:pt x="10188" y="37661"/>
                        <a:pt x="10958" y="39697"/>
                        <a:pt x="12066" y="41486"/>
                      </a:cubicBezTo>
                      <a:cubicBezTo>
                        <a:pt x="13174" y="43275"/>
                        <a:pt x="14651" y="44724"/>
                        <a:pt x="16498" y="45835"/>
                      </a:cubicBezTo>
                      <a:cubicBezTo>
                        <a:pt x="18345" y="46945"/>
                        <a:pt x="20684" y="47500"/>
                        <a:pt x="23516" y="47500"/>
                      </a:cubicBezTo>
                      <a:close/>
                    </a:path>
                  </a:pathLst>
                </a:custGeom>
                <a:solidFill>
                  <a:schemeClr val="bg1"/>
                </a:solidFill>
                <a:ln w="3075" cap="flat">
                  <a:noFill/>
                  <a:prstDash val="solid"/>
                  <a:miter/>
                </a:ln>
              </p:spPr>
              <p:txBody>
                <a:bodyPr rtlCol="0" anchor="ctr"/>
                <a:lstStyle/>
                <a:p>
                  <a:endParaRPr lang="en-IS"/>
                </a:p>
              </p:txBody>
            </p:sp>
            <p:sp>
              <p:nvSpPr>
                <p:cNvPr id="74" name="Freeform 73">
                  <a:extLst>
                    <a:ext uri="{FF2B5EF4-FFF2-40B4-BE49-F238E27FC236}">
                      <a16:creationId xmlns:a16="http://schemas.microsoft.com/office/drawing/2014/main" id="{24EE24A4-4CD0-CD68-3794-8C45B14AAEF0}"/>
                    </a:ext>
                  </a:extLst>
                </p:cNvPr>
                <p:cNvSpPr/>
                <p:nvPr/>
              </p:nvSpPr>
              <p:spPr>
                <a:xfrm>
                  <a:off x="13544274" y="546544"/>
                  <a:ext cx="48077" cy="54841"/>
                </a:xfrm>
                <a:custGeom>
                  <a:avLst/>
                  <a:gdLst>
                    <a:gd name="connsiteX0" fmla="*/ 62 w 48077"/>
                    <a:gd name="connsiteY0" fmla="*/ 26927 h 54841"/>
                    <a:gd name="connsiteX1" fmla="*/ 1754 w 48077"/>
                    <a:gd name="connsiteY1" fmla="*/ 16255 h 54841"/>
                    <a:gd name="connsiteX2" fmla="*/ 6525 w 48077"/>
                    <a:gd name="connsiteY2" fmla="*/ 7742 h 54841"/>
                    <a:gd name="connsiteX3" fmla="*/ 14066 w 48077"/>
                    <a:gd name="connsiteY3" fmla="*/ 2067 h 54841"/>
                    <a:gd name="connsiteX4" fmla="*/ 24008 w 48077"/>
                    <a:gd name="connsiteY4" fmla="*/ 0 h 54841"/>
                    <a:gd name="connsiteX5" fmla="*/ 34073 w 48077"/>
                    <a:gd name="connsiteY5" fmla="*/ 2067 h 54841"/>
                    <a:gd name="connsiteX6" fmla="*/ 41645 w 48077"/>
                    <a:gd name="connsiteY6" fmla="*/ 7742 h 54841"/>
                    <a:gd name="connsiteX7" fmla="*/ 46416 w 48077"/>
                    <a:gd name="connsiteY7" fmla="*/ 16255 h 54841"/>
                    <a:gd name="connsiteX8" fmla="*/ 48078 w 48077"/>
                    <a:gd name="connsiteY8" fmla="*/ 26927 h 54841"/>
                    <a:gd name="connsiteX9" fmla="*/ 48078 w 48077"/>
                    <a:gd name="connsiteY9" fmla="*/ 28007 h 54841"/>
                    <a:gd name="connsiteX10" fmla="*/ 46416 w 48077"/>
                    <a:gd name="connsiteY10" fmla="*/ 38679 h 54841"/>
                    <a:gd name="connsiteX11" fmla="*/ 41645 w 48077"/>
                    <a:gd name="connsiteY11" fmla="*/ 47192 h 54841"/>
                    <a:gd name="connsiteX12" fmla="*/ 34073 w 48077"/>
                    <a:gd name="connsiteY12" fmla="*/ 52806 h 54841"/>
                    <a:gd name="connsiteX13" fmla="*/ 24070 w 48077"/>
                    <a:gd name="connsiteY13" fmla="*/ 54841 h 54841"/>
                    <a:gd name="connsiteX14" fmla="*/ 14066 w 48077"/>
                    <a:gd name="connsiteY14" fmla="*/ 52806 h 54841"/>
                    <a:gd name="connsiteX15" fmla="*/ 6494 w 48077"/>
                    <a:gd name="connsiteY15" fmla="*/ 47192 h 54841"/>
                    <a:gd name="connsiteX16" fmla="*/ 1693 w 48077"/>
                    <a:gd name="connsiteY16" fmla="*/ 38679 h 54841"/>
                    <a:gd name="connsiteX17" fmla="*/ 0 w 48077"/>
                    <a:gd name="connsiteY17" fmla="*/ 28007 h 54841"/>
                    <a:gd name="connsiteX18" fmla="*/ 0 w 48077"/>
                    <a:gd name="connsiteY18" fmla="*/ 26927 h 54841"/>
                    <a:gd name="connsiteX19" fmla="*/ 9142 w 48077"/>
                    <a:gd name="connsiteY19" fmla="*/ 28007 h 54841"/>
                    <a:gd name="connsiteX20" fmla="*/ 10065 w 48077"/>
                    <a:gd name="connsiteY20" fmla="*/ 35471 h 54841"/>
                    <a:gd name="connsiteX21" fmla="*/ 12866 w 48077"/>
                    <a:gd name="connsiteY21" fmla="*/ 41640 h 54841"/>
                    <a:gd name="connsiteX22" fmla="*/ 17544 w 48077"/>
                    <a:gd name="connsiteY22" fmla="*/ 45866 h 54841"/>
                    <a:gd name="connsiteX23" fmla="*/ 24100 w 48077"/>
                    <a:gd name="connsiteY23" fmla="*/ 47439 h 54841"/>
                    <a:gd name="connsiteX24" fmla="*/ 30626 w 48077"/>
                    <a:gd name="connsiteY24" fmla="*/ 45866 h 54841"/>
                    <a:gd name="connsiteX25" fmla="*/ 35304 w 48077"/>
                    <a:gd name="connsiteY25" fmla="*/ 41640 h 54841"/>
                    <a:gd name="connsiteX26" fmla="*/ 38105 w 48077"/>
                    <a:gd name="connsiteY26" fmla="*/ 35471 h 54841"/>
                    <a:gd name="connsiteX27" fmla="*/ 39059 w 48077"/>
                    <a:gd name="connsiteY27" fmla="*/ 28007 h 54841"/>
                    <a:gd name="connsiteX28" fmla="*/ 39059 w 48077"/>
                    <a:gd name="connsiteY28" fmla="*/ 26927 h 54841"/>
                    <a:gd name="connsiteX29" fmla="*/ 38105 w 48077"/>
                    <a:gd name="connsiteY29" fmla="*/ 19463 h 54841"/>
                    <a:gd name="connsiteX30" fmla="*/ 35274 w 48077"/>
                    <a:gd name="connsiteY30" fmla="*/ 13263 h 54841"/>
                    <a:gd name="connsiteX31" fmla="*/ 30564 w 48077"/>
                    <a:gd name="connsiteY31" fmla="*/ 9007 h 54841"/>
                    <a:gd name="connsiteX32" fmla="*/ 23977 w 48077"/>
                    <a:gd name="connsiteY32" fmla="*/ 7434 h 54841"/>
                    <a:gd name="connsiteX33" fmla="*/ 17483 w 48077"/>
                    <a:gd name="connsiteY33" fmla="*/ 9007 h 54841"/>
                    <a:gd name="connsiteX34" fmla="*/ 12835 w 48077"/>
                    <a:gd name="connsiteY34" fmla="*/ 13263 h 54841"/>
                    <a:gd name="connsiteX35" fmla="*/ 10034 w 48077"/>
                    <a:gd name="connsiteY35" fmla="*/ 19463 h 54841"/>
                    <a:gd name="connsiteX36" fmla="*/ 9111 w 48077"/>
                    <a:gd name="connsiteY36" fmla="*/ 26927 h 54841"/>
                    <a:gd name="connsiteX37" fmla="*/ 9111 w 48077"/>
                    <a:gd name="connsiteY37" fmla="*/ 28007 h 54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8077" h="54841">
                      <a:moveTo>
                        <a:pt x="62" y="26927"/>
                      </a:moveTo>
                      <a:cubicBezTo>
                        <a:pt x="62" y="23072"/>
                        <a:pt x="616" y="19525"/>
                        <a:pt x="1754" y="16255"/>
                      </a:cubicBezTo>
                      <a:cubicBezTo>
                        <a:pt x="2862" y="12986"/>
                        <a:pt x="4463" y="10148"/>
                        <a:pt x="6525" y="7742"/>
                      </a:cubicBezTo>
                      <a:cubicBezTo>
                        <a:pt x="8588" y="5336"/>
                        <a:pt x="11111" y="3455"/>
                        <a:pt x="14066" y="2067"/>
                      </a:cubicBezTo>
                      <a:cubicBezTo>
                        <a:pt x="17021" y="679"/>
                        <a:pt x="20345" y="0"/>
                        <a:pt x="24008" y="0"/>
                      </a:cubicBezTo>
                      <a:cubicBezTo>
                        <a:pt x="27671" y="0"/>
                        <a:pt x="31088" y="679"/>
                        <a:pt x="34073" y="2067"/>
                      </a:cubicBezTo>
                      <a:cubicBezTo>
                        <a:pt x="37059" y="3455"/>
                        <a:pt x="39583" y="5336"/>
                        <a:pt x="41645" y="7742"/>
                      </a:cubicBezTo>
                      <a:cubicBezTo>
                        <a:pt x="43738" y="10148"/>
                        <a:pt x="45308" y="12986"/>
                        <a:pt x="46416" y="16255"/>
                      </a:cubicBezTo>
                      <a:cubicBezTo>
                        <a:pt x="47524" y="19525"/>
                        <a:pt x="48078" y="23102"/>
                        <a:pt x="48078" y="26927"/>
                      </a:cubicBezTo>
                      <a:lnTo>
                        <a:pt x="48078" y="28007"/>
                      </a:lnTo>
                      <a:cubicBezTo>
                        <a:pt x="48078" y="31862"/>
                        <a:pt x="47524" y="35409"/>
                        <a:pt x="46416" y="38679"/>
                      </a:cubicBezTo>
                      <a:cubicBezTo>
                        <a:pt x="45308" y="41948"/>
                        <a:pt x="43707" y="44786"/>
                        <a:pt x="41645" y="47192"/>
                      </a:cubicBezTo>
                      <a:cubicBezTo>
                        <a:pt x="39552" y="49598"/>
                        <a:pt x="37059" y="51448"/>
                        <a:pt x="34073" y="52806"/>
                      </a:cubicBezTo>
                      <a:cubicBezTo>
                        <a:pt x="31088" y="54163"/>
                        <a:pt x="27794" y="54841"/>
                        <a:pt x="24070" y="54841"/>
                      </a:cubicBezTo>
                      <a:cubicBezTo>
                        <a:pt x="20345" y="54841"/>
                        <a:pt x="17021" y="54163"/>
                        <a:pt x="14066" y="52806"/>
                      </a:cubicBezTo>
                      <a:cubicBezTo>
                        <a:pt x="11111" y="51448"/>
                        <a:pt x="8588" y="49567"/>
                        <a:pt x="6494" y="47192"/>
                      </a:cubicBezTo>
                      <a:cubicBezTo>
                        <a:pt x="4401" y="44786"/>
                        <a:pt x="2801" y="41979"/>
                        <a:pt x="1693" y="38679"/>
                      </a:cubicBezTo>
                      <a:cubicBezTo>
                        <a:pt x="585" y="35409"/>
                        <a:pt x="0" y="31831"/>
                        <a:pt x="0" y="28007"/>
                      </a:cubicBezTo>
                      <a:lnTo>
                        <a:pt x="0" y="26927"/>
                      </a:lnTo>
                      <a:close/>
                      <a:moveTo>
                        <a:pt x="9142" y="28007"/>
                      </a:moveTo>
                      <a:cubicBezTo>
                        <a:pt x="9142" y="30659"/>
                        <a:pt x="9449" y="33127"/>
                        <a:pt x="10065" y="35471"/>
                      </a:cubicBezTo>
                      <a:cubicBezTo>
                        <a:pt x="10681" y="37815"/>
                        <a:pt x="11604" y="39882"/>
                        <a:pt x="12866" y="41640"/>
                      </a:cubicBezTo>
                      <a:cubicBezTo>
                        <a:pt x="14128" y="43429"/>
                        <a:pt x="15667" y="44817"/>
                        <a:pt x="17544" y="45866"/>
                      </a:cubicBezTo>
                      <a:cubicBezTo>
                        <a:pt x="19422" y="46914"/>
                        <a:pt x="21607" y="47439"/>
                        <a:pt x="24100" y="47439"/>
                      </a:cubicBezTo>
                      <a:cubicBezTo>
                        <a:pt x="26594" y="47439"/>
                        <a:pt x="28748" y="46914"/>
                        <a:pt x="30626" y="45866"/>
                      </a:cubicBezTo>
                      <a:cubicBezTo>
                        <a:pt x="32503" y="44817"/>
                        <a:pt x="34073" y="43429"/>
                        <a:pt x="35304" y="41640"/>
                      </a:cubicBezTo>
                      <a:cubicBezTo>
                        <a:pt x="36535" y="39851"/>
                        <a:pt x="37459" y="37815"/>
                        <a:pt x="38105" y="35471"/>
                      </a:cubicBezTo>
                      <a:cubicBezTo>
                        <a:pt x="38752" y="33127"/>
                        <a:pt x="39059" y="30629"/>
                        <a:pt x="39059" y="28007"/>
                      </a:cubicBezTo>
                      <a:lnTo>
                        <a:pt x="39059" y="26927"/>
                      </a:lnTo>
                      <a:cubicBezTo>
                        <a:pt x="39059" y="24305"/>
                        <a:pt x="38752" y="21838"/>
                        <a:pt x="38105" y="19463"/>
                      </a:cubicBezTo>
                      <a:cubicBezTo>
                        <a:pt x="37459" y="17088"/>
                        <a:pt x="36535" y="15021"/>
                        <a:pt x="35274" y="13263"/>
                      </a:cubicBezTo>
                      <a:cubicBezTo>
                        <a:pt x="34012" y="11505"/>
                        <a:pt x="32442" y="10055"/>
                        <a:pt x="30564" y="9007"/>
                      </a:cubicBezTo>
                      <a:cubicBezTo>
                        <a:pt x="28687" y="7958"/>
                        <a:pt x="26471" y="7434"/>
                        <a:pt x="23977" y="7434"/>
                      </a:cubicBezTo>
                      <a:cubicBezTo>
                        <a:pt x="21484" y="7434"/>
                        <a:pt x="19360" y="7958"/>
                        <a:pt x="17483" y="9007"/>
                      </a:cubicBezTo>
                      <a:cubicBezTo>
                        <a:pt x="15605" y="10055"/>
                        <a:pt x="14066" y="11474"/>
                        <a:pt x="12835" y="13263"/>
                      </a:cubicBezTo>
                      <a:cubicBezTo>
                        <a:pt x="11604" y="15052"/>
                        <a:pt x="10650" y="17119"/>
                        <a:pt x="10034" y="19463"/>
                      </a:cubicBezTo>
                      <a:cubicBezTo>
                        <a:pt x="9419" y="21838"/>
                        <a:pt x="9111" y="24305"/>
                        <a:pt x="9111" y="26927"/>
                      </a:cubicBezTo>
                      <a:lnTo>
                        <a:pt x="9111" y="28007"/>
                      </a:lnTo>
                      <a:close/>
                    </a:path>
                  </a:pathLst>
                </a:custGeom>
                <a:solidFill>
                  <a:schemeClr val="bg1"/>
                </a:solidFill>
                <a:ln w="3075" cap="flat">
                  <a:noFill/>
                  <a:prstDash val="solid"/>
                  <a:miter/>
                </a:ln>
              </p:spPr>
              <p:txBody>
                <a:bodyPr rtlCol="0" anchor="ctr"/>
                <a:lstStyle/>
                <a:p>
                  <a:endParaRPr lang="en-IS"/>
                </a:p>
              </p:txBody>
            </p:sp>
            <p:sp>
              <p:nvSpPr>
                <p:cNvPr id="75" name="Freeform 74">
                  <a:extLst>
                    <a:ext uri="{FF2B5EF4-FFF2-40B4-BE49-F238E27FC236}">
                      <a16:creationId xmlns:a16="http://schemas.microsoft.com/office/drawing/2014/main" id="{A520889B-B1AD-32D3-9B40-749FF264ACA4}"/>
                    </a:ext>
                  </a:extLst>
                </p:cNvPr>
                <p:cNvSpPr/>
                <p:nvPr/>
              </p:nvSpPr>
              <p:spPr>
                <a:xfrm>
                  <a:off x="13603648" y="546544"/>
                  <a:ext cx="73994" cy="53854"/>
                </a:xfrm>
                <a:custGeom>
                  <a:avLst/>
                  <a:gdLst>
                    <a:gd name="connsiteX0" fmla="*/ 8495 w 73994"/>
                    <a:gd name="connsiteY0" fmla="*/ 987 h 53854"/>
                    <a:gd name="connsiteX1" fmla="*/ 8741 w 73994"/>
                    <a:gd name="connsiteY1" fmla="*/ 6847 h 53854"/>
                    <a:gd name="connsiteX2" fmla="*/ 15359 w 73994"/>
                    <a:gd name="connsiteY2" fmla="*/ 1820 h 53854"/>
                    <a:gd name="connsiteX3" fmla="*/ 24408 w 73994"/>
                    <a:gd name="connsiteY3" fmla="*/ 0 h 53854"/>
                    <a:gd name="connsiteX4" fmla="*/ 33458 w 73994"/>
                    <a:gd name="connsiteY4" fmla="*/ 2036 h 53854"/>
                    <a:gd name="connsiteX5" fmla="*/ 39490 w 73994"/>
                    <a:gd name="connsiteY5" fmla="*/ 8513 h 53854"/>
                    <a:gd name="connsiteX6" fmla="*/ 46354 w 73994"/>
                    <a:gd name="connsiteY6" fmla="*/ 2344 h 53854"/>
                    <a:gd name="connsiteX7" fmla="*/ 56327 w 73994"/>
                    <a:gd name="connsiteY7" fmla="*/ 0 h 53854"/>
                    <a:gd name="connsiteX8" fmla="*/ 63837 w 73994"/>
                    <a:gd name="connsiteY8" fmla="*/ 1110 h 53854"/>
                    <a:gd name="connsiteX9" fmla="*/ 69377 w 73994"/>
                    <a:gd name="connsiteY9" fmla="*/ 4565 h 53854"/>
                    <a:gd name="connsiteX10" fmla="*/ 72825 w 73994"/>
                    <a:gd name="connsiteY10" fmla="*/ 10518 h 53854"/>
                    <a:gd name="connsiteX11" fmla="*/ 73994 w 73994"/>
                    <a:gd name="connsiteY11" fmla="*/ 19124 h 53854"/>
                    <a:gd name="connsiteX12" fmla="*/ 73994 w 73994"/>
                    <a:gd name="connsiteY12" fmla="*/ 53854 h 53854"/>
                    <a:gd name="connsiteX13" fmla="*/ 64976 w 73994"/>
                    <a:gd name="connsiteY13" fmla="*/ 53854 h 53854"/>
                    <a:gd name="connsiteX14" fmla="*/ 64976 w 73994"/>
                    <a:gd name="connsiteY14" fmla="*/ 19062 h 53854"/>
                    <a:gd name="connsiteX15" fmla="*/ 64176 w 73994"/>
                    <a:gd name="connsiteY15" fmla="*/ 13541 h 53854"/>
                    <a:gd name="connsiteX16" fmla="*/ 61898 w 73994"/>
                    <a:gd name="connsiteY16" fmla="*/ 10024 h 53854"/>
                    <a:gd name="connsiteX17" fmla="*/ 58327 w 73994"/>
                    <a:gd name="connsiteY17" fmla="*/ 8205 h 53854"/>
                    <a:gd name="connsiteX18" fmla="*/ 53711 w 73994"/>
                    <a:gd name="connsiteY18" fmla="*/ 7680 h 53854"/>
                    <a:gd name="connsiteX19" fmla="*/ 48786 w 73994"/>
                    <a:gd name="connsiteY19" fmla="*/ 8575 h 53854"/>
                    <a:gd name="connsiteX20" fmla="*/ 45092 w 73994"/>
                    <a:gd name="connsiteY20" fmla="*/ 10950 h 53854"/>
                    <a:gd name="connsiteX21" fmla="*/ 42661 w 73994"/>
                    <a:gd name="connsiteY21" fmla="*/ 14466 h 53854"/>
                    <a:gd name="connsiteX22" fmla="*/ 41522 w 73994"/>
                    <a:gd name="connsiteY22" fmla="*/ 18784 h 53854"/>
                    <a:gd name="connsiteX23" fmla="*/ 41522 w 73994"/>
                    <a:gd name="connsiteY23" fmla="*/ 53854 h 53854"/>
                    <a:gd name="connsiteX24" fmla="*/ 32442 w 73994"/>
                    <a:gd name="connsiteY24" fmla="*/ 53854 h 53854"/>
                    <a:gd name="connsiteX25" fmla="*/ 32442 w 73994"/>
                    <a:gd name="connsiteY25" fmla="*/ 19124 h 53854"/>
                    <a:gd name="connsiteX26" fmla="*/ 31642 w 73994"/>
                    <a:gd name="connsiteY26" fmla="*/ 13880 h 53854"/>
                    <a:gd name="connsiteX27" fmla="*/ 29364 w 73994"/>
                    <a:gd name="connsiteY27" fmla="*/ 10333 h 53854"/>
                    <a:gd name="connsiteX28" fmla="*/ 25824 w 73994"/>
                    <a:gd name="connsiteY28" fmla="*/ 8328 h 53854"/>
                    <a:gd name="connsiteX29" fmla="*/ 21176 w 73994"/>
                    <a:gd name="connsiteY29" fmla="*/ 7680 h 53854"/>
                    <a:gd name="connsiteX30" fmla="*/ 13420 w 73994"/>
                    <a:gd name="connsiteY30" fmla="*/ 9778 h 53854"/>
                    <a:gd name="connsiteX31" fmla="*/ 9018 w 73994"/>
                    <a:gd name="connsiteY31" fmla="*/ 15237 h 53854"/>
                    <a:gd name="connsiteX32" fmla="*/ 9018 w 73994"/>
                    <a:gd name="connsiteY32" fmla="*/ 53823 h 53854"/>
                    <a:gd name="connsiteX33" fmla="*/ 0 w 73994"/>
                    <a:gd name="connsiteY33" fmla="*/ 53823 h 53854"/>
                    <a:gd name="connsiteX34" fmla="*/ 0 w 73994"/>
                    <a:gd name="connsiteY34" fmla="*/ 956 h 53854"/>
                    <a:gd name="connsiteX35" fmla="*/ 8526 w 73994"/>
                    <a:gd name="connsiteY35" fmla="*/ 956 h 53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3994" h="53854">
                      <a:moveTo>
                        <a:pt x="8495" y="987"/>
                      </a:moveTo>
                      <a:lnTo>
                        <a:pt x="8741" y="6847"/>
                      </a:lnTo>
                      <a:cubicBezTo>
                        <a:pt x="10557" y="4688"/>
                        <a:pt x="12774" y="3023"/>
                        <a:pt x="15359" y="1820"/>
                      </a:cubicBezTo>
                      <a:cubicBezTo>
                        <a:pt x="17945" y="617"/>
                        <a:pt x="20961" y="0"/>
                        <a:pt x="24408" y="0"/>
                      </a:cubicBezTo>
                      <a:cubicBezTo>
                        <a:pt x="27856" y="0"/>
                        <a:pt x="30841" y="679"/>
                        <a:pt x="33458" y="2036"/>
                      </a:cubicBezTo>
                      <a:cubicBezTo>
                        <a:pt x="36074" y="3393"/>
                        <a:pt x="38074" y="5552"/>
                        <a:pt x="39490" y="8513"/>
                      </a:cubicBezTo>
                      <a:cubicBezTo>
                        <a:pt x="41245" y="5984"/>
                        <a:pt x="43522" y="3917"/>
                        <a:pt x="46354" y="2344"/>
                      </a:cubicBezTo>
                      <a:cubicBezTo>
                        <a:pt x="49186" y="771"/>
                        <a:pt x="52479" y="0"/>
                        <a:pt x="56327" y="0"/>
                      </a:cubicBezTo>
                      <a:cubicBezTo>
                        <a:pt x="59159" y="0"/>
                        <a:pt x="61652" y="370"/>
                        <a:pt x="63837" y="1110"/>
                      </a:cubicBezTo>
                      <a:cubicBezTo>
                        <a:pt x="66022" y="1851"/>
                        <a:pt x="67869" y="2992"/>
                        <a:pt x="69377" y="4565"/>
                      </a:cubicBezTo>
                      <a:cubicBezTo>
                        <a:pt x="70886" y="6138"/>
                        <a:pt x="72024" y="8112"/>
                        <a:pt x="72825" y="10518"/>
                      </a:cubicBezTo>
                      <a:cubicBezTo>
                        <a:pt x="73625" y="12924"/>
                        <a:pt x="73994" y="15792"/>
                        <a:pt x="73994" y="19124"/>
                      </a:cubicBezTo>
                      <a:lnTo>
                        <a:pt x="73994" y="53854"/>
                      </a:lnTo>
                      <a:lnTo>
                        <a:pt x="64976" y="53854"/>
                      </a:lnTo>
                      <a:lnTo>
                        <a:pt x="64976" y="19062"/>
                      </a:lnTo>
                      <a:cubicBezTo>
                        <a:pt x="64976" y="16841"/>
                        <a:pt x="64699" y="15021"/>
                        <a:pt x="64176" y="13541"/>
                      </a:cubicBezTo>
                      <a:cubicBezTo>
                        <a:pt x="63652" y="12060"/>
                        <a:pt x="62883" y="10888"/>
                        <a:pt x="61898" y="10024"/>
                      </a:cubicBezTo>
                      <a:cubicBezTo>
                        <a:pt x="60913" y="9130"/>
                        <a:pt x="59743" y="8544"/>
                        <a:pt x="58327" y="8205"/>
                      </a:cubicBezTo>
                      <a:cubicBezTo>
                        <a:pt x="56912" y="7865"/>
                        <a:pt x="55373" y="7680"/>
                        <a:pt x="53711" y="7680"/>
                      </a:cubicBezTo>
                      <a:cubicBezTo>
                        <a:pt x="51864" y="7680"/>
                        <a:pt x="50202" y="7989"/>
                        <a:pt x="48786" y="8575"/>
                      </a:cubicBezTo>
                      <a:cubicBezTo>
                        <a:pt x="47370" y="9161"/>
                        <a:pt x="46139" y="9963"/>
                        <a:pt x="45092" y="10950"/>
                      </a:cubicBezTo>
                      <a:cubicBezTo>
                        <a:pt x="44076" y="11937"/>
                        <a:pt x="43245" y="13109"/>
                        <a:pt x="42661" y="14466"/>
                      </a:cubicBezTo>
                      <a:cubicBezTo>
                        <a:pt x="42076" y="15823"/>
                        <a:pt x="41676" y="17273"/>
                        <a:pt x="41522" y="18784"/>
                      </a:cubicBezTo>
                      <a:lnTo>
                        <a:pt x="41522" y="53854"/>
                      </a:lnTo>
                      <a:lnTo>
                        <a:pt x="32442" y="53854"/>
                      </a:lnTo>
                      <a:lnTo>
                        <a:pt x="32442" y="19124"/>
                      </a:lnTo>
                      <a:cubicBezTo>
                        <a:pt x="32442" y="17057"/>
                        <a:pt x="32165" y="15330"/>
                        <a:pt x="31642" y="13880"/>
                      </a:cubicBezTo>
                      <a:cubicBezTo>
                        <a:pt x="31118" y="12430"/>
                        <a:pt x="30349" y="11258"/>
                        <a:pt x="29364" y="10333"/>
                      </a:cubicBezTo>
                      <a:cubicBezTo>
                        <a:pt x="28379" y="9408"/>
                        <a:pt x="27209" y="8760"/>
                        <a:pt x="25824" y="8328"/>
                      </a:cubicBezTo>
                      <a:cubicBezTo>
                        <a:pt x="24439" y="7896"/>
                        <a:pt x="22900" y="7680"/>
                        <a:pt x="21176" y="7680"/>
                      </a:cubicBezTo>
                      <a:cubicBezTo>
                        <a:pt x="17945" y="7680"/>
                        <a:pt x="15359" y="8390"/>
                        <a:pt x="13420" y="9778"/>
                      </a:cubicBezTo>
                      <a:cubicBezTo>
                        <a:pt x="11481" y="11166"/>
                        <a:pt x="10003" y="13016"/>
                        <a:pt x="9018" y="15237"/>
                      </a:cubicBezTo>
                      <a:lnTo>
                        <a:pt x="9018" y="53823"/>
                      </a:lnTo>
                      <a:lnTo>
                        <a:pt x="0" y="53823"/>
                      </a:lnTo>
                      <a:lnTo>
                        <a:pt x="0" y="956"/>
                      </a:lnTo>
                      <a:lnTo>
                        <a:pt x="8526" y="956"/>
                      </a:lnTo>
                      <a:close/>
                    </a:path>
                  </a:pathLst>
                </a:custGeom>
                <a:solidFill>
                  <a:schemeClr val="bg1"/>
                </a:solidFill>
                <a:ln w="3075" cap="flat">
                  <a:noFill/>
                  <a:prstDash val="solid"/>
                  <a:miter/>
                </a:ln>
              </p:spPr>
              <p:txBody>
                <a:bodyPr rtlCol="0" anchor="ctr"/>
                <a:lstStyle/>
                <a:p>
                  <a:endParaRPr lang="en-IS"/>
                </a:p>
              </p:txBody>
            </p:sp>
            <p:sp>
              <p:nvSpPr>
                <p:cNvPr id="76" name="Freeform 75">
                  <a:extLst>
                    <a:ext uri="{FF2B5EF4-FFF2-40B4-BE49-F238E27FC236}">
                      <a16:creationId xmlns:a16="http://schemas.microsoft.com/office/drawing/2014/main" id="{3F6448B4-7A64-B064-AAB8-380475727A25}"/>
                    </a:ext>
                  </a:extLst>
                </p:cNvPr>
                <p:cNvSpPr/>
                <p:nvPr/>
              </p:nvSpPr>
              <p:spPr>
                <a:xfrm>
                  <a:off x="13691217" y="546544"/>
                  <a:ext cx="44599" cy="74180"/>
                </a:xfrm>
                <a:custGeom>
                  <a:avLst/>
                  <a:gdLst>
                    <a:gd name="connsiteX0" fmla="*/ 44538 w 44599"/>
                    <a:gd name="connsiteY0" fmla="*/ 28007 h 74180"/>
                    <a:gd name="connsiteX1" fmla="*/ 43184 w 44599"/>
                    <a:gd name="connsiteY1" fmla="*/ 38741 h 74180"/>
                    <a:gd name="connsiteX2" fmla="*/ 39213 w 44599"/>
                    <a:gd name="connsiteY2" fmla="*/ 47254 h 74180"/>
                    <a:gd name="connsiteX3" fmla="*/ 32811 w 44599"/>
                    <a:gd name="connsiteY3" fmla="*/ 52836 h 74180"/>
                    <a:gd name="connsiteX4" fmla="*/ 24131 w 44599"/>
                    <a:gd name="connsiteY4" fmla="*/ 54841 h 74180"/>
                    <a:gd name="connsiteX5" fmla="*/ 15421 w 44599"/>
                    <a:gd name="connsiteY5" fmla="*/ 53268 h 74180"/>
                    <a:gd name="connsiteX6" fmla="*/ 9019 w 44599"/>
                    <a:gd name="connsiteY6" fmla="*/ 48734 h 74180"/>
                    <a:gd name="connsiteX7" fmla="*/ 9019 w 44599"/>
                    <a:gd name="connsiteY7" fmla="*/ 74181 h 74180"/>
                    <a:gd name="connsiteX8" fmla="*/ 0 w 44599"/>
                    <a:gd name="connsiteY8" fmla="*/ 74181 h 74180"/>
                    <a:gd name="connsiteX9" fmla="*/ 0 w 44599"/>
                    <a:gd name="connsiteY9" fmla="*/ 987 h 74180"/>
                    <a:gd name="connsiteX10" fmla="*/ 8249 w 44599"/>
                    <a:gd name="connsiteY10" fmla="*/ 987 h 74180"/>
                    <a:gd name="connsiteX11" fmla="*/ 8680 w 44599"/>
                    <a:gd name="connsiteY11" fmla="*/ 6847 h 74180"/>
                    <a:gd name="connsiteX12" fmla="*/ 15174 w 44599"/>
                    <a:gd name="connsiteY12" fmla="*/ 1758 h 74180"/>
                    <a:gd name="connsiteX13" fmla="*/ 24008 w 44599"/>
                    <a:gd name="connsiteY13" fmla="*/ 0 h 74180"/>
                    <a:gd name="connsiteX14" fmla="*/ 32811 w 44599"/>
                    <a:gd name="connsiteY14" fmla="*/ 1943 h 74180"/>
                    <a:gd name="connsiteX15" fmla="*/ 39275 w 44599"/>
                    <a:gd name="connsiteY15" fmla="*/ 7434 h 74180"/>
                    <a:gd name="connsiteX16" fmla="*/ 43246 w 44599"/>
                    <a:gd name="connsiteY16" fmla="*/ 15947 h 74180"/>
                    <a:gd name="connsiteX17" fmla="*/ 44600 w 44599"/>
                    <a:gd name="connsiteY17" fmla="*/ 26958 h 74180"/>
                    <a:gd name="connsiteX18" fmla="*/ 44600 w 44599"/>
                    <a:gd name="connsiteY18" fmla="*/ 27976 h 74180"/>
                    <a:gd name="connsiteX19" fmla="*/ 35520 w 44599"/>
                    <a:gd name="connsiteY19" fmla="*/ 26989 h 74180"/>
                    <a:gd name="connsiteX20" fmla="*/ 34689 w 44599"/>
                    <a:gd name="connsiteY20" fmla="*/ 19525 h 74180"/>
                    <a:gd name="connsiteX21" fmla="*/ 32103 w 44599"/>
                    <a:gd name="connsiteY21" fmla="*/ 13387 h 74180"/>
                    <a:gd name="connsiteX22" fmla="*/ 27671 w 44599"/>
                    <a:gd name="connsiteY22" fmla="*/ 9222 h 74180"/>
                    <a:gd name="connsiteX23" fmla="*/ 21269 w 44599"/>
                    <a:gd name="connsiteY23" fmla="*/ 7680 h 74180"/>
                    <a:gd name="connsiteX24" fmla="*/ 17114 w 44599"/>
                    <a:gd name="connsiteY24" fmla="*/ 8205 h 74180"/>
                    <a:gd name="connsiteX25" fmla="*/ 13728 w 44599"/>
                    <a:gd name="connsiteY25" fmla="*/ 9716 h 74180"/>
                    <a:gd name="connsiteX26" fmla="*/ 11050 w 44599"/>
                    <a:gd name="connsiteY26" fmla="*/ 12029 h 74180"/>
                    <a:gd name="connsiteX27" fmla="*/ 8988 w 44599"/>
                    <a:gd name="connsiteY27" fmla="*/ 14929 h 74180"/>
                    <a:gd name="connsiteX28" fmla="*/ 8988 w 44599"/>
                    <a:gd name="connsiteY28" fmla="*/ 40190 h 74180"/>
                    <a:gd name="connsiteX29" fmla="*/ 11050 w 44599"/>
                    <a:gd name="connsiteY29" fmla="*/ 43090 h 74180"/>
                    <a:gd name="connsiteX30" fmla="*/ 13728 w 44599"/>
                    <a:gd name="connsiteY30" fmla="*/ 45372 h 74180"/>
                    <a:gd name="connsiteX31" fmla="*/ 17144 w 44599"/>
                    <a:gd name="connsiteY31" fmla="*/ 46853 h 74180"/>
                    <a:gd name="connsiteX32" fmla="*/ 21392 w 44599"/>
                    <a:gd name="connsiteY32" fmla="*/ 47377 h 74180"/>
                    <a:gd name="connsiteX33" fmla="*/ 27702 w 44599"/>
                    <a:gd name="connsiteY33" fmla="*/ 45804 h 74180"/>
                    <a:gd name="connsiteX34" fmla="*/ 32103 w 44599"/>
                    <a:gd name="connsiteY34" fmla="*/ 41609 h 74180"/>
                    <a:gd name="connsiteX35" fmla="*/ 34689 w 44599"/>
                    <a:gd name="connsiteY35" fmla="*/ 35440 h 74180"/>
                    <a:gd name="connsiteX36" fmla="*/ 35520 w 44599"/>
                    <a:gd name="connsiteY36" fmla="*/ 27945 h 74180"/>
                    <a:gd name="connsiteX37" fmla="*/ 35520 w 44599"/>
                    <a:gd name="connsiteY37" fmla="*/ 26927 h 74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4599" h="74180">
                      <a:moveTo>
                        <a:pt x="44538" y="28007"/>
                      </a:moveTo>
                      <a:cubicBezTo>
                        <a:pt x="44538" y="31893"/>
                        <a:pt x="44077" y="35471"/>
                        <a:pt x="43184" y="38741"/>
                      </a:cubicBezTo>
                      <a:cubicBezTo>
                        <a:pt x="42261" y="42010"/>
                        <a:pt x="40937" y="44848"/>
                        <a:pt x="39213" y="47254"/>
                      </a:cubicBezTo>
                      <a:cubicBezTo>
                        <a:pt x="37490" y="49659"/>
                        <a:pt x="35335" y="51510"/>
                        <a:pt x="32811" y="52836"/>
                      </a:cubicBezTo>
                      <a:cubicBezTo>
                        <a:pt x="30287" y="54163"/>
                        <a:pt x="27394" y="54841"/>
                        <a:pt x="24131" y="54841"/>
                      </a:cubicBezTo>
                      <a:cubicBezTo>
                        <a:pt x="20869" y="54841"/>
                        <a:pt x="17914" y="54317"/>
                        <a:pt x="15421" y="53268"/>
                      </a:cubicBezTo>
                      <a:cubicBezTo>
                        <a:pt x="12928" y="52220"/>
                        <a:pt x="10804" y="50708"/>
                        <a:pt x="9019" y="48734"/>
                      </a:cubicBezTo>
                      <a:lnTo>
                        <a:pt x="9019" y="74181"/>
                      </a:lnTo>
                      <a:lnTo>
                        <a:pt x="0" y="74181"/>
                      </a:lnTo>
                      <a:lnTo>
                        <a:pt x="0" y="987"/>
                      </a:lnTo>
                      <a:lnTo>
                        <a:pt x="8249" y="987"/>
                      </a:lnTo>
                      <a:lnTo>
                        <a:pt x="8680" y="6847"/>
                      </a:lnTo>
                      <a:cubicBezTo>
                        <a:pt x="10465" y="4627"/>
                        <a:pt x="12620" y="2930"/>
                        <a:pt x="15174" y="1758"/>
                      </a:cubicBezTo>
                      <a:cubicBezTo>
                        <a:pt x="17729" y="586"/>
                        <a:pt x="20653" y="0"/>
                        <a:pt x="24008" y="0"/>
                      </a:cubicBezTo>
                      <a:cubicBezTo>
                        <a:pt x="27363" y="0"/>
                        <a:pt x="30257" y="648"/>
                        <a:pt x="32811" y="1943"/>
                      </a:cubicBezTo>
                      <a:cubicBezTo>
                        <a:pt x="35366" y="3239"/>
                        <a:pt x="37520" y="5089"/>
                        <a:pt x="39275" y="7434"/>
                      </a:cubicBezTo>
                      <a:cubicBezTo>
                        <a:pt x="41029" y="9778"/>
                        <a:pt x="42353" y="12615"/>
                        <a:pt x="43246" y="15947"/>
                      </a:cubicBezTo>
                      <a:cubicBezTo>
                        <a:pt x="44138" y="19247"/>
                        <a:pt x="44600" y="22917"/>
                        <a:pt x="44600" y="26958"/>
                      </a:cubicBezTo>
                      <a:lnTo>
                        <a:pt x="44600" y="27976"/>
                      </a:lnTo>
                      <a:close/>
                      <a:moveTo>
                        <a:pt x="35520" y="26989"/>
                      </a:moveTo>
                      <a:cubicBezTo>
                        <a:pt x="35520" y="24336"/>
                        <a:pt x="35243" y="21869"/>
                        <a:pt x="34689" y="19525"/>
                      </a:cubicBezTo>
                      <a:cubicBezTo>
                        <a:pt x="34135" y="17211"/>
                        <a:pt x="33273" y="15145"/>
                        <a:pt x="32103" y="13387"/>
                      </a:cubicBezTo>
                      <a:cubicBezTo>
                        <a:pt x="30934" y="11628"/>
                        <a:pt x="29456" y="10240"/>
                        <a:pt x="27671" y="9222"/>
                      </a:cubicBezTo>
                      <a:cubicBezTo>
                        <a:pt x="25886" y="8205"/>
                        <a:pt x="23762" y="7680"/>
                        <a:pt x="21269" y="7680"/>
                      </a:cubicBezTo>
                      <a:cubicBezTo>
                        <a:pt x="19730" y="7680"/>
                        <a:pt x="18345" y="7865"/>
                        <a:pt x="17114" y="8205"/>
                      </a:cubicBezTo>
                      <a:cubicBezTo>
                        <a:pt x="15882" y="8544"/>
                        <a:pt x="14744" y="9068"/>
                        <a:pt x="13728" y="9716"/>
                      </a:cubicBezTo>
                      <a:cubicBezTo>
                        <a:pt x="12712" y="10364"/>
                        <a:pt x="11819" y="11135"/>
                        <a:pt x="11050" y="12029"/>
                      </a:cubicBezTo>
                      <a:cubicBezTo>
                        <a:pt x="10280" y="12924"/>
                        <a:pt x="9573" y="13880"/>
                        <a:pt x="8988" y="14929"/>
                      </a:cubicBezTo>
                      <a:lnTo>
                        <a:pt x="8988" y="40190"/>
                      </a:lnTo>
                      <a:cubicBezTo>
                        <a:pt x="9573" y="41239"/>
                        <a:pt x="10250" y="42195"/>
                        <a:pt x="11050" y="43090"/>
                      </a:cubicBezTo>
                      <a:cubicBezTo>
                        <a:pt x="11850" y="43984"/>
                        <a:pt x="12712" y="44755"/>
                        <a:pt x="13728" y="45372"/>
                      </a:cubicBezTo>
                      <a:cubicBezTo>
                        <a:pt x="14744" y="46020"/>
                        <a:pt x="15882" y="46513"/>
                        <a:pt x="17144" y="46853"/>
                      </a:cubicBezTo>
                      <a:cubicBezTo>
                        <a:pt x="18406" y="47192"/>
                        <a:pt x="19822" y="47377"/>
                        <a:pt x="21392" y="47377"/>
                      </a:cubicBezTo>
                      <a:cubicBezTo>
                        <a:pt x="23824" y="47377"/>
                        <a:pt x="25947" y="46853"/>
                        <a:pt x="27702" y="45804"/>
                      </a:cubicBezTo>
                      <a:cubicBezTo>
                        <a:pt x="29487" y="44755"/>
                        <a:pt x="30934" y="43367"/>
                        <a:pt x="32103" y="41609"/>
                      </a:cubicBezTo>
                      <a:cubicBezTo>
                        <a:pt x="33273" y="39851"/>
                        <a:pt x="34135" y="37784"/>
                        <a:pt x="34689" y="35440"/>
                      </a:cubicBezTo>
                      <a:cubicBezTo>
                        <a:pt x="35243" y="33065"/>
                        <a:pt x="35520" y="30567"/>
                        <a:pt x="35520" y="27945"/>
                      </a:cubicBezTo>
                      <a:lnTo>
                        <a:pt x="35520" y="26927"/>
                      </a:lnTo>
                      <a:close/>
                    </a:path>
                  </a:pathLst>
                </a:custGeom>
                <a:solidFill>
                  <a:schemeClr val="bg1"/>
                </a:solidFill>
                <a:ln w="3075" cap="flat">
                  <a:noFill/>
                  <a:prstDash val="solid"/>
                  <a:miter/>
                </a:ln>
              </p:spPr>
              <p:txBody>
                <a:bodyPr rtlCol="0" anchor="ctr"/>
                <a:lstStyle/>
                <a:p>
                  <a:endParaRPr lang="en-IS"/>
                </a:p>
              </p:txBody>
            </p:sp>
            <p:sp>
              <p:nvSpPr>
                <p:cNvPr id="77" name="Freeform 76">
                  <a:extLst>
                    <a:ext uri="{FF2B5EF4-FFF2-40B4-BE49-F238E27FC236}">
                      <a16:creationId xmlns:a16="http://schemas.microsoft.com/office/drawing/2014/main" id="{A6058EB4-6E69-1123-796F-15B7CC516394}"/>
                    </a:ext>
                  </a:extLst>
                </p:cNvPr>
                <p:cNvSpPr/>
                <p:nvPr/>
              </p:nvSpPr>
              <p:spPr>
                <a:xfrm>
                  <a:off x="13745789" y="546514"/>
                  <a:ext cx="43491" cy="54872"/>
                </a:xfrm>
                <a:custGeom>
                  <a:avLst/>
                  <a:gdLst>
                    <a:gd name="connsiteX0" fmla="*/ 34012 w 43491"/>
                    <a:gd name="connsiteY0" fmla="*/ 53885 h 54872"/>
                    <a:gd name="connsiteX1" fmla="*/ 33242 w 43491"/>
                    <a:gd name="connsiteY1" fmla="*/ 51418 h 54872"/>
                    <a:gd name="connsiteX2" fmla="*/ 32750 w 43491"/>
                    <a:gd name="connsiteY2" fmla="*/ 48302 h 54872"/>
                    <a:gd name="connsiteX3" fmla="*/ 29887 w 43491"/>
                    <a:gd name="connsiteY3" fmla="*/ 50832 h 54872"/>
                    <a:gd name="connsiteX4" fmla="*/ 26440 w 43491"/>
                    <a:gd name="connsiteY4" fmla="*/ 52929 h 54872"/>
                    <a:gd name="connsiteX5" fmla="*/ 22377 w 43491"/>
                    <a:gd name="connsiteY5" fmla="*/ 54348 h 54872"/>
                    <a:gd name="connsiteX6" fmla="*/ 17760 w 43491"/>
                    <a:gd name="connsiteY6" fmla="*/ 54872 h 54872"/>
                    <a:gd name="connsiteX7" fmla="*/ 10434 w 43491"/>
                    <a:gd name="connsiteY7" fmla="*/ 53638 h 54872"/>
                    <a:gd name="connsiteX8" fmla="*/ 4832 w 43491"/>
                    <a:gd name="connsiteY8" fmla="*/ 50307 h 54872"/>
                    <a:gd name="connsiteX9" fmla="*/ 1262 w 43491"/>
                    <a:gd name="connsiteY9" fmla="*/ 45341 h 54872"/>
                    <a:gd name="connsiteX10" fmla="*/ 0 w 43491"/>
                    <a:gd name="connsiteY10" fmla="*/ 39203 h 54872"/>
                    <a:gd name="connsiteX11" fmla="*/ 1662 w 43491"/>
                    <a:gd name="connsiteY11" fmla="*/ 31708 h 54872"/>
                    <a:gd name="connsiteX12" fmla="*/ 6402 w 43491"/>
                    <a:gd name="connsiteY12" fmla="*/ 26249 h 54872"/>
                    <a:gd name="connsiteX13" fmla="*/ 13882 w 43491"/>
                    <a:gd name="connsiteY13" fmla="*/ 22917 h 54872"/>
                    <a:gd name="connsiteX14" fmla="*/ 23670 w 43491"/>
                    <a:gd name="connsiteY14" fmla="*/ 21807 h 54872"/>
                    <a:gd name="connsiteX15" fmla="*/ 32627 w 43491"/>
                    <a:gd name="connsiteY15" fmla="*/ 21807 h 54872"/>
                    <a:gd name="connsiteX16" fmla="*/ 32627 w 43491"/>
                    <a:gd name="connsiteY16" fmla="*/ 17643 h 54872"/>
                    <a:gd name="connsiteX17" fmla="*/ 29795 w 43491"/>
                    <a:gd name="connsiteY17" fmla="*/ 10086 h 54872"/>
                    <a:gd name="connsiteX18" fmla="*/ 21453 w 43491"/>
                    <a:gd name="connsiteY18" fmla="*/ 7279 h 54872"/>
                    <a:gd name="connsiteX19" fmla="*/ 16837 w 43491"/>
                    <a:gd name="connsiteY19" fmla="*/ 7958 h 54872"/>
                    <a:gd name="connsiteX20" fmla="*/ 13266 w 43491"/>
                    <a:gd name="connsiteY20" fmla="*/ 9778 h 54872"/>
                    <a:gd name="connsiteX21" fmla="*/ 10958 w 43491"/>
                    <a:gd name="connsiteY21" fmla="*/ 12430 h 54872"/>
                    <a:gd name="connsiteX22" fmla="*/ 10127 w 43491"/>
                    <a:gd name="connsiteY22" fmla="*/ 15607 h 54872"/>
                    <a:gd name="connsiteX23" fmla="*/ 1046 w 43491"/>
                    <a:gd name="connsiteY23" fmla="*/ 15607 h 54872"/>
                    <a:gd name="connsiteX24" fmla="*/ 2524 w 43491"/>
                    <a:gd name="connsiteY24" fmla="*/ 9994 h 54872"/>
                    <a:gd name="connsiteX25" fmla="*/ 6741 w 43491"/>
                    <a:gd name="connsiteY25" fmla="*/ 4997 h 54872"/>
                    <a:gd name="connsiteX26" fmla="*/ 13358 w 43491"/>
                    <a:gd name="connsiteY26" fmla="*/ 1388 h 54872"/>
                    <a:gd name="connsiteX27" fmla="*/ 22007 w 43491"/>
                    <a:gd name="connsiteY27" fmla="*/ 0 h 54872"/>
                    <a:gd name="connsiteX28" fmla="*/ 29918 w 43491"/>
                    <a:gd name="connsiteY28" fmla="*/ 1110 h 54872"/>
                    <a:gd name="connsiteX29" fmla="*/ 36135 w 43491"/>
                    <a:gd name="connsiteY29" fmla="*/ 4442 h 54872"/>
                    <a:gd name="connsiteX30" fmla="*/ 40167 w 43491"/>
                    <a:gd name="connsiteY30" fmla="*/ 9994 h 54872"/>
                    <a:gd name="connsiteX31" fmla="*/ 41645 w 43491"/>
                    <a:gd name="connsiteY31" fmla="*/ 17766 h 54872"/>
                    <a:gd name="connsiteX32" fmla="*/ 41645 w 43491"/>
                    <a:gd name="connsiteY32" fmla="*/ 42349 h 54872"/>
                    <a:gd name="connsiteX33" fmla="*/ 42107 w 43491"/>
                    <a:gd name="connsiteY33" fmla="*/ 47994 h 54872"/>
                    <a:gd name="connsiteX34" fmla="*/ 43492 w 43491"/>
                    <a:gd name="connsiteY34" fmla="*/ 53114 h 54872"/>
                    <a:gd name="connsiteX35" fmla="*/ 43492 w 43491"/>
                    <a:gd name="connsiteY35" fmla="*/ 53885 h 54872"/>
                    <a:gd name="connsiteX36" fmla="*/ 34042 w 43491"/>
                    <a:gd name="connsiteY36" fmla="*/ 53885 h 54872"/>
                    <a:gd name="connsiteX37" fmla="*/ 19053 w 43491"/>
                    <a:gd name="connsiteY37" fmla="*/ 47007 h 54872"/>
                    <a:gd name="connsiteX38" fmla="*/ 23639 w 43491"/>
                    <a:gd name="connsiteY38" fmla="*/ 46328 h 54872"/>
                    <a:gd name="connsiteX39" fmla="*/ 27548 w 43491"/>
                    <a:gd name="connsiteY39" fmla="*/ 44539 h 54872"/>
                    <a:gd name="connsiteX40" fmla="*/ 30595 w 43491"/>
                    <a:gd name="connsiteY40" fmla="*/ 42010 h 54872"/>
                    <a:gd name="connsiteX41" fmla="*/ 32627 w 43491"/>
                    <a:gd name="connsiteY41" fmla="*/ 39080 h 54872"/>
                    <a:gd name="connsiteX42" fmla="*/ 32627 w 43491"/>
                    <a:gd name="connsiteY42" fmla="*/ 28223 h 54872"/>
                    <a:gd name="connsiteX43" fmla="*/ 25116 w 43491"/>
                    <a:gd name="connsiteY43" fmla="*/ 28223 h 54872"/>
                    <a:gd name="connsiteX44" fmla="*/ 13174 w 43491"/>
                    <a:gd name="connsiteY44" fmla="*/ 30628 h 54872"/>
                    <a:gd name="connsiteX45" fmla="*/ 8988 w 43491"/>
                    <a:gd name="connsiteY45" fmla="*/ 37939 h 54872"/>
                    <a:gd name="connsiteX46" fmla="*/ 9634 w 43491"/>
                    <a:gd name="connsiteY46" fmla="*/ 41517 h 54872"/>
                    <a:gd name="connsiteX47" fmla="*/ 11573 w 43491"/>
                    <a:gd name="connsiteY47" fmla="*/ 44385 h 54872"/>
                    <a:gd name="connsiteX48" fmla="*/ 14744 w 43491"/>
                    <a:gd name="connsiteY48" fmla="*/ 46297 h 54872"/>
                    <a:gd name="connsiteX49" fmla="*/ 19114 w 43491"/>
                    <a:gd name="connsiteY49" fmla="*/ 47007 h 5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43491" h="54872">
                      <a:moveTo>
                        <a:pt x="34012" y="53885"/>
                      </a:moveTo>
                      <a:cubicBezTo>
                        <a:pt x="33673" y="53237"/>
                        <a:pt x="33427" y="52405"/>
                        <a:pt x="33242" y="51418"/>
                      </a:cubicBezTo>
                      <a:cubicBezTo>
                        <a:pt x="33057" y="50431"/>
                        <a:pt x="32873" y="49382"/>
                        <a:pt x="32750" y="48302"/>
                      </a:cubicBezTo>
                      <a:cubicBezTo>
                        <a:pt x="31919" y="49197"/>
                        <a:pt x="30964" y="50030"/>
                        <a:pt x="29887" y="50832"/>
                      </a:cubicBezTo>
                      <a:cubicBezTo>
                        <a:pt x="28810" y="51634"/>
                        <a:pt x="27671" y="52343"/>
                        <a:pt x="26440" y="52929"/>
                      </a:cubicBezTo>
                      <a:cubicBezTo>
                        <a:pt x="25209" y="53515"/>
                        <a:pt x="23823" y="54009"/>
                        <a:pt x="22377" y="54348"/>
                      </a:cubicBezTo>
                      <a:cubicBezTo>
                        <a:pt x="20899" y="54687"/>
                        <a:pt x="19360" y="54872"/>
                        <a:pt x="17760" y="54872"/>
                      </a:cubicBezTo>
                      <a:cubicBezTo>
                        <a:pt x="15051" y="54872"/>
                        <a:pt x="12620" y="54471"/>
                        <a:pt x="10434" y="53638"/>
                      </a:cubicBezTo>
                      <a:cubicBezTo>
                        <a:pt x="8249" y="52806"/>
                        <a:pt x="6371" y="51726"/>
                        <a:pt x="4832" y="50307"/>
                      </a:cubicBezTo>
                      <a:cubicBezTo>
                        <a:pt x="3293" y="48888"/>
                        <a:pt x="2093" y="47254"/>
                        <a:pt x="1262" y="45341"/>
                      </a:cubicBezTo>
                      <a:cubicBezTo>
                        <a:pt x="431" y="43429"/>
                        <a:pt x="0" y="41393"/>
                        <a:pt x="0" y="39203"/>
                      </a:cubicBezTo>
                      <a:cubicBezTo>
                        <a:pt x="0" y="36366"/>
                        <a:pt x="554" y="33867"/>
                        <a:pt x="1662" y="31708"/>
                      </a:cubicBezTo>
                      <a:cubicBezTo>
                        <a:pt x="2770" y="29549"/>
                        <a:pt x="4340" y="27729"/>
                        <a:pt x="6402" y="26249"/>
                      </a:cubicBezTo>
                      <a:cubicBezTo>
                        <a:pt x="8464" y="24768"/>
                        <a:pt x="10958" y="23688"/>
                        <a:pt x="13882" y="22917"/>
                      </a:cubicBezTo>
                      <a:cubicBezTo>
                        <a:pt x="16806" y="22146"/>
                        <a:pt x="20068" y="21807"/>
                        <a:pt x="23670" y="21807"/>
                      </a:cubicBezTo>
                      <a:lnTo>
                        <a:pt x="32627" y="21807"/>
                      </a:lnTo>
                      <a:lnTo>
                        <a:pt x="32627" y="17643"/>
                      </a:lnTo>
                      <a:cubicBezTo>
                        <a:pt x="32627" y="14497"/>
                        <a:pt x="31672" y="11968"/>
                        <a:pt x="29795" y="10086"/>
                      </a:cubicBezTo>
                      <a:cubicBezTo>
                        <a:pt x="27917" y="8205"/>
                        <a:pt x="25116" y="7279"/>
                        <a:pt x="21453" y="7279"/>
                      </a:cubicBezTo>
                      <a:cubicBezTo>
                        <a:pt x="19761" y="7279"/>
                        <a:pt x="18222" y="7495"/>
                        <a:pt x="16837" y="7958"/>
                      </a:cubicBezTo>
                      <a:cubicBezTo>
                        <a:pt x="15451" y="8421"/>
                        <a:pt x="14251" y="9037"/>
                        <a:pt x="13266" y="9778"/>
                      </a:cubicBezTo>
                      <a:cubicBezTo>
                        <a:pt x="12281" y="10518"/>
                        <a:pt x="11512" y="11443"/>
                        <a:pt x="10958" y="12430"/>
                      </a:cubicBezTo>
                      <a:cubicBezTo>
                        <a:pt x="10404" y="13417"/>
                        <a:pt x="10127" y="14497"/>
                        <a:pt x="10127" y="15607"/>
                      </a:cubicBezTo>
                      <a:lnTo>
                        <a:pt x="1046" y="15607"/>
                      </a:lnTo>
                      <a:cubicBezTo>
                        <a:pt x="1046" y="13726"/>
                        <a:pt x="1539" y="11844"/>
                        <a:pt x="2524" y="9994"/>
                      </a:cubicBezTo>
                      <a:cubicBezTo>
                        <a:pt x="3509" y="8143"/>
                        <a:pt x="4925" y="6477"/>
                        <a:pt x="6741" y="4997"/>
                      </a:cubicBezTo>
                      <a:cubicBezTo>
                        <a:pt x="8557" y="3516"/>
                        <a:pt x="10773" y="2313"/>
                        <a:pt x="13358" y="1388"/>
                      </a:cubicBezTo>
                      <a:cubicBezTo>
                        <a:pt x="15944" y="463"/>
                        <a:pt x="18837" y="0"/>
                        <a:pt x="22007" y="0"/>
                      </a:cubicBezTo>
                      <a:cubicBezTo>
                        <a:pt x="24870" y="0"/>
                        <a:pt x="27517" y="370"/>
                        <a:pt x="29918" y="1110"/>
                      </a:cubicBezTo>
                      <a:cubicBezTo>
                        <a:pt x="32350" y="1851"/>
                        <a:pt x="34412" y="2961"/>
                        <a:pt x="36135" y="4442"/>
                      </a:cubicBezTo>
                      <a:cubicBezTo>
                        <a:pt x="37859" y="5922"/>
                        <a:pt x="39213" y="7773"/>
                        <a:pt x="40167" y="9994"/>
                      </a:cubicBezTo>
                      <a:cubicBezTo>
                        <a:pt x="41122" y="12214"/>
                        <a:pt x="41645" y="14805"/>
                        <a:pt x="41645" y="17766"/>
                      </a:cubicBezTo>
                      <a:lnTo>
                        <a:pt x="41645" y="42349"/>
                      </a:lnTo>
                      <a:cubicBezTo>
                        <a:pt x="41645" y="44138"/>
                        <a:pt x="41799" y="46020"/>
                        <a:pt x="42107" y="47994"/>
                      </a:cubicBezTo>
                      <a:cubicBezTo>
                        <a:pt x="42414" y="49968"/>
                        <a:pt x="42876" y="51664"/>
                        <a:pt x="43492" y="53114"/>
                      </a:cubicBezTo>
                      <a:lnTo>
                        <a:pt x="43492" y="53885"/>
                      </a:lnTo>
                      <a:lnTo>
                        <a:pt x="34042" y="53885"/>
                      </a:lnTo>
                      <a:close/>
                      <a:moveTo>
                        <a:pt x="19053" y="47007"/>
                      </a:moveTo>
                      <a:cubicBezTo>
                        <a:pt x="20684" y="47007"/>
                        <a:pt x="22192" y="46791"/>
                        <a:pt x="23639" y="46328"/>
                      </a:cubicBezTo>
                      <a:cubicBezTo>
                        <a:pt x="25055" y="45866"/>
                        <a:pt x="26378" y="45280"/>
                        <a:pt x="27548" y="44539"/>
                      </a:cubicBezTo>
                      <a:cubicBezTo>
                        <a:pt x="28717" y="43799"/>
                        <a:pt x="29733" y="42966"/>
                        <a:pt x="30595" y="42010"/>
                      </a:cubicBezTo>
                      <a:cubicBezTo>
                        <a:pt x="31457" y="41054"/>
                        <a:pt x="32134" y="40098"/>
                        <a:pt x="32627" y="39080"/>
                      </a:cubicBezTo>
                      <a:lnTo>
                        <a:pt x="32627" y="28223"/>
                      </a:lnTo>
                      <a:lnTo>
                        <a:pt x="25116" y="28223"/>
                      </a:lnTo>
                      <a:cubicBezTo>
                        <a:pt x="19945" y="28223"/>
                        <a:pt x="15975" y="29025"/>
                        <a:pt x="13174" y="30628"/>
                      </a:cubicBezTo>
                      <a:cubicBezTo>
                        <a:pt x="10373" y="32232"/>
                        <a:pt x="8988" y="34669"/>
                        <a:pt x="8988" y="37939"/>
                      </a:cubicBezTo>
                      <a:cubicBezTo>
                        <a:pt x="8988" y="39203"/>
                        <a:pt x="9203" y="40406"/>
                        <a:pt x="9634" y="41517"/>
                      </a:cubicBezTo>
                      <a:cubicBezTo>
                        <a:pt x="10065" y="42627"/>
                        <a:pt x="10711" y="43583"/>
                        <a:pt x="11573" y="44385"/>
                      </a:cubicBezTo>
                      <a:cubicBezTo>
                        <a:pt x="12435" y="45187"/>
                        <a:pt x="13482" y="45804"/>
                        <a:pt x="14744" y="46297"/>
                      </a:cubicBezTo>
                      <a:cubicBezTo>
                        <a:pt x="16005" y="46791"/>
                        <a:pt x="17452" y="47007"/>
                        <a:pt x="19114" y="47007"/>
                      </a:cubicBezTo>
                      <a:close/>
                    </a:path>
                  </a:pathLst>
                </a:custGeom>
                <a:solidFill>
                  <a:schemeClr val="bg1"/>
                </a:solidFill>
                <a:ln w="3075" cap="flat">
                  <a:noFill/>
                  <a:prstDash val="solid"/>
                  <a:miter/>
                </a:ln>
              </p:spPr>
              <p:txBody>
                <a:bodyPr rtlCol="0" anchor="ctr"/>
                <a:lstStyle/>
                <a:p>
                  <a:endParaRPr lang="en-IS"/>
                </a:p>
              </p:txBody>
            </p:sp>
            <p:sp>
              <p:nvSpPr>
                <p:cNvPr id="78" name="Freeform 77">
                  <a:extLst>
                    <a:ext uri="{FF2B5EF4-FFF2-40B4-BE49-F238E27FC236}">
                      <a16:creationId xmlns:a16="http://schemas.microsoft.com/office/drawing/2014/main" id="{0115D809-2EE9-66DA-AC61-824E0130B054}"/>
                    </a:ext>
                  </a:extLst>
                </p:cNvPr>
                <p:cNvSpPr/>
                <p:nvPr/>
              </p:nvSpPr>
              <p:spPr>
                <a:xfrm>
                  <a:off x="13801562" y="546544"/>
                  <a:ext cx="41491" cy="53823"/>
                </a:xfrm>
                <a:custGeom>
                  <a:avLst/>
                  <a:gdLst>
                    <a:gd name="connsiteX0" fmla="*/ 8495 w 41491"/>
                    <a:gd name="connsiteY0" fmla="*/ 987 h 53823"/>
                    <a:gd name="connsiteX1" fmla="*/ 8803 w 41491"/>
                    <a:gd name="connsiteY1" fmla="*/ 7619 h 53823"/>
                    <a:gd name="connsiteX2" fmla="*/ 15636 w 41491"/>
                    <a:gd name="connsiteY2" fmla="*/ 2036 h 53823"/>
                    <a:gd name="connsiteX3" fmla="*/ 24593 w 41491"/>
                    <a:gd name="connsiteY3" fmla="*/ 0 h 53823"/>
                    <a:gd name="connsiteX4" fmla="*/ 31580 w 41491"/>
                    <a:gd name="connsiteY4" fmla="*/ 1049 h 53823"/>
                    <a:gd name="connsiteX5" fmla="*/ 36905 w 41491"/>
                    <a:gd name="connsiteY5" fmla="*/ 4411 h 53823"/>
                    <a:gd name="connsiteX6" fmla="*/ 40291 w 41491"/>
                    <a:gd name="connsiteY6" fmla="*/ 10364 h 53823"/>
                    <a:gd name="connsiteX7" fmla="*/ 41491 w 41491"/>
                    <a:gd name="connsiteY7" fmla="*/ 19185 h 53823"/>
                    <a:gd name="connsiteX8" fmla="*/ 41491 w 41491"/>
                    <a:gd name="connsiteY8" fmla="*/ 53823 h 53823"/>
                    <a:gd name="connsiteX9" fmla="*/ 32473 w 41491"/>
                    <a:gd name="connsiteY9" fmla="*/ 53823 h 53823"/>
                    <a:gd name="connsiteX10" fmla="*/ 32473 w 41491"/>
                    <a:gd name="connsiteY10" fmla="*/ 19093 h 53823"/>
                    <a:gd name="connsiteX11" fmla="*/ 31795 w 41491"/>
                    <a:gd name="connsiteY11" fmla="*/ 13849 h 53823"/>
                    <a:gd name="connsiteX12" fmla="*/ 29764 w 41491"/>
                    <a:gd name="connsiteY12" fmla="*/ 10302 h 53823"/>
                    <a:gd name="connsiteX13" fmla="*/ 26440 w 41491"/>
                    <a:gd name="connsiteY13" fmla="*/ 8297 h 53823"/>
                    <a:gd name="connsiteX14" fmla="*/ 21884 w 41491"/>
                    <a:gd name="connsiteY14" fmla="*/ 7649 h 53823"/>
                    <a:gd name="connsiteX15" fmla="*/ 14189 w 41491"/>
                    <a:gd name="connsiteY15" fmla="*/ 9994 h 53823"/>
                    <a:gd name="connsiteX16" fmla="*/ 9018 w 41491"/>
                    <a:gd name="connsiteY16" fmla="*/ 16162 h 53823"/>
                    <a:gd name="connsiteX17" fmla="*/ 9018 w 41491"/>
                    <a:gd name="connsiteY17" fmla="*/ 53823 h 53823"/>
                    <a:gd name="connsiteX18" fmla="*/ 0 w 41491"/>
                    <a:gd name="connsiteY18" fmla="*/ 53823 h 53823"/>
                    <a:gd name="connsiteX19" fmla="*/ 0 w 41491"/>
                    <a:gd name="connsiteY19" fmla="*/ 956 h 53823"/>
                    <a:gd name="connsiteX20" fmla="*/ 8526 w 41491"/>
                    <a:gd name="connsiteY20" fmla="*/ 956 h 53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491" h="53823">
                      <a:moveTo>
                        <a:pt x="8495" y="987"/>
                      </a:moveTo>
                      <a:lnTo>
                        <a:pt x="8803" y="7619"/>
                      </a:lnTo>
                      <a:cubicBezTo>
                        <a:pt x="10681" y="5244"/>
                        <a:pt x="12958" y="3362"/>
                        <a:pt x="15636" y="2036"/>
                      </a:cubicBezTo>
                      <a:cubicBezTo>
                        <a:pt x="18314" y="679"/>
                        <a:pt x="21300" y="0"/>
                        <a:pt x="24593" y="0"/>
                      </a:cubicBezTo>
                      <a:cubicBezTo>
                        <a:pt x="27148" y="0"/>
                        <a:pt x="29487" y="339"/>
                        <a:pt x="31580" y="1049"/>
                      </a:cubicBezTo>
                      <a:cubicBezTo>
                        <a:pt x="33673" y="1758"/>
                        <a:pt x="35427" y="2869"/>
                        <a:pt x="36905" y="4411"/>
                      </a:cubicBezTo>
                      <a:cubicBezTo>
                        <a:pt x="38382" y="5953"/>
                        <a:pt x="39490" y="7958"/>
                        <a:pt x="40291" y="10364"/>
                      </a:cubicBezTo>
                      <a:cubicBezTo>
                        <a:pt x="41091" y="12770"/>
                        <a:pt x="41491" y="15731"/>
                        <a:pt x="41491" y="19185"/>
                      </a:cubicBezTo>
                      <a:lnTo>
                        <a:pt x="41491" y="53823"/>
                      </a:lnTo>
                      <a:lnTo>
                        <a:pt x="32473" y="53823"/>
                      </a:lnTo>
                      <a:lnTo>
                        <a:pt x="32473" y="19093"/>
                      </a:lnTo>
                      <a:cubicBezTo>
                        <a:pt x="32473" y="17026"/>
                        <a:pt x="32257" y="15299"/>
                        <a:pt x="31795" y="13849"/>
                      </a:cubicBezTo>
                      <a:cubicBezTo>
                        <a:pt x="31334" y="12399"/>
                        <a:pt x="30657" y="11227"/>
                        <a:pt x="29764" y="10302"/>
                      </a:cubicBezTo>
                      <a:cubicBezTo>
                        <a:pt x="28871" y="9377"/>
                        <a:pt x="27763" y="8729"/>
                        <a:pt x="26440" y="8297"/>
                      </a:cubicBezTo>
                      <a:cubicBezTo>
                        <a:pt x="25116" y="7865"/>
                        <a:pt x="23608" y="7649"/>
                        <a:pt x="21884" y="7649"/>
                      </a:cubicBezTo>
                      <a:cubicBezTo>
                        <a:pt x="18960" y="7649"/>
                        <a:pt x="16375" y="8421"/>
                        <a:pt x="14189" y="9994"/>
                      </a:cubicBezTo>
                      <a:cubicBezTo>
                        <a:pt x="12004" y="11567"/>
                        <a:pt x="10250" y="13602"/>
                        <a:pt x="9018" y="16162"/>
                      </a:cubicBezTo>
                      <a:lnTo>
                        <a:pt x="9018" y="53823"/>
                      </a:lnTo>
                      <a:lnTo>
                        <a:pt x="0" y="53823"/>
                      </a:lnTo>
                      <a:lnTo>
                        <a:pt x="0" y="956"/>
                      </a:lnTo>
                      <a:lnTo>
                        <a:pt x="8526" y="956"/>
                      </a:lnTo>
                      <a:close/>
                    </a:path>
                  </a:pathLst>
                </a:custGeom>
                <a:solidFill>
                  <a:schemeClr val="bg1"/>
                </a:solidFill>
                <a:ln w="3075" cap="flat">
                  <a:noFill/>
                  <a:prstDash val="solid"/>
                  <a:miter/>
                </a:ln>
              </p:spPr>
              <p:txBody>
                <a:bodyPr rtlCol="0" anchor="ctr"/>
                <a:lstStyle/>
                <a:p>
                  <a:endParaRPr lang="en-IS"/>
                </a:p>
              </p:txBody>
            </p:sp>
            <p:grpSp>
              <p:nvGrpSpPr>
                <p:cNvPr id="79" name="Graphic 55">
                  <a:extLst>
                    <a:ext uri="{FF2B5EF4-FFF2-40B4-BE49-F238E27FC236}">
                      <a16:creationId xmlns:a16="http://schemas.microsoft.com/office/drawing/2014/main" id="{B4F95AA0-4157-1B74-6496-E6B6DAC65FDC}"/>
                    </a:ext>
                  </a:extLst>
                </p:cNvPr>
                <p:cNvGrpSpPr/>
                <p:nvPr/>
              </p:nvGrpSpPr>
              <p:grpSpPr>
                <a:xfrm>
                  <a:off x="13047921" y="546514"/>
                  <a:ext cx="97294" cy="54872"/>
                  <a:chOff x="13047921" y="546514"/>
                  <a:chExt cx="97294" cy="54872"/>
                </a:xfrm>
                <a:solidFill>
                  <a:schemeClr val="bg1"/>
                </a:solidFill>
              </p:grpSpPr>
              <p:sp>
                <p:nvSpPr>
                  <p:cNvPr id="80" name="Freeform 79">
                    <a:extLst>
                      <a:ext uri="{FF2B5EF4-FFF2-40B4-BE49-F238E27FC236}">
                        <a16:creationId xmlns:a16="http://schemas.microsoft.com/office/drawing/2014/main" id="{5D89E622-30BD-D77B-59FC-F09352368B23}"/>
                      </a:ext>
                    </a:extLst>
                  </p:cNvPr>
                  <p:cNvSpPr/>
                  <p:nvPr/>
                </p:nvSpPr>
                <p:spPr>
                  <a:xfrm>
                    <a:off x="13047921" y="546514"/>
                    <a:ext cx="43491" cy="54872"/>
                  </a:xfrm>
                  <a:custGeom>
                    <a:avLst/>
                    <a:gdLst>
                      <a:gd name="connsiteX0" fmla="*/ 34012 w 43491"/>
                      <a:gd name="connsiteY0" fmla="*/ 53885 h 54872"/>
                      <a:gd name="connsiteX1" fmla="*/ 33242 w 43491"/>
                      <a:gd name="connsiteY1" fmla="*/ 51418 h 54872"/>
                      <a:gd name="connsiteX2" fmla="*/ 32750 w 43491"/>
                      <a:gd name="connsiteY2" fmla="*/ 48302 h 54872"/>
                      <a:gd name="connsiteX3" fmla="*/ 29887 w 43491"/>
                      <a:gd name="connsiteY3" fmla="*/ 50832 h 54872"/>
                      <a:gd name="connsiteX4" fmla="*/ 26440 w 43491"/>
                      <a:gd name="connsiteY4" fmla="*/ 52929 h 54872"/>
                      <a:gd name="connsiteX5" fmla="*/ 22377 w 43491"/>
                      <a:gd name="connsiteY5" fmla="*/ 54348 h 54872"/>
                      <a:gd name="connsiteX6" fmla="*/ 17760 w 43491"/>
                      <a:gd name="connsiteY6" fmla="*/ 54872 h 54872"/>
                      <a:gd name="connsiteX7" fmla="*/ 10434 w 43491"/>
                      <a:gd name="connsiteY7" fmla="*/ 53638 h 54872"/>
                      <a:gd name="connsiteX8" fmla="*/ 4832 w 43491"/>
                      <a:gd name="connsiteY8" fmla="*/ 50307 h 54872"/>
                      <a:gd name="connsiteX9" fmla="*/ 1262 w 43491"/>
                      <a:gd name="connsiteY9" fmla="*/ 45341 h 54872"/>
                      <a:gd name="connsiteX10" fmla="*/ 0 w 43491"/>
                      <a:gd name="connsiteY10" fmla="*/ 39203 h 54872"/>
                      <a:gd name="connsiteX11" fmla="*/ 1662 w 43491"/>
                      <a:gd name="connsiteY11" fmla="*/ 31708 h 54872"/>
                      <a:gd name="connsiteX12" fmla="*/ 6402 w 43491"/>
                      <a:gd name="connsiteY12" fmla="*/ 26249 h 54872"/>
                      <a:gd name="connsiteX13" fmla="*/ 13882 w 43491"/>
                      <a:gd name="connsiteY13" fmla="*/ 22917 h 54872"/>
                      <a:gd name="connsiteX14" fmla="*/ 23670 w 43491"/>
                      <a:gd name="connsiteY14" fmla="*/ 21807 h 54872"/>
                      <a:gd name="connsiteX15" fmla="*/ 32626 w 43491"/>
                      <a:gd name="connsiteY15" fmla="*/ 21807 h 54872"/>
                      <a:gd name="connsiteX16" fmla="*/ 32626 w 43491"/>
                      <a:gd name="connsiteY16" fmla="*/ 17643 h 54872"/>
                      <a:gd name="connsiteX17" fmla="*/ 29795 w 43491"/>
                      <a:gd name="connsiteY17" fmla="*/ 10086 h 54872"/>
                      <a:gd name="connsiteX18" fmla="*/ 21453 w 43491"/>
                      <a:gd name="connsiteY18" fmla="*/ 7279 h 54872"/>
                      <a:gd name="connsiteX19" fmla="*/ 16836 w 43491"/>
                      <a:gd name="connsiteY19" fmla="*/ 7958 h 54872"/>
                      <a:gd name="connsiteX20" fmla="*/ 13266 w 43491"/>
                      <a:gd name="connsiteY20" fmla="*/ 9778 h 54872"/>
                      <a:gd name="connsiteX21" fmla="*/ 10958 w 43491"/>
                      <a:gd name="connsiteY21" fmla="*/ 12430 h 54872"/>
                      <a:gd name="connsiteX22" fmla="*/ 10127 w 43491"/>
                      <a:gd name="connsiteY22" fmla="*/ 15607 h 54872"/>
                      <a:gd name="connsiteX23" fmla="*/ 1046 w 43491"/>
                      <a:gd name="connsiteY23" fmla="*/ 15607 h 54872"/>
                      <a:gd name="connsiteX24" fmla="*/ 2524 w 43491"/>
                      <a:gd name="connsiteY24" fmla="*/ 9994 h 54872"/>
                      <a:gd name="connsiteX25" fmla="*/ 6741 w 43491"/>
                      <a:gd name="connsiteY25" fmla="*/ 4997 h 54872"/>
                      <a:gd name="connsiteX26" fmla="*/ 13358 w 43491"/>
                      <a:gd name="connsiteY26" fmla="*/ 1388 h 54872"/>
                      <a:gd name="connsiteX27" fmla="*/ 22007 w 43491"/>
                      <a:gd name="connsiteY27" fmla="*/ 0 h 54872"/>
                      <a:gd name="connsiteX28" fmla="*/ 29918 w 43491"/>
                      <a:gd name="connsiteY28" fmla="*/ 1110 h 54872"/>
                      <a:gd name="connsiteX29" fmla="*/ 36135 w 43491"/>
                      <a:gd name="connsiteY29" fmla="*/ 4442 h 54872"/>
                      <a:gd name="connsiteX30" fmla="*/ 40167 w 43491"/>
                      <a:gd name="connsiteY30" fmla="*/ 9994 h 54872"/>
                      <a:gd name="connsiteX31" fmla="*/ 41645 w 43491"/>
                      <a:gd name="connsiteY31" fmla="*/ 17766 h 54872"/>
                      <a:gd name="connsiteX32" fmla="*/ 41645 w 43491"/>
                      <a:gd name="connsiteY32" fmla="*/ 42349 h 54872"/>
                      <a:gd name="connsiteX33" fmla="*/ 42107 w 43491"/>
                      <a:gd name="connsiteY33" fmla="*/ 47994 h 54872"/>
                      <a:gd name="connsiteX34" fmla="*/ 43492 w 43491"/>
                      <a:gd name="connsiteY34" fmla="*/ 53114 h 54872"/>
                      <a:gd name="connsiteX35" fmla="*/ 43492 w 43491"/>
                      <a:gd name="connsiteY35" fmla="*/ 53885 h 54872"/>
                      <a:gd name="connsiteX36" fmla="*/ 34042 w 43491"/>
                      <a:gd name="connsiteY36" fmla="*/ 53885 h 54872"/>
                      <a:gd name="connsiteX37" fmla="*/ 19053 w 43491"/>
                      <a:gd name="connsiteY37" fmla="*/ 47007 h 54872"/>
                      <a:gd name="connsiteX38" fmla="*/ 23639 w 43491"/>
                      <a:gd name="connsiteY38" fmla="*/ 46328 h 54872"/>
                      <a:gd name="connsiteX39" fmla="*/ 27548 w 43491"/>
                      <a:gd name="connsiteY39" fmla="*/ 44539 h 54872"/>
                      <a:gd name="connsiteX40" fmla="*/ 30595 w 43491"/>
                      <a:gd name="connsiteY40" fmla="*/ 42010 h 54872"/>
                      <a:gd name="connsiteX41" fmla="*/ 32626 w 43491"/>
                      <a:gd name="connsiteY41" fmla="*/ 39080 h 54872"/>
                      <a:gd name="connsiteX42" fmla="*/ 32626 w 43491"/>
                      <a:gd name="connsiteY42" fmla="*/ 28223 h 54872"/>
                      <a:gd name="connsiteX43" fmla="*/ 25116 w 43491"/>
                      <a:gd name="connsiteY43" fmla="*/ 28223 h 54872"/>
                      <a:gd name="connsiteX44" fmla="*/ 13174 w 43491"/>
                      <a:gd name="connsiteY44" fmla="*/ 30628 h 54872"/>
                      <a:gd name="connsiteX45" fmla="*/ 8988 w 43491"/>
                      <a:gd name="connsiteY45" fmla="*/ 37939 h 54872"/>
                      <a:gd name="connsiteX46" fmla="*/ 9634 w 43491"/>
                      <a:gd name="connsiteY46" fmla="*/ 41517 h 54872"/>
                      <a:gd name="connsiteX47" fmla="*/ 11573 w 43491"/>
                      <a:gd name="connsiteY47" fmla="*/ 44385 h 54872"/>
                      <a:gd name="connsiteX48" fmla="*/ 14743 w 43491"/>
                      <a:gd name="connsiteY48" fmla="*/ 46297 h 54872"/>
                      <a:gd name="connsiteX49" fmla="*/ 19114 w 43491"/>
                      <a:gd name="connsiteY49" fmla="*/ 47007 h 5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43491" h="54872">
                        <a:moveTo>
                          <a:pt x="34012" y="53885"/>
                        </a:moveTo>
                        <a:cubicBezTo>
                          <a:pt x="33673" y="53237"/>
                          <a:pt x="33427" y="52405"/>
                          <a:pt x="33242" y="51418"/>
                        </a:cubicBezTo>
                        <a:cubicBezTo>
                          <a:pt x="33057" y="50431"/>
                          <a:pt x="32873" y="49382"/>
                          <a:pt x="32750" y="48302"/>
                        </a:cubicBezTo>
                        <a:cubicBezTo>
                          <a:pt x="31919" y="49197"/>
                          <a:pt x="30964" y="50030"/>
                          <a:pt x="29887" y="50832"/>
                        </a:cubicBezTo>
                        <a:cubicBezTo>
                          <a:pt x="28810" y="51634"/>
                          <a:pt x="27671" y="52343"/>
                          <a:pt x="26440" y="52929"/>
                        </a:cubicBezTo>
                        <a:cubicBezTo>
                          <a:pt x="25209" y="53515"/>
                          <a:pt x="23823" y="54009"/>
                          <a:pt x="22377" y="54348"/>
                        </a:cubicBezTo>
                        <a:cubicBezTo>
                          <a:pt x="20899" y="54687"/>
                          <a:pt x="19360" y="54872"/>
                          <a:pt x="17760" y="54872"/>
                        </a:cubicBezTo>
                        <a:cubicBezTo>
                          <a:pt x="15051" y="54872"/>
                          <a:pt x="12620" y="54471"/>
                          <a:pt x="10434" y="53638"/>
                        </a:cubicBezTo>
                        <a:cubicBezTo>
                          <a:pt x="8249" y="52806"/>
                          <a:pt x="6371" y="51726"/>
                          <a:pt x="4832" y="50307"/>
                        </a:cubicBezTo>
                        <a:cubicBezTo>
                          <a:pt x="3293" y="48888"/>
                          <a:pt x="2093" y="47254"/>
                          <a:pt x="1262" y="45341"/>
                        </a:cubicBezTo>
                        <a:cubicBezTo>
                          <a:pt x="431" y="43429"/>
                          <a:pt x="0" y="41393"/>
                          <a:pt x="0" y="39203"/>
                        </a:cubicBezTo>
                        <a:cubicBezTo>
                          <a:pt x="0" y="36366"/>
                          <a:pt x="554" y="33867"/>
                          <a:pt x="1662" y="31708"/>
                        </a:cubicBezTo>
                        <a:cubicBezTo>
                          <a:pt x="2770" y="29549"/>
                          <a:pt x="4340" y="27729"/>
                          <a:pt x="6402" y="26249"/>
                        </a:cubicBezTo>
                        <a:cubicBezTo>
                          <a:pt x="8464" y="24768"/>
                          <a:pt x="10958" y="23688"/>
                          <a:pt x="13882" y="22917"/>
                        </a:cubicBezTo>
                        <a:cubicBezTo>
                          <a:pt x="16806" y="22146"/>
                          <a:pt x="20068" y="21807"/>
                          <a:pt x="23670" y="21807"/>
                        </a:cubicBezTo>
                        <a:lnTo>
                          <a:pt x="32626" y="21807"/>
                        </a:lnTo>
                        <a:lnTo>
                          <a:pt x="32626" y="17643"/>
                        </a:lnTo>
                        <a:cubicBezTo>
                          <a:pt x="32626" y="14497"/>
                          <a:pt x="31672" y="11968"/>
                          <a:pt x="29795" y="10086"/>
                        </a:cubicBezTo>
                        <a:cubicBezTo>
                          <a:pt x="27917" y="8205"/>
                          <a:pt x="25116" y="7279"/>
                          <a:pt x="21453" y="7279"/>
                        </a:cubicBezTo>
                        <a:cubicBezTo>
                          <a:pt x="19761" y="7279"/>
                          <a:pt x="18222" y="7495"/>
                          <a:pt x="16836" y="7958"/>
                        </a:cubicBezTo>
                        <a:cubicBezTo>
                          <a:pt x="15451" y="8421"/>
                          <a:pt x="14251" y="9037"/>
                          <a:pt x="13266" y="9778"/>
                        </a:cubicBezTo>
                        <a:cubicBezTo>
                          <a:pt x="12281" y="10518"/>
                          <a:pt x="11512" y="11443"/>
                          <a:pt x="10958" y="12430"/>
                        </a:cubicBezTo>
                        <a:cubicBezTo>
                          <a:pt x="10404" y="13417"/>
                          <a:pt x="10127" y="14497"/>
                          <a:pt x="10127" y="15607"/>
                        </a:cubicBezTo>
                        <a:lnTo>
                          <a:pt x="1046" y="15607"/>
                        </a:lnTo>
                        <a:cubicBezTo>
                          <a:pt x="1046" y="13726"/>
                          <a:pt x="1539" y="11844"/>
                          <a:pt x="2524" y="9994"/>
                        </a:cubicBezTo>
                        <a:cubicBezTo>
                          <a:pt x="3509" y="8143"/>
                          <a:pt x="4925" y="6477"/>
                          <a:pt x="6741" y="4997"/>
                        </a:cubicBezTo>
                        <a:cubicBezTo>
                          <a:pt x="8557" y="3516"/>
                          <a:pt x="10773" y="2313"/>
                          <a:pt x="13358" y="1388"/>
                        </a:cubicBezTo>
                        <a:cubicBezTo>
                          <a:pt x="15944" y="463"/>
                          <a:pt x="18837" y="0"/>
                          <a:pt x="22007" y="0"/>
                        </a:cubicBezTo>
                        <a:cubicBezTo>
                          <a:pt x="24870" y="0"/>
                          <a:pt x="27517" y="370"/>
                          <a:pt x="29918" y="1110"/>
                        </a:cubicBezTo>
                        <a:cubicBezTo>
                          <a:pt x="32319" y="1851"/>
                          <a:pt x="34412" y="2961"/>
                          <a:pt x="36135" y="4442"/>
                        </a:cubicBezTo>
                        <a:cubicBezTo>
                          <a:pt x="37859" y="5922"/>
                          <a:pt x="39213" y="7773"/>
                          <a:pt x="40167" y="9994"/>
                        </a:cubicBezTo>
                        <a:cubicBezTo>
                          <a:pt x="41152" y="12214"/>
                          <a:pt x="41645" y="14805"/>
                          <a:pt x="41645" y="17766"/>
                        </a:cubicBezTo>
                        <a:lnTo>
                          <a:pt x="41645" y="42349"/>
                        </a:lnTo>
                        <a:cubicBezTo>
                          <a:pt x="41645" y="44138"/>
                          <a:pt x="41799" y="46020"/>
                          <a:pt x="42107" y="47994"/>
                        </a:cubicBezTo>
                        <a:cubicBezTo>
                          <a:pt x="42414" y="49968"/>
                          <a:pt x="42876" y="51664"/>
                          <a:pt x="43492" y="53114"/>
                        </a:cubicBezTo>
                        <a:lnTo>
                          <a:pt x="43492" y="53885"/>
                        </a:lnTo>
                        <a:lnTo>
                          <a:pt x="34042" y="53885"/>
                        </a:lnTo>
                        <a:close/>
                        <a:moveTo>
                          <a:pt x="19053" y="47007"/>
                        </a:moveTo>
                        <a:cubicBezTo>
                          <a:pt x="20684" y="47007"/>
                          <a:pt x="22192" y="46791"/>
                          <a:pt x="23639" y="46328"/>
                        </a:cubicBezTo>
                        <a:cubicBezTo>
                          <a:pt x="25055" y="45866"/>
                          <a:pt x="26378" y="45280"/>
                          <a:pt x="27548" y="44539"/>
                        </a:cubicBezTo>
                        <a:cubicBezTo>
                          <a:pt x="28717" y="43799"/>
                          <a:pt x="29733" y="42966"/>
                          <a:pt x="30595" y="42010"/>
                        </a:cubicBezTo>
                        <a:cubicBezTo>
                          <a:pt x="31457" y="41054"/>
                          <a:pt x="32134" y="40098"/>
                          <a:pt x="32626" y="39080"/>
                        </a:cubicBezTo>
                        <a:lnTo>
                          <a:pt x="32626" y="28223"/>
                        </a:lnTo>
                        <a:lnTo>
                          <a:pt x="25116" y="28223"/>
                        </a:lnTo>
                        <a:cubicBezTo>
                          <a:pt x="19945" y="28223"/>
                          <a:pt x="15975" y="29025"/>
                          <a:pt x="13174" y="30628"/>
                        </a:cubicBezTo>
                        <a:cubicBezTo>
                          <a:pt x="10373" y="32232"/>
                          <a:pt x="8988" y="34669"/>
                          <a:pt x="8988" y="37939"/>
                        </a:cubicBezTo>
                        <a:cubicBezTo>
                          <a:pt x="8988" y="39203"/>
                          <a:pt x="9203" y="40406"/>
                          <a:pt x="9634" y="41517"/>
                        </a:cubicBezTo>
                        <a:cubicBezTo>
                          <a:pt x="10065" y="42627"/>
                          <a:pt x="10711" y="43583"/>
                          <a:pt x="11573" y="44385"/>
                        </a:cubicBezTo>
                        <a:cubicBezTo>
                          <a:pt x="12435" y="45187"/>
                          <a:pt x="13481" y="45804"/>
                          <a:pt x="14743" y="46297"/>
                        </a:cubicBezTo>
                        <a:cubicBezTo>
                          <a:pt x="16005" y="46791"/>
                          <a:pt x="17452" y="47007"/>
                          <a:pt x="19114" y="47007"/>
                        </a:cubicBezTo>
                        <a:close/>
                      </a:path>
                    </a:pathLst>
                  </a:custGeom>
                  <a:solidFill>
                    <a:schemeClr val="bg1"/>
                  </a:solidFill>
                  <a:ln w="3075" cap="flat">
                    <a:noFill/>
                    <a:prstDash val="solid"/>
                    <a:miter/>
                  </a:ln>
                </p:spPr>
                <p:txBody>
                  <a:bodyPr rtlCol="0" anchor="ctr"/>
                  <a:lstStyle/>
                  <a:p>
                    <a:endParaRPr lang="en-IS"/>
                  </a:p>
                </p:txBody>
              </p:sp>
              <p:sp>
                <p:nvSpPr>
                  <p:cNvPr id="81" name="Freeform 80">
                    <a:extLst>
                      <a:ext uri="{FF2B5EF4-FFF2-40B4-BE49-F238E27FC236}">
                        <a16:creationId xmlns:a16="http://schemas.microsoft.com/office/drawing/2014/main" id="{41F0B312-5519-4BD4-F757-A860B3BEE1BD}"/>
                      </a:ext>
                    </a:extLst>
                  </p:cNvPr>
                  <p:cNvSpPr/>
                  <p:nvPr/>
                </p:nvSpPr>
                <p:spPr>
                  <a:xfrm>
                    <a:off x="13103724" y="546544"/>
                    <a:ext cx="41491" cy="53823"/>
                  </a:xfrm>
                  <a:custGeom>
                    <a:avLst/>
                    <a:gdLst>
                      <a:gd name="connsiteX0" fmla="*/ 8495 w 41491"/>
                      <a:gd name="connsiteY0" fmla="*/ 987 h 53823"/>
                      <a:gd name="connsiteX1" fmla="*/ 8803 w 41491"/>
                      <a:gd name="connsiteY1" fmla="*/ 7619 h 53823"/>
                      <a:gd name="connsiteX2" fmla="*/ 15636 w 41491"/>
                      <a:gd name="connsiteY2" fmla="*/ 2036 h 53823"/>
                      <a:gd name="connsiteX3" fmla="*/ 24593 w 41491"/>
                      <a:gd name="connsiteY3" fmla="*/ 0 h 53823"/>
                      <a:gd name="connsiteX4" fmla="*/ 31580 w 41491"/>
                      <a:gd name="connsiteY4" fmla="*/ 1049 h 53823"/>
                      <a:gd name="connsiteX5" fmla="*/ 36905 w 41491"/>
                      <a:gd name="connsiteY5" fmla="*/ 4411 h 53823"/>
                      <a:gd name="connsiteX6" fmla="*/ 40291 w 41491"/>
                      <a:gd name="connsiteY6" fmla="*/ 10364 h 53823"/>
                      <a:gd name="connsiteX7" fmla="*/ 41491 w 41491"/>
                      <a:gd name="connsiteY7" fmla="*/ 19185 h 53823"/>
                      <a:gd name="connsiteX8" fmla="*/ 41491 w 41491"/>
                      <a:gd name="connsiteY8" fmla="*/ 53823 h 53823"/>
                      <a:gd name="connsiteX9" fmla="*/ 32473 w 41491"/>
                      <a:gd name="connsiteY9" fmla="*/ 53823 h 53823"/>
                      <a:gd name="connsiteX10" fmla="*/ 32473 w 41491"/>
                      <a:gd name="connsiteY10" fmla="*/ 19093 h 53823"/>
                      <a:gd name="connsiteX11" fmla="*/ 31795 w 41491"/>
                      <a:gd name="connsiteY11" fmla="*/ 13849 h 53823"/>
                      <a:gd name="connsiteX12" fmla="*/ 29764 w 41491"/>
                      <a:gd name="connsiteY12" fmla="*/ 10302 h 53823"/>
                      <a:gd name="connsiteX13" fmla="*/ 26440 w 41491"/>
                      <a:gd name="connsiteY13" fmla="*/ 8297 h 53823"/>
                      <a:gd name="connsiteX14" fmla="*/ 21884 w 41491"/>
                      <a:gd name="connsiteY14" fmla="*/ 7649 h 53823"/>
                      <a:gd name="connsiteX15" fmla="*/ 14189 w 41491"/>
                      <a:gd name="connsiteY15" fmla="*/ 9994 h 53823"/>
                      <a:gd name="connsiteX16" fmla="*/ 9018 w 41491"/>
                      <a:gd name="connsiteY16" fmla="*/ 16162 h 53823"/>
                      <a:gd name="connsiteX17" fmla="*/ 9018 w 41491"/>
                      <a:gd name="connsiteY17" fmla="*/ 53823 h 53823"/>
                      <a:gd name="connsiteX18" fmla="*/ 0 w 41491"/>
                      <a:gd name="connsiteY18" fmla="*/ 53823 h 53823"/>
                      <a:gd name="connsiteX19" fmla="*/ 0 w 41491"/>
                      <a:gd name="connsiteY19" fmla="*/ 956 h 53823"/>
                      <a:gd name="connsiteX20" fmla="*/ 8526 w 41491"/>
                      <a:gd name="connsiteY20" fmla="*/ 956 h 53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491" h="53823">
                        <a:moveTo>
                          <a:pt x="8495" y="987"/>
                        </a:moveTo>
                        <a:lnTo>
                          <a:pt x="8803" y="7619"/>
                        </a:lnTo>
                        <a:cubicBezTo>
                          <a:pt x="10681" y="5244"/>
                          <a:pt x="12958" y="3362"/>
                          <a:pt x="15636" y="2036"/>
                        </a:cubicBezTo>
                        <a:cubicBezTo>
                          <a:pt x="18314" y="679"/>
                          <a:pt x="21300" y="0"/>
                          <a:pt x="24593" y="0"/>
                        </a:cubicBezTo>
                        <a:cubicBezTo>
                          <a:pt x="27148" y="0"/>
                          <a:pt x="29487" y="339"/>
                          <a:pt x="31580" y="1049"/>
                        </a:cubicBezTo>
                        <a:cubicBezTo>
                          <a:pt x="33673" y="1758"/>
                          <a:pt x="35427" y="2869"/>
                          <a:pt x="36905" y="4411"/>
                        </a:cubicBezTo>
                        <a:cubicBezTo>
                          <a:pt x="38382" y="5953"/>
                          <a:pt x="39490" y="7958"/>
                          <a:pt x="40291" y="10364"/>
                        </a:cubicBezTo>
                        <a:cubicBezTo>
                          <a:pt x="41091" y="12800"/>
                          <a:pt x="41491" y="15731"/>
                          <a:pt x="41491" y="19185"/>
                        </a:cubicBezTo>
                        <a:lnTo>
                          <a:pt x="41491" y="53823"/>
                        </a:lnTo>
                        <a:lnTo>
                          <a:pt x="32473" y="53823"/>
                        </a:lnTo>
                        <a:lnTo>
                          <a:pt x="32473" y="19093"/>
                        </a:lnTo>
                        <a:cubicBezTo>
                          <a:pt x="32473" y="17026"/>
                          <a:pt x="32257" y="15299"/>
                          <a:pt x="31795" y="13849"/>
                        </a:cubicBezTo>
                        <a:cubicBezTo>
                          <a:pt x="31334" y="12399"/>
                          <a:pt x="30657" y="11227"/>
                          <a:pt x="29764" y="10302"/>
                        </a:cubicBezTo>
                        <a:cubicBezTo>
                          <a:pt x="28871" y="9377"/>
                          <a:pt x="27763" y="8729"/>
                          <a:pt x="26440" y="8297"/>
                        </a:cubicBezTo>
                        <a:cubicBezTo>
                          <a:pt x="25116" y="7865"/>
                          <a:pt x="23608" y="7649"/>
                          <a:pt x="21884" y="7649"/>
                        </a:cubicBezTo>
                        <a:cubicBezTo>
                          <a:pt x="18960" y="7649"/>
                          <a:pt x="16375" y="8421"/>
                          <a:pt x="14189" y="9994"/>
                        </a:cubicBezTo>
                        <a:cubicBezTo>
                          <a:pt x="11973" y="11567"/>
                          <a:pt x="10250" y="13602"/>
                          <a:pt x="9018" y="16162"/>
                        </a:cubicBezTo>
                        <a:lnTo>
                          <a:pt x="9018" y="53823"/>
                        </a:lnTo>
                        <a:lnTo>
                          <a:pt x="0" y="53823"/>
                        </a:lnTo>
                        <a:lnTo>
                          <a:pt x="0" y="956"/>
                        </a:lnTo>
                        <a:lnTo>
                          <a:pt x="8526" y="956"/>
                        </a:lnTo>
                        <a:close/>
                      </a:path>
                    </a:pathLst>
                  </a:custGeom>
                  <a:solidFill>
                    <a:schemeClr val="bg1"/>
                  </a:solidFill>
                  <a:ln w="3075" cap="flat">
                    <a:noFill/>
                    <a:prstDash val="solid"/>
                    <a:miter/>
                  </a:ln>
                </p:spPr>
                <p:txBody>
                  <a:bodyPr rtlCol="0" anchor="ctr"/>
                  <a:lstStyle/>
                  <a:p>
                    <a:endParaRPr lang="en-IS"/>
                  </a:p>
                </p:txBody>
              </p:sp>
            </p:grpSp>
            <p:sp>
              <p:nvSpPr>
                <p:cNvPr id="82" name="Freeform 81">
                  <a:extLst>
                    <a:ext uri="{FF2B5EF4-FFF2-40B4-BE49-F238E27FC236}">
                      <a16:creationId xmlns:a16="http://schemas.microsoft.com/office/drawing/2014/main" id="{E7796B39-7631-ADBE-86A0-07CB57FBF071}"/>
                    </a:ext>
                  </a:extLst>
                </p:cNvPr>
                <p:cNvSpPr/>
                <p:nvPr/>
              </p:nvSpPr>
              <p:spPr>
                <a:xfrm>
                  <a:off x="13850840" y="547532"/>
                  <a:ext cx="44999" cy="74273"/>
                </a:xfrm>
                <a:custGeom>
                  <a:avLst/>
                  <a:gdLst>
                    <a:gd name="connsiteX0" fmla="*/ 23054 w 44999"/>
                    <a:gd name="connsiteY0" fmla="*/ 39635 h 74273"/>
                    <a:gd name="connsiteX1" fmla="*/ 35335 w 44999"/>
                    <a:gd name="connsiteY1" fmla="*/ 0 h 74273"/>
                    <a:gd name="connsiteX2" fmla="*/ 45000 w 44999"/>
                    <a:gd name="connsiteY2" fmla="*/ 0 h 74273"/>
                    <a:gd name="connsiteX3" fmla="*/ 23793 w 44999"/>
                    <a:gd name="connsiteY3" fmla="*/ 61041 h 74273"/>
                    <a:gd name="connsiteX4" fmla="*/ 21884 w 44999"/>
                    <a:gd name="connsiteY4" fmla="*/ 65298 h 74273"/>
                    <a:gd name="connsiteX5" fmla="*/ 18837 w 44999"/>
                    <a:gd name="connsiteY5" fmla="*/ 69585 h 74273"/>
                    <a:gd name="connsiteX6" fmla="*/ 14313 w 44999"/>
                    <a:gd name="connsiteY6" fmla="*/ 72916 h 74273"/>
                    <a:gd name="connsiteX7" fmla="*/ 8126 w 44999"/>
                    <a:gd name="connsiteY7" fmla="*/ 74273 h 74273"/>
                    <a:gd name="connsiteX8" fmla="*/ 6864 w 44999"/>
                    <a:gd name="connsiteY8" fmla="*/ 74181 h 74273"/>
                    <a:gd name="connsiteX9" fmla="*/ 5386 w 44999"/>
                    <a:gd name="connsiteY9" fmla="*/ 73965 h 74273"/>
                    <a:gd name="connsiteX10" fmla="*/ 4032 w 44999"/>
                    <a:gd name="connsiteY10" fmla="*/ 73718 h 74273"/>
                    <a:gd name="connsiteX11" fmla="*/ 3047 w 44999"/>
                    <a:gd name="connsiteY11" fmla="*/ 73502 h 74273"/>
                    <a:gd name="connsiteX12" fmla="*/ 3047 w 44999"/>
                    <a:gd name="connsiteY12" fmla="*/ 66161 h 74273"/>
                    <a:gd name="connsiteX13" fmla="*/ 3570 w 44999"/>
                    <a:gd name="connsiteY13" fmla="*/ 66223 h 74273"/>
                    <a:gd name="connsiteX14" fmla="*/ 4278 w 44999"/>
                    <a:gd name="connsiteY14" fmla="*/ 66285 h 74273"/>
                    <a:gd name="connsiteX15" fmla="*/ 4955 w 44999"/>
                    <a:gd name="connsiteY15" fmla="*/ 66346 h 74273"/>
                    <a:gd name="connsiteX16" fmla="*/ 5479 w 44999"/>
                    <a:gd name="connsiteY16" fmla="*/ 66346 h 74273"/>
                    <a:gd name="connsiteX17" fmla="*/ 9511 w 44999"/>
                    <a:gd name="connsiteY17" fmla="*/ 65914 h 74273"/>
                    <a:gd name="connsiteX18" fmla="*/ 12620 w 44999"/>
                    <a:gd name="connsiteY18" fmla="*/ 64465 h 74273"/>
                    <a:gd name="connsiteX19" fmla="*/ 14990 w 44999"/>
                    <a:gd name="connsiteY19" fmla="*/ 61812 h 74273"/>
                    <a:gd name="connsiteX20" fmla="*/ 16806 w 44999"/>
                    <a:gd name="connsiteY20" fmla="*/ 57710 h 74273"/>
                    <a:gd name="connsiteX21" fmla="*/ 18806 w 44999"/>
                    <a:gd name="connsiteY21" fmla="*/ 52343 h 74273"/>
                    <a:gd name="connsiteX22" fmla="*/ 0 w 44999"/>
                    <a:gd name="connsiteY22" fmla="*/ 62 h 74273"/>
                    <a:gd name="connsiteX23" fmla="*/ 9849 w 44999"/>
                    <a:gd name="connsiteY23" fmla="*/ 62 h 74273"/>
                    <a:gd name="connsiteX24" fmla="*/ 23023 w 44999"/>
                    <a:gd name="connsiteY24" fmla="*/ 39697 h 74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4999" h="74273">
                      <a:moveTo>
                        <a:pt x="23054" y="39635"/>
                      </a:moveTo>
                      <a:lnTo>
                        <a:pt x="35335" y="0"/>
                      </a:lnTo>
                      <a:lnTo>
                        <a:pt x="45000" y="0"/>
                      </a:lnTo>
                      <a:lnTo>
                        <a:pt x="23793" y="61041"/>
                      </a:lnTo>
                      <a:cubicBezTo>
                        <a:pt x="23300" y="62336"/>
                        <a:pt x="22685" y="63755"/>
                        <a:pt x="21884" y="65298"/>
                      </a:cubicBezTo>
                      <a:cubicBezTo>
                        <a:pt x="21115" y="66840"/>
                        <a:pt x="20099" y="68259"/>
                        <a:pt x="18837" y="69585"/>
                      </a:cubicBezTo>
                      <a:cubicBezTo>
                        <a:pt x="17575" y="70911"/>
                        <a:pt x="16067" y="72022"/>
                        <a:pt x="14313" y="72916"/>
                      </a:cubicBezTo>
                      <a:cubicBezTo>
                        <a:pt x="12558" y="73811"/>
                        <a:pt x="10496" y="74273"/>
                        <a:pt x="8126" y="74273"/>
                      </a:cubicBezTo>
                      <a:cubicBezTo>
                        <a:pt x="7756" y="74273"/>
                        <a:pt x="7356" y="74242"/>
                        <a:pt x="6864" y="74181"/>
                      </a:cubicBezTo>
                      <a:cubicBezTo>
                        <a:pt x="6371" y="74119"/>
                        <a:pt x="5879" y="74027"/>
                        <a:pt x="5386" y="73965"/>
                      </a:cubicBezTo>
                      <a:cubicBezTo>
                        <a:pt x="4894" y="73903"/>
                        <a:pt x="4432" y="73811"/>
                        <a:pt x="4032" y="73718"/>
                      </a:cubicBezTo>
                      <a:cubicBezTo>
                        <a:pt x="3632" y="73626"/>
                        <a:pt x="3293" y="73564"/>
                        <a:pt x="3047" y="73502"/>
                      </a:cubicBezTo>
                      <a:lnTo>
                        <a:pt x="3047" y="66161"/>
                      </a:lnTo>
                      <a:cubicBezTo>
                        <a:pt x="3047" y="66161"/>
                        <a:pt x="3355" y="66223"/>
                        <a:pt x="3570" y="66223"/>
                      </a:cubicBezTo>
                      <a:cubicBezTo>
                        <a:pt x="3786" y="66223"/>
                        <a:pt x="4032" y="66254"/>
                        <a:pt x="4278" y="66285"/>
                      </a:cubicBezTo>
                      <a:cubicBezTo>
                        <a:pt x="4525" y="66315"/>
                        <a:pt x="4740" y="66315"/>
                        <a:pt x="4955" y="66346"/>
                      </a:cubicBezTo>
                      <a:cubicBezTo>
                        <a:pt x="5171" y="66377"/>
                        <a:pt x="5325" y="66346"/>
                        <a:pt x="5479" y="66346"/>
                      </a:cubicBezTo>
                      <a:cubicBezTo>
                        <a:pt x="7018" y="66346"/>
                        <a:pt x="8341" y="66192"/>
                        <a:pt x="9511" y="65914"/>
                      </a:cubicBezTo>
                      <a:cubicBezTo>
                        <a:pt x="10681" y="65637"/>
                        <a:pt x="11727" y="65143"/>
                        <a:pt x="12620" y="64465"/>
                      </a:cubicBezTo>
                      <a:cubicBezTo>
                        <a:pt x="13512" y="63786"/>
                        <a:pt x="14313" y="62923"/>
                        <a:pt x="14990" y="61812"/>
                      </a:cubicBezTo>
                      <a:cubicBezTo>
                        <a:pt x="15667" y="60702"/>
                        <a:pt x="16282" y="59345"/>
                        <a:pt x="16806" y="57710"/>
                      </a:cubicBezTo>
                      <a:lnTo>
                        <a:pt x="18806" y="52343"/>
                      </a:lnTo>
                      <a:lnTo>
                        <a:pt x="0" y="62"/>
                      </a:lnTo>
                      <a:lnTo>
                        <a:pt x="9849" y="62"/>
                      </a:lnTo>
                      <a:lnTo>
                        <a:pt x="23023" y="39697"/>
                      </a:lnTo>
                      <a:close/>
                    </a:path>
                  </a:pathLst>
                </a:custGeom>
                <a:solidFill>
                  <a:schemeClr val="bg1"/>
                </a:solidFill>
                <a:ln w="3075" cap="flat">
                  <a:noFill/>
                  <a:prstDash val="solid"/>
                  <a:miter/>
                </a:ln>
              </p:spPr>
              <p:txBody>
                <a:bodyPr rtlCol="0" anchor="ctr"/>
                <a:lstStyle/>
                <a:p>
                  <a:endParaRPr lang="en-IS"/>
                </a:p>
              </p:txBody>
            </p:sp>
          </p:grpSp>
          <p:grpSp>
            <p:nvGrpSpPr>
              <p:cNvPr id="83" name="Graphic 55">
                <a:extLst>
                  <a:ext uri="{FF2B5EF4-FFF2-40B4-BE49-F238E27FC236}">
                    <a16:creationId xmlns:a16="http://schemas.microsoft.com/office/drawing/2014/main" id="{2C4CFFF1-A7F3-5895-28FC-19A40D5FCC4E}"/>
                  </a:ext>
                </a:extLst>
              </p:cNvPr>
              <p:cNvGrpSpPr/>
              <p:nvPr/>
            </p:nvGrpSpPr>
            <p:grpSpPr>
              <a:xfrm>
                <a:off x="13185968" y="521067"/>
                <a:ext cx="267660" cy="111995"/>
                <a:chOff x="13185968" y="521067"/>
                <a:chExt cx="267660" cy="111995"/>
              </a:xfrm>
              <a:solidFill>
                <a:schemeClr val="bg1"/>
              </a:solidFill>
            </p:grpSpPr>
            <p:grpSp>
              <p:nvGrpSpPr>
                <p:cNvPr id="84" name="Graphic 55">
                  <a:extLst>
                    <a:ext uri="{FF2B5EF4-FFF2-40B4-BE49-F238E27FC236}">
                      <a16:creationId xmlns:a16="http://schemas.microsoft.com/office/drawing/2014/main" id="{587AA20A-29AF-912B-A5BF-A17DE6FA70E2}"/>
                    </a:ext>
                  </a:extLst>
                </p:cNvPr>
                <p:cNvGrpSpPr/>
                <p:nvPr/>
              </p:nvGrpSpPr>
              <p:grpSpPr>
                <a:xfrm>
                  <a:off x="13185968" y="521067"/>
                  <a:ext cx="267660" cy="111995"/>
                  <a:chOff x="13185968" y="521067"/>
                  <a:chExt cx="267660" cy="111995"/>
                </a:xfrm>
                <a:solidFill>
                  <a:schemeClr val="bg1"/>
                </a:solidFill>
              </p:grpSpPr>
              <p:sp>
                <p:nvSpPr>
                  <p:cNvPr id="85" name="Freeform 84">
                    <a:extLst>
                      <a:ext uri="{FF2B5EF4-FFF2-40B4-BE49-F238E27FC236}">
                        <a16:creationId xmlns:a16="http://schemas.microsoft.com/office/drawing/2014/main" id="{0FB05E69-ACBD-C35C-25A2-781D50EA0452}"/>
                      </a:ext>
                    </a:extLst>
                  </p:cNvPr>
                  <p:cNvSpPr/>
                  <p:nvPr/>
                </p:nvSpPr>
                <p:spPr>
                  <a:xfrm>
                    <a:off x="13185968" y="542350"/>
                    <a:ext cx="48508" cy="62182"/>
                  </a:xfrm>
                  <a:custGeom>
                    <a:avLst/>
                    <a:gdLst>
                      <a:gd name="connsiteX0" fmla="*/ 35674 w 48508"/>
                      <a:gd name="connsiteY0" fmla="*/ 43336 h 62182"/>
                      <a:gd name="connsiteX1" fmla="*/ 30472 w 48508"/>
                      <a:gd name="connsiteY1" fmla="*/ 47932 h 62182"/>
                      <a:gd name="connsiteX2" fmla="*/ 22685 w 48508"/>
                      <a:gd name="connsiteY2" fmla="*/ 50122 h 62182"/>
                      <a:gd name="connsiteX3" fmla="*/ 14990 w 48508"/>
                      <a:gd name="connsiteY3" fmla="*/ 47716 h 62182"/>
                      <a:gd name="connsiteX4" fmla="*/ 12527 w 48508"/>
                      <a:gd name="connsiteY4" fmla="*/ 41424 h 62182"/>
                      <a:gd name="connsiteX5" fmla="*/ 15328 w 48508"/>
                      <a:gd name="connsiteY5" fmla="*/ 35872 h 62182"/>
                      <a:gd name="connsiteX6" fmla="*/ 23454 w 48508"/>
                      <a:gd name="connsiteY6" fmla="*/ 33713 h 62182"/>
                      <a:gd name="connsiteX7" fmla="*/ 30995 w 48508"/>
                      <a:gd name="connsiteY7" fmla="*/ 34361 h 62182"/>
                      <a:gd name="connsiteX8" fmla="*/ 35704 w 48508"/>
                      <a:gd name="connsiteY8" fmla="*/ 35903 h 62182"/>
                      <a:gd name="connsiteX9" fmla="*/ 35704 w 48508"/>
                      <a:gd name="connsiteY9" fmla="*/ 43306 h 62182"/>
                      <a:gd name="connsiteX10" fmla="*/ 42230 w 48508"/>
                      <a:gd name="connsiteY10" fmla="*/ 4997 h 62182"/>
                      <a:gd name="connsiteX11" fmla="*/ 26070 w 48508"/>
                      <a:gd name="connsiteY11" fmla="*/ 0 h 62182"/>
                      <a:gd name="connsiteX12" fmla="*/ 14990 w 48508"/>
                      <a:gd name="connsiteY12" fmla="*/ 1357 h 62182"/>
                      <a:gd name="connsiteX13" fmla="*/ 5910 w 48508"/>
                      <a:gd name="connsiteY13" fmla="*/ 5305 h 62182"/>
                      <a:gd name="connsiteX14" fmla="*/ 5571 w 48508"/>
                      <a:gd name="connsiteY14" fmla="*/ 6508 h 62182"/>
                      <a:gd name="connsiteX15" fmla="*/ 9942 w 48508"/>
                      <a:gd name="connsiteY15" fmla="*/ 15114 h 62182"/>
                      <a:gd name="connsiteX16" fmla="*/ 10496 w 48508"/>
                      <a:gd name="connsiteY16" fmla="*/ 15576 h 62182"/>
                      <a:gd name="connsiteX17" fmla="*/ 10773 w 48508"/>
                      <a:gd name="connsiteY17" fmla="*/ 15607 h 62182"/>
                      <a:gd name="connsiteX18" fmla="*/ 11204 w 48508"/>
                      <a:gd name="connsiteY18" fmla="*/ 15484 h 62182"/>
                      <a:gd name="connsiteX19" fmla="*/ 17945 w 48508"/>
                      <a:gd name="connsiteY19" fmla="*/ 12800 h 62182"/>
                      <a:gd name="connsiteX20" fmla="*/ 25763 w 48508"/>
                      <a:gd name="connsiteY20" fmla="*/ 11937 h 62182"/>
                      <a:gd name="connsiteX21" fmla="*/ 33211 w 48508"/>
                      <a:gd name="connsiteY21" fmla="*/ 14250 h 62182"/>
                      <a:gd name="connsiteX22" fmla="*/ 35704 w 48508"/>
                      <a:gd name="connsiteY22" fmla="*/ 20851 h 62182"/>
                      <a:gd name="connsiteX23" fmla="*/ 35704 w 48508"/>
                      <a:gd name="connsiteY23" fmla="*/ 23812 h 62182"/>
                      <a:gd name="connsiteX24" fmla="*/ 23793 w 48508"/>
                      <a:gd name="connsiteY24" fmla="*/ 22054 h 62182"/>
                      <a:gd name="connsiteX25" fmla="*/ 14466 w 48508"/>
                      <a:gd name="connsiteY25" fmla="*/ 23195 h 62182"/>
                      <a:gd name="connsiteX26" fmla="*/ 6925 w 48508"/>
                      <a:gd name="connsiteY26" fmla="*/ 26773 h 62182"/>
                      <a:gd name="connsiteX27" fmla="*/ 1847 w 48508"/>
                      <a:gd name="connsiteY27" fmla="*/ 32942 h 62182"/>
                      <a:gd name="connsiteX28" fmla="*/ 0 w 48508"/>
                      <a:gd name="connsiteY28" fmla="*/ 41732 h 62182"/>
                      <a:gd name="connsiteX29" fmla="*/ 1908 w 48508"/>
                      <a:gd name="connsiteY29" fmla="*/ 51171 h 62182"/>
                      <a:gd name="connsiteX30" fmla="*/ 6802 w 48508"/>
                      <a:gd name="connsiteY30" fmla="*/ 57556 h 62182"/>
                      <a:gd name="connsiteX31" fmla="*/ 13512 w 48508"/>
                      <a:gd name="connsiteY31" fmla="*/ 61103 h 62182"/>
                      <a:gd name="connsiteX32" fmla="*/ 20838 w 48508"/>
                      <a:gd name="connsiteY32" fmla="*/ 62182 h 62182"/>
                      <a:gd name="connsiteX33" fmla="*/ 29979 w 48508"/>
                      <a:gd name="connsiteY33" fmla="*/ 60116 h 62182"/>
                      <a:gd name="connsiteX34" fmla="*/ 35674 w 48508"/>
                      <a:gd name="connsiteY34" fmla="*/ 56414 h 62182"/>
                      <a:gd name="connsiteX35" fmla="*/ 35674 w 48508"/>
                      <a:gd name="connsiteY35" fmla="*/ 60085 h 62182"/>
                      <a:gd name="connsiteX36" fmla="*/ 36566 w 48508"/>
                      <a:gd name="connsiteY36" fmla="*/ 61010 h 62182"/>
                      <a:gd name="connsiteX37" fmla="*/ 47616 w 48508"/>
                      <a:gd name="connsiteY37" fmla="*/ 61010 h 62182"/>
                      <a:gd name="connsiteX38" fmla="*/ 48509 w 48508"/>
                      <a:gd name="connsiteY38" fmla="*/ 60085 h 62182"/>
                      <a:gd name="connsiteX39" fmla="*/ 48509 w 48508"/>
                      <a:gd name="connsiteY39" fmla="*/ 20326 h 62182"/>
                      <a:gd name="connsiteX40" fmla="*/ 42199 w 48508"/>
                      <a:gd name="connsiteY40" fmla="*/ 4997 h 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48508" h="62182">
                        <a:moveTo>
                          <a:pt x="35674" y="43336"/>
                        </a:moveTo>
                        <a:cubicBezTo>
                          <a:pt x="34443" y="44971"/>
                          <a:pt x="32688" y="46544"/>
                          <a:pt x="30472" y="47932"/>
                        </a:cubicBezTo>
                        <a:cubicBezTo>
                          <a:pt x="28194" y="49382"/>
                          <a:pt x="25578" y="50122"/>
                          <a:pt x="22685" y="50122"/>
                        </a:cubicBezTo>
                        <a:cubicBezTo>
                          <a:pt x="19207" y="50122"/>
                          <a:pt x="16621" y="49320"/>
                          <a:pt x="14990" y="47716"/>
                        </a:cubicBezTo>
                        <a:cubicBezTo>
                          <a:pt x="13328" y="46112"/>
                          <a:pt x="12527" y="44046"/>
                          <a:pt x="12527" y="41424"/>
                        </a:cubicBezTo>
                        <a:cubicBezTo>
                          <a:pt x="12527" y="39049"/>
                          <a:pt x="13451" y="37260"/>
                          <a:pt x="15328" y="35872"/>
                        </a:cubicBezTo>
                        <a:cubicBezTo>
                          <a:pt x="17267" y="34453"/>
                          <a:pt x="20007" y="33713"/>
                          <a:pt x="23454" y="33713"/>
                        </a:cubicBezTo>
                        <a:cubicBezTo>
                          <a:pt x="26440" y="33713"/>
                          <a:pt x="28964" y="33929"/>
                          <a:pt x="30995" y="34361"/>
                        </a:cubicBezTo>
                        <a:cubicBezTo>
                          <a:pt x="32780" y="34731"/>
                          <a:pt x="34350" y="35255"/>
                          <a:pt x="35704" y="35903"/>
                        </a:cubicBezTo>
                        <a:lnTo>
                          <a:pt x="35704" y="43306"/>
                        </a:lnTo>
                        <a:close/>
                        <a:moveTo>
                          <a:pt x="42230" y="4997"/>
                        </a:moveTo>
                        <a:cubicBezTo>
                          <a:pt x="38105" y="1666"/>
                          <a:pt x="32657" y="0"/>
                          <a:pt x="26070" y="0"/>
                        </a:cubicBezTo>
                        <a:cubicBezTo>
                          <a:pt x="21915" y="0"/>
                          <a:pt x="18191" y="463"/>
                          <a:pt x="14990" y="1357"/>
                        </a:cubicBezTo>
                        <a:cubicBezTo>
                          <a:pt x="11789" y="2252"/>
                          <a:pt x="8741" y="3578"/>
                          <a:pt x="5910" y="5305"/>
                        </a:cubicBezTo>
                        <a:cubicBezTo>
                          <a:pt x="5510" y="5552"/>
                          <a:pt x="5356" y="6076"/>
                          <a:pt x="5571" y="6508"/>
                        </a:cubicBezTo>
                        <a:lnTo>
                          <a:pt x="9942" y="15114"/>
                        </a:lnTo>
                        <a:cubicBezTo>
                          <a:pt x="10065" y="15330"/>
                          <a:pt x="10250" y="15484"/>
                          <a:pt x="10496" y="15576"/>
                        </a:cubicBezTo>
                        <a:cubicBezTo>
                          <a:pt x="10588" y="15576"/>
                          <a:pt x="10681" y="15607"/>
                          <a:pt x="10773" y="15607"/>
                        </a:cubicBezTo>
                        <a:cubicBezTo>
                          <a:pt x="10927" y="15607"/>
                          <a:pt x="11081" y="15576"/>
                          <a:pt x="11204" y="15484"/>
                        </a:cubicBezTo>
                        <a:cubicBezTo>
                          <a:pt x="13389" y="14281"/>
                          <a:pt x="15636" y="13387"/>
                          <a:pt x="17945" y="12800"/>
                        </a:cubicBezTo>
                        <a:cubicBezTo>
                          <a:pt x="20222" y="12245"/>
                          <a:pt x="22869" y="11937"/>
                          <a:pt x="25763" y="11937"/>
                        </a:cubicBezTo>
                        <a:cubicBezTo>
                          <a:pt x="29025" y="11937"/>
                          <a:pt x="31518" y="12708"/>
                          <a:pt x="33211" y="14250"/>
                        </a:cubicBezTo>
                        <a:cubicBezTo>
                          <a:pt x="34873" y="15761"/>
                          <a:pt x="35704" y="17951"/>
                          <a:pt x="35704" y="20851"/>
                        </a:cubicBezTo>
                        <a:lnTo>
                          <a:pt x="35704" y="23812"/>
                        </a:lnTo>
                        <a:cubicBezTo>
                          <a:pt x="32503" y="22640"/>
                          <a:pt x="28502" y="22054"/>
                          <a:pt x="23793" y="22054"/>
                        </a:cubicBezTo>
                        <a:cubicBezTo>
                          <a:pt x="20438" y="22054"/>
                          <a:pt x="17329" y="22424"/>
                          <a:pt x="14466" y="23195"/>
                        </a:cubicBezTo>
                        <a:cubicBezTo>
                          <a:pt x="11604" y="23966"/>
                          <a:pt x="9049" y="25169"/>
                          <a:pt x="6925" y="26773"/>
                        </a:cubicBezTo>
                        <a:cubicBezTo>
                          <a:pt x="4771" y="28408"/>
                          <a:pt x="3078" y="30474"/>
                          <a:pt x="1847" y="32942"/>
                        </a:cubicBezTo>
                        <a:cubicBezTo>
                          <a:pt x="616" y="35409"/>
                          <a:pt x="0" y="38370"/>
                          <a:pt x="0" y="41732"/>
                        </a:cubicBezTo>
                        <a:cubicBezTo>
                          <a:pt x="0" y="45372"/>
                          <a:pt x="646" y="48580"/>
                          <a:pt x="1908" y="51171"/>
                        </a:cubicBezTo>
                        <a:cubicBezTo>
                          <a:pt x="3170" y="53793"/>
                          <a:pt x="4832" y="55921"/>
                          <a:pt x="6802" y="57556"/>
                        </a:cubicBezTo>
                        <a:cubicBezTo>
                          <a:pt x="8803" y="59160"/>
                          <a:pt x="11050" y="60362"/>
                          <a:pt x="13512" y="61103"/>
                        </a:cubicBezTo>
                        <a:cubicBezTo>
                          <a:pt x="15944" y="61812"/>
                          <a:pt x="18406" y="62182"/>
                          <a:pt x="20838" y="62182"/>
                        </a:cubicBezTo>
                        <a:cubicBezTo>
                          <a:pt x="24101" y="62182"/>
                          <a:pt x="27178" y="61473"/>
                          <a:pt x="29979" y="60116"/>
                        </a:cubicBezTo>
                        <a:cubicBezTo>
                          <a:pt x="32072" y="59098"/>
                          <a:pt x="34012" y="57833"/>
                          <a:pt x="35674" y="56414"/>
                        </a:cubicBezTo>
                        <a:lnTo>
                          <a:pt x="35674" y="60085"/>
                        </a:lnTo>
                        <a:cubicBezTo>
                          <a:pt x="35674" y="60578"/>
                          <a:pt x="36074" y="61010"/>
                          <a:pt x="36566" y="61010"/>
                        </a:cubicBezTo>
                        <a:lnTo>
                          <a:pt x="47616" y="61010"/>
                        </a:lnTo>
                        <a:cubicBezTo>
                          <a:pt x="48109" y="61010"/>
                          <a:pt x="48509" y="60609"/>
                          <a:pt x="48509" y="60085"/>
                        </a:cubicBezTo>
                        <a:lnTo>
                          <a:pt x="48509" y="20326"/>
                        </a:lnTo>
                        <a:cubicBezTo>
                          <a:pt x="48509" y="13510"/>
                          <a:pt x="46385" y="8359"/>
                          <a:pt x="42199" y="4997"/>
                        </a:cubicBezTo>
                      </a:path>
                    </a:pathLst>
                  </a:custGeom>
                  <a:solidFill>
                    <a:schemeClr val="bg1"/>
                  </a:solidFill>
                  <a:ln w="3075" cap="flat">
                    <a:noFill/>
                    <a:prstDash val="solid"/>
                    <a:miter/>
                  </a:ln>
                </p:spPr>
                <p:txBody>
                  <a:bodyPr rtlCol="0" anchor="ctr"/>
                  <a:lstStyle/>
                  <a:p>
                    <a:endParaRPr lang="en-IS"/>
                  </a:p>
                </p:txBody>
              </p:sp>
              <p:sp>
                <p:nvSpPr>
                  <p:cNvPr id="86" name="Freeform 85">
                    <a:extLst>
                      <a:ext uri="{FF2B5EF4-FFF2-40B4-BE49-F238E27FC236}">
                        <a16:creationId xmlns:a16="http://schemas.microsoft.com/office/drawing/2014/main" id="{D943EC86-5F35-C2D0-ADCA-E96B2A913F50}"/>
                      </a:ext>
                    </a:extLst>
                  </p:cNvPr>
                  <p:cNvSpPr/>
                  <p:nvPr/>
                </p:nvSpPr>
                <p:spPr>
                  <a:xfrm>
                    <a:off x="13248389" y="542350"/>
                    <a:ext cx="50078" cy="90713"/>
                  </a:xfrm>
                  <a:custGeom>
                    <a:avLst/>
                    <a:gdLst>
                      <a:gd name="connsiteX0" fmla="*/ 33858 w 50078"/>
                      <a:gd name="connsiteY0" fmla="*/ 45650 h 90713"/>
                      <a:gd name="connsiteX1" fmla="*/ 25332 w 50078"/>
                      <a:gd name="connsiteY1" fmla="*/ 49814 h 90713"/>
                      <a:gd name="connsiteX2" fmla="*/ 21515 w 50078"/>
                      <a:gd name="connsiteY2" fmla="*/ 49166 h 90713"/>
                      <a:gd name="connsiteX3" fmla="*/ 17975 w 50078"/>
                      <a:gd name="connsiteY3" fmla="*/ 47439 h 90713"/>
                      <a:gd name="connsiteX4" fmla="*/ 14959 w 50078"/>
                      <a:gd name="connsiteY4" fmla="*/ 45125 h 90713"/>
                      <a:gd name="connsiteX5" fmla="*/ 12866 w 50078"/>
                      <a:gd name="connsiteY5" fmla="*/ 42843 h 90713"/>
                      <a:gd name="connsiteX6" fmla="*/ 12866 w 50078"/>
                      <a:gd name="connsiteY6" fmla="*/ 19216 h 90713"/>
                      <a:gd name="connsiteX7" fmla="*/ 18006 w 50078"/>
                      <a:gd name="connsiteY7" fmla="*/ 14559 h 90713"/>
                      <a:gd name="connsiteX8" fmla="*/ 24932 w 50078"/>
                      <a:gd name="connsiteY8" fmla="*/ 12461 h 90713"/>
                      <a:gd name="connsiteX9" fmla="*/ 33704 w 50078"/>
                      <a:gd name="connsiteY9" fmla="*/ 16995 h 90713"/>
                      <a:gd name="connsiteX10" fmla="*/ 36874 w 50078"/>
                      <a:gd name="connsiteY10" fmla="*/ 32387 h 90713"/>
                      <a:gd name="connsiteX11" fmla="*/ 33888 w 50078"/>
                      <a:gd name="connsiteY11" fmla="*/ 45650 h 90713"/>
                      <a:gd name="connsiteX12" fmla="*/ 43492 w 50078"/>
                      <a:gd name="connsiteY12" fmla="*/ 7649 h 90713"/>
                      <a:gd name="connsiteX13" fmla="*/ 36074 w 50078"/>
                      <a:gd name="connsiteY13" fmla="*/ 1851 h 90713"/>
                      <a:gd name="connsiteX14" fmla="*/ 27055 w 50078"/>
                      <a:gd name="connsiteY14" fmla="*/ 0 h 90713"/>
                      <a:gd name="connsiteX15" fmla="*/ 18406 w 50078"/>
                      <a:gd name="connsiteY15" fmla="*/ 2067 h 90713"/>
                      <a:gd name="connsiteX16" fmla="*/ 12958 w 50078"/>
                      <a:gd name="connsiteY16" fmla="*/ 5737 h 90713"/>
                      <a:gd name="connsiteX17" fmla="*/ 12958 w 50078"/>
                      <a:gd name="connsiteY17" fmla="*/ 2128 h 90713"/>
                      <a:gd name="connsiteX18" fmla="*/ 12066 w 50078"/>
                      <a:gd name="connsiteY18" fmla="*/ 1203 h 90713"/>
                      <a:gd name="connsiteX19" fmla="*/ 893 w 50078"/>
                      <a:gd name="connsiteY19" fmla="*/ 1203 h 90713"/>
                      <a:gd name="connsiteX20" fmla="*/ 0 w 50078"/>
                      <a:gd name="connsiteY20" fmla="*/ 2128 h 90713"/>
                      <a:gd name="connsiteX21" fmla="*/ 0 w 50078"/>
                      <a:gd name="connsiteY21" fmla="*/ 89819 h 90713"/>
                      <a:gd name="connsiteX22" fmla="*/ 431 w 50078"/>
                      <a:gd name="connsiteY22" fmla="*/ 90590 h 90713"/>
                      <a:gd name="connsiteX23" fmla="*/ 893 w 50078"/>
                      <a:gd name="connsiteY23" fmla="*/ 90713 h 90713"/>
                      <a:gd name="connsiteX24" fmla="*/ 1324 w 50078"/>
                      <a:gd name="connsiteY24" fmla="*/ 90621 h 90713"/>
                      <a:gd name="connsiteX25" fmla="*/ 12497 w 50078"/>
                      <a:gd name="connsiteY25" fmla="*/ 84760 h 90713"/>
                      <a:gd name="connsiteX26" fmla="*/ 12989 w 50078"/>
                      <a:gd name="connsiteY26" fmla="*/ 83958 h 90713"/>
                      <a:gd name="connsiteX27" fmla="*/ 12989 w 50078"/>
                      <a:gd name="connsiteY27" fmla="*/ 56785 h 90713"/>
                      <a:gd name="connsiteX28" fmla="*/ 17914 w 50078"/>
                      <a:gd name="connsiteY28" fmla="*/ 60116 h 90713"/>
                      <a:gd name="connsiteX29" fmla="*/ 26532 w 50078"/>
                      <a:gd name="connsiteY29" fmla="*/ 62213 h 90713"/>
                      <a:gd name="connsiteX30" fmla="*/ 35489 w 50078"/>
                      <a:gd name="connsiteY30" fmla="*/ 60362 h 90713"/>
                      <a:gd name="connsiteX31" fmla="*/ 43030 w 50078"/>
                      <a:gd name="connsiteY31" fmla="*/ 54718 h 90713"/>
                      <a:gd name="connsiteX32" fmla="*/ 48170 w 50078"/>
                      <a:gd name="connsiteY32" fmla="*/ 45310 h 90713"/>
                      <a:gd name="connsiteX33" fmla="*/ 50079 w 50078"/>
                      <a:gd name="connsiteY33" fmla="*/ 32047 h 90713"/>
                      <a:gd name="connsiteX34" fmla="*/ 48355 w 50078"/>
                      <a:gd name="connsiteY34" fmla="*/ 17612 h 90713"/>
                      <a:gd name="connsiteX35" fmla="*/ 43492 w 50078"/>
                      <a:gd name="connsiteY35" fmla="*/ 7619 h 9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0078" h="90713">
                        <a:moveTo>
                          <a:pt x="33858" y="45650"/>
                        </a:moveTo>
                        <a:cubicBezTo>
                          <a:pt x="31919" y="48457"/>
                          <a:pt x="29118" y="49814"/>
                          <a:pt x="25332" y="49814"/>
                        </a:cubicBezTo>
                        <a:cubicBezTo>
                          <a:pt x="23977" y="49814"/>
                          <a:pt x="22685" y="49598"/>
                          <a:pt x="21515" y="49166"/>
                        </a:cubicBezTo>
                        <a:cubicBezTo>
                          <a:pt x="20284" y="48703"/>
                          <a:pt x="19083" y="48117"/>
                          <a:pt x="17975" y="47439"/>
                        </a:cubicBezTo>
                        <a:cubicBezTo>
                          <a:pt x="16867" y="46729"/>
                          <a:pt x="15852" y="45958"/>
                          <a:pt x="14959" y="45125"/>
                        </a:cubicBezTo>
                        <a:cubicBezTo>
                          <a:pt x="14128" y="44354"/>
                          <a:pt x="13420" y="43614"/>
                          <a:pt x="12866" y="42843"/>
                        </a:cubicBezTo>
                        <a:lnTo>
                          <a:pt x="12866" y="19216"/>
                        </a:lnTo>
                        <a:cubicBezTo>
                          <a:pt x="14220" y="17489"/>
                          <a:pt x="15975" y="15916"/>
                          <a:pt x="18006" y="14559"/>
                        </a:cubicBezTo>
                        <a:cubicBezTo>
                          <a:pt x="20099" y="13171"/>
                          <a:pt x="22408" y="12461"/>
                          <a:pt x="24932" y="12461"/>
                        </a:cubicBezTo>
                        <a:cubicBezTo>
                          <a:pt x="28779" y="12461"/>
                          <a:pt x="31672" y="13942"/>
                          <a:pt x="33704" y="16995"/>
                        </a:cubicBezTo>
                        <a:cubicBezTo>
                          <a:pt x="35797" y="20111"/>
                          <a:pt x="36874" y="25292"/>
                          <a:pt x="36874" y="32387"/>
                        </a:cubicBezTo>
                        <a:cubicBezTo>
                          <a:pt x="36874" y="38309"/>
                          <a:pt x="35858" y="42781"/>
                          <a:pt x="33888" y="45650"/>
                        </a:cubicBezTo>
                        <a:moveTo>
                          <a:pt x="43492" y="7649"/>
                        </a:moveTo>
                        <a:cubicBezTo>
                          <a:pt x="41399" y="5058"/>
                          <a:pt x="38906" y="3084"/>
                          <a:pt x="36074" y="1851"/>
                        </a:cubicBezTo>
                        <a:cubicBezTo>
                          <a:pt x="33273" y="617"/>
                          <a:pt x="30226" y="0"/>
                          <a:pt x="27055" y="0"/>
                        </a:cubicBezTo>
                        <a:cubicBezTo>
                          <a:pt x="23885" y="0"/>
                          <a:pt x="20961" y="679"/>
                          <a:pt x="18406" y="2067"/>
                        </a:cubicBezTo>
                        <a:cubicBezTo>
                          <a:pt x="16498" y="3084"/>
                          <a:pt x="14682" y="4318"/>
                          <a:pt x="12958" y="5737"/>
                        </a:cubicBezTo>
                        <a:lnTo>
                          <a:pt x="12958" y="2128"/>
                        </a:lnTo>
                        <a:cubicBezTo>
                          <a:pt x="12958" y="1635"/>
                          <a:pt x="12558" y="1203"/>
                          <a:pt x="12066" y="1203"/>
                        </a:cubicBezTo>
                        <a:lnTo>
                          <a:pt x="893" y="1203"/>
                        </a:lnTo>
                        <a:cubicBezTo>
                          <a:pt x="400" y="1203"/>
                          <a:pt x="0" y="1604"/>
                          <a:pt x="0" y="2128"/>
                        </a:cubicBezTo>
                        <a:lnTo>
                          <a:pt x="0" y="89819"/>
                        </a:lnTo>
                        <a:cubicBezTo>
                          <a:pt x="0" y="90127"/>
                          <a:pt x="154" y="90436"/>
                          <a:pt x="431" y="90590"/>
                        </a:cubicBezTo>
                        <a:cubicBezTo>
                          <a:pt x="585" y="90683"/>
                          <a:pt x="739" y="90713"/>
                          <a:pt x="893" y="90713"/>
                        </a:cubicBezTo>
                        <a:cubicBezTo>
                          <a:pt x="1046" y="90713"/>
                          <a:pt x="1170" y="90683"/>
                          <a:pt x="1324" y="90621"/>
                        </a:cubicBezTo>
                        <a:lnTo>
                          <a:pt x="12497" y="84760"/>
                        </a:lnTo>
                        <a:cubicBezTo>
                          <a:pt x="12804" y="84606"/>
                          <a:pt x="12989" y="84298"/>
                          <a:pt x="12989" y="83958"/>
                        </a:cubicBezTo>
                        <a:lnTo>
                          <a:pt x="12989" y="56785"/>
                        </a:lnTo>
                        <a:cubicBezTo>
                          <a:pt x="14374" y="58018"/>
                          <a:pt x="16036" y="59129"/>
                          <a:pt x="17914" y="60116"/>
                        </a:cubicBezTo>
                        <a:cubicBezTo>
                          <a:pt x="20592" y="61504"/>
                          <a:pt x="23485" y="62213"/>
                          <a:pt x="26532" y="62213"/>
                        </a:cubicBezTo>
                        <a:cubicBezTo>
                          <a:pt x="29579" y="62213"/>
                          <a:pt x="32627" y="61596"/>
                          <a:pt x="35489" y="60362"/>
                        </a:cubicBezTo>
                        <a:cubicBezTo>
                          <a:pt x="38352" y="59129"/>
                          <a:pt x="40875" y="57247"/>
                          <a:pt x="43030" y="54718"/>
                        </a:cubicBezTo>
                        <a:cubicBezTo>
                          <a:pt x="45185" y="52220"/>
                          <a:pt x="46908" y="49043"/>
                          <a:pt x="48170" y="45310"/>
                        </a:cubicBezTo>
                        <a:cubicBezTo>
                          <a:pt x="49432" y="41578"/>
                          <a:pt x="50079" y="37137"/>
                          <a:pt x="50079" y="32047"/>
                        </a:cubicBezTo>
                        <a:cubicBezTo>
                          <a:pt x="50079" y="26464"/>
                          <a:pt x="49494" y="21622"/>
                          <a:pt x="48355" y="17612"/>
                        </a:cubicBezTo>
                        <a:cubicBezTo>
                          <a:pt x="47185" y="13572"/>
                          <a:pt x="45554" y="10209"/>
                          <a:pt x="43492" y="7619"/>
                        </a:cubicBezTo>
                      </a:path>
                    </a:pathLst>
                  </a:custGeom>
                  <a:solidFill>
                    <a:schemeClr val="bg1"/>
                  </a:solidFill>
                  <a:ln w="3075" cap="flat">
                    <a:noFill/>
                    <a:prstDash val="solid"/>
                    <a:miter/>
                  </a:ln>
                </p:spPr>
                <p:txBody>
                  <a:bodyPr rtlCol="0" anchor="ctr"/>
                  <a:lstStyle/>
                  <a:p>
                    <a:endParaRPr lang="en-IS"/>
                  </a:p>
                </p:txBody>
              </p:sp>
              <p:sp>
                <p:nvSpPr>
                  <p:cNvPr id="87" name="Freeform 86">
                    <a:extLst>
                      <a:ext uri="{FF2B5EF4-FFF2-40B4-BE49-F238E27FC236}">
                        <a16:creationId xmlns:a16="http://schemas.microsoft.com/office/drawing/2014/main" id="{041B1089-786E-AC11-21DE-B8B3B297A966}"/>
                      </a:ext>
                    </a:extLst>
                  </p:cNvPr>
                  <p:cNvSpPr/>
                  <p:nvPr/>
                </p:nvSpPr>
                <p:spPr>
                  <a:xfrm>
                    <a:off x="13304962" y="521067"/>
                    <a:ext cx="35304" cy="83495"/>
                  </a:xfrm>
                  <a:custGeom>
                    <a:avLst/>
                    <a:gdLst>
                      <a:gd name="connsiteX0" fmla="*/ 34381 w 35304"/>
                      <a:gd name="connsiteY0" fmla="*/ 22516 h 83495"/>
                      <a:gd name="connsiteX1" fmla="*/ 21053 w 35304"/>
                      <a:gd name="connsiteY1" fmla="*/ 22516 h 83495"/>
                      <a:gd name="connsiteX2" fmla="*/ 21053 w 35304"/>
                      <a:gd name="connsiteY2" fmla="*/ 894 h 83495"/>
                      <a:gd name="connsiteX3" fmla="*/ 20622 w 35304"/>
                      <a:gd name="connsiteY3" fmla="*/ 123 h 83495"/>
                      <a:gd name="connsiteX4" fmla="*/ 20161 w 35304"/>
                      <a:gd name="connsiteY4" fmla="*/ 0 h 83495"/>
                      <a:gd name="connsiteX5" fmla="*/ 19730 w 35304"/>
                      <a:gd name="connsiteY5" fmla="*/ 93 h 83495"/>
                      <a:gd name="connsiteX6" fmla="*/ 8680 w 35304"/>
                      <a:gd name="connsiteY6" fmla="*/ 6045 h 83495"/>
                      <a:gd name="connsiteX7" fmla="*/ 8187 w 35304"/>
                      <a:gd name="connsiteY7" fmla="*/ 6847 h 83495"/>
                      <a:gd name="connsiteX8" fmla="*/ 8187 w 35304"/>
                      <a:gd name="connsiteY8" fmla="*/ 22486 h 83495"/>
                      <a:gd name="connsiteX9" fmla="*/ 893 w 35304"/>
                      <a:gd name="connsiteY9" fmla="*/ 22486 h 83495"/>
                      <a:gd name="connsiteX10" fmla="*/ 0 w 35304"/>
                      <a:gd name="connsiteY10" fmla="*/ 23411 h 83495"/>
                      <a:gd name="connsiteX11" fmla="*/ 0 w 35304"/>
                      <a:gd name="connsiteY11" fmla="*/ 33775 h 83495"/>
                      <a:gd name="connsiteX12" fmla="*/ 893 w 35304"/>
                      <a:gd name="connsiteY12" fmla="*/ 34700 h 83495"/>
                      <a:gd name="connsiteX13" fmla="*/ 8187 w 35304"/>
                      <a:gd name="connsiteY13" fmla="*/ 34700 h 83495"/>
                      <a:gd name="connsiteX14" fmla="*/ 8187 w 35304"/>
                      <a:gd name="connsiteY14" fmla="*/ 67241 h 83495"/>
                      <a:gd name="connsiteX15" fmla="*/ 11881 w 35304"/>
                      <a:gd name="connsiteY15" fmla="*/ 79455 h 83495"/>
                      <a:gd name="connsiteX16" fmla="*/ 22007 w 35304"/>
                      <a:gd name="connsiteY16" fmla="*/ 83496 h 83495"/>
                      <a:gd name="connsiteX17" fmla="*/ 28410 w 35304"/>
                      <a:gd name="connsiteY17" fmla="*/ 82756 h 83495"/>
                      <a:gd name="connsiteX18" fmla="*/ 33519 w 35304"/>
                      <a:gd name="connsiteY18" fmla="*/ 80720 h 83495"/>
                      <a:gd name="connsiteX19" fmla="*/ 33950 w 35304"/>
                      <a:gd name="connsiteY19" fmla="*/ 80041 h 83495"/>
                      <a:gd name="connsiteX20" fmla="*/ 35274 w 35304"/>
                      <a:gd name="connsiteY20" fmla="*/ 69986 h 83495"/>
                      <a:gd name="connsiteX21" fmla="*/ 34873 w 35304"/>
                      <a:gd name="connsiteY21" fmla="*/ 69091 h 83495"/>
                      <a:gd name="connsiteX22" fmla="*/ 34381 w 35304"/>
                      <a:gd name="connsiteY22" fmla="*/ 68937 h 83495"/>
                      <a:gd name="connsiteX23" fmla="*/ 33919 w 35304"/>
                      <a:gd name="connsiteY23" fmla="*/ 69061 h 83495"/>
                      <a:gd name="connsiteX24" fmla="*/ 30287 w 35304"/>
                      <a:gd name="connsiteY24" fmla="*/ 70572 h 83495"/>
                      <a:gd name="connsiteX25" fmla="*/ 26070 w 35304"/>
                      <a:gd name="connsiteY25" fmla="*/ 71251 h 83495"/>
                      <a:gd name="connsiteX26" fmla="*/ 22192 w 35304"/>
                      <a:gd name="connsiteY26" fmla="*/ 70078 h 83495"/>
                      <a:gd name="connsiteX27" fmla="*/ 21084 w 35304"/>
                      <a:gd name="connsiteY27" fmla="*/ 65205 h 83495"/>
                      <a:gd name="connsiteX28" fmla="*/ 21084 w 35304"/>
                      <a:gd name="connsiteY28" fmla="*/ 34669 h 83495"/>
                      <a:gd name="connsiteX29" fmla="*/ 34412 w 35304"/>
                      <a:gd name="connsiteY29" fmla="*/ 34669 h 83495"/>
                      <a:gd name="connsiteX30" fmla="*/ 35304 w 35304"/>
                      <a:gd name="connsiteY30" fmla="*/ 33744 h 83495"/>
                      <a:gd name="connsiteX31" fmla="*/ 35304 w 35304"/>
                      <a:gd name="connsiteY31" fmla="*/ 23380 h 83495"/>
                      <a:gd name="connsiteX32" fmla="*/ 34412 w 35304"/>
                      <a:gd name="connsiteY32" fmla="*/ 22455 h 83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5304" h="83495">
                        <a:moveTo>
                          <a:pt x="34381" y="22516"/>
                        </a:moveTo>
                        <a:lnTo>
                          <a:pt x="21053" y="22516"/>
                        </a:lnTo>
                        <a:lnTo>
                          <a:pt x="21053" y="894"/>
                        </a:lnTo>
                        <a:cubicBezTo>
                          <a:pt x="21053" y="586"/>
                          <a:pt x="20899" y="278"/>
                          <a:pt x="20622" y="123"/>
                        </a:cubicBezTo>
                        <a:cubicBezTo>
                          <a:pt x="20468" y="31"/>
                          <a:pt x="20315" y="0"/>
                          <a:pt x="20161" y="0"/>
                        </a:cubicBezTo>
                        <a:cubicBezTo>
                          <a:pt x="20007" y="0"/>
                          <a:pt x="19853" y="31"/>
                          <a:pt x="19730" y="93"/>
                        </a:cubicBezTo>
                        <a:lnTo>
                          <a:pt x="8680" y="6045"/>
                        </a:lnTo>
                        <a:cubicBezTo>
                          <a:pt x="8372" y="6200"/>
                          <a:pt x="8187" y="6508"/>
                          <a:pt x="8187" y="6847"/>
                        </a:cubicBezTo>
                        <a:lnTo>
                          <a:pt x="8187" y="22486"/>
                        </a:lnTo>
                        <a:lnTo>
                          <a:pt x="893" y="22486"/>
                        </a:lnTo>
                        <a:cubicBezTo>
                          <a:pt x="400" y="22486"/>
                          <a:pt x="0" y="22887"/>
                          <a:pt x="0" y="23411"/>
                        </a:cubicBezTo>
                        <a:lnTo>
                          <a:pt x="0" y="33775"/>
                        </a:lnTo>
                        <a:cubicBezTo>
                          <a:pt x="0" y="34268"/>
                          <a:pt x="400" y="34700"/>
                          <a:pt x="893" y="34700"/>
                        </a:cubicBezTo>
                        <a:lnTo>
                          <a:pt x="8187" y="34700"/>
                        </a:lnTo>
                        <a:lnTo>
                          <a:pt x="8187" y="67241"/>
                        </a:lnTo>
                        <a:cubicBezTo>
                          <a:pt x="8187" y="72669"/>
                          <a:pt x="9419" y="76803"/>
                          <a:pt x="11881" y="79455"/>
                        </a:cubicBezTo>
                        <a:cubicBezTo>
                          <a:pt x="14343" y="82139"/>
                          <a:pt x="17760" y="83496"/>
                          <a:pt x="22007" y="83496"/>
                        </a:cubicBezTo>
                        <a:cubicBezTo>
                          <a:pt x="24347" y="83496"/>
                          <a:pt x="26501" y="83249"/>
                          <a:pt x="28410" y="82756"/>
                        </a:cubicBezTo>
                        <a:cubicBezTo>
                          <a:pt x="30349" y="82262"/>
                          <a:pt x="32072" y="81583"/>
                          <a:pt x="33519" y="80720"/>
                        </a:cubicBezTo>
                        <a:cubicBezTo>
                          <a:pt x="33765" y="80566"/>
                          <a:pt x="33919" y="80319"/>
                          <a:pt x="33950" y="80041"/>
                        </a:cubicBezTo>
                        <a:lnTo>
                          <a:pt x="35274" y="69986"/>
                        </a:lnTo>
                        <a:cubicBezTo>
                          <a:pt x="35304" y="69647"/>
                          <a:pt x="35181" y="69307"/>
                          <a:pt x="34873" y="69091"/>
                        </a:cubicBezTo>
                        <a:cubicBezTo>
                          <a:pt x="34720" y="68999"/>
                          <a:pt x="34535" y="68937"/>
                          <a:pt x="34381" y="68937"/>
                        </a:cubicBezTo>
                        <a:cubicBezTo>
                          <a:pt x="34227" y="68937"/>
                          <a:pt x="34073" y="68968"/>
                          <a:pt x="33919" y="69061"/>
                        </a:cubicBezTo>
                        <a:cubicBezTo>
                          <a:pt x="32965" y="69616"/>
                          <a:pt x="31734" y="70109"/>
                          <a:pt x="30287" y="70572"/>
                        </a:cubicBezTo>
                        <a:cubicBezTo>
                          <a:pt x="28841" y="71035"/>
                          <a:pt x="27425" y="71251"/>
                          <a:pt x="26070" y="71251"/>
                        </a:cubicBezTo>
                        <a:cubicBezTo>
                          <a:pt x="24224" y="71251"/>
                          <a:pt x="22900" y="70850"/>
                          <a:pt x="22192" y="70078"/>
                        </a:cubicBezTo>
                        <a:cubicBezTo>
                          <a:pt x="21669" y="69554"/>
                          <a:pt x="21084" y="68259"/>
                          <a:pt x="21084" y="65205"/>
                        </a:cubicBezTo>
                        <a:lnTo>
                          <a:pt x="21084" y="34669"/>
                        </a:lnTo>
                        <a:lnTo>
                          <a:pt x="34412" y="34669"/>
                        </a:lnTo>
                        <a:cubicBezTo>
                          <a:pt x="34904" y="34669"/>
                          <a:pt x="35304" y="34268"/>
                          <a:pt x="35304" y="33744"/>
                        </a:cubicBezTo>
                        <a:lnTo>
                          <a:pt x="35304" y="23380"/>
                        </a:lnTo>
                        <a:cubicBezTo>
                          <a:pt x="35304" y="22887"/>
                          <a:pt x="34904" y="22455"/>
                          <a:pt x="34412" y="22455"/>
                        </a:cubicBezTo>
                      </a:path>
                    </a:pathLst>
                  </a:custGeom>
                  <a:solidFill>
                    <a:schemeClr val="bg1"/>
                  </a:solidFill>
                  <a:ln w="3075" cap="flat">
                    <a:noFill/>
                    <a:prstDash val="solid"/>
                    <a:miter/>
                  </a:ln>
                </p:spPr>
                <p:txBody>
                  <a:bodyPr rtlCol="0" anchor="ctr"/>
                  <a:lstStyle/>
                  <a:p>
                    <a:endParaRPr lang="en-IS"/>
                  </a:p>
                </p:txBody>
              </p:sp>
              <p:sp>
                <p:nvSpPr>
                  <p:cNvPr id="88" name="Freeform 87">
                    <a:extLst>
                      <a:ext uri="{FF2B5EF4-FFF2-40B4-BE49-F238E27FC236}">
                        <a16:creationId xmlns:a16="http://schemas.microsoft.com/office/drawing/2014/main" id="{E3D4E7B7-5091-7DC9-1FF8-B5FBB5E34935}"/>
                      </a:ext>
                    </a:extLst>
                  </p:cNvPr>
                  <p:cNvSpPr/>
                  <p:nvPr/>
                </p:nvSpPr>
                <p:spPr>
                  <a:xfrm>
                    <a:off x="13408284" y="542350"/>
                    <a:ext cx="45343" cy="62182"/>
                  </a:xfrm>
                  <a:custGeom>
                    <a:avLst/>
                    <a:gdLst>
                      <a:gd name="connsiteX0" fmla="*/ 44174 w 45343"/>
                      <a:gd name="connsiteY0" fmla="*/ 36890 h 62182"/>
                      <a:gd name="connsiteX1" fmla="*/ 40265 w 45343"/>
                      <a:gd name="connsiteY1" fmla="*/ 31523 h 62182"/>
                      <a:gd name="connsiteX2" fmla="*/ 33986 w 45343"/>
                      <a:gd name="connsiteY2" fmla="*/ 27513 h 62182"/>
                      <a:gd name="connsiteX3" fmla="*/ 25491 w 45343"/>
                      <a:gd name="connsiteY3" fmla="*/ 23904 h 62182"/>
                      <a:gd name="connsiteX4" fmla="*/ 20258 w 45343"/>
                      <a:gd name="connsiteY4" fmla="*/ 21560 h 62182"/>
                      <a:gd name="connsiteX5" fmla="*/ 17180 w 45343"/>
                      <a:gd name="connsiteY5" fmla="*/ 19617 h 62182"/>
                      <a:gd name="connsiteX6" fmla="*/ 15795 w 45343"/>
                      <a:gd name="connsiteY6" fmla="*/ 18013 h 62182"/>
                      <a:gd name="connsiteX7" fmla="*/ 15456 w 45343"/>
                      <a:gd name="connsiteY7" fmla="*/ 16348 h 62182"/>
                      <a:gd name="connsiteX8" fmla="*/ 16965 w 45343"/>
                      <a:gd name="connsiteY8" fmla="*/ 13263 h 62182"/>
                      <a:gd name="connsiteX9" fmla="*/ 22413 w 45343"/>
                      <a:gd name="connsiteY9" fmla="*/ 11968 h 62182"/>
                      <a:gd name="connsiteX10" fmla="*/ 29892 w 45343"/>
                      <a:gd name="connsiteY10" fmla="*/ 13140 h 62182"/>
                      <a:gd name="connsiteX11" fmla="*/ 36756 w 45343"/>
                      <a:gd name="connsiteY11" fmla="*/ 16779 h 62182"/>
                      <a:gd name="connsiteX12" fmla="*/ 37464 w 45343"/>
                      <a:gd name="connsiteY12" fmla="*/ 16934 h 62182"/>
                      <a:gd name="connsiteX13" fmla="*/ 38049 w 45343"/>
                      <a:gd name="connsiteY13" fmla="*/ 16502 h 62182"/>
                      <a:gd name="connsiteX14" fmla="*/ 42973 w 45343"/>
                      <a:gd name="connsiteY14" fmla="*/ 7773 h 62182"/>
                      <a:gd name="connsiteX15" fmla="*/ 42727 w 45343"/>
                      <a:gd name="connsiteY15" fmla="*/ 6601 h 62182"/>
                      <a:gd name="connsiteX16" fmla="*/ 33555 w 45343"/>
                      <a:gd name="connsiteY16" fmla="*/ 1820 h 62182"/>
                      <a:gd name="connsiteX17" fmla="*/ 22690 w 45343"/>
                      <a:gd name="connsiteY17" fmla="*/ 0 h 62182"/>
                      <a:gd name="connsiteX18" fmla="*/ 14564 w 45343"/>
                      <a:gd name="connsiteY18" fmla="*/ 1018 h 62182"/>
                      <a:gd name="connsiteX19" fmla="*/ 8008 w 45343"/>
                      <a:gd name="connsiteY19" fmla="*/ 4133 h 62182"/>
                      <a:gd name="connsiteX20" fmla="*/ 3699 w 45343"/>
                      <a:gd name="connsiteY20" fmla="*/ 9438 h 62182"/>
                      <a:gd name="connsiteX21" fmla="*/ 2190 w 45343"/>
                      <a:gd name="connsiteY21" fmla="*/ 16687 h 62182"/>
                      <a:gd name="connsiteX22" fmla="*/ 3114 w 45343"/>
                      <a:gd name="connsiteY22" fmla="*/ 23010 h 62182"/>
                      <a:gd name="connsiteX23" fmla="*/ 6222 w 45343"/>
                      <a:gd name="connsiteY23" fmla="*/ 28038 h 62182"/>
                      <a:gd name="connsiteX24" fmla="*/ 11670 w 45343"/>
                      <a:gd name="connsiteY24" fmla="*/ 32109 h 62182"/>
                      <a:gd name="connsiteX25" fmla="*/ 19612 w 45343"/>
                      <a:gd name="connsiteY25" fmla="*/ 35749 h 62182"/>
                      <a:gd name="connsiteX26" fmla="*/ 29307 w 45343"/>
                      <a:gd name="connsiteY26" fmla="*/ 40098 h 62182"/>
                      <a:gd name="connsiteX27" fmla="*/ 32385 w 45343"/>
                      <a:gd name="connsiteY27" fmla="*/ 44601 h 62182"/>
                      <a:gd name="connsiteX28" fmla="*/ 22782 w 45343"/>
                      <a:gd name="connsiteY28" fmla="*/ 50091 h 62182"/>
                      <a:gd name="connsiteX29" fmla="*/ 14687 w 45343"/>
                      <a:gd name="connsiteY29" fmla="*/ 48703 h 62182"/>
                      <a:gd name="connsiteX30" fmla="*/ 6561 w 45343"/>
                      <a:gd name="connsiteY30" fmla="*/ 44508 h 62182"/>
                      <a:gd name="connsiteX31" fmla="*/ 5853 w 45343"/>
                      <a:gd name="connsiteY31" fmla="*/ 44354 h 62182"/>
                      <a:gd name="connsiteX32" fmla="*/ 5268 w 45343"/>
                      <a:gd name="connsiteY32" fmla="*/ 44786 h 62182"/>
                      <a:gd name="connsiteX33" fmla="*/ 128 w 45343"/>
                      <a:gd name="connsiteY33" fmla="*/ 53392 h 62182"/>
                      <a:gd name="connsiteX34" fmla="*/ 374 w 45343"/>
                      <a:gd name="connsiteY34" fmla="*/ 54595 h 62182"/>
                      <a:gd name="connsiteX35" fmla="*/ 10839 w 45343"/>
                      <a:gd name="connsiteY35" fmla="*/ 60023 h 62182"/>
                      <a:gd name="connsiteX36" fmla="*/ 22905 w 45343"/>
                      <a:gd name="connsiteY36" fmla="*/ 62182 h 62182"/>
                      <a:gd name="connsiteX37" fmla="*/ 31246 w 45343"/>
                      <a:gd name="connsiteY37" fmla="*/ 61288 h 62182"/>
                      <a:gd name="connsiteX38" fmla="*/ 38387 w 45343"/>
                      <a:gd name="connsiteY38" fmla="*/ 58296 h 62182"/>
                      <a:gd name="connsiteX39" fmla="*/ 43435 w 45343"/>
                      <a:gd name="connsiteY39" fmla="*/ 52744 h 62182"/>
                      <a:gd name="connsiteX40" fmla="*/ 45343 w 45343"/>
                      <a:gd name="connsiteY40" fmla="*/ 44200 h 62182"/>
                      <a:gd name="connsiteX41" fmla="*/ 44081 w 45343"/>
                      <a:gd name="connsiteY41" fmla="*/ 36890 h 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45343" h="62182">
                        <a:moveTo>
                          <a:pt x="44174" y="36890"/>
                        </a:moveTo>
                        <a:cubicBezTo>
                          <a:pt x="43312" y="34854"/>
                          <a:pt x="41988" y="33065"/>
                          <a:pt x="40265" y="31523"/>
                        </a:cubicBezTo>
                        <a:cubicBezTo>
                          <a:pt x="38572" y="30042"/>
                          <a:pt x="36448" y="28685"/>
                          <a:pt x="33986" y="27513"/>
                        </a:cubicBezTo>
                        <a:cubicBezTo>
                          <a:pt x="31554" y="26372"/>
                          <a:pt x="28692" y="25138"/>
                          <a:pt x="25491" y="23904"/>
                        </a:cubicBezTo>
                        <a:cubicBezTo>
                          <a:pt x="23336" y="23041"/>
                          <a:pt x="21551" y="22239"/>
                          <a:pt x="20258" y="21560"/>
                        </a:cubicBezTo>
                        <a:cubicBezTo>
                          <a:pt x="18965" y="20882"/>
                          <a:pt x="17950" y="20234"/>
                          <a:pt x="17180" y="19617"/>
                        </a:cubicBezTo>
                        <a:cubicBezTo>
                          <a:pt x="16472" y="19062"/>
                          <a:pt x="16010" y="18507"/>
                          <a:pt x="15795" y="18013"/>
                        </a:cubicBezTo>
                        <a:cubicBezTo>
                          <a:pt x="15549" y="17520"/>
                          <a:pt x="15456" y="16964"/>
                          <a:pt x="15456" y="16348"/>
                        </a:cubicBezTo>
                        <a:cubicBezTo>
                          <a:pt x="15456" y="15083"/>
                          <a:pt x="15949" y="14065"/>
                          <a:pt x="16965" y="13263"/>
                        </a:cubicBezTo>
                        <a:cubicBezTo>
                          <a:pt x="18042" y="12399"/>
                          <a:pt x="19889" y="11968"/>
                          <a:pt x="22413" y="11968"/>
                        </a:cubicBezTo>
                        <a:cubicBezTo>
                          <a:pt x="24937" y="11968"/>
                          <a:pt x="27584" y="12369"/>
                          <a:pt x="29892" y="13140"/>
                        </a:cubicBezTo>
                        <a:cubicBezTo>
                          <a:pt x="32201" y="13911"/>
                          <a:pt x="34509" y="15145"/>
                          <a:pt x="36756" y="16779"/>
                        </a:cubicBezTo>
                        <a:cubicBezTo>
                          <a:pt x="36971" y="16934"/>
                          <a:pt x="37218" y="16995"/>
                          <a:pt x="37464" y="16934"/>
                        </a:cubicBezTo>
                        <a:cubicBezTo>
                          <a:pt x="37710" y="16872"/>
                          <a:pt x="37926" y="16718"/>
                          <a:pt x="38049" y="16502"/>
                        </a:cubicBezTo>
                        <a:lnTo>
                          <a:pt x="42973" y="7773"/>
                        </a:lnTo>
                        <a:cubicBezTo>
                          <a:pt x="43189" y="7372"/>
                          <a:pt x="43097" y="6878"/>
                          <a:pt x="42727" y="6601"/>
                        </a:cubicBezTo>
                        <a:cubicBezTo>
                          <a:pt x="40111" y="4627"/>
                          <a:pt x="37033" y="3023"/>
                          <a:pt x="33555" y="1820"/>
                        </a:cubicBezTo>
                        <a:cubicBezTo>
                          <a:pt x="30077" y="617"/>
                          <a:pt x="26414" y="0"/>
                          <a:pt x="22690" y="0"/>
                        </a:cubicBezTo>
                        <a:cubicBezTo>
                          <a:pt x="19766" y="0"/>
                          <a:pt x="17057" y="339"/>
                          <a:pt x="14564" y="1018"/>
                        </a:cubicBezTo>
                        <a:cubicBezTo>
                          <a:pt x="12071" y="1696"/>
                          <a:pt x="9854" y="2776"/>
                          <a:pt x="8008" y="4133"/>
                        </a:cubicBezTo>
                        <a:cubicBezTo>
                          <a:pt x="6161" y="5552"/>
                          <a:pt x="4684" y="7341"/>
                          <a:pt x="3699" y="9438"/>
                        </a:cubicBezTo>
                        <a:cubicBezTo>
                          <a:pt x="2683" y="11536"/>
                          <a:pt x="2190" y="13973"/>
                          <a:pt x="2190" y="16687"/>
                        </a:cubicBezTo>
                        <a:cubicBezTo>
                          <a:pt x="2190" y="19062"/>
                          <a:pt x="2498" y="21190"/>
                          <a:pt x="3114" y="23010"/>
                        </a:cubicBezTo>
                        <a:cubicBezTo>
                          <a:pt x="3729" y="24861"/>
                          <a:pt x="4776" y="26557"/>
                          <a:pt x="6222" y="28038"/>
                        </a:cubicBezTo>
                        <a:cubicBezTo>
                          <a:pt x="7638" y="29487"/>
                          <a:pt x="9454" y="30875"/>
                          <a:pt x="11670" y="32109"/>
                        </a:cubicBezTo>
                        <a:cubicBezTo>
                          <a:pt x="13856" y="33343"/>
                          <a:pt x="16534" y="34577"/>
                          <a:pt x="19612" y="35749"/>
                        </a:cubicBezTo>
                        <a:cubicBezTo>
                          <a:pt x="23705" y="37353"/>
                          <a:pt x="26968" y="38802"/>
                          <a:pt x="29307" y="40098"/>
                        </a:cubicBezTo>
                        <a:cubicBezTo>
                          <a:pt x="31400" y="41270"/>
                          <a:pt x="32385" y="42719"/>
                          <a:pt x="32385" y="44601"/>
                        </a:cubicBezTo>
                        <a:cubicBezTo>
                          <a:pt x="32385" y="45958"/>
                          <a:pt x="32385" y="50091"/>
                          <a:pt x="22782" y="50091"/>
                        </a:cubicBezTo>
                        <a:cubicBezTo>
                          <a:pt x="20197" y="50091"/>
                          <a:pt x="17457" y="49629"/>
                          <a:pt x="14687" y="48703"/>
                        </a:cubicBezTo>
                        <a:cubicBezTo>
                          <a:pt x="11886" y="47778"/>
                          <a:pt x="9147" y="46359"/>
                          <a:pt x="6561" y="44508"/>
                        </a:cubicBezTo>
                        <a:cubicBezTo>
                          <a:pt x="6346" y="44354"/>
                          <a:pt x="6099" y="44293"/>
                          <a:pt x="5853" y="44354"/>
                        </a:cubicBezTo>
                        <a:cubicBezTo>
                          <a:pt x="5607" y="44416"/>
                          <a:pt x="5391" y="44570"/>
                          <a:pt x="5268" y="44786"/>
                        </a:cubicBezTo>
                        <a:lnTo>
                          <a:pt x="128" y="53392"/>
                        </a:lnTo>
                        <a:cubicBezTo>
                          <a:pt x="-118" y="53793"/>
                          <a:pt x="5" y="54317"/>
                          <a:pt x="374" y="54595"/>
                        </a:cubicBezTo>
                        <a:cubicBezTo>
                          <a:pt x="3360" y="56785"/>
                          <a:pt x="6869" y="58604"/>
                          <a:pt x="10839" y="60023"/>
                        </a:cubicBezTo>
                        <a:cubicBezTo>
                          <a:pt x="14810" y="61442"/>
                          <a:pt x="18873" y="62182"/>
                          <a:pt x="22905" y="62182"/>
                        </a:cubicBezTo>
                        <a:cubicBezTo>
                          <a:pt x="25798" y="62182"/>
                          <a:pt x="28599" y="61874"/>
                          <a:pt x="31246" y="61288"/>
                        </a:cubicBezTo>
                        <a:cubicBezTo>
                          <a:pt x="33924" y="60671"/>
                          <a:pt x="36325" y="59684"/>
                          <a:pt x="38387" y="58296"/>
                        </a:cubicBezTo>
                        <a:cubicBezTo>
                          <a:pt x="40480" y="56908"/>
                          <a:pt x="42173" y="55026"/>
                          <a:pt x="43435" y="52744"/>
                        </a:cubicBezTo>
                        <a:cubicBezTo>
                          <a:pt x="44697" y="50461"/>
                          <a:pt x="45343" y="47562"/>
                          <a:pt x="45343" y="44200"/>
                        </a:cubicBezTo>
                        <a:cubicBezTo>
                          <a:pt x="45343" y="41362"/>
                          <a:pt x="44913" y="38926"/>
                          <a:pt x="44081" y="36890"/>
                        </a:cubicBezTo>
                      </a:path>
                    </a:pathLst>
                  </a:custGeom>
                  <a:solidFill>
                    <a:schemeClr val="bg1"/>
                  </a:solidFill>
                  <a:ln w="3075" cap="flat">
                    <a:noFill/>
                    <a:prstDash val="solid"/>
                    <a:miter/>
                  </a:ln>
                </p:spPr>
                <p:txBody>
                  <a:bodyPr rtlCol="0" anchor="ctr"/>
                  <a:lstStyle/>
                  <a:p>
                    <a:endParaRPr lang="en-IS"/>
                  </a:p>
                </p:txBody>
              </p:sp>
              <p:sp>
                <p:nvSpPr>
                  <p:cNvPr id="89" name="Freeform 88">
                    <a:extLst>
                      <a:ext uri="{FF2B5EF4-FFF2-40B4-BE49-F238E27FC236}">
                        <a16:creationId xmlns:a16="http://schemas.microsoft.com/office/drawing/2014/main" id="{4108F03C-98F2-93EA-B4C8-1E48D49AECF7}"/>
                      </a:ext>
                    </a:extLst>
                  </p:cNvPr>
                  <p:cNvSpPr/>
                  <p:nvPr/>
                </p:nvSpPr>
                <p:spPr>
                  <a:xfrm>
                    <a:off x="13348300" y="542411"/>
                    <a:ext cx="53033" cy="62243"/>
                  </a:xfrm>
                  <a:custGeom>
                    <a:avLst/>
                    <a:gdLst>
                      <a:gd name="connsiteX0" fmla="*/ 37090 w 53033"/>
                      <a:gd name="connsiteY0" fmla="*/ 43429 h 62243"/>
                      <a:gd name="connsiteX1" fmla="*/ 26501 w 53033"/>
                      <a:gd name="connsiteY1" fmla="*/ 49598 h 62243"/>
                      <a:gd name="connsiteX2" fmla="*/ 17052 w 53033"/>
                      <a:gd name="connsiteY2" fmla="*/ 45033 h 62243"/>
                      <a:gd name="connsiteX3" fmla="*/ 12804 w 53033"/>
                      <a:gd name="connsiteY3" fmla="*/ 31091 h 62243"/>
                      <a:gd name="connsiteX4" fmla="*/ 16744 w 53033"/>
                      <a:gd name="connsiteY4" fmla="*/ 17520 h 62243"/>
                      <a:gd name="connsiteX5" fmla="*/ 26501 w 53033"/>
                      <a:gd name="connsiteY5" fmla="*/ 12585 h 62243"/>
                      <a:gd name="connsiteX6" fmla="*/ 36628 w 53033"/>
                      <a:gd name="connsiteY6" fmla="*/ 18044 h 62243"/>
                      <a:gd name="connsiteX7" fmla="*/ 40198 w 53033"/>
                      <a:gd name="connsiteY7" fmla="*/ 31091 h 62243"/>
                      <a:gd name="connsiteX8" fmla="*/ 37090 w 53033"/>
                      <a:gd name="connsiteY8" fmla="*/ 43460 h 62243"/>
                      <a:gd name="connsiteX9" fmla="*/ 26501 w 53033"/>
                      <a:gd name="connsiteY9" fmla="*/ 0 h 62243"/>
                      <a:gd name="connsiteX10" fmla="*/ 7603 w 53033"/>
                      <a:gd name="connsiteY10" fmla="*/ 8328 h 62243"/>
                      <a:gd name="connsiteX11" fmla="*/ 0 w 53033"/>
                      <a:gd name="connsiteY11" fmla="*/ 31122 h 62243"/>
                      <a:gd name="connsiteX12" fmla="*/ 8218 w 53033"/>
                      <a:gd name="connsiteY12" fmla="*/ 54564 h 62243"/>
                      <a:gd name="connsiteX13" fmla="*/ 26532 w 53033"/>
                      <a:gd name="connsiteY13" fmla="*/ 62244 h 62243"/>
                      <a:gd name="connsiteX14" fmla="*/ 47031 w 53033"/>
                      <a:gd name="connsiteY14" fmla="*/ 51911 h 62243"/>
                      <a:gd name="connsiteX15" fmla="*/ 53033 w 53033"/>
                      <a:gd name="connsiteY15" fmla="*/ 31153 h 62243"/>
                      <a:gd name="connsiteX16" fmla="*/ 46139 w 53033"/>
                      <a:gd name="connsiteY16" fmla="*/ 9222 h 62243"/>
                      <a:gd name="connsiteX17" fmla="*/ 26501 w 53033"/>
                      <a:gd name="connsiteY17" fmla="*/ 31 h 62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3033" h="62243">
                        <a:moveTo>
                          <a:pt x="37090" y="43429"/>
                        </a:moveTo>
                        <a:cubicBezTo>
                          <a:pt x="34566" y="47315"/>
                          <a:pt x="30626" y="49598"/>
                          <a:pt x="26501" y="49598"/>
                        </a:cubicBezTo>
                        <a:cubicBezTo>
                          <a:pt x="22931" y="49598"/>
                          <a:pt x="19484" y="48056"/>
                          <a:pt x="17052" y="45033"/>
                        </a:cubicBezTo>
                        <a:cubicBezTo>
                          <a:pt x="14313" y="41640"/>
                          <a:pt x="12804" y="36489"/>
                          <a:pt x="12804" y="31091"/>
                        </a:cubicBezTo>
                        <a:cubicBezTo>
                          <a:pt x="12804" y="25693"/>
                          <a:pt x="14128" y="20882"/>
                          <a:pt x="16744" y="17520"/>
                        </a:cubicBezTo>
                        <a:cubicBezTo>
                          <a:pt x="19207" y="14312"/>
                          <a:pt x="22839" y="12585"/>
                          <a:pt x="26501" y="12585"/>
                        </a:cubicBezTo>
                        <a:cubicBezTo>
                          <a:pt x="30410" y="12585"/>
                          <a:pt x="34135" y="14528"/>
                          <a:pt x="36628" y="18044"/>
                        </a:cubicBezTo>
                        <a:cubicBezTo>
                          <a:pt x="38967" y="21375"/>
                          <a:pt x="40198" y="26156"/>
                          <a:pt x="40198" y="31091"/>
                        </a:cubicBezTo>
                        <a:cubicBezTo>
                          <a:pt x="40198" y="35749"/>
                          <a:pt x="39183" y="40190"/>
                          <a:pt x="37090" y="43460"/>
                        </a:cubicBezTo>
                        <a:moveTo>
                          <a:pt x="26501" y="0"/>
                        </a:moveTo>
                        <a:cubicBezTo>
                          <a:pt x="19360" y="0"/>
                          <a:pt x="12374" y="2961"/>
                          <a:pt x="7603" y="8328"/>
                        </a:cubicBezTo>
                        <a:cubicBezTo>
                          <a:pt x="2586" y="14003"/>
                          <a:pt x="0" y="22300"/>
                          <a:pt x="0" y="31122"/>
                        </a:cubicBezTo>
                        <a:cubicBezTo>
                          <a:pt x="0" y="39943"/>
                          <a:pt x="2924" y="48858"/>
                          <a:pt x="8218" y="54564"/>
                        </a:cubicBezTo>
                        <a:cubicBezTo>
                          <a:pt x="12928" y="59653"/>
                          <a:pt x="19607" y="62244"/>
                          <a:pt x="26532" y="62244"/>
                        </a:cubicBezTo>
                        <a:cubicBezTo>
                          <a:pt x="34504" y="62244"/>
                          <a:pt x="42168" y="58450"/>
                          <a:pt x="47031" y="51911"/>
                        </a:cubicBezTo>
                        <a:cubicBezTo>
                          <a:pt x="51094" y="46452"/>
                          <a:pt x="53033" y="38956"/>
                          <a:pt x="53033" y="31153"/>
                        </a:cubicBezTo>
                        <a:cubicBezTo>
                          <a:pt x="53033" y="22825"/>
                          <a:pt x="50694" y="14805"/>
                          <a:pt x="46139" y="9222"/>
                        </a:cubicBezTo>
                        <a:cubicBezTo>
                          <a:pt x="41306" y="3269"/>
                          <a:pt x="34073" y="31"/>
                          <a:pt x="26501" y="31"/>
                        </a:cubicBezTo>
                      </a:path>
                    </a:pathLst>
                  </a:custGeom>
                  <a:solidFill>
                    <a:schemeClr val="bg1"/>
                  </a:solidFill>
                  <a:ln w="3075" cap="flat">
                    <a:noFill/>
                    <a:prstDash val="solid"/>
                    <a:miter/>
                  </a:ln>
                </p:spPr>
                <p:txBody>
                  <a:bodyPr rtlCol="0" anchor="ctr"/>
                  <a:lstStyle/>
                  <a:p>
                    <a:endParaRPr lang="en-IS"/>
                  </a:p>
                </p:txBody>
              </p:sp>
            </p:grpSp>
            <p:sp>
              <p:nvSpPr>
                <p:cNvPr id="90" name="Freeform 89">
                  <a:extLst>
                    <a:ext uri="{FF2B5EF4-FFF2-40B4-BE49-F238E27FC236}">
                      <a16:creationId xmlns:a16="http://schemas.microsoft.com/office/drawing/2014/main" id="{39788E7C-C780-3F40-3560-B8EF5B61C7E7}"/>
                    </a:ext>
                  </a:extLst>
                </p:cNvPr>
                <p:cNvSpPr/>
                <p:nvPr/>
              </p:nvSpPr>
              <p:spPr>
                <a:xfrm>
                  <a:off x="13362582" y="521252"/>
                  <a:ext cx="24439" cy="12337"/>
                </a:xfrm>
                <a:custGeom>
                  <a:avLst/>
                  <a:gdLst>
                    <a:gd name="connsiteX0" fmla="*/ 12220 w 24439"/>
                    <a:gd name="connsiteY0" fmla="*/ 0 h 12337"/>
                    <a:gd name="connsiteX1" fmla="*/ 0 w 24439"/>
                    <a:gd name="connsiteY1" fmla="*/ 12338 h 12337"/>
                    <a:gd name="connsiteX2" fmla="*/ 24439 w 24439"/>
                    <a:gd name="connsiteY2" fmla="*/ 12338 h 12337"/>
                    <a:gd name="connsiteX3" fmla="*/ 12220 w 24439"/>
                    <a:gd name="connsiteY3" fmla="*/ 0 h 12337"/>
                  </a:gdLst>
                  <a:ahLst/>
                  <a:cxnLst>
                    <a:cxn ang="0">
                      <a:pos x="connsiteX0" y="connsiteY0"/>
                    </a:cxn>
                    <a:cxn ang="0">
                      <a:pos x="connsiteX1" y="connsiteY1"/>
                    </a:cxn>
                    <a:cxn ang="0">
                      <a:pos x="connsiteX2" y="connsiteY2"/>
                    </a:cxn>
                    <a:cxn ang="0">
                      <a:pos x="connsiteX3" y="connsiteY3"/>
                    </a:cxn>
                  </a:cxnLst>
                  <a:rect l="l" t="t" r="r" b="b"/>
                  <a:pathLst>
                    <a:path w="24439" h="12337">
                      <a:moveTo>
                        <a:pt x="12220" y="0"/>
                      </a:moveTo>
                      <a:lnTo>
                        <a:pt x="0" y="12338"/>
                      </a:lnTo>
                      <a:lnTo>
                        <a:pt x="24439" y="12338"/>
                      </a:lnTo>
                      <a:lnTo>
                        <a:pt x="12220" y="0"/>
                      </a:lnTo>
                      <a:close/>
                    </a:path>
                  </a:pathLst>
                </a:custGeom>
                <a:solidFill>
                  <a:srgbClr val="BED900"/>
                </a:solidFill>
                <a:ln w="3075" cap="flat">
                  <a:noFill/>
                  <a:prstDash val="solid"/>
                  <a:miter/>
                </a:ln>
              </p:spPr>
              <p:txBody>
                <a:bodyPr rtlCol="0" anchor="ctr"/>
                <a:lstStyle/>
                <a:p>
                  <a:endParaRPr lang="en-IS" dirty="0"/>
                </a:p>
              </p:txBody>
            </p:sp>
          </p:grpSp>
        </p:grpSp>
      </p:grpSp>
    </p:spTree>
    <p:extLst>
      <p:ext uri="{BB962C8B-B14F-4D97-AF65-F5344CB8AC3E}">
        <p14:creationId xmlns:p14="http://schemas.microsoft.com/office/powerpoint/2010/main" val="877905136"/>
      </p:ext>
    </p:extLst>
  </p:cSld>
  <p:clrMapOvr>
    <a:masterClrMapping/>
  </p:clrMapOvr>
</p:sldLayout>
</file>

<file path=ppt/slideLayouts/slideLayout204.xml><?xml version="1.0" encoding="utf-8"?>
<p:sldLayout xmlns:a="http://schemas.openxmlformats.org/drawingml/2006/main" xmlns:r="http://schemas.openxmlformats.org/officeDocument/2006/relationships" xmlns:p="http://schemas.openxmlformats.org/presentationml/2006/main" preserve="1" userDrawn="1">
  <p:cSld name="Text 2 images">
    <p:spTree>
      <p:nvGrpSpPr>
        <p:cNvPr id="1" name=""/>
        <p:cNvGrpSpPr/>
        <p:nvPr/>
      </p:nvGrpSpPr>
      <p:grpSpPr>
        <a:xfrm>
          <a:off x="0" y="0"/>
          <a:ext cx="0" cy="0"/>
          <a:chOff x="0" y="0"/>
          <a:chExt cx="0" cy="0"/>
        </a:xfrm>
      </p:grpSpPr>
      <p:pic>
        <p:nvPicPr>
          <p:cNvPr id="5" name="Graphic 4">
            <a:extLst>
              <a:ext uri="{FF2B5EF4-FFF2-40B4-BE49-F238E27FC236}">
                <a16:creationId xmlns:a16="http://schemas.microsoft.com/office/drawing/2014/main" id="{7ADFA0C8-0B94-50BB-B992-5A36A01CC6CC}"/>
              </a:ext>
            </a:extLst>
          </p:cNvPr>
          <p:cNvPicPr>
            <a:picLocks noChangeAspect="1"/>
          </p:cNvPicPr>
          <p:nvPr userDrawn="1"/>
        </p:nvPicPr>
        <p:blipFill rotWithShape="1">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l="-2696" t="4858" r="8313" b="4370"/>
          <a:stretch/>
        </p:blipFill>
        <p:spPr>
          <a:xfrm>
            <a:off x="8323605" y="0"/>
            <a:ext cx="3868396" cy="6858000"/>
          </a:xfrm>
          <a:prstGeom prst="rect">
            <a:avLst/>
          </a:prstGeom>
        </p:spPr>
      </p:pic>
      <p:sp>
        <p:nvSpPr>
          <p:cNvPr id="7" name="Graphic 7">
            <a:extLst>
              <a:ext uri="{FF2B5EF4-FFF2-40B4-BE49-F238E27FC236}">
                <a16:creationId xmlns:a16="http://schemas.microsoft.com/office/drawing/2014/main" id="{BFBF9D6C-A74D-25E9-81DD-F27E7B5C85C8}"/>
              </a:ext>
            </a:extLst>
          </p:cNvPr>
          <p:cNvSpPr/>
          <p:nvPr userDrawn="1"/>
        </p:nvSpPr>
        <p:spPr>
          <a:xfrm>
            <a:off x="7669379" y="851327"/>
            <a:ext cx="4091805" cy="2798716"/>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FFFFF"/>
          </a:solidFill>
          <a:ln w="12700" cap="flat">
            <a:solidFill>
              <a:srgbClr val="EEEBF2"/>
            </a:solid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16" name="Picture Placeholder 15">
            <a:extLst>
              <a:ext uri="{FF2B5EF4-FFF2-40B4-BE49-F238E27FC236}">
                <a16:creationId xmlns:a16="http://schemas.microsoft.com/office/drawing/2014/main" id="{15A3BAAC-C17F-4E41-553B-78E0ED1FE0BD}"/>
              </a:ext>
            </a:extLst>
          </p:cNvPr>
          <p:cNvSpPr>
            <a:spLocks noGrp="1"/>
          </p:cNvSpPr>
          <p:nvPr>
            <p:ph type="pic" sz="quarter" idx="10" hasCustomPrompt="1"/>
          </p:nvPr>
        </p:nvSpPr>
        <p:spPr>
          <a:xfrm>
            <a:off x="7716274" y="894421"/>
            <a:ext cx="3998015" cy="2712528"/>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dirty="0"/>
              <a:t>Click icon or drag and drop picture</a:t>
            </a:r>
          </a:p>
          <a:p>
            <a:endParaRPr lang="en-IS" dirty="0"/>
          </a:p>
        </p:txBody>
      </p:sp>
      <p:pic>
        <p:nvPicPr>
          <p:cNvPr id="29" name="Graphic 28">
            <a:extLst>
              <a:ext uri="{FF2B5EF4-FFF2-40B4-BE49-F238E27FC236}">
                <a16:creationId xmlns:a16="http://schemas.microsoft.com/office/drawing/2014/main" id="{BA7F97C1-1518-9F9C-C2EF-A2C819105533}"/>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10483403" y="204230"/>
            <a:ext cx="1468192" cy="604550"/>
          </a:xfrm>
          <a:prstGeom prst="rect">
            <a:avLst/>
          </a:prstGeom>
        </p:spPr>
      </p:pic>
      <p:sp>
        <p:nvSpPr>
          <p:cNvPr id="2" name="Graphic 7">
            <a:extLst>
              <a:ext uri="{FF2B5EF4-FFF2-40B4-BE49-F238E27FC236}">
                <a16:creationId xmlns:a16="http://schemas.microsoft.com/office/drawing/2014/main" id="{C3D85307-B89F-AC8A-7A39-88E45BF52DFF}"/>
              </a:ext>
            </a:extLst>
          </p:cNvPr>
          <p:cNvSpPr/>
          <p:nvPr userDrawn="1"/>
        </p:nvSpPr>
        <p:spPr>
          <a:xfrm>
            <a:off x="7669379" y="3854663"/>
            <a:ext cx="4091805" cy="2798716"/>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FFFFF"/>
          </a:solidFill>
          <a:ln w="12700" cap="flat">
            <a:solidFill>
              <a:srgbClr val="EEEBF2"/>
            </a:solid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3" name="Picture Placeholder 15">
            <a:extLst>
              <a:ext uri="{FF2B5EF4-FFF2-40B4-BE49-F238E27FC236}">
                <a16:creationId xmlns:a16="http://schemas.microsoft.com/office/drawing/2014/main" id="{50CED50D-83F2-8E2F-E182-75032A832203}"/>
              </a:ext>
            </a:extLst>
          </p:cNvPr>
          <p:cNvSpPr>
            <a:spLocks noGrp="1"/>
          </p:cNvSpPr>
          <p:nvPr>
            <p:ph type="pic" sz="quarter" idx="13" hasCustomPrompt="1"/>
          </p:nvPr>
        </p:nvSpPr>
        <p:spPr>
          <a:xfrm>
            <a:off x="7716869" y="3897210"/>
            <a:ext cx="3998015" cy="2712528"/>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dirty="0"/>
              <a:t>Click icon or drag and drop picture</a:t>
            </a:r>
          </a:p>
          <a:p>
            <a:endParaRPr lang="en-IS" dirty="0"/>
          </a:p>
        </p:txBody>
      </p:sp>
      <p:sp>
        <p:nvSpPr>
          <p:cNvPr id="4" name="Title Placeholder 12">
            <a:extLst>
              <a:ext uri="{FF2B5EF4-FFF2-40B4-BE49-F238E27FC236}">
                <a16:creationId xmlns:a16="http://schemas.microsoft.com/office/drawing/2014/main" id="{2ABB175A-7B59-DD0C-5DD5-D0263A726498}"/>
              </a:ext>
            </a:extLst>
          </p:cNvPr>
          <p:cNvSpPr>
            <a:spLocks noGrp="1"/>
          </p:cNvSpPr>
          <p:nvPr>
            <p:ph type="title" hasCustomPrompt="1"/>
          </p:nvPr>
        </p:nvSpPr>
        <p:spPr>
          <a:xfrm>
            <a:off x="340292" y="212186"/>
            <a:ext cx="9265181" cy="588637"/>
          </a:xfrm>
          <a:prstGeom prst="rect">
            <a:avLst/>
          </a:prstGeom>
        </p:spPr>
        <p:txBody>
          <a:bodyPr vert="horz" lIns="91440" tIns="45720" rIns="91440" bIns="45720" rtlCol="0" anchor="t" anchorCtr="0">
            <a:noAutofit/>
          </a:bodyPr>
          <a:lstStyle>
            <a:lvl1pPr>
              <a:defRPr sz="4000" b="1">
                <a:solidFill>
                  <a:srgbClr val="361D5C"/>
                </a:solidFill>
                <a:latin typeface="Segoe UI" panose="020B0502040204020203" pitchFamily="34" charset="0"/>
                <a:cs typeface="Segoe UI" panose="020B0502040204020203" pitchFamily="34" charset="0"/>
              </a:defRPr>
            </a:lvl1pPr>
          </a:lstStyle>
          <a:p>
            <a:r>
              <a:rPr lang="en-GB" dirty="0"/>
              <a:t>Insert slide title</a:t>
            </a:r>
            <a:endParaRPr lang="en-IS" dirty="0"/>
          </a:p>
        </p:txBody>
      </p:sp>
      <p:sp>
        <p:nvSpPr>
          <p:cNvPr id="6" name="Text Placeholder 8">
            <a:extLst>
              <a:ext uri="{FF2B5EF4-FFF2-40B4-BE49-F238E27FC236}">
                <a16:creationId xmlns:a16="http://schemas.microsoft.com/office/drawing/2014/main" id="{FB951BFF-533F-B5EB-E72C-7DB7D4062F2A}"/>
              </a:ext>
            </a:extLst>
          </p:cNvPr>
          <p:cNvSpPr>
            <a:spLocks noGrp="1"/>
          </p:cNvSpPr>
          <p:nvPr>
            <p:ph type="body" sz="quarter" idx="11" hasCustomPrompt="1"/>
          </p:nvPr>
        </p:nvSpPr>
        <p:spPr>
          <a:xfrm>
            <a:off x="340290" y="997527"/>
            <a:ext cx="6999962" cy="5369482"/>
          </a:xfrm>
          <a:prstGeom prst="rect">
            <a:avLst/>
          </a:prstGeom>
        </p:spPr>
        <p:txBody>
          <a:bodyPr/>
          <a:lstStyle>
            <a:lvl1pPr>
              <a:defRPr sz="2400">
                <a:solidFill>
                  <a:srgbClr val="323133"/>
                </a:solidFill>
                <a:latin typeface="Segoe UI" panose="020B0502040204020203"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dirty="0"/>
              <a:t>Click to edit text</a:t>
            </a:r>
          </a:p>
        </p:txBody>
      </p:sp>
    </p:spTree>
    <p:extLst>
      <p:ext uri="{BB962C8B-B14F-4D97-AF65-F5344CB8AC3E}">
        <p14:creationId xmlns:p14="http://schemas.microsoft.com/office/powerpoint/2010/main" val="3884179637"/>
      </p:ext>
    </p:extLst>
  </p:cSld>
  <p:clrMapOvr>
    <a:masterClrMapping/>
  </p:clrMapOvr>
</p:sldLayout>
</file>

<file path=ppt/slideLayouts/slideLayout205.xml><?xml version="1.0" encoding="utf-8"?>
<p:sldLayout xmlns:a="http://schemas.openxmlformats.org/drawingml/2006/main" xmlns:r="http://schemas.openxmlformats.org/officeDocument/2006/relationships" xmlns:p="http://schemas.openxmlformats.org/presentationml/2006/main" userDrawn="1">
  <p:cSld name="1 presenter no image amethyst">
    <p:bg>
      <p:bgPr>
        <a:solidFill>
          <a:srgbClr val="928BE9"/>
        </a:solidFill>
        <a:effectLst/>
      </p:bgPr>
    </p:bg>
    <p:spTree>
      <p:nvGrpSpPr>
        <p:cNvPr id="1" name=""/>
        <p:cNvGrpSpPr/>
        <p:nvPr/>
      </p:nvGrpSpPr>
      <p:grpSpPr>
        <a:xfrm>
          <a:off x="0" y="0"/>
          <a:ext cx="0" cy="0"/>
          <a:chOff x="0" y="0"/>
          <a:chExt cx="0" cy="0"/>
        </a:xfrm>
      </p:grpSpPr>
      <p:sp>
        <p:nvSpPr>
          <p:cNvPr id="22" name="Text Placeholder 21">
            <a:extLst>
              <a:ext uri="{FF2B5EF4-FFF2-40B4-BE49-F238E27FC236}">
                <a16:creationId xmlns:a16="http://schemas.microsoft.com/office/drawing/2014/main" id="{00086662-DB23-ECE8-57D7-BFEE4ECF2FE6}"/>
              </a:ext>
            </a:extLst>
          </p:cNvPr>
          <p:cNvSpPr>
            <a:spLocks noGrp="1"/>
          </p:cNvSpPr>
          <p:nvPr>
            <p:ph type="body" sz="quarter" idx="11" hasCustomPrompt="1"/>
          </p:nvPr>
        </p:nvSpPr>
        <p:spPr>
          <a:xfrm>
            <a:off x="568599" y="2651508"/>
            <a:ext cx="5369472" cy="1554984"/>
          </a:xfrm>
          <a:prstGeom prst="rect">
            <a:avLst/>
          </a:prstGeom>
        </p:spPr>
        <p:txBody>
          <a:bodyPr/>
          <a:lstStyle>
            <a:lvl1pPr marL="0" indent="0" algn="ctr">
              <a:buNone/>
              <a:defRPr sz="3600" b="1">
                <a:solidFill>
                  <a:schemeClr val="bg1"/>
                </a:solidFill>
                <a:latin typeface="Segoe UI" panose="020B0502040204020203" pitchFamily="34" charset="0"/>
                <a:cs typeface="Segoe UI" panose="020B0502040204020203" pitchFamily="34" charset="0"/>
              </a:defRPr>
            </a:lvl1pPr>
            <a:lvl2pPr marL="457200" indent="0" algn="ctr">
              <a:buNone/>
              <a:defRPr>
                <a:solidFill>
                  <a:schemeClr val="bg1"/>
                </a:solidFill>
                <a:latin typeface="Segoe UI" panose="020B0502040204020203" pitchFamily="34" charset="0"/>
                <a:cs typeface="Segoe UI" panose="020B0502040204020203" pitchFamily="34" charset="0"/>
              </a:defRPr>
            </a:lvl2pPr>
            <a:lvl3pPr marL="914400" indent="0" algn="ctr">
              <a:buNone/>
              <a:defRPr>
                <a:solidFill>
                  <a:schemeClr val="bg1"/>
                </a:solidFill>
                <a:latin typeface="Segoe UI" panose="020B0502040204020203" pitchFamily="34" charset="0"/>
                <a:cs typeface="Segoe UI" panose="020B0502040204020203" pitchFamily="34" charset="0"/>
              </a:defRPr>
            </a:lvl3pPr>
            <a:lvl4pPr marL="1371600" indent="0" algn="ctr">
              <a:buNone/>
              <a:defRPr>
                <a:solidFill>
                  <a:schemeClr val="bg1"/>
                </a:solidFill>
                <a:latin typeface="Segoe UI" panose="020B0502040204020203" pitchFamily="34" charset="0"/>
                <a:cs typeface="Segoe UI" panose="020B0502040204020203" pitchFamily="34" charset="0"/>
              </a:defRPr>
            </a:lvl4pPr>
            <a:lvl5pPr marL="1828800" indent="0" algn="ctr">
              <a:buNone/>
              <a:defRPr>
                <a:solidFill>
                  <a:schemeClr val="bg1"/>
                </a:solidFill>
                <a:latin typeface="Segoe UI" panose="020B0502040204020203" pitchFamily="34" charset="0"/>
                <a:cs typeface="Segoe UI" panose="020B0502040204020203" pitchFamily="34" charset="0"/>
              </a:defRPr>
            </a:lvl5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Presentation title</a:t>
            </a:r>
            <a:endParaRPr lang="en-IS" dirty="0"/>
          </a:p>
        </p:txBody>
      </p:sp>
      <p:sp>
        <p:nvSpPr>
          <p:cNvPr id="24" name="Text Placeholder 23">
            <a:extLst>
              <a:ext uri="{FF2B5EF4-FFF2-40B4-BE49-F238E27FC236}">
                <a16:creationId xmlns:a16="http://schemas.microsoft.com/office/drawing/2014/main" id="{3E64BA63-9EA8-F545-AADF-DFC45EE377A0}"/>
              </a:ext>
            </a:extLst>
          </p:cNvPr>
          <p:cNvSpPr>
            <a:spLocks noGrp="1"/>
          </p:cNvSpPr>
          <p:nvPr>
            <p:ph type="body" sz="quarter" idx="12" hasCustomPrompt="1"/>
          </p:nvPr>
        </p:nvSpPr>
        <p:spPr>
          <a:xfrm>
            <a:off x="568599" y="5417971"/>
            <a:ext cx="5369472" cy="452438"/>
          </a:xfrm>
          <a:prstGeom prst="rect">
            <a:avLst/>
          </a:prstGeom>
        </p:spPr>
        <p:txBody>
          <a:bodyPr/>
          <a:lstStyle>
            <a:lvl1pPr marL="0" indent="0" algn="ctr">
              <a:buNone/>
              <a:defRPr b="1">
                <a:solidFill>
                  <a:srgbClr val="351C5C"/>
                </a:solidFill>
                <a:latin typeface="Segoe UI" panose="020B0502040204020203" pitchFamily="34" charset="0"/>
                <a:cs typeface="Segoe UI" panose="020B0502040204020203" pitchFamily="34" charset="0"/>
              </a:defRPr>
            </a:lvl1pPr>
            <a:lvl2pPr>
              <a:defRPr>
                <a:solidFill>
                  <a:srgbClr val="F1BE71"/>
                </a:solidFill>
                <a:latin typeface="Segoe UI" panose="020B0502040204020203" pitchFamily="34" charset="0"/>
                <a:cs typeface="Segoe UI" panose="020B0502040204020203" pitchFamily="34" charset="0"/>
              </a:defRPr>
            </a:lvl2pPr>
            <a:lvl3pPr>
              <a:defRPr>
                <a:solidFill>
                  <a:srgbClr val="F1BE71"/>
                </a:solidFill>
                <a:latin typeface="Segoe UI" panose="020B0502040204020203" pitchFamily="34" charset="0"/>
                <a:cs typeface="Segoe UI" panose="020B0502040204020203" pitchFamily="34" charset="0"/>
              </a:defRPr>
            </a:lvl3pPr>
            <a:lvl4pPr>
              <a:defRPr>
                <a:solidFill>
                  <a:srgbClr val="F1BE71"/>
                </a:solidFill>
                <a:latin typeface="Segoe UI" panose="020B0502040204020203" pitchFamily="34" charset="0"/>
                <a:cs typeface="Segoe UI" panose="020B0502040204020203" pitchFamily="34" charset="0"/>
              </a:defRPr>
            </a:lvl4pPr>
            <a:lvl5pPr>
              <a:defRPr>
                <a:solidFill>
                  <a:srgbClr val="F1BE71"/>
                </a:solidFill>
                <a:latin typeface="Segoe UI" panose="020B0502040204020203" pitchFamily="34" charset="0"/>
                <a:cs typeface="Segoe UI" panose="020B0502040204020203" pitchFamily="34" charset="0"/>
              </a:defRPr>
            </a:lvl5pPr>
          </a:lstStyle>
          <a:p>
            <a:pPr lvl="0"/>
            <a:r>
              <a:rPr lang="en-US" dirty="0"/>
              <a:t>Presenter name</a:t>
            </a:r>
            <a:endParaRPr lang="en-IS" dirty="0"/>
          </a:p>
        </p:txBody>
      </p:sp>
      <p:sp>
        <p:nvSpPr>
          <p:cNvPr id="25" name="Text Placeholder 23">
            <a:extLst>
              <a:ext uri="{FF2B5EF4-FFF2-40B4-BE49-F238E27FC236}">
                <a16:creationId xmlns:a16="http://schemas.microsoft.com/office/drawing/2014/main" id="{375CDBD2-CDEA-9437-A5FC-46E7B8CB51AD}"/>
              </a:ext>
            </a:extLst>
          </p:cNvPr>
          <p:cNvSpPr>
            <a:spLocks noGrp="1"/>
          </p:cNvSpPr>
          <p:nvPr>
            <p:ph type="body" sz="quarter" idx="13" hasCustomPrompt="1"/>
          </p:nvPr>
        </p:nvSpPr>
        <p:spPr>
          <a:xfrm>
            <a:off x="568599" y="5877963"/>
            <a:ext cx="5369472" cy="452438"/>
          </a:xfrm>
          <a:prstGeom prst="rect">
            <a:avLst/>
          </a:prstGeom>
        </p:spPr>
        <p:txBody>
          <a:bodyPr/>
          <a:lstStyle>
            <a:lvl1pPr marL="0" indent="0" algn="ctr">
              <a:buNone/>
              <a:defRPr sz="2000" b="0">
                <a:solidFill>
                  <a:schemeClr val="bg1"/>
                </a:solidFill>
                <a:latin typeface="Segoe UI" panose="020B0502040204020203" pitchFamily="34" charset="0"/>
                <a:cs typeface="Segoe UI" panose="020B0502040204020203" pitchFamily="34" charset="0"/>
              </a:defRPr>
            </a:lvl1pPr>
            <a:lvl2pPr>
              <a:defRPr>
                <a:solidFill>
                  <a:srgbClr val="F1BE71"/>
                </a:solidFill>
                <a:latin typeface="Segoe UI" panose="020B0502040204020203" pitchFamily="34" charset="0"/>
                <a:cs typeface="Segoe UI" panose="020B0502040204020203" pitchFamily="34" charset="0"/>
              </a:defRPr>
            </a:lvl2pPr>
            <a:lvl3pPr>
              <a:defRPr>
                <a:solidFill>
                  <a:srgbClr val="F1BE71"/>
                </a:solidFill>
                <a:latin typeface="Segoe UI" panose="020B0502040204020203" pitchFamily="34" charset="0"/>
                <a:cs typeface="Segoe UI" panose="020B0502040204020203" pitchFamily="34" charset="0"/>
              </a:defRPr>
            </a:lvl3pPr>
            <a:lvl4pPr>
              <a:defRPr>
                <a:solidFill>
                  <a:srgbClr val="F1BE71"/>
                </a:solidFill>
                <a:latin typeface="Segoe UI" panose="020B0502040204020203" pitchFamily="34" charset="0"/>
                <a:cs typeface="Segoe UI" panose="020B0502040204020203" pitchFamily="34" charset="0"/>
              </a:defRPr>
            </a:lvl4pPr>
            <a:lvl5pPr>
              <a:defRPr>
                <a:solidFill>
                  <a:srgbClr val="F1BE71"/>
                </a:solidFill>
                <a:latin typeface="Segoe UI" panose="020B0502040204020203" pitchFamily="34" charset="0"/>
                <a:cs typeface="Segoe UI" panose="020B0502040204020203" pitchFamily="34" charset="0"/>
              </a:defRPr>
            </a:lvl5pPr>
          </a:lstStyle>
          <a:p>
            <a:pPr lvl="0"/>
            <a:r>
              <a:rPr lang="en-US" dirty="0"/>
              <a:t>Job title</a:t>
            </a:r>
            <a:endParaRPr lang="en-IS" dirty="0"/>
          </a:p>
        </p:txBody>
      </p:sp>
      <p:grpSp>
        <p:nvGrpSpPr>
          <p:cNvPr id="28" name="Group 27">
            <a:extLst>
              <a:ext uri="{FF2B5EF4-FFF2-40B4-BE49-F238E27FC236}">
                <a16:creationId xmlns:a16="http://schemas.microsoft.com/office/drawing/2014/main" id="{0A2F9EF6-02C8-1268-31FC-56A105072639}"/>
              </a:ext>
            </a:extLst>
          </p:cNvPr>
          <p:cNvGrpSpPr/>
          <p:nvPr userDrawn="1"/>
        </p:nvGrpSpPr>
        <p:grpSpPr>
          <a:xfrm>
            <a:off x="1990426" y="935280"/>
            <a:ext cx="2525818" cy="776650"/>
            <a:chOff x="519783" y="1223016"/>
            <a:chExt cx="3119345" cy="959151"/>
          </a:xfrm>
        </p:grpSpPr>
        <p:grpSp>
          <p:nvGrpSpPr>
            <p:cNvPr id="29" name="Graphic 1">
              <a:extLst>
                <a:ext uri="{FF2B5EF4-FFF2-40B4-BE49-F238E27FC236}">
                  <a16:creationId xmlns:a16="http://schemas.microsoft.com/office/drawing/2014/main" id="{00EC0F19-973E-D16F-AD59-4A677E0D6339}"/>
                </a:ext>
              </a:extLst>
            </p:cNvPr>
            <p:cNvGrpSpPr/>
            <p:nvPr/>
          </p:nvGrpSpPr>
          <p:grpSpPr>
            <a:xfrm>
              <a:off x="519783" y="1223016"/>
              <a:ext cx="3119345" cy="740093"/>
              <a:chOff x="519783" y="1223016"/>
              <a:chExt cx="3119345" cy="740093"/>
            </a:xfrm>
            <a:solidFill>
              <a:schemeClr val="bg1"/>
            </a:solidFill>
          </p:grpSpPr>
          <p:grpSp>
            <p:nvGrpSpPr>
              <p:cNvPr id="50" name="Graphic 1">
                <a:extLst>
                  <a:ext uri="{FF2B5EF4-FFF2-40B4-BE49-F238E27FC236}">
                    <a16:creationId xmlns:a16="http://schemas.microsoft.com/office/drawing/2014/main" id="{82669460-D395-5860-2892-4DF3F0E85152}"/>
                  </a:ext>
                </a:extLst>
              </p:cNvPr>
              <p:cNvGrpSpPr/>
              <p:nvPr/>
            </p:nvGrpSpPr>
            <p:grpSpPr>
              <a:xfrm>
                <a:off x="1448771" y="1328989"/>
                <a:ext cx="2190358" cy="415061"/>
                <a:chOff x="1448771" y="1328989"/>
                <a:chExt cx="2190358" cy="415061"/>
              </a:xfrm>
              <a:solidFill>
                <a:schemeClr val="bg1"/>
              </a:solidFill>
            </p:grpSpPr>
            <p:sp>
              <p:nvSpPr>
                <p:cNvPr id="54" name="Freeform 53">
                  <a:extLst>
                    <a:ext uri="{FF2B5EF4-FFF2-40B4-BE49-F238E27FC236}">
                      <a16:creationId xmlns:a16="http://schemas.microsoft.com/office/drawing/2014/main" id="{852191AD-F9AB-FE4D-74E3-9706ED3EA778}"/>
                    </a:ext>
                  </a:extLst>
                </p:cNvPr>
                <p:cNvSpPr/>
                <p:nvPr/>
              </p:nvSpPr>
              <p:spPr>
                <a:xfrm>
                  <a:off x="1448771" y="1347511"/>
                  <a:ext cx="242151" cy="389975"/>
                </a:xfrm>
                <a:custGeom>
                  <a:avLst/>
                  <a:gdLst>
                    <a:gd name="connsiteX0" fmla="*/ 0 w 242151"/>
                    <a:gd name="connsiteY0" fmla="*/ 0 h 389975"/>
                    <a:gd name="connsiteX1" fmla="*/ 95769 w 242151"/>
                    <a:gd name="connsiteY1" fmla="*/ 0 h 389975"/>
                    <a:gd name="connsiteX2" fmla="*/ 95769 w 242151"/>
                    <a:gd name="connsiteY2" fmla="*/ 304869 h 389975"/>
                    <a:gd name="connsiteX3" fmla="*/ 242151 w 242151"/>
                    <a:gd name="connsiteY3" fmla="*/ 304869 h 389975"/>
                    <a:gd name="connsiteX4" fmla="*/ 242151 w 242151"/>
                    <a:gd name="connsiteY4" fmla="*/ 389975 h 389975"/>
                    <a:gd name="connsiteX5" fmla="*/ 0 w 242151"/>
                    <a:gd name="connsiteY5" fmla="*/ 389975 h 389975"/>
                    <a:gd name="connsiteX6" fmla="*/ 0 w 242151"/>
                    <a:gd name="connsiteY6" fmla="*/ 0 h 389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2151" h="389975">
                      <a:moveTo>
                        <a:pt x="0" y="0"/>
                      </a:moveTo>
                      <a:lnTo>
                        <a:pt x="95769" y="0"/>
                      </a:lnTo>
                      <a:lnTo>
                        <a:pt x="95769" y="304869"/>
                      </a:lnTo>
                      <a:lnTo>
                        <a:pt x="242151" y="304869"/>
                      </a:lnTo>
                      <a:lnTo>
                        <a:pt x="242151" y="389975"/>
                      </a:lnTo>
                      <a:lnTo>
                        <a:pt x="0" y="389975"/>
                      </a:lnTo>
                      <a:lnTo>
                        <a:pt x="0" y="0"/>
                      </a:lnTo>
                      <a:close/>
                    </a:path>
                  </a:pathLst>
                </a:custGeom>
                <a:solidFill>
                  <a:schemeClr val="bg1"/>
                </a:solidFill>
                <a:ln w="7788" cap="flat">
                  <a:noFill/>
                  <a:prstDash val="solid"/>
                  <a:miter/>
                </a:ln>
              </p:spPr>
              <p:txBody>
                <a:bodyPr rtlCol="0" anchor="ctr"/>
                <a:lstStyle/>
                <a:p>
                  <a:endParaRPr lang="en-IS"/>
                </a:p>
              </p:txBody>
            </p:sp>
            <p:sp>
              <p:nvSpPr>
                <p:cNvPr id="55" name="Freeform 54">
                  <a:extLst>
                    <a:ext uri="{FF2B5EF4-FFF2-40B4-BE49-F238E27FC236}">
                      <a16:creationId xmlns:a16="http://schemas.microsoft.com/office/drawing/2014/main" id="{08B2C007-36AD-F5DE-63A3-BDF8E1FF49FD}"/>
                    </a:ext>
                  </a:extLst>
                </p:cNvPr>
                <p:cNvSpPr/>
                <p:nvPr/>
              </p:nvSpPr>
              <p:spPr>
                <a:xfrm>
                  <a:off x="1720869" y="1341415"/>
                  <a:ext cx="271552" cy="402479"/>
                </a:xfrm>
                <a:custGeom>
                  <a:avLst/>
                  <a:gdLst>
                    <a:gd name="connsiteX0" fmla="*/ 248156 w 271552"/>
                    <a:gd name="connsiteY0" fmla="*/ 26259 h 402479"/>
                    <a:gd name="connsiteX1" fmla="*/ 248156 w 271552"/>
                    <a:gd name="connsiteY1" fmla="*/ 117852 h 402479"/>
                    <a:gd name="connsiteX2" fmla="*/ 147474 w 271552"/>
                    <a:gd name="connsiteY2" fmla="*/ 85107 h 402479"/>
                    <a:gd name="connsiteX3" fmla="*/ 96315 w 271552"/>
                    <a:gd name="connsiteY3" fmla="*/ 115117 h 402479"/>
                    <a:gd name="connsiteX4" fmla="*/ 152388 w 271552"/>
                    <a:gd name="connsiteY4" fmla="*/ 156537 h 402479"/>
                    <a:gd name="connsiteX5" fmla="*/ 271553 w 271552"/>
                    <a:gd name="connsiteY5" fmla="*/ 278688 h 402479"/>
                    <a:gd name="connsiteX6" fmla="*/ 121895 w 271552"/>
                    <a:gd name="connsiteY6" fmla="*/ 402480 h 402479"/>
                    <a:gd name="connsiteX7" fmla="*/ 1638 w 271552"/>
                    <a:gd name="connsiteY7" fmla="*/ 369187 h 402479"/>
                    <a:gd name="connsiteX8" fmla="*/ 1638 w 271552"/>
                    <a:gd name="connsiteY8" fmla="*/ 271576 h 402479"/>
                    <a:gd name="connsiteX9" fmla="*/ 114798 w 271552"/>
                    <a:gd name="connsiteY9" fmla="*/ 316826 h 402479"/>
                    <a:gd name="connsiteX10" fmla="*/ 170871 w 271552"/>
                    <a:gd name="connsiteY10" fmla="*/ 281345 h 402479"/>
                    <a:gd name="connsiteX11" fmla="*/ 105595 w 271552"/>
                    <a:gd name="connsiteY11" fmla="*/ 232813 h 402479"/>
                    <a:gd name="connsiteX12" fmla="*/ 0 w 271552"/>
                    <a:gd name="connsiteY12" fmla="*/ 118321 h 402479"/>
                    <a:gd name="connsiteX13" fmla="*/ 144199 w 271552"/>
                    <a:gd name="connsiteY13" fmla="*/ 0 h 402479"/>
                    <a:gd name="connsiteX14" fmla="*/ 248156 w 271552"/>
                    <a:gd name="connsiteY14" fmla="*/ 26181 h 402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71552" h="402479">
                      <a:moveTo>
                        <a:pt x="248156" y="26259"/>
                      </a:moveTo>
                      <a:lnTo>
                        <a:pt x="248156" y="117852"/>
                      </a:lnTo>
                      <a:cubicBezTo>
                        <a:pt x="222576" y="98236"/>
                        <a:pt x="183427" y="85107"/>
                        <a:pt x="147474" y="85107"/>
                      </a:cubicBezTo>
                      <a:cubicBezTo>
                        <a:pt x="115890" y="85107"/>
                        <a:pt x="96315" y="95501"/>
                        <a:pt x="96315" y="115117"/>
                      </a:cubicBezTo>
                      <a:cubicBezTo>
                        <a:pt x="96315" y="134733"/>
                        <a:pt x="115344" y="142939"/>
                        <a:pt x="152388" y="156537"/>
                      </a:cubicBezTo>
                      <a:cubicBezTo>
                        <a:pt x="206277" y="177247"/>
                        <a:pt x="271553" y="201240"/>
                        <a:pt x="271553" y="278688"/>
                      </a:cubicBezTo>
                      <a:cubicBezTo>
                        <a:pt x="271553" y="351212"/>
                        <a:pt x="216025" y="402480"/>
                        <a:pt x="121895" y="402480"/>
                      </a:cubicBezTo>
                      <a:cubicBezTo>
                        <a:pt x="74010" y="402480"/>
                        <a:pt x="29401" y="388334"/>
                        <a:pt x="1638" y="369187"/>
                      </a:cubicBezTo>
                      <a:lnTo>
                        <a:pt x="1638" y="271576"/>
                      </a:lnTo>
                      <a:cubicBezTo>
                        <a:pt x="29947" y="297210"/>
                        <a:pt x="71826" y="316826"/>
                        <a:pt x="114798" y="316826"/>
                      </a:cubicBezTo>
                      <a:cubicBezTo>
                        <a:pt x="150204" y="316826"/>
                        <a:pt x="170871" y="302680"/>
                        <a:pt x="170871" y="281345"/>
                      </a:cubicBezTo>
                      <a:cubicBezTo>
                        <a:pt x="170871" y="257900"/>
                        <a:pt x="144199" y="248052"/>
                        <a:pt x="105595" y="232813"/>
                      </a:cubicBezTo>
                      <a:cubicBezTo>
                        <a:pt x="60986" y="215932"/>
                        <a:pt x="0" y="189752"/>
                        <a:pt x="0" y="118321"/>
                      </a:cubicBezTo>
                      <a:cubicBezTo>
                        <a:pt x="0" y="50720"/>
                        <a:pt x="53343" y="0"/>
                        <a:pt x="144199" y="0"/>
                      </a:cubicBezTo>
                      <a:cubicBezTo>
                        <a:pt x="183895" y="0"/>
                        <a:pt x="220939" y="9847"/>
                        <a:pt x="248156" y="26181"/>
                      </a:cubicBezTo>
                      <a:close/>
                    </a:path>
                  </a:pathLst>
                </a:custGeom>
                <a:solidFill>
                  <a:schemeClr val="bg1"/>
                </a:solidFill>
                <a:ln w="7788" cap="flat">
                  <a:noFill/>
                  <a:prstDash val="solid"/>
                  <a:miter/>
                </a:ln>
              </p:spPr>
              <p:txBody>
                <a:bodyPr rtlCol="0" anchor="ctr"/>
                <a:lstStyle/>
                <a:p>
                  <a:endParaRPr lang="en-IS"/>
                </a:p>
              </p:txBody>
            </p:sp>
            <p:sp>
              <p:nvSpPr>
                <p:cNvPr id="56" name="Freeform 55">
                  <a:extLst>
                    <a:ext uri="{FF2B5EF4-FFF2-40B4-BE49-F238E27FC236}">
                      <a16:creationId xmlns:a16="http://schemas.microsoft.com/office/drawing/2014/main" id="{0EEBFE90-9D29-7ECF-2123-9EC14A5885FC}"/>
                    </a:ext>
                  </a:extLst>
                </p:cNvPr>
                <p:cNvSpPr/>
                <p:nvPr/>
              </p:nvSpPr>
              <p:spPr>
                <a:xfrm>
                  <a:off x="2175147" y="1347511"/>
                  <a:ext cx="322244" cy="389975"/>
                </a:xfrm>
                <a:custGeom>
                  <a:avLst/>
                  <a:gdLst>
                    <a:gd name="connsiteX0" fmla="*/ 156 w 322244"/>
                    <a:gd name="connsiteY0" fmla="*/ 0 h 389975"/>
                    <a:gd name="connsiteX1" fmla="*/ 161200 w 322244"/>
                    <a:gd name="connsiteY1" fmla="*/ 0 h 389975"/>
                    <a:gd name="connsiteX2" fmla="*/ 298848 w 322244"/>
                    <a:gd name="connsiteY2" fmla="*/ 128168 h 389975"/>
                    <a:gd name="connsiteX3" fmla="*/ 221563 w 322244"/>
                    <a:gd name="connsiteY3" fmla="*/ 236721 h 389975"/>
                    <a:gd name="connsiteX4" fmla="*/ 322244 w 322244"/>
                    <a:gd name="connsiteY4" fmla="*/ 389975 h 389975"/>
                    <a:gd name="connsiteX5" fmla="*/ 215012 w 322244"/>
                    <a:gd name="connsiteY5" fmla="*/ 389975 h 389975"/>
                    <a:gd name="connsiteX6" fmla="*/ 131175 w 322244"/>
                    <a:gd name="connsiteY6" fmla="*/ 255789 h 389975"/>
                    <a:gd name="connsiteX7" fmla="*/ 95769 w 322244"/>
                    <a:gd name="connsiteY7" fmla="*/ 255789 h 389975"/>
                    <a:gd name="connsiteX8" fmla="*/ 95769 w 322244"/>
                    <a:gd name="connsiteY8" fmla="*/ 389975 h 389975"/>
                    <a:gd name="connsiteX9" fmla="*/ 0 w 322244"/>
                    <a:gd name="connsiteY9" fmla="*/ 389975 h 389975"/>
                    <a:gd name="connsiteX10" fmla="*/ 0 w 322244"/>
                    <a:gd name="connsiteY10" fmla="*/ 0 h 389975"/>
                    <a:gd name="connsiteX11" fmla="*/ 150906 w 322244"/>
                    <a:gd name="connsiteY11" fmla="*/ 176700 h 389975"/>
                    <a:gd name="connsiteX12" fmla="*/ 200428 w 322244"/>
                    <a:gd name="connsiteY12" fmla="*/ 128715 h 389975"/>
                    <a:gd name="connsiteX13" fmla="*/ 150906 w 322244"/>
                    <a:gd name="connsiteY13" fmla="*/ 81277 h 389975"/>
                    <a:gd name="connsiteX14" fmla="*/ 95925 w 322244"/>
                    <a:gd name="connsiteY14" fmla="*/ 81277 h 389975"/>
                    <a:gd name="connsiteX15" fmla="*/ 95925 w 322244"/>
                    <a:gd name="connsiteY15" fmla="*/ 176700 h 389975"/>
                    <a:gd name="connsiteX16" fmla="*/ 150906 w 322244"/>
                    <a:gd name="connsiteY16" fmla="*/ 176700 h 389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2244" h="389975">
                      <a:moveTo>
                        <a:pt x="156" y="0"/>
                      </a:moveTo>
                      <a:lnTo>
                        <a:pt x="161200" y="0"/>
                      </a:lnTo>
                      <a:cubicBezTo>
                        <a:pt x="243945" y="0"/>
                        <a:pt x="298848" y="54003"/>
                        <a:pt x="298848" y="128168"/>
                      </a:cubicBezTo>
                      <a:cubicBezTo>
                        <a:pt x="298848" y="175606"/>
                        <a:pt x="268355" y="219215"/>
                        <a:pt x="221563" y="236721"/>
                      </a:cubicBezTo>
                      <a:lnTo>
                        <a:pt x="322244" y="389975"/>
                      </a:lnTo>
                      <a:lnTo>
                        <a:pt x="215012" y="389975"/>
                      </a:lnTo>
                      <a:lnTo>
                        <a:pt x="131175" y="255789"/>
                      </a:lnTo>
                      <a:lnTo>
                        <a:pt x="95769" y="255789"/>
                      </a:lnTo>
                      <a:lnTo>
                        <a:pt x="95769" y="389975"/>
                      </a:lnTo>
                      <a:lnTo>
                        <a:pt x="0" y="389975"/>
                      </a:lnTo>
                      <a:lnTo>
                        <a:pt x="0" y="0"/>
                      </a:lnTo>
                      <a:close/>
                      <a:moveTo>
                        <a:pt x="150906" y="176700"/>
                      </a:moveTo>
                      <a:cubicBezTo>
                        <a:pt x="180853" y="176700"/>
                        <a:pt x="200428" y="155990"/>
                        <a:pt x="200428" y="128715"/>
                      </a:cubicBezTo>
                      <a:cubicBezTo>
                        <a:pt x="200428" y="101440"/>
                        <a:pt x="180853" y="81277"/>
                        <a:pt x="150906" y="81277"/>
                      </a:cubicBezTo>
                      <a:lnTo>
                        <a:pt x="95925" y="81277"/>
                      </a:lnTo>
                      <a:lnTo>
                        <a:pt x="95925" y="176700"/>
                      </a:lnTo>
                      <a:lnTo>
                        <a:pt x="150906" y="176700"/>
                      </a:lnTo>
                      <a:close/>
                    </a:path>
                  </a:pathLst>
                </a:custGeom>
                <a:solidFill>
                  <a:schemeClr val="bg1"/>
                </a:solidFill>
                <a:ln w="7788" cap="flat">
                  <a:noFill/>
                  <a:prstDash val="solid"/>
                  <a:miter/>
                </a:ln>
              </p:spPr>
              <p:txBody>
                <a:bodyPr rtlCol="0" anchor="ctr"/>
                <a:lstStyle/>
                <a:p>
                  <a:endParaRPr lang="en-IS"/>
                </a:p>
              </p:txBody>
            </p:sp>
            <p:sp>
              <p:nvSpPr>
                <p:cNvPr id="57" name="Freeform 56">
                  <a:extLst>
                    <a:ext uri="{FF2B5EF4-FFF2-40B4-BE49-F238E27FC236}">
                      <a16:creationId xmlns:a16="http://schemas.microsoft.com/office/drawing/2014/main" id="{8A9C18EE-A28C-1BE4-B91A-CCD86F4CC940}"/>
                    </a:ext>
                  </a:extLst>
                </p:cNvPr>
                <p:cNvSpPr/>
                <p:nvPr/>
              </p:nvSpPr>
              <p:spPr>
                <a:xfrm>
                  <a:off x="2500277" y="1450671"/>
                  <a:ext cx="276465" cy="293380"/>
                </a:xfrm>
                <a:custGeom>
                  <a:avLst/>
                  <a:gdLst>
                    <a:gd name="connsiteX0" fmla="*/ 276388 w 276465"/>
                    <a:gd name="connsiteY0" fmla="*/ 134655 h 293380"/>
                    <a:gd name="connsiteX1" fmla="*/ 273658 w 276465"/>
                    <a:gd name="connsiteY1" fmla="*/ 166853 h 293380"/>
                    <a:gd name="connsiteX2" fmla="*/ 96783 w 276465"/>
                    <a:gd name="connsiteY2" fmla="*/ 166853 h 293380"/>
                    <a:gd name="connsiteX3" fmla="*/ 171885 w 276465"/>
                    <a:gd name="connsiteY3" fmla="*/ 214838 h 293380"/>
                    <a:gd name="connsiteX4" fmla="*/ 256267 w 276465"/>
                    <a:gd name="connsiteY4" fmla="*/ 191940 h 293380"/>
                    <a:gd name="connsiteX5" fmla="*/ 256267 w 276465"/>
                    <a:gd name="connsiteY5" fmla="*/ 274858 h 293380"/>
                    <a:gd name="connsiteX6" fmla="*/ 159953 w 276465"/>
                    <a:gd name="connsiteY6" fmla="*/ 293380 h 293380"/>
                    <a:gd name="connsiteX7" fmla="*/ 0 w 276465"/>
                    <a:gd name="connsiteY7" fmla="*/ 146690 h 293380"/>
                    <a:gd name="connsiteX8" fmla="*/ 143107 w 276465"/>
                    <a:gd name="connsiteY8" fmla="*/ 0 h 293380"/>
                    <a:gd name="connsiteX9" fmla="*/ 276466 w 276465"/>
                    <a:gd name="connsiteY9" fmla="*/ 134733 h 293380"/>
                    <a:gd name="connsiteX10" fmla="*/ 95691 w 276465"/>
                    <a:gd name="connsiteY10" fmla="*/ 116133 h 293380"/>
                    <a:gd name="connsiteX11" fmla="*/ 188730 w 276465"/>
                    <a:gd name="connsiteY11" fmla="*/ 116133 h 293380"/>
                    <a:gd name="connsiteX12" fmla="*/ 142483 w 276465"/>
                    <a:gd name="connsiteY12" fmla="*/ 75260 h 293380"/>
                    <a:gd name="connsiteX13" fmla="*/ 95691 w 276465"/>
                    <a:gd name="connsiteY13" fmla="*/ 116133 h 293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76465" h="293380">
                      <a:moveTo>
                        <a:pt x="276388" y="134655"/>
                      </a:moveTo>
                      <a:cubicBezTo>
                        <a:pt x="276388" y="145049"/>
                        <a:pt x="275296" y="159741"/>
                        <a:pt x="273658" y="166853"/>
                      </a:cubicBezTo>
                      <a:lnTo>
                        <a:pt x="96783" y="166853"/>
                      </a:lnTo>
                      <a:cubicBezTo>
                        <a:pt x="102242" y="201787"/>
                        <a:pt x="135387" y="214838"/>
                        <a:pt x="171885" y="214838"/>
                      </a:cubicBezTo>
                      <a:cubicBezTo>
                        <a:pt x="205653" y="214838"/>
                        <a:pt x="240436" y="203350"/>
                        <a:pt x="256267" y="191940"/>
                      </a:cubicBezTo>
                      <a:lnTo>
                        <a:pt x="256267" y="274858"/>
                      </a:lnTo>
                      <a:cubicBezTo>
                        <a:pt x="232325" y="287363"/>
                        <a:pt x="194735" y="293380"/>
                        <a:pt x="159953" y="293380"/>
                      </a:cubicBezTo>
                      <a:cubicBezTo>
                        <a:pt x="68551" y="293380"/>
                        <a:pt x="0" y="242113"/>
                        <a:pt x="0" y="146690"/>
                      </a:cubicBezTo>
                      <a:cubicBezTo>
                        <a:pt x="0" y="63771"/>
                        <a:pt x="60440" y="0"/>
                        <a:pt x="143107" y="0"/>
                      </a:cubicBezTo>
                      <a:cubicBezTo>
                        <a:pt x="225774" y="0"/>
                        <a:pt x="276466" y="61583"/>
                        <a:pt x="276466" y="134733"/>
                      </a:cubicBezTo>
                      <a:close/>
                      <a:moveTo>
                        <a:pt x="95691" y="116133"/>
                      </a:moveTo>
                      <a:lnTo>
                        <a:pt x="188730" y="116133"/>
                      </a:lnTo>
                      <a:cubicBezTo>
                        <a:pt x="186000" y="92140"/>
                        <a:pt x="169701" y="75260"/>
                        <a:pt x="142483" y="75260"/>
                      </a:cubicBezTo>
                      <a:cubicBezTo>
                        <a:pt x="115266" y="75260"/>
                        <a:pt x="99512" y="92140"/>
                        <a:pt x="95691" y="116133"/>
                      </a:cubicBezTo>
                      <a:close/>
                    </a:path>
                  </a:pathLst>
                </a:custGeom>
                <a:solidFill>
                  <a:schemeClr val="bg1"/>
                </a:solidFill>
                <a:ln w="7788" cap="flat">
                  <a:noFill/>
                  <a:prstDash val="solid"/>
                  <a:miter/>
                </a:ln>
              </p:spPr>
              <p:txBody>
                <a:bodyPr rtlCol="0" anchor="ctr"/>
                <a:lstStyle/>
                <a:p>
                  <a:endParaRPr lang="en-IS"/>
                </a:p>
              </p:txBody>
            </p:sp>
            <p:sp>
              <p:nvSpPr>
                <p:cNvPr id="58" name="Freeform 57">
                  <a:extLst>
                    <a:ext uri="{FF2B5EF4-FFF2-40B4-BE49-F238E27FC236}">
                      <a16:creationId xmlns:a16="http://schemas.microsoft.com/office/drawing/2014/main" id="{6206929D-72D6-A39F-9C9E-3B3DA7D128D6}"/>
                    </a:ext>
                  </a:extLst>
                </p:cNvPr>
                <p:cNvSpPr/>
                <p:nvPr/>
              </p:nvSpPr>
              <p:spPr>
                <a:xfrm>
                  <a:off x="2802167" y="1375880"/>
                  <a:ext cx="198166" cy="368092"/>
                </a:xfrm>
                <a:custGeom>
                  <a:avLst/>
                  <a:gdLst>
                    <a:gd name="connsiteX0" fmla="*/ 198166 w 198166"/>
                    <a:gd name="connsiteY0" fmla="*/ 355589 h 368092"/>
                    <a:gd name="connsiteX1" fmla="*/ 136634 w 198166"/>
                    <a:gd name="connsiteY1" fmla="*/ 368093 h 368092"/>
                    <a:gd name="connsiteX2" fmla="*/ 35406 w 198166"/>
                    <a:gd name="connsiteY2" fmla="*/ 266105 h 368092"/>
                    <a:gd name="connsiteX3" fmla="*/ 35406 w 198166"/>
                    <a:gd name="connsiteY3" fmla="*/ 154349 h 368092"/>
                    <a:gd name="connsiteX4" fmla="*/ 0 w 198166"/>
                    <a:gd name="connsiteY4" fmla="*/ 154349 h 368092"/>
                    <a:gd name="connsiteX5" fmla="*/ 0 w 198166"/>
                    <a:gd name="connsiteY5" fmla="*/ 81277 h 368092"/>
                    <a:gd name="connsiteX6" fmla="*/ 38058 w 198166"/>
                    <a:gd name="connsiteY6" fmla="*/ 81277 h 368092"/>
                    <a:gd name="connsiteX7" fmla="*/ 38058 w 198166"/>
                    <a:gd name="connsiteY7" fmla="*/ 20163 h 368092"/>
                    <a:gd name="connsiteX8" fmla="*/ 130005 w 198166"/>
                    <a:gd name="connsiteY8" fmla="*/ 0 h 368092"/>
                    <a:gd name="connsiteX9" fmla="*/ 130005 w 198166"/>
                    <a:gd name="connsiteY9" fmla="*/ 81277 h 368092"/>
                    <a:gd name="connsiteX10" fmla="*/ 191459 w 198166"/>
                    <a:gd name="connsiteY10" fmla="*/ 81277 h 368092"/>
                    <a:gd name="connsiteX11" fmla="*/ 191459 w 198166"/>
                    <a:gd name="connsiteY11" fmla="*/ 154349 h 368092"/>
                    <a:gd name="connsiteX12" fmla="*/ 130005 w 198166"/>
                    <a:gd name="connsiteY12" fmla="*/ 154349 h 368092"/>
                    <a:gd name="connsiteX13" fmla="*/ 130005 w 198166"/>
                    <a:gd name="connsiteY13" fmla="*/ 250866 h 368092"/>
                    <a:gd name="connsiteX14" fmla="*/ 165957 w 198166"/>
                    <a:gd name="connsiteY14" fmla="*/ 285253 h 368092"/>
                    <a:gd name="connsiteX15" fmla="*/ 198088 w 198166"/>
                    <a:gd name="connsiteY15" fmla="*/ 275953 h 368092"/>
                    <a:gd name="connsiteX16" fmla="*/ 198088 w 198166"/>
                    <a:gd name="connsiteY16" fmla="*/ 355589 h 368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8166" h="368092">
                      <a:moveTo>
                        <a:pt x="198166" y="355589"/>
                      </a:moveTo>
                      <a:cubicBezTo>
                        <a:pt x="185610" y="362153"/>
                        <a:pt x="164398" y="368093"/>
                        <a:pt x="136634" y="368093"/>
                      </a:cubicBezTo>
                      <a:cubicBezTo>
                        <a:pt x="75102" y="368093"/>
                        <a:pt x="35406" y="331518"/>
                        <a:pt x="35406" y="266105"/>
                      </a:cubicBezTo>
                      <a:lnTo>
                        <a:pt x="35406" y="154349"/>
                      </a:lnTo>
                      <a:lnTo>
                        <a:pt x="0" y="154349"/>
                      </a:lnTo>
                      <a:lnTo>
                        <a:pt x="0" y="81277"/>
                      </a:lnTo>
                      <a:lnTo>
                        <a:pt x="38058" y="81277"/>
                      </a:lnTo>
                      <a:lnTo>
                        <a:pt x="38058" y="20163"/>
                      </a:lnTo>
                      <a:lnTo>
                        <a:pt x="130005" y="0"/>
                      </a:lnTo>
                      <a:lnTo>
                        <a:pt x="130005" y="81277"/>
                      </a:lnTo>
                      <a:lnTo>
                        <a:pt x="191459" y="81277"/>
                      </a:lnTo>
                      <a:lnTo>
                        <a:pt x="191459" y="154349"/>
                      </a:lnTo>
                      <a:lnTo>
                        <a:pt x="130005" y="154349"/>
                      </a:lnTo>
                      <a:lnTo>
                        <a:pt x="130005" y="250866"/>
                      </a:lnTo>
                      <a:cubicBezTo>
                        <a:pt x="130005" y="275405"/>
                        <a:pt x="145213" y="285253"/>
                        <a:pt x="165957" y="285253"/>
                      </a:cubicBezTo>
                      <a:cubicBezTo>
                        <a:pt x="176330" y="285253"/>
                        <a:pt x="188808" y="281970"/>
                        <a:pt x="198088" y="275953"/>
                      </a:cubicBezTo>
                      <a:lnTo>
                        <a:pt x="198088" y="355589"/>
                      </a:lnTo>
                      <a:close/>
                    </a:path>
                  </a:pathLst>
                </a:custGeom>
                <a:solidFill>
                  <a:schemeClr val="bg1"/>
                </a:solidFill>
                <a:ln w="7788" cap="flat">
                  <a:noFill/>
                  <a:prstDash val="solid"/>
                  <a:miter/>
                </a:ln>
              </p:spPr>
              <p:txBody>
                <a:bodyPr rtlCol="0" anchor="ctr"/>
                <a:lstStyle/>
                <a:p>
                  <a:endParaRPr lang="en-IS"/>
                </a:p>
              </p:txBody>
            </p:sp>
            <p:sp>
              <p:nvSpPr>
                <p:cNvPr id="59" name="Freeform 58">
                  <a:extLst>
                    <a:ext uri="{FF2B5EF4-FFF2-40B4-BE49-F238E27FC236}">
                      <a16:creationId xmlns:a16="http://schemas.microsoft.com/office/drawing/2014/main" id="{C6739BF7-F3E3-FDA4-039C-99EBB98AF797}"/>
                    </a:ext>
                  </a:extLst>
                </p:cNvPr>
                <p:cNvSpPr/>
                <p:nvPr/>
              </p:nvSpPr>
              <p:spPr>
                <a:xfrm>
                  <a:off x="3029266" y="1450436"/>
                  <a:ext cx="255175" cy="293458"/>
                </a:xfrm>
                <a:custGeom>
                  <a:avLst/>
                  <a:gdLst>
                    <a:gd name="connsiteX0" fmla="*/ 121817 w 255175"/>
                    <a:gd name="connsiteY0" fmla="*/ 156 h 293458"/>
                    <a:gd name="connsiteX1" fmla="*/ 255175 w 255175"/>
                    <a:gd name="connsiteY1" fmla="*/ 114648 h 293458"/>
                    <a:gd name="connsiteX2" fmla="*/ 255175 w 255175"/>
                    <a:gd name="connsiteY2" fmla="*/ 286972 h 293458"/>
                    <a:gd name="connsiteX3" fmla="*/ 167049 w 255175"/>
                    <a:gd name="connsiteY3" fmla="*/ 286972 h 293458"/>
                    <a:gd name="connsiteX4" fmla="*/ 167049 w 255175"/>
                    <a:gd name="connsiteY4" fmla="*/ 253679 h 293458"/>
                    <a:gd name="connsiteX5" fmla="*/ 90855 w 255175"/>
                    <a:gd name="connsiteY5" fmla="*/ 293458 h 293458"/>
                    <a:gd name="connsiteX6" fmla="*/ 0 w 255175"/>
                    <a:gd name="connsiteY6" fmla="*/ 214916 h 293458"/>
                    <a:gd name="connsiteX7" fmla="*/ 96315 w 255175"/>
                    <a:gd name="connsiteY7" fmla="*/ 127699 h 293458"/>
                    <a:gd name="connsiteX8" fmla="*/ 163774 w 255175"/>
                    <a:gd name="connsiteY8" fmla="*/ 118399 h 293458"/>
                    <a:gd name="connsiteX9" fmla="*/ 163774 w 255175"/>
                    <a:gd name="connsiteY9" fmla="*/ 114023 h 293458"/>
                    <a:gd name="connsiteX10" fmla="*/ 113706 w 255175"/>
                    <a:gd name="connsiteY10" fmla="*/ 80730 h 293458"/>
                    <a:gd name="connsiteX11" fmla="*/ 20667 w 255175"/>
                    <a:gd name="connsiteY11" fmla="*/ 110193 h 293458"/>
                    <a:gd name="connsiteX12" fmla="*/ 20667 w 255175"/>
                    <a:gd name="connsiteY12" fmla="*/ 25087 h 293458"/>
                    <a:gd name="connsiteX13" fmla="*/ 121895 w 255175"/>
                    <a:gd name="connsiteY13" fmla="*/ 0 h 293458"/>
                    <a:gd name="connsiteX14" fmla="*/ 164242 w 255175"/>
                    <a:gd name="connsiteY14" fmla="*/ 175762 h 293458"/>
                    <a:gd name="connsiteX15" fmla="*/ 164242 w 255175"/>
                    <a:gd name="connsiteY15" fmla="*/ 170292 h 293458"/>
                    <a:gd name="connsiteX16" fmla="*/ 120179 w 255175"/>
                    <a:gd name="connsiteY16" fmla="*/ 176309 h 293458"/>
                    <a:gd name="connsiteX17" fmla="*/ 87502 w 255175"/>
                    <a:gd name="connsiteY17" fmla="*/ 202490 h 293458"/>
                    <a:gd name="connsiteX18" fmla="*/ 115812 w 255175"/>
                    <a:gd name="connsiteY18" fmla="*/ 225389 h 293458"/>
                    <a:gd name="connsiteX19" fmla="*/ 164242 w 255175"/>
                    <a:gd name="connsiteY19" fmla="*/ 175762 h 293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55175" h="293458">
                      <a:moveTo>
                        <a:pt x="121817" y="156"/>
                      </a:moveTo>
                      <a:cubicBezTo>
                        <a:pt x="193097" y="156"/>
                        <a:pt x="255175" y="35090"/>
                        <a:pt x="255175" y="114648"/>
                      </a:cubicBezTo>
                      <a:lnTo>
                        <a:pt x="255175" y="286972"/>
                      </a:lnTo>
                      <a:lnTo>
                        <a:pt x="167049" y="286972"/>
                      </a:lnTo>
                      <a:lnTo>
                        <a:pt x="167049" y="253679"/>
                      </a:lnTo>
                      <a:cubicBezTo>
                        <a:pt x="152933" y="276031"/>
                        <a:pt x="125716" y="293458"/>
                        <a:pt x="90855" y="293458"/>
                      </a:cubicBezTo>
                      <a:cubicBezTo>
                        <a:pt x="38058" y="293458"/>
                        <a:pt x="0" y="260166"/>
                        <a:pt x="0" y="214916"/>
                      </a:cubicBezTo>
                      <a:cubicBezTo>
                        <a:pt x="0" y="169667"/>
                        <a:pt x="34860" y="136921"/>
                        <a:pt x="96315" y="127699"/>
                      </a:cubicBezTo>
                      <a:lnTo>
                        <a:pt x="163774" y="118399"/>
                      </a:lnTo>
                      <a:lnTo>
                        <a:pt x="163774" y="114023"/>
                      </a:lnTo>
                      <a:cubicBezTo>
                        <a:pt x="163774" y="92766"/>
                        <a:pt x="143653" y="80730"/>
                        <a:pt x="113706" y="80730"/>
                      </a:cubicBezTo>
                      <a:cubicBezTo>
                        <a:pt x="76116" y="80730"/>
                        <a:pt x="41333" y="95423"/>
                        <a:pt x="20667" y="110193"/>
                      </a:cubicBezTo>
                      <a:lnTo>
                        <a:pt x="20667" y="25087"/>
                      </a:lnTo>
                      <a:cubicBezTo>
                        <a:pt x="46247" y="9847"/>
                        <a:pt x="84305" y="0"/>
                        <a:pt x="121895" y="0"/>
                      </a:cubicBezTo>
                      <a:close/>
                      <a:moveTo>
                        <a:pt x="164242" y="175762"/>
                      </a:moveTo>
                      <a:lnTo>
                        <a:pt x="164242" y="170292"/>
                      </a:lnTo>
                      <a:lnTo>
                        <a:pt x="120179" y="176309"/>
                      </a:lnTo>
                      <a:cubicBezTo>
                        <a:pt x="99512" y="179045"/>
                        <a:pt x="87502" y="188267"/>
                        <a:pt x="87502" y="202490"/>
                      </a:cubicBezTo>
                      <a:cubicBezTo>
                        <a:pt x="87502" y="216714"/>
                        <a:pt x="98420" y="225389"/>
                        <a:pt x="115812" y="225389"/>
                      </a:cubicBezTo>
                      <a:cubicBezTo>
                        <a:pt x="140300" y="225389"/>
                        <a:pt x="164242" y="205226"/>
                        <a:pt x="164242" y="175762"/>
                      </a:cubicBezTo>
                      <a:close/>
                    </a:path>
                  </a:pathLst>
                </a:custGeom>
                <a:solidFill>
                  <a:schemeClr val="bg1"/>
                </a:solidFill>
                <a:ln w="7788" cap="flat">
                  <a:noFill/>
                  <a:prstDash val="solid"/>
                  <a:miter/>
                </a:ln>
              </p:spPr>
              <p:txBody>
                <a:bodyPr rtlCol="0" anchor="ctr"/>
                <a:lstStyle/>
                <a:p>
                  <a:endParaRPr lang="en-IS"/>
                </a:p>
              </p:txBody>
            </p:sp>
            <p:sp>
              <p:nvSpPr>
                <p:cNvPr id="60" name="Freeform 59">
                  <a:extLst>
                    <a:ext uri="{FF2B5EF4-FFF2-40B4-BE49-F238E27FC236}">
                      <a16:creationId xmlns:a16="http://schemas.microsoft.com/office/drawing/2014/main" id="{22413BFA-449D-8FBF-723E-E51C16F6F6AA}"/>
                    </a:ext>
                  </a:extLst>
                </p:cNvPr>
                <p:cNvSpPr/>
                <p:nvPr/>
              </p:nvSpPr>
              <p:spPr>
                <a:xfrm>
                  <a:off x="3342074" y="1328989"/>
                  <a:ext cx="101773" cy="408497"/>
                </a:xfrm>
                <a:custGeom>
                  <a:avLst/>
                  <a:gdLst>
                    <a:gd name="connsiteX0" fmla="*/ 101774 w 101773"/>
                    <a:gd name="connsiteY0" fmla="*/ 49626 h 408497"/>
                    <a:gd name="connsiteX1" fmla="*/ 50614 w 101773"/>
                    <a:gd name="connsiteY1" fmla="*/ 98705 h 408497"/>
                    <a:gd name="connsiteX2" fmla="*/ 0 w 101773"/>
                    <a:gd name="connsiteY2" fmla="*/ 49626 h 408497"/>
                    <a:gd name="connsiteX3" fmla="*/ 50614 w 101773"/>
                    <a:gd name="connsiteY3" fmla="*/ 0 h 408497"/>
                    <a:gd name="connsiteX4" fmla="*/ 101774 w 101773"/>
                    <a:gd name="connsiteY4" fmla="*/ 49626 h 408497"/>
                    <a:gd name="connsiteX5" fmla="*/ 3276 w 101773"/>
                    <a:gd name="connsiteY5" fmla="*/ 128168 h 408497"/>
                    <a:gd name="connsiteX6" fmla="*/ 97952 w 101773"/>
                    <a:gd name="connsiteY6" fmla="*/ 128168 h 408497"/>
                    <a:gd name="connsiteX7" fmla="*/ 97952 w 101773"/>
                    <a:gd name="connsiteY7" fmla="*/ 408497 h 408497"/>
                    <a:gd name="connsiteX8" fmla="*/ 3276 w 101773"/>
                    <a:gd name="connsiteY8" fmla="*/ 408497 h 408497"/>
                    <a:gd name="connsiteX9" fmla="*/ 3276 w 101773"/>
                    <a:gd name="connsiteY9" fmla="*/ 128168 h 408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1773" h="408497">
                      <a:moveTo>
                        <a:pt x="101774" y="49626"/>
                      </a:moveTo>
                      <a:cubicBezTo>
                        <a:pt x="101774" y="77995"/>
                        <a:pt x="80015" y="98705"/>
                        <a:pt x="50614" y="98705"/>
                      </a:cubicBezTo>
                      <a:cubicBezTo>
                        <a:pt x="21213" y="98705"/>
                        <a:pt x="0" y="77995"/>
                        <a:pt x="0" y="49626"/>
                      </a:cubicBezTo>
                      <a:cubicBezTo>
                        <a:pt x="0" y="21257"/>
                        <a:pt x="21759" y="0"/>
                        <a:pt x="50614" y="0"/>
                      </a:cubicBezTo>
                      <a:cubicBezTo>
                        <a:pt x="79469" y="0"/>
                        <a:pt x="101774" y="21257"/>
                        <a:pt x="101774" y="49626"/>
                      </a:cubicBezTo>
                      <a:close/>
                      <a:moveTo>
                        <a:pt x="3276" y="128168"/>
                      </a:moveTo>
                      <a:lnTo>
                        <a:pt x="97952" y="128168"/>
                      </a:lnTo>
                      <a:lnTo>
                        <a:pt x="97952" y="408497"/>
                      </a:lnTo>
                      <a:lnTo>
                        <a:pt x="3276" y="408497"/>
                      </a:lnTo>
                      <a:lnTo>
                        <a:pt x="3276" y="128168"/>
                      </a:lnTo>
                      <a:close/>
                    </a:path>
                  </a:pathLst>
                </a:custGeom>
                <a:solidFill>
                  <a:schemeClr val="bg1"/>
                </a:solidFill>
                <a:ln w="7788" cap="flat">
                  <a:noFill/>
                  <a:prstDash val="solid"/>
                  <a:miter/>
                </a:ln>
              </p:spPr>
              <p:txBody>
                <a:bodyPr rtlCol="0" anchor="ctr"/>
                <a:lstStyle/>
                <a:p>
                  <a:endParaRPr lang="en-IS"/>
                </a:p>
              </p:txBody>
            </p:sp>
            <p:sp>
              <p:nvSpPr>
                <p:cNvPr id="61" name="Freeform 60">
                  <a:extLst>
                    <a:ext uri="{FF2B5EF4-FFF2-40B4-BE49-F238E27FC236}">
                      <a16:creationId xmlns:a16="http://schemas.microsoft.com/office/drawing/2014/main" id="{5EE8D775-92E0-4989-C91C-551C4ED4A91F}"/>
                    </a:ext>
                  </a:extLst>
                </p:cNvPr>
                <p:cNvSpPr/>
                <p:nvPr/>
              </p:nvSpPr>
              <p:spPr>
                <a:xfrm>
                  <a:off x="3502573" y="1348058"/>
                  <a:ext cx="136556" cy="395914"/>
                </a:xfrm>
                <a:custGeom>
                  <a:avLst/>
                  <a:gdLst>
                    <a:gd name="connsiteX0" fmla="*/ 0 w 136556"/>
                    <a:gd name="connsiteY0" fmla="*/ 0 h 395914"/>
                    <a:gd name="connsiteX1" fmla="*/ 94677 w 136556"/>
                    <a:gd name="connsiteY1" fmla="*/ 0 h 395914"/>
                    <a:gd name="connsiteX2" fmla="*/ 94677 w 136556"/>
                    <a:gd name="connsiteY2" fmla="*/ 287910 h 395914"/>
                    <a:gd name="connsiteX3" fmla="*/ 118073 w 136556"/>
                    <a:gd name="connsiteY3" fmla="*/ 314637 h 395914"/>
                    <a:gd name="connsiteX4" fmla="*/ 136556 w 136556"/>
                    <a:gd name="connsiteY4" fmla="*/ 311355 h 395914"/>
                    <a:gd name="connsiteX5" fmla="*/ 136556 w 136556"/>
                    <a:gd name="connsiteY5" fmla="*/ 388803 h 395914"/>
                    <a:gd name="connsiteX6" fmla="*/ 93039 w 136556"/>
                    <a:gd name="connsiteY6" fmla="*/ 395915 h 395914"/>
                    <a:gd name="connsiteX7" fmla="*/ 0 w 136556"/>
                    <a:gd name="connsiteY7" fmla="*/ 305416 h 395914"/>
                    <a:gd name="connsiteX8" fmla="*/ 0 w 136556"/>
                    <a:gd name="connsiteY8" fmla="*/ 0 h 395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6556" h="395914">
                      <a:moveTo>
                        <a:pt x="0" y="0"/>
                      </a:moveTo>
                      <a:lnTo>
                        <a:pt x="94677" y="0"/>
                      </a:lnTo>
                      <a:lnTo>
                        <a:pt x="94677" y="287910"/>
                      </a:lnTo>
                      <a:cubicBezTo>
                        <a:pt x="94677" y="305337"/>
                        <a:pt x="100682" y="314637"/>
                        <a:pt x="118073" y="314637"/>
                      </a:cubicBezTo>
                      <a:cubicBezTo>
                        <a:pt x="124624" y="314637"/>
                        <a:pt x="131097" y="313543"/>
                        <a:pt x="136556" y="311355"/>
                      </a:cubicBezTo>
                      <a:lnTo>
                        <a:pt x="136556" y="388803"/>
                      </a:lnTo>
                      <a:cubicBezTo>
                        <a:pt x="126184" y="393180"/>
                        <a:pt x="110976" y="395915"/>
                        <a:pt x="93039" y="395915"/>
                      </a:cubicBezTo>
                      <a:cubicBezTo>
                        <a:pt x="36420" y="395915"/>
                        <a:pt x="0" y="365905"/>
                        <a:pt x="0" y="305416"/>
                      </a:cubicBezTo>
                      <a:lnTo>
                        <a:pt x="0" y="0"/>
                      </a:lnTo>
                      <a:close/>
                    </a:path>
                  </a:pathLst>
                </a:custGeom>
                <a:solidFill>
                  <a:schemeClr val="bg1"/>
                </a:solidFill>
                <a:ln w="7788" cap="flat">
                  <a:noFill/>
                  <a:prstDash val="solid"/>
                  <a:miter/>
                </a:ln>
              </p:spPr>
              <p:txBody>
                <a:bodyPr rtlCol="0" anchor="ctr"/>
                <a:lstStyle/>
                <a:p>
                  <a:endParaRPr lang="en-IS"/>
                </a:p>
              </p:txBody>
            </p:sp>
          </p:grpSp>
          <p:grpSp>
            <p:nvGrpSpPr>
              <p:cNvPr id="51" name="Graphic 1">
                <a:extLst>
                  <a:ext uri="{FF2B5EF4-FFF2-40B4-BE49-F238E27FC236}">
                    <a16:creationId xmlns:a16="http://schemas.microsoft.com/office/drawing/2014/main" id="{5776560C-18C7-6275-AB89-446AB0394415}"/>
                  </a:ext>
                </a:extLst>
              </p:cNvPr>
              <p:cNvGrpSpPr/>
              <p:nvPr/>
            </p:nvGrpSpPr>
            <p:grpSpPr>
              <a:xfrm>
                <a:off x="519783" y="1223016"/>
                <a:ext cx="738386" cy="740093"/>
                <a:chOff x="519783" y="1223016"/>
                <a:chExt cx="738386" cy="740093"/>
              </a:xfrm>
              <a:solidFill>
                <a:schemeClr val="bg1"/>
              </a:solidFill>
            </p:grpSpPr>
            <p:sp>
              <p:nvSpPr>
                <p:cNvPr id="52" name="Freeform 51">
                  <a:extLst>
                    <a:ext uri="{FF2B5EF4-FFF2-40B4-BE49-F238E27FC236}">
                      <a16:creationId xmlns:a16="http://schemas.microsoft.com/office/drawing/2014/main" id="{3929F1F0-2D7E-B13E-9494-E1E7C11F0327}"/>
                    </a:ext>
                  </a:extLst>
                </p:cNvPr>
                <p:cNvSpPr/>
                <p:nvPr/>
              </p:nvSpPr>
              <p:spPr>
                <a:xfrm>
                  <a:off x="519783" y="1277956"/>
                  <a:ext cx="738386" cy="685153"/>
                </a:xfrm>
                <a:custGeom>
                  <a:avLst/>
                  <a:gdLst>
                    <a:gd name="connsiteX0" fmla="*/ 486642 w 738386"/>
                    <a:gd name="connsiteY0" fmla="*/ 150676 h 685153"/>
                    <a:gd name="connsiteX1" fmla="*/ 407485 w 738386"/>
                    <a:gd name="connsiteY1" fmla="*/ 214838 h 685153"/>
                    <a:gd name="connsiteX2" fmla="*/ 486954 w 738386"/>
                    <a:gd name="connsiteY2" fmla="*/ 264542 h 685153"/>
                    <a:gd name="connsiteX3" fmla="*/ 587012 w 738386"/>
                    <a:gd name="connsiteY3" fmla="*/ 290801 h 685153"/>
                    <a:gd name="connsiteX4" fmla="*/ 635131 w 738386"/>
                    <a:gd name="connsiteY4" fmla="*/ 387006 h 685153"/>
                    <a:gd name="connsiteX5" fmla="*/ 533435 w 738386"/>
                    <a:gd name="connsiteY5" fmla="*/ 518456 h 685153"/>
                    <a:gd name="connsiteX6" fmla="*/ 378006 w 738386"/>
                    <a:gd name="connsiteY6" fmla="*/ 535493 h 685153"/>
                    <a:gd name="connsiteX7" fmla="*/ 357729 w 738386"/>
                    <a:gd name="connsiteY7" fmla="*/ 534946 h 685153"/>
                    <a:gd name="connsiteX8" fmla="*/ 264144 w 738386"/>
                    <a:gd name="connsiteY8" fmla="*/ 524396 h 685153"/>
                    <a:gd name="connsiteX9" fmla="*/ 146305 w 738386"/>
                    <a:gd name="connsiteY9" fmla="*/ 461249 h 685153"/>
                    <a:gd name="connsiteX10" fmla="*/ 97095 w 738386"/>
                    <a:gd name="connsiteY10" fmla="*/ 265324 h 685153"/>
                    <a:gd name="connsiteX11" fmla="*/ 99200 w 738386"/>
                    <a:gd name="connsiteY11" fmla="*/ 232500 h 685153"/>
                    <a:gd name="connsiteX12" fmla="*/ 175862 w 738386"/>
                    <a:gd name="connsiteY12" fmla="*/ 0 h 685153"/>
                    <a:gd name="connsiteX13" fmla="*/ 0 w 738386"/>
                    <a:gd name="connsiteY13" fmla="*/ 315185 h 685153"/>
                    <a:gd name="connsiteX14" fmla="*/ 369193 w 738386"/>
                    <a:gd name="connsiteY14" fmla="*/ 685153 h 685153"/>
                    <a:gd name="connsiteX15" fmla="*/ 738386 w 738386"/>
                    <a:gd name="connsiteY15" fmla="*/ 315185 h 685153"/>
                    <a:gd name="connsiteX16" fmla="*/ 729807 w 738386"/>
                    <a:gd name="connsiteY16" fmla="*/ 235705 h 685153"/>
                    <a:gd name="connsiteX17" fmla="*/ 486798 w 738386"/>
                    <a:gd name="connsiteY17" fmla="*/ 150754 h 685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38386" h="685153">
                      <a:moveTo>
                        <a:pt x="486642" y="150676"/>
                      </a:moveTo>
                      <a:cubicBezTo>
                        <a:pt x="438758" y="150676"/>
                        <a:pt x="407485" y="165759"/>
                        <a:pt x="407485" y="214838"/>
                      </a:cubicBezTo>
                      <a:cubicBezTo>
                        <a:pt x="407485" y="241800"/>
                        <a:pt x="421757" y="261885"/>
                        <a:pt x="486954" y="264542"/>
                      </a:cubicBezTo>
                      <a:cubicBezTo>
                        <a:pt x="526494" y="266184"/>
                        <a:pt x="559795" y="272123"/>
                        <a:pt x="587012" y="290801"/>
                      </a:cubicBezTo>
                      <a:cubicBezTo>
                        <a:pt x="620547" y="313778"/>
                        <a:pt x="634663" y="351603"/>
                        <a:pt x="635131" y="387006"/>
                      </a:cubicBezTo>
                      <a:cubicBezTo>
                        <a:pt x="635832" y="432802"/>
                        <a:pt x="615322" y="490634"/>
                        <a:pt x="533435" y="518456"/>
                      </a:cubicBezTo>
                      <a:cubicBezTo>
                        <a:pt x="487110" y="534165"/>
                        <a:pt x="433455" y="535493"/>
                        <a:pt x="378006" y="535493"/>
                      </a:cubicBezTo>
                      <a:cubicBezTo>
                        <a:pt x="371221" y="535493"/>
                        <a:pt x="364514" y="534946"/>
                        <a:pt x="357729" y="534946"/>
                      </a:cubicBezTo>
                      <a:cubicBezTo>
                        <a:pt x="302124" y="534712"/>
                        <a:pt x="264144" y="524396"/>
                        <a:pt x="264144" y="524396"/>
                      </a:cubicBezTo>
                      <a:cubicBezTo>
                        <a:pt x="226554" y="516815"/>
                        <a:pt x="176408" y="500091"/>
                        <a:pt x="146305" y="461249"/>
                      </a:cubicBezTo>
                      <a:cubicBezTo>
                        <a:pt x="97017" y="397634"/>
                        <a:pt x="95691" y="311433"/>
                        <a:pt x="97095" y="265324"/>
                      </a:cubicBezTo>
                      <a:cubicBezTo>
                        <a:pt x="97406" y="254695"/>
                        <a:pt x="98108" y="243754"/>
                        <a:pt x="99200" y="232500"/>
                      </a:cubicBezTo>
                      <a:cubicBezTo>
                        <a:pt x="106921" y="155678"/>
                        <a:pt x="135386" y="68773"/>
                        <a:pt x="175862" y="0"/>
                      </a:cubicBezTo>
                      <a:cubicBezTo>
                        <a:pt x="70345" y="65100"/>
                        <a:pt x="0" y="181936"/>
                        <a:pt x="0" y="315185"/>
                      </a:cubicBezTo>
                      <a:cubicBezTo>
                        <a:pt x="0" y="519472"/>
                        <a:pt x="165256" y="685153"/>
                        <a:pt x="369193" y="685153"/>
                      </a:cubicBezTo>
                      <a:cubicBezTo>
                        <a:pt x="573130" y="685153"/>
                        <a:pt x="738386" y="519550"/>
                        <a:pt x="738386" y="315185"/>
                      </a:cubicBezTo>
                      <a:cubicBezTo>
                        <a:pt x="738386" y="287910"/>
                        <a:pt x="735423" y="261338"/>
                        <a:pt x="729807" y="235705"/>
                      </a:cubicBezTo>
                      <a:cubicBezTo>
                        <a:pt x="725596" y="232969"/>
                        <a:pt x="606353" y="150754"/>
                        <a:pt x="486798" y="150754"/>
                      </a:cubicBezTo>
                      <a:close/>
                    </a:path>
                  </a:pathLst>
                </a:custGeom>
                <a:solidFill>
                  <a:schemeClr val="bg1"/>
                </a:solidFill>
                <a:ln w="7788" cap="flat">
                  <a:noFill/>
                  <a:prstDash val="solid"/>
                  <a:miter/>
                </a:ln>
              </p:spPr>
              <p:txBody>
                <a:bodyPr rtlCol="0" anchor="ctr"/>
                <a:lstStyle/>
                <a:p>
                  <a:endParaRPr lang="en-IS"/>
                </a:p>
              </p:txBody>
            </p:sp>
            <p:sp>
              <p:nvSpPr>
                <p:cNvPr id="53" name="Freeform 52">
                  <a:extLst>
                    <a:ext uri="{FF2B5EF4-FFF2-40B4-BE49-F238E27FC236}">
                      <a16:creationId xmlns:a16="http://schemas.microsoft.com/office/drawing/2014/main" id="{F3B9BD6F-8250-7251-38D8-5B4D39CB530E}"/>
                    </a:ext>
                  </a:extLst>
                </p:cNvPr>
                <p:cNvSpPr/>
                <p:nvPr/>
              </p:nvSpPr>
              <p:spPr>
                <a:xfrm>
                  <a:off x="687972" y="1223016"/>
                  <a:ext cx="542589" cy="511969"/>
                </a:xfrm>
                <a:custGeom>
                  <a:avLst/>
                  <a:gdLst>
                    <a:gd name="connsiteX0" fmla="*/ 51658 w 542589"/>
                    <a:gd name="connsiteY0" fmla="*/ 88780 h 511969"/>
                    <a:gd name="connsiteX1" fmla="*/ 5177 w 542589"/>
                    <a:gd name="connsiteY1" fmla="*/ 258916 h 511969"/>
                    <a:gd name="connsiteX2" fmla="*/ 6269 w 542589"/>
                    <a:gd name="connsiteY2" fmla="*/ 392164 h 511969"/>
                    <a:gd name="connsiteX3" fmla="*/ 209895 w 542589"/>
                    <a:gd name="connsiteY3" fmla="*/ 511970 h 511969"/>
                    <a:gd name="connsiteX4" fmla="*/ 388876 w 542589"/>
                    <a:gd name="connsiteY4" fmla="*/ 439133 h 511969"/>
                    <a:gd name="connsiteX5" fmla="*/ 304104 w 542589"/>
                    <a:gd name="connsiteY5" fmla="*/ 392398 h 511969"/>
                    <a:gd name="connsiteX6" fmla="*/ 161230 w 542589"/>
                    <a:gd name="connsiteY6" fmla="*/ 259228 h 511969"/>
                    <a:gd name="connsiteX7" fmla="*/ 290222 w 542589"/>
                    <a:gd name="connsiteY7" fmla="*/ 139500 h 511969"/>
                    <a:gd name="connsiteX8" fmla="*/ 542590 w 542589"/>
                    <a:gd name="connsiteY8" fmla="*/ 229531 h 511969"/>
                    <a:gd name="connsiteX9" fmla="*/ 201004 w 542589"/>
                    <a:gd name="connsiteY9" fmla="*/ 0 h 511969"/>
                    <a:gd name="connsiteX10" fmla="*/ 87766 w 542589"/>
                    <a:gd name="connsiteY10" fmla="*/ 17740 h 511969"/>
                    <a:gd name="connsiteX11" fmla="*/ 51736 w 542589"/>
                    <a:gd name="connsiteY11" fmla="*/ 88702 h 511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2589" h="511969">
                      <a:moveTo>
                        <a:pt x="51658" y="88780"/>
                      </a:moveTo>
                      <a:cubicBezTo>
                        <a:pt x="28964" y="145752"/>
                        <a:pt x="13522" y="198192"/>
                        <a:pt x="5177" y="258916"/>
                      </a:cubicBezTo>
                      <a:cubicBezTo>
                        <a:pt x="-3947" y="325266"/>
                        <a:pt x="654" y="371766"/>
                        <a:pt x="6269" y="392164"/>
                      </a:cubicBezTo>
                      <a:cubicBezTo>
                        <a:pt x="32317" y="487430"/>
                        <a:pt x="69049" y="511970"/>
                        <a:pt x="209895" y="511970"/>
                      </a:cubicBezTo>
                      <a:cubicBezTo>
                        <a:pt x="350740" y="511970"/>
                        <a:pt x="388876" y="494308"/>
                        <a:pt x="388876" y="439133"/>
                      </a:cubicBezTo>
                      <a:cubicBezTo>
                        <a:pt x="388876" y="424128"/>
                        <a:pt x="378114" y="392789"/>
                        <a:pt x="304104" y="392398"/>
                      </a:cubicBezTo>
                      <a:cubicBezTo>
                        <a:pt x="257233" y="392164"/>
                        <a:pt x="154368" y="378643"/>
                        <a:pt x="161230" y="259228"/>
                      </a:cubicBezTo>
                      <a:cubicBezTo>
                        <a:pt x="165364" y="186938"/>
                        <a:pt x="223075" y="139188"/>
                        <a:pt x="290222" y="139500"/>
                      </a:cubicBezTo>
                      <a:cubicBezTo>
                        <a:pt x="436838" y="140125"/>
                        <a:pt x="531671" y="220934"/>
                        <a:pt x="542590" y="229531"/>
                      </a:cubicBezTo>
                      <a:cubicBezTo>
                        <a:pt x="487374" y="94876"/>
                        <a:pt x="355264" y="0"/>
                        <a:pt x="201004" y="0"/>
                      </a:cubicBezTo>
                      <a:cubicBezTo>
                        <a:pt x="161542" y="0"/>
                        <a:pt x="123485" y="6252"/>
                        <a:pt x="87766" y="17740"/>
                      </a:cubicBezTo>
                      <a:cubicBezTo>
                        <a:pt x="84257" y="22742"/>
                        <a:pt x="69127" y="44859"/>
                        <a:pt x="51736" y="88702"/>
                      </a:cubicBezTo>
                      <a:close/>
                    </a:path>
                  </a:pathLst>
                </a:custGeom>
                <a:solidFill>
                  <a:schemeClr val="bg1"/>
                </a:solidFill>
                <a:ln w="7788" cap="flat">
                  <a:noFill/>
                  <a:prstDash val="solid"/>
                  <a:miter/>
                </a:ln>
              </p:spPr>
              <p:txBody>
                <a:bodyPr rtlCol="0" anchor="ctr"/>
                <a:lstStyle/>
                <a:p>
                  <a:endParaRPr lang="en-IS"/>
                </a:p>
              </p:txBody>
            </p:sp>
          </p:grpSp>
        </p:grpSp>
        <p:grpSp>
          <p:nvGrpSpPr>
            <p:cNvPr id="30" name="Graphic 1">
              <a:extLst>
                <a:ext uri="{FF2B5EF4-FFF2-40B4-BE49-F238E27FC236}">
                  <a16:creationId xmlns:a16="http://schemas.microsoft.com/office/drawing/2014/main" id="{624F1A4F-4E47-3DA9-FA52-01700AB15BD8}"/>
                </a:ext>
              </a:extLst>
            </p:cNvPr>
            <p:cNvGrpSpPr/>
            <p:nvPr/>
          </p:nvGrpSpPr>
          <p:grpSpPr>
            <a:xfrm>
              <a:off x="1448927" y="1898400"/>
              <a:ext cx="2148400" cy="283767"/>
              <a:chOff x="1448927" y="1898400"/>
              <a:chExt cx="2148400" cy="283767"/>
            </a:xfrm>
            <a:solidFill>
              <a:schemeClr val="bg1"/>
            </a:solidFill>
          </p:grpSpPr>
          <p:grpSp>
            <p:nvGrpSpPr>
              <p:cNvPr id="31" name="Graphic 1">
                <a:extLst>
                  <a:ext uri="{FF2B5EF4-FFF2-40B4-BE49-F238E27FC236}">
                    <a16:creationId xmlns:a16="http://schemas.microsoft.com/office/drawing/2014/main" id="{5600998A-25B0-DAA7-5F4D-542FDCD0A7A1}"/>
                  </a:ext>
                </a:extLst>
              </p:cNvPr>
              <p:cNvGrpSpPr/>
              <p:nvPr/>
            </p:nvGrpSpPr>
            <p:grpSpPr>
              <a:xfrm>
                <a:off x="1448927" y="1962875"/>
                <a:ext cx="2148400" cy="190767"/>
                <a:chOff x="1448927" y="1962875"/>
                <a:chExt cx="2148400" cy="190767"/>
              </a:xfrm>
              <a:solidFill>
                <a:schemeClr val="bg1"/>
              </a:solidFill>
            </p:grpSpPr>
            <p:sp>
              <p:nvSpPr>
                <p:cNvPr id="40" name="Freeform 39">
                  <a:extLst>
                    <a:ext uri="{FF2B5EF4-FFF2-40B4-BE49-F238E27FC236}">
                      <a16:creationId xmlns:a16="http://schemas.microsoft.com/office/drawing/2014/main" id="{432E8816-A49C-E5B8-000D-D64EDC98B072}"/>
                    </a:ext>
                  </a:extLst>
                </p:cNvPr>
                <p:cNvSpPr/>
                <p:nvPr/>
              </p:nvSpPr>
              <p:spPr>
                <a:xfrm>
                  <a:off x="2574365" y="1963109"/>
                  <a:ext cx="112692" cy="138875"/>
                </a:xfrm>
                <a:custGeom>
                  <a:avLst/>
                  <a:gdLst>
                    <a:gd name="connsiteX0" fmla="*/ 59583 w 112692"/>
                    <a:gd name="connsiteY0" fmla="*/ 120119 h 138875"/>
                    <a:gd name="connsiteX1" fmla="*/ 71203 w 112692"/>
                    <a:gd name="connsiteY1" fmla="*/ 118165 h 138875"/>
                    <a:gd name="connsiteX2" fmla="*/ 81029 w 112692"/>
                    <a:gd name="connsiteY2" fmla="*/ 112694 h 138875"/>
                    <a:gd name="connsiteX3" fmla="*/ 87970 w 112692"/>
                    <a:gd name="connsiteY3" fmla="*/ 104488 h 138875"/>
                    <a:gd name="connsiteX4" fmla="*/ 91090 w 112692"/>
                    <a:gd name="connsiteY4" fmla="*/ 94172 h 138875"/>
                    <a:gd name="connsiteX5" fmla="*/ 112692 w 112692"/>
                    <a:gd name="connsiteY5" fmla="*/ 94172 h 138875"/>
                    <a:gd name="connsiteX6" fmla="*/ 107779 w 112692"/>
                    <a:gd name="connsiteY6" fmla="*/ 111209 h 138875"/>
                    <a:gd name="connsiteX7" fmla="*/ 96237 w 112692"/>
                    <a:gd name="connsiteY7" fmla="*/ 125433 h 138875"/>
                    <a:gd name="connsiteX8" fmla="*/ 79625 w 112692"/>
                    <a:gd name="connsiteY8" fmla="*/ 135202 h 138875"/>
                    <a:gd name="connsiteX9" fmla="*/ 59583 w 112692"/>
                    <a:gd name="connsiteY9" fmla="*/ 138875 h 138875"/>
                    <a:gd name="connsiteX10" fmla="*/ 33301 w 112692"/>
                    <a:gd name="connsiteY10" fmla="*/ 133483 h 138875"/>
                    <a:gd name="connsiteX11" fmla="*/ 14740 w 112692"/>
                    <a:gd name="connsiteY11" fmla="*/ 118946 h 138875"/>
                    <a:gd name="connsiteX12" fmla="*/ 3665 w 112692"/>
                    <a:gd name="connsiteY12" fmla="*/ 97689 h 138875"/>
                    <a:gd name="connsiteX13" fmla="*/ 0 w 112692"/>
                    <a:gd name="connsiteY13" fmla="*/ 72056 h 138875"/>
                    <a:gd name="connsiteX14" fmla="*/ 0 w 112692"/>
                    <a:gd name="connsiteY14" fmla="*/ 66819 h 138875"/>
                    <a:gd name="connsiteX15" fmla="*/ 3665 w 112692"/>
                    <a:gd name="connsiteY15" fmla="*/ 41186 h 138875"/>
                    <a:gd name="connsiteX16" fmla="*/ 14740 w 112692"/>
                    <a:gd name="connsiteY16" fmla="*/ 19929 h 138875"/>
                    <a:gd name="connsiteX17" fmla="*/ 33301 w 112692"/>
                    <a:gd name="connsiteY17" fmla="*/ 5392 h 138875"/>
                    <a:gd name="connsiteX18" fmla="*/ 59505 w 112692"/>
                    <a:gd name="connsiteY18" fmla="*/ 0 h 138875"/>
                    <a:gd name="connsiteX19" fmla="*/ 80795 w 112692"/>
                    <a:gd name="connsiteY19" fmla="*/ 3751 h 138875"/>
                    <a:gd name="connsiteX20" fmla="*/ 97329 w 112692"/>
                    <a:gd name="connsiteY20" fmla="*/ 13989 h 138875"/>
                    <a:gd name="connsiteX21" fmla="*/ 108247 w 112692"/>
                    <a:gd name="connsiteY21" fmla="*/ 29385 h 138875"/>
                    <a:gd name="connsiteX22" fmla="*/ 112692 w 112692"/>
                    <a:gd name="connsiteY22" fmla="*/ 48610 h 138875"/>
                    <a:gd name="connsiteX23" fmla="*/ 91090 w 112692"/>
                    <a:gd name="connsiteY23" fmla="*/ 48610 h 138875"/>
                    <a:gd name="connsiteX24" fmla="*/ 88204 w 112692"/>
                    <a:gd name="connsiteY24" fmla="*/ 37044 h 138875"/>
                    <a:gd name="connsiteX25" fmla="*/ 81731 w 112692"/>
                    <a:gd name="connsiteY25" fmla="*/ 27666 h 138875"/>
                    <a:gd name="connsiteX26" fmla="*/ 72061 w 112692"/>
                    <a:gd name="connsiteY26" fmla="*/ 21257 h 138875"/>
                    <a:gd name="connsiteX27" fmla="*/ 59505 w 112692"/>
                    <a:gd name="connsiteY27" fmla="*/ 18913 h 138875"/>
                    <a:gd name="connsiteX28" fmla="*/ 41880 w 112692"/>
                    <a:gd name="connsiteY28" fmla="*/ 23133 h 138875"/>
                    <a:gd name="connsiteX29" fmla="*/ 30649 w 112692"/>
                    <a:gd name="connsiteY29" fmla="*/ 34230 h 138875"/>
                    <a:gd name="connsiteX30" fmla="*/ 24644 w 112692"/>
                    <a:gd name="connsiteY30" fmla="*/ 49704 h 138875"/>
                    <a:gd name="connsiteX31" fmla="*/ 22928 w 112692"/>
                    <a:gd name="connsiteY31" fmla="*/ 66976 h 138875"/>
                    <a:gd name="connsiteX32" fmla="*/ 22928 w 112692"/>
                    <a:gd name="connsiteY32" fmla="*/ 72212 h 138875"/>
                    <a:gd name="connsiteX33" fmla="*/ 24644 w 112692"/>
                    <a:gd name="connsiteY33" fmla="*/ 89718 h 138875"/>
                    <a:gd name="connsiteX34" fmla="*/ 30571 w 112692"/>
                    <a:gd name="connsiteY34" fmla="*/ 105114 h 138875"/>
                    <a:gd name="connsiteX35" fmla="*/ 41801 w 112692"/>
                    <a:gd name="connsiteY35" fmla="*/ 116133 h 138875"/>
                    <a:gd name="connsiteX36" fmla="*/ 59583 w 112692"/>
                    <a:gd name="connsiteY36" fmla="*/ 120353 h 138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112692" h="138875">
                      <a:moveTo>
                        <a:pt x="59583" y="120119"/>
                      </a:moveTo>
                      <a:cubicBezTo>
                        <a:pt x="63638" y="120119"/>
                        <a:pt x="67459" y="119493"/>
                        <a:pt x="71203" y="118165"/>
                      </a:cubicBezTo>
                      <a:cubicBezTo>
                        <a:pt x="74946" y="116836"/>
                        <a:pt x="78222" y="115039"/>
                        <a:pt x="81029" y="112694"/>
                      </a:cubicBezTo>
                      <a:cubicBezTo>
                        <a:pt x="83837" y="110350"/>
                        <a:pt x="86176" y="107614"/>
                        <a:pt x="87970" y="104488"/>
                      </a:cubicBezTo>
                      <a:cubicBezTo>
                        <a:pt x="89764" y="101284"/>
                        <a:pt x="90778" y="97846"/>
                        <a:pt x="91090" y="94172"/>
                      </a:cubicBezTo>
                      <a:lnTo>
                        <a:pt x="112692" y="94172"/>
                      </a:lnTo>
                      <a:cubicBezTo>
                        <a:pt x="112380" y="100112"/>
                        <a:pt x="110742" y="105817"/>
                        <a:pt x="107779" y="111209"/>
                      </a:cubicBezTo>
                      <a:cubicBezTo>
                        <a:pt x="104815" y="116602"/>
                        <a:pt x="100994" y="121369"/>
                        <a:pt x="96237" y="125433"/>
                      </a:cubicBezTo>
                      <a:cubicBezTo>
                        <a:pt x="91479" y="129497"/>
                        <a:pt x="85942" y="132779"/>
                        <a:pt x="79625" y="135202"/>
                      </a:cubicBezTo>
                      <a:cubicBezTo>
                        <a:pt x="73308" y="137625"/>
                        <a:pt x="66601" y="138875"/>
                        <a:pt x="59583" y="138875"/>
                      </a:cubicBezTo>
                      <a:cubicBezTo>
                        <a:pt x="49522" y="138875"/>
                        <a:pt x="40788" y="137077"/>
                        <a:pt x="33301" y="133483"/>
                      </a:cubicBezTo>
                      <a:cubicBezTo>
                        <a:pt x="25814" y="129888"/>
                        <a:pt x="19653" y="125042"/>
                        <a:pt x="14740" y="118946"/>
                      </a:cubicBezTo>
                      <a:cubicBezTo>
                        <a:pt x="9827" y="112851"/>
                        <a:pt x="6083" y="105739"/>
                        <a:pt x="3665" y="97689"/>
                      </a:cubicBezTo>
                      <a:cubicBezTo>
                        <a:pt x="1248" y="89562"/>
                        <a:pt x="0" y="81043"/>
                        <a:pt x="0" y="72056"/>
                      </a:cubicBezTo>
                      <a:lnTo>
                        <a:pt x="0" y="66819"/>
                      </a:lnTo>
                      <a:cubicBezTo>
                        <a:pt x="0" y="57832"/>
                        <a:pt x="1248" y="49314"/>
                        <a:pt x="3665" y="41186"/>
                      </a:cubicBezTo>
                      <a:cubicBezTo>
                        <a:pt x="6083" y="33058"/>
                        <a:pt x="9748" y="26024"/>
                        <a:pt x="14740" y="19929"/>
                      </a:cubicBezTo>
                      <a:cubicBezTo>
                        <a:pt x="19731" y="13833"/>
                        <a:pt x="25892" y="8987"/>
                        <a:pt x="33301" y="5392"/>
                      </a:cubicBezTo>
                      <a:cubicBezTo>
                        <a:pt x="40710" y="1797"/>
                        <a:pt x="49444" y="0"/>
                        <a:pt x="59505" y="0"/>
                      </a:cubicBezTo>
                      <a:cubicBezTo>
                        <a:pt x="67303" y="0"/>
                        <a:pt x="74400" y="1250"/>
                        <a:pt x="80795" y="3751"/>
                      </a:cubicBezTo>
                      <a:cubicBezTo>
                        <a:pt x="87190" y="6252"/>
                        <a:pt x="92727" y="9613"/>
                        <a:pt x="97329" y="13989"/>
                      </a:cubicBezTo>
                      <a:cubicBezTo>
                        <a:pt x="101930" y="18366"/>
                        <a:pt x="105595" y="23445"/>
                        <a:pt x="108247" y="29385"/>
                      </a:cubicBezTo>
                      <a:cubicBezTo>
                        <a:pt x="110898" y="35324"/>
                        <a:pt x="112380" y="41733"/>
                        <a:pt x="112692" y="48610"/>
                      </a:cubicBezTo>
                      <a:lnTo>
                        <a:pt x="91090" y="48610"/>
                      </a:lnTo>
                      <a:cubicBezTo>
                        <a:pt x="90778" y="44468"/>
                        <a:pt x="89764" y="40639"/>
                        <a:pt x="88204" y="37044"/>
                      </a:cubicBezTo>
                      <a:cubicBezTo>
                        <a:pt x="86566" y="33449"/>
                        <a:pt x="84461" y="30323"/>
                        <a:pt x="81731" y="27666"/>
                      </a:cubicBezTo>
                      <a:cubicBezTo>
                        <a:pt x="79001" y="25008"/>
                        <a:pt x="75804" y="22820"/>
                        <a:pt x="72061" y="21257"/>
                      </a:cubicBezTo>
                      <a:cubicBezTo>
                        <a:pt x="68317" y="19694"/>
                        <a:pt x="64106" y="18913"/>
                        <a:pt x="59505" y="18913"/>
                      </a:cubicBezTo>
                      <a:cubicBezTo>
                        <a:pt x="52408" y="18913"/>
                        <a:pt x="46559" y="20319"/>
                        <a:pt x="41880" y="23133"/>
                      </a:cubicBezTo>
                      <a:cubicBezTo>
                        <a:pt x="37200" y="25946"/>
                        <a:pt x="33457" y="29619"/>
                        <a:pt x="30649" y="34230"/>
                      </a:cubicBezTo>
                      <a:cubicBezTo>
                        <a:pt x="27842" y="38841"/>
                        <a:pt x="25814" y="43999"/>
                        <a:pt x="24644" y="49704"/>
                      </a:cubicBezTo>
                      <a:cubicBezTo>
                        <a:pt x="23474" y="55409"/>
                        <a:pt x="22928" y="61193"/>
                        <a:pt x="22928" y="66976"/>
                      </a:cubicBezTo>
                      <a:lnTo>
                        <a:pt x="22928" y="72212"/>
                      </a:lnTo>
                      <a:cubicBezTo>
                        <a:pt x="22928" y="78151"/>
                        <a:pt x="23474" y="84013"/>
                        <a:pt x="24644" y="89718"/>
                      </a:cubicBezTo>
                      <a:cubicBezTo>
                        <a:pt x="25814" y="95423"/>
                        <a:pt x="27764" y="100581"/>
                        <a:pt x="30571" y="105114"/>
                      </a:cubicBezTo>
                      <a:cubicBezTo>
                        <a:pt x="33379" y="109646"/>
                        <a:pt x="37122" y="113320"/>
                        <a:pt x="41801" y="116133"/>
                      </a:cubicBezTo>
                      <a:cubicBezTo>
                        <a:pt x="46481" y="118946"/>
                        <a:pt x="52408" y="120353"/>
                        <a:pt x="59583" y="120353"/>
                      </a:cubicBezTo>
                      <a:close/>
                    </a:path>
                  </a:pathLst>
                </a:custGeom>
                <a:solidFill>
                  <a:schemeClr val="bg1"/>
                </a:solidFill>
                <a:ln w="7788" cap="flat">
                  <a:noFill/>
                  <a:prstDash val="solid"/>
                  <a:miter/>
                </a:ln>
              </p:spPr>
              <p:txBody>
                <a:bodyPr rtlCol="0" anchor="ctr"/>
                <a:lstStyle/>
                <a:p>
                  <a:endParaRPr lang="en-IS"/>
                </a:p>
              </p:txBody>
            </p:sp>
            <p:sp>
              <p:nvSpPr>
                <p:cNvPr id="41" name="Freeform 40">
                  <a:extLst>
                    <a:ext uri="{FF2B5EF4-FFF2-40B4-BE49-F238E27FC236}">
                      <a16:creationId xmlns:a16="http://schemas.microsoft.com/office/drawing/2014/main" id="{44084D9A-35DC-46FA-A23E-B4508667986F}"/>
                    </a:ext>
                  </a:extLst>
                </p:cNvPr>
                <p:cNvSpPr/>
                <p:nvPr/>
              </p:nvSpPr>
              <p:spPr>
                <a:xfrm>
                  <a:off x="2706554" y="1962953"/>
                  <a:ext cx="121816" cy="138953"/>
                </a:xfrm>
                <a:custGeom>
                  <a:avLst/>
                  <a:gdLst>
                    <a:gd name="connsiteX0" fmla="*/ 156 w 121816"/>
                    <a:gd name="connsiteY0" fmla="*/ 68226 h 138953"/>
                    <a:gd name="connsiteX1" fmla="*/ 4445 w 121816"/>
                    <a:gd name="connsiteY1" fmla="*/ 41186 h 138953"/>
                    <a:gd name="connsiteX2" fmla="*/ 16533 w 121816"/>
                    <a:gd name="connsiteY2" fmla="*/ 19616 h 138953"/>
                    <a:gd name="connsiteX3" fmla="*/ 35640 w 121816"/>
                    <a:gd name="connsiteY3" fmla="*/ 5236 h 138953"/>
                    <a:gd name="connsiteX4" fmla="*/ 60830 w 121816"/>
                    <a:gd name="connsiteY4" fmla="*/ 0 h 138953"/>
                    <a:gd name="connsiteX5" fmla="*/ 86332 w 121816"/>
                    <a:gd name="connsiteY5" fmla="*/ 5236 h 138953"/>
                    <a:gd name="connsiteX6" fmla="*/ 105517 w 121816"/>
                    <a:gd name="connsiteY6" fmla="*/ 19616 h 138953"/>
                    <a:gd name="connsiteX7" fmla="*/ 117605 w 121816"/>
                    <a:gd name="connsiteY7" fmla="*/ 41186 h 138953"/>
                    <a:gd name="connsiteX8" fmla="*/ 121817 w 121816"/>
                    <a:gd name="connsiteY8" fmla="*/ 68226 h 138953"/>
                    <a:gd name="connsiteX9" fmla="*/ 121817 w 121816"/>
                    <a:gd name="connsiteY9" fmla="*/ 70961 h 138953"/>
                    <a:gd name="connsiteX10" fmla="*/ 117605 w 121816"/>
                    <a:gd name="connsiteY10" fmla="*/ 98002 h 138953"/>
                    <a:gd name="connsiteX11" fmla="*/ 105517 w 121816"/>
                    <a:gd name="connsiteY11" fmla="*/ 119572 h 138953"/>
                    <a:gd name="connsiteX12" fmla="*/ 86332 w 121816"/>
                    <a:gd name="connsiteY12" fmla="*/ 133795 h 138953"/>
                    <a:gd name="connsiteX13" fmla="*/ 60986 w 121816"/>
                    <a:gd name="connsiteY13" fmla="*/ 138953 h 138953"/>
                    <a:gd name="connsiteX14" fmla="*/ 35640 w 121816"/>
                    <a:gd name="connsiteY14" fmla="*/ 133795 h 138953"/>
                    <a:gd name="connsiteX15" fmla="*/ 16455 w 121816"/>
                    <a:gd name="connsiteY15" fmla="*/ 119572 h 138953"/>
                    <a:gd name="connsiteX16" fmla="*/ 4289 w 121816"/>
                    <a:gd name="connsiteY16" fmla="*/ 98002 h 138953"/>
                    <a:gd name="connsiteX17" fmla="*/ 0 w 121816"/>
                    <a:gd name="connsiteY17" fmla="*/ 70961 h 138953"/>
                    <a:gd name="connsiteX18" fmla="*/ 0 w 121816"/>
                    <a:gd name="connsiteY18" fmla="*/ 68226 h 138953"/>
                    <a:gd name="connsiteX19" fmla="*/ 23162 w 121816"/>
                    <a:gd name="connsiteY19" fmla="*/ 70961 h 138953"/>
                    <a:gd name="connsiteX20" fmla="*/ 25502 w 121816"/>
                    <a:gd name="connsiteY20" fmla="*/ 89874 h 138953"/>
                    <a:gd name="connsiteX21" fmla="*/ 32599 w 121816"/>
                    <a:gd name="connsiteY21" fmla="*/ 105504 h 138953"/>
                    <a:gd name="connsiteX22" fmla="*/ 44453 w 121816"/>
                    <a:gd name="connsiteY22" fmla="*/ 116211 h 138953"/>
                    <a:gd name="connsiteX23" fmla="*/ 61064 w 121816"/>
                    <a:gd name="connsiteY23" fmla="*/ 120197 h 138953"/>
                    <a:gd name="connsiteX24" fmla="*/ 77598 w 121816"/>
                    <a:gd name="connsiteY24" fmla="*/ 116211 h 138953"/>
                    <a:gd name="connsiteX25" fmla="*/ 89452 w 121816"/>
                    <a:gd name="connsiteY25" fmla="*/ 105504 h 138953"/>
                    <a:gd name="connsiteX26" fmla="*/ 96549 w 121816"/>
                    <a:gd name="connsiteY26" fmla="*/ 89874 h 138953"/>
                    <a:gd name="connsiteX27" fmla="*/ 98966 w 121816"/>
                    <a:gd name="connsiteY27" fmla="*/ 70961 h 138953"/>
                    <a:gd name="connsiteX28" fmla="*/ 98966 w 121816"/>
                    <a:gd name="connsiteY28" fmla="*/ 68226 h 138953"/>
                    <a:gd name="connsiteX29" fmla="*/ 96549 w 121816"/>
                    <a:gd name="connsiteY29" fmla="*/ 49314 h 138953"/>
                    <a:gd name="connsiteX30" fmla="*/ 89374 w 121816"/>
                    <a:gd name="connsiteY30" fmla="*/ 33605 h 138953"/>
                    <a:gd name="connsiteX31" fmla="*/ 77442 w 121816"/>
                    <a:gd name="connsiteY31" fmla="*/ 22820 h 138953"/>
                    <a:gd name="connsiteX32" fmla="*/ 60752 w 121816"/>
                    <a:gd name="connsiteY32" fmla="*/ 18835 h 138953"/>
                    <a:gd name="connsiteX33" fmla="*/ 44297 w 121816"/>
                    <a:gd name="connsiteY33" fmla="*/ 22820 h 138953"/>
                    <a:gd name="connsiteX34" fmla="*/ 32521 w 121816"/>
                    <a:gd name="connsiteY34" fmla="*/ 33605 h 138953"/>
                    <a:gd name="connsiteX35" fmla="*/ 25424 w 121816"/>
                    <a:gd name="connsiteY35" fmla="*/ 49314 h 138953"/>
                    <a:gd name="connsiteX36" fmla="*/ 23084 w 121816"/>
                    <a:gd name="connsiteY36" fmla="*/ 68226 h 138953"/>
                    <a:gd name="connsiteX37" fmla="*/ 23084 w 121816"/>
                    <a:gd name="connsiteY37" fmla="*/ 70961 h 138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21816" h="138953">
                      <a:moveTo>
                        <a:pt x="156" y="68226"/>
                      </a:moveTo>
                      <a:cubicBezTo>
                        <a:pt x="156" y="58457"/>
                        <a:pt x="1560" y="49470"/>
                        <a:pt x="4445" y="41186"/>
                      </a:cubicBezTo>
                      <a:cubicBezTo>
                        <a:pt x="7253" y="32902"/>
                        <a:pt x="11308" y="25712"/>
                        <a:pt x="16533" y="19616"/>
                      </a:cubicBezTo>
                      <a:cubicBezTo>
                        <a:pt x="21759" y="13520"/>
                        <a:pt x="28153" y="8753"/>
                        <a:pt x="35640" y="5236"/>
                      </a:cubicBezTo>
                      <a:cubicBezTo>
                        <a:pt x="43127" y="1719"/>
                        <a:pt x="51550" y="0"/>
                        <a:pt x="60830" y="0"/>
                      </a:cubicBezTo>
                      <a:cubicBezTo>
                        <a:pt x="70111" y="0"/>
                        <a:pt x="78767" y="1719"/>
                        <a:pt x="86332" y="5236"/>
                      </a:cubicBezTo>
                      <a:cubicBezTo>
                        <a:pt x="93897" y="8753"/>
                        <a:pt x="100292" y="13520"/>
                        <a:pt x="105517" y="19616"/>
                      </a:cubicBezTo>
                      <a:cubicBezTo>
                        <a:pt x="110820" y="25712"/>
                        <a:pt x="114798" y="32902"/>
                        <a:pt x="117605" y="41186"/>
                      </a:cubicBezTo>
                      <a:cubicBezTo>
                        <a:pt x="120413" y="49470"/>
                        <a:pt x="121817" y="58535"/>
                        <a:pt x="121817" y="68226"/>
                      </a:cubicBezTo>
                      <a:lnTo>
                        <a:pt x="121817" y="70961"/>
                      </a:lnTo>
                      <a:cubicBezTo>
                        <a:pt x="121817" y="80730"/>
                        <a:pt x="120413" y="89718"/>
                        <a:pt x="117605" y="98002"/>
                      </a:cubicBezTo>
                      <a:cubicBezTo>
                        <a:pt x="114798" y="106286"/>
                        <a:pt x="110742" y="113476"/>
                        <a:pt x="105517" y="119572"/>
                      </a:cubicBezTo>
                      <a:cubicBezTo>
                        <a:pt x="100214" y="125667"/>
                        <a:pt x="93897" y="130357"/>
                        <a:pt x="86332" y="133795"/>
                      </a:cubicBezTo>
                      <a:cubicBezTo>
                        <a:pt x="78767" y="137234"/>
                        <a:pt x="70423" y="138953"/>
                        <a:pt x="60986" y="138953"/>
                      </a:cubicBezTo>
                      <a:cubicBezTo>
                        <a:pt x="51550" y="138953"/>
                        <a:pt x="43127" y="137234"/>
                        <a:pt x="35640" y="133795"/>
                      </a:cubicBezTo>
                      <a:cubicBezTo>
                        <a:pt x="28153" y="130357"/>
                        <a:pt x="21759" y="125589"/>
                        <a:pt x="16455" y="119572"/>
                      </a:cubicBezTo>
                      <a:cubicBezTo>
                        <a:pt x="11152" y="113476"/>
                        <a:pt x="7097" y="106364"/>
                        <a:pt x="4289" y="98002"/>
                      </a:cubicBezTo>
                      <a:cubicBezTo>
                        <a:pt x="1482" y="89718"/>
                        <a:pt x="0" y="80652"/>
                        <a:pt x="0" y="70961"/>
                      </a:cubicBezTo>
                      <a:lnTo>
                        <a:pt x="0" y="68226"/>
                      </a:lnTo>
                      <a:close/>
                      <a:moveTo>
                        <a:pt x="23162" y="70961"/>
                      </a:moveTo>
                      <a:cubicBezTo>
                        <a:pt x="23162" y="77682"/>
                        <a:pt x="23942" y="83935"/>
                        <a:pt x="25502" y="89874"/>
                      </a:cubicBezTo>
                      <a:cubicBezTo>
                        <a:pt x="27062" y="95814"/>
                        <a:pt x="29401" y="101050"/>
                        <a:pt x="32599" y="105504"/>
                      </a:cubicBezTo>
                      <a:cubicBezTo>
                        <a:pt x="35796" y="110037"/>
                        <a:pt x="39696" y="113554"/>
                        <a:pt x="44453" y="116211"/>
                      </a:cubicBezTo>
                      <a:cubicBezTo>
                        <a:pt x="49210" y="118868"/>
                        <a:pt x="54747" y="120197"/>
                        <a:pt x="61064" y="120197"/>
                      </a:cubicBezTo>
                      <a:cubicBezTo>
                        <a:pt x="67381" y="120197"/>
                        <a:pt x="72840" y="118868"/>
                        <a:pt x="77598" y="116211"/>
                      </a:cubicBezTo>
                      <a:cubicBezTo>
                        <a:pt x="82355" y="113554"/>
                        <a:pt x="86332" y="110037"/>
                        <a:pt x="89452" y="105504"/>
                      </a:cubicBezTo>
                      <a:cubicBezTo>
                        <a:pt x="92571" y="100972"/>
                        <a:pt x="94911" y="95814"/>
                        <a:pt x="96549" y="89874"/>
                      </a:cubicBezTo>
                      <a:cubicBezTo>
                        <a:pt x="98186" y="83935"/>
                        <a:pt x="98966" y="77604"/>
                        <a:pt x="98966" y="70961"/>
                      </a:cubicBezTo>
                      <a:lnTo>
                        <a:pt x="98966" y="68226"/>
                      </a:lnTo>
                      <a:cubicBezTo>
                        <a:pt x="98966" y="61583"/>
                        <a:pt x="98186" y="55331"/>
                        <a:pt x="96549" y="49314"/>
                      </a:cubicBezTo>
                      <a:cubicBezTo>
                        <a:pt x="94911" y="43296"/>
                        <a:pt x="92571" y="38060"/>
                        <a:pt x="89374" y="33605"/>
                      </a:cubicBezTo>
                      <a:cubicBezTo>
                        <a:pt x="86176" y="29151"/>
                        <a:pt x="82199" y="25477"/>
                        <a:pt x="77442" y="22820"/>
                      </a:cubicBezTo>
                      <a:cubicBezTo>
                        <a:pt x="72684" y="20163"/>
                        <a:pt x="67069" y="18835"/>
                        <a:pt x="60752" y="18835"/>
                      </a:cubicBezTo>
                      <a:cubicBezTo>
                        <a:pt x="54435" y="18835"/>
                        <a:pt x="49054" y="20163"/>
                        <a:pt x="44297" y="22820"/>
                      </a:cubicBezTo>
                      <a:cubicBezTo>
                        <a:pt x="39540" y="25477"/>
                        <a:pt x="35640" y="29072"/>
                        <a:pt x="32521" y="33605"/>
                      </a:cubicBezTo>
                      <a:cubicBezTo>
                        <a:pt x="29401" y="38138"/>
                        <a:pt x="26984" y="43374"/>
                        <a:pt x="25424" y="49314"/>
                      </a:cubicBezTo>
                      <a:cubicBezTo>
                        <a:pt x="23864" y="55331"/>
                        <a:pt x="23084" y="61583"/>
                        <a:pt x="23084" y="68226"/>
                      </a:cubicBezTo>
                      <a:lnTo>
                        <a:pt x="23084" y="70961"/>
                      </a:lnTo>
                      <a:close/>
                    </a:path>
                  </a:pathLst>
                </a:custGeom>
                <a:solidFill>
                  <a:schemeClr val="bg1"/>
                </a:solidFill>
                <a:ln w="7788" cap="flat">
                  <a:noFill/>
                  <a:prstDash val="solid"/>
                  <a:miter/>
                </a:ln>
              </p:spPr>
              <p:txBody>
                <a:bodyPr rtlCol="0" anchor="ctr"/>
                <a:lstStyle/>
                <a:p>
                  <a:endParaRPr lang="en-IS"/>
                </a:p>
              </p:txBody>
            </p:sp>
            <p:sp>
              <p:nvSpPr>
                <p:cNvPr id="42" name="Freeform 41">
                  <a:extLst>
                    <a:ext uri="{FF2B5EF4-FFF2-40B4-BE49-F238E27FC236}">
                      <a16:creationId xmlns:a16="http://schemas.microsoft.com/office/drawing/2014/main" id="{80695519-F5F2-78C9-D0F9-BBDBD5BFC833}"/>
                    </a:ext>
                  </a:extLst>
                </p:cNvPr>
                <p:cNvSpPr/>
                <p:nvPr/>
              </p:nvSpPr>
              <p:spPr>
                <a:xfrm>
                  <a:off x="2856992" y="1962953"/>
                  <a:ext cx="187481" cy="136452"/>
                </a:xfrm>
                <a:custGeom>
                  <a:avLst/>
                  <a:gdLst>
                    <a:gd name="connsiteX0" fmla="*/ 21524 w 187481"/>
                    <a:gd name="connsiteY0" fmla="*/ 2501 h 136452"/>
                    <a:gd name="connsiteX1" fmla="*/ 22148 w 187481"/>
                    <a:gd name="connsiteY1" fmla="*/ 17350 h 136452"/>
                    <a:gd name="connsiteX2" fmla="*/ 38916 w 187481"/>
                    <a:gd name="connsiteY2" fmla="*/ 4611 h 136452"/>
                    <a:gd name="connsiteX3" fmla="*/ 61844 w 187481"/>
                    <a:gd name="connsiteY3" fmla="*/ 0 h 136452"/>
                    <a:gd name="connsiteX4" fmla="*/ 84772 w 187481"/>
                    <a:gd name="connsiteY4" fmla="*/ 5158 h 136452"/>
                    <a:gd name="connsiteX5" fmla="*/ 100058 w 187481"/>
                    <a:gd name="connsiteY5" fmla="*/ 21570 h 136452"/>
                    <a:gd name="connsiteX6" fmla="*/ 117449 w 187481"/>
                    <a:gd name="connsiteY6" fmla="*/ 5940 h 136452"/>
                    <a:gd name="connsiteX7" fmla="*/ 142717 w 187481"/>
                    <a:gd name="connsiteY7" fmla="*/ 0 h 136452"/>
                    <a:gd name="connsiteX8" fmla="*/ 161746 w 187481"/>
                    <a:gd name="connsiteY8" fmla="*/ 2813 h 136452"/>
                    <a:gd name="connsiteX9" fmla="*/ 175784 w 187481"/>
                    <a:gd name="connsiteY9" fmla="*/ 11566 h 136452"/>
                    <a:gd name="connsiteX10" fmla="*/ 184519 w 187481"/>
                    <a:gd name="connsiteY10" fmla="*/ 26650 h 136452"/>
                    <a:gd name="connsiteX11" fmla="*/ 187482 w 187481"/>
                    <a:gd name="connsiteY11" fmla="*/ 48454 h 136452"/>
                    <a:gd name="connsiteX12" fmla="*/ 187482 w 187481"/>
                    <a:gd name="connsiteY12" fmla="*/ 136452 h 136452"/>
                    <a:gd name="connsiteX13" fmla="*/ 164632 w 187481"/>
                    <a:gd name="connsiteY13" fmla="*/ 136452 h 136452"/>
                    <a:gd name="connsiteX14" fmla="*/ 164632 w 187481"/>
                    <a:gd name="connsiteY14" fmla="*/ 48298 h 136452"/>
                    <a:gd name="connsiteX15" fmla="*/ 162604 w 187481"/>
                    <a:gd name="connsiteY15" fmla="*/ 34308 h 136452"/>
                    <a:gd name="connsiteX16" fmla="*/ 156833 w 187481"/>
                    <a:gd name="connsiteY16" fmla="*/ 25399 h 136452"/>
                    <a:gd name="connsiteX17" fmla="*/ 147786 w 187481"/>
                    <a:gd name="connsiteY17" fmla="*/ 20788 h 136452"/>
                    <a:gd name="connsiteX18" fmla="*/ 136088 w 187481"/>
                    <a:gd name="connsiteY18" fmla="*/ 19460 h 136452"/>
                    <a:gd name="connsiteX19" fmla="*/ 123610 w 187481"/>
                    <a:gd name="connsiteY19" fmla="*/ 21726 h 136452"/>
                    <a:gd name="connsiteX20" fmla="*/ 114252 w 187481"/>
                    <a:gd name="connsiteY20" fmla="*/ 27744 h 136452"/>
                    <a:gd name="connsiteX21" fmla="*/ 108091 w 187481"/>
                    <a:gd name="connsiteY21" fmla="*/ 36653 h 136452"/>
                    <a:gd name="connsiteX22" fmla="*/ 105205 w 187481"/>
                    <a:gd name="connsiteY22" fmla="*/ 47594 h 136452"/>
                    <a:gd name="connsiteX23" fmla="*/ 105205 w 187481"/>
                    <a:gd name="connsiteY23" fmla="*/ 136452 h 136452"/>
                    <a:gd name="connsiteX24" fmla="*/ 82199 w 187481"/>
                    <a:gd name="connsiteY24" fmla="*/ 136452 h 136452"/>
                    <a:gd name="connsiteX25" fmla="*/ 82199 w 187481"/>
                    <a:gd name="connsiteY25" fmla="*/ 48454 h 136452"/>
                    <a:gd name="connsiteX26" fmla="*/ 80171 w 187481"/>
                    <a:gd name="connsiteY26" fmla="*/ 35168 h 136452"/>
                    <a:gd name="connsiteX27" fmla="*/ 74400 w 187481"/>
                    <a:gd name="connsiteY27" fmla="*/ 26181 h 136452"/>
                    <a:gd name="connsiteX28" fmla="*/ 65431 w 187481"/>
                    <a:gd name="connsiteY28" fmla="*/ 21101 h 136452"/>
                    <a:gd name="connsiteX29" fmla="*/ 53655 w 187481"/>
                    <a:gd name="connsiteY29" fmla="*/ 19460 h 136452"/>
                    <a:gd name="connsiteX30" fmla="*/ 34002 w 187481"/>
                    <a:gd name="connsiteY30" fmla="*/ 24774 h 136452"/>
                    <a:gd name="connsiteX31" fmla="*/ 22850 w 187481"/>
                    <a:gd name="connsiteY31" fmla="*/ 38607 h 136452"/>
                    <a:gd name="connsiteX32" fmla="*/ 22850 w 187481"/>
                    <a:gd name="connsiteY32" fmla="*/ 136374 h 136452"/>
                    <a:gd name="connsiteX33" fmla="*/ 0 w 187481"/>
                    <a:gd name="connsiteY33" fmla="*/ 136374 h 136452"/>
                    <a:gd name="connsiteX34" fmla="*/ 0 w 187481"/>
                    <a:gd name="connsiteY34" fmla="*/ 2423 h 136452"/>
                    <a:gd name="connsiteX35" fmla="*/ 21602 w 187481"/>
                    <a:gd name="connsiteY35" fmla="*/ 2423 h 13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87481" h="136452">
                      <a:moveTo>
                        <a:pt x="21524" y="2501"/>
                      </a:moveTo>
                      <a:lnTo>
                        <a:pt x="22148" y="17350"/>
                      </a:lnTo>
                      <a:cubicBezTo>
                        <a:pt x="26750" y="11879"/>
                        <a:pt x="32365" y="7659"/>
                        <a:pt x="38916" y="4611"/>
                      </a:cubicBezTo>
                      <a:cubicBezTo>
                        <a:pt x="45467" y="1563"/>
                        <a:pt x="53110" y="0"/>
                        <a:pt x="61844" y="0"/>
                      </a:cubicBezTo>
                      <a:cubicBezTo>
                        <a:pt x="70579" y="0"/>
                        <a:pt x="78143" y="1719"/>
                        <a:pt x="84772" y="5158"/>
                      </a:cubicBezTo>
                      <a:cubicBezTo>
                        <a:pt x="91401" y="8597"/>
                        <a:pt x="96471" y="14067"/>
                        <a:pt x="100058" y="21570"/>
                      </a:cubicBezTo>
                      <a:cubicBezTo>
                        <a:pt x="104503" y="15161"/>
                        <a:pt x="110274" y="9925"/>
                        <a:pt x="117449" y="5940"/>
                      </a:cubicBezTo>
                      <a:cubicBezTo>
                        <a:pt x="124624" y="1954"/>
                        <a:pt x="132969" y="0"/>
                        <a:pt x="142717" y="0"/>
                      </a:cubicBezTo>
                      <a:cubicBezTo>
                        <a:pt x="149892" y="0"/>
                        <a:pt x="156209" y="938"/>
                        <a:pt x="161746" y="2813"/>
                      </a:cubicBezTo>
                      <a:cubicBezTo>
                        <a:pt x="167283" y="4689"/>
                        <a:pt x="171962" y="7581"/>
                        <a:pt x="175784" y="11566"/>
                      </a:cubicBezTo>
                      <a:cubicBezTo>
                        <a:pt x="179605" y="15552"/>
                        <a:pt x="182491" y="20554"/>
                        <a:pt x="184519" y="26650"/>
                      </a:cubicBezTo>
                      <a:cubicBezTo>
                        <a:pt x="186546" y="32745"/>
                        <a:pt x="187482" y="40014"/>
                        <a:pt x="187482" y="48454"/>
                      </a:cubicBezTo>
                      <a:lnTo>
                        <a:pt x="187482" y="136452"/>
                      </a:lnTo>
                      <a:lnTo>
                        <a:pt x="164632" y="136452"/>
                      </a:lnTo>
                      <a:lnTo>
                        <a:pt x="164632" y="48298"/>
                      </a:lnTo>
                      <a:cubicBezTo>
                        <a:pt x="164632" y="42671"/>
                        <a:pt x="163930" y="38060"/>
                        <a:pt x="162604" y="34308"/>
                      </a:cubicBezTo>
                      <a:cubicBezTo>
                        <a:pt x="161278" y="30557"/>
                        <a:pt x="159329" y="27587"/>
                        <a:pt x="156833" y="25399"/>
                      </a:cubicBezTo>
                      <a:cubicBezTo>
                        <a:pt x="154337" y="23133"/>
                        <a:pt x="151374" y="21648"/>
                        <a:pt x="147786" y="20788"/>
                      </a:cubicBezTo>
                      <a:cubicBezTo>
                        <a:pt x="144199" y="19929"/>
                        <a:pt x="140300" y="19460"/>
                        <a:pt x="136088" y="19460"/>
                      </a:cubicBezTo>
                      <a:cubicBezTo>
                        <a:pt x="131409" y="19460"/>
                        <a:pt x="127198" y="20241"/>
                        <a:pt x="123610" y="21726"/>
                      </a:cubicBezTo>
                      <a:cubicBezTo>
                        <a:pt x="120023" y="23211"/>
                        <a:pt x="116903" y="25243"/>
                        <a:pt x="114252" y="27744"/>
                      </a:cubicBezTo>
                      <a:cubicBezTo>
                        <a:pt x="111678" y="30245"/>
                        <a:pt x="109572" y="33214"/>
                        <a:pt x="108091" y="36653"/>
                      </a:cubicBezTo>
                      <a:cubicBezTo>
                        <a:pt x="106609" y="40092"/>
                        <a:pt x="105595" y="43765"/>
                        <a:pt x="105205" y="47594"/>
                      </a:cubicBezTo>
                      <a:lnTo>
                        <a:pt x="105205" y="136452"/>
                      </a:lnTo>
                      <a:lnTo>
                        <a:pt x="82199" y="136452"/>
                      </a:lnTo>
                      <a:lnTo>
                        <a:pt x="82199" y="48454"/>
                      </a:lnTo>
                      <a:cubicBezTo>
                        <a:pt x="82199" y="43218"/>
                        <a:pt x="81497" y="38841"/>
                        <a:pt x="80171" y="35168"/>
                      </a:cubicBezTo>
                      <a:cubicBezTo>
                        <a:pt x="78845" y="31495"/>
                        <a:pt x="76896" y="28525"/>
                        <a:pt x="74400" y="26181"/>
                      </a:cubicBezTo>
                      <a:cubicBezTo>
                        <a:pt x="71905" y="23836"/>
                        <a:pt x="68941" y="22195"/>
                        <a:pt x="65431" y="21101"/>
                      </a:cubicBezTo>
                      <a:cubicBezTo>
                        <a:pt x="61922" y="20007"/>
                        <a:pt x="58023" y="19460"/>
                        <a:pt x="53655" y="19460"/>
                      </a:cubicBezTo>
                      <a:cubicBezTo>
                        <a:pt x="45467" y="19460"/>
                        <a:pt x="38916" y="21257"/>
                        <a:pt x="34002" y="24774"/>
                      </a:cubicBezTo>
                      <a:cubicBezTo>
                        <a:pt x="29089" y="28291"/>
                        <a:pt x="25346" y="32980"/>
                        <a:pt x="22850" y="38607"/>
                      </a:cubicBezTo>
                      <a:lnTo>
                        <a:pt x="22850" y="136374"/>
                      </a:lnTo>
                      <a:lnTo>
                        <a:pt x="0" y="136374"/>
                      </a:lnTo>
                      <a:lnTo>
                        <a:pt x="0" y="2423"/>
                      </a:lnTo>
                      <a:lnTo>
                        <a:pt x="21602" y="2423"/>
                      </a:lnTo>
                      <a:close/>
                    </a:path>
                  </a:pathLst>
                </a:custGeom>
                <a:solidFill>
                  <a:schemeClr val="bg1"/>
                </a:solidFill>
                <a:ln w="7788" cap="flat">
                  <a:noFill/>
                  <a:prstDash val="solid"/>
                  <a:miter/>
                </a:ln>
              </p:spPr>
              <p:txBody>
                <a:bodyPr rtlCol="0" anchor="ctr"/>
                <a:lstStyle/>
                <a:p>
                  <a:endParaRPr lang="en-IS"/>
                </a:p>
              </p:txBody>
            </p:sp>
            <p:sp>
              <p:nvSpPr>
                <p:cNvPr id="43" name="Freeform 42">
                  <a:extLst>
                    <a:ext uri="{FF2B5EF4-FFF2-40B4-BE49-F238E27FC236}">
                      <a16:creationId xmlns:a16="http://schemas.microsoft.com/office/drawing/2014/main" id="{4BDD3271-F43F-CB89-B490-2BF5427689E6}"/>
                    </a:ext>
                  </a:extLst>
                </p:cNvPr>
                <p:cNvSpPr/>
                <p:nvPr/>
              </p:nvSpPr>
              <p:spPr>
                <a:xfrm>
                  <a:off x="3078866" y="1962953"/>
                  <a:ext cx="113004" cy="187954"/>
                </a:xfrm>
                <a:custGeom>
                  <a:avLst/>
                  <a:gdLst>
                    <a:gd name="connsiteX0" fmla="*/ 112848 w 113004"/>
                    <a:gd name="connsiteY0" fmla="*/ 70961 h 187954"/>
                    <a:gd name="connsiteX1" fmla="*/ 109417 w 113004"/>
                    <a:gd name="connsiteY1" fmla="*/ 98158 h 187954"/>
                    <a:gd name="connsiteX2" fmla="*/ 99356 w 113004"/>
                    <a:gd name="connsiteY2" fmla="*/ 119728 h 187954"/>
                    <a:gd name="connsiteX3" fmla="*/ 83135 w 113004"/>
                    <a:gd name="connsiteY3" fmla="*/ 133873 h 187954"/>
                    <a:gd name="connsiteX4" fmla="*/ 61142 w 113004"/>
                    <a:gd name="connsiteY4" fmla="*/ 138953 h 187954"/>
                    <a:gd name="connsiteX5" fmla="*/ 39072 w 113004"/>
                    <a:gd name="connsiteY5" fmla="*/ 134967 h 187954"/>
                    <a:gd name="connsiteX6" fmla="*/ 22851 w 113004"/>
                    <a:gd name="connsiteY6" fmla="*/ 123479 h 187954"/>
                    <a:gd name="connsiteX7" fmla="*/ 22851 w 113004"/>
                    <a:gd name="connsiteY7" fmla="*/ 187954 h 187954"/>
                    <a:gd name="connsiteX8" fmla="*/ 0 w 113004"/>
                    <a:gd name="connsiteY8" fmla="*/ 187954 h 187954"/>
                    <a:gd name="connsiteX9" fmla="*/ 0 w 113004"/>
                    <a:gd name="connsiteY9" fmla="*/ 2501 h 187954"/>
                    <a:gd name="connsiteX10" fmla="*/ 20901 w 113004"/>
                    <a:gd name="connsiteY10" fmla="*/ 2501 h 187954"/>
                    <a:gd name="connsiteX11" fmla="*/ 21993 w 113004"/>
                    <a:gd name="connsiteY11" fmla="*/ 17350 h 187954"/>
                    <a:gd name="connsiteX12" fmla="*/ 38448 w 113004"/>
                    <a:gd name="connsiteY12" fmla="*/ 4455 h 187954"/>
                    <a:gd name="connsiteX13" fmla="*/ 60830 w 113004"/>
                    <a:gd name="connsiteY13" fmla="*/ 0 h 187954"/>
                    <a:gd name="connsiteX14" fmla="*/ 83135 w 113004"/>
                    <a:gd name="connsiteY14" fmla="*/ 4924 h 187954"/>
                    <a:gd name="connsiteX15" fmla="*/ 99512 w 113004"/>
                    <a:gd name="connsiteY15" fmla="*/ 18835 h 187954"/>
                    <a:gd name="connsiteX16" fmla="*/ 109573 w 113004"/>
                    <a:gd name="connsiteY16" fmla="*/ 40404 h 187954"/>
                    <a:gd name="connsiteX17" fmla="*/ 113004 w 113004"/>
                    <a:gd name="connsiteY17" fmla="*/ 68304 h 187954"/>
                    <a:gd name="connsiteX18" fmla="*/ 113004 w 113004"/>
                    <a:gd name="connsiteY18" fmla="*/ 70883 h 187954"/>
                    <a:gd name="connsiteX19" fmla="*/ 89998 w 113004"/>
                    <a:gd name="connsiteY19" fmla="*/ 68382 h 187954"/>
                    <a:gd name="connsiteX20" fmla="*/ 87892 w 113004"/>
                    <a:gd name="connsiteY20" fmla="*/ 49470 h 187954"/>
                    <a:gd name="connsiteX21" fmla="*/ 81341 w 113004"/>
                    <a:gd name="connsiteY21" fmla="*/ 33918 h 187954"/>
                    <a:gd name="connsiteX22" fmla="*/ 70111 w 113004"/>
                    <a:gd name="connsiteY22" fmla="*/ 23367 h 187954"/>
                    <a:gd name="connsiteX23" fmla="*/ 53889 w 113004"/>
                    <a:gd name="connsiteY23" fmla="*/ 19460 h 187954"/>
                    <a:gd name="connsiteX24" fmla="*/ 43361 w 113004"/>
                    <a:gd name="connsiteY24" fmla="*/ 20788 h 187954"/>
                    <a:gd name="connsiteX25" fmla="*/ 34783 w 113004"/>
                    <a:gd name="connsiteY25" fmla="*/ 24618 h 187954"/>
                    <a:gd name="connsiteX26" fmla="*/ 27998 w 113004"/>
                    <a:gd name="connsiteY26" fmla="*/ 30479 h 187954"/>
                    <a:gd name="connsiteX27" fmla="*/ 22772 w 113004"/>
                    <a:gd name="connsiteY27" fmla="*/ 37825 h 187954"/>
                    <a:gd name="connsiteX28" fmla="*/ 22772 w 113004"/>
                    <a:gd name="connsiteY28" fmla="*/ 101831 h 187954"/>
                    <a:gd name="connsiteX29" fmla="*/ 27998 w 113004"/>
                    <a:gd name="connsiteY29" fmla="*/ 109177 h 187954"/>
                    <a:gd name="connsiteX30" fmla="*/ 34783 w 113004"/>
                    <a:gd name="connsiteY30" fmla="*/ 114961 h 187954"/>
                    <a:gd name="connsiteX31" fmla="*/ 43439 w 113004"/>
                    <a:gd name="connsiteY31" fmla="*/ 118712 h 187954"/>
                    <a:gd name="connsiteX32" fmla="*/ 54201 w 113004"/>
                    <a:gd name="connsiteY32" fmla="*/ 120041 h 187954"/>
                    <a:gd name="connsiteX33" fmla="*/ 70189 w 113004"/>
                    <a:gd name="connsiteY33" fmla="*/ 116055 h 187954"/>
                    <a:gd name="connsiteX34" fmla="*/ 81341 w 113004"/>
                    <a:gd name="connsiteY34" fmla="*/ 105426 h 187954"/>
                    <a:gd name="connsiteX35" fmla="*/ 87892 w 113004"/>
                    <a:gd name="connsiteY35" fmla="*/ 89796 h 187954"/>
                    <a:gd name="connsiteX36" fmla="*/ 89998 w 113004"/>
                    <a:gd name="connsiteY36" fmla="*/ 70805 h 187954"/>
                    <a:gd name="connsiteX37" fmla="*/ 89998 w 113004"/>
                    <a:gd name="connsiteY37" fmla="*/ 68226 h 187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13004" h="187954">
                      <a:moveTo>
                        <a:pt x="112848" y="70961"/>
                      </a:moveTo>
                      <a:cubicBezTo>
                        <a:pt x="112848" y="80809"/>
                        <a:pt x="111678" y="89874"/>
                        <a:pt x="109417" y="98158"/>
                      </a:cubicBezTo>
                      <a:cubicBezTo>
                        <a:pt x="107077" y="106442"/>
                        <a:pt x="103724" y="113632"/>
                        <a:pt x="99356" y="119728"/>
                      </a:cubicBezTo>
                      <a:cubicBezTo>
                        <a:pt x="94989" y="125824"/>
                        <a:pt x="89530" y="130513"/>
                        <a:pt x="83135" y="133873"/>
                      </a:cubicBezTo>
                      <a:cubicBezTo>
                        <a:pt x="76740" y="137234"/>
                        <a:pt x="69409" y="138953"/>
                        <a:pt x="61142" y="138953"/>
                      </a:cubicBezTo>
                      <a:cubicBezTo>
                        <a:pt x="52876" y="138953"/>
                        <a:pt x="45389" y="137625"/>
                        <a:pt x="39072" y="134967"/>
                      </a:cubicBezTo>
                      <a:cubicBezTo>
                        <a:pt x="32755" y="132310"/>
                        <a:pt x="27374" y="128481"/>
                        <a:pt x="22851" y="123479"/>
                      </a:cubicBezTo>
                      <a:lnTo>
                        <a:pt x="22851" y="187954"/>
                      </a:lnTo>
                      <a:lnTo>
                        <a:pt x="0" y="187954"/>
                      </a:lnTo>
                      <a:lnTo>
                        <a:pt x="0" y="2501"/>
                      </a:lnTo>
                      <a:lnTo>
                        <a:pt x="20901" y="2501"/>
                      </a:lnTo>
                      <a:lnTo>
                        <a:pt x="21993" y="17350"/>
                      </a:lnTo>
                      <a:cubicBezTo>
                        <a:pt x="26516" y="11723"/>
                        <a:pt x="31975" y="7424"/>
                        <a:pt x="38448" y="4455"/>
                      </a:cubicBezTo>
                      <a:cubicBezTo>
                        <a:pt x="44921" y="1485"/>
                        <a:pt x="52330" y="0"/>
                        <a:pt x="60830" y="0"/>
                      </a:cubicBezTo>
                      <a:cubicBezTo>
                        <a:pt x="69331" y="0"/>
                        <a:pt x="76662" y="1641"/>
                        <a:pt x="83135" y="4924"/>
                      </a:cubicBezTo>
                      <a:cubicBezTo>
                        <a:pt x="89608" y="8206"/>
                        <a:pt x="95067" y="12895"/>
                        <a:pt x="99512" y="18835"/>
                      </a:cubicBezTo>
                      <a:cubicBezTo>
                        <a:pt x="103958" y="24774"/>
                        <a:pt x="107311" y="31964"/>
                        <a:pt x="109573" y="40404"/>
                      </a:cubicBezTo>
                      <a:cubicBezTo>
                        <a:pt x="111834" y="48767"/>
                        <a:pt x="113004" y="58067"/>
                        <a:pt x="113004" y="68304"/>
                      </a:cubicBezTo>
                      <a:lnTo>
                        <a:pt x="113004" y="70883"/>
                      </a:lnTo>
                      <a:close/>
                      <a:moveTo>
                        <a:pt x="89998" y="68382"/>
                      </a:moveTo>
                      <a:cubicBezTo>
                        <a:pt x="89998" y="61661"/>
                        <a:pt x="89296" y="55409"/>
                        <a:pt x="87892" y="49470"/>
                      </a:cubicBezTo>
                      <a:cubicBezTo>
                        <a:pt x="86488" y="43608"/>
                        <a:pt x="84305" y="38372"/>
                        <a:pt x="81341" y="33918"/>
                      </a:cubicBezTo>
                      <a:cubicBezTo>
                        <a:pt x="78378" y="29463"/>
                        <a:pt x="74634" y="25946"/>
                        <a:pt x="70111" y="23367"/>
                      </a:cubicBezTo>
                      <a:cubicBezTo>
                        <a:pt x="65588" y="20788"/>
                        <a:pt x="60206" y="19460"/>
                        <a:pt x="53889" y="19460"/>
                      </a:cubicBezTo>
                      <a:cubicBezTo>
                        <a:pt x="49990" y="19460"/>
                        <a:pt x="46481" y="19929"/>
                        <a:pt x="43361" y="20788"/>
                      </a:cubicBezTo>
                      <a:cubicBezTo>
                        <a:pt x="40242" y="21648"/>
                        <a:pt x="37356" y="22977"/>
                        <a:pt x="34783" y="24618"/>
                      </a:cubicBezTo>
                      <a:cubicBezTo>
                        <a:pt x="32209" y="26259"/>
                        <a:pt x="29947" y="28213"/>
                        <a:pt x="27998" y="30479"/>
                      </a:cubicBezTo>
                      <a:cubicBezTo>
                        <a:pt x="26048" y="32745"/>
                        <a:pt x="24254" y="35168"/>
                        <a:pt x="22772" y="37825"/>
                      </a:cubicBezTo>
                      <a:lnTo>
                        <a:pt x="22772" y="101831"/>
                      </a:lnTo>
                      <a:cubicBezTo>
                        <a:pt x="24254" y="104488"/>
                        <a:pt x="25970" y="106911"/>
                        <a:pt x="27998" y="109177"/>
                      </a:cubicBezTo>
                      <a:cubicBezTo>
                        <a:pt x="30025" y="111444"/>
                        <a:pt x="32209" y="113398"/>
                        <a:pt x="34783" y="114961"/>
                      </a:cubicBezTo>
                      <a:cubicBezTo>
                        <a:pt x="37356" y="116602"/>
                        <a:pt x="40242" y="117852"/>
                        <a:pt x="43439" y="118712"/>
                      </a:cubicBezTo>
                      <a:cubicBezTo>
                        <a:pt x="46637" y="119572"/>
                        <a:pt x="50224" y="120041"/>
                        <a:pt x="54201" y="120041"/>
                      </a:cubicBezTo>
                      <a:cubicBezTo>
                        <a:pt x="60363" y="120041"/>
                        <a:pt x="65744" y="118712"/>
                        <a:pt x="70189" y="116055"/>
                      </a:cubicBezTo>
                      <a:cubicBezTo>
                        <a:pt x="74712" y="113398"/>
                        <a:pt x="78378" y="109881"/>
                        <a:pt x="81341" y="105426"/>
                      </a:cubicBezTo>
                      <a:cubicBezTo>
                        <a:pt x="84305" y="100972"/>
                        <a:pt x="86488" y="95735"/>
                        <a:pt x="87892" y="89796"/>
                      </a:cubicBezTo>
                      <a:cubicBezTo>
                        <a:pt x="89296" y="83778"/>
                        <a:pt x="89998" y="77448"/>
                        <a:pt x="89998" y="70805"/>
                      </a:cubicBezTo>
                      <a:lnTo>
                        <a:pt x="89998" y="68226"/>
                      </a:lnTo>
                      <a:close/>
                    </a:path>
                  </a:pathLst>
                </a:custGeom>
                <a:solidFill>
                  <a:schemeClr val="bg1"/>
                </a:solidFill>
                <a:ln w="7788" cap="flat">
                  <a:noFill/>
                  <a:prstDash val="solid"/>
                  <a:miter/>
                </a:ln>
              </p:spPr>
              <p:txBody>
                <a:bodyPr rtlCol="0" anchor="ctr"/>
                <a:lstStyle/>
                <a:p>
                  <a:endParaRPr lang="en-IS"/>
                </a:p>
              </p:txBody>
            </p:sp>
            <p:sp>
              <p:nvSpPr>
                <p:cNvPr id="44" name="Freeform 43">
                  <a:extLst>
                    <a:ext uri="{FF2B5EF4-FFF2-40B4-BE49-F238E27FC236}">
                      <a16:creationId xmlns:a16="http://schemas.microsoft.com/office/drawing/2014/main" id="{0840BB06-0B1D-77FC-1E0D-7A8A891622CC}"/>
                    </a:ext>
                  </a:extLst>
                </p:cNvPr>
                <p:cNvSpPr/>
                <p:nvPr/>
              </p:nvSpPr>
              <p:spPr>
                <a:xfrm>
                  <a:off x="3217138" y="1962875"/>
                  <a:ext cx="110196" cy="139031"/>
                </a:xfrm>
                <a:custGeom>
                  <a:avLst/>
                  <a:gdLst>
                    <a:gd name="connsiteX0" fmla="*/ 86176 w 110196"/>
                    <a:gd name="connsiteY0" fmla="*/ 136530 h 139031"/>
                    <a:gd name="connsiteX1" fmla="*/ 84226 w 110196"/>
                    <a:gd name="connsiteY1" fmla="*/ 130278 h 139031"/>
                    <a:gd name="connsiteX2" fmla="*/ 82979 w 110196"/>
                    <a:gd name="connsiteY2" fmla="*/ 122385 h 139031"/>
                    <a:gd name="connsiteX3" fmla="*/ 75726 w 110196"/>
                    <a:gd name="connsiteY3" fmla="*/ 128793 h 139031"/>
                    <a:gd name="connsiteX4" fmla="*/ 66991 w 110196"/>
                    <a:gd name="connsiteY4" fmla="*/ 134108 h 139031"/>
                    <a:gd name="connsiteX5" fmla="*/ 56697 w 110196"/>
                    <a:gd name="connsiteY5" fmla="*/ 137703 h 139031"/>
                    <a:gd name="connsiteX6" fmla="*/ 44999 w 110196"/>
                    <a:gd name="connsiteY6" fmla="*/ 139031 h 139031"/>
                    <a:gd name="connsiteX7" fmla="*/ 26438 w 110196"/>
                    <a:gd name="connsiteY7" fmla="*/ 135905 h 139031"/>
                    <a:gd name="connsiteX8" fmla="*/ 12244 w 110196"/>
                    <a:gd name="connsiteY8" fmla="*/ 127465 h 139031"/>
                    <a:gd name="connsiteX9" fmla="*/ 3198 w 110196"/>
                    <a:gd name="connsiteY9" fmla="*/ 114883 h 139031"/>
                    <a:gd name="connsiteX10" fmla="*/ 0 w 110196"/>
                    <a:gd name="connsiteY10" fmla="*/ 99330 h 139031"/>
                    <a:gd name="connsiteX11" fmla="*/ 4211 w 110196"/>
                    <a:gd name="connsiteY11" fmla="*/ 80340 h 139031"/>
                    <a:gd name="connsiteX12" fmla="*/ 16221 w 110196"/>
                    <a:gd name="connsiteY12" fmla="*/ 66507 h 139031"/>
                    <a:gd name="connsiteX13" fmla="*/ 35172 w 110196"/>
                    <a:gd name="connsiteY13" fmla="*/ 58066 h 139031"/>
                    <a:gd name="connsiteX14" fmla="*/ 59972 w 110196"/>
                    <a:gd name="connsiteY14" fmla="*/ 55253 h 139031"/>
                    <a:gd name="connsiteX15" fmla="*/ 82667 w 110196"/>
                    <a:gd name="connsiteY15" fmla="*/ 55253 h 139031"/>
                    <a:gd name="connsiteX16" fmla="*/ 82667 w 110196"/>
                    <a:gd name="connsiteY16" fmla="*/ 44703 h 139031"/>
                    <a:gd name="connsiteX17" fmla="*/ 75492 w 110196"/>
                    <a:gd name="connsiteY17" fmla="*/ 25556 h 139031"/>
                    <a:gd name="connsiteX18" fmla="*/ 54357 w 110196"/>
                    <a:gd name="connsiteY18" fmla="*/ 18444 h 139031"/>
                    <a:gd name="connsiteX19" fmla="*/ 42659 w 110196"/>
                    <a:gd name="connsiteY19" fmla="*/ 20163 h 139031"/>
                    <a:gd name="connsiteX20" fmla="*/ 33613 w 110196"/>
                    <a:gd name="connsiteY20" fmla="*/ 24774 h 139031"/>
                    <a:gd name="connsiteX21" fmla="*/ 27764 w 110196"/>
                    <a:gd name="connsiteY21" fmla="*/ 31495 h 139031"/>
                    <a:gd name="connsiteX22" fmla="*/ 25658 w 110196"/>
                    <a:gd name="connsiteY22" fmla="*/ 39545 h 139031"/>
                    <a:gd name="connsiteX23" fmla="*/ 2652 w 110196"/>
                    <a:gd name="connsiteY23" fmla="*/ 39545 h 139031"/>
                    <a:gd name="connsiteX24" fmla="*/ 6395 w 110196"/>
                    <a:gd name="connsiteY24" fmla="*/ 25321 h 139031"/>
                    <a:gd name="connsiteX25" fmla="*/ 17079 w 110196"/>
                    <a:gd name="connsiteY25" fmla="*/ 12660 h 139031"/>
                    <a:gd name="connsiteX26" fmla="*/ 33847 w 110196"/>
                    <a:gd name="connsiteY26" fmla="*/ 3517 h 139031"/>
                    <a:gd name="connsiteX27" fmla="*/ 55761 w 110196"/>
                    <a:gd name="connsiteY27" fmla="*/ 0 h 139031"/>
                    <a:gd name="connsiteX28" fmla="*/ 75804 w 110196"/>
                    <a:gd name="connsiteY28" fmla="*/ 2813 h 139031"/>
                    <a:gd name="connsiteX29" fmla="*/ 91557 w 110196"/>
                    <a:gd name="connsiteY29" fmla="*/ 11254 h 139031"/>
                    <a:gd name="connsiteX30" fmla="*/ 101774 w 110196"/>
                    <a:gd name="connsiteY30" fmla="*/ 25321 h 139031"/>
                    <a:gd name="connsiteX31" fmla="*/ 105517 w 110196"/>
                    <a:gd name="connsiteY31" fmla="*/ 45015 h 139031"/>
                    <a:gd name="connsiteX32" fmla="*/ 105517 w 110196"/>
                    <a:gd name="connsiteY32" fmla="*/ 107302 h 139031"/>
                    <a:gd name="connsiteX33" fmla="*/ 106687 w 110196"/>
                    <a:gd name="connsiteY33" fmla="*/ 121604 h 139031"/>
                    <a:gd name="connsiteX34" fmla="*/ 110196 w 110196"/>
                    <a:gd name="connsiteY34" fmla="*/ 134577 h 139031"/>
                    <a:gd name="connsiteX35" fmla="*/ 110196 w 110196"/>
                    <a:gd name="connsiteY35" fmla="*/ 136530 h 139031"/>
                    <a:gd name="connsiteX36" fmla="*/ 86254 w 110196"/>
                    <a:gd name="connsiteY36" fmla="*/ 136530 h 139031"/>
                    <a:gd name="connsiteX37" fmla="*/ 48274 w 110196"/>
                    <a:gd name="connsiteY37" fmla="*/ 119103 h 139031"/>
                    <a:gd name="connsiteX38" fmla="*/ 59894 w 110196"/>
                    <a:gd name="connsiteY38" fmla="*/ 117383 h 139031"/>
                    <a:gd name="connsiteX39" fmla="*/ 69799 w 110196"/>
                    <a:gd name="connsiteY39" fmla="*/ 112851 h 139031"/>
                    <a:gd name="connsiteX40" fmla="*/ 77520 w 110196"/>
                    <a:gd name="connsiteY40" fmla="*/ 106442 h 139031"/>
                    <a:gd name="connsiteX41" fmla="*/ 82667 w 110196"/>
                    <a:gd name="connsiteY41" fmla="*/ 99018 h 139031"/>
                    <a:gd name="connsiteX42" fmla="*/ 82667 w 110196"/>
                    <a:gd name="connsiteY42" fmla="*/ 71508 h 139031"/>
                    <a:gd name="connsiteX43" fmla="*/ 63638 w 110196"/>
                    <a:gd name="connsiteY43" fmla="*/ 71508 h 139031"/>
                    <a:gd name="connsiteX44" fmla="*/ 33379 w 110196"/>
                    <a:gd name="connsiteY44" fmla="*/ 77604 h 139031"/>
                    <a:gd name="connsiteX45" fmla="*/ 22772 w 110196"/>
                    <a:gd name="connsiteY45" fmla="*/ 96126 h 139031"/>
                    <a:gd name="connsiteX46" fmla="*/ 24410 w 110196"/>
                    <a:gd name="connsiteY46" fmla="*/ 105192 h 139031"/>
                    <a:gd name="connsiteX47" fmla="*/ 29323 w 110196"/>
                    <a:gd name="connsiteY47" fmla="*/ 112460 h 139031"/>
                    <a:gd name="connsiteX48" fmla="*/ 37356 w 110196"/>
                    <a:gd name="connsiteY48" fmla="*/ 117305 h 139031"/>
                    <a:gd name="connsiteX49" fmla="*/ 48430 w 110196"/>
                    <a:gd name="connsiteY49" fmla="*/ 119103 h 139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110196" h="139031">
                      <a:moveTo>
                        <a:pt x="86176" y="136530"/>
                      </a:moveTo>
                      <a:cubicBezTo>
                        <a:pt x="85318" y="134889"/>
                        <a:pt x="84694" y="132779"/>
                        <a:pt x="84226" y="130278"/>
                      </a:cubicBezTo>
                      <a:cubicBezTo>
                        <a:pt x="83759" y="127778"/>
                        <a:pt x="83291" y="125120"/>
                        <a:pt x="82979" y="122385"/>
                      </a:cubicBezTo>
                      <a:cubicBezTo>
                        <a:pt x="80873" y="124651"/>
                        <a:pt x="78455" y="126762"/>
                        <a:pt x="75726" y="128793"/>
                      </a:cubicBezTo>
                      <a:cubicBezTo>
                        <a:pt x="72996" y="130825"/>
                        <a:pt x="70111" y="132623"/>
                        <a:pt x="66991" y="134108"/>
                      </a:cubicBezTo>
                      <a:cubicBezTo>
                        <a:pt x="63872" y="135593"/>
                        <a:pt x="60362" y="136843"/>
                        <a:pt x="56697" y="137703"/>
                      </a:cubicBezTo>
                      <a:cubicBezTo>
                        <a:pt x="52954" y="138562"/>
                        <a:pt x="49054" y="139031"/>
                        <a:pt x="44999" y="139031"/>
                      </a:cubicBezTo>
                      <a:cubicBezTo>
                        <a:pt x="38136" y="139031"/>
                        <a:pt x="31975" y="138015"/>
                        <a:pt x="26438" y="135905"/>
                      </a:cubicBezTo>
                      <a:cubicBezTo>
                        <a:pt x="20901" y="133795"/>
                        <a:pt x="16143" y="131060"/>
                        <a:pt x="12244" y="127465"/>
                      </a:cubicBezTo>
                      <a:cubicBezTo>
                        <a:pt x="8345" y="123870"/>
                        <a:pt x="5303" y="119728"/>
                        <a:pt x="3198" y="114883"/>
                      </a:cubicBezTo>
                      <a:cubicBezTo>
                        <a:pt x="1092" y="110037"/>
                        <a:pt x="0" y="104879"/>
                        <a:pt x="0" y="99330"/>
                      </a:cubicBezTo>
                      <a:cubicBezTo>
                        <a:pt x="0" y="92140"/>
                        <a:pt x="1404" y="85810"/>
                        <a:pt x="4211" y="80340"/>
                      </a:cubicBezTo>
                      <a:cubicBezTo>
                        <a:pt x="7019" y="74869"/>
                        <a:pt x="10996" y="70258"/>
                        <a:pt x="16221" y="66507"/>
                      </a:cubicBezTo>
                      <a:cubicBezTo>
                        <a:pt x="21447" y="62756"/>
                        <a:pt x="27764" y="60020"/>
                        <a:pt x="35172" y="58066"/>
                      </a:cubicBezTo>
                      <a:cubicBezTo>
                        <a:pt x="42581" y="56113"/>
                        <a:pt x="50848" y="55253"/>
                        <a:pt x="59972" y="55253"/>
                      </a:cubicBezTo>
                      <a:lnTo>
                        <a:pt x="82667" y="55253"/>
                      </a:lnTo>
                      <a:lnTo>
                        <a:pt x="82667" y="44703"/>
                      </a:lnTo>
                      <a:cubicBezTo>
                        <a:pt x="82667" y="36731"/>
                        <a:pt x="80249" y="30323"/>
                        <a:pt x="75492" y="25556"/>
                      </a:cubicBezTo>
                      <a:cubicBezTo>
                        <a:pt x="70735" y="20788"/>
                        <a:pt x="63638" y="18444"/>
                        <a:pt x="54357" y="18444"/>
                      </a:cubicBezTo>
                      <a:cubicBezTo>
                        <a:pt x="50068" y="18444"/>
                        <a:pt x="46168" y="18991"/>
                        <a:pt x="42659" y="20163"/>
                      </a:cubicBezTo>
                      <a:cubicBezTo>
                        <a:pt x="39150" y="21335"/>
                        <a:pt x="36108" y="22898"/>
                        <a:pt x="33613" y="24774"/>
                      </a:cubicBezTo>
                      <a:cubicBezTo>
                        <a:pt x="31117" y="26650"/>
                        <a:pt x="29167" y="28994"/>
                        <a:pt x="27764" y="31495"/>
                      </a:cubicBezTo>
                      <a:cubicBezTo>
                        <a:pt x="26360" y="33996"/>
                        <a:pt x="25658" y="36731"/>
                        <a:pt x="25658" y="39545"/>
                      </a:cubicBezTo>
                      <a:lnTo>
                        <a:pt x="2652" y="39545"/>
                      </a:lnTo>
                      <a:cubicBezTo>
                        <a:pt x="2652" y="34777"/>
                        <a:pt x="3899" y="30010"/>
                        <a:pt x="6395" y="25321"/>
                      </a:cubicBezTo>
                      <a:cubicBezTo>
                        <a:pt x="8890" y="20632"/>
                        <a:pt x="12478" y="16412"/>
                        <a:pt x="17079" y="12660"/>
                      </a:cubicBezTo>
                      <a:cubicBezTo>
                        <a:pt x="21681" y="8909"/>
                        <a:pt x="27296" y="5861"/>
                        <a:pt x="33847" y="3517"/>
                      </a:cubicBezTo>
                      <a:cubicBezTo>
                        <a:pt x="40397" y="1172"/>
                        <a:pt x="47728" y="0"/>
                        <a:pt x="55761" y="0"/>
                      </a:cubicBezTo>
                      <a:cubicBezTo>
                        <a:pt x="63014" y="0"/>
                        <a:pt x="69721" y="938"/>
                        <a:pt x="75804" y="2813"/>
                      </a:cubicBezTo>
                      <a:cubicBezTo>
                        <a:pt x="81965" y="4689"/>
                        <a:pt x="87190" y="7502"/>
                        <a:pt x="91557" y="11254"/>
                      </a:cubicBezTo>
                      <a:cubicBezTo>
                        <a:pt x="95925" y="15005"/>
                        <a:pt x="99356" y="19694"/>
                        <a:pt x="101774" y="25321"/>
                      </a:cubicBezTo>
                      <a:cubicBezTo>
                        <a:pt x="104191" y="30948"/>
                        <a:pt x="105517" y="37513"/>
                        <a:pt x="105517" y="45015"/>
                      </a:cubicBezTo>
                      <a:lnTo>
                        <a:pt x="105517" y="107302"/>
                      </a:lnTo>
                      <a:cubicBezTo>
                        <a:pt x="105517" y="111835"/>
                        <a:pt x="105907" y="116602"/>
                        <a:pt x="106687" y="121604"/>
                      </a:cubicBezTo>
                      <a:cubicBezTo>
                        <a:pt x="107467" y="126605"/>
                        <a:pt x="108637" y="130904"/>
                        <a:pt x="110196" y="134577"/>
                      </a:cubicBezTo>
                      <a:lnTo>
                        <a:pt x="110196" y="136530"/>
                      </a:lnTo>
                      <a:lnTo>
                        <a:pt x="86254" y="136530"/>
                      </a:lnTo>
                      <a:close/>
                      <a:moveTo>
                        <a:pt x="48274" y="119103"/>
                      </a:moveTo>
                      <a:cubicBezTo>
                        <a:pt x="52408" y="119103"/>
                        <a:pt x="56229" y="118556"/>
                        <a:pt x="59894" y="117383"/>
                      </a:cubicBezTo>
                      <a:cubicBezTo>
                        <a:pt x="63482" y="116211"/>
                        <a:pt x="66835" y="114726"/>
                        <a:pt x="69799" y="112851"/>
                      </a:cubicBezTo>
                      <a:cubicBezTo>
                        <a:pt x="72762" y="110975"/>
                        <a:pt x="75336" y="108865"/>
                        <a:pt x="77520" y="106442"/>
                      </a:cubicBezTo>
                      <a:cubicBezTo>
                        <a:pt x="79703" y="104019"/>
                        <a:pt x="81419" y="101597"/>
                        <a:pt x="82667" y="99018"/>
                      </a:cubicBezTo>
                      <a:lnTo>
                        <a:pt x="82667" y="71508"/>
                      </a:lnTo>
                      <a:lnTo>
                        <a:pt x="63638" y="71508"/>
                      </a:lnTo>
                      <a:cubicBezTo>
                        <a:pt x="50536" y="71508"/>
                        <a:pt x="40476" y="73540"/>
                        <a:pt x="33379" y="77604"/>
                      </a:cubicBezTo>
                      <a:cubicBezTo>
                        <a:pt x="26282" y="81668"/>
                        <a:pt x="22772" y="87842"/>
                        <a:pt x="22772" y="96126"/>
                      </a:cubicBezTo>
                      <a:cubicBezTo>
                        <a:pt x="22772" y="99330"/>
                        <a:pt x="23318" y="102378"/>
                        <a:pt x="24410" y="105192"/>
                      </a:cubicBezTo>
                      <a:cubicBezTo>
                        <a:pt x="25502" y="108005"/>
                        <a:pt x="27140" y="110428"/>
                        <a:pt x="29323" y="112460"/>
                      </a:cubicBezTo>
                      <a:cubicBezTo>
                        <a:pt x="31507" y="114492"/>
                        <a:pt x="34159" y="116055"/>
                        <a:pt x="37356" y="117305"/>
                      </a:cubicBezTo>
                      <a:cubicBezTo>
                        <a:pt x="40554" y="118556"/>
                        <a:pt x="44219" y="119103"/>
                        <a:pt x="48430" y="119103"/>
                      </a:cubicBezTo>
                      <a:close/>
                    </a:path>
                  </a:pathLst>
                </a:custGeom>
                <a:solidFill>
                  <a:schemeClr val="bg1"/>
                </a:solidFill>
                <a:ln w="7788" cap="flat">
                  <a:noFill/>
                  <a:prstDash val="solid"/>
                  <a:miter/>
                </a:ln>
              </p:spPr>
              <p:txBody>
                <a:bodyPr rtlCol="0" anchor="ctr"/>
                <a:lstStyle/>
                <a:p>
                  <a:endParaRPr lang="en-IS"/>
                </a:p>
              </p:txBody>
            </p:sp>
            <p:sp>
              <p:nvSpPr>
                <p:cNvPr id="45" name="Freeform 44">
                  <a:extLst>
                    <a:ext uri="{FF2B5EF4-FFF2-40B4-BE49-F238E27FC236}">
                      <a16:creationId xmlns:a16="http://schemas.microsoft.com/office/drawing/2014/main" id="{252AF2B1-CD4D-4E3B-2D5A-AC5FD3245EB4}"/>
                    </a:ext>
                  </a:extLst>
                </p:cNvPr>
                <p:cNvSpPr/>
                <p:nvPr/>
              </p:nvSpPr>
              <p:spPr>
                <a:xfrm>
                  <a:off x="3358452" y="1962953"/>
                  <a:ext cx="105127" cy="136374"/>
                </a:xfrm>
                <a:custGeom>
                  <a:avLst/>
                  <a:gdLst>
                    <a:gd name="connsiteX0" fmla="*/ 21525 w 105127"/>
                    <a:gd name="connsiteY0" fmla="*/ 2501 h 136374"/>
                    <a:gd name="connsiteX1" fmla="*/ 22305 w 105127"/>
                    <a:gd name="connsiteY1" fmla="*/ 19303 h 136374"/>
                    <a:gd name="connsiteX2" fmla="*/ 39618 w 105127"/>
                    <a:gd name="connsiteY2" fmla="*/ 5158 h 136374"/>
                    <a:gd name="connsiteX3" fmla="*/ 62312 w 105127"/>
                    <a:gd name="connsiteY3" fmla="*/ 0 h 136374"/>
                    <a:gd name="connsiteX4" fmla="*/ 80015 w 105127"/>
                    <a:gd name="connsiteY4" fmla="*/ 2657 h 136374"/>
                    <a:gd name="connsiteX5" fmla="*/ 93507 w 105127"/>
                    <a:gd name="connsiteY5" fmla="*/ 11176 h 136374"/>
                    <a:gd name="connsiteX6" fmla="*/ 102086 w 105127"/>
                    <a:gd name="connsiteY6" fmla="*/ 26259 h 136374"/>
                    <a:gd name="connsiteX7" fmla="*/ 105127 w 105127"/>
                    <a:gd name="connsiteY7" fmla="*/ 48610 h 136374"/>
                    <a:gd name="connsiteX8" fmla="*/ 105127 w 105127"/>
                    <a:gd name="connsiteY8" fmla="*/ 136374 h 136374"/>
                    <a:gd name="connsiteX9" fmla="*/ 82277 w 105127"/>
                    <a:gd name="connsiteY9" fmla="*/ 136374 h 136374"/>
                    <a:gd name="connsiteX10" fmla="*/ 82277 w 105127"/>
                    <a:gd name="connsiteY10" fmla="*/ 48376 h 136374"/>
                    <a:gd name="connsiteX11" fmla="*/ 80561 w 105127"/>
                    <a:gd name="connsiteY11" fmla="*/ 35090 h 136374"/>
                    <a:gd name="connsiteX12" fmla="*/ 75414 w 105127"/>
                    <a:gd name="connsiteY12" fmla="*/ 26103 h 136374"/>
                    <a:gd name="connsiteX13" fmla="*/ 66991 w 105127"/>
                    <a:gd name="connsiteY13" fmla="*/ 21023 h 136374"/>
                    <a:gd name="connsiteX14" fmla="*/ 55449 w 105127"/>
                    <a:gd name="connsiteY14" fmla="*/ 19382 h 136374"/>
                    <a:gd name="connsiteX15" fmla="*/ 35952 w 105127"/>
                    <a:gd name="connsiteY15" fmla="*/ 25321 h 136374"/>
                    <a:gd name="connsiteX16" fmla="*/ 22850 w 105127"/>
                    <a:gd name="connsiteY16" fmla="*/ 40951 h 136374"/>
                    <a:gd name="connsiteX17" fmla="*/ 22850 w 105127"/>
                    <a:gd name="connsiteY17" fmla="*/ 136374 h 136374"/>
                    <a:gd name="connsiteX18" fmla="*/ 0 w 105127"/>
                    <a:gd name="connsiteY18" fmla="*/ 136374 h 136374"/>
                    <a:gd name="connsiteX19" fmla="*/ 0 w 105127"/>
                    <a:gd name="connsiteY19" fmla="*/ 2423 h 136374"/>
                    <a:gd name="connsiteX20" fmla="*/ 21602 w 105127"/>
                    <a:gd name="connsiteY20" fmla="*/ 2423 h 1363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05127" h="136374">
                      <a:moveTo>
                        <a:pt x="21525" y="2501"/>
                      </a:moveTo>
                      <a:lnTo>
                        <a:pt x="22305" y="19303"/>
                      </a:lnTo>
                      <a:cubicBezTo>
                        <a:pt x="27062" y="13286"/>
                        <a:pt x="32833" y="8519"/>
                        <a:pt x="39618" y="5158"/>
                      </a:cubicBezTo>
                      <a:cubicBezTo>
                        <a:pt x="46403" y="1719"/>
                        <a:pt x="53967" y="0"/>
                        <a:pt x="62312" y="0"/>
                      </a:cubicBezTo>
                      <a:cubicBezTo>
                        <a:pt x="68785" y="0"/>
                        <a:pt x="74712" y="860"/>
                        <a:pt x="80015" y="2657"/>
                      </a:cubicBezTo>
                      <a:cubicBezTo>
                        <a:pt x="85318" y="4455"/>
                        <a:pt x="89764" y="7268"/>
                        <a:pt x="93507" y="11176"/>
                      </a:cubicBezTo>
                      <a:cubicBezTo>
                        <a:pt x="97250" y="15083"/>
                        <a:pt x="100058" y="20163"/>
                        <a:pt x="102086" y="26259"/>
                      </a:cubicBezTo>
                      <a:cubicBezTo>
                        <a:pt x="104113" y="32355"/>
                        <a:pt x="105127" y="39857"/>
                        <a:pt x="105127" y="48610"/>
                      </a:cubicBezTo>
                      <a:lnTo>
                        <a:pt x="105127" y="136374"/>
                      </a:lnTo>
                      <a:lnTo>
                        <a:pt x="82277" y="136374"/>
                      </a:lnTo>
                      <a:lnTo>
                        <a:pt x="82277" y="48376"/>
                      </a:lnTo>
                      <a:cubicBezTo>
                        <a:pt x="82277" y="43140"/>
                        <a:pt x="81731" y="38763"/>
                        <a:pt x="80561" y="35090"/>
                      </a:cubicBezTo>
                      <a:cubicBezTo>
                        <a:pt x="79391" y="31417"/>
                        <a:pt x="77676" y="28447"/>
                        <a:pt x="75414" y="26103"/>
                      </a:cubicBezTo>
                      <a:cubicBezTo>
                        <a:pt x="73152" y="23758"/>
                        <a:pt x="70345" y="22117"/>
                        <a:pt x="66991" y="21023"/>
                      </a:cubicBezTo>
                      <a:cubicBezTo>
                        <a:pt x="63638" y="19929"/>
                        <a:pt x="59817" y="19382"/>
                        <a:pt x="55449" y="19382"/>
                      </a:cubicBezTo>
                      <a:cubicBezTo>
                        <a:pt x="48040" y="19382"/>
                        <a:pt x="41489" y="21335"/>
                        <a:pt x="35952" y="25321"/>
                      </a:cubicBezTo>
                      <a:cubicBezTo>
                        <a:pt x="30415" y="29307"/>
                        <a:pt x="25970" y="34465"/>
                        <a:pt x="22850" y="40951"/>
                      </a:cubicBezTo>
                      <a:lnTo>
                        <a:pt x="22850" y="136374"/>
                      </a:lnTo>
                      <a:lnTo>
                        <a:pt x="0" y="136374"/>
                      </a:lnTo>
                      <a:lnTo>
                        <a:pt x="0" y="2423"/>
                      </a:lnTo>
                      <a:lnTo>
                        <a:pt x="21602" y="2423"/>
                      </a:lnTo>
                      <a:close/>
                    </a:path>
                  </a:pathLst>
                </a:custGeom>
                <a:solidFill>
                  <a:schemeClr val="bg1"/>
                </a:solidFill>
                <a:ln w="7788" cap="flat">
                  <a:noFill/>
                  <a:prstDash val="solid"/>
                  <a:miter/>
                </a:ln>
              </p:spPr>
              <p:txBody>
                <a:bodyPr rtlCol="0" anchor="ctr"/>
                <a:lstStyle/>
                <a:p>
                  <a:endParaRPr lang="en-IS"/>
                </a:p>
              </p:txBody>
            </p:sp>
            <p:grpSp>
              <p:nvGrpSpPr>
                <p:cNvPr id="46" name="Graphic 1">
                  <a:extLst>
                    <a:ext uri="{FF2B5EF4-FFF2-40B4-BE49-F238E27FC236}">
                      <a16:creationId xmlns:a16="http://schemas.microsoft.com/office/drawing/2014/main" id="{59D2D7AC-B4D9-9A7C-DAD7-7146B0A2834A}"/>
                    </a:ext>
                  </a:extLst>
                </p:cNvPr>
                <p:cNvGrpSpPr/>
                <p:nvPr/>
              </p:nvGrpSpPr>
              <p:grpSpPr>
                <a:xfrm>
                  <a:off x="1448927" y="1962875"/>
                  <a:ext cx="246518" cy="139031"/>
                  <a:chOff x="1448927" y="1962875"/>
                  <a:chExt cx="246518" cy="139031"/>
                </a:xfrm>
                <a:solidFill>
                  <a:schemeClr val="bg1"/>
                </a:solidFill>
              </p:grpSpPr>
              <p:sp>
                <p:nvSpPr>
                  <p:cNvPr id="48" name="Freeform 47">
                    <a:extLst>
                      <a:ext uri="{FF2B5EF4-FFF2-40B4-BE49-F238E27FC236}">
                        <a16:creationId xmlns:a16="http://schemas.microsoft.com/office/drawing/2014/main" id="{BA469657-2DA1-691D-3A62-282F0B6A4596}"/>
                      </a:ext>
                    </a:extLst>
                  </p:cNvPr>
                  <p:cNvSpPr/>
                  <p:nvPr/>
                </p:nvSpPr>
                <p:spPr>
                  <a:xfrm>
                    <a:off x="1448927" y="1962875"/>
                    <a:ext cx="110196" cy="139031"/>
                  </a:xfrm>
                  <a:custGeom>
                    <a:avLst/>
                    <a:gdLst>
                      <a:gd name="connsiteX0" fmla="*/ 86176 w 110196"/>
                      <a:gd name="connsiteY0" fmla="*/ 136530 h 139031"/>
                      <a:gd name="connsiteX1" fmla="*/ 84226 w 110196"/>
                      <a:gd name="connsiteY1" fmla="*/ 130278 h 139031"/>
                      <a:gd name="connsiteX2" fmla="*/ 82979 w 110196"/>
                      <a:gd name="connsiteY2" fmla="*/ 122385 h 139031"/>
                      <a:gd name="connsiteX3" fmla="*/ 75726 w 110196"/>
                      <a:gd name="connsiteY3" fmla="*/ 128793 h 139031"/>
                      <a:gd name="connsiteX4" fmla="*/ 66991 w 110196"/>
                      <a:gd name="connsiteY4" fmla="*/ 134108 h 139031"/>
                      <a:gd name="connsiteX5" fmla="*/ 56697 w 110196"/>
                      <a:gd name="connsiteY5" fmla="*/ 137703 h 139031"/>
                      <a:gd name="connsiteX6" fmla="*/ 44999 w 110196"/>
                      <a:gd name="connsiteY6" fmla="*/ 139031 h 139031"/>
                      <a:gd name="connsiteX7" fmla="*/ 26438 w 110196"/>
                      <a:gd name="connsiteY7" fmla="*/ 135905 h 139031"/>
                      <a:gd name="connsiteX8" fmla="*/ 12244 w 110196"/>
                      <a:gd name="connsiteY8" fmla="*/ 127465 h 139031"/>
                      <a:gd name="connsiteX9" fmla="*/ 3197 w 110196"/>
                      <a:gd name="connsiteY9" fmla="*/ 114883 h 139031"/>
                      <a:gd name="connsiteX10" fmla="*/ 0 w 110196"/>
                      <a:gd name="connsiteY10" fmla="*/ 99330 h 139031"/>
                      <a:gd name="connsiteX11" fmla="*/ 4211 w 110196"/>
                      <a:gd name="connsiteY11" fmla="*/ 80340 h 139031"/>
                      <a:gd name="connsiteX12" fmla="*/ 16221 w 110196"/>
                      <a:gd name="connsiteY12" fmla="*/ 66507 h 139031"/>
                      <a:gd name="connsiteX13" fmla="*/ 35172 w 110196"/>
                      <a:gd name="connsiteY13" fmla="*/ 58066 h 139031"/>
                      <a:gd name="connsiteX14" fmla="*/ 59972 w 110196"/>
                      <a:gd name="connsiteY14" fmla="*/ 55253 h 139031"/>
                      <a:gd name="connsiteX15" fmla="*/ 82667 w 110196"/>
                      <a:gd name="connsiteY15" fmla="*/ 55253 h 139031"/>
                      <a:gd name="connsiteX16" fmla="*/ 82667 w 110196"/>
                      <a:gd name="connsiteY16" fmla="*/ 44703 h 139031"/>
                      <a:gd name="connsiteX17" fmla="*/ 75492 w 110196"/>
                      <a:gd name="connsiteY17" fmla="*/ 25556 h 139031"/>
                      <a:gd name="connsiteX18" fmla="*/ 54357 w 110196"/>
                      <a:gd name="connsiteY18" fmla="*/ 18444 h 139031"/>
                      <a:gd name="connsiteX19" fmla="*/ 42659 w 110196"/>
                      <a:gd name="connsiteY19" fmla="*/ 20163 h 139031"/>
                      <a:gd name="connsiteX20" fmla="*/ 33613 w 110196"/>
                      <a:gd name="connsiteY20" fmla="*/ 24774 h 139031"/>
                      <a:gd name="connsiteX21" fmla="*/ 27764 w 110196"/>
                      <a:gd name="connsiteY21" fmla="*/ 31495 h 139031"/>
                      <a:gd name="connsiteX22" fmla="*/ 25658 w 110196"/>
                      <a:gd name="connsiteY22" fmla="*/ 39545 h 139031"/>
                      <a:gd name="connsiteX23" fmla="*/ 2652 w 110196"/>
                      <a:gd name="connsiteY23" fmla="*/ 39545 h 139031"/>
                      <a:gd name="connsiteX24" fmla="*/ 6395 w 110196"/>
                      <a:gd name="connsiteY24" fmla="*/ 25321 h 139031"/>
                      <a:gd name="connsiteX25" fmla="*/ 17079 w 110196"/>
                      <a:gd name="connsiteY25" fmla="*/ 12660 h 139031"/>
                      <a:gd name="connsiteX26" fmla="*/ 33847 w 110196"/>
                      <a:gd name="connsiteY26" fmla="*/ 3517 h 139031"/>
                      <a:gd name="connsiteX27" fmla="*/ 55761 w 110196"/>
                      <a:gd name="connsiteY27" fmla="*/ 0 h 139031"/>
                      <a:gd name="connsiteX28" fmla="*/ 75804 w 110196"/>
                      <a:gd name="connsiteY28" fmla="*/ 2813 h 139031"/>
                      <a:gd name="connsiteX29" fmla="*/ 91557 w 110196"/>
                      <a:gd name="connsiteY29" fmla="*/ 11254 h 139031"/>
                      <a:gd name="connsiteX30" fmla="*/ 101774 w 110196"/>
                      <a:gd name="connsiteY30" fmla="*/ 25321 h 139031"/>
                      <a:gd name="connsiteX31" fmla="*/ 105517 w 110196"/>
                      <a:gd name="connsiteY31" fmla="*/ 45015 h 139031"/>
                      <a:gd name="connsiteX32" fmla="*/ 105517 w 110196"/>
                      <a:gd name="connsiteY32" fmla="*/ 107302 h 139031"/>
                      <a:gd name="connsiteX33" fmla="*/ 106687 w 110196"/>
                      <a:gd name="connsiteY33" fmla="*/ 121604 h 139031"/>
                      <a:gd name="connsiteX34" fmla="*/ 110196 w 110196"/>
                      <a:gd name="connsiteY34" fmla="*/ 134577 h 139031"/>
                      <a:gd name="connsiteX35" fmla="*/ 110196 w 110196"/>
                      <a:gd name="connsiteY35" fmla="*/ 136530 h 139031"/>
                      <a:gd name="connsiteX36" fmla="*/ 86254 w 110196"/>
                      <a:gd name="connsiteY36" fmla="*/ 136530 h 139031"/>
                      <a:gd name="connsiteX37" fmla="*/ 48274 w 110196"/>
                      <a:gd name="connsiteY37" fmla="*/ 119103 h 139031"/>
                      <a:gd name="connsiteX38" fmla="*/ 59894 w 110196"/>
                      <a:gd name="connsiteY38" fmla="*/ 117383 h 139031"/>
                      <a:gd name="connsiteX39" fmla="*/ 69799 w 110196"/>
                      <a:gd name="connsiteY39" fmla="*/ 112851 h 139031"/>
                      <a:gd name="connsiteX40" fmla="*/ 77520 w 110196"/>
                      <a:gd name="connsiteY40" fmla="*/ 106442 h 139031"/>
                      <a:gd name="connsiteX41" fmla="*/ 82667 w 110196"/>
                      <a:gd name="connsiteY41" fmla="*/ 99018 h 139031"/>
                      <a:gd name="connsiteX42" fmla="*/ 82667 w 110196"/>
                      <a:gd name="connsiteY42" fmla="*/ 71508 h 139031"/>
                      <a:gd name="connsiteX43" fmla="*/ 63638 w 110196"/>
                      <a:gd name="connsiteY43" fmla="*/ 71508 h 139031"/>
                      <a:gd name="connsiteX44" fmla="*/ 33379 w 110196"/>
                      <a:gd name="connsiteY44" fmla="*/ 77604 h 139031"/>
                      <a:gd name="connsiteX45" fmla="*/ 22772 w 110196"/>
                      <a:gd name="connsiteY45" fmla="*/ 96126 h 139031"/>
                      <a:gd name="connsiteX46" fmla="*/ 24410 w 110196"/>
                      <a:gd name="connsiteY46" fmla="*/ 105192 h 139031"/>
                      <a:gd name="connsiteX47" fmla="*/ 29323 w 110196"/>
                      <a:gd name="connsiteY47" fmla="*/ 112460 h 139031"/>
                      <a:gd name="connsiteX48" fmla="*/ 37356 w 110196"/>
                      <a:gd name="connsiteY48" fmla="*/ 117305 h 139031"/>
                      <a:gd name="connsiteX49" fmla="*/ 48430 w 110196"/>
                      <a:gd name="connsiteY49" fmla="*/ 119103 h 139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110196" h="139031">
                        <a:moveTo>
                          <a:pt x="86176" y="136530"/>
                        </a:moveTo>
                        <a:cubicBezTo>
                          <a:pt x="85318" y="134889"/>
                          <a:pt x="84694" y="132779"/>
                          <a:pt x="84226" y="130278"/>
                        </a:cubicBezTo>
                        <a:cubicBezTo>
                          <a:pt x="83759" y="127778"/>
                          <a:pt x="83291" y="125120"/>
                          <a:pt x="82979" y="122385"/>
                        </a:cubicBezTo>
                        <a:cubicBezTo>
                          <a:pt x="80873" y="124651"/>
                          <a:pt x="78455" y="126762"/>
                          <a:pt x="75726" y="128793"/>
                        </a:cubicBezTo>
                        <a:cubicBezTo>
                          <a:pt x="72996" y="130825"/>
                          <a:pt x="70111" y="132623"/>
                          <a:pt x="66991" y="134108"/>
                        </a:cubicBezTo>
                        <a:cubicBezTo>
                          <a:pt x="63872" y="135593"/>
                          <a:pt x="60362" y="136843"/>
                          <a:pt x="56697" y="137703"/>
                        </a:cubicBezTo>
                        <a:cubicBezTo>
                          <a:pt x="52953" y="138562"/>
                          <a:pt x="49054" y="139031"/>
                          <a:pt x="44999" y="139031"/>
                        </a:cubicBezTo>
                        <a:cubicBezTo>
                          <a:pt x="38136" y="139031"/>
                          <a:pt x="31975" y="138015"/>
                          <a:pt x="26438" y="135905"/>
                        </a:cubicBezTo>
                        <a:cubicBezTo>
                          <a:pt x="20901" y="133795"/>
                          <a:pt x="16143" y="131060"/>
                          <a:pt x="12244" y="127465"/>
                        </a:cubicBezTo>
                        <a:cubicBezTo>
                          <a:pt x="8345" y="123870"/>
                          <a:pt x="5303" y="119728"/>
                          <a:pt x="3197" y="114883"/>
                        </a:cubicBezTo>
                        <a:cubicBezTo>
                          <a:pt x="1092" y="110037"/>
                          <a:pt x="0" y="104879"/>
                          <a:pt x="0" y="99330"/>
                        </a:cubicBezTo>
                        <a:cubicBezTo>
                          <a:pt x="0" y="92140"/>
                          <a:pt x="1404" y="85810"/>
                          <a:pt x="4211" y="80340"/>
                        </a:cubicBezTo>
                        <a:cubicBezTo>
                          <a:pt x="7019" y="74869"/>
                          <a:pt x="10996" y="70258"/>
                          <a:pt x="16221" y="66507"/>
                        </a:cubicBezTo>
                        <a:cubicBezTo>
                          <a:pt x="21447" y="62756"/>
                          <a:pt x="27764" y="60020"/>
                          <a:pt x="35172" y="58066"/>
                        </a:cubicBezTo>
                        <a:cubicBezTo>
                          <a:pt x="42581" y="56113"/>
                          <a:pt x="50848" y="55253"/>
                          <a:pt x="59972" y="55253"/>
                        </a:cubicBezTo>
                        <a:lnTo>
                          <a:pt x="82667" y="55253"/>
                        </a:lnTo>
                        <a:lnTo>
                          <a:pt x="82667" y="44703"/>
                        </a:lnTo>
                        <a:cubicBezTo>
                          <a:pt x="82667" y="36731"/>
                          <a:pt x="80249" y="30323"/>
                          <a:pt x="75492" y="25556"/>
                        </a:cubicBezTo>
                        <a:cubicBezTo>
                          <a:pt x="70735" y="20788"/>
                          <a:pt x="63638" y="18444"/>
                          <a:pt x="54357" y="18444"/>
                        </a:cubicBezTo>
                        <a:cubicBezTo>
                          <a:pt x="50068" y="18444"/>
                          <a:pt x="46169" y="18991"/>
                          <a:pt x="42659" y="20163"/>
                        </a:cubicBezTo>
                        <a:cubicBezTo>
                          <a:pt x="39150" y="21335"/>
                          <a:pt x="36108" y="22898"/>
                          <a:pt x="33613" y="24774"/>
                        </a:cubicBezTo>
                        <a:cubicBezTo>
                          <a:pt x="31117" y="26650"/>
                          <a:pt x="29167" y="28994"/>
                          <a:pt x="27764" y="31495"/>
                        </a:cubicBezTo>
                        <a:cubicBezTo>
                          <a:pt x="26360" y="33996"/>
                          <a:pt x="25658" y="36731"/>
                          <a:pt x="25658" y="39545"/>
                        </a:cubicBezTo>
                        <a:lnTo>
                          <a:pt x="2652" y="39545"/>
                        </a:lnTo>
                        <a:cubicBezTo>
                          <a:pt x="2652" y="34777"/>
                          <a:pt x="3899" y="30010"/>
                          <a:pt x="6395" y="25321"/>
                        </a:cubicBezTo>
                        <a:cubicBezTo>
                          <a:pt x="8891" y="20632"/>
                          <a:pt x="12478" y="16412"/>
                          <a:pt x="17079" y="12660"/>
                        </a:cubicBezTo>
                        <a:cubicBezTo>
                          <a:pt x="21681" y="8909"/>
                          <a:pt x="27296" y="5861"/>
                          <a:pt x="33847" y="3517"/>
                        </a:cubicBezTo>
                        <a:cubicBezTo>
                          <a:pt x="40397" y="1172"/>
                          <a:pt x="47728" y="0"/>
                          <a:pt x="55761" y="0"/>
                        </a:cubicBezTo>
                        <a:cubicBezTo>
                          <a:pt x="63014" y="0"/>
                          <a:pt x="69721" y="938"/>
                          <a:pt x="75804" y="2813"/>
                        </a:cubicBezTo>
                        <a:cubicBezTo>
                          <a:pt x="81887" y="4689"/>
                          <a:pt x="87190" y="7502"/>
                          <a:pt x="91557" y="11254"/>
                        </a:cubicBezTo>
                        <a:cubicBezTo>
                          <a:pt x="95925" y="15005"/>
                          <a:pt x="99356" y="19694"/>
                          <a:pt x="101774" y="25321"/>
                        </a:cubicBezTo>
                        <a:cubicBezTo>
                          <a:pt x="104269" y="30948"/>
                          <a:pt x="105517" y="37513"/>
                          <a:pt x="105517" y="45015"/>
                        </a:cubicBezTo>
                        <a:lnTo>
                          <a:pt x="105517" y="107302"/>
                        </a:lnTo>
                        <a:cubicBezTo>
                          <a:pt x="105517" y="111835"/>
                          <a:pt x="105907" y="116602"/>
                          <a:pt x="106687" y="121604"/>
                        </a:cubicBezTo>
                        <a:cubicBezTo>
                          <a:pt x="107467" y="126605"/>
                          <a:pt x="108637" y="130904"/>
                          <a:pt x="110196" y="134577"/>
                        </a:cubicBezTo>
                        <a:lnTo>
                          <a:pt x="110196" y="136530"/>
                        </a:lnTo>
                        <a:lnTo>
                          <a:pt x="86254" y="136530"/>
                        </a:lnTo>
                        <a:close/>
                        <a:moveTo>
                          <a:pt x="48274" y="119103"/>
                        </a:moveTo>
                        <a:cubicBezTo>
                          <a:pt x="52408" y="119103"/>
                          <a:pt x="56229" y="118556"/>
                          <a:pt x="59894" y="117383"/>
                        </a:cubicBezTo>
                        <a:cubicBezTo>
                          <a:pt x="63482" y="116211"/>
                          <a:pt x="66835" y="114726"/>
                          <a:pt x="69799" y="112851"/>
                        </a:cubicBezTo>
                        <a:cubicBezTo>
                          <a:pt x="72762" y="110975"/>
                          <a:pt x="75336" y="108865"/>
                          <a:pt x="77520" y="106442"/>
                        </a:cubicBezTo>
                        <a:cubicBezTo>
                          <a:pt x="79703" y="104019"/>
                          <a:pt x="81419" y="101597"/>
                          <a:pt x="82667" y="99018"/>
                        </a:cubicBezTo>
                        <a:lnTo>
                          <a:pt x="82667" y="71508"/>
                        </a:lnTo>
                        <a:lnTo>
                          <a:pt x="63638" y="71508"/>
                        </a:lnTo>
                        <a:cubicBezTo>
                          <a:pt x="50536" y="71508"/>
                          <a:pt x="40475" y="73540"/>
                          <a:pt x="33379" y="77604"/>
                        </a:cubicBezTo>
                        <a:cubicBezTo>
                          <a:pt x="26282" y="81668"/>
                          <a:pt x="22772" y="87842"/>
                          <a:pt x="22772" y="96126"/>
                        </a:cubicBezTo>
                        <a:cubicBezTo>
                          <a:pt x="22772" y="99330"/>
                          <a:pt x="23318" y="102378"/>
                          <a:pt x="24410" y="105192"/>
                        </a:cubicBezTo>
                        <a:cubicBezTo>
                          <a:pt x="25502" y="108005"/>
                          <a:pt x="27140" y="110428"/>
                          <a:pt x="29323" y="112460"/>
                        </a:cubicBezTo>
                        <a:cubicBezTo>
                          <a:pt x="31507" y="114492"/>
                          <a:pt x="34158" y="116055"/>
                          <a:pt x="37356" y="117305"/>
                        </a:cubicBezTo>
                        <a:cubicBezTo>
                          <a:pt x="40554" y="118556"/>
                          <a:pt x="44219" y="119103"/>
                          <a:pt x="48430" y="119103"/>
                        </a:cubicBezTo>
                        <a:close/>
                      </a:path>
                    </a:pathLst>
                  </a:custGeom>
                  <a:solidFill>
                    <a:schemeClr val="bg1"/>
                  </a:solidFill>
                  <a:ln w="7788" cap="flat">
                    <a:noFill/>
                    <a:prstDash val="solid"/>
                    <a:miter/>
                  </a:ln>
                </p:spPr>
                <p:txBody>
                  <a:bodyPr rtlCol="0" anchor="ctr"/>
                  <a:lstStyle/>
                  <a:p>
                    <a:endParaRPr lang="en-IS"/>
                  </a:p>
                </p:txBody>
              </p:sp>
              <p:sp>
                <p:nvSpPr>
                  <p:cNvPr id="49" name="Freeform 48">
                    <a:extLst>
                      <a:ext uri="{FF2B5EF4-FFF2-40B4-BE49-F238E27FC236}">
                        <a16:creationId xmlns:a16="http://schemas.microsoft.com/office/drawing/2014/main" id="{AFF544D8-6E20-9975-C873-B9553BE7EE66}"/>
                      </a:ext>
                    </a:extLst>
                  </p:cNvPr>
                  <p:cNvSpPr/>
                  <p:nvPr/>
                </p:nvSpPr>
                <p:spPr>
                  <a:xfrm>
                    <a:off x="1590318" y="1962953"/>
                    <a:ext cx="105127" cy="136374"/>
                  </a:xfrm>
                  <a:custGeom>
                    <a:avLst/>
                    <a:gdLst>
                      <a:gd name="connsiteX0" fmla="*/ 21525 w 105127"/>
                      <a:gd name="connsiteY0" fmla="*/ 2501 h 136374"/>
                      <a:gd name="connsiteX1" fmla="*/ 22304 w 105127"/>
                      <a:gd name="connsiteY1" fmla="*/ 19303 h 136374"/>
                      <a:gd name="connsiteX2" fmla="*/ 39618 w 105127"/>
                      <a:gd name="connsiteY2" fmla="*/ 5158 h 136374"/>
                      <a:gd name="connsiteX3" fmla="*/ 62312 w 105127"/>
                      <a:gd name="connsiteY3" fmla="*/ 0 h 136374"/>
                      <a:gd name="connsiteX4" fmla="*/ 80015 w 105127"/>
                      <a:gd name="connsiteY4" fmla="*/ 2657 h 136374"/>
                      <a:gd name="connsiteX5" fmla="*/ 93507 w 105127"/>
                      <a:gd name="connsiteY5" fmla="*/ 11176 h 136374"/>
                      <a:gd name="connsiteX6" fmla="*/ 102086 w 105127"/>
                      <a:gd name="connsiteY6" fmla="*/ 26259 h 136374"/>
                      <a:gd name="connsiteX7" fmla="*/ 105127 w 105127"/>
                      <a:gd name="connsiteY7" fmla="*/ 48610 h 136374"/>
                      <a:gd name="connsiteX8" fmla="*/ 105127 w 105127"/>
                      <a:gd name="connsiteY8" fmla="*/ 136374 h 136374"/>
                      <a:gd name="connsiteX9" fmla="*/ 82277 w 105127"/>
                      <a:gd name="connsiteY9" fmla="*/ 136374 h 136374"/>
                      <a:gd name="connsiteX10" fmla="*/ 82277 w 105127"/>
                      <a:gd name="connsiteY10" fmla="*/ 48376 h 136374"/>
                      <a:gd name="connsiteX11" fmla="*/ 80561 w 105127"/>
                      <a:gd name="connsiteY11" fmla="*/ 35090 h 136374"/>
                      <a:gd name="connsiteX12" fmla="*/ 75414 w 105127"/>
                      <a:gd name="connsiteY12" fmla="*/ 26103 h 136374"/>
                      <a:gd name="connsiteX13" fmla="*/ 66991 w 105127"/>
                      <a:gd name="connsiteY13" fmla="*/ 21023 h 136374"/>
                      <a:gd name="connsiteX14" fmla="*/ 55449 w 105127"/>
                      <a:gd name="connsiteY14" fmla="*/ 19382 h 136374"/>
                      <a:gd name="connsiteX15" fmla="*/ 35952 w 105127"/>
                      <a:gd name="connsiteY15" fmla="*/ 25321 h 136374"/>
                      <a:gd name="connsiteX16" fmla="*/ 22850 w 105127"/>
                      <a:gd name="connsiteY16" fmla="*/ 40951 h 136374"/>
                      <a:gd name="connsiteX17" fmla="*/ 22850 w 105127"/>
                      <a:gd name="connsiteY17" fmla="*/ 136374 h 136374"/>
                      <a:gd name="connsiteX18" fmla="*/ 0 w 105127"/>
                      <a:gd name="connsiteY18" fmla="*/ 136374 h 136374"/>
                      <a:gd name="connsiteX19" fmla="*/ 0 w 105127"/>
                      <a:gd name="connsiteY19" fmla="*/ 2423 h 136374"/>
                      <a:gd name="connsiteX20" fmla="*/ 21603 w 105127"/>
                      <a:gd name="connsiteY20" fmla="*/ 2423 h 1363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05127" h="136374">
                        <a:moveTo>
                          <a:pt x="21525" y="2501"/>
                        </a:moveTo>
                        <a:lnTo>
                          <a:pt x="22304" y="19303"/>
                        </a:lnTo>
                        <a:cubicBezTo>
                          <a:pt x="27062" y="13286"/>
                          <a:pt x="32833" y="8519"/>
                          <a:pt x="39618" y="5158"/>
                        </a:cubicBezTo>
                        <a:cubicBezTo>
                          <a:pt x="46403" y="1719"/>
                          <a:pt x="53967" y="0"/>
                          <a:pt x="62312" y="0"/>
                        </a:cubicBezTo>
                        <a:cubicBezTo>
                          <a:pt x="68785" y="0"/>
                          <a:pt x="74712" y="860"/>
                          <a:pt x="80015" y="2657"/>
                        </a:cubicBezTo>
                        <a:cubicBezTo>
                          <a:pt x="85318" y="4455"/>
                          <a:pt x="89764" y="7268"/>
                          <a:pt x="93507" y="11176"/>
                        </a:cubicBezTo>
                        <a:cubicBezTo>
                          <a:pt x="97250" y="15083"/>
                          <a:pt x="100058" y="20163"/>
                          <a:pt x="102086" y="26259"/>
                        </a:cubicBezTo>
                        <a:cubicBezTo>
                          <a:pt x="104113" y="32433"/>
                          <a:pt x="105127" y="39857"/>
                          <a:pt x="105127" y="48610"/>
                        </a:cubicBezTo>
                        <a:lnTo>
                          <a:pt x="105127" y="136374"/>
                        </a:lnTo>
                        <a:lnTo>
                          <a:pt x="82277" y="136374"/>
                        </a:lnTo>
                        <a:lnTo>
                          <a:pt x="82277" y="48376"/>
                        </a:lnTo>
                        <a:cubicBezTo>
                          <a:pt x="82277" y="43140"/>
                          <a:pt x="81731" y="38763"/>
                          <a:pt x="80561" y="35090"/>
                        </a:cubicBezTo>
                        <a:cubicBezTo>
                          <a:pt x="79391" y="31417"/>
                          <a:pt x="77676" y="28447"/>
                          <a:pt x="75414" y="26103"/>
                        </a:cubicBezTo>
                        <a:cubicBezTo>
                          <a:pt x="73152" y="23758"/>
                          <a:pt x="70345" y="22117"/>
                          <a:pt x="66991" y="21023"/>
                        </a:cubicBezTo>
                        <a:cubicBezTo>
                          <a:pt x="63638" y="19929"/>
                          <a:pt x="59816" y="19382"/>
                          <a:pt x="55449" y="19382"/>
                        </a:cubicBezTo>
                        <a:cubicBezTo>
                          <a:pt x="48040" y="19382"/>
                          <a:pt x="41489" y="21335"/>
                          <a:pt x="35952" y="25321"/>
                        </a:cubicBezTo>
                        <a:cubicBezTo>
                          <a:pt x="30337" y="29307"/>
                          <a:pt x="25970" y="34465"/>
                          <a:pt x="22850" y="40951"/>
                        </a:cubicBezTo>
                        <a:lnTo>
                          <a:pt x="22850" y="136374"/>
                        </a:lnTo>
                        <a:lnTo>
                          <a:pt x="0" y="136374"/>
                        </a:lnTo>
                        <a:lnTo>
                          <a:pt x="0" y="2423"/>
                        </a:lnTo>
                        <a:lnTo>
                          <a:pt x="21603" y="2423"/>
                        </a:lnTo>
                        <a:close/>
                      </a:path>
                    </a:pathLst>
                  </a:custGeom>
                  <a:solidFill>
                    <a:schemeClr val="bg1"/>
                  </a:solidFill>
                  <a:ln w="7788" cap="flat">
                    <a:noFill/>
                    <a:prstDash val="solid"/>
                    <a:miter/>
                  </a:ln>
                </p:spPr>
                <p:txBody>
                  <a:bodyPr rtlCol="0" anchor="ctr"/>
                  <a:lstStyle/>
                  <a:p>
                    <a:endParaRPr lang="en-IS"/>
                  </a:p>
                </p:txBody>
              </p:sp>
            </p:grpSp>
            <p:sp>
              <p:nvSpPr>
                <p:cNvPr id="47" name="Freeform 46">
                  <a:extLst>
                    <a:ext uri="{FF2B5EF4-FFF2-40B4-BE49-F238E27FC236}">
                      <a16:creationId xmlns:a16="http://schemas.microsoft.com/office/drawing/2014/main" id="{BD1E810E-7F59-7C58-73EE-C2543834D091}"/>
                    </a:ext>
                  </a:extLst>
                </p:cNvPr>
                <p:cNvSpPr/>
                <p:nvPr/>
              </p:nvSpPr>
              <p:spPr>
                <a:xfrm>
                  <a:off x="3483310" y="1965454"/>
                  <a:ext cx="114017" cy="188188"/>
                </a:xfrm>
                <a:custGeom>
                  <a:avLst/>
                  <a:gdLst>
                    <a:gd name="connsiteX0" fmla="*/ 58413 w 114017"/>
                    <a:gd name="connsiteY0" fmla="*/ 100424 h 188188"/>
                    <a:gd name="connsiteX1" fmla="*/ 89530 w 114017"/>
                    <a:gd name="connsiteY1" fmla="*/ 0 h 188188"/>
                    <a:gd name="connsiteX2" fmla="*/ 114018 w 114017"/>
                    <a:gd name="connsiteY2" fmla="*/ 0 h 188188"/>
                    <a:gd name="connsiteX3" fmla="*/ 60284 w 114017"/>
                    <a:gd name="connsiteY3" fmla="*/ 154662 h 188188"/>
                    <a:gd name="connsiteX4" fmla="*/ 55449 w 114017"/>
                    <a:gd name="connsiteY4" fmla="*/ 165446 h 188188"/>
                    <a:gd name="connsiteX5" fmla="*/ 47728 w 114017"/>
                    <a:gd name="connsiteY5" fmla="*/ 176309 h 188188"/>
                    <a:gd name="connsiteX6" fmla="*/ 36264 w 114017"/>
                    <a:gd name="connsiteY6" fmla="*/ 184750 h 188188"/>
                    <a:gd name="connsiteX7" fmla="*/ 20589 w 114017"/>
                    <a:gd name="connsiteY7" fmla="*/ 188189 h 188188"/>
                    <a:gd name="connsiteX8" fmla="*/ 17391 w 114017"/>
                    <a:gd name="connsiteY8" fmla="*/ 187954 h 188188"/>
                    <a:gd name="connsiteX9" fmla="*/ 13648 w 114017"/>
                    <a:gd name="connsiteY9" fmla="*/ 187407 h 188188"/>
                    <a:gd name="connsiteX10" fmla="*/ 10216 w 114017"/>
                    <a:gd name="connsiteY10" fmla="*/ 186782 h 188188"/>
                    <a:gd name="connsiteX11" fmla="*/ 7721 w 114017"/>
                    <a:gd name="connsiteY11" fmla="*/ 186235 h 188188"/>
                    <a:gd name="connsiteX12" fmla="*/ 7721 w 114017"/>
                    <a:gd name="connsiteY12" fmla="*/ 167635 h 188188"/>
                    <a:gd name="connsiteX13" fmla="*/ 9047 w 114017"/>
                    <a:gd name="connsiteY13" fmla="*/ 167791 h 188188"/>
                    <a:gd name="connsiteX14" fmla="*/ 10840 w 114017"/>
                    <a:gd name="connsiteY14" fmla="*/ 167947 h 188188"/>
                    <a:gd name="connsiteX15" fmla="*/ 12556 w 114017"/>
                    <a:gd name="connsiteY15" fmla="*/ 168104 h 188188"/>
                    <a:gd name="connsiteX16" fmla="*/ 13882 w 114017"/>
                    <a:gd name="connsiteY16" fmla="*/ 168104 h 188188"/>
                    <a:gd name="connsiteX17" fmla="*/ 24098 w 114017"/>
                    <a:gd name="connsiteY17" fmla="*/ 167009 h 188188"/>
                    <a:gd name="connsiteX18" fmla="*/ 31975 w 114017"/>
                    <a:gd name="connsiteY18" fmla="*/ 163336 h 188188"/>
                    <a:gd name="connsiteX19" fmla="*/ 37980 w 114017"/>
                    <a:gd name="connsiteY19" fmla="*/ 156615 h 188188"/>
                    <a:gd name="connsiteX20" fmla="*/ 42581 w 114017"/>
                    <a:gd name="connsiteY20" fmla="*/ 146221 h 188188"/>
                    <a:gd name="connsiteX21" fmla="*/ 47650 w 114017"/>
                    <a:gd name="connsiteY21" fmla="*/ 132623 h 188188"/>
                    <a:gd name="connsiteX22" fmla="*/ 0 w 114017"/>
                    <a:gd name="connsiteY22" fmla="*/ 156 h 188188"/>
                    <a:gd name="connsiteX23" fmla="*/ 24956 w 114017"/>
                    <a:gd name="connsiteY23" fmla="*/ 156 h 188188"/>
                    <a:gd name="connsiteX24" fmla="*/ 58335 w 114017"/>
                    <a:gd name="connsiteY24" fmla="*/ 100581 h 188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14017" h="188188">
                      <a:moveTo>
                        <a:pt x="58413" y="100424"/>
                      </a:moveTo>
                      <a:lnTo>
                        <a:pt x="89530" y="0"/>
                      </a:lnTo>
                      <a:lnTo>
                        <a:pt x="114018" y="0"/>
                      </a:lnTo>
                      <a:lnTo>
                        <a:pt x="60284" y="154662"/>
                      </a:lnTo>
                      <a:cubicBezTo>
                        <a:pt x="59037" y="157944"/>
                        <a:pt x="57477" y="161539"/>
                        <a:pt x="55449" y="165446"/>
                      </a:cubicBezTo>
                      <a:cubicBezTo>
                        <a:pt x="53499" y="169354"/>
                        <a:pt x="50926" y="172949"/>
                        <a:pt x="47728" y="176309"/>
                      </a:cubicBezTo>
                      <a:cubicBezTo>
                        <a:pt x="44531" y="179670"/>
                        <a:pt x="40710" y="182483"/>
                        <a:pt x="36264" y="184750"/>
                      </a:cubicBezTo>
                      <a:cubicBezTo>
                        <a:pt x="31819" y="187016"/>
                        <a:pt x="26594" y="188189"/>
                        <a:pt x="20589" y="188189"/>
                      </a:cubicBezTo>
                      <a:cubicBezTo>
                        <a:pt x="19653" y="188189"/>
                        <a:pt x="18639" y="188110"/>
                        <a:pt x="17391" y="187954"/>
                      </a:cubicBezTo>
                      <a:cubicBezTo>
                        <a:pt x="16143" y="187798"/>
                        <a:pt x="14896" y="187563"/>
                        <a:pt x="13648" y="187407"/>
                      </a:cubicBezTo>
                      <a:cubicBezTo>
                        <a:pt x="12400" y="187251"/>
                        <a:pt x="11230" y="187016"/>
                        <a:pt x="10216" y="186782"/>
                      </a:cubicBezTo>
                      <a:cubicBezTo>
                        <a:pt x="9202" y="186547"/>
                        <a:pt x="8345" y="186391"/>
                        <a:pt x="7721" y="186235"/>
                      </a:cubicBezTo>
                      <a:lnTo>
                        <a:pt x="7721" y="167635"/>
                      </a:lnTo>
                      <a:cubicBezTo>
                        <a:pt x="7721" y="167635"/>
                        <a:pt x="8501" y="167791"/>
                        <a:pt x="9047" y="167791"/>
                      </a:cubicBezTo>
                      <a:cubicBezTo>
                        <a:pt x="9592" y="167791"/>
                        <a:pt x="10216" y="167869"/>
                        <a:pt x="10840" y="167947"/>
                      </a:cubicBezTo>
                      <a:cubicBezTo>
                        <a:pt x="11464" y="168025"/>
                        <a:pt x="12010" y="168025"/>
                        <a:pt x="12556" y="168104"/>
                      </a:cubicBezTo>
                      <a:cubicBezTo>
                        <a:pt x="13102" y="168182"/>
                        <a:pt x="13492" y="168104"/>
                        <a:pt x="13882" y="168104"/>
                      </a:cubicBezTo>
                      <a:cubicBezTo>
                        <a:pt x="17781" y="168104"/>
                        <a:pt x="21135" y="167713"/>
                        <a:pt x="24098" y="167009"/>
                      </a:cubicBezTo>
                      <a:cubicBezTo>
                        <a:pt x="27062" y="166306"/>
                        <a:pt x="29713" y="165056"/>
                        <a:pt x="31975" y="163336"/>
                      </a:cubicBezTo>
                      <a:cubicBezTo>
                        <a:pt x="34236" y="161617"/>
                        <a:pt x="36264" y="159429"/>
                        <a:pt x="37980" y="156615"/>
                      </a:cubicBezTo>
                      <a:cubicBezTo>
                        <a:pt x="39696" y="153802"/>
                        <a:pt x="41255" y="150363"/>
                        <a:pt x="42581" y="146221"/>
                      </a:cubicBezTo>
                      <a:lnTo>
                        <a:pt x="47650" y="132623"/>
                      </a:lnTo>
                      <a:lnTo>
                        <a:pt x="0" y="156"/>
                      </a:lnTo>
                      <a:lnTo>
                        <a:pt x="24956" y="156"/>
                      </a:lnTo>
                      <a:lnTo>
                        <a:pt x="58335" y="100581"/>
                      </a:lnTo>
                      <a:close/>
                    </a:path>
                  </a:pathLst>
                </a:custGeom>
                <a:solidFill>
                  <a:schemeClr val="bg1"/>
                </a:solidFill>
                <a:ln w="7788" cap="flat">
                  <a:noFill/>
                  <a:prstDash val="solid"/>
                  <a:miter/>
                </a:ln>
              </p:spPr>
              <p:txBody>
                <a:bodyPr rtlCol="0" anchor="ctr"/>
                <a:lstStyle/>
                <a:p>
                  <a:endParaRPr lang="en-IS"/>
                </a:p>
              </p:txBody>
            </p:sp>
          </p:grpSp>
          <p:grpSp>
            <p:nvGrpSpPr>
              <p:cNvPr id="32" name="Graphic 1">
                <a:extLst>
                  <a:ext uri="{FF2B5EF4-FFF2-40B4-BE49-F238E27FC236}">
                    <a16:creationId xmlns:a16="http://schemas.microsoft.com/office/drawing/2014/main" id="{BC2598A7-A653-8526-4B67-4FE556AA935E}"/>
                  </a:ext>
                </a:extLst>
              </p:cNvPr>
              <p:cNvGrpSpPr/>
              <p:nvPr/>
            </p:nvGrpSpPr>
            <p:grpSpPr>
              <a:xfrm>
                <a:off x="1798701" y="1898400"/>
                <a:ext cx="678179" cy="283767"/>
                <a:chOff x="1798701" y="1898400"/>
                <a:chExt cx="678179" cy="283767"/>
              </a:xfrm>
              <a:solidFill>
                <a:schemeClr val="bg1"/>
              </a:solidFill>
            </p:grpSpPr>
            <p:grpSp>
              <p:nvGrpSpPr>
                <p:cNvPr id="33" name="Graphic 1">
                  <a:extLst>
                    <a:ext uri="{FF2B5EF4-FFF2-40B4-BE49-F238E27FC236}">
                      <a16:creationId xmlns:a16="http://schemas.microsoft.com/office/drawing/2014/main" id="{4C22A1EA-FF0B-4188-8A52-DDE757ADF901}"/>
                    </a:ext>
                  </a:extLst>
                </p:cNvPr>
                <p:cNvGrpSpPr/>
                <p:nvPr/>
              </p:nvGrpSpPr>
              <p:grpSpPr>
                <a:xfrm>
                  <a:off x="1798701" y="1898400"/>
                  <a:ext cx="678179" cy="283767"/>
                  <a:chOff x="1798701" y="1898400"/>
                  <a:chExt cx="678179" cy="283767"/>
                </a:xfrm>
                <a:solidFill>
                  <a:schemeClr val="bg1"/>
                </a:solidFill>
              </p:grpSpPr>
              <p:sp>
                <p:nvSpPr>
                  <p:cNvPr id="35" name="Freeform 34">
                    <a:extLst>
                      <a:ext uri="{FF2B5EF4-FFF2-40B4-BE49-F238E27FC236}">
                        <a16:creationId xmlns:a16="http://schemas.microsoft.com/office/drawing/2014/main" id="{048C01C0-EC1D-B64E-01E9-DB34B297A6A6}"/>
                      </a:ext>
                    </a:extLst>
                  </p:cNvPr>
                  <p:cNvSpPr/>
                  <p:nvPr/>
                </p:nvSpPr>
                <p:spPr>
                  <a:xfrm>
                    <a:off x="1798701" y="1952324"/>
                    <a:ext cx="122908" cy="157553"/>
                  </a:xfrm>
                  <a:custGeom>
                    <a:avLst/>
                    <a:gdLst>
                      <a:gd name="connsiteX0" fmla="*/ 90388 w 122908"/>
                      <a:gd name="connsiteY0" fmla="*/ 109803 h 157553"/>
                      <a:gd name="connsiteX1" fmla="*/ 77208 w 122908"/>
                      <a:gd name="connsiteY1" fmla="*/ 121447 h 157553"/>
                      <a:gd name="connsiteX2" fmla="*/ 57477 w 122908"/>
                      <a:gd name="connsiteY2" fmla="*/ 126996 h 157553"/>
                      <a:gd name="connsiteX3" fmla="*/ 37980 w 122908"/>
                      <a:gd name="connsiteY3" fmla="*/ 120900 h 157553"/>
                      <a:gd name="connsiteX4" fmla="*/ 31741 w 122908"/>
                      <a:gd name="connsiteY4" fmla="*/ 104957 h 157553"/>
                      <a:gd name="connsiteX5" fmla="*/ 38838 w 122908"/>
                      <a:gd name="connsiteY5" fmla="*/ 90890 h 157553"/>
                      <a:gd name="connsiteX6" fmla="*/ 59426 w 122908"/>
                      <a:gd name="connsiteY6" fmla="*/ 85420 h 157553"/>
                      <a:gd name="connsiteX7" fmla="*/ 78534 w 122908"/>
                      <a:gd name="connsiteY7" fmla="*/ 87061 h 157553"/>
                      <a:gd name="connsiteX8" fmla="*/ 90466 w 122908"/>
                      <a:gd name="connsiteY8" fmla="*/ 90968 h 157553"/>
                      <a:gd name="connsiteX9" fmla="*/ 90466 w 122908"/>
                      <a:gd name="connsiteY9" fmla="*/ 109725 h 157553"/>
                      <a:gd name="connsiteX10" fmla="*/ 106999 w 122908"/>
                      <a:gd name="connsiteY10" fmla="*/ 12661 h 157553"/>
                      <a:gd name="connsiteX11" fmla="*/ 66055 w 122908"/>
                      <a:gd name="connsiteY11" fmla="*/ 0 h 157553"/>
                      <a:gd name="connsiteX12" fmla="*/ 37980 w 122908"/>
                      <a:gd name="connsiteY12" fmla="*/ 3439 h 157553"/>
                      <a:gd name="connsiteX13" fmla="*/ 14974 w 122908"/>
                      <a:gd name="connsiteY13" fmla="*/ 13442 h 157553"/>
                      <a:gd name="connsiteX14" fmla="*/ 14116 w 122908"/>
                      <a:gd name="connsiteY14" fmla="*/ 16490 h 157553"/>
                      <a:gd name="connsiteX15" fmla="*/ 25190 w 122908"/>
                      <a:gd name="connsiteY15" fmla="*/ 38294 h 157553"/>
                      <a:gd name="connsiteX16" fmla="*/ 26594 w 122908"/>
                      <a:gd name="connsiteY16" fmla="*/ 39466 h 157553"/>
                      <a:gd name="connsiteX17" fmla="*/ 27296 w 122908"/>
                      <a:gd name="connsiteY17" fmla="*/ 39545 h 157553"/>
                      <a:gd name="connsiteX18" fmla="*/ 28387 w 122908"/>
                      <a:gd name="connsiteY18" fmla="*/ 39232 h 157553"/>
                      <a:gd name="connsiteX19" fmla="*/ 45467 w 122908"/>
                      <a:gd name="connsiteY19" fmla="*/ 32433 h 157553"/>
                      <a:gd name="connsiteX20" fmla="*/ 65276 w 122908"/>
                      <a:gd name="connsiteY20" fmla="*/ 30245 h 157553"/>
                      <a:gd name="connsiteX21" fmla="*/ 84149 w 122908"/>
                      <a:gd name="connsiteY21" fmla="*/ 36106 h 157553"/>
                      <a:gd name="connsiteX22" fmla="*/ 90466 w 122908"/>
                      <a:gd name="connsiteY22" fmla="*/ 52830 h 157553"/>
                      <a:gd name="connsiteX23" fmla="*/ 90466 w 122908"/>
                      <a:gd name="connsiteY23" fmla="*/ 60333 h 157553"/>
                      <a:gd name="connsiteX24" fmla="*/ 60284 w 122908"/>
                      <a:gd name="connsiteY24" fmla="*/ 55878 h 157553"/>
                      <a:gd name="connsiteX25" fmla="*/ 36654 w 122908"/>
                      <a:gd name="connsiteY25" fmla="*/ 58770 h 157553"/>
                      <a:gd name="connsiteX26" fmla="*/ 17547 w 122908"/>
                      <a:gd name="connsiteY26" fmla="*/ 67835 h 157553"/>
                      <a:gd name="connsiteX27" fmla="*/ 4679 w 122908"/>
                      <a:gd name="connsiteY27" fmla="*/ 83466 h 157553"/>
                      <a:gd name="connsiteX28" fmla="*/ 0 w 122908"/>
                      <a:gd name="connsiteY28" fmla="*/ 105739 h 157553"/>
                      <a:gd name="connsiteX29" fmla="*/ 4835 w 122908"/>
                      <a:gd name="connsiteY29" fmla="*/ 129653 h 157553"/>
                      <a:gd name="connsiteX30" fmla="*/ 17235 w 122908"/>
                      <a:gd name="connsiteY30" fmla="*/ 145831 h 157553"/>
                      <a:gd name="connsiteX31" fmla="*/ 34237 w 122908"/>
                      <a:gd name="connsiteY31" fmla="*/ 154818 h 157553"/>
                      <a:gd name="connsiteX32" fmla="*/ 52798 w 122908"/>
                      <a:gd name="connsiteY32" fmla="*/ 157553 h 157553"/>
                      <a:gd name="connsiteX33" fmla="*/ 75960 w 122908"/>
                      <a:gd name="connsiteY33" fmla="*/ 152317 h 157553"/>
                      <a:gd name="connsiteX34" fmla="*/ 90388 w 122908"/>
                      <a:gd name="connsiteY34" fmla="*/ 142939 h 157553"/>
                      <a:gd name="connsiteX35" fmla="*/ 90388 w 122908"/>
                      <a:gd name="connsiteY35" fmla="*/ 152239 h 157553"/>
                      <a:gd name="connsiteX36" fmla="*/ 92649 w 122908"/>
                      <a:gd name="connsiteY36" fmla="*/ 154583 h 157553"/>
                      <a:gd name="connsiteX37" fmla="*/ 120647 w 122908"/>
                      <a:gd name="connsiteY37" fmla="*/ 154583 h 157553"/>
                      <a:gd name="connsiteX38" fmla="*/ 122908 w 122908"/>
                      <a:gd name="connsiteY38" fmla="*/ 152239 h 157553"/>
                      <a:gd name="connsiteX39" fmla="*/ 122908 w 122908"/>
                      <a:gd name="connsiteY39" fmla="*/ 51502 h 157553"/>
                      <a:gd name="connsiteX40" fmla="*/ 106921 w 122908"/>
                      <a:gd name="connsiteY40" fmla="*/ 12661 h 157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122908" h="157553">
                        <a:moveTo>
                          <a:pt x="90388" y="109803"/>
                        </a:moveTo>
                        <a:cubicBezTo>
                          <a:pt x="87268" y="113945"/>
                          <a:pt x="82823" y="117931"/>
                          <a:pt x="77208" y="121447"/>
                        </a:cubicBezTo>
                        <a:cubicBezTo>
                          <a:pt x="71437" y="125120"/>
                          <a:pt x="64808" y="126996"/>
                          <a:pt x="57477" y="126996"/>
                        </a:cubicBezTo>
                        <a:cubicBezTo>
                          <a:pt x="48664" y="126996"/>
                          <a:pt x="42113" y="124964"/>
                          <a:pt x="37980" y="120900"/>
                        </a:cubicBezTo>
                        <a:cubicBezTo>
                          <a:pt x="33769" y="116836"/>
                          <a:pt x="31741" y="111600"/>
                          <a:pt x="31741" y="104957"/>
                        </a:cubicBezTo>
                        <a:cubicBezTo>
                          <a:pt x="31741" y="98940"/>
                          <a:pt x="34081" y="94407"/>
                          <a:pt x="38838" y="90890"/>
                        </a:cubicBezTo>
                        <a:cubicBezTo>
                          <a:pt x="43751" y="87295"/>
                          <a:pt x="50692" y="85420"/>
                          <a:pt x="59426" y="85420"/>
                        </a:cubicBezTo>
                        <a:cubicBezTo>
                          <a:pt x="66991" y="85420"/>
                          <a:pt x="73386" y="85967"/>
                          <a:pt x="78534" y="87061"/>
                        </a:cubicBezTo>
                        <a:cubicBezTo>
                          <a:pt x="83057" y="87999"/>
                          <a:pt x="87034" y="89327"/>
                          <a:pt x="90466" y="90968"/>
                        </a:cubicBezTo>
                        <a:lnTo>
                          <a:pt x="90466" y="109725"/>
                        </a:lnTo>
                        <a:close/>
                        <a:moveTo>
                          <a:pt x="106999" y="12661"/>
                        </a:moveTo>
                        <a:cubicBezTo>
                          <a:pt x="96549" y="4220"/>
                          <a:pt x="82745" y="0"/>
                          <a:pt x="66055" y="0"/>
                        </a:cubicBezTo>
                        <a:cubicBezTo>
                          <a:pt x="55527" y="0"/>
                          <a:pt x="46091" y="1172"/>
                          <a:pt x="37980" y="3439"/>
                        </a:cubicBezTo>
                        <a:cubicBezTo>
                          <a:pt x="29869" y="5705"/>
                          <a:pt x="22148" y="9066"/>
                          <a:pt x="14974" y="13442"/>
                        </a:cubicBezTo>
                        <a:cubicBezTo>
                          <a:pt x="13960" y="14067"/>
                          <a:pt x="13570" y="15396"/>
                          <a:pt x="14116" y="16490"/>
                        </a:cubicBezTo>
                        <a:lnTo>
                          <a:pt x="25190" y="38294"/>
                        </a:lnTo>
                        <a:cubicBezTo>
                          <a:pt x="25502" y="38841"/>
                          <a:pt x="25970" y="39232"/>
                          <a:pt x="26594" y="39466"/>
                        </a:cubicBezTo>
                        <a:cubicBezTo>
                          <a:pt x="26828" y="39466"/>
                          <a:pt x="27062" y="39545"/>
                          <a:pt x="27296" y="39545"/>
                        </a:cubicBezTo>
                        <a:cubicBezTo>
                          <a:pt x="27686" y="39545"/>
                          <a:pt x="28076" y="39466"/>
                          <a:pt x="28387" y="39232"/>
                        </a:cubicBezTo>
                        <a:cubicBezTo>
                          <a:pt x="33925" y="36184"/>
                          <a:pt x="39618" y="33918"/>
                          <a:pt x="45467" y="32433"/>
                        </a:cubicBezTo>
                        <a:cubicBezTo>
                          <a:pt x="51238" y="31026"/>
                          <a:pt x="57945" y="30245"/>
                          <a:pt x="65276" y="30245"/>
                        </a:cubicBezTo>
                        <a:cubicBezTo>
                          <a:pt x="73542" y="30245"/>
                          <a:pt x="79859" y="32198"/>
                          <a:pt x="84149" y="36106"/>
                        </a:cubicBezTo>
                        <a:cubicBezTo>
                          <a:pt x="88360" y="39935"/>
                          <a:pt x="90466" y="45484"/>
                          <a:pt x="90466" y="52830"/>
                        </a:cubicBezTo>
                        <a:lnTo>
                          <a:pt x="90466" y="60333"/>
                        </a:lnTo>
                        <a:cubicBezTo>
                          <a:pt x="82355" y="57363"/>
                          <a:pt x="72217" y="55878"/>
                          <a:pt x="60284" y="55878"/>
                        </a:cubicBezTo>
                        <a:cubicBezTo>
                          <a:pt x="51784" y="55878"/>
                          <a:pt x="43907" y="56816"/>
                          <a:pt x="36654" y="58770"/>
                        </a:cubicBezTo>
                        <a:cubicBezTo>
                          <a:pt x="29401" y="60724"/>
                          <a:pt x="22928" y="63772"/>
                          <a:pt x="17547" y="67835"/>
                        </a:cubicBezTo>
                        <a:cubicBezTo>
                          <a:pt x="12088" y="71977"/>
                          <a:pt x="7799" y="77214"/>
                          <a:pt x="4679" y="83466"/>
                        </a:cubicBezTo>
                        <a:cubicBezTo>
                          <a:pt x="1560" y="89718"/>
                          <a:pt x="0" y="97220"/>
                          <a:pt x="0" y="105739"/>
                        </a:cubicBezTo>
                        <a:cubicBezTo>
                          <a:pt x="0" y="114961"/>
                          <a:pt x="1638" y="123088"/>
                          <a:pt x="4835" y="129653"/>
                        </a:cubicBezTo>
                        <a:cubicBezTo>
                          <a:pt x="8033" y="136296"/>
                          <a:pt x="12244" y="141688"/>
                          <a:pt x="17235" y="145831"/>
                        </a:cubicBezTo>
                        <a:cubicBezTo>
                          <a:pt x="22304" y="149894"/>
                          <a:pt x="27998" y="152942"/>
                          <a:pt x="34237" y="154818"/>
                        </a:cubicBezTo>
                        <a:cubicBezTo>
                          <a:pt x="40398" y="156615"/>
                          <a:pt x="46637" y="157553"/>
                          <a:pt x="52798" y="157553"/>
                        </a:cubicBezTo>
                        <a:cubicBezTo>
                          <a:pt x="61064" y="157553"/>
                          <a:pt x="68863" y="155756"/>
                          <a:pt x="75960" y="152317"/>
                        </a:cubicBezTo>
                        <a:cubicBezTo>
                          <a:pt x="81263" y="149738"/>
                          <a:pt x="86176" y="146534"/>
                          <a:pt x="90388" y="142939"/>
                        </a:cubicBezTo>
                        <a:lnTo>
                          <a:pt x="90388" y="152239"/>
                        </a:lnTo>
                        <a:cubicBezTo>
                          <a:pt x="90388" y="153489"/>
                          <a:pt x="91401" y="154583"/>
                          <a:pt x="92649" y="154583"/>
                        </a:cubicBezTo>
                        <a:lnTo>
                          <a:pt x="120647" y="154583"/>
                        </a:lnTo>
                        <a:cubicBezTo>
                          <a:pt x="121895" y="154583"/>
                          <a:pt x="122908" y="153568"/>
                          <a:pt x="122908" y="152239"/>
                        </a:cubicBezTo>
                        <a:lnTo>
                          <a:pt x="122908" y="51502"/>
                        </a:lnTo>
                        <a:cubicBezTo>
                          <a:pt x="122908" y="34230"/>
                          <a:pt x="117527" y="21179"/>
                          <a:pt x="106921" y="12661"/>
                        </a:cubicBezTo>
                      </a:path>
                    </a:pathLst>
                  </a:custGeom>
                  <a:solidFill>
                    <a:schemeClr val="bg1"/>
                  </a:solidFill>
                  <a:ln w="7788" cap="flat">
                    <a:noFill/>
                    <a:prstDash val="solid"/>
                    <a:miter/>
                  </a:ln>
                </p:spPr>
                <p:txBody>
                  <a:bodyPr rtlCol="0" anchor="ctr"/>
                  <a:lstStyle/>
                  <a:p>
                    <a:endParaRPr lang="en-IS"/>
                  </a:p>
                </p:txBody>
              </p:sp>
              <p:sp>
                <p:nvSpPr>
                  <p:cNvPr id="36" name="Freeform 35">
                    <a:extLst>
                      <a:ext uri="{FF2B5EF4-FFF2-40B4-BE49-F238E27FC236}">
                        <a16:creationId xmlns:a16="http://schemas.microsoft.com/office/drawing/2014/main" id="{7A8CC437-9FA0-E394-BD7F-4BCF4C5D342F}"/>
                      </a:ext>
                    </a:extLst>
                  </p:cNvPr>
                  <p:cNvSpPr/>
                  <p:nvPr/>
                </p:nvSpPr>
                <p:spPr>
                  <a:xfrm>
                    <a:off x="1956860" y="1952324"/>
                    <a:ext cx="126885" cy="229843"/>
                  </a:xfrm>
                  <a:custGeom>
                    <a:avLst/>
                    <a:gdLst>
                      <a:gd name="connsiteX0" fmla="*/ 85786 w 126885"/>
                      <a:gd name="connsiteY0" fmla="*/ 115664 h 229843"/>
                      <a:gd name="connsiteX1" fmla="*/ 64184 w 126885"/>
                      <a:gd name="connsiteY1" fmla="*/ 126215 h 229843"/>
                      <a:gd name="connsiteX2" fmla="*/ 54513 w 126885"/>
                      <a:gd name="connsiteY2" fmla="*/ 124573 h 229843"/>
                      <a:gd name="connsiteX3" fmla="*/ 45545 w 126885"/>
                      <a:gd name="connsiteY3" fmla="*/ 120197 h 229843"/>
                      <a:gd name="connsiteX4" fmla="*/ 37902 w 126885"/>
                      <a:gd name="connsiteY4" fmla="*/ 114336 h 229843"/>
                      <a:gd name="connsiteX5" fmla="*/ 32599 w 126885"/>
                      <a:gd name="connsiteY5" fmla="*/ 108552 h 229843"/>
                      <a:gd name="connsiteX6" fmla="*/ 32599 w 126885"/>
                      <a:gd name="connsiteY6" fmla="*/ 48688 h 229843"/>
                      <a:gd name="connsiteX7" fmla="*/ 45623 w 126885"/>
                      <a:gd name="connsiteY7" fmla="*/ 36887 h 229843"/>
                      <a:gd name="connsiteX8" fmla="*/ 63170 w 126885"/>
                      <a:gd name="connsiteY8" fmla="*/ 31573 h 229843"/>
                      <a:gd name="connsiteX9" fmla="*/ 85396 w 126885"/>
                      <a:gd name="connsiteY9" fmla="*/ 43061 h 229843"/>
                      <a:gd name="connsiteX10" fmla="*/ 93429 w 126885"/>
                      <a:gd name="connsiteY10" fmla="*/ 82059 h 229843"/>
                      <a:gd name="connsiteX11" fmla="*/ 85864 w 126885"/>
                      <a:gd name="connsiteY11" fmla="*/ 115664 h 229843"/>
                      <a:gd name="connsiteX12" fmla="*/ 110196 w 126885"/>
                      <a:gd name="connsiteY12" fmla="*/ 19382 h 229843"/>
                      <a:gd name="connsiteX13" fmla="*/ 91401 w 126885"/>
                      <a:gd name="connsiteY13" fmla="*/ 4689 h 229843"/>
                      <a:gd name="connsiteX14" fmla="*/ 68551 w 126885"/>
                      <a:gd name="connsiteY14" fmla="*/ 0 h 229843"/>
                      <a:gd name="connsiteX15" fmla="*/ 46637 w 126885"/>
                      <a:gd name="connsiteY15" fmla="*/ 5236 h 229843"/>
                      <a:gd name="connsiteX16" fmla="*/ 32833 w 126885"/>
                      <a:gd name="connsiteY16" fmla="*/ 14536 h 229843"/>
                      <a:gd name="connsiteX17" fmla="*/ 32833 w 126885"/>
                      <a:gd name="connsiteY17" fmla="*/ 5392 h 229843"/>
                      <a:gd name="connsiteX18" fmla="*/ 30571 w 126885"/>
                      <a:gd name="connsiteY18" fmla="*/ 3048 h 229843"/>
                      <a:gd name="connsiteX19" fmla="*/ 2262 w 126885"/>
                      <a:gd name="connsiteY19" fmla="*/ 3048 h 229843"/>
                      <a:gd name="connsiteX20" fmla="*/ 0 w 126885"/>
                      <a:gd name="connsiteY20" fmla="*/ 5392 h 229843"/>
                      <a:gd name="connsiteX21" fmla="*/ 0 w 126885"/>
                      <a:gd name="connsiteY21" fmla="*/ 227577 h 229843"/>
                      <a:gd name="connsiteX22" fmla="*/ 1092 w 126885"/>
                      <a:gd name="connsiteY22" fmla="*/ 229531 h 229843"/>
                      <a:gd name="connsiteX23" fmla="*/ 2262 w 126885"/>
                      <a:gd name="connsiteY23" fmla="*/ 229843 h 229843"/>
                      <a:gd name="connsiteX24" fmla="*/ 3354 w 126885"/>
                      <a:gd name="connsiteY24" fmla="*/ 229609 h 229843"/>
                      <a:gd name="connsiteX25" fmla="*/ 31663 w 126885"/>
                      <a:gd name="connsiteY25" fmla="*/ 214760 h 229843"/>
                      <a:gd name="connsiteX26" fmla="*/ 32911 w 126885"/>
                      <a:gd name="connsiteY26" fmla="*/ 212728 h 229843"/>
                      <a:gd name="connsiteX27" fmla="*/ 32911 w 126885"/>
                      <a:gd name="connsiteY27" fmla="*/ 143877 h 229843"/>
                      <a:gd name="connsiteX28" fmla="*/ 45389 w 126885"/>
                      <a:gd name="connsiteY28" fmla="*/ 152317 h 229843"/>
                      <a:gd name="connsiteX29" fmla="*/ 67225 w 126885"/>
                      <a:gd name="connsiteY29" fmla="*/ 157631 h 229843"/>
                      <a:gd name="connsiteX30" fmla="*/ 89920 w 126885"/>
                      <a:gd name="connsiteY30" fmla="*/ 152942 h 229843"/>
                      <a:gd name="connsiteX31" fmla="*/ 109027 w 126885"/>
                      <a:gd name="connsiteY31" fmla="*/ 138641 h 229843"/>
                      <a:gd name="connsiteX32" fmla="*/ 122051 w 126885"/>
                      <a:gd name="connsiteY32" fmla="*/ 114804 h 229843"/>
                      <a:gd name="connsiteX33" fmla="*/ 126886 w 126885"/>
                      <a:gd name="connsiteY33" fmla="*/ 81199 h 229843"/>
                      <a:gd name="connsiteX34" fmla="*/ 122518 w 126885"/>
                      <a:gd name="connsiteY34" fmla="*/ 44624 h 229843"/>
                      <a:gd name="connsiteX35" fmla="*/ 110196 w 126885"/>
                      <a:gd name="connsiteY35" fmla="*/ 19303 h 229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26885" h="229843">
                        <a:moveTo>
                          <a:pt x="85786" y="115664"/>
                        </a:moveTo>
                        <a:cubicBezTo>
                          <a:pt x="80873" y="122776"/>
                          <a:pt x="73776" y="126215"/>
                          <a:pt x="64184" y="126215"/>
                        </a:cubicBezTo>
                        <a:cubicBezTo>
                          <a:pt x="60752" y="126215"/>
                          <a:pt x="57477" y="125667"/>
                          <a:pt x="54513" y="124573"/>
                        </a:cubicBezTo>
                        <a:cubicBezTo>
                          <a:pt x="51394" y="123401"/>
                          <a:pt x="48352" y="121916"/>
                          <a:pt x="45545" y="120197"/>
                        </a:cubicBezTo>
                        <a:cubicBezTo>
                          <a:pt x="42737" y="118399"/>
                          <a:pt x="40164" y="116446"/>
                          <a:pt x="37902" y="114336"/>
                        </a:cubicBezTo>
                        <a:cubicBezTo>
                          <a:pt x="35796" y="112382"/>
                          <a:pt x="34003" y="110506"/>
                          <a:pt x="32599" y="108552"/>
                        </a:cubicBezTo>
                        <a:lnTo>
                          <a:pt x="32599" y="48688"/>
                        </a:lnTo>
                        <a:cubicBezTo>
                          <a:pt x="36030" y="44312"/>
                          <a:pt x="40476" y="40326"/>
                          <a:pt x="45623" y="36887"/>
                        </a:cubicBezTo>
                        <a:cubicBezTo>
                          <a:pt x="50926" y="33371"/>
                          <a:pt x="56775" y="31573"/>
                          <a:pt x="63170" y="31573"/>
                        </a:cubicBezTo>
                        <a:cubicBezTo>
                          <a:pt x="72918" y="31573"/>
                          <a:pt x="80249" y="35324"/>
                          <a:pt x="85396" y="43061"/>
                        </a:cubicBezTo>
                        <a:cubicBezTo>
                          <a:pt x="90700" y="50955"/>
                          <a:pt x="93429" y="64084"/>
                          <a:pt x="93429" y="82059"/>
                        </a:cubicBezTo>
                        <a:cubicBezTo>
                          <a:pt x="93429" y="97064"/>
                          <a:pt x="90856" y="108396"/>
                          <a:pt x="85864" y="115664"/>
                        </a:cubicBezTo>
                        <a:moveTo>
                          <a:pt x="110196" y="19382"/>
                        </a:moveTo>
                        <a:cubicBezTo>
                          <a:pt x="104893" y="12817"/>
                          <a:pt x="98576" y="7815"/>
                          <a:pt x="91401" y="4689"/>
                        </a:cubicBezTo>
                        <a:cubicBezTo>
                          <a:pt x="84305" y="1563"/>
                          <a:pt x="76584" y="0"/>
                          <a:pt x="68551" y="0"/>
                        </a:cubicBezTo>
                        <a:cubicBezTo>
                          <a:pt x="60518" y="0"/>
                          <a:pt x="53110" y="1719"/>
                          <a:pt x="46637" y="5236"/>
                        </a:cubicBezTo>
                        <a:cubicBezTo>
                          <a:pt x="41801" y="7815"/>
                          <a:pt x="37200" y="10941"/>
                          <a:pt x="32833" y="14536"/>
                        </a:cubicBezTo>
                        <a:lnTo>
                          <a:pt x="32833" y="5392"/>
                        </a:lnTo>
                        <a:cubicBezTo>
                          <a:pt x="32833" y="4142"/>
                          <a:pt x="31819" y="3048"/>
                          <a:pt x="30571" y="3048"/>
                        </a:cubicBezTo>
                        <a:lnTo>
                          <a:pt x="2262" y="3048"/>
                        </a:lnTo>
                        <a:cubicBezTo>
                          <a:pt x="1014" y="3048"/>
                          <a:pt x="0" y="4064"/>
                          <a:pt x="0" y="5392"/>
                        </a:cubicBezTo>
                        <a:lnTo>
                          <a:pt x="0" y="227577"/>
                        </a:lnTo>
                        <a:cubicBezTo>
                          <a:pt x="0" y="228358"/>
                          <a:pt x="390" y="229140"/>
                          <a:pt x="1092" y="229531"/>
                        </a:cubicBezTo>
                        <a:cubicBezTo>
                          <a:pt x="1482" y="229765"/>
                          <a:pt x="1872" y="229843"/>
                          <a:pt x="2262" y="229843"/>
                        </a:cubicBezTo>
                        <a:cubicBezTo>
                          <a:pt x="2652" y="229843"/>
                          <a:pt x="2964" y="229765"/>
                          <a:pt x="3354" y="229609"/>
                        </a:cubicBezTo>
                        <a:lnTo>
                          <a:pt x="31663" y="214760"/>
                        </a:lnTo>
                        <a:cubicBezTo>
                          <a:pt x="32443" y="214369"/>
                          <a:pt x="32911" y="213588"/>
                          <a:pt x="32911" y="212728"/>
                        </a:cubicBezTo>
                        <a:lnTo>
                          <a:pt x="32911" y="143877"/>
                        </a:lnTo>
                        <a:cubicBezTo>
                          <a:pt x="36420" y="147003"/>
                          <a:pt x="40632" y="149816"/>
                          <a:pt x="45389" y="152317"/>
                        </a:cubicBezTo>
                        <a:cubicBezTo>
                          <a:pt x="52174" y="155834"/>
                          <a:pt x="59505" y="157631"/>
                          <a:pt x="67225" y="157631"/>
                        </a:cubicBezTo>
                        <a:cubicBezTo>
                          <a:pt x="74946" y="157631"/>
                          <a:pt x="82667" y="156068"/>
                          <a:pt x="89920" y="152942"/>
                        </a:cubicBezTo>
                        <a:cubicBezTo>
                          <a:pt x="97173" y="149816"/>
                          <a:pt x="103567" y="145049"/>
                          <a:pt x="109027" y="138641"/>
                        </a:cubicBezTo>
                        <a:cubicBezTo>
                          <a:pt x="114486" y="132310"/>
                          <a:pt x="118853" y="124261"/>
                          <a:pt x="122051" y="114804"/>
                        </a:cubicBezTo>
                        <a:cubicBezTo>
                          <a:pt x="125248" y="105348"/>
                          <a:pt x="126886" y="94094"/>
                          <a:pt x="126886" y="81199"/>
                        </a:cubicBezTo>
                        <a:cubicBezTo>
                          <a:pt x="126886" y="67054"/>
                          <a:pt x="125404" y="54784"/>
                          <a:pt x="122518" y="44624"/>
                        </a:cubicBezTo>
                        <a:cubicBezTo>
                          <a:pt x="119555" y="34387"/>
                          <a:pt x="115422" y="25868"/>
                          <a:pt x="110196" y="19303"/>
                        </a:cubicBezTo>
                      </a:path>
                    </a:pathLst>
                  </a:custGeom>
                  <a:solidFill>
                    <a:schemeClr val="bg1"/>
                  </a:solidFill>
                  <a:ln w="7788" cap="flat">
                    <a:noFill/>
                    <a:prstDash val="solid"/>
                    <a:miter/>
                  </a:ln>
                </p:spPr>
                <p:txBody>
                  <a:bodyPr rtlCol="0" anchor="ctr"/>
                  <a:lstStyle/>
                  <a:p>
                    <a:endParaRPr lang="en-IS"/>
                  </a:p>
                </p:txBody>
              </p:sp>
              <p:sp>
                <p:nvSpPr>
                  <p:cNvPr id="37" name="Freeform 36">
                    <a:extLst>
                      <a:ext uri="{FF2B5EF4-FFF2-40B4-BE49-F238E27FC236}">
                        <a16:creationId xmlns:a16="http://schemas.microsoft.com/office/drawing/2014/main" id="{EAAB71EA-DBE3-3BBD-96FB-561D21ACBA26}"/>
                      </a:ext>
                    </a:extLst>
                  </p:cNvPr>
                  <p:cNvSpPr/>
                  <p:nvPr/>
                </p:nvSpPr>
                <p:spPr>
                  <a:xfrm>
                    <a:off x="2100201" y="1898400"/>
                    <a:ext cx="89451" cy="211555"/>
                  </a:xfrm>
                  <a:custGeom>
                    <a:avLst/>
                    <a:gdLst>
                      <a:gd name="connsiteX0" fmla="*/ 87112 w 89451"/>
                      <a:gd name="connsiteY0" fmla="*/ 57051 h 211555"/>
                      <a:gd name="connsiteX1" fmla="*/ 53343 w 89451"/>
                      <a:gd name="connsiteY1" fmla="*/ 57051 h 211555"/>
                      <a:gd name="connsiteX2" fmla="*/ 53343 w 89451"/>
                      <a:gd name="connsiteY2" fmla="*/ 2266 h 211555"/>
                      <a:gd name="connsiteX3" fmla="*/ 52252 w 89451"/>
                      <a:gd name="connsiteY3" fmla="*/ 313 h 211555"/>
                      <a:gd name="connsiteX4" fmla="*/ 51082 w 89451"/>
                      <a:gd name="connsiteY4" fmla="*/ 0 h 211555"/>
                      <a:gd name="connsiteX5" fmla="*/ 49990 w 89451"/>
                      <a:gd name="connsiteY5" fmla="*/ 234 h 211555"/>
                      <a:gd name="connsiteX6" fmla="*/ 21992 w 89451"/>
                      <a:gd name="connsiteY6" fmla="*/ 15318 h 211555"/>
                      <a:gd name="connsiteX7" fmla="*/ 20745 w 89451"/>
                      <a:gd name="connsiteY7" fmla="*/ 17350 h 211555"/>
                      <a:gd name="connsiteX8" fmla="*/ 20745 w 89451"/>
                      <a:gd name="connsiteY8" fmla="*/ 56972 h 211555"/>
                      <a:gd name="connsiteX9" fmla="*/ 2262 w 89451"/>
                      <a:gd name="connsiteY9" fmla="*/ 56972 h 211555"/>
                      <a:gd name="connsiteX10" fmla="*/ 0 w 89451"/>
                      <a:gd name="connsiteY10" fmla="*/ 59317 h 211555"/>
                      <a:gd name="connsiteX11" fmla="*/ 0 w 89451"/>
                      <a:gd name="connsiteY11" fmla="*/ 85576 h 211555"/>
                      <a:gd name="connsiteX12" fmla="*/ 2262 w 89451"/>
                      <a:gd name="connsiteY12" fmla="*/ 87920 h 211555"/>
                      <a:gd name="connsiteX13" fmla="*/ 20745 w 89451"/>
                      <a:gd name="connsiteY13" fmla="*/ 87920 h 211555"/>
                      <a:gd name="connsiteX14" fmla="*/ 20745 w 89451"/>
                      <a:gd name="connsiteY14" fmla="*/ 170370 h 211555"/>
                      <a:gd name="connsiteX15" fmla="*/ 30103 w 89451"/>
                      <a:gd name="connsiteY15" fmla="*/ 201318 h 211555"/>
                      <a:gd name="connsiteX16" fmla="*/ 55761 w 89451"/>
                      <a:gd name="connsiteY16" fmla="*/ 211556 h 211555"/>
                      <a:gd name="connsiteX17" fmla="*/ 71982 w 89451"/>
                      <a:gd name="connsiteY17" fmla="*/ 209680 h 211555"/>
                      <a:gd name="connsiteX18" fmla="*/ 84928 w 89451"/>
                      <a:gd name="connsiteY18" fmla="*/ 204522 h 211555"/>
                      <a:gd name="connsiteX19" fmla="*/ 86020 w 89451"/>
                      <a:gd name="connsiteY19" fmla="*/ 202803 h 211555"/>
                      <a:gd name="connsiteX20" fmla="*/ 89374 w 89451"/>
                      <a:gd name="connsiteY20" fmla="*/ 177326 h 211555"/>
                      <a:gd name="connsiteX21" fmla="*/ 88360 w 89451"/>
                      <a:gd name="connsiteY21" fmla="*/ 175059 h 211555"/>
                      <a:gd name="connsiteX22" fmla="*/ 87112 w 89451"/>
                      <a:gd name="connsiteY22" fmla="*/ 174668 h 211555"/>
                      <a:gd name="connsiteX23" fmla="*/ 85942 w 89451"/>
                      <a:gd name="connsiteY23" fmla="*/ 174981 h 211555"/>
                      <a:gd name="connsiteX24" fmla="*/ 76740 w 89451"/>
                      <a:gd name="connsiteY24" fmla="*/ 178810 h 211555"/>
                      <a:gd name="connsiteX25" fmla="*/ 66055 w 89451"/>
                      <a:gd name="connsiteY25" fmla="*/ 180530 h 211555"/>
                      <a:gd name="connsiteX26" fmla="*/ 56229 w 89451"/>
                      <a:gd name="connsiteY26" fmla="*/ 177560 h 211555"/>
                      <a:gd name="connsiteX27" fmla="*/ 53422 w 89451"/>
                      <a:gd name="connsiteY27" fmla="*/ 165212 h 211555"/>
                      <a:gd name="connsiteX28" fmla="*/ 53422 w 89451"/>
                      <a:gd name="connsiteY28" fmla="*/ 87842 h 211555"/>
                      <a:gd name="connsiteX29" fmla="*/ 87190 w 89451"/>
                      <a:gd name="connsiteY29" fmla="*/ 87842 h 211555"/>
                      <a:gd name="connsiteX30" fmla="*/ 89452 w 89451"/>
                      <a:gd name="connsiteY30" fmla="*/ 85498 h 211555"/>
                      <a:gd name="connsiteX31" fmla="*/ 89452 w 89451"/>
                      <a:gd name="connsiteY31" fmla="*/ 59239 h 211555"/>
                      <a:gd name="connsiteX32" fmla="*/ 87190 w 89451"/>
                      <a:gd name="connsiteY32" fmla="*/ 56894 h 211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89451" h="211555">
                        <a:moveTo>
                          <a:pt x="87112" y="57051"/>
                        </a:moveTo>
                        <a:lnTo>
                          <a:pt x="53343" y="57051"/>
                        </a:lnTo>
                        <a:lnTo>
                          <a:pt x="53343" y="2266"/>
                        </a:lnTo>
                        <a:cubicBezTo>
                          <a:pt x="53343" y="1485"/>
                          <a:pt x="52953" y="703"/>
                          <a:pt x="52252" y="313"/>
                        </a:cubicBezTo>
                        <a:cubicBezTo>
                          <a:pt x="51862" y="78"/>
                          <a:pt x="51472" y="0"/>
                          <a:pt x="51082" y="0"/>
                        </a:cubicBezTo>
                        <a:cubicBezTo>
                          <a:pt x="50692" y="0"/>
                          <a:pt x="50302" y="78"/>
                          <a:pt x="49990" y="234"/>
                        </a:cubicBezTo>
                        <a:lnTo>
                          <a:pt x="21992" y="15318"/>
                        </a:lnTo>
                        <a:cubicBezTo>
                          <a:pt x="21213" y="15708"/>
                          <a:pt x="20745" y="16490"/>
                          <a:pt x="20745" y="17350"/>
                        </a:cubicBezTo>
                        <a:lnTo>
                          <a:pt x="20745" y="56972"/>
                        </a:lnTo>
                        <a:lnTo>
                          <a:pt x="2262" y="56972"/>
                        </a:lnTo>
                        <a:cubicBezTo>
                          <a:pt x="1014" y="56972"/>
                          <a:pt x="0" y="57988"/>
                          <a:pt x="0" y="59317"/>
                        </a:cubicBezTo>
                        <a:lnTo>
                          <a:pt x="0" y="85576"/>
                        </a:lnTo>
                        <a:cubicBezTo>
                          <a:pt x="0" y="86826"/>
                          <a:pt x="1014" y="87920"/>
                          <a:pt x="2262" y="87920"/>
                        </a:cubicBezTo>
                        <a:lnTo>
                          <a:pt x="20745" y="87920"/>
                        </a:lnTo>
                        <a:lnTo>
                          <a:pt x="20745" y="170370"/>
                        </a:lnTo>
                        <a:cubicBezTo>
                          <a:pt x="20745" y="184125"/>
                          <a:pt x="23864" y="194597"/>
                          <a:pt x="30103" y="201318"/>
                        </a:cubicBezTo>
                        <a:cubicBezTo>
                          <a:pt x="36342" y="208117"/>
                          <a:pt x="44999" y="211556"/>
                          <a:pt x="55761" y="211556"/>
                        </a:cubicBezTo>
                        <a:cubicBezTo>
                          <a:pt x="61688" y="211556"/>
                          <a:pt x="67147" y="210931"/>
                          <a:pt x="71982" y="209680"/>
                        </a:cubicBezTo>
                        <a:cubicBezTo>
                          <a:pt x="76896" y="208430"/>
                          <a:pt x="81263" y="206710"/>
                          <a:pt x="84928" y="204522"/>
                        </a:cubicBezTo>
                        <a:cubicBezTo>
                          <a:pt x="85552" y="204131"/>
                          <a:pt x="85942" y="203506"/>
                          <a:pt x="86020" y="202803"/>
                        </a:cubicBezTo>
                        <a:lnTo>
                          <a:pt x="89374" y="177326"/>
                        </a:lnTo>
                        <a:cubicBezTo>
                          <a:pt x="89452" y="176466"/>
                          <a:pt x="89140" y="175606"/>
                          <a:pt x="88360" y="175059"/>
                        </a:cubicBezTo>
                        <a:cubicBezTo>
                          <a:pt x="87970" y="174825"/>
                          <a:pt x="87502" y="174668"/>
                          <a:pt x="87112" y="174668"/>
                        </a:cubicBezTo>
                        <a:cubicBezTo>
                          <a:pt x="86722" y="174668"/>
                          <a:pt x="86332" y="174746"/>
                          <a:pt x="85942" y="174981"/>
                        </a:cubicBezTo>
                        <a:cubicBezTo>
                          <a:pt x="83525" y="176388"/>
                          <a:pt x="80405" y="177638"/>
                          <a:pt x="76740" y="178810"/>
                        </a:cubicBezTo>
                        <a:cubicBezTo>
                          <a:pt x="73074" y="179983"/>
                          <a:pt x="69487" y="180530"/>
                          <a:pt x="66055" y="180530"/>
                        </a:cubicBezTo>
                        <a:cubicBezTo>
                          <a:pt x="61376" y="180530"/>
                          <a:pt x="58023" y="179514"/>
                          <a:pt x="56229" y="177560"/>
                        </a:cubicBezTo>
                        <a:cubicBezTo>
                          <a:pt x="54903" y="176231"/>
                          <a:pt x="53422" y="172949"/>
                          <a:pt x="53422" y="165212"/>
                        </a:cubicBezTo>
                        <a:lnTo>
                          <a:pt x="53422" y="87842"/>
                        </a:lnTo>
                        <a:lnTo>
                          <a:pt x="87190" y="87842"/>
                        </a:lnTo>
                        <a:cubicBezTo>
                          <a:pt x="88438" y="87842"/>
                          <a:pt x="89452" y="86826"/>
                          <a:pt x="89452" y="85498"/>
                        </a:cubicBezTo>
                        <a:lnTo>
                          <a:pt x="89452" y="59239"/>
                        </a:lnTo>
                        <a:cubicBezTo>
                          <a:pt x="89452" y="57988"/>
                          <a:pt x="88438" y="56894"/>
                          <a:pt x="87190" y="56894"/>
                        </a:cubicBezTo>
                      </a:path>
                    </a:pathLst>
                  </a:custGeom>
                  <a:solidFill>
                    <a:schemeClr val="bg1"/>
                  </a:solidFill>
                  <a:ln w="7788" cap="flat">
                    <a:noFill/>
                    <a:prstDash val="solid"/>
                    <a:miter/>
                  </a:ln>
                </p:spPr>
                <p:txBody>
                  <a:bodyPr rtlCol="0" anchor="ctr"/>
                  <a:lstStyle/>
                  <a:p>
                    <a:endParaRPr lang="en-IS"/>
                  </a:p>
                </p:txBody>
              </p:sp>
              <p:sp>
                <p:nvSpPr>
                  <p:cNvPr id="38" name="Freeform 37">
                    <a:extLst>
                      <a:ext uri="{FF2B5EF4-FFF2-40B4-BE49-F238E27FC236}">
                        <a16:creationId xmlns:a16="http://schemas.microsoft.com/office/drawing/2014/main" id="{0AC80D6A-AA21-C622-AEDD-7CEFF6805B4A}"/>
                      </a:ext>
                    </a:extLst>
                  </p:cNvPr>
                  <p:cNvSpPr/>
                  <p:nvPr/>
                </p:nvSpPr>
                <p:spPr>
                  <a:xfrm>
                    <a:off x="2361992" y="1952324"/>
                    <a:ext cx="114888" cy="157553"/>
                  </a:xfrm>
                  <a:custGeom>
                    <a:avLst/>
                    <a:gdLst>
                      <a:gd name="connsiteX0" fmla="*/ 111925 w 114888"/>
                      <a:gd name="connsiteY0" fmla="*/ 93469 h 157553"/>
                      <a:gd name="connsiteX1" fmla="*/ 102020 w 114888"/>
                      <a:gd name="connsiteY1" fmla="*/ 79871 h 157553"/>
                      <a:gd name="connsiteX2" fmla="*/ 86111 w 114888"/>
                      <a:gd name="connsiteY2" fmla="*/ 69711 h 157553"/>
                      <a:gd name="connsiteX3" fmla="*/ 64586 w 114888"/>
                      <a:gd name="connsiteY3" fmla="*/ 60567 h 157553"/>
                      <a:gd name="connsiteX4" fmla="*/ 51328 w 114888"/>
                      <a:gd name="connsiteY4" fmla="*/ 54628 h 157553"/>
                      <a:gd name="connsiteX5" fmla="*/ 43530 w 114888"/>
                      <a:gd name="connsiteY5" fmla="*/ 49704 h 157553"/>
                      <a:gd name="connsiteX6" fmla="*/ 40020 w 114888"/>
                      <a:gd name="connsiteY6" fmla="*/ 45640 h 157553"/>
                      <a:gd name="connsiteX7" fmla="*/ 39162 w 114888"/>
                      <a:gd name="connsiteY7" fmla="*/ 41420 h 157553"/>
                      <a:gd name="connsiteX8" fmla="*/ 42984 w 114888"/>
                      <a:gd name="connsiteY8" fmla="*/ 33605 h 157553"/>
                      <a:gd name="connsiteX9" fmla="*/ 56788 w 114888"/>
                      <a:gd name="connsiteY9" fmla="*/ 30323 h 157553"/>
                      <a:gd name="connsiteX10" fmla="*/ 75739 w 114888"/>
                      <a:gd name="connsiteY10" fmla="*/ 33293 h 157553"/>
                      <a:gd name="connsiteX11" fmla="*/ 93130 w 114888"/>
                      <a:gd name="connsiteY11" fmla="*/ 42514 h 157553"/>
                      <a:gd name="connsiteX12" fmla="*/ 94923 w 114888"/>
                      <a:gd name="connsiteY12" fmla="*/ 42905 h 157553"/>
                      <a:gd name="connsiteX13" fmla="*/ 96405 w 114888"/>
                      <a:gd name="connsiteY13" fmla="*/ 41811 h 157553"/>
                      <a:gd name="connsiteX14" fmla="*/ 108883 w 114888"/>
                      <a:gd name="connsiteY14" fmla="*/ 19694 h 157553"/>
                      <a:gd name="connsiteX15" fmla="*/ 108259 w 114888"/>
                      <a:gd name="connsiteY15" fmla="*/ 16724 h 157553"/>
                      <a:gd name="connsiteX16" fmla="*/ 85019 w 114888"/>
                      <a:gd name="connsiteY16" fmla="*/ 4611 h 157553"/>
                      <a:gd name="connsiteX17" fmla="*/ 57490 w 114888"/>
                      <a:gd name="connsiteY17" fmla="*/ 0 h 157553"/>
                      <a:gd name="connsiteX18" fmla="*/ 36901 w 114888"/>
                      <a:gd name="connsiteY18" fmla="*/ 2579 h 157553"/>
                      <a:gd name="connsiteX19" fmla="*/ 20290 w 114888"/>
                      <a:gd name="connsiteY19" fmla="*/ 10472 h 157553"/>
                      <a:gd name="connsiteX20" fmla="*/ 9371 w 114888"/>
                      <a:gd name="connsiteY20" fmla="*/ 23914 h 157553"/>
                      <a:gd name="connsiteX21" fmla="*/ 5550 w 114888"/>
                      <a:gd name="connsiteY21" fmla="*/ 42280 h 157553"/>
                      <a:gd name="connsiteX22" fmla="*/ 7889 w 114888"/>
                      <a:gd name="connsiteY22" fmla="*/ 58301 h 157553"/>
                      <a:gd name="connsiteX23" fmla="*/ 15766 w 114888"/>
                      <a:gd name="connsiteY23" fmla="*/ 71040 h 157553"/>
                      <a:gd name="connsiteX24" fmla="*/ 29570 w 114888"/>
                      <a:gd name="connsiteY24" fmla="*/ 81356 h 157553"/>
                      <a:gd name="connsiteX25" fmla="*/ 49691 w 114888"/>
                      <a:gd name="connsiteY25" fmla="*/ 90578 h 157553"/>
                      <a:gd name="connsiteX26" fmla="*/ 74257 w 114888"/>
                      <a:gd name="connsiteY26" fmla="*/ 101597 h 157553"/>
                      <a:gd name="connsiteX27" fmla="*/ 82056 w 114888"/>
                      <a:gd name="connsiteY27" fmla="*/ 113007 h 157553"/>
                      <a:gd name="connsiteX28" fmla="*/ 57723 w 114888"/>
                      <a:gd name="connsiteY28" fmla="*/ 126918 h 157553"/>
                      <a:gd name="connsiteX29" fmla="*/ 37213 w 114888"/>
                      <a:gd name="connsiteY29" fmla="*/ 123401 h 157553"/>
                      <a:gd name="connsiteX30" fmla="*/ 16624 w 114888"/>
                      <a:gd name="connsiteY30" fmla="*/ 112773 h 157553"/>
                      <a:gd name="connsiteX31" fmla="*/ 14830 w 114888"/>
                      <a:gd name="connsiteY31" fmla="*/ 112382 h 157553"/>
                      <a:gd name="connsiteX32" fmla="*/ 13349 w 114888"/>
                      <a:gd name="connsiteY32" fmla="*/ 113476 h 157553"/>
                      <a:gd name="connsiteX33" fmla="*/ 324 w 114888"/>
                      <a:gd name="connsiteY33" fmla="*/ 135280 h 157553"/>
                      <a:gd name="connsiteX34" fmla="*/ 949 w 114888"/>
                      <a:gd name="connsiteY34" fmla="*/ 138328 h 157553"/>
                      <a:gd name="connsiteX35" fmla="*/ 27464 w 114888"/>
                      <a:gd name="connsiteY35" fmla="*/ 152083 h 157553"/>
                      <a:gd name="connsiteX36" fmla="*/ 58035 w 114888"/>
                      <a:gd name="connsiteY36" fmla="*/ 157553 h 157553"/>
                      <a:gd name="connsiteX37" fmla="*/ 79170 w 114888"/>
                      <a:gd name="connsiteY37" fmla="*/ 155287 h 157553"/>
                      <a:gd name="connsiteX38" fmla="*/ 97263 w 114888"/>
                      <a:gd name="connsiteY38" fmla="*/ 147706 h 157553"/>
                      <a:gd name="connsiteX39" fmla="*/ 110053 w 114888"/>
                      <a:gd name="connsiteY39" fmla="*/ 133639 h 157553"/>
                      <a:gd name="connsiteX40" fmla="*/ 114888 w 114888"/>
                      <a:gd name="connsiteY40" fmla="*/ 111991 h 157553"/>
                      <a:gd name="connsiteX41" fmla="*/ 111691 w 114888"/>
                      <a:gd name="connsiteY41" fmla="*/ 93469 h 157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14888" h="157553">
                        <a:moveTo>
                          <a:pt x="111925" y="93469"/>
                        </a:moveTo>
                        <a:cubicBezTo>
                          <a:pt x="109741" y="88311"/>
                          <a:pt x="106388" y="83778"/>
                          <a:pt x="102020" y="79871"/>
                        </a:cubicBezTo>
                        <a:cubicBezTo>
                          <a:pt x="97731" y="76119"/>
                          <a:pt x="92350" y="72681"/>
                          <a:pt x="86111" y="69711"/>
                        </a:cubicBezTo>
                        <a:cubicBezTo>
                          <a:pt x="79950" y="66819"/>
                          <a:pt x="72697" y="63693"/>
                          <a:pt x="64586" y="60567"/>
                        </a:cubicBezTo>
                        <a:cubicBezTo>
                          <a:pt x="59127" y="58379"/>
                          <a:pt x="54604" y="56347"/>
                          <a:pt x="51328" y="54628"/>
                        </a:cubicBezTo>
                        <a:cubicBezTo>
                          <a:pt x="48053" y="52909"/>
                          <a:pt x="45479" y="51267"/>
                          <a:pt x="43530" y="49704"/>
                        </a:cubicBezTo>
                        <a:cubicBezTo>
                          <a:pt x="41736" y="48298"/>
                          <a:pt x="40566" y="46891"/>
                          <a:pt x="40020" y="45640"/>
                        </a:cubicBezTo>
                        <a:cubicBezTo>
                          <a:pt x="39396" y="44390"/>
                          <a:pt x="39162" y="42983"/>
                          <a:pt x="39162" y="41420"/>
                        </a:cubicBezTo>
                        <a:cubicBezTo>
                          <a:pt x="39162" y="38216"/>
                          <a:pt x="40410" y="35637"/>
                          <a:pt x="42984" y="33605"/>
                        </a:cubicBezTo>
                        <a:cubicBezTo>
                          <a:pt x="45713" y="31417"/>
                          <a:pt x="50393" y="30323"/>
                          <a:pt x="56788" y="30323"/>
                        </a:cubicBezTo>
                        <a:cubicBezTo>
                          <a:pt x="63183" y="30323"/>
                          <a:pt x="69889" y="31339"/>
                          <a:pt x="75739" y="33293"/>
                        </a:cubicBezTo>
                        <a:cubicBezTo>
                          <a:pt x="81588" y="35246"/>
                          <a:pt x="87437" y="38372"/>
                          <a:pt x="93130" y="42514"/>
                        </a:cubicBezTo>
                        <a:cubicBezTo>
                          <a:pt x="93676" y="42905"/>
                          <a:pt x="94300" y="43061"/>
                          <a:pt x="94923" y="42905"/>
                        </a:cubicBezTo>
                        <a:cubicBezTo>
                          <a:pt x="95547" y="42749"/>
                          <a:pt x="96093" y="42358"/>
                          <a:pt x="96405" y="41811"/>
                        </a:cubicBezTo>
                        <a:lnTo>
                          <a:pt x="108883" y="19694"/>
                        </a:lnTo>
                        <a:cubicBezTo>
                          <a:pt x="109429" y="18678"/>
                          <a:pt x="109195" y="17428"/>
                          <a:pt x="108259" y="16724"/>
                        </a:cubicBezTo>
                        <a:cubicBezTo>
                          <a:pt x="101630" y="11723"/>
                          <a:pt x="93832" y="7659"/>
                          <a:pt x="85019" y="4611"/>
                        </a:cubicBezTo>
                        <a:cubicBezTo>
                          <a:pt x="76206" y="1563"/>
                          <a:pt x="66926" y="0"/>
                          <a:pt x="57490" y="0"/>
                        </a:cubicBezTo>
                        <a:cubicBezTo>
                          <a:pt x="50081" y="0"/>
                          <a:pt x="43218" y="860"/>
                          <a:pt x="36901" y="2579"/>
                        </a:cubicBezTo>
                        <a:cubicBezTo>
                          <a:pt x="30584" y="4298"/>
                          <a:pt x="24969" y="7034"/>
                          <a:pt x="20290" y="10472"/>
                        </a:cubicBezTo>
                        <a:cubicBezTo>
                          <a:pt x="15610" y="14067"/>
                          <a:pt x="11867" y="18600"/>
                          <a:pt x="9371" y="23914"/>
                        </a:cubicBezTo>
                        <a:cubicBezTo>
                          <a:pt x="6798" y="29229"/>
                          <a:pt x="5550" y="35403"/>
                          <a:pt x="5550" y="42280"/>
                        </a:cubicBezTo>
                        <a:cubicBezTo>
                          <a:pt x="5550" y="48298"/>
                          <a:pt x="6330" y="53690"/>
                          <a:pt x="7889" y="58301"/>
                        </a:cubicBezTo>
                        <a:cubicBezTo>
                          <a:pt x="9449" y="62990"/>
                          <a:pt x="12101" y="67288"/>
                          <a:pt x="15766" y="71040"/>
                        </a:cubicBezTo>
                        <a:cubicBezTo>
                          <a:pt x="19353" y="74713"/>
                          <a:pt x="23955" y="78230"/>
                          <a:pt x="29570" y="81356"/>
                        </a:cubicBezTo>
                        <a:cubicBezTo>
                          <a:pt x="35107" y="84482"/>
                          <a:pt x="41892" y="87608"/>
                          <a:pt x="49691" y="90578"/>
                        </a:cubicBezTo>
                        <a:cubicBezTo>
                          <a:pt x="60063" y="94641"/>
                          <a:pt x="68330" y="98314"/>
                          <a:pt x="74257" y="101597"/>
                        </a:cubicBezTo>
                        <a:cubicBezTo>
                          <a:pt x="79560" y="104567"/>
                          <a:pt x="82056" y="108240"/>
                          <a:pt x="82056" y="113007"/>
                        </a:cubicBezTo>
                        <a:cubicBezTo>
                          <a:pt x="82056" y="116446"/>
                          <a:pt x="82056" y="126918"/>
                          <a:pt x="57723" y="126918"/>
                        </a:cubicBezTo>
                        <a:cubicBezTo>
                          <a:pt x="51173" y="126918"/>
                          <a:pt x="44232" y="125746"/>
                          <a:pt x="37213" y="123401"/>
                        </a:cubicBezTo>
                        <a:cubicBezTo>
                          <a:pt x="30116" y="121057"/>
                          <a:pt x="23175" y="117462"/>
                          <a:pt x="16624" y="112773"/>
                        </a:cubicBezTo>
                        <a:cubicBezTo>
                          <a:pt x="16078" y="112382"/>
                          <a:pt x="15454" y="112225"/>
                          <a:pt x="14830" y="112382"/>
                        </a:cubicBezTo>
                        <a:cubicBezTo>
                          <a:pt x="14206" y="112538"/>
                          <a:pt x="13661" y="112929"/>
                          <a:pt x="13349" y="113476"/>
                        </a:cubicBezTo>
                        <a:lnTo>
                          <a:pt x="324" y="135280"/>
                        </a:lnTo>
                        <a:cubicBezTo>
                          <a:pt x="-299" y="136296"/>
                          <a:pt x="13" y="137625"/>
                          <a:pt x="949" y="138328"/>
                        </a:cubicBezTo>
                        <a:cubicBezTo>
                          <a:pt x="8513" y="143877"/>
                          <a:pt x="17404" y="148488"/>
                          <a:pt x="27464" y="152083"/>
                        </a:cubicBezTo>
                        <a:cubicBezTo>
                          <a:pt x="37525" y="155678"/>
                          <a:pt x="47819" y="157553"/>
                          <a:pt x="58035" y="157553"/>
                        </a:cubicBezTo>
                        <a:cubicBezTo>
                          <a:pt x="65366" y="157553"/>
                          <a:pt x="72463" y="156772"/>
                          <a:pt x="79170" y="155287"/>
                        </a:cubicBezTo>
                        <a:cubicBezTo>
                          <a:pt x="85955" y="153724"/>
                          <a:pt x="92038" y="151223"/>
                          <a:pt x="97263" y="147706"/>
                        </a:cubicBezTo>
                        <a:cubicBezTo>
                          <a:pt x="102566" y="144189"/>
                          <a:pt x="106856" y="139422"/>
                          <a:pt x="110053" y="133639"/>
                        </a:cubicBezTo>
                        <a:cubicBezTo>
                          <a:pt x="113251" y="127856"/>
                          <a:pt x="114888" y="120509"/>
                          <a:pt x="114888" y="111991"/>
                        </a:cubicBezTo>
                        <a:cubicBezTo>
                          <a:pt x="114888" y="104801"/>
                          <a:pt x="113797" y="98627"/>
                          <a:pt x="111691" y="93469"/>
                        </a:cubicBezTo>
                      </a:path>
                    </a:pathLst>
                  </a:custGeom>
                  <a:solidFill>
                    <a:schemeClr val="bg1"/>
                  </a:solidFill>
                  <a:ln w="7788" cap="flat">
                    <a:noFill/>
                    <a:prstDash val="solid"/>
                    <a:miter/>
                  </a:ln>
                </p:spPr>
                <p:txBody>
                  <a:bodyPr rtlCol="0" anchor="ctr"/>
                  <a:lstStyle/>
                  <a:p>
                    <a:endParaRPr lang="en-IS"/>
                  </a:p>
                </p:txBody>
              </p:sp>
              <p:sp>
                <p:nvSpPr>
                  <p:cNvPr id="39" name="Freeform 38">
                    <a:extLst>
                      <a:ext uri="{FF2B5EF4-FFF2-40B4-BE49-F238E27FC236}">
                        <a16:creationId xmlns:a16="http://schemas.microsoft.com/office/drawing/2014/main" id="{B670126F-2A87-F5C0-CA30-A3F2DC7303DE}"/>
                      </a:ext>
                    </a:extLst>
                  </p:cNvPr>
                  <p:cNvSpPr/>
                  <p:nvPr/>
                </p:nvSpPr>
                <p:spPr>
                  <a:xfrm>
                    <a:off x="2210007" y="1952481"/>
                    <a:ext cx="134372" cy="157709"/>
                  </a:xfrm>
                  <a:custGeom>
                    <a:avLst/>
                    <a:gdLst>
                      <a:gd name="connsiteX0" fmla="*/ 93975 w 134372"/>
                      <a:gd name="connsiteY0" fmla="*/ 110037 h 157709"/>
                      <a:gd name="connsiteX1" fmla="*/ 67147 w 134372"/>
                      <a:gd name="connsiteY1" fmla="*/ 125667 h 157709"/>
                      <a:gd name="connsiteX2" fmla="*/ 43205 w 134372"/>
                      <a:gd name="connsiteY2" fmla="*/ 114101 h 157709"/>
                      <a:gd name="connsiteX3" fmla="*/ 32443 w 134372"/>
                      <a:gd name="connsiteY3" fmla="*/ 78777 h 157709"/>
                      <a:gd name="connsiteX4" fmla="*/ 42425 w 134372"/>
                      <a:gd name="connsiteY4" fmla="*/ 44390 h 157709"/>
                      <a:gd name="connsiteX5" fmla="*/ 67147 w 134372"/>
                      <a:gd name="connsiteY5" fmla="*/ 31886 h 157709"/>
                      <a:gd name="connsiteX6" fmla="*/ 92805 w 134372"/>
                      <a:gd name="connsiteY6" fmla="*/ 45719 h 157709"/>
                      <a:gd name="connsiteX7" fmla="*/ 101852 w 134372"/>
                      <a:gd name="connsiteY7" fmla="*/ 78777 h 157709"/>
                      <a:gd name="connsiteX8" fmla="*/ 93975 w 134372"/>
                      <a:gd name="connsiteY8" fmla="*/ 110115 h 157709"/>
                      <a:gd name="connsiteX9" fmla="*/ 67147 w 134372"/>
                      <a:gd name="connsiteY9" fmla="*/ 0 h 157709"/>
                      <a:gd name="connsiteX10" fmla="*/ 19263 w 134372"/>
                      <a:gd name="connsiteY10" fmla="*/ 21101 h 157709"/>
                      <a:gd name="connsiteX11" fmla="*/ 0 w 134372"/>
                      <a:gd name="connsiteY11" fmla="*/ 78855 h 157709"/>
                      <a:gd name="connsiteX12" fmla="*/ 20823 w 134372"/>
                      <a:gd name="connsiteY12" fmla="*/ 138250 h 157709"/>
                      <a:gd name="connsiteX13" fmla="*/ 67225 w 134372"/>
                      <a:gd name="connsiteY13" fmla="*/ 157710 h 157709"/>
                      <a:gd name="connsiteX14" fmla="*/ 119165 w 134372"/>
                      <a:gd name="connsiteY14" fmla="*/ 131529 h 157709"/>
                      <a:gd name="connsiteX15" fmla="*/ 134373 w 134372"/>
                      <a:gd name="connsiteY15" fmla="*/ 78933 h 157709"/>
                      <a:gd name="connsiteX16" fmla="*/ 116903 w 134372"/>
                      <a:gd name="connsiteY16" fmla="*/ 23367 h 157709"/>
                      <a:gd name="connsiteX17" fmla="*/ 67147 w 134372"/>
                      <a:gd name="connsiteY17" fmla="*/ 78 h 157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4372" h="157709">
                        <a:moveTo>
                          <a:pt x="93975" y="110037"/>
                        </a:moveTo>
                        <a:cubicBezTo>
                          <a:pt x="87580" y="119884"/>
                          <a:pt x="77598" y="125667"/>
                          <a:pt x="67147" y="125667"/>
                        </a:cubicBezTo>
                        <a:cubicBezTo>
                          <a:pt x="58101" y="125667"/>
                          <a:pt x="49366" y="121760"/>
                          <a:pt x="43205" y="114101"/>
                        </a:cubicBezTo>
                        <a:cubicBezTo>
                          <a:pt x="36264" y="105504"/>
                          <a:pt x="32443" y="92453"/>
                          <a:pt x="32443" y="78777"/>
                        </a:cubicBezTo>
                        <a:cubicBezTo>
                          <a:pt x="32443" y="65100"/>
                          <a:pt x="35796" y="52909"/>
                          <a:pt x="42425" y="44390"/>
                        </a:cubicBezTo>
                        <a:cubicBezTo>
                          <a:pt x="48664" y="36262"/>
                          <a:pt x="57867" y="31886"/>
                          <a:pt x="67147" y="31886"/>
                        </a:cubicBezTo>
                        <a:cubicBezTo>
                          <a:pt x="77052" y="31886"/>
                          <a:pt x="86488" y="36809"/>
                          <a:pt x="92805" y="45719"/>
                        </a:cubicBezTo>
                        <a:cubicBezTo>
                          <a:pt x="98732" y="54159"/>
                          <a:pt x="101852" y="66272"/>
                          <a:pt x="101852" y="78777"/>
                        </a:cubicBezTo>
                        <a:cubicBezTo>
                          <a:pt x="101852" y="90577"/>
                          <a:pt x="99278" y="101831"/>
                          <a:pt x="93975" y="110115"/>
                        </a:cubicBezTo>
                        <a:moveTo>
                          <a:pt x="67147" y="0"/>
                        </a:moveTo>
                        <a:cubicBezTo>
                          <a:pt x="49054" y="0"/>
                          <a:pt x="31351" y="7503"/>
                          <a:pt x="19263" y="21101"/>
                        </a:cubicBezTo>
                        <a:cubicBezTo>
                          <a:pt x="6551" y="35481"/>
                          <a:pt x="0" y="56503"/>
                          <a:pt x="0" y="78855"/>
                        </a:cubicBezTo>
                        <a:cubicBezTo>
                          <a:pt x="0" y="101206"/>
                          <a:pt x="7409" y="123792"/>
                          <a:pt x="20823" y="138250"/>
                        </a:cubicBezTo>
                        <a:cubicBezTo>
                          <a:pt x="32755" y="151145"/>
                          <a:pt x="49678" y="157710"/>
                          <a:pt x="67225" y="157710"/>
                        </a:cubicBezTo>
                        <a:cubicBezTo>
                          <a:pt x="87424" y="157710"/>
                          <a:pt x="106843" y="148097"/>
                          <a:pt x="119165" y="131529"/>
                        </a:cubicBezTo>
                        <a:cubicBezTo>
                          <a:pt x="129459" y="117696"/>
                          <a:pt x="134373" y="98705"/>
                          <a:pt x="134373" y="78933"/>
                        </a:cubicBezTo>
                        <a:cubicBezTo>
                          <a:pt x="134373" y="57832"/>
                          <a:pt x="128446" y="37513"/>
                          <a:pt x="116903" y="23367"/>
                        </a:cubicBezTo>
                        <a:cubicBezTo>
                          <a:pt x="104659" y="8284"/>
                          <a:pt x="86332" y="78"/>
                          <a:pt x="67147" y="78"/>
                        </a:cubicBezTo>
                      </a:path>
                    </a:pathLst>
                  </a:custGeom>
                  <a:solidFill>
                    <a:schemeClr val="bg1"/>
                  </a:solidFill>
                  <a:ln w="7788" cap="flat">
                    <a:noFill/>
                    <a:prstDash val="solid"/>
                    <a:miter/>
                  </a:ln>
                </p:spPr>
                <p:txBody>
                  <a:bodyPr rtlCol="0" anchor="ctr"/>
                  <a:lstStyle/>
                  <a:p>
                    <a:endParaRPr lang="en-IS"/>
                  </a:p>
                </p:txBody>
              </p:sp>
            </p:grpSp>
            <p:sp>
              <p:nvSpPr>
                <p:cNvPr id="34" name="Freeform 33">
                  <a:extLst>
                    <a:ext uri="{FF2B5EF4-FFF2-40B4-BE49-F238E27FC236}">
                      <a16:creationId xmlns:a16="http://schemas.microsoft.com/office/drawing/2014/main" id="{6E5C3BDA-F9E2-44B5-049D-065AD4C8D58F}"/>
                    </a:ext>
                  </a:extLst>
                </p:cNvPr>
                <p:cNvSpPr/>
                <p:nvPr/>
              </p:nvSpPr>
              <p:spPr>
                <a:xfrm>
                  <a:off x="2246193" y="1898869"/>
                  <a:ext cx="61922" cy="31260"/>
                </a:xfrm>
                <a:custGeom>
                  <a:avLst/>
                  <a:gdLst>
                    <a:gd name="connsiteX0" fmla="*/ 30961 w 61922"/>
                    <a:gd name="connsiteY0" fmla="*/ 0 h 31260"/>
                    <a:gd name="connsiteX1" fmla="*/ 0 w 61922"/>
                    <a:gd name="connsiteY1" fmla="*/ 31261 h 31260"/>
                    <a:gd name="connsiteX2" fmla="*/ 61922 w 61922"/>
                    <a:gd name="connsiteY2" fmla="*/ 31261 h 31260"/>
                    <a:gd name="connsiteX3" fmla="*/ 30961 w 61922"/>
                    <a:gd name="connsiteY3" fmla="*/ 0 h 31260"/>
                  </a:gdLst>
                  <a:ahLst/>
                  <a:cxnLst>
                    <a:cxn ang="0">
                      <a:pos x="connsiteX0" y="connsiteY0"/>
                    </a:cxn>
                    <a:cxn ang="0">
                      <a:pos x="connsiteX1" y="connsiteY1"/>
                    </a:cxn>
                    <a:cxn ang="0">
                      <a:pos x="connsiteX2" y="connsiteY2"/>
                    </a:cxn>
                    <a:cxn ang="0">
                      <a:pos x="connsiteX3" y="connsiteY3"/>
                    </a:cxn>
                  </a:cxnLst>
                  <a:rect l="l" t="t" r="r" b="b"/>
                  <a:pathLst>
                    <a:path w="61922" h="31260">
                      <a:moveTo>
                        <a:pt x="30961" y="0"/>
                      </a:moveTo>
                      <a:lnTo>
                        <a:pt x="0" y="31261"/>
                      </a:lnTo>
                      <a:lnTo>
                        <a:pt x="61922" y="31261"/>
                      </a:lnTo>
                      <a:lnTo>
                        <a:pt x="30961" y="0"/>
                      </a:lnTo>
                      <a:close/>
                    </a:path>
                  </a:pathLst>
                </a:custGeom>
                <a:solidFill>
                  <a:srgbClr val="BED900"/>
                </a:solidFill>
                <a:ln w="7788" cap="flat">
                  <a:noFill/>
                  <a:prstDash val="solid"/>
                  <a:miter/>
                </a:ln>
              </p:spPr>
              <p:txBody>
                <a:bodyPr rtlCol="0" anchor="ctr"/>
                <a:lstStyle/>
                <a:p>
                  <a:endParaRPr lang="en-IS" dirty="0"/>
                </a:p>
              </p:txBody>
            </p:sp>
          </p:grpSp>
        </p:grpSp>
      </p:grpSp>
      <p:pic>
        <p:nvPicPr>
          <p:cNvPr id="65" name="Graphic 64">
            <a:extLst>
              <a:ext uri="{FF2B5EF4-FFF2-40B4-BE49-F238E27FC236}">
                <a16:creationId xmlns:a16="http://schemas.microsoft.com/office/drawing/2014/main" id="{AA3D5E17-D18A-7AF5-28F1-66DA6C0352D3}"/>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6382523" y="844036"/>
            <a:ext cx="5405520" cy="5405520"/>
          </a:xfrm>
          <a:prstGeom prst="rect">
            <a:avLst/>
          </a:prstGeom>
        </p:spPr>
      </p:pic>
      <p:sp>
        <p:nvSpPr>
          <p:cNvPr id="5" name="Freeform 4">
            <a:extLst>
              <a:ext uri="{FF2B5EF4-FFF2-40B4-BE49-F238E27FC236}">
                <a16:creationId xmlns:a16="http://schemas.microsoft.com/office/drawing/2014/main" id="{CF8ACA3E-3F01-511F-E750-8D7D5A203E26}"/>
              </a:ext>
            </a:extLst>
          </p:cNvPr>
          <p:cNvSpPr/>
          <p:nvPr/>
        </p:nvSpPr>
        <p:spPr>
          <a:xfrm>
            <a:off x="7733794" y="2042460"/>
            <a:ext cx="2702978" cy="3008672"/>
          </a:xfrm>
          <a:custGeom>
            <a:avLst/>
            <a:gdLst>
              <a:gd name="connsiteX0" fmla="*/ 2582846 w 2702978"/>
              <a:gd name="connsiteY0" fmla="*/ 0 h 3008672"/>
              <a:gd name="connsiteX1" fmla="*/ 2702978 w 2702978"/>
              <a:gd name="connsiteY1" fmla="*/ 120347 h 3008672"/>
              <a:gd name="connsiteX2" fmla="*/ 2702978 w 2702978"/>
              <a:gd name="connsiteY2" fmla="*/ 2888325 h 3008672"/>
              <a:gd name="connsiteX3" fmla="*/ 2582846 w 2702978"/>
              <a:gd name="connsiteY3" fmla="*/ 3008672 h 3008672"/>
              <a:gd name="connsiteX4" fmla="*/ 120132 w 2702978"/>
              <a:gd name="connsiteY4" fmla="*/ 3008672 h 3008672"/>
              <a:gd name="connsiteX5" fmla="*/ 0 w 2702978"/>
              <a:gd name="connsiteY5" fmla="*/ 2888325 h 3008672"/>
              <a:gd name="connsiteX6" fmla="*/ 0 w 2702978"/>
              <a:gd name="connsiteY6" fmla="*/ 120347 h 3008672"/>
              <a:gd name="connsiteX7" fmla="*/ 120132 w 2702978"/>
              <a:gd name="connsiteY7" fmla="*/ 0 h 3008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702978" h="3008672">
                <a:moveTo>
                  <a:pt x="2582846" y="0"/>
                </a:moveTo>
                <a:cubicBezTo>
                  <a:pt x="2649193" y="0"/>
                  <a:pt x="2702978" y="53881"/>
                  <a:pt x="2702978" y="120347"/>
                </a:cubicBezTo>
                <a:lnTo>
                  <a:pt x="2702978" y="2888325"/>
                </a:lnTo>
                <a:cubicBezTo>
                  <a:pt x="2702978" y="2954791"/>
                  <a:pt x="2649193" y="3008672"/>
                  <a:pt x="2582846" y="3008672"/>
                </a:cubicBezTo>
                <a:lnTo>
                  <a:pt x="120132" y="3008672"/>
                </a:lnTo>
                <a:cubicBezTo>
                  <a:pt x="53785" y="3008672"/>
                  <a:pt x="0" y="2954791"/>
                  <a:pt x="0" y="2888325"/>
                </a:cubicBezTo>
                <a:lnTo>
                  <a:pt x="0" y="120347"/>
                </a:lnTo>
                <a:cubicBezTo>
                  <a:pt x="0" y="53881"/>
                  <a:pt x="53785" y="0"/>
                  <a:pt x="120132" y="0"/>
                </a:cubicBezTo>
                <a:close/>
              </a:path>
            </a:pathLst>
          </a:custGeom>
          <a:solidFill>
            <a:schemeClr val="bg1"/>
          </a:solidFill>
          <a:ln w="0" cap="flat">
            <a:noFill/>
            <a:prstDash val="solid"/>
            <a:miter/>
          </a:ln>
          <a:effectLst>
            <a:outerShdw blurRad="165100" dist="127000" dir="5400000" algn="ctr" rotWithShape="0">
              <a:srgbClr val="000000">
                <a:alpha val="19850"/>
              </a:srgbClr>
            </a:outerShdw>
          </a:effectLst>
        </p:spPr>
        <p:txBody>
          <a:bodyPr rtlCol="0" anchor="ctr"/>
          <a:lstStyle/>
          <a:p>
            <a:endParaRPr lang="en-IS"/>
          </a:p>
        </p:txBody>
      </p:sp>
      <p:grpSp>
        <p:nvGrpSpPr>
          <p:cNvPr id="6" name="Graphic 2">
            <a:extLst>
              <a:ext uri="{FF2B5EF4-FFF2-40B4-BE49-F238E27FC236}">
                <a16:creationId xmlns:a16="http://schemas.microsoft.com/office/drawing/2014/main" id="{49C2019A-17C3-E812-2990-1707F269541D}"/>
              </a:ext>
            </a:extLst>
          </p:cNvPr>
          <p:cNvGrpSpPr/>
          <p:nvPr/>
        </p:nvGrpSpPr>
        <p:grpSpPr>
          <a:xfrm>
            <a:off x="8233664" y="2504230"/>
            <a:ext cx="1703464" cy="2085611"/>
            <a:chOff x="8233664" y="2504230"/>
            <a:chExt cx="1703464" cy="2085611"/>
          </a:xfrm>
          <a:solidFill>
            <a:srgbClr val="341D5B"/>
          </a:solidFill>
        </p:grpSpPr>
        <p:sp>
          <p:nvSpPr>
            <p:cNvPr id="7" name="Freeform 6">
              <a:extLst>
                <a:ext uri="{FF2B5EF4-FFF2-40B4-BE49-F238E27FC236}">
                  <a16:creationId xmlns:a16="http://schemas.microsoft.com/office/drawing/2014/main" id="{ED8AD917-F889-5202-933D-5624B72DF3BF}"/>
                </a:ext>
              </a:extLst>
            </p:cNvPr>
            <p:cNvSpPr/>
            <p:nvPr/>
          </p:nvSpPr>
          <p:spPr>
            <a:xfrm>
              <a:off x="9394023" y="3935035"/>
              <a:ext cx="541917" cy="654446"/>
            </a:xfrm>
            <a:custGeom>
              <a:avLst/>
              <a:gdLst>
                <a:gd name="connsiteX0" fmla="*/ 481851 w 541917"/>
                <a:gd name="connsiteY0" fmla="*/ 0 h 654446"/>
                <a:gd name="connsiteX1" fmla="*/ 541917 w 541917"/>
                <a:gd name="connsiteY1" fmla="*/ 60173 h 654446"/>
                <a:gd name="connsiteX2" fmla="*/ 541917 w 541917"/>
                <a:gd name="connsiteY2" fmla="*/ 594273 h 654446"/>
                <a:gd name="connsiteX3" fmla="*/ 481851 w 541917"/>
                <a:gd name="connsiteY3" fmla="*/ 654446 h 654446"/>
                <a:gd name="connsiteX4" fmla="*/ 60066 w 541917"/>
                <a:gd name="connsiteY4" fmla="*/ 654446 h 654446"/>
                <a:gd name="connsiteX5" fmla="*/ 0 w 541917"/>
                <a:gd name="connsiteY5" fmla="*/ 594273 h 654446"/>
                <a:gd name="connsiteX6" fmla="*/ 0 w 541917"/>
                <a:gd name="connsiteY6" fmla="*/ 60173 h 654446"/>
                <a:gd name="connsiteX7" fmla="*/ 60066 w 541917"/>
                <a:gd name="connsiteY7" fmla="*/ 0 h 654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1917" h="654446">
                  <a:moveTo>
                    <a:pt x="481851" y="0"/>
                  </a:moveTo>
                  <a:cubicBezTo>
                    <a:pt x="515025" y="0"/>
                    <a:pt x="541917" y="26940"/>
                    <a:pt x="541917" y="60173"/>
                  </a:cubicBezTo>
                  <a:lnTo>
                    <a:pt x="541917" y="594273"/>
                  </a:lnTo>
                  <a:cubicBezTo>
                    <a:pt x="541917" y="627506"/>
                    <a:pt x="515025" y="654446"/>
                    <a:pt x="481851" y="654446"/>
                  </a:cubicBezTo>
                  <a:lnTo>
                    <a:pt x="60066" y="654446"/>
                  </a:lnTo>
                  <a:cubicBezTo>
                    <a:pt x="26892" y="654446"/>
                    <a:pt x="0" y="627506"/>
                    <a:pt x="0" y="594273"/>
                  </a:cubicBezTo>
                  <a:lnTo>
                    <a:pt x="0" y="60173"/>
                  </a:lnTo>
                  <a:cubicBezTo>
                    <a:pt x="0" y="26940"/>
                    <a:pt x="26892" y="0"/>
                    <a:pt x="60066" y="0"/>
                  </a:cubicBezTo>
                  <a:close/>
                </a:path>
              </a:pathLst>
            </a:custGeom>
            <a:grpFill/>
            <a:ln w="0" cap="flat">
              <a:noFill/>
              <a:prstDash val="solid"/>
              <a:miter/>
            </a:ln>
          </p:spPr>
          <p:txBody>
            <a:bodyPr rtlCol="0" anchor="ctr"/>
            <a:lstStyle/>
            <a:p>
              <a:endParaRPr lang="en-IS"/>
            </a:p>
          </p:txBody>
        </p:sp>
        <p:grpSp>
          <p:nvGrpSpPr>
            <p:cNvPr id="8" name="Graphic 2">
              <a:extLst>
                <a:ext uri="{FF2B5EF4-FFF2-40B4-BE49-F238E27FC236}">
                  <a16:creationId xmlns:a16="http://schemas.microsoft.com/office/drawing/2014/main" id="{2BE48FC4-BC63-7761-8940-12C93A80AA7C}"/>
                </a:ext>
              </a:extLst>
            </p:cNvPr>
            <p:cNvGrpSpPr/>
            <p:nvPr/>
          </p:nvGrpSpPr>
          <p:grpSpPr>
            <a:xfrm>
              <a:off x="9534337" y="4065972"/>
              <a:ext cx="261167" cy="392451"/>
              <a:chOff x="9534337" y="4065972"/>
              <a:chExt cx="261167" cy="392451"/>
            </a:xfrm>
            <a:grpFill/>
          </p:grpSpPr>
          <p:sp>
            <p:nvSpPr>
              <p:cNvPr id="9" name="Freeform 8">
                <a:extLst>
                  <a:ext uri="{FF2B5EF4-FFF2-40B4-BE49-F238E27FC236}">
                    <a16:creationId xmlns:a16="http://schemas.microsoft.com/office/drawing/2014/main" id="{82A11AD6-4864-BB01-EC92-5B3F1AF29C48}"/>
                  </a:ext>
                </a:extLst>
              </p:cNvPr>
              <p:cNvSpPr/>
              <p:nvPr/>
            </p:nvSpPr>
            <p:spPr>
              <a:xfrm>
                <a:off x="9534337" y="4065972"/>
                <a:ext cx="110762" cy="168966"/>
              </a:xfrm>
              <a:custGeom>
                <a:avLst/>
                <a:gdLst>
                  <a:gd name="connsiteX0" fmla="*/ 63190 w 110762"/>
                  <a:gd name="connsiteY0" fmla="*/ 59692 h 168966"/>
                  <a:gd name="connsiteX1" fmla="*/ 38683 w 110762"/>
                  <a:gd name="connsiteY1" fmla="*/ 41399 h 168966"/>
                  <a:gd name="connsiteX2" fmla="*/ 240 w 110762"/>
                  <a:gd name="connsiteY2" fmla="*/ 58609 h 168966"/>
                  <a:gd name="connsiteX3" fmla="*/ 240 w 110762"/>
                  <a:gd name="connsiteY3" fmla="*/ 14682 h 168966"/>
                  <a:gd name="connsiteX4" fmla="*/ 47332 w 110762"/>
                  <a:gd name="connsiteY4" fmla="*/ 0 h 168966"/>
                  <a:gd name="connsiteX5" fmla="*/ 108720 w 110762"/>
                  <a:gd name="connsiteY5" fmla="*/ 53675 h 168966"/>
                  <a:gd name="connsiteX6" fmla="*/ 88778 w 110762"/>
                  <a:gd name="connsiteY6" fmla="*/ 98444 h 168966"/>
                  <a:gd name="connsiteX7" fmla="*/ 59105 w 110762"/>
                  <a:gd name="connsiteY7" fmla="*/ 129975 h 168966"/>
                  <a:gd name="connsiteX8" fmla="*/ 110762 w 110762"/>
                  <a:gd name="connsiteY8" fmla="*/ 129975 h 168966"/>
                  <a:gd name="connsiteX9" fmla="*/ 110762 w 110762"/>
                  <a:gd name="connsiteY9" fmla="*/ 168967 h 168966"/>
                  <a:gd name="connsiteX10" fmla="*/ 0 w 110762"/>
                  <a:gd name="connsiteY10" fmla="*/ 168967 h 168966"/>
                  <a:gd name="connsiteX11" fmla="*/ 0 w 110762"/>
                  <a:gd name="connsiteY11" fmla="*/ 139963 h 168966"/>
                  <a:gd name="connsiteX12" fmla="*/ 54900 w 110762"/>
                  <a:gd name="connsiteY12" fmla="*/ 78948 h 168966"/>
                  <a:gd name="connsiteX13" fmla="*/ 63190 w 110762"/>
                  <a:gd name="connsiteY13" fmla="*/ 59692 h 168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0762" h="168966">
                    <a:moveTo>
                      <a:pt x="63190" y="59692"/>
                    </a:moveTo>
                    <a:cubicBezTo>
                      <a:pt x="63190" y="49222"/>
                      <a:pt x="54900" y="41399"/>
                      <a:pt x="38683" y="41399"/>
                    </a:cubicBezTo>
                    <a:cubicBezTo>
                      <a:pt x="25468" y="41399"/>
                      <a:pt x="12494" y="46334"/>
                      <a:pt x="240" y="58609"/>
                    </a:cubicBezTo>
                    <a:lnTo>
                      <a:pt x="240" y="14682"/>
                    </a:lnTo>
                    <a:cubicBezTo>
                      <a:pt x="14416" y="4934"/>
                      <a:pt x="30634" y="0"/>
                      <a:pt x="47332" y="0"/>
                    </a:cubicBezTo>
                    <a:cubicBezTo>
                      <a:pt x="80729" y="0"/>
                      <a:pt x="108720" y="19256"/>
                      <a:pt x="108720" y="53675"/>
                    </a:cubicBezTo>
                    <a:cubicBezTo>
                      <a:pt x="108720" y="70644"/>
                      <a:pt x="100190" y="84965"/>
                      <a:pt x="88778" y="98444"/>
                    </a:cubicBezTo>
                    <a:lnTo>
                      <a:pt x="59105" y="129975"/>
                    </a:lnTo>
                    <a:lnTo>
                      <a:pt x="110762" y="129975"/>
                    </a:lnTo>
                    <a:lnTo>
                      <a:pt x="110762" y="168967"/>
                    </a:lnTo>
                    <a:lnTo>
                      <a:pt x="0" y="168967"/>
                    </a:lnTo>
                    <a:lnTo>
                      <a:pt x="0" y="139963"/>
                    </a:lnTo>
                    <a:lnTo>
                      <a:pt x="54900" y="78948"/>
                    </a:lnTo>
                    <a:cubicBezTo>
                      <a:pt x="60667" y="72449"/>
                      <a:pt x="63190" y="65950"/>
                      <a:pt x="63190" y="59692"/>
                    </a:cubicBezTo>
                    <a:close/>
                  </a:path>
                </a:pathLst>
              </a:custGeom>
              <a:solidFill>
                <a:schemeClr val="bg1"/>
              </a:solidFill>
              <a:ln w="0" cap="flat">
                <a:noFill/>
                <a:prstDash val="solid"/>
                <a:miter/>
              </a:ln>
            </p:spPr>
            <p:txBody>
              <a:bodyPr rtlCol="0" anchor="ctr"/>
              <a:lstStyle/>
              <a:p>
                <a:endParaRPr lang="en-IS"/>
              </a:p>
            </p:txBody>
          </p:sp>
          <p:sp>
            <p:nvSpPr>
              <p:cNvPr id="10" name="Freeform 9">
                <a:extLst>
                  <a:ext uri="{FF2B5EF4-FFF2-40B4-BE49-F238E27FC236}">
                    <a16:creationId xmlns:a16="http://schemas.microsoft.com/office/drawing/2014/main" id="{DF7C4AFB-911D-6935-A69A-4931BC226C56}"/>
                  </a:ext>
                </a:extLst>
              </p:cNvPr>
              <p:cNvSpPr/>
              <p:nvPr/>
            </p:nvSpPr>
            <p:spPr>
              <a:xfrm>
                <a:off x="9661677" y="4065972"/>
                <a:ext cx="133827" cy="171855"/>
              </a:xfrm>
              <a:custGeom>
                <a:avLst/>
                <a:gdLst>
                  <a:gd name="connsiteX0" fmla="*/ 0 w 133827"/>
                  <a:gd name="connsiteY0" fmla="*/ 85928 h 171855"/>
                  <a:gd name="connsiteX1" fmla="*/ 66914 w 133827"/>
                  <a:gd name="connsiteY1" fmla="*/ 0 h 171855"/>
                  <a:gd name="connsiteX2" fmla="*/ 133827 w 133827"/>
                  <a:gd name="connsiteY2" fmla="*/ 85928 h 171855"/>
                  <a:gd name="connsiteX3" fmla="*/ 66914 w 133827"/>
                  <a:gd name="connsiteY3" fmla="*/ 171855 h 171855"/>
                  <a:gd name="connsiteX4" fmla="*/ 0 w 133827"/>
                  <a:gd name="connsiteY4" fmla="*/ 85928 h 171855"/>
                  <a:gd name="connsiteX5" fmla="*/ 66914 w 133827"/>
                  <a:gd name="connsiteY5" fmla="*/ 132382 h 171855"/>
                  <a:gd name="connsiteX6" fmla="*/ 90820 w 133827"/>
                  <a:gd name="connsiteY6" fmla="*/ 85928 h 171855"/>
                  <a:gd name="connsiteX7" fmla="*/ 66914 w 133827"/>
                  <a:gd name="connsiteY7" fmla="*/ 39474 h 171855"/>
                  <a:gd name="connsiteX8" fmla="*/ 43248 w 133827"/>
                  <a:gd name="connsiteY8" fmla="*/ 85928 h 171855"/>
                  <a:gd name="connsiteX9" fmla="*/ 66914 w 133827"/>
                  <a:gd name="connsiteY9" fmla="*/ 132382 h 171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3827" h="171855">
                    <a:moveTo>
                      <a:pt x="0" y="85928"/>
                    </a:moveTo>
                    <a:cubicBezTo>
                      <a:pt x="0" y="37909"/>
                      <a:pt x="18260" y="0"/>
                      <a:pt x="66914" y="0"/>
                    </a:cubicBezTo>
                    <a:cubicBezTo>
                      <a:pt x="115567" y="0"/>
                      <a:pt x="133827" y="37789"/>
                      <a:pt x="133827" y="85928"/>
                    </a:cubicBezTo>
                    <a:cubicBezTo>
                      <a:pt x="133827" y="134066"/>
                      <a:pt x="115567" y="171855"/>
                      <a:pt x="66914" y="171855"/>
                    </a:cubicBezTo>
                    <a:cubicBezTo>
                      <a:pt x="18260" y="171855"/>
                      <a:pt x="0" y="134427"/>
                      <a:pt x="0" y="85928"/>
                    </a:cubicBezTo>
                    <a:close/>
                    <a:moveTo>
                      <a:pt x="66914" y="132382"/>
                    </a:moveTo>
                    <a:cubicBezTo>
                      <a:pt x="86135" y="132382"/>
                      <a:pt x="90820" y="112163"/>
                      <a:pt x="90820" y="85928"/>
                    </a:cubicBezTo>
                    <a:cubicBezTo>
                      <a:pt x="90820" y="59692"/>
                      <a:pt x="86135" y="39474"/>
                      <a:pt x="66914" y="39474"/>
                    </a:cubicBezTo>
                    <a:cubicBezTo>
                      <a:pt x="47693" y="39474"/>
                      <a:pt x="43248" y="60173"/>
                      <a:pt x="43248" y="85928"/>
                    </a:cubicBezTo>
                    <a:cubicBezTo>
                      <a:pt x="43248" y="111682"/>
                      <a:pt x="47693" y="132382"/>
                      <a:pt x="66914" y="132382"/>
                    </a:cubicBezTo>
                    <a:close/>
                  </a:path>
                </a:pathLst>
              </a:custGeom>
              <a:solidFill>
                <a:schemeClr val="bg1"/>
              </a:solidFill>
              <a:ln w="0" cap="flat">
                <a:noFill/>
                <a:prstDash val="solid"/>
                <a:miter/>
              </a:ln>
            </p:spPr>
            <p:txBody>
              <a:bodyPr rtlCol="0" anchor="ctr"/>
              <a:lstStyle/>
              <a:p>
                <a:endParaRPr lang="en-IS"/>
              </a:p>
            </p:txBody>
          </p:sp>
          <p:sp>
            <p:nvSpPr>
              <p:cNvPr id="11" name="Freeform 10">
                <a:extLst>
                  <a:ext uri="{FF2B5EF4-FFF2-40B4-BE49-F238E27FC236}">
                    <a16:creationId xmlns:a16="http://schemas.microsoft.com/office/drawing/2014/main" id="{A0C09BF9-C7C0-427C-25A6-4DF8455228A3}"/>
                  </a:ext>
                </a:extLst>
              </p:cNvPr>
              <p:cNvSpPr/>
              <p:nvPr/>
            </p:nvSpPr>
            <p:spPr>
              <a:xfrm>
                <a:off x="9534337" y="4289456"/>
                <a:ext cx="110762" cy="168966"/>
              </a:xfrm>
              <a:custGeom>
                <a:avLst/>
                <a:gdLst>
                  <a:gd name="connsiteX0" fmla="*/ 63190 w 110762"/>
                  <a:gd name="connsiteY0" fmla="*/ 59692 h 168966"/>
                  <a:gd name="connsiteX1" fmla="*/ 38683 w 110762"/>
                  <a:gd name="connsiteY1" fmla="*/ 41399 h 168966"/>
                  <a:gd name="connsiteX2" fmla="*/ 240 w 110762"/>
                  <a:gd name="connsiteY2" fmla="*/ 58609 h 168966"/>
                  <a:gd name="connsiteX3" fmla="*/ 240 w 110762"/>
                  <a:gd name="connsiteY3" fmla="*/ 14682 h 168966"/>
                  <a:gd name="connsiteX4" fmla="*/ 47332 w 110762"/>
                  <a:gd name="connsiteY4" fmla="*/ 0 h 168966"/>
                  <a:gd name="connsiteX5" fmla="*/ 108720 w 110762"/>
                  <a:gd name="connsiteY5" fmla="*/ 53675 h 168966"/>
                  <a:gd name="connsiteX6" fmla="*/ 88778 w 110762"/>
                  <a:gd name="connsiteY6" fmla="*/ 98444 h 168966"/>
                  <a:gd name="connsiteX7" fmla="*/ 59105 w 110762"/>
                  <a:gd name="connsiteY7" fmla="*/ 129974 h 168966"/>
                  <a:gd name="connsiteX8" fmla="*/ 110762 w 110762"/>
                  <a:gd name="connsiteY8" fmla="*/ 129974 h 168966"/>
                  <a:gd name="connsiteX9" fmla="*/ 110762 w 110762"/>
                  <a:gd name="connsiteY9" fmla="*/ 168967 h 168966"/>
                  <a:gd name="connsiteX10" fmla="*/ 0 w 110762"/>
                  <a:gd name="connsiteY10" fmla="*/ 168967 h 168966"/>
                  <a:gd name="connsiteX11" fmla="*/ 0 w 110762"/>
                  <a:gd name="connsiteY11" fmla="*/ 139963 h 168966"/>
                  <a:gd name="connsiteX12" fmla="*/ 54900 w 110762"/>
                  <a:gd name="connsiteY12" fmla="*/ 78948 h 168966"/>
                  <a:gd name="connsiteX13" fmla="*/ 63190 w 110762"/>
                  <a:gd name="connsiteY13" fmla="*/ 59692 h 168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0762" h="168966">
                    <a:moveTo>
                      <a:pt x="63190" y="59692"/>
                    </a:moveTo>
                    <a:cubicBezTo>
                      <a:pt x="63190" y="49222"/>
                      <a:pt x="54900" y="41399"/>
                      <a:pt x="38683" y="41399"/>
                    </a:cubicBezTo>
                    <a:cubicBezTo>
                      <a:pt x="25468" y="41399"/>
                      <a:pt x="12494" y="46333"/>
                      <a:pt x="240" y="58609"/>
                    </a:cubicBezTo>
                    <a:lnTo>
                      <a:pt x="240" y="14682"/>
                    </a:lnTo>
                    <a:cubicBezTo>
                      <a:pt x="14416" y="4934"/>
                      <a:pt x="30634" y="0"/>
                      <a:pt x="47332" y="0"/>
                    </a:cubicBezTo>
                    <a:cubicBezTo>
                      <a:pt x="80729" y="0"/>
                      <a:pt x="108720" y="19255"/>
                      <a:pt x="108720" y="53675"/>
                    </a:cubicBezTo>
                    <a:cubicBezTo>
                      <a:pt x="108720" y="70644"/>
                      <a:pt x="100190" y="84965"/>
                      <a:pt x="88778" y="98444"/>
                    </a:cubicBezTo>
                    <a:lnTo>
                      <a:pt x="59105" y="129974"/>
                    </a:lnTo>
                    <a:lnTo>
                      <a:pt x="110762" y="129974"/>
                    </a:lnTo>
                    <a:lnTo>
                      <a:pt x="110762" y="168967"/>
                    </a:lnTo>
                    <a:lnTo>
                      <a:pt x="0" y="168967"/>
                    </a:lnTo>
                    <a:lnTo>
                      <a:pt x="0" y="139963"/>
                    </a:lnTo>
                    <a:lnTo>
                      <a:pt x="54900" y="78948"/>
                    </a:lnTo>
                    <a:cubicBezTo>
                      <a:pt x="60667" y="72449"/>
                      <a:pt x="63190" y="65950"/>
                      <a:pt x="63190" y="59692"/>
                    </a:cubicBezTo>
                    <a:close/>
                  </a:path>
                </a:pathLst>
              </a:custGeom>
              <a:solidFill>
                <a:schemeClr val="bg1"/>
              </a:solidFill>
              <a:ln w="0" cap="flat">
                <a:noFill/>
                <a:prstDash val="solid"/>
                <a:miter/>
              </a:ln>
            </p:spPr>
            <p:txBody>
              <a:bodyPr rtlCol="0" anchor="ctr"/>
              <a:lstStyle/>
              <a:p>
                <a:endParaRPr lang="en-IS"/>
              </a:p>
            </p:txBody>
          </p:sp>
          <p:sp>
            <p:nvSpPr>
              <p:cNvPr id="12" name="Freeform 11">
                <a:extLst>
                  <a:ext uri="{FF2B5EF4-FFF2-40B4-BE49-F238E27FC236}">
                    <a16:creationId xmlns:a16="http://schemas.microsoft.com/office/drawing/2014/main" id="{CC7F5B2E-C91E-AB9F-AC8B-B8AF1448ABF2}"/>
                  </a:ext>
                </a:extLst>
              </p:cNvPr>
              <p:cNvSpPr/>
              <p:nvPr/>
            </p:nvSpPr>
            <p:spPr>
              <a:xfrm>
                <a:off x="9656152" y="4292344"/>
                <a:ext cx="134908" cy="166078"/>
              </a:xfrm>
              <a:custGeom>
                <a:avLst/>
                <a:gdLst>
                  <a:gd name="connsiteX0" fmla="*/ 134789 w 134908"/>
                  <a:gd name="connsiteY0" fmla="*/ 128290 h 166078"/>
                  <a:gd name="connsiteX1" fmla="*/ 115087 w 134908"/>
                  <a:gd name="connsiteY1" fmla="*/ 128290 h 166078"/>
                  <a:gd name="connsiteX2" fmla="*/ 115087 w 134908"/>
                  <a:gd name="connsiteY2" fmla="*/ 166079 h 166078"/>
                  <a:gd name="connsiteX3" fmla="*/ 74122 w 134908"/>
                  <a:gd name="connsiteY3" fmla="*/ 166079 h 166078"/>
                  <a:gd name="connsiteX4" fmla="*/ 74122 w 134908"/>
                  <a:gd name="connsiteY4" fmla="*/ 128290 h 166078"/>
                  <a:gd name="connsiteX5" fmla="*/ 0 w 134908"/>
                  <a:gd name="connsiteY5" fmla="*/ 128290 h 166078"/>
                  <a:gd name="connsiteX6" fmla="*/ 0 w 134908"/>
                  <a:gd name="connsiteY6" fmla="*/ 103017 h 166078"/>
                  <a:gd name="connsiteX7" fmla="*/ 72800 w 134908"/>
                  <a:gd name="connsiteY7" fmla="*/ 0 h 166078"/>
                  <a:gd name="connsiteX8" fmla="*/ 114967 w 134908"/>
                  <a:gd name="connsiteY8" fmla="*/ 0 h 166078"/>
                  <a:gd name="connsiteX9" fmla="*/ 114967 w 134908"/>
                  <a:gd name="connsiteY9" fmla="*/ 93269 h 166078"/>
                  <a:gd name="connsiteX10" fmla="*/ 134909 w 134908"/>
                  <a:gd name="connsiteY10" fmla="*/ 93269 h 166078"/>
                  <a:gd name="connsiteX11" fmla="*/ 134909 w 134908"/>
                  <a:gd name="connsiteY11" fmla="*/ 128290 h 166078"/>
                  <a:gd name="connsiteX12" fmla="*/ 74122 w 134908"/>
                  <a:gd name="connsiteY12" fmla="*/ 93269 h 166078"/>
                  <a:gd name="connsiteX13" fmla="*/ 74122 w 134908"/>
                  <a:gd name="connsiteY13" fmla="*/ 48981 h 166078"/>
                  <a:gd name="connsiteX14" fmla="*/ 43728 w 134908"/>
                  <a:gd name="connsiteY14" fmla="*/ 93269 h 166078"/>
                  <a:gd name="connsiteX15" fmla="*/ 74122 w 134908"/>
                  <a:gd name="connsiteY15" fmla="*/ 93269 h 166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4908" h="166078">
                    <a:moveTo>
                      <a:pt x="134789" y="128290"/>
                    </a:moveTo>
                    <a:lnTo>
                      <a:pt x="115087" y="128290"/>
                    </a:lnTo>
                    <a:lnTo>
                      <a:pt x="115087" y="166079"/>
                    </a:lnTo>
                    <a:lnTo>
                      <a:pt x="74122" y="166079"/>
                    </a:lnTo>
                    <a:lnTo>
                      <a:pt x="74122" y="128290"/>
                    </a:lnTo>
                    <a:lnTo>
                      <a:pt x="0" y="128290"/>
                    </a:lnTo>
                    <a:lnTo>
                      <a:pt x="0" y="103017"/>
                    </a:lnTo>
                    <a:lnTo>
                      <a:pt x="72800" y="0"/>
                    </a:lnTo>
                    <a:lnTo>
                      <a:pt x="114967" y="0"/>
                    </a:lnTo>
                    <a:lnTo>
                      <a:pt x="114967" y="93269"/>
                    </a:lnTo>
                    <a:lnTo>
                      <a:pt x="134909" y="93269"/>
                    </a:lnTo>
                    <a:lnTo>
                      <a:pt x="134909" y="128290"/>
                    </a:lnTo>
                    <a:close/>
                    <a:moveTo>
                      <a:pt x="74122" y="93269"/>
                    </a:moveTo>
                    <a:lnTo>
                      <a:pt x="74122" y="48981"/>
                    </a:lnTo>
                    <a:lnTo>
                      <a:pt x="43728" y="93269"/>
                    </a:lnTo>
                    <a:lnTo>
                      <a:pt x="74122" y="93269"/>
                    </a:lnTo>
                    <a:close/>
                  </a:path>
                </a:pathLst>
              </a:custGeom>
              <a:solidFill>
                <a:schemeClr val="bg1"/>
              </a:solidFill>
              <a:ln w="0" cap="flat">
                <a:noFill/>
                <a:prstDash val="solid"/>
                <a:miter/>
              </a:ln>
            </p:spPr>
            <p:txBody>
              <a:bodyPr rtlCol="0" anchor="ctr"/>
              <a:lstStyle/>
              <a:p>
                <a:endParaRPr lang="en-IS"/>
              </a:p>
            </p:txBody>
          </p:sp>
        </p:grpSp>
        <p:grpSp>
          <p:nvGrpSpPr>
            <p:cNvPr id="13" name="Graphic 2">
              <a:extLst>
                <a:ext uri="{FF2B5EF4-FFF2-40B4-BE49-F238E27FC236}">
                  <a16:creationId xmlns:a16="http://schemas.microsoft.com/office/drawing/2014/main" id="{42A7D63C-148C-C49D-4EBC-6FC42606165B}"/>
                </a:ext>
              </a:extLst>
            </p:cNvPr>
            <p:cNvGrpSpPr/>
            <p:nvPr/>
          </p:nvGrpSpPr>
          <p:grpSpPr>
            <a:xfrm>
              <a:off x="8233664" y="2504230"/>
              <a:ext cx="1703464" cy="2085611"/>
              <a:chOff x="8233664" y="2504230"/>
              <a:chExt cx="1703464" cy="2085611"/>
            </a:xfrm>
            <a:grpFill/>
          </p:grpSpPr>
          <p:sp>
            <p:nvSpPr>
              <p:cNvPr id="14" name="Freeform 13">
                <a:extLst>
                  <a:ext uri="{FF2B5EF4-FFF2-40B4-BE49-F238E27FC236}">
                    <a16:creationId xmlns:a16="http://schemas.microsoft.com/office/drawing/2014/main" id="{11573870-38AD-36A8-1EB7-C2F6F5E86D4D}"/>
                  </a:ext>
                </a:extLst>
              </p:cNvPr>
              <p:cNvSpPr/>
              <p:nvPr/>
            </p:nvSpPr>
            <p:spPr>
              <a:xfrm>
                <a:off x="8233905" y="3832708"/>
                <a:ext cx="49254" cy="49493"/>
              </a:xfrm>
              <a:custGeom>
                <a:avLst/>
                <a:gdLst>
                  <a:gd name="connsiteX0" fmla="*/ 24627 w 49254"/>
                  <a:gd name="connsiteY0" fmla="*/ 49494 h 49493"/>
                  <a:gd name="connsiteX1" fmla="*/ 29432 w 49254"/>
                  <a:gd name="connsiteY1" fmla="*/ 49012 h 49493"/>
                  <a:gd name="connsiteX2" fmla="*/ 34118 w 49254"/>
                  <a:gd name="connsiteY2" fmla="*/ 47568 h 49493"/>
                  <a:gd name="connsiteX3" fmla="*/ 38322 w 49254"/>
                  <a:gd name="connsiteY3" fmla="*/ 45282 h 49493"/>
                  <a:gd name="connsiteX4" fmla="*/ 42166 w 49254"/>
                  <a:gd name="connsiteY4" fmla="*/ 42153 h 49493"/>
                  <a:gd name="connsiteX5" fmla="*/ 47452 w 49254"/>
                  <a:gd name="connsiteY5" fmla="*/ 34089 h 49493"/>
                  <a:gd name="connsiteX6" fmla="*/ 49254 w 49254"/>
                  <a:gd name="connsiteY6" fmla="*/ 24702 h 49493"/>
                  <a:gd name="connsiteX7" fmla="*/ 47452 w 49254"/>
                  <a:gd name="connsiteY7" fmla="*/ 15195 h 49493"/>
                  <a:gd name="connsiteX8" fmla="*/ 42166 w 49254"/>
                  <a:gd name="connsiteY8" fmla="*/ 7132 h 49493"/>
                  <a:gd name="connsiteX9" fmla="*/ 15137 w 49254"/>
                  <a:gd name="connsiteY9" fmla="*/ 1836 h 49493"/>
                  <a:gd name="connsiteX10" fmla="*/ 7208 w 49254"/>
                  <a:gd name="connsiteY10" fmla="*/ 7132 h 49493"/>
                  <a:gd name="connsiteX11" fmla="*/ 1802 w 49254"/>
                  <a:gd name="connsiteY11" fmla="*/ 15195 h 49493"/>
                  <a:gd name="connsiteX12" fmla="*/ 0 w 49254"/>
                  <a:gd name="connsiteY12" fmla="*/ 24702 h 49493"/>
                  <a:gd name="connsiteX13" fmla="*/ 1802 w 49254"/>
                  <a:gd name="connsiteY13" fmla="*/ 34089 h 49493"/>
                  <a:gd name="connsiteX14" fmla="*/ 7208 w 49254"/>
                  <a:gd name="connsiteY14" fmla="*/ 42153 h 49493"/>
                  <a:gd name="connsiteX15" fmla="*/ 24627 w 49254"/>
                  <a:gd name="connsiteY15" fmla="*/ 49494 h 49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9254" h="49493">
                    <a:moveTo>
                      <a:pt x="24627" y="49494"/>
                    </a:moveTo>
                    <a:cubicBezTo>
                      <a:pt x="26189" y="49494"/>
                      <a:pt x="27991" y="49253"/>
                      <a:pt x="29432" y="49012"/>
                    </a:cubicBezTo>
                    <a:cubicBezTo>
                      <a:pt x="30994" y="48651"/>
                      <a:pt x="32676" y="48170"/>
                      <a:pt x="34118" y="47568"/>
                    </a:cubicBezTo>
                    <a:cubicBezTo>
                      <a:pt x="35559" y="47087"/>
                      <a:pt x="37001" y="46245"/>
                      <a:pt x="38322" y="45282"/>
                    </a:cubicBezTo>
                    <a:cubicBezTo>
                      <a:pt x="39644" y="44439"/>
                      <a:pt x="40965" y="43356"/>
                      <a:pt x="42166" y="42153"/>
                    </a:cubicBezTo>
                    <a:cubicBezTo>
                      <a:pt x="44329" y="39866"/>
                      <a:pt x="46251" y="37098"/>
                      <a:pt x="47452" y="34089"/>
                    </a:cubicBezTo>
                    <a:cubicBezTo>
                      <a:pt x="48654" y="31081"/>
                      <a:pt x="49254" y="27952"/>
                      <a:pt x="49254" y="24702"/>
                    </a:cubicBezTo>
                    <a:cubicBezTo>
                      <a:pt x="49254" y="21453"/>
                      <a:pt x="48654" y="18204"/>
                      <a:pt x="47452" y="15195"/>
                    </a:cubicBezTo>
                    <a:cubicBezTo>
                      <a:pt x="46251" y="12186"/>
                      <a:pt x="44329" y="9539"/>
                      <a:pt x="42166" y="7132"/>
                    </a:cubicBezTo>
                    <a:cubicBezTo>
                      <a:pt x="35079" y="152"/>
                      <a:pt x="24147" y="-1894"/>
                      <a:pt x="15137" y="1836"/>
                    </a:cubicBezTo>
                    <a:cubicBezTo>
                      <a:pt x="12133" y="3040"/>
                      <a:pt x="9490" y="4845"/>
                      <a:pt x="7208" y="7132"/>
                    </a:cubicBezTo>
                    <a:cubicBezTo>
                      <a:pt x="4805" y="9539"/>
                      <a:pt x="3003" y="12186"/>
                      <a:pt x="1802" y="15195"/>
                    </a:cubicBezTo>
                    <a:cubicBezTo>
                      <a:pt x="601" y="18204"/>
                      <a:pt x="0" y="21333"/>
                      <a:pt x="0" y="24702"/>
                    </a:cubicBezTo>
                    <a:cubicBezTo>
                      <a:pt x="0" y="28072"/>
                      <a:pt x="601" y="31201"/>
                      <a:pt x="1802" y="34089"/>
                    </a:cubicBezTo>
                    <a:cubicBezTo>
                      <a:pt x="3003" y="37098"/>
                      <a:pt x="4925" y="39746"/>
                      <a:pt x="7208" y="42153"/>
                    </a:cubicBezTo>
                    <a:cubicBezTo>
                      <a:pt x="11773" y="46846"/>
                      <a:pt x="18140" y="49494"/>
                      <a:pt x="24627" y="49494"/>
                    </a:cubicBezTo>
                    <a:close/>
                  </a:path>
                </a:pathLst>
              </a:custGeom>
              <a:grpFill/>
              <a:ln w="0" cap="flat">
                <a:noFill/>
                <a:prstDash val="solid"/>
                <a:miter/>
              </a:ln>
            </p:spPr>
            <p:txBody>
              <a:bodyPr rtlCol="0" anchor="ctr"/>
              <a:lstStyle/>
              <a:p>
                <a:endParaRPr lang="en-IS"/>
              </a:p>
            </p:txBody>
          </p:sp>
          <p:sp>
            <p:nvSpPr>
              <p:cNvPr id="15" name="Freeform 14">
                <a:extLst>
                  <a:ext uri="{FF2B5EF4-FFF2-40B4-BE49-F238E27FC236}">
                    <a16:creationId xmlns:a16="http://schemas.microsoft.com/office/drawing/2014/main" id="{1B9171DF-70B6-7D2A-7D82-DD4964B6CB20}"/>
                  </a:ext>
                </a:extLst>
              </p:cNvPr>
              <p:cNvSpPr/>
              <p:nvPr/>
            </p:nvSpPr>
            <p:spPr>
              <a:xfrm>
                <a:off x="8233784" y="3935034"/>
                <a:ext cx="1099451" cy="654807"/>
              </a:xfrm>
              <a:custGeom>
                <a:avLst/>
                <a:gdLst>
                  <a:gd name="connsiteX0" fmla="*/ 851498 w 1099451"/>
                  <a:gd name="connsiteY0" fmla="*/ 0 h 654807"/>
                  <a:gd name="connsiteX1" fmla="*/ 615198 w 1099451"/>
                  <a:gd name="connsiteY1" fmla="*/ 173661 h 654807"/>
                  <a:gd name="connsiteX2" fmla="*/ 600181 w 1099451"/>
                  <a:gd name="connsiteY2" fmla="*/ 148388 h 654807"/>
                  <a:gd name="connsiteX3" fmla="*/ 599340 w 1099451"/>
                  <a:gd name="connsiteY3" fmla="*/ 147064 h 654807"/>
                  <a:gd name="connsiteX4" fmla="*/ 591772 w 1099451"/>
                  <a:gd name="connsiteY4" fmla="*/ 136112 h 654807"/>
                  <a:gd name="connsiteX5" fmla="*/ 589850 w 1099451"/>
                  <a:gd name="connsiteY5" fmla="*/ 133344 h 654807"/>
                  <a:gd name="connsiteX6" fmla="*/ 582402 w 1099451"/>
                  <a:gd name="connsiteY6" fmla="*/ 123596 h 654807"/>
                  <a:gd name="connsiteX7" fmla="*/ 579879 w 1099451"/>
                  <a:gd name="connsiteY7" fmla="*/ 120347 h 654807"/>
                  <a:gd name="connsiteX8" fmla="*/ 571590 w 1099451"/>
                  <a:gd name="connsiteY8" fmla="*/ 110599 h 654807"/>
                  <a:gd name="connsiteX9" fmla="*/ 569427 w 1099451"/>
                  <a:gd name="connsiteY9" fmla="*/ 108072 h 654807"/>
                  <a:gd name="connsiteX10" fmla="*/ 526420 w 1099451"/>
                  <a:gd name="connsiteY10" fmla="*/ 68237 h 654807"/>
                  <a:gd name="connsiteX11" fmla="*/ 522816 w 1099451"/>
                  <a:gd name="connsiteY11" fmla="*/ 65348 h 654807"/>
                  <a:gd name="connsiteX12" fmla="*/ 515608 w 1099451"/>
                  <a:gd name="connsiteY12" fmla="*/ 60173 h 654807"/>
                  <a:gd name="connsiteX13" fmla="*/ 510322 w 1099451"/>
                  <a:gd name="connsiteY13" fmla="*/ 56443 h 654807"/>
                  <a:gd name="connsiteX14" fmla="*/ 502874 w 1099451"/>
                  <a:gd name="connsiteY14" fmla="*/ 51629 h 654807"/>
                  <a:gd name="connsiteX15" fmla="*/ 497468 w 1099451"/>
                  <a:gd name="connsiteY15" fmla="*/ 48139 h 654807"/>
                  <a:gd name="connsiteX16" fmla="*/ 489419 w 1099451"/>
                  <a:gd name="connsiteY16" fmla="*/ 43445 h 654807"/>
                  <a:gd name="connsiteX17" fmla="*/ 484374 w 1099451"/>
                  <a:gd name="connsiteY17" fmla="*/ 40557 h 654807"/>
                  <a:gd name="connsiteX18" fmla="*/ 475604 w 1099451"/>
                  <a:gd name="connsiteY18" fmla="*/ 35864 h 654807"/>
                  <a:gd name="connsiteX19" fmla="*/ 471039 w 1099451"/>
                  <a:gd name="connsiteY19" fmla="*/ 33456 h 654807"/>
                  <a:gd name="connsiteX20" fmla="*/ 461549 w 1099451"/>
                  <a:gd name="connsiteY20" fmla="*/ 29004 h 654807"/>
                  <a:gd name="connsiteX21" fmla="*/ 457344 w 1099451"/>
                  <a:gd name="connsiteY21" fmla="*/ 27078 h 654807"/>
                  <a:gd name="connsiteX22" fmla="*/ 447133 w 1099451"/>
                  <a:gd name="connsiteY22" fmla="*/ 22866 h 654807"/>
                  <a:gd name="connsiteX23" fmla="*/ 443288 w 1099451"/>
                  <a:gd name="connsiteY23" fmla="*/ 21422 h 654807"/>
                  <a:gd name="connsiteX24" fmla="*/ 432597 w 1099451"/>
                  <a:gd name="connsiteY24" fmla="*/ 17571 h 654807"/>
                  <a:gd name="connsiteX25" fmla="*/ 428993 w 1099451"/>
                  <a:gd name="connsiteY25" fmla="*/ 16367 h 654807"/>
                  <a:gd name="connsiteX26" fmla="*/ 418061 w 1099451"/>
                  <a:gd name="connsiteY26" fmla="*/ 12997 h 654807"/>
                  <a:gd name="connsiteX27" fmla="*/ 414457 w 1099451"/>
                  <a:gd name="connsiteY27" fmla="*/ 11914 h 654807"/>
                  <a:gd name="connsiteX28" fmla="*/ 403284 w 1099451"/>
                  <a:gd name="connsiteY28" fmla="*/ 9026 h 654807"/>
                  <a:gd name="connsiteX29" fmla="*/ 399440 w 1099451"/>
                  <a:gd name="connsiteY29" fmla="*/ 8184 h 654807"/>
                  <a:gd name="connsiteX30" fmla="*/ 388388 w 1099451"/>
                  <a:gd name="connsiteY30" fmla="*/ 5897 h 654807"/>
                  <a:gd name="connsiteX31" fmla="*/ 384183 w 1099451"/>
                  <a:gd name="connsiteY31" fmla="*/ 5175 h 654807"/>
                  <a:gd name="connsiteX32" fmla="*/ 373371 w 1099451"/>
                  <a:gd name="connsiteY32" fmla="*/ 3370 h 654807"/>
                  <a:gd name="connsiteX33" fmla="*/ 368326 w 1099451"/>
                  <a:gd name="connsiteY33" fmla="*/ 2768 h 654807"/>
                  <a:gd name="connsiteX34" fmla="*/ 358115 w 1099451"/>
                  <a:gd name="connsiteY34" fmla="*/ 1565 h 654807"/>
                  <a:gd name="connsiteX35" fmla="*/ 351507 w 1099451"/>
                  <a:gd name="connsiteY35" fmla="*/ 1083 h 654807"/>
                  <a:gd name="connsiteX36" fmla="*/ 342738 w 1099451"/>
                  <a:gd name="connsiteY36" fmla="*/ 481 h 654807"/>
                  <a:gd name="connsiteX37" fmla="*/ 329763 w 1099451"/>
                  <a:gd name="connsiteY37" fmla="*/ 120 h 654807"/>
                  <a:gd name="connsiteX38" fmla="*/ 327120 w 1099451"/>
                  <a:gd name="connsiteY38" fmla="*/ 120 h 654807"/>
                  <a:gd name="connsiteX39" fmla="*/ 326880 w 1099451"/>
                  <a:gd name="connsiteY39" fmla="*/ 120 h 654807"/>
                  <a:gd name="connsiteX40" fmla="*/ 324237 w 1099451"/>
                  <a:gd name="connsiteY40" fmla="*/ 120 h 654807"/>
                  <a:gd name="connsiteX41" fmla="*/ 311383 w 1099451"/>
                  <a:gd name="connsiteY41" fmla="*/ 481 h 654807"/>
                  <a:gd name="connsiteX42" fmla="*/ 311143 w 1099451"/>
                  <a:gd name="connsiteY42" fmla="*/ 481 h 654807"/>
                  <a:gd name="connsiteX43" fmla="*/ 310662 w 1099451"/>
                  <a:gd name="connsiteY43" fmla="*/ 481 h 654807"/>
                  <a:gd name="connsiteX44" fmla="*/ 304656 w 1099451"/>
                  <a:gd name="connsiteY44" fmla="*/ 963 h 654807"/>
                  <a:gd name="connsiteX45" fmla="*/ 294925 w 1099451"/>
                  <a:gd name="connsiteY45" fmla="*/ 1685 h 654807"/>
                  <a:gd name="connsiteX46" fmla="*/ 287477 w 1099451"/>
                  <a:gd name="connsiteY46" fmla="*/ 2527 h 654807"/>
                  <a:gd name="connsiteX47" fmla="*/ 279308 w 1099451"/>
                  <a:gd name="connsiteY47" fmla="*/ 3610 h 654807"/>
                  <a:gd name="connsiteX48" fmla="*/ 271619 w 1099451"/>
                  <a:gd name="connsiteY48" fmla="*/ 4934 h 654807"/>
                  <a:gd name="connsiteX49" fmla="*/ 263691 w 1099451"/>
                  <a:gd name="connsiteY49" fmla="*/ 6378 h 654807"/>
                  <a:gd name="connsiteX50" fmla="*/ 256362 w 1099451"/>
                  <a:gd name="connsiteY50" fmla="*/ 7943 h 654807"/>
                  <a:gd name="connsiteX51" fmla="*/ 248193 w 1099451"/>
                  <a:gd name="connsiteY51" fmla="*/ 9869 h 654807"/>
                  <a:gd name="connsiteX52" fmla="*/ 241586 w 1099451"/>
                  <a:gd name="connsiteY52" fmla="*/ 11674 h 654807"/>
                  <a:gd name="connsiteX53" fmla="*/ 232696 w 1099451"/>
                  <a:gd name="connsiteY53" fmla="*/ 14201 h 654807"/>
                  <a:gd name="connsiteX54" fmla="*/ 227050 w 1099451"/>
                  <a:gd name="connsiteY54" fmla="*/ 16006 h 654807"/>
                  <a:gd name="connsiteX55" fmla="*/ 217079 w 1099451"/>
                  <a:gd name="connsiteY55" fmla="*/ 19376 h 654807"/>
                  <a:gd name="connsiteX56" fmla="*/ 212754 w 1099451"/>
                  <a:gd name="connsiteY56" fmla="*/ 20940 h 654807"/>
                  <a:gd name="connsiteX57" fmla="*/ 201342 w 1099451"/>
                  <a:gd name="connsiteY57" fmla="*/ 25393 h 654807"/>
                  <a:gd name="connsiteX58" fmla="*/ 198819 w 1099451"/>
                  <a:gd name="connsiteY58" fmla="*/ 26476 h 654807"/>
                  <a:gd name="connsiteX59" fmla="*/ 185364 w 1099451"/>
                  <a:gd name="connsiteY59" fmla="*/ 32614 h 654807"/>
                  <a:gd name="connsiteX60" fmla="*/ 185124 w 1099451"/>
                  <a:gd name="connsiteY60" fmla="*/ 32614 h 654807"/>
                  <a:gd name="connsiteX61" fmla="*/ 95746 w 1099451"/>
                  <a:gd name="connsiteY61" fmla="*/ 96157 h 654807"/>
                  <a:gd name="connsiteX62" fmla="*/ 49495 w 1099451"/>
                  <a:gd name="connsiteY62" fmla="*/ 154526 h 654807"/>
                  <a:gd name="connsiteX63" fmla="*/ 49495 w 1099451"/>
                  <a:gd name="connsiteY63" fmla="*/ 25032 h 654807"/>
                  <a:gd name="connsiteX64" fmla="*/ 24747 w 1099451"/>
                  <a:gd name="connsiteY64" fmla="*/ 241 h 654807"/>
                  <a:gd name="connsiteX65" fmla="*/ 0 w 1099451"/>
                  <a:gd name="connsiteY65" fmla="*/ 25032 h 654807"/>
                  <a:gd name="connsiteX66" fmla="*/ 0 w 1099451"/>
                  <a:gd name="connsiteY66" fmla="*/ 327464 h 654807"/>
                  <a:gd name="connsiteX67" fmla="*/ 17780 w 1099451"/>
                  <a:gd name="connsiteY67" fmla="*/ 433851 h 654807"/>
                  <a:gd name="connsiteX68" fmla="*/ 18741 w 1099451"/>
                  <a:gd name="connsiteY68" fmla="*/ 436618 h 654807"/>
                  <a:gd name="connsiteX69" fmla="*/ 22465 w 1099451"/>
                  <a:gd name="connsiteY69" fmla="*/ 446487 h 654807"/>
                  <a:gd name="connsiteX70" fmla="*/ 24867 w 1099451"/>
                  <a:gd name="connsiteY70" fmla="*/ 452745 h 654807"/>
                  <a:gd name="connsiteX71" fmla="*/ 27510 w 1099451"/>
                  <a:gd name="connsiteY71" fmla="*/ 459003 h 654807"/>
                  <a:gd name="connsiteX72" fmla="*/ 31835 w 1099451"/>
                  <a:gd name="connsiteY72" fmla="*/ 468511 h 654807"/>
                  <a:gd name="connsiteX73" fmla="*/ 33157 w 1099451"/>
                  <a:gd name="connsiteY73" fmla="*/ 471158 h 654807"/>
                  <a:gd name="connsiteX74" fmla="*/ 95625 w 1099451"/>
                  <a:gd name="connsiteY74" fmla="*/ 559011 h 654807"/>
                  <a:gd name="connsiteX75" fmla="*/ 183682 w 1099451"/>
                  <a:gd name="connsiteY75" fmla="*/ 621832 h 654807"/>
                  <a:gd name="connsiteX76" fmla="*/ 185725 w 1099451"/>
                  <a:gd name="connsiteY76" fmla="*/ 622795 h 654807"/>
                  <a:gd name="connsiteX77" fmla="*/ 195936 w 1099451"/>
                  <a:gd name="connsiteY77" fmla="*/ 627368 h 654807"/>
                  <a:gd name="connsiteX78" fmla="*/ 201342 w 1099451"/>
                  <a:gd name="connsiteY78" fmla="*/ 629775 h 654807"/>
                  <a:gd name="connsiteX79" fmla="*/ 208310 w 1099451"/>
                  <a:gd name="connsiteY79" fmla="*/ 632543 h 654807"/>
                  <a:gd name="connsiteX80" fmla="*/ 217319 w 1099451"/>
                  <a:gd name="connsiteY80" fmla="*/ 635913 h 654807"/>
                  <a:gd name="connsiteX81" fmla="*/ 220923 w 1099451"/>
                  <a:gd name="connsiteY81" fmla="*/ 637116 h 654807"/>
                  <a:gd name="connsiteX82" fmla="*/ 233537 w 1099451"/>
                  <a:gd name="connsiteY82" fmla="*/ 641208 h 654807"/>
                  <a:gd name="connsiteX83" fmla="*/ 233537 w 1099451"/>
                  <a:gd name="connsiteY83" fmla="*/ 641208 h 654807"/>
                  <a:gd name="connsiteX84" fmla="*/ 326520 w 1099451"/>
                  <a:gd name="connsiteY84" fmla="*/ 654807 h 654807"/>
                  <a:gd name="connsiteX85" fmla="*/ 326640 w 1099451"/>
                  <a:gd name="connsiteY85" fmla="*/ 654807 h 654807"/>
                  <a:gd name="connsiteX86" fmla="*/ 326760 w 1099451"/>
                  <a:gd name="connsiteY86" fmla="*/ 654807 h 654807"/>
                  <a:gd name="connsiteX87" fmla="*/ 463230 w 1099451"/>
                  <a:gd name="connsiteY87" fmla="*/ 624721 h 654807"/>
                  <a:gd name="connsiteX88" fmla="*/ 464432 w 1099451"/>
                  <a:gd name="connsiteY88" fmla="*/ 624239 h 654807"/>
                  <a:gd name="connsiteX89" fmla="*/ 476205 w 1099451"/>
                  <a:gd name="connsiteY89" fmla="*/ 618463 h 654807"/>
                  <a:gd name="connsiteX90" fmla="*/ 479448 w 1099451"/>
                  <a:gd name="connsiteY90" fmla="*/ 616778 h 654807"/>
                  <a:gd name="connsiteX91" fmla="*/ 489179 w 1099451"/>
                  <a:gd name="connsiteY91" fmla="*/ 611362 h 654807"/>
                  <a:gd name="connsiteX92" fmla="*/ 493864 w 1099451"/>
                  <a:gd name="connsiteY92" fmla="*/ 608594 h 654807"/>
                  <a:gd name="connsiteX93" fmla="*/ 502033 w 1099451"/>
                  <a:gd name="connsiteY93" fmla="*/ 603419 h 654807"/>
                  <a:gd name="connsiteX94" fmla="*/ 507679 w 1099451"/>
                  <a:gd name="connsiteY94" fmla="*/ 599809 h 654807"/>
                  <a:gd name="connsiteX95" fmla="*/ 515128 w 1099451"/>
                  <a:gd name="connsiteY95" fmla="*/ 594634 h 654807"/>
                  <a:gd name="connsiteX96" fmla="*/ 520894 w 1099451"/>
                  <a:gd name="connsiteY96" fmla="*/ 590542 h 654807"/>
                  <a:gd name="connsiteX97" fmla="*/ 528582 w 1099451"/>
                  <a:gd name="connsiteY97" fmla="*/ 584645 h 654807"/>
                  <a:gd name="connsiteX98" fmla="*/ 533508 w 1099451"/>
                  <a:gd name="connsiteY98" fmla="*/ 580794 h 654807"/>
                  <a:gd name="connsiteX99" fmla="*/ 543599 w 1099451"/>
                  <a:gd name="connsiteY99" fmla="*/ 572129 h 654807"/>
                  <a:gd name="connsiteX100" fmla="*/ 545641 w 1099451"/>
                  <a:gd name="connsiteY100" fmla="*/ 570324 h 654807"/>
                  <a:gd name="connsiteX101" fmla="*/ 589249 w 1099451"/>
                  <a:gd name="connsiteY101" fmla="*/ 522306 h 654807"/>
                  <a:gd name="connsiteX102" fmla="*/ 590571 w 1099451"/>
                  <a:gd name="connsiteY102" fmla="*/ 520380 h 654807"/>
                  <a:gd name="connsiteX103" fmla="*/ 598379 w 1099451"/>
                  <a:gd name="connsiteY103" fmla="*/ 509308 h 654807"/>
                  <a:gd name="connsiteX104" fmla="*/ 600542 w 1099451"/>
                  <a:gd name="connsiteY104" fmla="*/ 505938 h 654807"/>
                  <a:gd name="connsiteX105" fmla="*/ 606909 w 1099451"/>
                  <a:gd name="connsiteY105" fmla="*/ 495829 h 654807"/>
                  <a:gd name="connsiteX106" fmla="*/ 608831 w 1099451"/>
                  <a:gd name="connsiteY106" fmla="*/ 492459 h 654807"/>
                  <a:gd name="connsiteX107" fmla="*/ 614837 w 1099451"/>
                  <a:gd name="connsiteY107" fmla="*/ 481869 h 654807"/>
                  <a:gd name="connsiteX108" fmla="*/ 616039 w 1099451"/>
                  <a:gd name="connsiteY108" fmla="*/ 479582 h 654807"/>
                  <a:gd name="connsiteX109" fmla="*/ 622166 w 1099451"/>
                  <a:gd name="connsiteY109" fmla="*/ 467427 h 654807"/>
                  <a:gd name="connsiteX110" fmla="*/ 622286 w 1099451"/>
                  <a:gd name="connsiteY110" fmla="*/ 467066 h 654807"/>
                  <a:gd name="connsiteX111" fmla="*/ 653280 w 1099451"/>
                  <a:gd name="connsiteY111" fmla="*/ 339499 h 654807"/>
                  <a:gd name="connsiteX112" fmla="*/ 653280 w 1099451"/>
                  <a:gd name="connsiteY112" fmla="*/ 339017 h 654807"/>
                  <a:gd name="connsiteX113" fmla="*/ 653280 w 1099451"/>
                  <a:gd name="connsiteY113" fmla="*/ 337694 h 654807"/>
                  <a:gd name="connsiteX114" fmla="*/ 653520 w 1099451"/>
                  <a:gd name="connsiteY114" fmla="*/ 327464 h 654807"/>
                  <a:gd name="connsiteX115" fmla="*/ 653280 w 1099451"/>
                  <a:gd name="connsiteY115" fmla="*/ 317234 h 654807"/>
                  <a:gd name="connsiteX116" fmla="*/ 653280 w 1099451"/>
                  <a:gd name="connsiteY116" fmla="*/ 248516 h 654807"/>
                  <a:gd name="connsiteX117" fmla="*/ 851618 w 1099451"/>
                  <a:gd name="connsiteY117" fmla="*/ 49824 h 654807"/>
                  <a:gd name="connsiteX118" fmla="*/ 1049957 w 1099451"/>
                  <a:gd name="connsiteY118" fmla="*/ 248516 h 654807"/>
                  <a:gd name="connsiteX119" fmla="*/ 1049957 w 1099451"/>
                  <a:gd name="connsiteY119" fmla="*/ 630016 h 654807"/>
                  <a:gd name="connsiteX120" fmla="*/ 1074704 w 1099451"/>
                  <a:gd name="connsiteY120" fmla="*/ 654807 h 654807"/>
                  <a:gd name="connsiteX121" fmla="*/ 1099451 w 1099451"/>
                  <a:gd name="connsiteY121" fmla="*/ 630016 h 654807"/>
                  <a:gd name="connsiteX122" fmla="*/ 1099451 w 1099451"/>
                  <a:gd name="connsiteY122" fmla="*/ 248516 h 654807"/>
                  <a:gd name="connsiteX123" fmla="*/ 851738 w 1099451"/>
                  <a:gd name="connsiteY123" fmla="*/ 361 h 654807"/>
                  <a:gd name="connsiteX124" fmla="*/ 501192 w 1099451"/>
                  <a:gd name="connsiteY124" fmla="*/ 542765 h 654807"/>
                  <a:gd name="connsiteX125" fmla="*/ 479568 w 1099451"/>
                  <a:gd name="connsiteY125" fmla="*/ 558650 h 654807"/>
                  <a:gd name="connsiteX126" fmla="*/ 478247 w 1099451"/>
                  <a:gd name="connsiteY126" fmla="*/ 559493 h 654807"/>
                  <a:gd name="connsiteX127" fmla="*/ 455782 w 1099451"/>
                  <a:gd name="connsiteY127" fmla="*/ 572851 h 654807"/>
                  <a:gd name="connsiteX128" fmla="*/ 455061 w 1099451"/>
                  <a:gd name="connsiteY128" fmla="*/ 573212 h 654807"/>
                  <a:gd name="connsiteX129" fmla="*/ 247713 w 1099451"/>
                  <a:gd name="connsiteY129" fmla="*/ 593310 h 654807"/>
                  <a:gd name="connsiteX130" fmla="*/ 247473 w 1099451"/>
                  <a:gd name="connsiteY130" fmla="*/ 593310 h 654807"/>
                  <a:gd name="connsiteX131" fmla="*/ 223807 w 1099451"/>
                  <a:gd name="connsiteY131" fmla="*/ 585006 h 654807"/>
                  <a:gd name="connsiteX132" fmla="*/ 221044 w 1099451"/>
                  <a:gd name="connsiteY132" fmla="*/ 583923 h 654807"/>
                  <a:gd name="connsiteX133" fmla="*/ 200621 w 1099451"/>
                  <a:gd name="connsiteY133" fmla="*/ 574416 h 654807"/>
                  <a:gd name="connsiteX134" fmla="*/ 195576 w 1099451"/>
                  <a:gd name="connsiteY134" fmla="*/ 571888 h 654807"/>
                  <a:gd name="connsiteX135" fmla="*/ 177916 w 1099451"/>
                  <a:gd name="connsiteY135" fmla="*/ 561418 h 654807"/>
                  <a:gd name="connsiteX136" fmla="*/ 171669 w 1099451"/>
                  <a:gd name="connsiteY136" fmla="*/ 557447 h 654807"/>
                  <a:gd name="connsiteX137" fmla="*/ 155692 w 1099451"/>
                  <a:gd name="connsiteY137" fmla="*/ 545653 h 654807"/>
                  <a:gd name="connsiteX138" fmla="*/ 148243 w 1099451"/>
                  <a:gd name="connsiteY138" fmla="*/ 539636 h 654807"/>
                  <a:gd name="connsiteX139" fmla="*/ 134188 w 1099451"/>
                  <a:gd name="connsiteY139" fmla="*/ 526879 h 654807"/>
                  <a:gd name="connsiteX140" fmla="*/ 127100 w 1099451"/>
                  <a:gd name="connsiteY140" fmla="*/ 519778 h 654807"/>
                  <a:gd name="connsiteX141" fmla="*/ 114366 w 1099451"/>
                  <a:gd name="connsiteY141" fmla="*/ 505577 h 654807"/>
                  <a:gd name="connsiteX142" fmla="*/ 108480 w 1099451"/>
                  <a:gd name="connsiteY142" fmla="*/ 498236 h 654807"/>
                  <a:gd name="connsiteX143" fmla="*/ 96707 w 1099451"/>
                  <a:gd name="connsiteY143" fmla="*/ 482110 h 654807"/>
                  <a:gd name="connsiteX144" fmla="*/ 92862 w 1099451"/>
                  <a:gd name="connsiteY144" fmla="*/ 475972 h 654807"/>
                  <a:gd name="connsiteX145" fmla="*/ 82291 w 1099451"/>
                  <a:gd name="connsiteY145" fmla="*/ 458161 h 654807"/>
                  <a:gd name="connsiteX146" fmla="*/ 79888 w 1099451"/>
                  <a:gd name="connsiteY146" fmla="*/ 453347 h 654807"/>
                  <a:gd name="connsiteX147" fmla="*/ 70277 w 1099451"/>
                  <a:gd name="connsiteY147" fmla="*/ 432647 h 654807"/>
                  <a:gd name="connsiteX148" fmla="*/ 69316 w 1099451"/>
                  <a:gd name="connsiteY148" fmla="*/ 430120 h 654807"/>
                  <a:gd name="connsiteX149" fmla="*/ 69316 w 1099451"/>
                  <a:gd name="connsiteY149" fmla="*/ 224086 h 654807"/>
                  <a:gd name="connsiteX150" fmla="*/ 70277 w 1099451"/>
                  <a:gd name="connsiteY150" fmla="*/ 221559 h 654807"/>
                  <a:gd name="connsiteX151" fmla="*/ 76404 w 1099451"/>
                  <a:gd name="connsiteY151" fmla="*/ 208321 h 654807"/>
                  <a:gd name="connsiteX152" fmla="*/ 86375 w 1099451"/>
                  <a:gd name="connsiteY152" fmla="*/ 189065 h 654807"/>
                  <a:gd name="connsiteX153" fmla="*/ 89499 w 1099451"/>
                  <a:gd name="connsiteY153" fmla="*/ 183770 h 654807"/>
                  <a:gd name="connsiteX154" fmla="*/ 101151 w 1099451"/>
                  <a:gd name="connsiteY154" fmla="*/ 165958 h 654807"/>
                  <a:gd name="connsiteX155" fmla="*/ 105236 w 1099451"/>
                  <a:gd name="connsiteY155" fmla="*/ 160422 h 654807"/>
                  <a:gd name="connsiteX156" fmla="*/ 118330 w 1099451"/>
                  <a:gd name="connsiteY156" fmla="*/ 144296 h 654807"/>
                  <a:gd name="connsiteX157" fmla="*/ 123256 w 1099451"/>
                  <a:gd name="connsiteY157" fmla="*/ 138760 h 654807"/>
                  <a:gd name="connsiteX158" fmla="*/ 138633 w 1099451"/>
                  <a:gd name="connsiteY158" fmla="*/ 123356 h 654807"/>
                  <a:gd name="connsiteX159" fmla="*/ 142357 w 1099451"/>
                  <a:gd name="connsiteY159" fmla="*/ 119986 h 654807"/>
                  <a:gd name="connsiteX160" fmla="*/ 157974 w 1099451"/>
                  <a:gd name="connsiteY160" fmla="*/ 107109 h 654807"/>
                  <a:gd name="connsiteX161" fmla="*/ 162659 w 1099451"/>
                  <a:gd name="connsiteY161" fmla="*/ 103619 h 654807"/>
                  <a:gd name="connsiteX162" fmla="*/ 178517 w 1099451"/>
                  <a:gd name="connsiteY162" fmla="*/ 92788 h 654807"/>
                  <a:gd name="connsiteX163" fmla="*/ 184163 w 1099451"/>
                  <a:gd name="connsiteY163" fmla="*/ 89297 h 654807"/>
                  <a:gd name="connsiteX164" fmla="*/ 200141 w 1099451"/>
                  <a:gd name="connsiteY164" fmla="*/ 80392 h 654807"/>
                  <a:gd name="connsiteX165" fmla="*/ 206988 w 1099451"/>
                  <a:gd name="connsiteY165" fmla="*/ 77022 h 654807"/>
                  <a:gd name="connsiteX166" fmla="*/ 222725 w 1099451"/>
                  <a:gd name="connsiteY166" fmla="*/ 70042 h 654807"/>
                  <a:gd name="connsiteX167" fmla="*/ 230774 w 1099451"/>
                  <a:gd name="connsiteY167" fmla="*/ 66913 h 654807"/>
                  <a:gd name="connsiteX168" fmla="*/ 246031 w 1099451"/>
                  <a:gd name="connsiteY168" fmla="*/ 61738 h 654807"/>
                  <a:gd name="connsiteX169" fmla="*/ 255401 w 1099451"/>
                  <a:gd name="connsiteY169" fmla="*/ 59090 h 654807"/>
                  <a:gd name="connsiteX170" fmla="*/ 270058 w 1099451"/>
                  <a:gd name="connsiteY170" fmla="*/ 55600 h 654807"/>
                  <a:gd name="connsiteX171" fmla="*/ 280869 w 1099451"/>
                  <a:gd name="connsiteY171" fmla="*/ 53555 h 654807"/>
                  <a:gd name="connsiteX172" fmla="*/ 294685 w 1099451"/>
                  <a:gd name="connsiteY172" fmla="*/ 51629 h 654807"/>
                  <a:gd name="connsiteX173" fmla="*/ 306818 w 1099451"/>
                  <a:gd name="connsiteY173" fmla="*/ 50425 h 654807"/>
                  <a:gd name="connsiteX174" fmla="*/ 326520 w 1099451"/>
                  <a:gd name="connsiteY174" fmla="*/ 49463 h 654807"/>
                  <a:gd name="connsiteX175" fmla="*/ 351147 w 1099451"/>
                  <a:gd name="connsiteY175" fmla="*/ 50546 h 654807"/>
                  <a:gd name="connsiteX176" fmla="*/ 352589 w 1099451"/>
                  <a:gd name="connsiteY176" fmla="*/ 50546 h 654807"/>
                  <a:gd name="connsiteX177" fmla="*/ 376615 w 1099451"/>
                  <a:gd name="connsiteY177" fmla="*/ 53916 h 654807"/>
                  <a:gd name="connsiteX178" fmla="*/ 378057 w 1099451"/>
                  <a:gd name="connsiteY178" fmla="*/ 54156 h 654807"/>
                  <a:gd name="connsiteX179" fmla="*/ 401723 w 1099451"/>
                  <a:gd name="connsiteY179" fmla="*/ 59692 h 654807"/>
                  <a:gd name="connsiteX180" fmla="*/ 402804 w 1099451"/>
                  <a:gd name="connsiteY180" fmla="*/ 60053 h 654807"/>
                  <a:gd name="connsiteX181" fmla="*/ 425989 w 1099451"/>
                  <a:gd name="connsiteY181" fmla="*/ 67755 h 654807"/>
                  <a:gd name="connsiteX182" fmla="*/ 426830 w 1099451"/>
                  <a:gd name="connsiteY182" fmla="*/ 68116 h 654807"/>
                  <a:gd name="connsiteX183" fmla="*/ 449295 w 1099451"/>
                  <a:gd name="connsiteY183" fmla="*/ 77985 h 654807"/>
                  <a:gd name="connsiteX184" fmla="*/ 449896 w 1099451"/>
                  <a:gd name="connsiteY184" fmla="*/ 78346 h 654807"/>
                  <a:gd name="connsiteX185" fmla="*/ 471760 w 1099451"/>
                  <a:gd name="connsiteY185" fmla="*/ 90501 h 654807"/>
                  <a:gd name="connsiteX186" fmla="*/ 471760 w 1099451"/>
                  <a:gd name="connsiteY186" fmla="*/ 90501 h 654807"/>
                  <a:gd name="connsiteX187" fmla="*/ 512605 w 1099451"/>
                  <a:gd name="connsiteY187" fmla="*/ 121310 h 654807"/>
                  <a:gd name="connsiteX188" fmla="*/ 578197 w 1099451"/>
                  <a:gd name="connsiteY188" fmla="*/ 210968 h 654807"/>
                  <a:gd name="connsiteX189" fmla="*/ 578557 w 1099451"/>
                  <a:gd name="connsiteY189" fmla="*/ 211570 h 654807"/>
                  <a:gd name="connsiteX190" fmla="*/ 603425 w 1099451"/>
                  <a:gd name="connsiteY190" fmla="*/ 316633 h 654807"/>
                  <a:gd name="connsiteX191" fmla="*/ 603425 w 1099451"/>
                  <a:gd name="connsiteY191" fmla="*/ 326862 h 654807"/>
                  <a:gd name="connsiteX192" fmla="*/ 522215 w 1099451"/>
                  <a:gd name="connsiteY192" fmla="*/ 523148 h 654807"/>
                  <a:gd name="connsiteX193" fmla="*/ 501312 w 1099451"/>
                  <a:gd name="connsiteY193" fmla="*/ 542042 h 654807"/>
                  <a:gd name="connsiteX194" fmla="*/ 500832 w 1099451"/>
                  <a:gd name="connsiteY194" fmla="*/ 542404 h 6548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99451" h="654807">
                    <a:moveTo>
                      <a:pt x="851498" y="0"/>
                    </a:moveTo>
                    <a:cubicBezTo>
                      <a:pt x="740736" y="0"/>
                      <a:pt x="646793" y="73171"/>
                      <a:pt x="615198" y="173661"/>
                    </a:cubicBezTo>
                    <a:cubicBezTo>
                      <a:pt x="610513" y="164996"/>
                      <a:pt x="605587" y="156571"/>
                      <a:pt x="600181" y="148388"/>
                    </a:cubicBezTo>
                    <a:cubicBezTo>
                      <a:pt x="599941" y="147906"/>
                      <a:pt x="599581" y="147545"/>
                      <a:pt x="599340" y="147064"/>
                    </a:cubicBezTo>
                    <a:cubicBezTo>
                      <a:pt x="596938" y="143333"/>
                      <a:pt x="594295" y="139723"/>
                      <a:pt x="591772" y="136112"/>
                    </a:cubicBezTo>
                    <a:cubicBezTo>
                      <a:pt x="591171" y="135150"/>
                      <a:pt x="590451" y="134307"/>
                      <a:pt x="589850" y="133344"/>
                    </a:cubicBezTo>
                    <a:cubicBezTo>
                      <a:pt x="587447" y="130095"/>
                      <a:pt x="584924" y="126846"/>
                      <a:pt x="582402" y="123596"/>
                    </a:cubicBezTo>
                    <a:cubicBezTo>
                      <a:pt x="581561" y="122513"/>
                      <a:pt x="580720" y="121430"/>
                      <a:pt x="579879" y="120347"/>
                    </a:cubicBezTo>
                    <a:cubicBezTo>
                      <a:pt x="577116" y="116977"/>
                      <a:pt x="574353" y="113848"/>
                      <a:pt x="571590" y="110599"/>
                    </a:cubicBezTo>
                    <a:cubicBezTo>
                      <a:pt x="570869" y="109756"/>
                      <a:pt x="570148" y="108914"/>
                      <a:pt x="569427" y="108072"/>
                    </a:cubicBezTo>
                    <a:cubicBezTo>
                      <a:pt x="556333" y="93510"/>
                      <a:pt x="541917" y="80271"/>
                      <a:pt x="526420" y="68237"/>
                    </a:cubicBezTo>
                    <a:cubicBezTo>
                      <a:pt x="525219" y="67274"/>
                      <a:pt x="524017" y="66311"/>
                      <a:pt x="522816" y="65348"/>
                    </a:cubicBezTo>
                    <a:cubicBezTo>
                      <a:pt x="520413" y="63543"/>
                      <a:pt x="518011" y="61858"/>
                      <a:pt x="515608" y="60173"/>
                    </a:cubicBezTo>
                    <a:cubicBezTo>
                      <a:pt x="513806" y="58970"/>
                      <a:pt x="512124" y="57646"/>
                      <a:pt x="510322" y="56443"/>
                    </a:cubicBezTo>
                    <a:cubicBezTo>
                      <a:pt x="507920" y="54758"/>
                      <a:pt x="505397" y="53193"/>
                      <a:pt x="502874" y="51629"/>
                    </a:cubicBezTo>
                    <a:cubicBezTo>
                      <a:pt x="501072" y="50425"/>
                      <a:pt x="499270" y="49222"/>
                      <a:pt x="497468" y="48139"/>
                    </a:cubicBezTo>
                    <a:cubicBezTo>
                      <a:pt x="494825" y="46454"/>
                      <a:pt x="492062" y="45010"/>
                      <a:pt x="489419" y="43445"/>
                    </a:cubicBezTo>
                    <a:cubicBezTo>
                      <a:pt x="487737" y="42482"/>
                      <a:pt x="486056" y="41520"/>
                      <a:pt x="484374" y="40557"/>
                    </a:cubicBezTo>
                    <a:cubicBezTo>
                      <a:pt x="481490" y="38992"/>
                      <a:pt x="478487" y="37428"/>
                      <a:pt x="475604" y="35864"/>
                    </a:cubicBezTo>
                    <a:cubicBezTo>
                      <a:pt x="474042" y="35021"/>
                      <a:pt x="472601" y="34299"/>
                      <a:pt x="471039" y="33456"/>
                    </a:cubicBezTo>
                    <a:cubicBezTo>
                      <a:pt x="467916" y="31892"/>
                      <a:pt x="464672" y="30448"/>
                      <a:pt x="461549" y="29004"/>
                    </a:cubicBezTo>
                    <a:cubicBezTo>
                      <a:pt x="460107" y="28402"/>
                      <a:pt x="458785" y="27680"/>
                      <a:pt x="457344" y="27078"/>
                    </a:cubicBezTo>
                    <a:cubicBezTo>
                      <a:pt x="453980" y="25634"/>
                      <a:pt x="450616" y="24190"/>
                      <a:pt x="447133" y="22866"/>
                    </a:cubicBezTo>
                    <a:cubicBezTo>
                      <a:pt x="445811" y="22385"/>
                      <a:pt x="444610" y="21903"/>
                      <a:pt x="443288" y="21422"/>
                    </a:cubicBezTo>
                    <a:cubicBezTo>
                      <a:pt x="439805" y="20098"/>
                      <a:pt x="436201" y="18774"/>
                      <a:pt x="432597" y="17571"/>
                    </a:cubicBezTo>
                    <a:cubicBezTo>
                      <a:pt x="431395" y="17210"/>
                      <a:pt x="430194" y="16728"/>
                      <a:pt x="428993" y="16367"/>
                    </a:cubicBezTo>
                    <a:cubicBezTo>
                      <a:pt x="425389" y="15164"/>
                      <a:pt x="421665" y="14081"/>
                      <a:pt x="418061" y="12997"/>
                    </a:cubicBezTo>
                    <a:cubicBezTo>
                      <a:pt x="416859" y="12636"/>
                      <a:pt x="415658" y="12275"/>
                      <a:pt x="414457" y="11914"/>
                    </a:cubicBezTo>
                    <a:cubicBezTo>
                      <a:pt x="410733" y="10952"/>
                      <a:pt x="407129" y="9869"/>
                      <a:pt x="403284" y="9026"/>
                    </a:cubicBezTo>
                    <a:cubicBezTo>
                      <a:pt x="401963" y="8665"/>
                      <a:pt x="400762" y="8424"/>
                      <a:pt x="399440" y="8184"/>
                    </a:cubicBezTo>
                    <a:cubicBezTo>
                      <a:pt x="395716" y="7341"/>
                      <a:pt x="392112" y="6499"/>
                      <a:pt x="388388" y="5897"/>
                    </a:cubicBezTo>
                    <a:cubicBezTo>
                      <a:pt x="386946" y="5656"/>
                      <a:pt x="385625" y="5416"/>
                      <a:pt x="384183" y="5175"/>
                    </a:cubicBezTo>
                    <a:cubicBezTo>
                      <a:pt x="380579" y="4573"/>
                      <a:pt x="376975" y="3971"/>
                      <a:pt x="373371" y="3370"/>
                    </a:cubicBezTo>
                    <a:cubicBezTo>
                      <a:pt x="371690" y="3129"/>
                      <a:pt x="370008" y="2888"/>
                      <a:pt x="368326" y="2768"/>
                    </a:cubicBezTo>
                    <a:cubicBezTo>
                      <a:pt x="364962" y="2287"/>
                      <a:pt x="361598" y="1926"/>
                      <a:pt x="358115" y="1565"/>
                    </a:cubicBezTo>
                    <a:cubicBezTo>
                      <a:pt x="355952" y="1324"/>
                      <a:pt x="353670" y="1204"/>
                      <a:pt x="351507" y="1083"/>
                    </a:cubicBezTo>
                    <a:cubicBezTo>
                      <a:pt x="348624" y="843"/>
                      <a:pt x="345621" y="602"/>
                      <a:pt x="342738" y="481"/>
                    </a:cubicBezTo>
                    <a:cubicBezTo>
                      <a:pt x="338413" y="241"/>
                      <a:pt x="334088" y="241"/>
                      <a:pt x="329763" y="120"/>
                    </a:cubicBezTo>
                    <a:cubicBezTo>
                      <a:pt x="328922" y="120"/>
                      <a:pt x="328081" y="120"/>
                      <a:pt x="327120" y="120"/>
                    </a:cubicBezTo>
                    <a:lnTo>
                      <a:pt x="326880" y="120"/>
                    </a:lnTo>
                    <a:cubicBezTo>
                      <a:pt x="326039" y="120"/>
                      <a:pt x="325198" y="120"/>
                      <a:pt x="324237" y="120"/>
                    </a:cubicBezTo>
                    <a:cubicBezTo>
                      <a:pt x="319912" y="120"/>
                      <a:pt x="315588" y="120"/>
                      <a:pt x="311383" y="481"/>
                    </a:cubicBezTo>
                    <a:cubicBezTo>
                      <a:pt x="311383" y="481"/>
                      <a:pt x="311263" y="481"/>
                      <a:pt x="311143" y="481"/>
                    </a:cubicBezTo>
                    <a:cubicBezTo>
                      <a:pt x="311023" y="481"/>
                      <a:pt x="310782" y="481"/>
                      <a:pt x="310662" y="481"/>
                    </a:cubicBezTo>
                    <a:cubicBezTo>
                      <a:pt x="308620" y="481"/>
                      <a:pt x="306698" y="722"/>
                      <a:pt x="304656" y="963"/>
                    </a:cubicBezTo>
                    <a:cubicBezTo>
                      <a:pt x="301412" y="1204"/>
                      <a:pt x="298169" y="1444"/>
                      <a:pt x="294925" y="1685"/>
                    </a:cubicBezTo>
                    <a:cubicBezTo>
                      <a:pt x="292402" y="1926"/>
                      <a:pt x="290000" y="2287"/>
                      <a:pt x="287477" y="2527"/>
                    </a:cubicBezTo>
                    <a:cubicBezTo>
                      <a:pt x="284714" y="2888"/>
                      <a:pt x="281951" y="3129"/>
                      <a:pt x="279308" y="3610"/>
                    </a:cubicBezTo>
                    <a:cubicBezTo>
                      <a:pt x="276785" y="3971"/>
                      <a:pt x="274262" y="4453"/>
                      <a:pt x="271619" y="4934"/>
                    </a:cubicBezTo>
                    <a:cubicBezTo>
                      <a:pt x="268976" y="5416"/>
                      <a:pt x="266333" y="5777"/>
                      <a:pt x="263691" y="6378"/>
                    </a:cubicBezTo>
                    <a:cubicBezTo>
                      <a:pt x="261168" y="6860"/>
                      <a:pt x="258765" y="7462"/>
                      <a:pt x="256362" y="7943"/>
                    </a:cubicBezTo>
                    <a:cubicBezTo>
                      <a:pt x="253599" y="8545"/>
                      <a:pt x="250956" y="9146"/>
                      <a:pt x="248193" y="9869"/>
                    </a:cubicBezTo>
                    <a:cubicBezTo>
                      <a:pt x="245911" y="10470"/>
                      <a:pt x="243749" y="10952"/>
                      <a:pt x="241586" y="11674"/>
                    </a:cubicBezTo>
                    <a:cubicBezTo>
                      <a:pt x="238583" y="12516"/>
                      <a:pt x="235700" y="13359"/>
                      <a:pt x="232696" y="14201"/>
                    </a:cubicBezTo>
                    <a:cubicBezTo>
                      <a:pt x="230774" y="14803"/>
                      <a:pt x="228972" y="15404"/>
                      <a:pt x="227050" y="16006"/>
                    </a:cubicBezTo>
                    <a:cubicBezTo>
                      <a:pt x="223686" y="17089"/>
                      <a:pt x="220443" y="18172"/>
                      <a:pt x="217079" y="19376"/>
                    </a:cubicBezTo>
                    <a:cubicBezTo>
                      <a:pt x="215638" y="19857"/>
                      <a:pt x="214196" y="20459"/>
                      <a:pt x="212754" y="20940"/>
                    </a:cubicBezTo>
                    <a:cubicBezTo>
                      <a:pt x="208910" y="22385"/>
                      <a:pt x="205186" y="23829"/>
                      <a:pt x="201342" y="25393"/>
                    </a:cubicBezTo>
                    <a:cubicBezTo>
                      <a:pt x="200501" y="25754"/>
                      <a:pt x="199660" y="26115"/>
                      <a:pt x="198819" y="26476"/>
                    </a:cubicBezTo>
                    <a:cubicBezTo>
                      <a:pt x="194254" y="28402"/>
                      <a:pt x="189809" y="30448"/>
                      <a:pt x="185364" y="32614"/>
                    </a:cubicBezTo>
                    <a:cubicBezTo>
                      <a:pt x="185364" y="32614"/>
                      <a:pt x="185244" y="32614"/>
                      <a:pt x="185124" y="32614"/>
                    </a:cubicBezTo>
                    <a:cubicBezTo>
                      <a:pt x="152328" y="48500"/>
                      <a:pt x="122054" y="69801"/>
                      <a:pt x="95746" y="96157"/>
                    </a:cubicBezTo>
                    <a:cubicBezTo>
                      <a:pt x="77726" y="114209"/>
                      <a:pt x="62469" y="133826"/>
                      <a:pt x="49495" y="154526"/>
                    </a:cubicBezTo>
                    <a:lnTo>
                      <a:pt x="49495" y="25032"/>
                    </a:lnTo>
                    <a:cubicBezTo>
                      <a:pt x="49495" y="11313"/>
                      <a:pt x="38442" y="241"/>
                      <a:pt x="24747" y="241"/>
                    </a:cubicBezTo>
                    <a:cubicBezTo>
                      <a:pt x="11052" y="241"/>
                      <a:pt x="0" y="11313"/>
                      <a:pt x="0" y="25032"/>
                    </a:cubicBezTo>
                    <a:lnTo>
                      <a:pt x="0" y="327464"/>
                    </a:lnTo>
                    <a:cubicBezTo>
                      <a:pt x="0" y="364772"/>
                      <a:pt x="6367" y="400514"/>
                      <a:pt x="17780" y="433851"/>
                    </a:cubicBezTo>
                    <a:cubicBezTo>
                      <a:pt x="18140" y="434813"/>
                      <a:pt x="18380" y="435656"/>
                      <a:pt x="18741" y="436618"/>
                    </a:cubicBezTo>
                    <a:cubicBezTo>
                      <a:pt x="19942" y="439868"/>
                      <a:pt x="21143" y="443238"/>
                      <a:pt x="22465" y="446487"/>
                    </a:cubicBezTo>
                    <a:cubicBezTo>
                      <a:pt x="23306" y="448533"/>
                      <a:pt x="24026" y="450579"/>
                      <a:pt x="24867" y="452745"/>
                    </a:cubicBezTo>
                    <a:cubicBezTo>
                      <a:pt x="25708" y="454791"/>
                      <a:pt x="26669" y="456837"/>
                      <a:pt x="27510" y="459003"/>
                    </a:cubicBezTo>
                    <a:cubicBezTo>
                      <a:pt x="28952" y="462132"/>
                      <a:pt x="30273" y="465381"/>
                      <a:pt x="31835" y="468511"/>
                    </a:cubicBezTo>
                    <a:cubicBezTo>
                      <a:pt x="32316" y="469353"/>
                      <a:pt x="32676" y="470316"/>
                      <a:pt x="33157" y="471158"/>
                    </a:cubicBezTo>
                    <a:cubicBezTo>
                      <a:pt x="48533" y="502930"/>
                      <a:pt x="69316" y="532655"/>
                      <a:pt x="95625" y="559011"/>
                    </a:cubicBezTo>
                    <a:cubicBezTo>
                      <a:pt x="122054" y="585488"/>
                      <a:pt x="151847" y="606308"/>
                      <a:pt x="183682" y="621832"/>
                    </a:cubicBezTo>
                    <a:cubicBezTo>
                      <a:pt x="184403" y="622194"/>
                      <a:pt x="185004" y="622555"/>
                      <a:pt x="185725" y="622795"/>
                    </a:cubicBezTo>
                    <a:cubicBezTo>
                      <a:pt x="189088" y="624360"/>
                      <a:pt x="192452" y="625924"/>
                      <a:pt x="195936" y="627368"/>
                    </a:cubicBezTo>
                    <a:cubicBezTo>
                      <a:pt x="197738" y="628211"/>
                      <a:pt x="199540" y="628933"/>
                      <a:pt x="201342" y="629775"/>
                    </a:cubicBezTo>
                    <a:cubicBezTo>
                      <a:pt x="203624" y="630738"/>
                      <a:pt x="206027" y="631581"/>
                      <a:pt x="208310" y="632543"/>
                    </a:cubicBezTo>
                    <a:cubicBezTo>
                      <a:pt x="211313" y="633747"/>
                      <a:pt x="214316" y="634830"/>
                      <a:pt x="217319" y="635913"/>
                    </a:cubicBezTo>
                    <a:cubicBezTo>
                      <a:pt x="218521" y="636274"/>
                      <a:pt x="219722" y="636755"/>
                      <a:pt x="220923" y="637116"/>
                    </a:cubicBezTo>
                    <a:cubicBezTo>
                      <a:pt x="225128" y="638561"/>
                      <a:pt x="229213" y="639884"/>
                      <a:pt x="233537" y="641208"/>
                    </a:cubicBezTo>
                    <a:cubicBezTo>
                      <a:pt x="233537" y="641208"/>
                      <a:pt x="233537" y="641208"/>
                      <a:pt x="233537" y="641208"/>
                    </a:cubicBezTo>
                    <a:cubicBezTo>
                      <a:pt x="262970" y="649994"/>
                      <a:pt x="294204" y="654807"/>
                      <a:pt x="326520" y="654807"/>
                    </a:cubicBezTo>
                    <a:cubicBezTo>
                      <a:pt x="326520" y="654807"/>
                      <a:pt x="326520" y="654807"/>
                      <a:pt x="326640" y="654807"/>
                    </a:cubicBezTo>
                    <a:cubicBezTo>
                      <a:pt x="326760" y="654807"/>
                      <a:pt x="326640" y="654807"/>
                      <a:pt x="326760" y="654807"/>
                    </a:cubicBezTo>
                    <a:cubicBezTo>
                      <a:pt x="375534" y="654807"/>
                      <a:pt x="421665" y="643976"/>
                      <a:pt x="463230" y="624721"/>
                    </a:cubicBezTo>
                    <a:cubicBezTo>
                      <a:pt x="463591" y="624480"/>
                      <a:pt x="464071" y="624360"/>
                      <a:pt x="464432" y="624239"/>
                    </a:cubicBezTo>
                    <a:cubicBezTo>
                      <a:pt x="468396" y="622434"/>
                      <a:pt x="472360" y="620388"/>
                      <a:pt x="476205" y="618463"/>
                    </a:cubicBezTo>
                    <a:cubicBezTo>
                      <a:pt x="477286" y="617861"/>
                      <a:pt x="478367" y="617380"/>
                      <a:pt x="479448" y="616778"/>
                    </a:cubicBezTo>
                    <a:cubicBezTo>
                      <a:pt x="482692" y="615093"/>
                      <a:pt x="485935" y="613168"/>
                      <a:pt x="489179" y="611362"/>
                    </a:cubicBezTo>
                    <a:cubicBezTo>
                      <a:pt x="490741" y="610399"/>
                      <a:pt x="492302" y="609557"/>
                      <a:pt x="493864" y="608594"/>
                    </a:cubicBezTo>
                    <a:cubicBezTo>
                      <a:pt x="496627" y="606909"/>
                      <a:pt x="499390" y="605225"/>
                      <a:pt x="502033" y="603419"/>
                    </a:cubicBezTo>
                    <a:cubicBezTo>
                      <a:pt x="503955" y="602216"/>
                      <a:pt x="505757" y="601012"/>
                      <a:pt x="507679" y="599809"/>
                    </a:cubicBezTo>
                    <a:cubicBezTo>
                      <a:pt x="510202" y="598124"/>
                      <a:pt x="512605" y="596319"/>
                      <a:pt x="515128" y="594634"/>
                    </a:cubicBezTo>
                    <a:cubicBezTo>
                      <a:pt x="517050" y="593310"/>
                      <a:pt x="518972" y="591986"/>
                      <a:pt x="520894" y="590542"/>
                    </a:cubicBezTo>
                    <a:cubicBezTo>
                      <a:pt x="523537" y="588617"/>
                      <a:pt x="526060" y="586571"/>
                      <a:pt x="528582" y="584645"/>
                    </a:cubicBezTo>
                    <a:cubicBezTo>
                      <a:pt x="530264" y="583321"/>
                      <a:pt x="531826" y="582118"/>
                      <a:pt x="533508" y="580794"/>
                    </a:cubicBezTo>
                    <a:cubicBezTo>
                      <a:pt x="536872" y="578026"/>
                      <a:pt x="540235" y="575138"/>
                      <a:pt x="543599" y="572129"/>
                    </a:cubicBezTo>
                    <a:cubicBezTo>
                      <a:pt x="544320" y="571527"/>
                      <a:pt x="544920" y="570926"/>
                      <a:pt x="545641" y="570324"/>
                    </a:cubicBezTo>
                    <a:cubicBezTo>
                      <a:pt x="561739" y="555762"/>
                      <a:pt x="576275" y="539636"/>
                      <a:pt x="589249" y="522306"/>
                    </a:cubicBezTo>
                    <a:cubicBezTo>
                      <a:pt x="589730" y="521704"/>
                      <a:pt x="590090" y="520982"/>
                      <a:pt x="590571" y="520380"/>
                    </a:cubicBezTo>
                    <a:cubicBezTo>
                      <a:pt x="593214" y="516770"/>
                      <a:pt x="595857" y="513039"/>
                      <a:pt x="598379" y="509308"/>
                    </a:cubicBezTo>
                    <a:cubicBezTo>
                      <a:pt x="599100" y="508225"/>
                      <a:pt x="599821" y="507142"/>
                      <a:pt x="600542" y="505938"/>
                    </a:cubicBezTo>
                    <a:cubicBezTo>
                      <a:pt x="602704" y="502569"/>
                      <a:pt x="604866" y="499199"/>
                      <a:pt x="606909" y="495829"/>
                    </a:cubicBezTo>
                    <a:cubicBezTo>
                      <a:pt x="607509" y="494746"/>
                      <a:pt x="608230" y="493663"/>
                      <a:pt x="608831" y="492459"/>
                    </a:cubicBezTo>
                    <a:cubicBezTo>
                      <a:pt x="610873" y="488969"/>
                      <a:pt x="612915" y="485479"/>
                      <a:pt x="614837" y="481869"/>
                    </a:cubicBezTo>
                    <a:cubicBezTo>
                      <a:pt x="615198" y="481147"/>
                      <a:pt x="615678" y="480304"/>
                      <a:pt x="616039" y="479582"/>
                    </a:cubicBezTo>
                    <a:cubicBezTo>
                      <a:pt x="618201" y="475611"/>
                      <a:pt x="620243" y="471519"/>
                      <a:pt x="622166" y="467427"/>
                    </a:cubicBezTo>
                    <a:cubicBezTo>
                      <a:pt x="622166" y="467427"/>
                      <a:pt x="622166" y="467187"/>
                      <a:pt x="622286" y="467066"/>
                    </a:cubicBezTo>
                    <a:cubicBezTo>
                      <a:pt x="640666" y="428194"/>
                      <a:pt x="651598" y="384990"/>
                      <a:pt x="653280" y="339499"/>
                    </a:cubicBezTo>
                    <a:cubicBezTo>
                      <a:pt x="653280" y="339378"/>
                      <a:pt x="653280" y="339258"/>
                      <a:pt x="653280" y="339017"/>
                    </a:cubicBezTo>
                    <a:lnTo>
                      <a:pt x="653280" y="337694"/>
                    </a:lnTo>
                    <a:cubicBezTo>
                      <a:pt x="653280" y="334324"/>
                      <a:pt x="653520" y="330834"/>
                      <a:pt x="653520" y="327464"/>
                    </a:cubicBezTo>
                    <a:cubicBezTo>
                      <a:pt x="653520" y="324094"/>
                      <a:pt x="653400" y="320604"/>
                      <a:pt x="653280" y="317234"/>
                    </a:cubicBezTo>
                    <a:lnTo>
                      <a:pt x="653280" y="248516"/>
                    </a:lnTo>
                    <a:cubicBezTo>
                      <a:pt x="653280" y="139001"/>
                      <a:pt x="742178" y="49824"/>
                      <a:pt x="851618" y="49824"/>
                    </a:cubicBezTo>
                    <a:cubicBezTo>
                      <a:pt x="961059" y="49824"/>
                      <a:pt x="1049957" y="139001"/>
                      <a:pt x="1049957" y="248516"/>
                    </a:cubicBezTo>
                    <a:lnTo>
                      <a:pt x="1049957" y="630016"/>
                    </a:lnTo>
                    <a:cubicBezTo>
                      <a:pt x="1049957" y="643736"/>
                      <a:pt x="1061009" y="654807"/>
                      <a:pt x="1074704" y="654807"/>
                    </a:cubicBezTo>
                    <a:cubicBezTo>
                      <a:pt x="1088399" y="654807"/>
                      <a:pt x="1099451" y="643736"/>
                      <a:pt x="1099451" y="630016"/>
                    </a:cubicBezTo>
                    <a:lnTo>
                      <a:pt x="1099451" y="248516"/>
                    </a:lnTo>
                    <a:cubicBezTo>
                      <a:pt x="1099451" y="111682"/>
                      <a:pt x="988329" y="361"/>
                      <a:pt x="851738" y="361"/>
                    </a:cubicBezTo>
                    <a:close/>
                    <a:moveTo>
                      <a:pt x="501192" y="542765"/>
                    </a:moveTo>
                    <a:cubicBezTo>
                      <a:pt x="494225" y="548421"/>
                      <a:pt x="487017" y="553716"/>
                      <a:pt x="479568" y="558650"/>
                    </a:cubicBezTo>
                    <a:cubicBezTo>
                      <a:pt x="479088" y="558891"/>
                      <a:pt x="478727" y="559252"/>
                      <a:pt x="478247" y="559493"/>
                    </a:cubicBezTo>
                    <a:cubicBezTo>
                      <a:pt x="470919" y="564307"/>
                      <a:pt x="463351" y="568760"/>
                      <a:pt x="455782" y="572851"/>
                    </a:cubicBezTo>
                    <a:cubicBezTo>
                      <a:pt x="455542" y="572972"/>
                      <a:pt x="455302" y="573092"/>
                      <a:pt x="455061" y="573212"/>
                    </a:cubicBezTo>
                    <a:cubicBezTo>
                      <a:pt x="390791" y="606789"/>
                      <a:pt x="316068" y="613529"/>
                      <a:pt x="247713" y="593310"/>
                    </a:cubicBezTo>
                    <a:cubicBezTo>
                      <a:pt x="247713" y="593310"/>
                      <a:pt x="247593" y="593310"/>
                      <a:pt x="247473" y="593310"/>
                    </a:cubicBezTo>
                    <a:cubicBezTo>
                      <a:pt x="239544" y="590903"/>
                      <a:pt x="231615" y="588135"/>
                      <a:pt x="223807" y="585006"/>
                    </a:cubicBezTo>
                    <a:cubicBezTo>
                      <a:pt x="222846" y="584645"/>
                      <a:pt x="222005" y="584284"/>
                      <a:pt x="221044" y="583923"/>
                    </a:cubicBezTo>
                    <a:cubicBezTo>
                      <a:pt x="214076" y="581035"/>
                      <a:pt x="207348" y="577906"/>
                      <a:pt x="200621" y="574416"/>
                    </a:cubicBezTo>
                    <a:cubicBezTo>
                      <a:pt x="198939" y="573573"/>
                      <a:pt x="197257" y="572731"/>
                      <a:pt x="195576" y="571888"/>
                    </a:cubicBezTo>
                    <a:cubicBezTo>
                      <a:pt x="189569" y="568639"/>
                      <a:pt x="183682" y="565149"/>
                      <a:pt x="177916" y="561418"/>
                    </a:cubicBezTo>
                    <a:cubicBezTo>
                      <a:pt x="175874" y="560095"/>
                      <a:pt x="173711" y="558771"/>
                      <a:pt x="171669" y="557447"/>
                    </a:cubicBezTo>
                    <a:cubicBezTo>
                      <a:pt x="166263" y="553836"/>
                      <a:pt x="160977" y="549745"/>
                      <a:pt x="155692" y="545653"/>
                    </a:cubicBezTo>
                    <a:cubicBezTo>
                      <a:pt x="153169" y="543727"/>
                      <a:pt x="150646" y="541681"/>
                      <a:pt x="148243" y="539636"/>
                    </a:cubicBezTo>
                    <a:cubicBezTo>
                      <a:pt x="143438" y="535544"/>
                      <a:pt x="138753" y="531332"/>
                      <a:pt x="134188" y="526879"/>
                    </a:cubicBezTo>
                    <a:cubicBezTo>
                      <a:pt x="131785" y="524592"/>
                      <a:pt x="129383" y="522185"/>
                      <a:pt x="127100" y="519778"/>
                    </a:cubicBezTo>
                    <a:cubicBezTo>
                      <a:pt x="122655" y="515205"/>
                      <a:pt x="118330" y="510391"/>
                      <a:pt x="114366" y="505577"/>
                    </a:cubicBezTo>
                    <a:cubicBezTo>
                      <a:pt x="112324" y="503170"/>
                      <a:pt x="110402" y="500643"/>
                      <a:pt x="108480" y="498236"/>
                    </a:cubicBezTo>
                    <a:cubicBezTo>
                      <a:pt x="104395" y="492941"/>
                      <a:pt x="100431" y="487646"/>
                      <a:pt x="96707" y="482110"/>
                    </a:cubicBezTo>
                    <a:cubicBezTo>
                      <a:pt x="95385" y="480064"/>
                      <a:pt x="94064" y="478018"/>
                      <a:pt x="92862" y="475972"/>
                    </a:cubicBezTo>
                    <a:cubicBezTo>
                      <a:pt x="89138" y="470075"/>
                      <a:pt x="85534" y="464178"/>
                      <a:pt x="82291" y="458161"/>
                    </a:cubicBezTo>
                    <a:cubicBezTo>
                      <a:pt x="81450" y="456596"/>
                      <a:pt x="80609" y="454911"/>
                      <a:pt x="79888" y="453347"/>
                    </a:cubicBezTo>
                    <a:cubicBezTo>
                      <a:pt x="76404" y="446607"/>
                      <a:pt x="73161" y="439627"/>
                      <a:pt x="70277" y="432647"/>
                    </a:cubicBezTo>
                    <a:cubicBezTo>
                      <a:pt x="69917" y="431805"/>
                      <a:pt x="69557" y="430962"/>
                      <a:pt x="69316" y="430120"/>
                    </a:cubicBezTo>
                    <a:cubicBezTo>
                      <a:pt x="43128" y="364170"/>
                      <a:pt x="43128" y="290036"/>
                      <a:pt x="69316" y="224086"/>
                    </a:cubicBezTo>
                    <a:cubicBezTo>
                      <a:pt x="69677" y="223244"/>
                      <a:pt x="69917" y="222401"/>
                      <a:pt x="70277" y="221559"/>
                    </a:cubicBezTo>
                    <a:cubicBezTo>
                      <a:pt x="72079" y="217106"/>
                      <a:pt x="74362" y="212653"/>
                      <a:pt x="76404" y="208321"/>
                    </a:cubicBezTo>
                    <a:cubicBezTo>
                      <a:pt x="79528" y="201701"/>
                      <a:pt x="82891" y="195323"/>
                      <a:pt x="86375" y="189065"/>
                    </a:cubicBezTo>
                    <a:cubicBezTo>
                      <a:pt x="87456" y="187260"/>
                      <a:pt x="88417" y="185455"/>
                      <a:pt x="89499" y="183770"/>
                    </a:cubicBezTo>
                    <a:cubicBezTo>
                      <a:pt x="93103" y="177752"/>
                      <a:pt x="97067" y="171735"/>
                      <a:pt x="101151" y="165958"/>
                    </a:cubicBezTo>
                    <a:cubicBezTo>
                      <a:pt x="102473" y="164033"/>
                      <a:pt x="103915" y="162228"/>
                      <a:pt x="105236" y="160422"/>
                    </a:cubicBezTo>
                    <a:cubicBezTo>
                      <a:pt x="109441" y="154887"/>
                      <a:pt x="113765" y="149591"/>
                      <a:pt x="118330" y="144296"/>
                    </a:cubicBezTo>
                    <a:cubicBezTo>
                      <a:pt x="120012" y="142491"/>
                      <a:pt x="121574" y="140565"/>
                      <a:pt x="123256" y="138760"/>
                    </a:cubicBezTo>
                    <a:cubicBezTo>
                      <a:pt x="128181" y="133465"/>
                      <a:pt x="133227" y="128290"/>
                      <a:pt x="138633" y="123356"/>
                    </a:cubicBezTo>
                    <a:cubicBezTo>
                      <a:pt x="139834" y="122272"/>
                      <a:pt x="141035" y="121069"/>
                      <a:pt x="142357" y="119986"/>
                    </a:cubicBezTo>
                    <a:cubicBezTo>
                      <a:pt x="147402" y="115533"/>
                      <a:pt x="152568" y="111201"/>
                      <a:pt x="157974" y="107109"/>
                    </a:cubicBezTo>
                    <a:cubicBezTo>
                      <a:pt x="159536" y="105905"/>
                      <a:pt x="161097" y="104702"/>
                      <a:pt x="162659" y="103619"/>
                    </a:cubicBezTo>
                    <a:cubicBezTo>
                      <a:pt x="167825" y="99768"/>
                      <a:pt x="173111" y="96157"/>
                      <a:pt x="178517" y="92788"/>
                    </a:cubicBezTo>
                    <a:cubicBezTo>
                      <a:pt x="180439" y="91584"/>
                      <a:pt x="182361" y="90381"/>
                      <a:pt x="184163" y="89297"/>
                    </a:cubicBezTo>
                    <a:cubicBezTo>
                      <a:pt x="189329" y="86168"/>
                      <a:pt x="194735" y="83160"/>
                      <a:pt x="200141" y="80392"/>
                    </a:cubicBezTo>
                    <a:cubicBezTo>
                      <a:pt x="202423" y="79188"/>
                      <a:pt x="204706" y="78105"/>
                      <a:pt x="206988" y="77022"/>
                    </a:cubicBezTo>
                    <a:cubicBezTo>
                      <a:pt x="212154" y="74495"/>
                      <a:pt x="217440" y="72208"/>
                      <a:pt x="222725" y="70042"/>
                    </a:cubicBezTo>
                    <a:cubicBezTo>
                      <a:pt x="225368" y="68959"/>
                      <a:pt x="228131" y="67876"/>
                      <a:pt x="230774" y="66913"/>
                    </a:cubicBezTo>
                    <a:cubicBezTo>
                      <a:pt x="235820" y="65108"/>
                      <a:pt x="240865" y="63423"/>
                      <a:pt x="246031" y="61738"/>
                    </a:cubicBezTo>
                    <a:cubicBezTo>
                      <a:pt x="249155" y="60775"/>
                      <a:pt x="252278" y="59933"/>
                      <a:pt x="255401" y="59090"/>
                    </a:cubicBezTo>
                    <a:cubicBezTo>
                      <a:pt x="260207" y="57767"/>
                      <a:pt x="265132" y="56683"/>
                      <a:pt x="270058" y="55600"/>
                    </a:cubicBezTo>
                    <a:cubicBezTo>
                      <a:pt x="273662" y="54878"/>
                      <a:pt x="277265" y="54156"/>
                      <a:pt x="280869" y="53555"/>
                    </a:cubicBezTo>
                    <a:cubicBezTo>
                      <a:pt x="285434" y="52832"/>
                      <a:pt x="290000" y="52110"/>
                      <a:pt x="294685" y="51629"/>
                    </a:cubicBezTo>
                    <a:cubicBezTo>
                      <a:pt x="298769" y="51147"/>
                      <a:pt x="302734" y="50786"/>
                      <a:pt x="306818" y="50425"/>
                    </a:cubicBezTo>
                    <a:cubicBezTo>
                      <a:pt x="313305" y="49944"/>
                      <a:pt x="319912" y="49463"/>
                      <a:pt x="326520" y="49463"/>
                    </a:cubicBezTo>
                    <a:cubicBezTo>
                      <a:pt x="334809" y="49463"/>
                      <a:pt x="342978" y="49824"/>
                      <a:pt x="351147" y="50546"/>
                    </a:cubicBezTo>
                    <a:cubicBezTo>
                      <a:pt x="351627" y="50546"/>
                      <a:pt x="352108" y="50546"/>
                      <a:pt x="352589" y="50546"/>
                    </a:cubicBezTo>
                    <a:cubicBezTo>
                      <a:pt x="360637" y="51268"/>
                      <a:pt x="368686" y="52471"/>
                      <a:pt x="376615" y="53916"/>
                    </a:cubicBezTo>
                    <a:cubicBezTo>
                      <a:pt x="377096" y="53916"/>
                      <a:pt x="377576" y="54036"/>
                      <a:pt x="378057" y="54156"/>
                    </a:cubicBezTo>
                    <a:cubicBezTo>
                      <a:pt x="385985" y="55721"/>
                      <a:pt x="393914" y="57526"/>
                      <a:pt x="401723" y="59692"/>
                    </a:cubicBezTo>
                    <a:cubicBezTo>
                      <a:pt x="402083" y="59692"/>
                      <a:pt x="402443" y="59933"/>
                      <a:pt x="402804" y="60053"/>
                    </a:cubicBezTo>
                    <a:cubicBezTo>
                      <a:pt x="410612" y="62340"/>
                      <a:pt x="418301" y="64867"/>
                      <a:pt x="425989" y="67755"/>
                    </a:cubicBezTo>
                    <a:cubicBezTo>
                      <a:pt x="426230" y="67755"/>
                      <a:pt x="426590" y="67996"/>
                      <a:pt x="426830" y="68116"/>
                    </a:cubicBezTo>
                    <a:cubicBezTo>
                      <a:pt x="434519" y="71125"/>
                      <a:pt x="441967" y="74374"/>
                      <a:pt x="449295" y="77985"/>
                    </a:cubicBezTo>
                    <a:cubicBezTo>
                      <a:pt x="449535" y="77985"/>
                      <a:pt x="449655" y="78225"/>
                      <a:pt x="449896" y="78346"/>
                    </a:cubicBezTo>
                    <a:cubicBezTo>
                      <a:pt x="457344" y="82077"/>
                      <a:pt x="464552" y="86048"/>
                      <a:pt x="471760" y="90501"/>
                    </a:cubicBezTo>
                    <a:cubicBezTo>
                      <a:pt x="471760" y="90501"/>
                      <a:pt x="471760" y="90501"/>
                      <a:pt x="471760" y="90501"/>
                    </a:cubicBezTo>
                    <a:cubicBezTo>
                      <a:pt x="486176" y="99407"/>
                      <a:pt x="499871" y="109756"/>
                      <a:pt x="512605" y="121310"/>
                    </a:cubicBezTo>
                    <a:cubicBezTo>
                      <a:pt x="540476" y="146703"/>
                      <a:pt x="562580" y="176910"/>
                      <a:pt x="578197" y="210968"/>
                    </a:cubicBezTo>
                    <a:cubicBezTo>
                      <a:pt x="578197" y="211209"/>
                      <a:pt x="578437" y="211329"/>
                      <a:pt x="578557" y="211570"/>
                    </a:cubicBezTo>
                    <a:cubicBezTo>
                      <a:pt x="593334" y="243823"/>
                      <a:pt x="602103" y="279205"/>
                      <a:pt x="603425" y="316633"/>
                    </a:cubicBezTo>
                    <a:lnTo>
                      <a:pt x="603425" y="326862"/>
                    </a:lnTo>
                    <a:cubicBezTo>
                      <a:pt x="603425" y="400996"/>
                      <a:pt x="574593" y="470797"/>
                      <a:pt x="522215" y="523148"/>
                    </a:cubicBezTo>
                    <a:cubicBezTo>
                      <a:pt x="515488" y="529887"/>
                      <a:pt x="508520" y="536145"/>
                      <a:pt x="501312" y="542042"/>
                    </a:cubicBezTo>
                    <a:cubicBezTo>
                      <a:pt x="501192" y="542163"/>
                      <a:pt x="500952" y="542283"/>
                      <a:pt x="500832" y="542404"/>
                    </a:cubicBezTo>
                    <a:close/>
                  </a:path>
                </a:pathLst>
              </a:custGeom>
              <a:grpFill/>
              <a:ln w="0" cap="flat">
                <a:noFill/>
                <a:prstDash val="solid"/>
                <a:miter/>
              </a:ln>
            </p:spPr>
            <p:txBody>
              <a:bodyPr rtlCol="0" anchor="ctr"/>
              <a:lstStyle/>
              <a:p>
                <a:endParaRPr lang="en-IS"/>
              </a:p>
            </p:txBody>
          </p:sp>
          <p:sp>
            <p:nvSpPr>
              <p:cNvPr id="16" name="Freeform 15">
                <a:extLst>
                  <a:ext uri="{FF2B5EF4-FFF2-40B4-BE49-F238E27FC236}">
                    <a16:creationId xmlns:a16="http://schemas.microsoft.com/office/drawing/2014/main" id="{C7EEB733-56C3-25DE-306B-467E8905D690}"/>
                  </a:ext>
                </a:extLst>
              </p:cNvPr>
              <p:cNvSpPr/>
              <p:nvPr/>
            </p:nvSpPr>
            <p:spPr>
              <a:xfrm>
                <a:off x="8233664" y="2504230"/>
                <a:ext cx="1703464" cy="1370149"/>
              </a:xfrm>
              <a:custGeom>
                <a:avLst/>
                <a:gdLst>
                  <a:gd name="connsiteX0" fmla="*/ 1679210 w 1703464"/>
                  <a:gd name="connsiteY0" fmla="*/ 777441 h 1370149"/>
                  <a:gd name="connsiteX1" fmla="*/ 1685457 w 1703464"/>
                  <a:gd name="connsiteY1" fmla="*/ 775636 h 1370149"/>
                  <a:gd name="connsiteX2" fmla="*/ 1703237 w 1703464"/>
                  <a:gd name="connsiteY2" fmla="*/ 751927 h 1370149"/>
                  <a:gd name="connsiteX3" fmla="*/ 1703237 w 1703464"/>
                  <a:gd name="connsiteY3" fmla="*/ 248155 h 1370149"/>
                  <a:gd name="connsiteX4" fmla="*/ 1455524 w 1703464"/>
                  <a:gd name="connsiteY4" fmla="*/ 0 h 1370149"/>
                  <a:gd name="connsiteX5" fmla="*/ 1219223 w 1703464"/>
                  <a:gd name="connsiteY5" fmla="*/ 173661 h 1370149"/>
                  <a:gd name="connsiteX6" fmla="*/ 1204327 w 1703464"/>
                  <a:gd name="connsiteY6" fmla="*/ 148508 h 1370149"/>
                  <a:gd name="connsiteX7" fmla="*/ 1203366 w 1703464"/>
                  <a:gd name="connsiteY7" fmla="*/ 147064 h 1370149"/>
                  <a:gd name="connsiteX8" fmla="*/ 1195918 w 1703464"/>
                  <a:gd name="connsiteY8" fmla="*/ 136233 h 1370149"/>
                  <a:gd name="connsiteX9" fmla="*/ 1193875 w 1703464"/>
                  <a:gd name="connsiteY9" fmla="*/ 133344 h 1370149"/>
                  <a:gd name="connsiteX10" fmla="*/ 1186547 w 1703464"/>
                  <a:gd name="connsiteY10" fmla="*/ 123837 h 1370149"/>
                  <a:gd name="connsiteX11" fmla="*/ 1183784 w 1703464"/>
                  <a:gd name="connsiteY11" fmla="*/ 120347 h 1370149"/>
                  <a:gd name="connsiteX12" fmla="*/ 1175615 w 1703464"/>
                  <a:gd name="connsiteY12" fmla="*/ 110840 h 1370149"/>
                  <a:gd name="connsiteX13" fmla="*/ 1173333 w 1703464"/>
                  <a:gd name="connsiteY13" fmla="*/ 108192 h 1370149"/>
                  <a:gd name="connsiteX14" fmla="*/ 1130205 w 1703464"/>
                  <a:gd name="connsiteY14" fmla="*/ 68237 h 1370149"/>
                  <a:gd name="connsiteX15" fmla="*/ 1126842 w 1703464"/>
                  <a:gd name="connsiteY15" fmla="*/ 65589 h 1370149"/>
                  <a:gd name="connsiteX16" fmla="*/ 1119514 w 1703464"/>
                  <a:gd name="connsiteY16" fmla="*/ 60294 h 1370149"/>
                  <a:gd name="connsiteX17" fmla="*/ 1114228 w 1703464"/>
                  <a:gd name="connsiteY17" fmla="*/ 56563 h 1370149"/>
                  <a:gd name="connsiteX18" fmla="*/ 1106780 w 1703464"/>
                  <a:gd name="connsiteY18" fmla="*/ 51749 h 1370149"/>
                  <a:gd name="connsiteX19" fmla="*/ 1101494 w 1703464"/>
                  <a:gd name="connsiteY19" fmla="*/ 48259 h 1370149"/>
                  <a:gd name="connsiteX20" fmla="*/ 1093325 w 1703464"/>
                  <a:gd name="connsiteY20" fmla="*/ 43445 h 1370149"/>
                  <a:gd name="connsiteX21" fmla="*/ 1088279 w 1703464"/>
                  <a:gd name="connsiteY21" fmla="*/ 40557 h 1370149"/>
                  <a:gd name="connsiteX22" fmla="*/ 1079389 w 1703464"/>
                  <a:gd name="connsiteY22" fmla="*/ 35863 h 1370149"/>
                  <a:gd name="connsiteX23" fmla="*/ 1074824 w 1703464"/>
                  <a:gd name="connsiteY23" fmla="*/ 33577 h 1370149"/>
                  <a:gd name="connsiteX24" fmla="*/ 1065214 w 1703464"/>
                  <a:gd name="connsiteY24" fmla="*/ 29124 h 1370149"/>
                  <a:gd name="connsiteX25" fmla="*/ 1061129 w 1703464"/>
                  <a:gd name="connsiteY25" fmla="*/ 27198 h 1370149"/>
                  <a:gd name="connsiteX26" fmla="*/ 1050918 w 1703464"/>
                  <a:gd name="connsiteY26" fmla="*/ 22986 h 1370149"/>
                  <a:gd name="connsiteX27" fmla="*/ 1047074 w 1703464"/>
                  <a:gd name="connsiteY27" fmla="*/ 21542 h 1370149"/>
                  <a:gd name="connsiteX28" fmla="*/ 1036382 w 1703464"/>
                  <a:gd name="connsiteY28" fmla="*/ 17691 h 1370149"/>
                  <a:gd name="connsiteX29" fmla="*/ 1032778 w 1703464"/>
                  <a:gd name="connsiteY29" fmla="*/ 16488 h 1370149"/>
                  <a:gd name="connsiteX30" fmla="*/ 1021726 w 1703464"/>
                  <a:gd name="connsiteY30" fmla="*/ 13118 h 1370149"/>
                  <a:gd name="connsiteX31" fmla="*/ 1018122 w 1703464"/>
                  <a:gd name="connsiteY31" fmla="*/ 12155 h 1370149"/>
                  <a:gd name="connsiteX32" fmla="*/ 1006949 w 1703464"/>
                  <a:gd name="connsiteY32" fmla="*/ 9267 h 1370149"/>
                  <a:gd name="connsiteX33" fmla="*/ 1003105 w 1703464"/>
                  <a:gd name="connsiteY33" fmla="*/ 8424 h 1370149"/>
                  <a:gd name="connsiteX34" fmla="*/ 992053 w 1703464"/>
                  <a:gd name="connsiteY34" fmla="*/ 6138 h 1370149"/>
                  <a:gd name="connsiteX35" fmla="*/ 987848 w 1703464"/>
                  <a:gd name="connsiteY35" fmla="*/ 5416 h 1370149"/>
                  <a:gd name="connsiteX36" fmla="*/ 977037 w 1703464"/>
                  <a:gd name="connsiteY36" fmla="*/ 3610 h 1370149"/>
                  <a:gd name="connsiteX37" fmla="*/ 971991 w 1703464"/>
                  <a:gd name="connsiteY37" fmla="*/ 3009 h 1370149"/>
                  <a:gd name="connsiteX38" fmla="*/ 961780 w 1703464"/>
                  <a:gd name="connsiteY38" fmla="*/ 1805 h 1370149"/>
                  <a:gd name="connsiteX39" fmla="*/ 955172 w 1703464"/>
                  <a:gd name="connsiteY39" fmla="*/ 1324 h 1370149"/>
                  <a:gd name="connsiteX40" fmla="*/ 946403 w 1703464"/>
                  <a:gd name="connsiteY40" fmla="*/ 722 h 1370149"/>
                  <a:gd name="connsiteX41" fmla="*/ 933428 w 1703464"/>
                  <a:gd name="connsiteY41" fmla="*/ 361 h 1370149"/>
                  <a:gd name="connsiteX42" fmla="*/ 930785 w 1703464"/>
                  <a:gd name="connsiteY42" fmla="*/ 361 h 1370149"/>
                  <a:gd name="connsiteX43" fmla="*/ 930545 w 1703464"/>
                  <a:gd name="connsiteY43" fmla="*/ 361 h 1370149"/>
                  <a:gd name="connsiteX44" fmla="*/ 927902 w 1703464"/>
                  <a:gd name="connsiteY44" fmla="*/ 361 h 1370149"/>
                  <a:gd name="connsiteX45" fmla="*/ 915048 w 1703464"/>
                  <a:gd name="connsiteY45" fmla="*/ 722 h 1370149"/>
                  <a:gd name="connsiteX46" fmla="*/ 914928 w 1703464"/>
                  <a:gd name="connsiteY46" fmla="*/ 722 h 1370149"/>
                  <a:gd name="connsiteX47" fmla="*/ 914448 w 1703464"/>
                  <a:gd name="connsiteY47" fmla="*/ 722 h 1370149"/>
                  <a:gd name="connsiteX48" fmla="*/ 908441 w 1703464"/>
                  <a:gd name="connsiteY48" fmla="*/ 1203 h 1370149"/>
                  <a:gd name="connsiteX49" fmla="*/ 898590 w 1703464"/>
                  <a:gd name="connsiteY49" fmla="*/ 1926 h 1370149"/>
                  <a:gd name="connsiteX50" fmla="*/ 891382 w 1703464"/>
                  <a:gd name="connsiteY50" fmla="*/ 2768 h 1370149"/>
                  <a:gd name="connsiteX51" fmla="*/ 882853 w 1703464"/>
                  <a:gd name="connsiteY51" fmla="*/ 3851 h 1370149"/>
                  <a:gd name="connsiteX52" fmla="*/ 875525 w 1703464"/>
                  <a:gd name="connsiteY52" fmla="*/ 5055 h 1370149"/>
                  <a:gd name="connsiteX53" fmla="*/ 867236 w 1703464"/>
                  <a:gd name="connsiteY53" fmla="*/ 6499 h 1370149"/>
                  <a:gd name="connsiteX54" fmla="*/ 860268 w 1703464"/>
                  <a:gd name="connsiteY54" fmla="*/ 7943 h 1370149"/>
                  <a:gd name="connsiteX55" fmla="*/ 851738 w 1703464"/>
                  <a:gd name="connsiteY55" fmla="*/ 9868 h 1370149"/>
                  <a:gd name="connsiteX56" fmla="*/ 845371 w 1703464"/>
                  <a:gd name="connsiteY56" fmla="*/ 11553 h 1370149"/>
                  <a:gd name="connsiteX57" fmla="*/ 836121 w 1703464"/>
                  <a:gd name="connsiteY57" fmla="*/ 14201 h 1370149"/>
                  <a:gd name="connsiteX58" fmla="*/ 830835 w 1703464"/>
                  <a:gd name="connsiteY58" fmla="*/ 15886 h 1370149"/>
                  <a:gd name="connsiteX59" fmla="*/ 820624 w 1703464"/>
                  <a:gd name="connsiteY59" fmla="*/ 19376 h 1370149"/>
                  <a:gd name="connsiteX60" fmla="*/ 816660 w 1703464"/>
                  <a:gd name="connsiteY60" fmla="*/ 20820 h 1370149"/>
                  <a:gd name="connsiteX61" fmla="*/ 804887 w 1703464"/>
                  <a:gd name="connsiteY61" fmla="*/ 25514 h 1370149"/>
                  <a:gd name="connsiteX62" fmla="*/ 802724 w 1703464"/>
                  <a:gd name="connsiteY62" fmla="*/ 26476 h 1370149"/>
                  <a:gd name="connsiteX63" fmla="*/ 699531 w 1703464"/>
                  <a:gd name="connsiteY63" fmla="*/ 96157 h 1370149"/>
                  <a:gd name="connsiteX64" fmla="*/ 605587 w 1703464"/>
                  <a:gd name="connsiteY64" fmla="*/ 293646 h 1370149"/>
                  <a:gd name="connsiteX65" fmla="*/ 605587 w 1703464"/>
                  <a:gd name="connsiteY65" fmla="*/ 294128 h 1370149"/>
                  <a:gd name="connsiteX66" fmla="*/ 604506 w 1703464"/>
                  <a:gd name="connsiteY66" fmla="*/ 308329 h 1370149"/>
                  <a:gd name="connsiteX67" fmla="*/ 604266 w 1703464"/>
                  <a:gd name="connsiteY67" fmla="*/ 310856 h 1370149"/>
                  <a:gd name="connsiteX68" fmla="*/ 603785 w 1703464"/>
                  <a:gd name="connsiteY68" fmla="*/ 327464 h 1370149"/>
                  <a:gd name="connsiteX69" fmla="*/ 326640 w 1703464"/>
                  <a:gd name="connsiteY69" fmla="*/ 605104 h 1370149"/>
                  <a:gd name="connsiteX70" fmla="*/ 49495 w 1703464"/>
                  <a:gd name="connsiteY70" fmla="*/ 327464 h 1370149"/>
                  <a:gd name="connsiteX71" fmla="*/ 326640 w 1703464"/>
                  <a:gd name="connsiteY71" fmla="*/ 49824 h 1370149"/>
                  <a:gd name="connsiteX72" fmla="*/ 512965 w 1703464"/>
                  <a:gd name="connsiteY72" fmla="*/ 121911 h 1370149"/>
                  <a:gd name="connsiteX73" fmla="*/ 547924 w 1703464"/>
                  <a:gd name="connsiteY73" fmla="*/ 120227 h 1370149"/>
                  <a:gd name="connsiteX74" fmla="*/ 546242 w 1703464"/>
                  <a:gd name="connsiteY74" fmla="*/ 85206 h 1370149"/>
                  <a:gd name="connsiteX75" fmla="*/ 326640 w 1703464"/>
                  <a:gd name="connsiteY75" fmla="*/ 241 h 1370149"/>
                  <a:gd name="connsiteX76" fmla="*/ 0 w 1703464"/>
                  <a:gd name="connsiteY76" fmla="*/ 327464 h 1370149"/>
                  <a:gd name="connsiteX77" fmla="*/ 326640 w 1703464"/>
                  <a:gd name="connsiteY77" fmla="*/ 654687 h 1370149"/>
                  <a:gd name="connsiteX78" fmla="*/ 628412 w 1703464"/>
                  <a:gd name="connsiteY78" fmla="*/ 452504 h 1370149"/>
                  <a:gd name="connsiteX79" fmla="*/ 699531 w 1703464"/>
                  <a:gd name="connsiteY79" fmla="*/ 558771 h 1370149"/>
                  <a:gd name="connsiteX80" fmla="*/ 896668 w 1703464"/>
                  <a:gd name="connsiteY80" fmla="*/ 652882 h 1370149"/>
                  <a:gd name="connsiteX81" fmla="*/ 897269 w 1703464"/>
                  <a:gd name="connsiteY81" fmla="*/ 652882 h 1370149"/>
                  <a:gd name="connsiteX82" fmla="*/ 911324 w 1703464"/>
                  <a:gd name="connsiteY82" fmla="*/ 653965 h 1370149"/>
                  <a:gd name="connsiteX83" fmla="*/ 913847 w 1703464"/>
                  <a:gd name="connsiteY83" fmla="*/ 654206 h 1370149"/>
                  <a:gd name="connsiteX84" fmla="*/ 930425 w 1703464"/>
                  <a:gd name="connsiteY84" fmla="*/ 654687 h 1370149"/>
                  <a:gd name="connsiteX85" fmla="*/ 930665 w 1703464"/>
                  <a:gd name="connsiteY85" fmla="*/ 654687 h 1370149"/>
                  <a:gd name="connsiteX86" fmla="*/ 930665 w 1703464"/>
                  <a:gd name="connsiteY86" fmla="*/ 654687 h 1370149"/>
                  <a:gd name="connsiteX87" fmla="*/ 936912 w 1703464"/>
                  <a:gd name="connsiteY87" fmla="*/ 654567 h 1370149"/>
                  <a:gd name="connsiteX88" fmla="*/ 947003 w 1703464"/>
                  <a:gd name="connsiteY88" fmla="*/ 654326 h 1370149"/>
                  <a:gd name="connsiteX89" fmla="*/ 956133 w 1703464"/>
                  <a:gd name="connsiteY89" fmla="*/ 653604 h 1370149"/>
                  <a:gd name="connsiteX90" fmla="*/ 963341 w 1703464"/>
                  <a:gd name="connsiteY90" fmla="*/ 653002 h 1370149"/>
                  <a:gd name="connsiteX91" fmla="*/ 971270 w 1703464"/>
                  <a:gd name="connsiteY91" fmla="*/ 652039 h 1370149"/>
                  <a:gd name="connsiteX92" fmla="*/ 979679 w 1703464"/>
                  <a:gd name="connsiteY92" fmla="*/ 650956 h 1370149"/>
                  <a:gd name="connsiteX93" fmla="*/ 985686 w 1703464"/>
                  <a:gd name="connsiteY93" fmla="*/ 649873 h 1370149"/>
                  <a:gd name="connsiteX94" fmla="*/ 995897 w 1703464"/>
                  <a:gd name="connsiteY94" fmla="*/ 648068 h 1370149"/>
                  <a:gd name="connsiteX95" fmla="*/ 999862 w 1703464"/>
                  <a:gd name="connsiteY95" fmla="*/ 647226 h 1370149"/>
                  <a:gd name="connsiteX96" fmla="*/ 1011995 w 1703464"/>
                  <a:gd name="connsiteY96" fmla="*/ 644458 h 1370149"/>
                  <a:gd name="connsiteX97" fmla="*/ 1013797 w 1703464"/>
                  <a:gd name="connsiteY97" fmla="*/ 643976 h 1370149"/>
                  <a:gd name="connsiteX98" fmla="*/ 1125760 w 1703464"/>
                  <a:gd name="connsiteY98" fmla="*/ 589820 h 1370149"/>
                  <a:gd name="connsiteX99" fmla="*/ 1129244 w 1703464"/>
                  <a:gd name="connsiteY99" fmla="*/ 587052 h 1370149"/>
                  <a:gd name="connsiteX100" fmla="*/ 1137774 w 1703464"/>
                  <a:gd name="connsiteY100" fmla="*/ 580313 h 1370149"/>
                  <a:gd name="connsiteX101" fmla="*/ 1193034 w 1703464"/>
                  <a:gd name="connsiteY101" fmla="*/ 522185 h 1370149"/>
                  <a:gd name="connsiteX102" fmla="*/ 1193635 w 1703464"/>
                  <a:gd name="connsiteY102" fmla="*/ 521343 h 1370149"/>
                  <a:gd name="connsiteX103" fmla="*/ 1202164 w 1703464"/>
                  <a:gd name="connsiteY103" fmla="*/ 509188 h 1370149"/>
                  <a:gd name="connsiteX104" fmla="*/ 1203726 w 1703464"/>
                  <a:gd name="connsiteY104" fmla="*/ 506660 h 1370149"/>
                  <a:gd name="connsiteX105" fmla="*/ 1210694 w 1703464"/>
                  <a:gd name="connsiteY105" fmla="*/ 495709 h 1370149"/>
                  <a:gd name="connsiteX106" fmla="*/ 1212256 w 1703464"/>
                  <a:gd name="connsiteY106" fmla="*/ 493061 h 1370149"/>
                  <a:gd name="connsiteX107" fmla="*/ 1218623 w 1703464"/>
                  <a:gd name="connsiteY107" fmla="*/ 481749 h 1370149"/>
                  <a:gd name="connsiteX108" fmla="*/ 1219584 w 1703464"/>
                  <a:gd name="connsiteY108" fmla="*/ 479943 h 1370149"/>
                  <a:gd name="connsiteX109" fmla="*/ 1257065 w 1703464"/>
                  <a:gd name="connsiteY109" fmla="*/ 340341 h 1370149"/>
                  <a:gd name="connsiteX110" fmla="*/ 1257065 w 1703464"/>
                  <a:gd name="connsiteY110" fmla="*/ 339619 h 1370149"/>
                  <a:gd name="connsiteX111" fmla="*/ 1257065 w 1703464"/>
                  <a:gd name="connsiteY111" fmla="*/ 337573 h 1370149"/>
                  <a:gd name="connsiteX112" fmla="*/ 1257305 w 1703464"/>
                  <a:gd name="connsiteY112" fmla="*/ 327344 h 1370149"/>
                  <a:gd name="connsiteX113" fmla="*/ 1257065 w 1703464"/>
                  <a:gd name="connsiteY113" fmla="*/ 317114 h 1370149"/>
                  <a:gd name="connsiteX114" fmla="*/ 1257065 w 1703464"/>
                  <a:gd name="connsiteY114" fmla="*/ 248396 h 1370149"/>
                  <a:gd name="connsiteX115" fmla="*/ 1455403 w 1703464"/>
                  <a:gd name="connsiteY115" fmla="*/ 49703 h 1370149"/>
                  <a:gd name="connsiteX116" fmla="*/ 1653742 w 1703464"/>
                  <a:gd name="connsiteY116" fmla="*/ 248396 h 1370149"/>
                  <a:gd name="connsiteX117" fmla="*/ 1653742 w 1703464"/>
                  <a:gd name="connsiteY117" fmla="*/ 734116 h 1370149"/>
                  <a:gd name="connsiteX118" fmla="*/ 1459969 w 1703464"/>
                  <a:gd name="connsiteY118" fmla="*/ 917765 h 1370149"/>
                  <a:gd name="connsiteX119" fmla="*/ 1158196 w 1703464"/>
                  <a:gd name="connsiteY119" fmla="*/ 715703 h 1370149"/>
                  <a:gd name="connsiteX120" fmla="*/ 1133449 w 1703464"/>
                  <a:gd name="connsiteY120" fmla="*/ 740494 h 1370149"/>
                  <a:gd name="connsiteX121" fmla="*/ 1158196 w 1703464"/>
                  <a:gd name="connsiteY121" fmla="*/ 765286 h 1370149"/>
                  <a:gd name="connsiteX122" fmla="*/ 1435341 w 1703464"/>
                  <a:gd name="connsiteY122" fmla="*/ 1042926 h 1370149"/>
                  <a:gd name="connsiteX123" fmla="*/ 1158196 w 1703464"/>
                  <a:gd name="connsiteY123" fmla="*/ 1320566 h 1370149"/>
                  <a:gd name="connsiteX124" fmla="*/ 856904 w 1703464"/>
                  <a:gd name="connsiteY124" fmla="*/ 1320566 h 1370149"/>
                  <a:gd name="connsiteX125" fmla="*/ 856544 w 1703464"/>
                  <a:gd name="connsiteY125" fmla="*/ 1320566 h 1370149"/>
                  <a:gd name="connsiteX126" fmla="*/ 856183 w 1703464"/>
                  <a:gd name="connsiteY126" fmla="*/ 1320566 h 1370149"/>
                  <a:gd name="connsiteX127" fmla="*/ 579038 w 1703464"/>
                  <a:gd name="connsiteY127" fmla="*/ 1042926 h 1370149"/>
                  <a:gd name="connsiteX128" fmla="*/ 856183 w 1703464"/>
                  <a:gd name="connsiteY128" fmla="*/ 765286 h 1370149"/>
                  <a:gd name="connsiteX129" fmla="*/ 1132248 w 1703464"/>
                  <a:gd name="connsiteY129" fmla="*/ 1018135 h 1370149"/>
                  <a:gd name="connsiteX130" fmla="*/ 856183 w 1703464"/>
                  <a:gd name="connsiteY130" fmla="*/ 1018135 h 1370149"/>
                  <a:gd name="connsiteX131" fmla="*/ 831436 w 1703464"/>
                  <a:gd name="connsiteY131" fmla="*/ 1042926 h 1370149"/>
                  <a:gd name="connsiteX132" fmla="*/ 856183 w 1703464"/>
                  <a:gd name="connsiteY132" fmla="*/ 1067718 h 1370149"/>
                  <a:gd name="connsiteX133" fmla="*/ 1158076 w 1703464"/>
                  <a:gd name="connsiteY133" fmla="*/ 1067718 h 1370149"/>
                  <a:gd name="connsiteX134" fmla="*/ 1182823 w 1703464"/>
                  <a:gd name="connsiteY134" fmla="*/ 1042926 h 1370149"/>
                  <a:gd name="connsiteX135" fmla="*/ 856183 w 1703464"/>
                  <a:gd name="connsiteY135" fmla="*/ 715703 h 1370149"/>
                  <a:gd name="connsiteX136" fmla="*/ 529543 w 1703464"/>
                  <a:gd name="connsiteY136" fmla="*/ 1042926 h 1370149"/>
                  <a:gd name="connsiteX137" fmla="*/ 529543 w 1703464"/>
                  <a:gd name="connsiteY137" fmla="*/ 1285064 h 1370149"/>
                  <a:gd name="connsiteX138" fmla="*/ 512485 w 1703464"/>
                  <a:gd name="connsiteY138" fmla="*/ 1302153 h 1370149"/>
                  <a:gd name="connsiteX139" fmla="*/ 495426 w 1703464"/>
                  <a:gd name="connsiteY139" fmla="*/ 1285064 h 1370149"/>
                  <a:gd name="connsiteX140" fmla="*/ 495426 w 1703464"/>
                  <a:gd name="connsiteY140" fmla="*/ 963858 h 1370149"/>
                  <a:gd name="connsiteX141" fmla="*/ 247713 w 1703464"/>
                  <a:gd name="connsiteY141" fmla="*/ 715703 h 1370149"/>
                  <a:gd name="connsiteX142" fmla="*/ 0 w 1703464"/>
                  <a:gd name="connsiteY142" fmla="*/ 963858 h 1370149"/>
                  <a:gd name="connsiteX143" fmla="*/ 0 w 1703464"/>
                  <a:gd name="connsiteY143" fmla="*/ 1251006 h 1370149"/>
                  <a:gd name="connsiteX144" fmla="*/ 24747 w 1703464"/>
                  <a:gd name="connsiteY144" fmla="*/ 1275797 h 1370149"/>
                  <a:gd name="connsiteX145" fmla="*/ 49495 w 1703464"/>
                  <a:gd name="connsiteY145" fmla="*/ 1251006 h 1370149"/>
                  <a:gd name="connsiteX146" fmla="*/ 49495 w 1703464"/>
                  <a:gd name="connsiteY146" fmla="*/ 963858 h 1370149"/>
                  <a:gd name="connsiteX147" fmla="*/ 247833 w 1703464"/>
                  <a:gd name="connsiteY147" fmla="*/ 765165 h 1370149"/>
                  <a:gd name="connsiteX148" fmla="*/ 446172 w 1703464"/>
                  <a:gd name="connsiteY148" fmla="*/ 963858 h 1370149"/>
                  <a:gd name="connsiteX149" fmla="*/ 446172 w 1703464"/>
                  <a:gd name="connsiteY149" fmla="*/ 1285064 h 1370149"/>
                  <a:gd name="connsiteX150" fmla="*/ 512725 w 1703464"/>
                  <a:gd name="connsiteY150" fmla="*/ 1351736 h 1370149"/>
                  <a:gd name="connsiteX151" fmla="*/ 579278 w 1703464"/>
                  <a:gd name="connsiteY151" fmla="*/ 1285064 h 1370149"/>
                  <a:gd name="connsiteX152" fmla="*/ 579278 w 1703464"/>
                  <a:gd name="connsiteY152" fmla="*/ 1215744 h 1370149"/>
                  <a:gd name="connsiteX153" fmla="*/ 856424 w 1703464"/>
                  <a:gd name="connsiteY153" fmla="*/ 1370149 h 1370149"/>
                  <a:gd name="connsiteX154" fmla="*/ 856784 w 1703464"/>
                  <a:gd name="connsiteY154" fmla="*/ 1370149 h 1370149"/>
                  <a:gd name="connsiteX155" fmla="*/ 857144 w 1703464"/>
                  <a:gd name="connsiteY155" fmla="*/ 1370149 h 1370149"/>
                  <a:gd name="connsiteX156" fmla="*/ 1158436 w 1703464"/>
                  <a:gd name="connsiteY156" fmla="*/ 1370149 h 1370149"/>
                  <a:gd name="connsiteX157" fmla="*/ 1457926 w 1703464"/>
                  <a:gd name="connsiteY157" fmla="*/ 1173503 h 1370149"/>
                  <a:gd name="connsiteX158" fmla="*/ 1671882 w 1703464"/>
                  <a:gd name="connsiteY158" fmla="*/ 1369187 h 1370149"/>
                  <a:gd name="connsiteX159" fmla="*/ 1678730 w 1703464"/>
                  <a:gd name="connsiteY159" fmla="*/ 1370149 h 1370149"/>
                  <a:gd name="connsiteX160" fmla="*/ 1702516 w 1703464"/>
                  <a:gd name="connsiteY160" fmla="*/ 1352218 h 1370149"/>
                  <a:gd name="connsiteX161" fmla="*/ 1685577 w 1703464"/>
                  <a:gd name="connsiteY161" fmla="*/ 1321529 h 1370149"/>
                  <a:gd name="connsiteX162" fmla="*/ 1485437 w 1703464"/>
                  <a:gd name="connsiteY162" fmla="*/ 1067958 h 1370149"/>
                  <a:gd name="connsiteX163" fmla="*/ 1485076 w 1703464"/>
                  <a:gd name="connsiteY163" fmla="*/ 1042806 h 1370149"/>
                  <a:gd name="connsiteX164" fmla="*/ 1679450 w 1703464"/>
                  <a:gd name="connsiteY164" fmla="*/ 777682 h 1370149"/>
                  <a:gd name="connsiteX165" fmla="*/ 1105938 w 1703464"/>
                  <a:gd name="connsiteY165" fmla="*/ 542042 h 1370149"/>
                  <a:gd name="connsiteX166" fmla="*/ 1084915 w 1703464"/>
                  <a:gd name="connsiteY166" fmla="*/ 557687 h 1370149"/>
                  <a:gd name="connsiteX167" fmla="*/ 1082513 w 1703464"/>
                  <a:gd name="connsiteY167" fmla="*/ 559252 h 1370149"/>
                  <a:gd name="connsiteX168" fmla="*/ 1062090 w 1703464"/>
                  <a:gd name="connsiteY168" fmla="*/ 571527 h 1370149"/>
                  <a:gd name="connsiteX169" fmla="*/ 1058486 w 1703464"/>
                  <a:gd name="connsiteY169" fmla="*/ 573453 h 1370149"/>
                  <a:gd name="connsiteX170" fmla="*/ 1037823 w 1703464"/>
                  <a:gd name="connsiteY170" fmla="*/ 583201 h 1370149"/>
                  <a:gd name="connsiteX171" fmla="*/ 1033979 w 1703464"/>
                  <a:gd name="connsiteY171" fmla="*/ 584766 h 1370149"/>
                  <a:gd name="connsiteX172" fmla="*/ 1012235 w 1703464"/>
                  <a:gd name="connsiteY172" fmla="*/ 592588 h 1370149"/>
                  <a:gd name="connsiteX173" fmla="*/ 1009112 w 1703464"/>
                  <a:gd name="connsiteY173" fmla="*/ 593431 h 1370149"/>
                  <a:gd name="connsiteX174" fmla="*/ 985446 w 1703464"/>
                  <a:gd name="connsiteY174" fmla="*/ 599327 h 1370149"/>
                  <a:gd name="connsiteX175" fmla="*/ 983644 w 1703464"/>
                  <a:gd name="connsiteY175" fmla="*/ 599689 h 1370149"/>
                  <a:gd name="connsiteX176" fmla="*/ 958176 w 1703464"/>
                  <a:gd name="connsiteY176" fmla="*/ 603419 h 1370149"/>
                  <a:gd name="connsiteX177" fmla="*/ 957455 w 1703464"/>
                  <a:gd name="connsiteY177" fmla="*/ 603419 h 1370149"/>
                  <a:gd name="connsiteX178" fmla="*/ 930425 w 1703464"/>
                  <a:gd name="connsiteY178" fmla="*/ 604743 h 1370149"/>
                  <a:gd name="connsiteX179" fmla="*/ 904116 w 1703464"/>
                  <a:gd name="connsiteY179" fmla="*/ 603419 h 1370149"/>
                  <a:gd name="connsiteX180" fmla="*/ 902434 w 1703464"/>
                  <a:gd name="connsiteY180" fmla="*/ 603299 h 1370149"/>
                  <a:gd name="connsiteX181" fmla="*/ 878648 w 1703464"/>
                  <a:gd name="connsiteY181" fmla="*/ 599809 h 1370149"/>
                  <a:gd name="connsiteX182" fmla="*/ 874684 w 1703464"/>
                  <a:gd name="connsiteY182" fmla="*/ 599087 h 1370149"/>
                  <a:gd name="connsiteX183" fmla="*/ 853781 w 1703464"/>
                  <a:gd name="connsiteY183" fmla="*/ 593912 h 1370149"/>
                  <a:gd name="connsiteX184" fmla="*/ 846332 w 1703464"/>
                  <a:gd name="connsiteY184" fmla="*/ 591746 h 1370149"/>
                  <a:gd name="connsiteX185" fmla="*/ 829514 w 1703464"/>
                  <a:gd name="connsiteY185" fmla="*/ 585728 h 1370149"/>
                  <a:gd name="connsiteX186" fmla="*/ 819062 w 1703464"/>
                  <a:gd name="connsiteY186" fmla="*/ 581396 h 1370149"/>
                  <a:gd name="connsiteX187" fmla="*/ 805608 w 1703464"/>
                  <a:gd name="connsiteY187" fmla="*/ 575017 h 1370149"/>
                  <a:gd name="connsiteX188" fmla="*/ 794075 w 1703464"/>
                  <a:gd name="connsiteY188" fmla="*/ 568880 h 1370149"/>
                  <a:gd name="connsiteX189" fmla="*/ 782182 w 1703464"/>
                  <a:gd name="connsiteY189" fmla="*/ 561779 h 1370149"/>
                  <a:gd name="connsiteX190" fmla="*/ 771490 w 1703464"/>
                  <a:gd name="connsiteY190" fmla="*/ 554679 h 1370149"/>
                  <a:gd name="connsiteX191" fmla="*/ 759357 w 1703464"/>
                  <a:gd name="connsiteY191" fmla="*/ 545653 h 1370149"/>
                  <a:gd name="connsiteX192" fmla="*/ 750587 w 1703464"/>
                  <a:gd name="connsiteY192" fmla="*/ 538432 h 1370149"/>
                  <a:gd name="connsiteX193" fmla="*/ 737973 w 1703464"/>
                  <a:gd name="connsiteY193" fmla="*/ 526999 h 1370149"/>
                  <a:gd name="connsiteX194" fmla="*/ 730645 w 1703464"/>
                  <a:gd name="connsiteY194" fmla="*/ 519658 h 1370149"/>
                  <a:gd name="connsiteX195" fmla="*/ 719232 w 1703464"/>
                  <a:gd name="connsiteY195" fmla="*/ 507021 h 1370149"/>
                  <a:gd name="connsiteX196" fmla="*/ 712024 w 1703464"/>
                  <a:gd name="connsiteY196" fmla="*/ 498116 h 1370149"/>
                  <a:gd name="connsiteX197" fmla="*/ 703135 w 1703464"/>
                  <a:gd name="connsiteY197" fmla="*/ 486201 h 1370149"/>
                  <a:gd name="connsiteX198" fmla="*/ 695927 w 1703464"/>
                  <a:gd name="connsiteY198" fmla="*/ 475370 h 1370149"/>
                  <a:gd name="connsiteX199" fmla="*/ 688959 w 1703464"/>
                  <a:gd name="connsiteY199" fmla="*/ 463697 h 1370149"/>
                  <a:gd name="connsiteX200" fmla="*/ 682712 w 1703464"/>
                  <a:gd name="connsiteY200" fmla="*/ 452023 h 1370149"/>
                  <a:gd name="connsiteX201" fmla="*/ 676465 w 1703464"/>
                  <a:gd name="connsiteY201" fmla="*/ 438785 h 1370149"/>
                  <a:gd name="connsiteX202" fmla="*/ 672020 w 1703464"/>
                  <a:gd name="connsiteY202" fmla="*/ 428074 h 1370149"/>
                  <a:gd name="connsiteX203" fmla="*/ 666014 w 1703464"/>
                  <a:gd name="connsiteY203" fmla="*/ 411346 h 1370149"/>
                  <a:gd name="connsiteX204" fmla="*/ 663731 w 1703464"/>
                  <a:gd name="connsiteY204" fmla="*/ 403764 h 1370149"/>
                  <a:gd name="connsiteX205" fmla="*/ 658566 w 1703464"/>
                  <a:gd name="connsiteY205" fmla="*/ 382944 h 1370149"/>
                  <a:gd name="connsiteX206" fmla="*/ 657845 w 1703464"/>
                  <a:gd name="connsiteY206" fmla="*/ 378972 h 1370149"/>
                  <a:gd name="connsiteX207" fmla="*/ 654361 w 1703464"/>
                  <a:gd name="connsiteY207" fmla="*/ 355264 h 1370149"/>
                  <a:gd name="connsiteX208" fmla="*/ 654241 w 1703464"/>
                  <a:gd name="connsiteY208" fmla="*/ 353579 h 1370149"/>
                  <a:gd name="connsiteX209" fmla="*/ 652919 w 1703464"/>
                  <a:gd name="connsiteY209" fmla="*/ 327223 h 1370149"/>
                  <a:gd name="connsiteX210" fmla="*/ 654241 w 1703464"/>
                  <a:gd name="connsiteY210" fmla="*/ 300867 h 1370149"/>
                  <a:gd name="connsiteX211" fmla="*/ 654361 w 1703464"/>
                  <a:gd name="connsiteY211" fmla="*/ 299182 h 1370149"/>
                  <a:gd name="connsiteX212" fmla="*/ 657845 w 1703464"/>
                  <a:gd name="connsiteY212" fmla="*/ 275354 h 1370149"/>
                  <a:gd name="connsiteX213" fmla="*/ 658566 w 1703464"/>
                  <a:gd name="connsiteY213" fmla="*/ 271382 h 1370149"/>
                  <a:gd name="connsiteX214" fmla="*/ 663731 w 1703464"/>
                  <a:gd name="connsiteY214" fmla="*/ 250562 h 1370149"/>
                  <a:gd name="connsiteX215" fmla="*/ 665894 w 1703464"/>
                  <a:gd name="connsiteY215" fmla="*/ 243101 h 1370149"/>
                  <a:gd name="connsiteX216" fmla="*/ 671900 w 1703464"/>
                  <a:gd name="connsiteY216" fmla="*/ 226252 h 1370149"/>
                  <a:gd name="connsiteX217" fmla="*/ 676225 w 1703464"/>
                  <a:gd name="connsiteY217" fmla="*/ 215782 h 1370149"/>
                  <a:gd name="connsiteX218" fmla="*/ 678387 w 1703464"/>
                  <a:gd name="connsiteY218" fmla="*/ 211209 h 1370149"/>
                  <a:gd name="connsiteX219" fmla="*/ 690761 w 1703464"/>
                  <a:gd name="connsiteY219" fmla="*/ 187380 h 1370149"/>
                  <a:gd name="connsiteX220" fmla="*/ 691962 w 1703464"/>
                  <a:gd name="connsiteY220" fmla="*/ 185334 h 1370149"/>
                  <a:gd name="connsiteX221" fmla="*/ 705297 w 1703464"/>
                  <a:gd name="connsiteY221" fmla="*/ 164996 h 1370149"/>
                  <a:gd name="connsiteX222" fmla="*/ 708180 w 1703464"/>
                  <a:gd name="connsiteY222" fmla="*/ 161024 h 1370149"/>
                  <a:gd name="connsiteX223" fmla="*/ 722116 w 1703464"/>
                  <a:gd name="connsiteY223" fmla="*/ 143815 h 1370149"/>
                  <a:gd name="connsiteX224" fmla="*/ 726320 w 1703464"/>
                  <a:gd name="connsiteY224" fmla="*/ 139121 h 1370149"/>
                  <a:gd name="connsiteX225" fmla="*/ 741937 w 1703464"/>
                  <a:gd name="connsiteY225" fmla="*/ 123356 h 1370149"/>
                  <a:gd name="connsiteX226" fmla="*/ 745662 w 1703464"/>
                  <a:gd name="connsiteY226" fmla="*/ 119986 h 1370149"/>
                  <a:gd name="connsiteX227" fmla="*/ 761279 w 1703464"/>
                  <a:gd name="connsiteY227" fmla="*/ 107109 h 1370149"/>
                  <a:gd name="connsiteX228" fmla="*/ 765964 w 1703464"/>
                  <a:gd name="connsiteY228" fmla="*/ 103619 h 1370149"/>
                  <a:gd name="connsiteX229" fmla="*/ 781821 w 1703464"/>
                  <a:gd name="connsiteY229" fmla="*/ 92787 h 1370149"/>
                  <a:gd name="connsiteX230" fmla="*/ 787588 w 1703464"/>
                  <a:gd name="connsiteY230" fmla="*/ 89297 h 1370149"/>
                  <a:gd name="connsiteX231" fmla="*/ 803565 w 1703464"/>
                  <a:gd name="connsiteY231" fmla="*/ 80392 h 1370149"/>
                  <a:gd name="connsiteX232" fmla="*/ 810413 w 1703464"/>
                  <a:gd name="connsiteY232" fmla="*/ 77022 h 1370149"/>
                  <a:gd name="connsiteX233" fmla="*/ 826150 w 1703464"/>
                  <a:gd name="connsiteY233" fmla="*/ 70042 h 1370149"/>
                  <a:gd name="connsiteX234" fmla="*/ 834199 w 1703464"/>
                  <a:gd name="connsiteY234" fmla="*/ 66913 h 1370149"/>
                  <a:gd name="connsiteX235" fmla="*/ 849456 w 1703464"/>
                  <a:gd name="connsiteY235" fmla="*/ 61738 h 1370149"/>
                  <a:gd name="connsiteX236" fmla="*/ 858946 w 1703464"/>
                  <a:gd name="connsiteY236" fmla="*/ 58970 h 1370149"/>
                  <a:gd name="connsiteX237" fmla="*/ 873603 w 1703464"/>
                  <a:gd name="connsiteY237" fmla="*/ 55480 h 1370149"/>
                  <a:gd name="connsiteX238" fmla="*/ 884414 w 1703464"/>
                  <a:gd name="connsiteY238" fmla="*/ 53434 h 1370149"/>
                  <a:gd name="connsiteX239" fmla="*/ 898230 w 1703464"/>
                  <a:gd name="connsiteY239" fmla="*/ 51508 h 1370149"/>
                  <a:gd name="connsiteX240" fmla="*/ 910483 w 1703464"/>
                  <a:gd name="connsiteY240" fmla="*/ 50305 h 1370149"/>
                  <a:gd name="connsiteX241" fmla="*/ 930185 w 1703464"/>
                  <a:gd name="connsiteY241" fmla="*/ 49342 h 1370149"/>
                  <a:gd name="connsiteX242" fmla="*/ 954812 w 1703464"/>
                  <a:gd name="connsiteY242" fmla="*/ 50425 h 1370149"/>
                  <a:gd name="connsiteX243" fmla="*/ 956254 w 1703464"/>
                  <a:gd name="connsiteY243" fmla="*/ 50425 h 1370149"/>
                  <a:gd name="connsiteX244" fmla="*/ 980280 w 1703464"/>
                  <a:gd name="connsiteY244" fmla="*/ 53795 h 1370149"/>
                  <a:gd name="connsiteX245" fmla="*/ 981601 w 1703464"/>
                  <a:gd name="connsiteY245" fmla="*/ 54036 h 1370149"/>
                  <a:gd name="connsiteX246" fmla="*/ 1005268 w 1703464"/>
                  <a:gd name="connsiteY246" fmla="*/ 59572 h 1370149"/>
                  <a:gd name="connsiteX247" fmla="*/ 1006349 w 1703464"/>
                  <a:gd name="connsiteY247" fmla="*/ 59933 h 1370149"/>
                  <a:gd name="connsiteX248" fmla="*/ 1029534 w 1703464"/>
                  <a:gd name="connsiteY248" fmla="*/ 67755 h 1370149"/>
                  <a:gd name="connsiteX249" fmla="*/ 1030375 w 1703464"/>
                  <a:gd name="connsiteY249" fmla="*/ 68116 h 1370149"/>
                  <a:gd name="connsiteX250" fmla="*/ 1052960 w 1703464"/>
                  <a:gd name="connsiteY250" fmla="*/ 78105 h 1370149"/>
                  <a:gd name="connsiteX251" fmla="*/ 1053561 w 1703464"/>
                  <a:gd name="connsiteY251" fmla="*/ 78346 h 1370149"/>
                  <a:gd name="connsiteX252" fmla="*/ 1075425 w 1703464"/>
                  <a:gd name="connsiteY252" fmla="*/ 90501 h 1370149"/>
                  <a:gd name="connsiteX253" fmla="*/ 1075425 w 1703464"/>
                  <a:gd name="connsiteY253" fmla="*/ 90501 h 1370149"/>
                  <a:gd name="connsiteX254" fmla="*/ 1116390 w 1703464"/>
                  <a:gd name="connsiteY254" fmla="*/ 121430 h 1370149"/>
                  <a:gd name="connsiteX255" fmla="*/ 1181982 w 1703464"/>
                  <a:gd name="connsiteY255" fmla="*/ 211088 h 1370149"/>
                  <a:gd name="connsiteX256" fmla="*/ 1182343 w 1703464"/>
                  <a:gd name="connsiteY256" fmla="*/ 211690 h 1370149"/>
                  <a:gd name="connsiteX257" fmla="*/ 1207210 w 1703464"/>
                  <a:gd name="connsiteY257" fmla="*/ 316753 h 1370149"/>
                  <a:gd name="connsiteX258" fmla="*/ 1207210 w 1703464"/>
                  <a:gd name="connsiteY258" fmla="*/ 326983 h 1370149"/>
                  <a:gd name="connsiteX259" fmla="*/ 1126001 w 1703464"/>
                  <a:gd name="connsiteY259" fmla="*/ 523268 h 1370149"/>
                  <a:gd name="connsiteX260" fmla="*/ 1105698 w 1703464"/>
                  <a:gd name="connsiteY260" fmla="*/ 541802 h 1370149"/>
                  <a:gd name="connsiteX261" fmla="*/ 1105458 w 1703464"/>
                  <a:gd name="connsiteY261" fmla="*/ 541922 h 1370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Lst>
                <a:rect l="l" t="t" r="r" b="b"/>
                <a:pathLst>
                  <a:path w="1703464" h="1370149">
                    <a:moveTo>
                      <a:pt x="1679210" y="777441"/>
                    </a:moveTo>
                    <a:lnTo>
                      <a:pt x="1685457" y="775636"/>
                    </a:lnTo>
                    <a:cubicBezTo>
                      <a:pt x="1696029" y="772507"/>
                      <a:pt x="1703237" y="762879"/>
                      <a:pt x="1703237" y="751927"/>
                    </a:cubicBezTo>
                    <a:lnTo>
                      <a:pt x="1703237" y="248155"/>
                    </a:lnTo>
                    <a:cubicBezTo>
                      <a:pt x="1703237" y="111321"/>
                      <a:pt x="1592114" y="0"/>
                      <a:pt x="1455524" y="0"/>
                    </a:cubicBezTo>
                    <a:cubicBezTo>
                      <a:pt x="1344762" y="0"/>
                      <a:pt x="1250818" y="73171"/>
                      <a:pt x="1219223" y="173661"/>
                    </a:cubicBezTo>
                    <a:cubicBezTo>
                      <a:pt x="1214658" y="164996"/>
                      <a:pt x="1209613" y="156571"/>
                      <a:pt x="1204327" y="148508"/>
                    </a:cubicBezTo>
                    <a:cubicBezTo>
                      <a:pt x="1203967" y="148027"/>
                      <a:pt x="1203726" y="147545"/>
                      <a:pt x="1203366" y="147064"/>
                    </a:cubicBezTo>
                    <a:cubicBezTo>
                      <a:pt x="1200963" y="143454"/>
                      <a:pt x="1198440" y="139843"/>
                      <a:pt x="1195918" y="136233"/>
                    </a:cubicBezTo>
                    <a:cubicBezTo>
                      <a:pt x="1195197" y="135270"/>
                      <a:pt x="1194596" y="134307"/>
                      <a:pt x="1193875" y="133344"/>
                    </a:cubicBezTo>
                    <a:cubicBezTo>
                      <a:pt x="1191473" y="130095"/>
                      <a:pt x="1189070" y="126966"/>
                      <a:pt x="1186547" y="123837"/>
                    </a:cubicBezTo>
                    <a:cubicBezTo>
                      <a:pt x="1185586" y="122754"/>
                      <a:pt x="1184745" y="121550"/>
                      <a:pt x="1183784" y="120347"/>
                    </a:cubicBezTo>
                    <a:cubicBezTo>
                      <a:pt x="1181141" y="117098"/>
                      <a:pt x="1178378" y="113969"/>
                      <a:pt x="1175615" y="110840"/>
                    </a:cubicBezTo>
                    <a:cubicBezTo>
                      <a:pt x="1174774" y="109997"/>
                      <a:pt x="1174054" y="109034"/>
                      <a:pt x="1173333" y="108192"/>
                    </a:cubicBezTo>
                    <a:cubicBezTo>
                      <a:pt x="1160238" y="93630"/>
                      <a:pt x="1145702" y="80271"/>
                      <a:pt x="1130205" y="68237"/>
                    </a:cubicBezTo>
                    <a:cubicBezTo>
                      <a:pt x="1129124" y="67394"/>
                      <a:pt x="1127923" y="66431"/>
                      <a:pt x="1126842" y="65589"/>
                    </a:cubicBezTo>
                    <a:cubicBezTo>
                      <a:pt x="1124439" y="63784"/>
                      <a:pt x="1122036" y="62099"/>
                      <a:pt x="1119514" y="60294"/>
                    </a:cubicBezTo>
                    <a:cubicBezTo>
                      <a:pt x="1117711" y="59090"/>
                      <a:pt x="1116030" y="57766"/>
                      <a:pt x="1114228" y="56563"/>
                    </a:cubicBezTo>
                    <a:cubicBezTo>
                      <a:pt x="1111825" y="54878"/>
                      <a:pt x="1109302" y="53314"/>
                      <a:pt x="1106780" y="51749"/>
                    </a:cubicBezTo>
                    <a:cubicBezTo>
                      <a:pt x="1104977" y="50666"/>
                      <a:pt x="1103296" y="49463"/>
                      <a:pt x="1101494" y="48259"/>
                    </a:cubicBezTo>
                    <a:cubicBezTo>
                      <a:pt x="1098851" y="46574"/>
                      <a:pt x="1096088" y="45010"/>
                      <a:pt x="1093325" y="43445"/>
                    </a:cubicBezTo>
                    <a:cubicBezTo>
                      <a:pt x="1091643" y="42482"/>
                      <a:pt x="1089961" y="41520"/>
                      <a:pt x="1088279" y="40557"/>
                    </a:cubicBezTo>
                    <a:cubicBezTo>
                      <a:pt x="1085396" y="38992"/>
                      <a:pt x="1082393" y="37428"/>
                      <a:pt x="1079389" y="35863"/>
                    </a:cubicBezTo>
                    <a:cubicBezTo>
                      <a:pt x="1077828" y="35141"/>
                      <a:pt x="1076386" y="34299"/>
                      <a:pt x="1074824" y="33577"/>
                    </a:cubicBezTo>
                    <a:cubicBezTo>
                      <a:pt x="1071701" y="32012"/>
                      <a:pt x="1068457" y="30568"/>
                      <a:pt x="1065214" y="29124"/>
                    </a:cubicBezTo>
                    <a:cubicBezTo>
                      <a:pt x="1063892" y="28522"/>
                      <a:pt x="1062451" y="27800"/>
                      <a:pt x="1061129" y="27198"/>
                    </a:cubicBezTo>
                    <a:cubicBezTo>
                      <a:pt x="1057765" y="25754"/>
                      <a:pt x="1054402" y="24310"/>
                      <a:pt x="1050918" y="22986"/>
                    </a:cubicBezTo>
                    <a:cubicBezTo>
                      <a:pt x="1049596" y="22505"/>
                      <a:pt x="1048395" y="22024"/>
                      <a:pt x="1047074" y="21542"/>
                    </a:cubicBezTo>
                    <a:cubicBezTo>
                      <a:pt x="1043590" y="20218"/>
                      <a:pt x="1039986" y="18894"/>
                      <a:pt x="1036382" y="17691"/>
                    </a:cubicBezTo>
                    <a:cubicBezTo>
                      <a:pt x="1035181" y="17330"/>
                      <a:pt x="1033979" y="16849"/>
                      <a:pt x="1032778" y="16488"/>
                    </a:cubicBezTo>
                    <a:cubicBezTo>
                      <a:pt x="1029174" y="15284"/>
                      <a:pt x="1025450" y="14201"/>
                      <a:pt x="1021726" y="13118"/>
                    </a:cubicBezTo>
                    <a:cubicBezTo>
                      <a:pt x="1020524" y="12757"/>
                      <a:pt x="1019323" y="12396"/>
                      <a:pt x="1018122" y="12155"/>
                    </a:cubicBezTo>
                    <a:cubicBezTo>
                      <a:pt x="1014398" y="11072"/>
                      <a:pt x="1010674" y="10109"/>
                      <a:pt x="1006949" y="9267"/>
                    </a:cubicBezTo>
                    <a:cubicBezTo>
                      <a:pt x="1005628" y="8906"/>
                      <a:pt x="1004427" y="8665"/>
                      <a:pt x="1003105" y="8424"/>
                    </a:cubicBezTo>
                    <a:cubicBezTo>
                      <a:pt x="999381" y="7582"/>
                      <a:pt x="995777" y="6739"/>
                      <a:pt x="992053" y="6138"/>
                    </a:cubicBezTo>
                    <a:cubicBezTo>
                      <a:pt x="990611" y="5897"/>
                      <a:pt x="989290" y="5656"/>
                      <a:pt x="987848" y="5416"/>
                    </a:cubicBezTo>
                    <a:cubicBezTo>
                      <a:pt x="984244" y="4814"/>
                      <a:pt x="980640" y="4212"/>
                      <a:pt x="977037" y="3610"/>
                    </a:cubicBezTo>
                    <a:cubicBezTo>
                      <a:pt x="975355" y="3370"/>
                      <a:pt x="973673" y="3129"/>
                      <a:pt x="971991" y="3009"/>
                    </a:cubicBezTo>
                    <a:cubicBezTo>
                      <a:pt x="968627" y="2527"/>
                      <a:pt x="965263" y="2166"/>
                      <a:pt x="961780" y="1805"/>
                    </a:cubicBezTo>
                    <a:cubicBezTo>
                      <a:pt x="959617" y="1565"/>
                      <a:pt x="957335" y="1444"/>
                      <a:pt x="955172" y="1324"/>
                    </a:cubicBezTo>
                    <a:cubicBezTo>
                      <a:pt x="952289" y="1083"/>
                      <a:pt x="949286" y="842"/>
                      <a:pt x="946403" y="722"/>
                    </a:cubicBezTo>
                    <a:cubicBezTo>
                      <a:pt x="942078" y="481"/>
                      <a:pt x="937753" y="481"/>
                      <a:pt x="933428" y="361"/>
                    </a:cubicBezTo>
                    <a:cubicBezTo>
                      <a:pt x="932587" y="361"/>
                      <a:pt x="931747" y="361"/>
                      <a:pt x="930785" y="361"/>
                    </a:cubicBezTo>
                    <a:lnTo>
                      <a:pt x="930545" y="361"/>
                    </a:lnTo>
                    <a:cubicBezTo>
                      <a:pt x="929704" y="361"/>
                      <a:pt x="928863" y="361"/>
                      <a:pt x="927902" y="361"/>
                    </a:cubicBezTo>
                    <a:cubicBezTo>
                      <a:pt x="923578" y="361"/>
                      <a:pt x="919253" y="361"/>
                      <a:pt x="915048" y="722"/>
                    </a:cubicBezTo>
                    <a:cubicBezTo>
                      <a:pt x="915048" y="722"/>
                      <a:pt x="915048" y="722"/>
                      <a:pt x="914928" y="722"/>
                    </a:cubicBezTo>
                    <a:cubicBezTo>
                      <a:pt x="914808" y="722"/>
                      <a:pt x="914568" y="722"/>
                      <a:pt x="914448" y="722"/>
                    </a:cubicBezTo>
                    <a:cubicBezTo>
                      <a:pt x="912405" y="722"/>
                      <a:pt x="910483" y="963"/>
                      <a:pt x="908441" y="1203"/>
                    </a:cubicBezTo>
                    <a:cubicBezTo>
                      <a:pt x="905197" y="1444"/>
                      <a:pt x="901834" y="1685"/>
                      <a:pt x="898590" y="1926"/>
                    </a:cubicBezTo>
                    <a:cubicBezTo>
                      <a:pt x="896187" y="2166"/>
                      <a:pt x="893785" y="2527"/>
                      <a:pt x="891382" y="2768"/>
                    </a:cubicBezTo>
                    <a:cubicBezTo>
                      <a:pt x="888499" y="3129"/>
                      <a:pt x="885736" y="3490"/>
                      <a:pt x="882853" y="3851"/>
                    </a:cubicBezTo>
                    <a:cubicBezTo>
                      <a:pt x="880450" y="4212"/>
                      <a:pt x="877927" y="4694"/>
                      <a:pt x="875525" y="5055"/>
                    </a:cubicBezTo>
                    <a:cubicBezTo>
                      <a:pt x="872762" y="5536"/>
                      <a:pt x="869999" y="6017"/>
                      <a:pt x="867236" y="6499"/>
                    </a:cubicBezTo>
                    <a:cubicBezTo>
                      <a:pt x="864833" y="6980"/>
                      <a:pt x="862550" y="7462"/>
                      <a:pt x="860268" y="7943"/>
                    </a:cubicBezTo>
                    <a:cubicBezTo>
                      <a:pt x="857385" y="8545"/>
                      <a:pt x="854622" y="9267"/>
                      <a:pt x="851738" y="9868"/>
                    </a:cubicBezTo>
                    <a:cubicBezTo>
                      <a:pt x="849576" y="10350"/>
                      <a:pt x="847534" y="10952"/>
                      <a:pt x="845371" y="11553"/>
                    </a:cubicBezTo>
                    <a:cubicBezTo>
                      <a:pt x="842248" y="12396"/>
                      <a:pt x="839245" y="13238"/>
                      <a:pt x="836121" y="14201"/>
                    </a:cubicBezTo>
                    <a:cubicBezTo>
                      <a:pt x="834319" y="14682"/>
                      <a:pt x="832517" y="15284"/>
                      <a:pt x="830835" y="15886"/>
                    </a:cubicBezTo>
                    <a:cubicBezTo>
                      <a:pt x="827352" y="16969"/>
                      <a:pt x="823988" y="18172"/>
                      <a:pt x="820624" y="19376"/>
                    </a:cubicBezTo>
                    <a:cubicBezTo>
                      <a:pt x="819303" y="19857"/>
                      <a:pt x="817981" y="20339"/>
                      <a:pt x="816660" y="20820"/>
                    </a:cubicBezTo>
                    <a:cubicBezTo>
                      <a:pt x="812695" y="22264"/>
                      <a:pt x="808851" y="23829"/>
                      <a:pt x="804887" y="25514"/>
                    </a:cubicBezTo>
                    <a:cubicBezTo>
                      <a:pt x="804166" y="25875"/>
                      <a:pt x="803445" y="26115"/>
                      <a:pt x="802724" y="26476"/>
                    </a:cubicBezTo>
                    <a:cubicBezTo>
                      <a:pt x="764522" y="42723"/>
                      <a:pt x="729444" y="66191"/>
                      <a:pt x="699531" y="96157"/>
                    </a:cubicBezTo>
                    <a:cubicBezTo>
                      <a:pt x="645832" y="149832"/>
                      <a:pt x="613276" y="219031"/>
                      <a:pt x="605587" y="293646"/>
                    </a:cubicBezTo>
                    <a:cubicBezTo>
                      <a:pt x="605587" y="293767"/>
                      <a:pt x="605587" y="294007"/>
                      <a:pt x="605587" y="294128"/>
                    </a:cubicBezTo>
                    <a:cubicBezTo>
                      <a:pt x="605107" y="298821"/>
                      <a:pt x="604746" y="303515"/>
                      <a:pt x="604506" y="308329"/>
                    </a:cubicBezTo>
                    <a:cubicBezTo>
                      <a:pt x="604506" y="309171"/>
                      <a:pt x="604386" y="310014"/>
                      <a:pt x="604266" y="310856"/>
                    </a:cubicBezTo>
                    <a:cubicBezTo>
                      <a:pt x="604026" y="316392"/>
                      <a:pt x="603785" y="321928"/>
                      <a:pt x="603785" y="327464"/>
                    </a:cubicBezTo>
                    <a:cubicBezTo>
                      <a:pt x="603785" y="480545"/>
                      <a:pt x="479448" y="605104"/>
                      <a:pt x="326640" y="605104"/>
                    </a:cubicBezTo>
                    <a:cubicBezTo>
                      <a:pt x="173832" y="605104"/>
                      <a:pt x="49495" y="480545"/>
                      <a:pt x="49495" y="327464"/>
                    </a:cubicBezTo>
                    <a:cubicBezTo>
                      <a:pt x="49495" y="174383"/>
                      <a:pt x="173832" y="49824"/>
                      <a:pt x="326640" y="49824"/>
                    </a:cubicBezTo>
                    <a:cubicBezTo>
                      <a:pt x="395716" y="49824"/>
                      <a:pt x="461909" y="75458"/>
                      <a:pt x="512965" y="121911"/>
                    </a:cubicBezTo>
                    <a:cubicBezTo>
                      <a:pt x="523056" y="131058"/>
                      <a:pt x="538673" y="130336"/>
                      <a:pt x="547924" y="120227"/>
                    </a:cubicBezTo>
                    <a:cubicBezTo>
                      <a:pt x="557054" y="110117"/>
                      <a:pt x="556333" y="94472"/>
                      <a:pt x="546242" y="85206"/>
                    </a:cubicBezTo>
                    <a:cubicBezTo>
                      <a:pt x="486056" y="30448"/>
                      <a:pt x="408090" y="241"/>
                      <a:pt x="326640" y="241"/>
                    </a:cubicBezTo>
                    <a:cubicBezTo>
                      <a:pt x="146561" y="241"/>
                      <a:pt x="0" y="147064"/>
                      <a:pt x="0" y="327464"/>
                    </a:cubicBezTo>
                    <a:cubicBezTo>
                      <a:pt x="0" y="507864"/>
                      <a:pt x="146561" y="654687"/>
                      <a:pt x="326640" y="654687"/>
                    </a:cubicBezTo>
                    <a:cubicBezTo>
                      <a:pt x="462510" y="654687"/>
                      <a:pt x="579278" y="571046"/>
                      <a:pt x="628412" y="452504"/>
                    </a:cubicBezTo>
                    <a:cubicBezTo>
                      <a:pt x="644630" y="491737"/>
                      <a:pt x="668537" y="527842"/>
                      <a:pt x="699531" y="558771"/>
                    </a:cubicBezTo>
                    <a:cubicBezTo>
                      <a:pt x="753110" y="612445"/>
                      <a:pt x="822186" y="645180"/>
                      <a:pt x="896668" y="652882"/>
                    </a:cubicBezTo>
                    <a:cubicBezTo>
                      <a:pt x="896908" y="652882"/>
                      <a:pt x="897028" y="652882"/>
                      <a:pt x="897269" y="652882"/>
                    </a:cubicBezTo>
                    <a:cubicBezTo>
                      <a:pt x="901954" y="653363"/>
                      <a:pt x="906639" y="653724"/>
                      <a:pt x="911324" y="653965"/>
                    </a:cubicBezTo>
                    <a:cubicBezTo>
                      <a:pt x="912165" y="653965"/>
                      <a:pt x="913006" y="654085"/>
                      <a:pt x="913847" y="654206"/>
                    </a:cubicBezTo>
                    <a:cubicBezTo>
                      <a:pt x="919373" y="654446"/>
                      <a:pt x="924899" y="654687"/>
                      <a:pt x="930425" y="654687"/>
                    </a:cubicBezTo>
                    <a:cubicBezTo>
                      <a:pt x="930425" y="654687"/>
                      <a:pt x="930545" y="654687"/>
                      <a:pt x="930665" y="654687"/>
                    </a:cubicBezTo>
                    <a:cubicBezTo>
                      <a:pt x="930665" y="654687"/>
                      <a:pt x="930665" y="654687"/>
                      <a:pt x="930665" y="654687"/>
                    </a:cubicBezTo>
                    <a:cubicBezTo>
                      <a:pt x="932708" y="654687"/>
                      <a:pt x="934750" y="654567"/>
                      <a:pt x="936912" y="654567"/>
                    </a:cubicBezTo>
                    <a:cubicBezTo>
                      <a:pt x="940276" y="654567"/>
                      <a:pt x="943640" y="654567"/>
                      <a:pt x="947003" y="654326"/>
                    </a:cubicBezTo>
                    <a:cubicBezTo>
                      <a:pt x="950127" y="654206"/>
                      <a:pt x="953130" y="653845"/>
                      <a:pt x="956133" y="653604"/>
                    </a:cubicBezTo>
                    <a:cubicBezTo>
                      <a:pt x="958536" y="653363"/>
                      <a:pt x="960939" y="653243"/>
                      <a:pt x="963341" y="653002"/>
                    </a:cubicBezTo>
                    <a:cubicBezTo>
                      <a:pt x="965984" y="652762"/>
                      <a:pt x="968627" y="652401"/>
                      <a:pt x="971270" y="652039"/>
                    </a:cubicBezTo>
                    <a:cubicBezTo>
                      <a:pt x="974033" y="651678"/>
                      <a:pt x="976916" y="651438"/>
                      <a:pt x="979679" y="650956"/>
                    </a:cubicBezTo>
                    <a:cubicBezTo>
                      <a:pt x="981722" y="650595"/>
                      <a:pt x="983644" y="650234"/>
                      <a:pt x="985686" y="649873"/>
                    </a:cubicBezTo>
                    <a:cubicBezTo>
                      <a:pt x="989050" y="649271"/>
                      <a:pt x="992534" y="648790"/>
                      <a:pt x="995897" y="648068"/>
                    </a:cubicBezTo>
                    <a:cubicBezTo>
                      <a:pt x="997219" y="647827"/>
                      <a:pt x="998540" y="647466"/>
                      <a:pt x="999862" y="647226"/>
                    </a:cubicBezTo>
                    <a:cubicBezTo>
                      <a:pt x="1003946" y="646383"/>
                      <a:pt x="1007911" y="645420"/>
                      <a:pt x="1011995" y="644458"/>
                    </a:cubicBezTo>
                    <a:cubicBezTo>
                      <a:pt x="1012596" y="644337"/>
                      <a:pt x="1013196" y="644097"/>
                      <a:pt x="1013797" y="643976"/>
                    </a:cubicBezTo>
                    <a:cubicBezTo>
                      <a:pt x="1054161" y="633386"/>
                      <a:pt x="1092123" y="615093"/>
                      <a:pt x="1125760" y="589820"/>
                    </a:cubicBezTo>
                    <a:cubicBezTo>
                      <a:pt x="1126962" y="588978"/>
                      <a:pt x="1128043" y="588015"/>
                      <a:pt x="1129244" y="587052"/>
                    </a:cubicBezTo>
                    <a:cubicBezTo>
                      <a:pt x="1132127" y="584886"/>
                      <a:pt x="1135011" y="582599"/>
                      <a:pt x="1137774" y="580313"/>
                    </a:cubicBezTo>
                    <a:cubicBezTo>
                      <a:pt x="1158436" y="563223"/>
                      <a:pt x="1177057" y="543727"/>
                      <a:pt x="1193034" y="522185"/>
                    </a:cubicBezTo>
                    <a:cubicBezTo>
                      <a:pt x="1193275" y="521944"/>
                      <a:pt x="1193395" y="521704"/>
                      <a:pt x="1193635" y="521343"/>
                    </a:cubicBezTo>
                    <a:cubicBezTo>
                      <a:pt x="1196518" y="517371"/>
                      <a:pt x="1199401" y="513279"/>
                      <a:pt x="1202164" y="509188"/>
                    </a:cubicBezTo>
                    <a:cubicBezTo>
                      <a:pt x="1202765" y="508345"/>
                      <a:pt x="1203246" y="507503"/>
                      <a:pt x="1203726" y="506660"/>
                    </a:cubicBezTo>
                    <a:cubicBezTo>
                      <a:pt x="1206129" y="503050"/>
                      <a:pt x="1208411" y="499440"/>
                      <a:pt x="1210694" y="495709"/>
                    </a:cubicBezTo>
                    <a:cubicBezTo>
                      <a:pt x="1211174" y="494866"/>
                      <a:pt x="1211655" y="493904"/>
                      <a:pt x="1212256" y="493061"/>
                    </a:cubicBezTo>
                    <a:cubicBezTo>
                      <a:pt x="1214418" y="489330"/>
                      <a:pt x="1216580" y="485600"/>
                      <a:pt x="1218623" y="481749"/>
                    </a:cubicBezTo>
                    <a:cubicBezTo>
                      <a:pt x="1218983" y="481147"/>
                      <a:pt x="1219223" y="480545"/>
                      <a:pt x="1219584" y="479943"/>
                    </a:cubicBezTo>
                    <a:cubicBezTo>
                      <a:pt x="1241808" y="437942"/>
                      <a:pt x="1255023" y="390646"/>
                      <a:pt x="1257065" y="340341"/>
                    </a:cubicBezTo>
                    <a:cubicBezTo>
                      <a:pt x="1257065" y="340100"/>
                      <a:pt x="1257065" y="339860"/>
                      <a:pt x="1257065" y="339619"/>
                    </a:cubicBezTo>
                    <a:lnTo>
                      <a:pt x="1257065" y="337573"/>
                    </a:lnTo>
                    <a:cubicBezTo>
                      <a:pt x="1257065" y="334203"/>
                      <a:pt x="1257305" y="330713"/>
                      <a:pt x="1257305" y="327344"/>
                    </a:cubicBezTo>
                    <a:cubicBezTo>
                      <a:pt x="1257305" y="323974"/>
                      <a:pt x="1257185" y="320484"/>
                      <a:pt x="1257065" y="317114"/>
                    </a:cubicBezTo>
                    <a:lnTo>
                      <a:pt x="1257065" y="248396"/>
                    </a:lnTo>
                    <a:cubicBezTo>
                      <a:pt x="1257065" y="138880"/>
                      <a:pt x="1345963" y="49703"/>
                      <a:pt x="1455403" y="49703"/>
                    </a:cubicBezTo>
                    <a:cubicBezTo>
                      <a:pt x="1564844" y="49703"/>
                      <a:pt x="1653742" y="138880"/>
                      <a:pt x="1653742" y="248396"/>
                    </a:cubicBezTo>
                    <a:lnTo>
                      <a:pt x="1653742" y="734116"/>
                    </a:lnTo>
                    <a:cubicBezTo>
                      <a:pt x="1563883" y="765647"/>
                      <a:pt x="1494687" y="833161"/>
                      <a:pt x="1459969" y="917765"/>
                    </a:cubicBezTo>
                    <a:cubicBezTo>
                      <a:pt x="1410834" y="799224"/>
                      <a:pt x="1294066" y="715703"/>
                      <a:pt x="1158196" y="715703"/>
                    </a:cubicBezTo>
                    <a:cubicBezTo>
                      <a:pt x="1144501" y="715703"/>
                      <a:pt x="1133449" y="726775"/>
                      <a:pt x="1133449" y="740494"/>
                    </a:cubicBezTo>
                    <a:cubicBezTo>
                      <a:pt x="1133449" y="754214"/>
                      <a:pt x="1144501" y="765286"/>
                      <a:pt x="1158196" y="765286"/>
                    </a:cubicBezTo>
                    <a:cubicBezTo>
                      <a:pt x="1311005" y="765286"/>
                      <a:pt x="1435341" y="889845"/>
                      <a:pt x="1435341" y="1042926"/>
                    </a:cubicBezTo>
                    <a:cubicBezTo>
                      <a:pt x="1435341" y="1196007"/>
                      <a:pt x="1311005" y="1320566"/>
                      <a:pt x="1158196" y="1320566"/>
                    </a:cubicBezTo>
                    <a:lnTo>
                      <a:pt x="856904" y="1320566"/>
                    </a:lnTo>
                    <a:cubicBezTo>
                      <a:pt x="856904" y="1320566"/>
                      <a:pt x="856664" y="1320566"/>
                      <a:pt x="856544" y="1320566"/>
                    </a:cubicBezTo>
                    <a:cubicBezTo>
                      <a:pt x="856544" y="1320566"/>
                      <a:pt x="856303" y="1320566"/>
                      <a:pt x="856183" y="1320566"/>
                    </a:cubicBezTo>
                    <a:cubicBezTo>
                      <a:pt x="703375" y="1320566"/>
                      <a:pt x="579038" y="1196007"/>
                      <a:pt x="579038" y="1042926"/>
                    </a:cubicBezTo>
                    <a:cubicBezTo>
                      <a:pt x="579038" y="889845"/>
                      <a:pt x="703375" y="765286"/>
                      <a:pt x="856183" y="765286"/>
                    </a:cubicBezTo>
                    <a:cubicBezTo>
                      <a:pt x="1000703" y="765286"/>
                      <a:pt x="1119754" y="876607"/>
                      <a:pt x="1132248" y="1018135"/>
                    </a:cubicBezTo>
                    <a:lnTo>
                      <a:pt x="856183" y="1018135"/>
                    </a:lnTo>
                    <a:cubicBezTo>
                      <a:pt x="842488" y="1018135"/>
                      <a:pt x="831436" y="1029207"/>
                      <a:pt x="831436" y="1042926"/>
                    </a:cubicBezTo>
                    <a:cubicBezTo>
                      <a:pt x="831436" y="1056646"/>
                      <a:pt x="842488" y="1067718"/>
                      <a:pt x="856183" y="1067718"/>
                    </a:cubicBezTo>
                    <a:lnTo>
                      <a:pt x="1158076" y="1067718"/>
                    </a:lnTo>
                    <a:cubicBezTo>
                      <a:pt x="1171771" y="1067718"/>
                      <a:pt x="1182823" y="1056646"/>
                      <a:pt x="1182823" y="1042926"/>
                    </a:cubicBezTo>
                    <a:cubicBezTo>
                      <a:pt x="1182823" y="862526"/>
                      <a:pt x="1036262" y="715703"/>
                      <a:pt x="856183" y="715703"/>
                    </a:cubicBezTo>
                    <a:cubicBezTo>
                      <a:pt x="676105" y="715703"/>
                      <a:pt x="529543" y="862526"/>
                      <a:pt x="529543" y="1042926"/>
                    </a:cubicBezTo>
                    <a:lnTo>
                      <a:pt x="529543" y="1285064"/>
                    </a:lnTo>
                    <a:cubicBezTo>
                      <a:pt x="529543" y="1294451"/>
                      <a:pt x="521855" y="1302153"/>
                      <a:pt x="512485" y="1302153"/>
                    </a:cubicBezTo>
                    <a:cubicBezTo>
                      <a:pt x="503114" y="1302153"/>
                      <a:pt x="495426" y="1294451"/>
                      <a:pt x="495426" y="1285064"/>
                    </a:cubicBezTo>
                    <a:lnTo>
                      <a:pt x="495426" y="963858"/>
                    </a:lnTo>
                    <a:cubicBezTo>
                      <a:pt x="495426" y="827024"/>
                      <a:pt x="384303" y="715703"/>
                      <a:pt x="247713" y="715703"/>
                    </a:cubicBezTo>
                    <a:cubicBezTo>
                      <a:pt x="111122" y="715703"/>
                      <a:pt x="0" y="827024"/>
                      <a:pt x="0" y="963858"/>
                    </a:cubicBezTo>
                    <a:lnTo>
                      <a:pt x="0" y="1251006"/>
                    </a:lnTo>
                    <a:cubicBezTo>
                      <a:pt x="0" y="1264726"/>
                      <a:pt x="11052" y="1275797"/>
                      <a:pt x="24747" y="1275797"/>
                    </a:cubicBezTo>
                    <a:cubicBezTo>
                      <a:pt x="38442" y="1275797"/>
                      <a:pt x="49495" y="1264726"/>
                      <a:pt x="49495" y="1251006"/>
                    </a:cubicBezTo>
                    <a:lnTo>
                      <a:pt x="49495" y="963858"/>
                    </a:lnTo>
                    <a:cubicBezTo>
                      <a:pt x="49495" y="854343"/>
                      <a:pt x="138392" y="765165"/>
                      <a:pt x="247833" y="765165"/>
                    </a:cubicBezTo>
                    <a:cubicBezTo>
                      <a:pt x="357274" y="765165"/>
                      <a:pt x="446172" y="854343"/>
                      <a:pt x="446172" y="963858"/>
                    </a:cubicBezTo>
                    <a:lnTo>
                      <a:pt x="446172" y="1285064"/>
                    </a:lnTo>
                    <a:cubicBezTo>
                      <a:pt x="446172" y="1321770"/>
                      <a:pt x="475964" y="1351736"/>
                      <a:pt x="512725" y="1351736"/>
                    </a:cubicBezTo>
                    <a:cubicBezTo>
                      <a:pt x="549485" y="1351736"/>
                      <a:pt x="579278" y="1321890"/>
                      <a:pt x="579278" y="1285064"/>
                    </a:cubicBezTo>
                    <a:lnTo>
                      <a:pt x="579278" y="1215744"/>
                    </a:lnTo>
                    <a:cubicBezTo>
                      <a:pt x="637062" y="1308411"/>
                      <a:pt x="739655" y="1370149"/>
                      <a:pt x="856424" y="1370149"/>
                    </a:cubicBezTo>
                    <a:cubicBezTo>
                      <a:pt x="856424" y="1370149"/>
                      <a:pt x="856664" y="1370149"/>
                      <a:pt x="856784" y="1370149"/>
                    </a:cubicBezTo>
                    <a:cubicBezTo>
                      <a:pt x="856784" y="1370149"/>
                      <a:pt x="857024" y="1370149"/>
                      <a:pt x="857144" y="1370149"/>
                    </a:cubicBezTo>
                    <a:lnTo>
                      <a:pt x="1158436" y="1370149"/>
                    </a:lnTo>
                    <a:cubicBezTo>
                      <a:pt x="1292264" y="1370149"/>
                      <a:pt x="1407471" y="1289035"/>
                      <a:pt x="1457926" y="1173503"/>
                    </a:cubicBezTo>
                    <a:cubicBezTo>
                      <a:pt x="1494206" y="1266771"/>
                      <a:pt x="1572052" y="1340424"/>
                      <a:pt x="1671882" y="1369187"/>
                    </a:cubicBezTo>
                    <a:cubicBezTo>
                      <a:pt x="1674165" y="1369909"/>
                      <a:pt x="1676447" y="1370149"/>
                      <a:pt x="1678730" y="1370149"/>
                    </a:cubicBezTo>
                    <a:cubicBezTo>
                      <a:pt x="1689421" y="1370149"/>
                      <a:pt x="1699392" y="1363049"/>
                      <a:pt x="1702516" y="1352218"/>
                    </a:cubicBezTo>
                    <a:cubicBezTo>
                      <a:pt x="1706240" y="1339100"/>
                      <a:pt x="1698671" y="1325380"/>
                      <a:pt x="1685577" y="1321529"/>
                    </a:cubicBezTo>
                    <a:cubicBezTo>
                      <a:pt x="1571451" y="1288674"/>
                      <a:pt x="1491083" y="1186741"/>
                      <a:pt x="1485437" y="1067958"/>
                    </a:cubicBezTo>
                    <a:cubicBezTo>
                      <a:pt x="1485196" y="1063385"/>
                      <a:pt x="1485076" y="1047499"/>
                      <a:pt x="1485076" y="1042806"/>
                    </a:cubicBezTo>
                    <a:cubicBezTo>
                      <a:pt x="1485076" y="920533"/>
                      <a:pt x="1563282" y="813906"/>
                      <a:pt x="1679450" y="777682"/>
                    </a:cubicBezTo>
                    <a:close/>
                    <a:moveTo>
                      <a:pt x="1105938" y="542042"/>
                    </a:moveTo>
                    <a:cubicBezTo>
                      <a:pt x="1099091" y="547578"/>
                      <a:pt x="1092123" y="552874"/>
                      <a:pt x="1084915" y="557687"/>
                    </a:cubicBezTo>
                    <a:cubicBezTo>
                      <a:pt x="1084195" y="558169"/>
                      <a:pt x="1083354" y="558650"/>
                      <a:pt x="1082513" y="559252"/>
                    </a:cubicBezTo>
                    <a:cubicBezTo>
                      <a:pt x="1075905" y="563584"/>
                      <a:pt x="1069058" y="567676"/>
                      <a:pt x="1062090" y="571527"/>
                    </a:cubicBezTo>
                    <a:cubicBezTo>
                      <a:pt x="1060889" y="572129"/>
                      <a:pt x="1059688" y="572731"/>
                      <a:pt x="1058486" y="573453"/>
                    </a:cubicBezTo>
                    <a:cubicBezTo>
                      <a:pt x="1051759" y="576943"/>
                      <a:pt x="1044911" y="580313"/>
                      <a:pt x="1037823" y="583201"/>
                    </a:cubicBezTo>
                    <a:cubicBezTo>
                      <a:pt x="1036502" y="583682"/>
                      <a:pt x="1035301" y="584164"/>
                      <a:pt x="1033979" y="584766"/>
                    </a:cubicBezTo>
                    <a:cubicBezTo>
                      <a:pt x="1026771" y="587654"/>
                      <a:pt x="1019563" y="590301"/>
                      <a:pt x="1012235" y="592588"/>
                    </a:cubicBezTo>
                    <a:cubicBezTo>
                      <a:pt x="1011274" y="592949"/>
                      <a:pt x="1010193" y="593190"/>
                      <a:pt x="1009112" y="593431"/>
                    </a:cubicBezTo>
                    <a:cubicBezTo>
                      <a:pt x="1001303" y="595717"/>
                      <a:pt x="993495" y="597763"/>
                      <a:pt x="985446" y="599327"/>
                    </a:cubicBezTo>
                    <a:cubicBezTo>
                      <a:pt x="984845" y="599448"/>
                      <a:pt x="984244" y="599568"/>
                      <a:pt x="983644" y="599689"/>
                    </a:cubicBezTo>
                    <a:cubicBezTo>
                      <a:pt x="975234" y="601373"/>
                      <a:pt x="966705" y="602577"/>
                      <a:pt x="958176" y="603419"/>
                    </a:cubicBezTo>
                    <a:cubicBezTo>
                      <a:pt x="957935" y="603419"/>
                      <a:pt x="957695" y="603419"/>
                      <a:pt x="957455" y="603419"/>
                    </a:cubicBezTo>
                    <a:cubicBezTo>
                      <a:pt x="948565" y="604262"/>
                      <a:pt x="939555" y="604743"/>
                      <a:pt x="930425" y="604743"/>
                    </a:cubicBezTo>
                    <a:cubicBezTo>
                      <a:pt x="921295" y="604743"/>
                      <a:pt x="912766" y="604262"/>
                      <a:pt x="904116" y="603419"/>
                    </a:cubicBezTo>
                    <a:cubicBezTo>
                      <a:pt x="903515" y="603419"/>
                      <a:pt x="903035" y="603419"/>
                      <a:pt x="902434" y="603299"/>
                    </a:cubicBezTo>
                    <a:cubicBezTo>
                      <a:pt x="894385" y="602457"/>
                      <a:pt x="886457" y="601253"/>
                      <a:pt x="878648" y="599809"/>
                    </a:cubicBezTo>
                    <a:cubicBezTo>
                      <a:pt x="877327" y="599568"/>
                      <a:pt x="876005" y="599327"/>
                      <a:pt x="874684" y="599087"/>
                    </a:cubicBezTo>
                    <a:cubicBezTo>
                      <a:pt x="867596" y="597643"/>
                      <a:pt x="860748" y="595837"/>
                      <a:pt x="853781" y="593912"/>
                    </a:cubicBezTo>
                    <a:cubicBezTo>
                      <a:pt x="851258" y="593190"/>
                      <a:pt x="848855" y="592468"/>
                      <a:pt x="846332" y="591746"/>
                    </a:cubicBezTo>
                    <a:cubicBezTo>
                      <a:pt x="840686" y="589940"/>
                      <a:pt x="835040" y="587895"/>
                      <a:pt x="829514" y="585728"/>
                    </a:cubicBezTo>
                    <a:cubicBezTo>
                      <a:pt x="826030" y="584404"/>
                      <a:pt x="822546" y="582960"/>
                      <a:pt x="819062" y="581396"/>
                    </a:cubicBezTo>
                    <a:cubicBezTo>
                      <a:pt x="814497" y="579350"/>
                      <a:pt x="810053" y="577304"/>
                      <a:pt x="805608" y="575017"/>
                    </a:cubicBezTo>
                    <a:cubicBezTo>
                      <a:pt x="801763" y="573092"/>
                      <a:pt x="797919" y="571046"/>
                      <a:pt x="794075" y="568880"/>
                    </a:cubicBezTo>
                    <a:cubicBezTo>
                      <a:pt x="789990" y="566593"/>
                      <a:pt x="786026" y="564186"/>
                      <a:pt x="782182" y="561779"/>
                    </a:cubicBezTo>
                    <a:cubicBezTo>
                      <a:pt x="778578" y="559493"/>
                      <a:pt x="774974" y="557086"/>
                      <a:pt x="771490" y="554679"/>
                    </a:cubicBezTo>
                    <a:cubicBezTo>
                      <a:pt x="767405" y="551791"/>
                      <a:pt x="763321" y="548782"/>
                      <a:pt x="759357" y="545653"/>
                    </a:cubicBezTo>
                    <a:cubicBezTo>
                      <a:pt x="756353" y="543366"/>
                      <a:pt x="753470" y="540959"/>
                      <a:pt x="750587" y="538432"/>
                    </a:cubicBezTo>
                    <a:cubicBezTo>
                      <a:pt x="746262" y="534822"/>
                      <a:pt x="742058" y="530970"/>
                      <a:pt x="737973" y="526999"/>
                    </a:cubicBezTo>
                    <a:cubicBezTo>
                      <a:pt x="735450" y="524592"/>
                      <a:pt x="733048" y="522185"/>
                      <a:pt x="730645" y="519658"/>
                    </a:cubicBezTo>
                    <a:cubicBezTo>
                      <a:pt x="726681" y="515566"/>
                      <a:pt x="722957" y="511354"/>
                      <a:pt x="719232" y="507021"/>
                    </a:cubicBezTo>
                    <a:cubicBezTo>
                      <a:pt x="716710" y="504133"/>
                      <a:pt x="714307" y="501124"/>
                      <a:pt x="712024" y="498116"/>
                    </a:cubicBezTo>
                    <a:cubicBezTo>
                      <a:pt x="708901" y="494144"/>
                      <a:pt x="706018" y="490173"/>
                      <a:pt x="703135" y="486201"/>
                    </a:cubicBezTo>
                    <a:cubicBezTo>
                      <a:pt x="700612" y="482711"/>
                      <a:pt x="698209" y="478981"/>
                      <a:pt x="695927" y="475370"/>
                    </a:cubicBezTo>
                    <a:cubicBezTo>
                      <a:pt x="693524" y="471519"/>
                      <a:pt x="691121" y="467668"/>
                      <a:pt x="688959" y="463697"/>
                    </a:cubicBezTo>
                    <a:cubicBezTo>
                      <a:pt x="686797" y="459845"/>
                      <a:pt x="684634" y="455994"/>
                      <a:pt x="682712" y="452023"/>
                    </a:cubicBezTo>
                    <a:cubicBezTo>
                      <a:pt x="680550" y="447690"/>
                      <a:pt x="678387" y="443238"/>
                      <a:pt x="676465" y="438785"/>
                    </a:cubicBezTo>
                    <a:cubicBezTo>
                      <a:pt x="674904" y="435295"/>
                      <a:pt x="673462" y="431684"/>
                      <a:pt x="672020" y="428074"/>
                    </a:cubicBezTo>
                    <a:cubicBezTo>
                      <a:pt x="669858" y="422538"/>
                      <a:pt x="667816" y="417002"/>
                      <a:pt x="666014" y="411346"/>
                    </a:cubicBezTo>
                    <a:cubicBezTo>
                      <a:pt x="665173" y="408818"/>
                      <a:pt x="664452" y="406291"/>
                      <a:pt x="663731" y="403764"/>
                    </a:cubicBezTo>
                    <a:cubicBezTo>
                      <a:pt x="661809" y="396904"/>
                      <a:pt x="660007" y="390044"/>
                      <a:pt x="658566" y="382944"/>
                    </a:cubicBezTo>
                    <a:cubicBezTo>
                      <a:pt x="658325" y="381620"/>
                      <a:pt x="658085" y="380296"/>
                      <a:pt x="657845" y="378972"/>
                    </a:cubicBezTo>
                    <a:cubicBezTo>
                      <a:pt x="656403" y="371150"/>
                      <a:pt x="655082" y="363207"/>
                      <a:pt x="654361" y="355264"/>
                    </a:cubicBezTo>
                    <a:cubicBezTo>
                      <a:pt x="654361" y="354662"/>
                      <a:pt x="654361" y="354061"/>
                      <a:pt x="654241" y="353579"/>
                    </a:cubicBezTo>
                    <a:cubicBezTo>
                      <a:pt x="653400" y="344914"/>
                      <a:pt x="652919" y="336129"/>
                      <a:pt x="652919" y="327223"/>
                    </a:cubicBezTo>
                    <a:cubicBezTo>
                      <a:pt x="652919" y="318318"/>
                      <a:pt x="653400" y="309532"/>
                      <a:pt x="654241" y="300867"/>
                    </a:cubicBezTo>
                    <a:cubicBezTo>
                      <a:pt x="654241" y="300265"/>
                      <a:pt x="654241" y="299664"/>
                      <a:pt x="654361" y="299182"/>
                    </a:cubicBezTo>
                    <a:cubicBezTo>
                      <a:pt x="655202" y="291119"/>
                      <a:pt x="656403" y="283297"/>
                      <a:pt x="657845" y="275354"/>
                    </a:cubicBezTo>
                    <a:cubicBezTo>
                      <a:pt x="658085" y="274030"/>
                      <a:pt x="658325" y="272706"/>
                      <a:pt x="658566" y="271382"/>
                    </a:cubicBezTo>
                    <a:cubicBezTo>
                      <a:pt x="660007" y="264402"/>
                      <a:pt x="661809" y="257422"/>
                      <a:pt x="663731" y="250562"/>
                    </a:cubicBezTo>
                    <a:cubicBezTo>
                      <a:pt x="664452" y="248035"/>
                      <a:pt x="665173" y="245508"/>
                      <a:pt x="665894" y="243101"/>
                    </a:cubicBezTo>
                    <a:cubicBezTo>
                      <a:pt x="667696" y="237444"/>
                      <a:pt x="669738" y="231788"/>
                      <a:pt x="671900" y="226252"/>
                    </a:cubicBezTo>
                    <a:cubicBezTo>
                      <a:pt x="673342" y="222762"/>
                      <a:pt x="674663" y="219152"/>
                      <a:pt x="676225" y="215782"/>
                    </a:cubicBezTo>
                    <a:cubicBezTo>
                      <a:pt x="676946" y="214217"/>
                      <a:pt x="677667" y="212773"/>
                      <a:pt x="678387" y="211209"/>
                    </a:cubicBezTo>
                    <a:cubicBezTo>
                      <a:pt x="682112" y="203025"/>
                      <a:pt x="686316" y="195082"/>
                      <a:pt x="690761" y="187380"/>
                    </a:cubicBezTo>
                    <a:cubicBezTo>
                      <a:pt x="691121" y="186658"/>
                      <a:pt x="691602" y="186056"/>
                      <a:pt x="691962" y="185334"/>
                    </a:cubicBezTo>
                    <a:cubicBezTo>
                      <a:pt x="696047" y="178354"/>
                      <a:pt x="700612" y="171615"/>
                      <a:pt x="705297" y="164996"/>
                    </a:cubicBezTo>
                    <a:cubicBezTo>
                      <a:pt x="706258" y="163672"/>
                      <a:pt x="707219" y="162348"/>
                      <a:pt x="708180" y="161024"/>
                    </a:cubicBezTo>
                    <a:cubicBezTo>
                      <a:pt x="712625" y="155127"/>
                      <a:pt x="717310" y="149350"/>
                      <a:pt x="722116" y="143815"/>
                    </a:cubicBezTo>
                    <a:cubicBezTo>
                      <a:pt x="723557" y="142250"/>
                      <a:pt x="724879" y="140686"/>
                      <a:pt x="726320" y="139121"/>
                    </a:cubicBezTo>
                    <a:cubicBezTo>
                      <a:pt x="731366" y="133705"/>
                      <a:pt x="736531" y="128410"/>
                      <a:pt x="741937" y="123356"/>
                    </a:cubicBezTo>
                    <a:cubicBezTo>
                      <a:pt x="743139" y="122272"/>
                      <a:pt x="744340" y="121069"/>
                      <a:pt x="745662" y="119986"/>
                    </a:cubicBezTo>
                    <a:cubicBezTo>
                      <a:pt x="750707" y="115533"/>
                      <a:pt x="755873" y="111201"/>
                      <a:pt x="761279" y="107109"/>
                    </a:cubicBezTo>
                    <a:cubicBezTo>
                      <a:pt x="762840" y="105905"/>
                      <a:pt x="764402" y="104702"/>
                      <a:pt x="765964" y="103619"/>
                    </a:cubicBezTo>
                    <a:cubicBezTo>
                      <a:pt x="771130" y="99768"/>
                      <a:pt x="776415" y="96157"/>
                      <a:pt x="781821" y="92787"/>
                    </a:cubicBezTo>
                    <a:cubicBezTo>
                      <a:pt x="783743" y="91584"/>
                      <a:pt x="785666" y="90381"/>
                      <a:pt x="787588" y="89297"/>
                    </a:cubicBezTo>
                    <a:cubicBezTo>
                      <a:pt x="792753" y="86168"/>
                      <a:pt x="798159" y="83280"/>
                      <a:pt x="803565" y="80392"/>
                    </a:cubicBezTo>
                    <a:cubicBezTo>
                      <a:pt x="805848" y="79188"/>
                      <a:pt x="808130" y="78105"/>
                      <a:pt x="810413" y="77022"/>
                    </a:cubicBezTo>
                    <a:cubicBezTo>
                      <a:pt x="815579" y="74495"/>
                      <a:pt x="820864" y="72208"/>
                      <a:pt x="826150" y="70042"/>
                    </a:cubicBezTo>
                    <a:cubicBezTo>
                      <a:pt x="828793" y="68959"/>
                      <a:pt x="831556" y="67876"/>
                      <a:pt x="834199" y="66913"/>
                    </a:cubicBezTo>
                    <a:cubicBezTo>
                      <a:pt x="839245" y="65108"/>
                      <a:pt x="844290" y="63423"/>
                      <a:pt x="849456" y="61738"/>
                    </a:cubicBezTo>
                    <a:cubicBezTo>
                      <a:pt x="852579" y="60775"/>
                      <a:pt x="855703" y="59812"/>
                      <a:pt x="858946" y="58970"/>
                    </a:cubicBezTo>
                    <a:cubicBezTo>
                      <a:pt x="863752" y="57646"/>
                      <a:pt x="868677" y="56563"/>
                      <a:pt x="873603" y="55480"/>
                    </a:cubicBezTo>
                    <a:cubicBezTo>
                      <a:pt x="877206" y="54758"/>
                      <a:pt x="880810" y="54036"/>
                      <a:pt x="884414" y="53434"/>
                    </a:cubicBezTo>
                    <a:cubicBezTo>
                      <a:pt x="888979" y="52712"/>
                      <a:pt x="893544" y="51990"/>
                      <a:pt x="898230" y="51508"/>
                    </a:cubicBezTo>
                    <a:cubicBezTo>
                      <a:pt x="902314" y="51027"/>
                      <a:pt x="906399" y="50666"/>
                      <a:pt x="910483" y="50305"/>
                    </a:cubicBezTo>
                    <a:cubicBezTo>
                      <a:pt x="916970" y="49824"/>
                      <a:pt x="923578" y="49342"/>
                      <a:pt x="930185" y="49342"/>
                    </a:cubicBezTo>
                    <a:cubicBezTo>
                      <a:pt x="938474" y="49342"/>
                      <a:pt x="946643" y="49703"/>
                      <a:pt x="954812" y="50425"/>
                    </a:cubicBezTo>
                    <a:cubicBezTo>
                      <a:pt x="955292" y="50425"/>
                      <a:pt x="955773" y="50425"/>
                      <a:pt x="956254" y="50425"/>
                    </a:cubicBezTo>
                    <a:cubicBezTo>
                      <a:pt x="964302" y="51147"/>
                      <a:pt x="972351" y="52351"/>
                      <a:pt x="980280" y="53795"/>
                    </a:cubicBezTo>
                    <a:cubicBezTo>
                      <a:pt x="980761" y="53795"/>
                      <a:pt x="981121" y="53915"/>
                      <a:pt x="981601" y="54036"/>
                    </a:cubicBezTo>
                    <a:cubicBezTo>
                      <a:pt x="989530" y="55600"/>
                      <a:pt x="997459" y="57405"/>
                      <a:pt x="1005268" y="59572"/>
                    </a:cubicBezTo>
                    <a:cubicBezTo>
                      <a:pt x="1005628" y="59572"/>
                      <a:pt x="1005988" y="59812"/>
                      <a:pt x="1006349" y="59933"/>
                    </a:cubicBezTo>
                    <a:cubicBezTo>
                      <a:pt x="1014157" y="62219"/>
                      <a:pt x="1021966" y="64747"/>
                      <a:pt x="1029534" y="67755"/>
                    </a:cubicBezTo>
                    <a:cubicBezTo>
                      <a:pt x="1029775" y="67755"/>
                      <a:pt x="1030135" y="67996"/>
                      <a:pt x="1030375" y="68116"/>
                    </a:cubicBezTo>
                    <a:cubicBezTo>
                      <a:pt x="1038064" y="71125"/>
                      <a:pt x="1045512" y="74374"/>
                      <a:pt x="1052960" y="78105"/>
                    </a:cubicBezTo>
                    <a:cubicBezTo>
                      <a:pt x="1053200" y="78105"/>
                      <a:pt x="1053320" y="78346"/>
                      <a:pt x="1053561" y="78346"/>
                    </a:cubicBezTo>
                    <a:cubicBezTo>
                      <a:pt x="1061009" y="82077"/>
                      <a:pt x="1068337" y="86168"/>
                      <a:pt x="1075425" y="90501"/>
                    </a:cubicBezTo>
                    <a:cubicBezTo>
                      <a:pt x="1075425" y="90501"/>
                      <a:pt x="1075425" y="90501"/>
                      <a:pt x="1075425" y="90501"/>
                    </a:cubicBezTo>
                    <a:cubicBezTo>
                      <a:pt x="1089841" y="99407"/>
                      <a:pt x="1103536" y="109756"/>
                      <a:pt x="1116390" y="121430"/>
                    </a:cubicBezTo>
                    <a:cubicBezTo>
                      <a:pt x="1144261" y="146823"/>
                      <a:pt x="1166365" y="177030"/>
                      <a:pt x="1181982" y="211088"/>
                    </a:cubicBezTo>
                    <a:cubicBezTo>
                      <a:pt x="1181982" y="211329"/>
                      <a:pt x="1182223" y="211449"/>
                      <a:pt x="1182343" y="211690"/>
                    </a:cubicBezTo>
                    <a:cubicBezTo>
                      <a:pt x="1197119" y="243943"/>
                      <a:pt x="1205768" y="279325"/>
                      <a:pt x="1207210" y="316753"/>
                    </a:cubicBezTo>
                    <a:lnTo>
                      <a:pt x="1207210" y="326983"/>
                    </a:lnTo>
                    <a:cubicBezTo>
                      <a:pt x="1207210" y="401116"/>
                      <a:pt x="1178378" y="470917"/>
                      <a:pt x="1126001" y="523268"/>
                    </a:cubicBezTo>
                    <a:cubicBezTo>
                      <a:pt x="1119514" y="529767"/>
                      <a:pt x="1112666" y="536025"/>
                      <a:pt x="1105698" y="541802"/>
                    </a:cubicBezTo>
                    <a:cubicBezTo>
                      <a:pt x="1105698" y="541802"/>
                      <a:pt x="1105578" y="541802"/>
                      <a:pt x="1105458" y="541922"/>
                    </a:cubicBezTo>
                    <a:close/>
                  </a:path>
                </a:pathLst>
              </a:custGeom>
              <a:grpFill/>
              <a:ln w="0" cap="flat">
                <a:noFill/>
                <a:prstDash val="solid"/>
                <a:miter/>
              </a:ln>
            </p:spPr>
            <p:txBody>
              <a:bodyPr rtlCol="0" anchor="ctr"/>
              <a:lstStyle/>
              <a:p>
                <a:endParaRPr lang="en-IS"/>
              </a:p>
            </p:txBody>
          </p:sp>
        </p:grpSp>
      </p:grpSp>
    </p:spTree>
    <p:extLst>
      <p:ext uri="{BB962C8B-B14F-4D97-AF65-F5344CB8AC3E}">
        <p14:creationId xmlns:p14="http://schemas.microsoft.com/office/powerpoint/2010/main" val="130197863"/>
      </p:ext>
    </p:extLst>
  </p:cSld>
  <p:clrMapOvr>
    <a:masterClrMapping/>
  </p:clrMapOvr>
</p:sldLayout>
</file>

<file path=ppt/slideLayouts/slideLayout206.xml><?xml version="1.0" encoding="utf-8"?>
<p:sldLayout xmlns:a="http://schemas.openxmlformats.org/drawingml/2006/main" xmlns:r="http://schemas.openxmlformats.org/officeDocument/2006/relationships" xmlns:p="http://schemas.openxmlformats.org/presentationml/2006/main" preserve="1" userDrawn="1">
  <p:cSld name="White 1">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BCDF9311-3FD9-B0EF-EB5A-3BA98D6BA625}"/>
              </a:ext>
            </a:extLst>
          </p:cNvPr>
          <p:cNvPicPr>
            <a:picLocks noChangeAspect="1"/>
          </p:cNvPicPr>
          <p:nvPr userDrawn="1"/>
        </p:nvPicPr>
        <p:blipFill>
          <a:blip r:embed="rId2"/>
          <a:srcRect/>
          <a:stretch/>
        </p:blipFill>
        <p:spPr>
          <a:xfrm>
            <a:off x="6783006" y="599693"/>
            <a:ext cx="2643806" cy="1083071"/>
          </a:xfrm>
          <a:prstGeom prst="rect">
            <a:avLst/>
          </a:prstGeom>
        </p:spPr>
      </p:pic>
      <p:sp>
        <p:nvSpPr>
          <p:cNvPr id="3" name="Title Placeholder 12">
            <a:extLst>
              <a:ext uri="{FF2B5EF4-FFF2-40B4-BE49-F238E27FC236}">
                <a16:creationId xmlns:a16="http://schemas.microsoft.com/office/drawing/2014/main" id="{F99F21D3-8C8C-742B-18C9-E3D7DFC2B895}"/>
              </a:ext>
            </a:extLst>
          </p:cNvPr>
          <p:cNvSpPr>
            <a:spLocks noGrp="1"/>
          </p:cNvSpPr>
          <p:nvPr>
            <p:ph type="title" hasCustomPrompt="1"/>
          </p:nvPr>
        </p:nvSpPr>
        <p:spPr>
          <a:xfrm>
            <a:off x="4666039" y="2115535"/>
            <a:ext cx="6877740" cy="666357"/>
          </a:xfrm>
          <a:prstGeom prst="rect">
            <a:avLst/>
          </a:prstGeom>
        </p:spPr>
        <p:txBody>
          <a:bodyPr vert="horz" lIns="91440" tIns="45720" rIns="91440" bIns="45720" rtlCol="0" anchor="t" anchorCtr="0">
            <a:normAutofit/>
          </a:bodyPr>
          <a:lstStyle>
            <a:lvl1pPr algn="ctr">
              <a:defRPr b="1" i="0">
                <a:solidFill>
                  <a:srgbClr val="361D5C"/>
                </a:solidFill>
                <a:latin typeface="Aptos ExtraBold" panose="020B0004020202020204" pitchFamily="34" charset="0"/>
                <a:cs typeface="Segoe UI" panose="020B0502040204020203" pitchFamily="34" charset="0"/>
              </a:defRPr>
            </a:lvl1pPr>
          </a:lstStyle>
          <a:p>
            <a:r>
              <a:rPr lang="en-GB" dirty="0"/>
              <a:t>Presentation title</a:t>
            </a:r>
            <a:endParaRPr lang="en-IS" dirty="0"/>
          </a:p>
        </p:txBody>
      </p:sp>
      <p:sp>
        <p:nvSpPr>
          <p:cNvPr id="8" name="Text Placeholder 35">
            <a:extLst>
              <a:ext uri="{FF2B5EF4-FFF2-40B4-BE49-F238E27FC236}">
                <a16:creationId xmlns:a16="http://schemas.microsoft.com/office/drawing/2014/main" id="{795DCB8B-B609-1A2B-6C93-E7ACDB68F99A}"/>
              </a:ext>
            </a:extLst>
          </p:cNvPr>
          <p:cNvSpPr>
            <a:spLocks noGrp="1"/>
          </p:cNvSpPr>
          <p:nvPr>
            <p:ph type="body" sz="quarter" idx="14" hasCustomPrompt="1"/>
          </p:nvPr>
        </p:nvSpPr>
        <p:spPr>
          <a:xfrm>
            <a:off x="8864627" y="5740159"/>
            <a:ext cx="2956243" cy="303738"/>
          </a:xfrm>
          <a:prstGeom prst="rect">
            <a:avLst/>
          </a:prstGeom>
        </p:spPr>
        <p:txBody>
          <a:bodyPr/>
          <a:lstStyle>
            <a:lvl1pPr marL="0" indent="0" algn="r">
              <a:buNone/>
              <a:defRPr sz="1800" b="1" i="0">
                <a:solidFill>
                  <a:srgbClr val="19181A"/>
                </a:solidFill>
                <a:latin typeface="Aptos"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dirty="0"/>
              <a:t>Your name</a:t>
            </a:r>
            <a:endParaRPr lang="en-IS" dirty="0"/>
          </a:p>
        </p:txBody>
      </p:sp>
      <p:sp>
        <p:nvSpPr>
          <p:cNvPr id="9" name="Text Placeholder 35">
            <a:extLst>
              <a:ext uri="{FF2B5EF4-FFF2-40B4-BE49-F238E27FC236}">
                <a16:creationId xmlns:a16="http://schemas.microsoft.com/office/drawing/2014/main" id="{86775C7A-4D90-8D23-E7FF-99D9D68D8B02}"/>
              </a:ext>
            </a:extLst>
          </p:cNvPr>
          <p:cNvSpPr>
            <a:spLocks noGrp="1"/>
          </p:cNvSpPr>
          <p:nvPr>
            <p:ph type="body" sz="quarter" idx="15" hasCustomPrompt="1"/>
          </p:nvPr>
        </p:nvSpPr>
        <p:spPr>
          <a:xfrm>
            <a:off x="8864627" y="6062014"/>
            <a:ext cx="2956243" cy="303738"/>
          </a:xfrm>
          <a:prstGeom prst="rect">
            <a:avLst/>
          </a:prstGeom>
        </p:spPr>
        <p:txBody>
          <a:bodyPr/>
          <a:lstStyle>
            <a:lvl1pPr marL="0" indent="0" algn="r">
              <a:buNone/>
              <a:defRPr sz="1800" b="0" i="0">
                <a:solidFill>
                  <a:srgbClr val="00706E"/>
                </a:solidFill>
                <a:latin typeface="Aptos Light"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dirty="0"/>
              <a:t>Job title</a:t>
            </a:r>
            <a:endParaRPr lang="en-IS" dirty="0"/>
          </a:p>
        </p:txBody>
      </p:sp>
      <p:sp>
        <p:nvSpPr>
          <p:cNvPr id="7" name="Text Placeholder 6">
            <a:extLst>
              <a:ext uri="{FF2B5EF4-FFF2-40B4-BE49-F238E27FC236}">
                <a16:creationId xmlns:a16="http://schemas.microsoft.com/office/drawing/2014/main" id="{95157ED3-C6DB-E7E7-751F-0DC66514D4AF}"/>
              </a:ext>
            </a:extLst>
          </p:cNvPr>
          <p:cNvSpPr>
            <a:spLocks noGrp="1"/>
          </p:cNvSpPr>
          <p:nvPr>
            <p:ph type="body" sz="quarter" idx="16" hasCustomPrompt="1"/>
          </p:nvPr>
        </p:nvSpPr>
        <p:spPr>
          <a:xfrm>
            <a:off x="4666039" y="2748476"/>
            <a:ext cx="6877740" cy="831850"/>
          </a:xfrm>
          <a:prstGeom prst="rect">
            <a:avLst/>
          </a:prstGeom>
        </p:spPr>
        <p:txBody>
          <a:bodyPr/>
          <a:lstStyle>
            <a:lvl1pPr marL="0" indent="0" algn="ctr">
              <a:buNone/>
              <a:defRPr b="0" i="0">
                <a:solidFill>
                  <a:srgbClr val="00706E"/>
                </a:solidFill>
                <a:latin typeface="Aptos Light" panose="020B0004020202020204" pitchFamily="34" charset="0"/>
                <a:cs typeface="Segoe UI" panose="020B0502040204020203" pitchFamily="34" charset="0"/>
              </a:defRPr>
            </a:lvl1pPr>
            <a:lvl2pPr marL="457200" indent="0" algn="ctr">
              <a:buNone/>
              <a:defRPr>
                <a:solidFill>
                  <a:srgbClr val="328C85"/>
                </a:solidFill>
                <a:latin typeface="Segoe UI" panose="020B0502040204020203" pitchFamily="34" charset="0"/>
                <a:cs typeface="Segoe UI" panose="020B0502040204020203" pitchFamily="34" charset="0"/>
              </a:defRPr>
            </a:lvl2pPr>
            <a:lvl3pPr marL="914400" indent="0" algn="ctr">
              <a:buNone/>
              <a:defRPr>
                <a:solidFill>
                  <a:srgbClr val="328C85"/>
                </a:solidFill>
                <a:latin typeface="Segoe UI" panose="020B0502040204020203" pitchFamily="34" charset="0"/>
                <a:cs typeface="Segoe UI" panose="020B0502040204020203" pitchFamily="34" charset="0"/>
              </a:defRPr>
            </a:lvl3pPr>
            <a:lvl4pPr marL="1371600" indent="0" algn="ctr">
              <a:buNone/>
              <a:defRPr>
                <a:solidFill>
                  <a:srgbClr val="328C85"/>
                </a:solidFill>
                <a:latin typeface="Segoe UI" panose="020B0502040204020203" pitchFamily="34" charset="0"/>
                <a:cs typeface="Segoe UI" panose="020B0502040204020203" pitchFamily="34" charset="0"/>
              </a:defRPr>
            </a:lvl4pPr>
            <a:lvl5pPr marL="1828800" indent="0" algn="ctr">
              <a:buNone/>
              <a:defRPr>
                <a:solidFill>
                  <a:srgbClr val="328C85"/>
                </a:solidFill>
                <a:latin typeface="Segoe UI" panose="020B0502040204020203" pitchFamily="34" charset="0"/>
                <a:cs typeface="Segoe UI" panose="020B0502040204020203" pitchFamily="34" charset="0"/>
              </a:defRPr>
            </a:lvl5pPr>
          </a:lstStyle>
          <a:p>
            <a:pPr lvl="0"/>
            <a:r>
              <a:rPr lang="en-US" dirty="0"/>
              <a:t>Subtitle if you want</a:t>
            </a:r>
            <a:endParaRPr lang="en-IS" dirty="0"/>
          </a:p>
        </p:txBody>
      </p:sp>
      <p:sp>
        <p:nvSpPr>
          <p:cNvPr id="14" name="Freeform 13">
            <a:extLst>
              <a:ext uri="{FF2B5EF4-FFF2-40B4-BE49-F238E27FC236}">
                <a16:creationId xmlns:a16="http://schemas.microsoft.com/office/drawing/2014/main" id="{D3CD6DDC-B676-7C3B-3A57-BF6787343D0C}"/>
              </a:ext>
            </a:extLst>
          </p:cNvPr>
          <p:cNvSpPr/>
          <p:nvPr userDrawn="1"/>
        </p:nvSpPr>
        <p:spPr>
          <a:xfrm>
            <a:off x="0" y="332566"/>
            <a:ext cx="4111411" cy="6525435"/>
          </a:xfrm>
          <a:custGeom>
            <a:avLst/>
            <a:gdLst>
              <a:gd name="connsiteX0" fmla="*/ 0 w 4111411"/>
              <a:gd name="connsiteY0" fmla="*/ 0 h 6525435"/>
              <a:gd name="connsiteX1" fmla="*/ 1116601 w 4111411"/>
              <a:gd name="connsiteY1" fmla="*/ 0 h 6525435"/>
              <a:gd name="connsiteX2" fmla="*/ 4111411 w 4111411"/>
              <a:gd name="connsiteY2" fmla="*/ 2784997 h 6525435"/>
              <a:gd name="connsiteX3" fmla="*/ 2430593 w 4111411"/>
              <a:gd name="connsiteY3" fmla="*/ 5143393 h 6525435"/>
              <a:gd name="connsiteX4" fmla="*/ 3338044 w 4111411"/>
              <a:gd name="connsiteY4" fmla="*/ 6523565 h 6525435"/>
              <a:gd name="connsiteX5" fmla="*/ 3339096 w 4111411"/>
              <a:gd name="connsiteY5" fmla="*/ 6525435 h 6525435"/>
              <a:gd name="connsiteX6" fmla="*/ 1070303 w 4111411"/>
              <a:gd name="connsiteY6" fmla="*/ 6525435 h 6525435"/>
              <a:gd name="connsiteX7" fmla="*/ 465562 w 4111411"/>
              <a:gd name="connsiteY7" fmla="*/ 5558224 h 6525435"/>
              <a:gd name="connsiteX8" fmla="*/ 465562 w 4111411"/>
              <a:gd name="connsiteY8" fmla="*/ 3839730 h 6525435"/>
              <a:gd name="connsiteX9" fmla="*/ 891644 w 4111411"/>
              <a:gd name="connsiteY9" fmla="*/ 3839730 h 6525435"/>
              <a:gd name="connsiteX10" fmla="*/ 1968766 w 4111411"/>
              <a:gd name="connsiteY10" fmla="*/ 2796768 h 6525435"/>
              <a:gd name="connsiteX11" fmla="*/ 891644 w 4111411"/>
              <a:gd name="connsiteY11" fmla="*/ 1765735 h 6525435"/>
              <a:gd name="connsiteX12" fmla="*/ 21364 w 4111411"/>
              <a:gd name="connsiteY12" fmla="*/ 1499560 h 6525435"/>
              <a:gd name="connsiteX13" fmla="*/ 0 w 4111411"/>
              <a:gd name="connsiteY13" fmla="*/ 1483564 h 6525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111411" h="6525435">
                <a:moveTo>
                  <a:pt x="0" y="0"/>
                </a:moveTo>
                <a:lnTo>
                  <a:pt x="1116601" y="0"/>
                </a:lnTo>
                <a:cubicBezTo>
                  <a:pt x="2915933" y="0"/>
                  <a:pt x="4111411" y="1173233"/>
                  <a:pt x="4111411" y="2784997"/>
                </a:cubicBezTo>
                <a:cubicBezTo>
                  <a:pt x="4111411" y="3816030"/>
                  <a:pt x="3448616" y="4764192"/>
                  <a:pt x="2430593" y="5143393"/>
                </a:cubicBezTo>
                <a:lnTo>
                  <a:pt x="3338044" y="6523565"/>
                </a:lnTo>
                <a:lnTo>
                  <a:pt x="3339096" y="6525435"/>
                </a:lnTo>
                <a:lnTo>
                  <a:pt x="1070303" y="6525435"/>
                </a:lnTo>
                <a:lnTo>
                  <a:pt x="465562" y="5558224"/>
                </a:lnTo>
                <a:cubicBezTo>
                  <a:pt x="465562" y="5558224"/>
                  <a:pt x="465562" y="3839730"/>
                  <a:pt x="465562" y="3839730"/>
                </a:cubicBezTo>
                <a:lnTo>
                  <a:pt x="891644" y="3839730"/>
                </a:lnTo>
                <a:cubicBezTo>
                  <a:pt x="1542683" y="3839730"/>
                  <a:pt x="1968766" y="3389270"/>
                  <a:pt x="1968766" y="2796768"/>
                </a:cubicBezTo>
                <a:cubicBezTo>
                  <a:pt x="1968766" y="2204266"/>
                  <a:pt x="1542683" y="1765735"/>
                  <a:pt x="891644" y="1765735"/>
                </a:cubicBezTo>
                <a:cubicBezTo>
                  <a:pt x="569283" y="1765735"/>
                  <a:pt x="269798" y="1667607"/>
                  <a:pt x="21364" y="1499560"/>
                </a:cubicBezTo>
                <a:lnTo>
                  <a:pt x="0" y="1483564"/>
                </a:ln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9">
            <a:extLst>
              <a:ext uri="{FF2B5EF4-FFF2-40B4-BE49-F238E27FC236}">
                <a16:creationId xmlns:a16="http://schemas.microsoft.com/office/drawing/2014/main" id="{AED5C563-BF5B-29FC-AC22-D20942164068}"/>
              </a:ext>
            </a:extLst>
          </p:cNvPr>
          <p:cNvSpPr/>
          <p:nvPr/>
        </p:nvSpPr>
        <p:spPr>
          <a:xfrm rot="5400000">
            <a:off x="2776765" y="1857800"/>
            <a:ext cx="1716404" cy="6347165"/>
          </a:xfrm>
          <a:custGeom>
            <a:avLst/>
            <a:gdLst>
              <a:gd name="connsiteX0" fmla="*/ 0 w 1716404"/>
              <a:gd name="connsiteY0" fmla="*/ 0 h 6347165"/>
              <a:gd name="connsiteX1" fmla="*/ 237666 w 1716404"/>
              <a:gd name="connsiteY1" fmla="*/ 0 h 6347165"/>
              <a:gd name="connsiteX2" fmla="*/ 1716404 w 1716404"/>
              <a:gd name="connsiteY2" fmla="*/ 1480539 h 6347165"/>
              <a:gd name="connsiteX3" fmla="*/ 1716404 w 1716404"/>
              <a:gd name="connsiteY3" fmla="*/ 6347166 h 6347165"/>
              <a:gd name="connsiteX4" fmla="*/ 0 w 1716404"/>
              <a:gd name="connsiteY4" fmla="*/ 6347166 h 6347165"/>
              <a:gd name="connsiteX5" fmla="*/ 0 w 1716404"/>
              <a:gd name="connsiteY5" fmla="*/ 0 h 6347165"/>
              <a:gd name="connsiteX6" fmla="*/ 0 w 1716404"/>
              <a:gd name="connsiteY6" fmla="*/ 0 h 6347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16404" h="6347165">
                <a:moveTo>
                  <a:pt x="0" y="0"/>
                </a:moveTo>
                <a:lnTo>
                  <a:pt x="237666" y="0"/>
                </a:lnTo>
                <a:cubicBezTo>
                  <a:pt x="1053768" y="0"/>
                  <a:pt x="1716404" y="663443"/>
                  <a:pt x="1716404" y="1480539"/>
                </a:cubicBezTo>
                <a:lnTo>
                  <a:pt x="1716404" y="6347166"/>
                </a:lnTo>
                <a:lnTo>
                  <a:pt x="0" y="6347166"/>
                </a:lnTo>
                <a:lnTo>
                  <a:pt x="0" y="0"/>
                </a:lnTo>
                <a:lnTo>
                  <a:pt x="0" y="0"/>
                </a:lnTo>
                <a:close/>
              </a:path>
            </a:pathLst>
          </a:custGeom>
          <a:solidFill>
            <a:srgbClr val="00706E"/>
          </a:solidFill>
          <a:ln w="0" cap="flat">
            <a:noFill/>
            <a:prstDash val="solid"/>
            <a:miter/>
          </a:ln>
        </p:spPr>
        <p:txBody>
          <a:bodyPr rtlCol="0" anchor="ctr"/>
          <a:lstStyle/>
          <a:p>
            <a:endParaRPr lang="en-US"/>
          </a:p>
        </p:txBody>
      </p:sp>
      <p:sp>
        <p:nvSpPr>
          <p:cNvPr id="16" name="Freeform 15">
            <a:extLst>
              <a:ext uri="{FF2B5EF4-FFF2-40B4-BE49-F238E27FC236}">
                <a16:creationId xmlns:a16="http://schemas.microsoft.com/office/drawing/2014/main" id="{17132BCA-8FDC-02C7-9EB5-E5160C6C3658}"/>
              </a:ext>
            </a:extLst>
          </p:cNvPr>
          <p:cNvSpPr/>
          <p:nvPr userDrawn="1"/>
        </p:nvSpPr>
        <p:spPr>
          <a:xfrm>
            <a:off x="0" y="2657475"/>
            <a:ext cx="1320110" cy="693430"/>
          </a:xfrm>
          <a:custGeom>
            <a:avLst/>
            <a:gdLst>
              <a:gd name="connsiteX0" fmla="*/ 0 w 1320110"/>
              <a:gd name="connsiteY0" fmla="*/ 0 h 693430"/>
              <a:gd name="connsiteX1" fmla="*/ 98524 w 1320110"/>
              <a:gd name="connsiteY1" fmla="*/ 47589 h 693430"/>
              <a:gd name="connsiteX2" fmla="*/ 1098808 w 1320110"/>
              <a:gd name="connsiteY2" fmla="*/ 250287 h 693430"/>
              <a:gd name="connsiteX3" fmla="*/ 1320110 w 1320110"/>
              <a:gd name="connsiteY3" fmla="*/ 471859 h 693430"/>
              <a:gd name="connsiteX4" fmla="*/ 1098808 w 1320110"/>
              <a:gd name="connsiteY4" fmla="*/ 693430 h 693430"/>
              <a:gd name="connsiteX5" fmla="*/ 203276 w 1320110"/>
              <a:gd name="connsiteY5" fmla="*/ 557497 h 693430"/>
              <a:gd name="connsiteX6" fmla="*/ 0 w 1320110"/>
              <a:gd name="connsiteY6" fmla="*/ 482863 h 6934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20110" h="693430">
                <a:moveTo>
                  <a:pt x="0" y="0"/>
                </a:moveTo>
                <a:lnTo>
                  <a:pt x="98524" y="47589"/>
                </a:lnTo>
                <a:cubicBezTo>
                  <a:pt x="406156" y="178084"/>
                  <a:pt x="744216" y="250287"/>
                  <a:pt x="1098808" y="250287"/>
                </a:cubicBezTo>
                <a:cubicBezTo>
                  <a:pt x="1220977" y="250287"/>
                  <a:pt x="1320110" y="349541"/>
                  <a:pt x="1320110" y="471859"/>
                </a:cubicBezTo>
                <a:cubicBezTo>
                  <a:pt x="1320110" y="594177"/>
                  <a:pt x="1220977" y="693430"/>
                  <a:pt x="1098808" y="693430"/>
                </a:cubicBezTo>
                <a:cubicBezTo>
                  <a:pt x="787110" y="693430"/>
                  <a:pt x="486309" y="645826"/>
                  <a:pt x="203276" y="557497"/>
                </a:cubicBezTo>
                <a:lnTo>
                  <a:pt x="0" y="482863"/>
                </a:lnTo>
                <a:close/>
              </a:path>
            </a:pathLst>
          </a:custGeom>
          <a:solidFill>
            <a:srgbClr val="EFBC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582589708"/>
      </p:ext>
    </p:extLst>
  </p:cSld>
  <p:clrMapOvr>
    <a:masterClrMapping/>
  </p:clrMapOvr>
</p:sldLayout>
</file>

<file path=ppt/slideLayouts/slideLayout207.xml><?xml version="1.0" encoding="utf-8"?>
<p:sldLayout xmlns:a="http://schemas.openxmlformats.org/drawingml/2006/main" xmlns:r="http://schemas.openxmlformats.org/officeDocument/2006/relationships" xmlns:p="http://schemas.openxmlformats.org/presentationml/2006/main" preserve="1" userDrawn="1">
  <p:cSld name="White 2">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BCDF9311-3FD9-B0EF-EB5A-3BA98D6BA625}"/>
              </a:ext>
            </a:extLst>
          </p:cNvPr>
          <p:cNvPicPr>
            <a:picLocks noChangeAspect="1"/>
          </p:cNvPicPr>
          <p:nvPr userDrawn="1"/>
        </p:nvPicPr>
        <p:blipFill>
          <a:blip r:embed="rId2"/>
          <a:srcRect/>
          <a:stretch/>
        </p:blipFill>
        <p:spPr>
          <a:xfrm>
            <a:off x="2536257" y="599693"/>
            <a:ext cx="2643806" cy="1083071"/>
          </a:xfrm>
          <a:prstGeom prst="rect">
            <a:avLst/>
          </a:prstGeom>
        </p:spPr>
      </p:pic>
      <p:sp>
        <p:nvSpPr>
          <p:cNvPr id="3" name="Title Placeholder 12">
            <a:extLst>
              <a:ext uri="{FF2B5EF4-FFF2-40B4-BE49-F238E27FC236}">
                <a16:creationId xmlns:a16="http://schemas.microsoft.com/office/drawing/2014/main" id="{F99F21D3-8C8C-742B-18C9-E3D7DFC2B895}"/>
              </a:ext>
            </a:extLst>
          </p:cNvPr>
          <p:cNvSpPr>
            <a:spLocks noGrp="1"/>
          </p:cNvSpPr>
          <p:nvPr>
            <p:ph type="title" hasCustomPrompt="1"/>
          </p:nvPr>
        </p:nvSpPr>
        <p:spPr>
          <a:xfrm>
            <a:off x="419290" y="2115535"/>
            <a:ext cx="6877740" cy="666357"/>
          </a:xfrm>
          <a:prstGeom prst="rect">
            <a:avLst/>
          </a:prstGeom>
        </p:spPr>
        <p:txBody>
          <a:bodyPr vert="horz" lIns="91440" tIns="45720" rIns="91440" bIns="45720" rtlCol="0" anchor="t" anchorCtr="0">
            <a:normAutofit/>
          </a:bodyPr>
          <a:lstStyle>
            <a:lvl1pPr algn="ctr">
              <a:defRPr b="1" i="0">
                <a:solidFill>
                  <a:srgbClr val="361D5C"/>
                </a:solidFill>
                <a:latin typeface="Aptos ExtraBold" panose="020B0004020202020204" pitchFamily="34" charset="0"/>
                <a:cs typeface="Segoe UI" panose="020B0502040204020203" pitchFamily="34" charset="0"/>
              </a:defRPr>
            </a:lvl1pPr>
          </a:lstStyle>
          <a:p>
            <a:r>
              <a:rPr lang="en-GB" dirty="0"/>
              <a:t>Presentation title</a:t>
            </a:r>
            <a:endParaRPr lang="en-IS" dirty="0"/>
          </a:p>
        </p:txBody>
      </p:sp>
      <p:sp>
        <p:nvSpPr>
          <p:cNvPr id="8" name="Text Placeholder 35">
            <a:extLst>
              <a:ext uri="{FF2B5EF4-FFF2-40B4-BE49-F238E27FC236}">
                <a16:creationId xmlns:a16="http://schemas.microsoft.com/office/drawing/2014/main" id="{795DCB8B-B609-1A2B-6C93-E7ACDB68F99A}"/>
              </a:ext>
            </a:extLst>
          </p:cNvPr>
          <p:cNvSpPr>
            <a:spLocks noGrp="1"/>
          </p:cNvSpPr>
          <p:nvPr>
            <p:ph type="body" sz="quarter" idx="14" hasCustomPrompt="1"/>
          </p:nvPr>
        </p:nvSpPr>
        <p:spPr>
          <a:xfrm>
            <a:off x="419290" y="5740159"/>
            <a:ext cx="2956243" cy="303738"/>
          </a:xfrm>
          <a:prstGeom prst="rect">
            <a:avLst/>
          </a:prstGeom>
        </p:spPr>
        <p:txBody>
          <a:bodyPr/>
          <a:lstStyle>
            <a:lvl1pPr marL="0" indent="0" algn="l">
              <a:buNone/>
              <a:defRPr sz="1800" b="1" i="0">
                <a:solidFill>
                  <a:srgbClr val="19181A"/>
                </a:solidFill>
                <a:latin typeface="Aptos"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dirty="0"/>
              <a:t>Your name</a:t>
            </a:r>
            <a:endParaRPr lang="en-IS" dirty="0"/>
          </a:p>
        </p:txBody>
      </p:sp>
      <p:sp>
        <p:nvSpPr>
          <p:cNvPr id="9" name="Text Placeholder 35">
            <a:extLst>
              <a:ext uri="{FF2B5EF4-FFF2-40B4-BE49-F238E27FC236}">
                <a16:creationId xmlns:a16="http://schemas.microsoft.com/office/drawing/2014/main" id="{86775C7A-4D90-8D23-E7FF-99D9D68D8B02}"/>
              </a:ext>
            </a:extLst>
          </p:cNvPr>
          <p:cNvSpPr>
            <a:spLocks noGrp="1"/>
          </p:cNvSpPr>
          <p:nvPr>
            <p:ph type="body" sz="quarter" idx="15" hasCustomPrompt="1"/>
          </p:nvPr>
        </p:nvSpPr>
        <p:spPr>
          <a:xfrm>
            <a:off x="419290" y="6062014"/>
            <a:ext cx="2956243" cy="303738"/>
          </a:xfrm>
          <a:prstGeom prst="rect">
            <a:avLst/>
          </a:prstGeom>
        </p:spPr>
        <p:txBody>
          <a:bodyPr/>
          <a:lstStyle>
            <a:lvl1pPr marL="0" indent="0" algn="l">
              <a:buNone/>
              <a:defRPr sz="1800" b="0" i="0">
                <a:solidFill>
                  <a:srgbClr val="D24A74"/>
                </a:solidFill>
                <a:latin typeface="Aptos Light"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dirty="0"/>
              <a:t>Job title</a:t>
            </a:r>
            <a:endParaRPr lang="en-IS" dirty="0"/>
          </a:p>
        </p:txBody>
      </p:sp>
      <p:sp>
        <p:nvSpPr>
          <p:cNvPr id="6" name="Text Placeholder 5">
            <a:extLst>
              <a:ext uri="{FF2B5EF4-FFF2-40B4-BE49-F238E27FC236}">
                <a16:creationId xmlns:a16="http://schemas.microsoft.com/office/drawing/2014/main" id="{A0185EE6-9878-8360-0C6C-C30D3753B4BC}"/>
              </a:ext>
            </a:extLst>
          </p:cNvPr>
          <p:cNvSpPr>
            <a:spLocks noGrp="1"/>
          </p:cNvSpPr>
          <p:nvPr>
            <p:ph type="body" sz="quarter" idx="16" hasCustomPrompt="1"/>
          </p:nvPr>
        </p:nvSpPr>
        <p:spPr>
          <a:xfrm>
            <a:off x="419290" y="2751703"/>
            <a:ext cx="6877740" cy="654050"/>
          </a:xfrm>
          <a:prstGeom prst="rect">
            <a:avLst/>
          </a:prstGeom>
        </p:spPr>
        <p:txBody>
          <a:bodyPr/>
          <a:lstStyle>
            <a:lvl1pPr marL="0" indent="0" algn="ctr">
              <a:buNone/>
              <a:defRPr b="0" i="0">
                <a:solidFill>
                  <a:srgbClr val="D24A74"/>
                </a:solidFill>
                <a:latin typeface="Aptos Light" panose="020B0004020202020204" pitchFamily="34" charset="0"/>
                <a:cs typeface="Segoe UI" panose="020B0502040204020203" pitchFamily="34" charset="0"/>
              </a:defRPr>
            </a:lvl1pPr>
            <a:lvl2pPr marL="457200" indent="0" algn="ctr">
              <a:buNone/>
              <a:defRPr>
                <a:solidFill>
                  <a:srgbClr val="943267"/>
                </a:solidFill>
                <a:latin typeface="Segoe UI" panose="020B0502040204020203" pitchFamily="34" charset="0"/>
                <a:cs typeface="Segoe UI" panose="020B0502040204020203" pitchFamily="34" charset="0"/>
              </a:defRPr>
            </a:lvl2pPr>
            <a:lvl3pPr marL="914400" indent="0" algn="ctr">
              <a:buNone/>
              <a:defRPr>
                <a:solidFill>
                  <a:srgbClr val="943267"/>
                </a:solidFill>
                <a:latin typeface="Segoe UI" panose="020B0502040204020203" pitchFamily="34" charset="0"/>
                <a:cs typeface="Segoe UI" panose="020B0502040204020203" pitchFamily="34" charset="0"/>
              </a:defRPr>
            </a:lvl3pPr>
            <a:lvl4pPr marL="1371600" indent="0" algn="ctr">
              <a:buNone/>
              <a:defRPr>
                <a:solidFill>
                  <a:srgbClr val="943267"/>
                </a:solidFill>
                <a:latin typeface="Segoe UI" panose="020B0502040204020203" pitchFamily="34" charset="0"/>
                <a:cs typeface="Segoe UI" panose="020B0502040204020203" pitchFamily="34" charset="0"/>
              </a:defRPr>
            </a:lvl4pPr>
            <a:lvl5pPr marL="1828800" indent="0" algn="ctr">
              <a:buNone/>
              <a:defRPr>
                <a:solidFill>
                  <a:srgbClr val="943267"/>
                </a:solidFill>
                <a:latin typeface="Segoe UI" panose="020B0502040204020203" pitchFamily="34" charset="0"/>
                <a:cs typeface="Segoe UI" panose="020B0502040204020203" pitchFamily="34" charset="0"/>
              </a:defRPr>
            </a:lvl5pPr>
          </a:lstStyle>
          <a:p>
            <a:pPr lvl="0"/>
            <a:r>
              <a:rPr lang="en-US" dirty="0"/>
              <a:t>Subtitle if you want</a:t>
            </a:r>
            <a:endParaRPr lang="en-IS" dirty="0"/>
          </a:p>
        </p:txBody>
      </p:sp>
      <p:grpSp>
        <p:nvGrpSpPr>
          <p:cNvPr id="21" name="Group 20">
            <a:extLst>
              <a:ext uri="{FF2B5EF4-FFF2-40B4-BE49-F238E27FC236}">
                <a16:creationId xmlns:a16="http://schemas.microsoft.com/office/drawing/2014/main" id="{F29BBF9C-C781-E29A-2AAF-7E8EAB395066}"/>
              </a:ext>
            </a:extLst>
          </p:cNvPr>
          <p:cNvGrpSpPr/>
          <p:nvPr userDrawn="1"/>
        </p:nvGrpSpPr>
        <p:grpSpPr>
          <a:xfrm>
            <a:off x="5775614" y="0"/>
            <a:ext cx="6416386" cy="6858000"/>
            <a:chOff x="5775614" y="0"/>
            <a:chExt cx="6416386" cy="6858000"/>
          </a:xfrm>
        </p:grpSpPr>
        <p:sp>
          <p:nvSpPr>
            <p:cNvPr id="20" name="Freeform 19">
              <a:extLst>
                <a:ext uri="{FF2B5EF4-FFF2-40B4-BE49-F238E27FC236}">
                  <a16:creationId xmlns:a16="http://schemas.microsoft.com/office/drawing/2014/main" id="{FCF4E3FE-EA47-5EED-F391-B15A1FFC19E5}"/>
                </a:ext>
              </a:extLst>
            </p:cNvPr>
            <p:cNvSpPr/>
            <p:nvPr userDrawn="1"/>
          </p:nvSpPr>
          <p:spPr>
            <a:xfrm>
              <a:off x="7240492" y="1321550"/>
              <a:ext cx="4951508" cy="5536450"/>
            </a:xfrm>
            <a:custGeom>
              <a:avLst/>
              <a:gdLst>
                <a:gd name="connsiteX0" fmla="*/ 4951508 w 4951508"/>
                <a:gd name="connsiteY0" fmla="*/ 0 h 5536450"/>
                <a:gd name="connsiteX1" fmla="*/ 4951508 w 4951508"/>
                <a:gd name="connsiteY1" fmla="*/ 3609684 h 5536450"/>
                <a:gd name="connsiteX2" fmla="*/ 3638432 w 4951508"/>
                <a:gd name="connsiteY2" fmla="*/ 4924499 h 5536450"/>
                <a:gd name="connsiteX3" fmla="*/ 3027290 w 4951508"/>
                <a:gd name="connsiteY3" fmla="*/ 5536450 h 5536450"/>
                <a:gd name="connsiteX4" fmla="*/ 0 w 4951508"/>
                <a:gd name="connsiteY4" fmla="*/ 5536450 h 5536450"/>
                <a:gd name="connsiteX5" fmla="*/ 16375 w 4951508"/>
                <a:gd name="connsiteY5" fmla="*/ 5422832 h 5536450"/>
                <a:gd name="connsiteX6" fmla="*/ 562874 w 4951508"/>
                <a:gd name="connsiteY6" fmla="*/ 4394301 h 5536450"/>
                <a:gd name="connsiteX7" fmla="*/ 1077650 w 4951508"/>
                <a:gd name="connsiteY7" fmla="*/ 3878842 h 5536450"/>
                <a:gd name="connsiteX8" fmla="*/ 3156041 w 4951508"/>
                <a:gd name="connsiteY8" fmla="*/ 1797698 h 5536450"/>
                <a:gd name="connsiteX9" fmla="*/ 3156041 w 4951508"/>
                <a:gd name="connsiteY9" fmla="*/ 1797846 h 5536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51508" h="5536450">
                  <a:moveTo>
                    <a:pt x="4951508" y="0"/>
                  </a:moveTo>
                  <a:lnTo>
                    <a:pt x="4951508" y="3609684"/>
                  </a:lnTo>
                  <a:lnTo>
                    <a:pt x="3638432" y="4924499"/>
                  </a:lnTo>
                  <a:lnTo>
                    <a:pt x="3027290" y="5536450"/>
                  </a:lnTo>
                  <a:lnTo>
                    <a:pt x="0" y="5536450"/>
                  </a:lnTo>
                  <a:lnTo>
                    <a:pt x="16375" y="5422832"/>
                  </a:lnTo>
                  <a:cubicBezTo>
                    <a:pt x="89241" y="5045994"/>
                    <a:pt x="271408" y="4686154"/>
                    <a:pt x="562874" y="4394301"/>
                  </a:cubicBezTo>
                  <a:lnTo>
                    <a:pt x="1077650" y="3878842"/>
                  </a:lnTo>
                  <a:lnTo>
                    <a:pt x="3156041" y="1797698"/>
                  </a:lnTo>
                  <a:lnTo>
                    <a:pt x="3156041" y="1797846"/>
                  </a:ln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11">
              <a:extLst>
                <a:ext uri="{FF2B5EF4-FFF2-40B4-BE49-F238E27FC236}">
                  <a16:creationId xmlns:a16="http://schemas.microsoft.com/office/drawing/2014/main" id="{87B5BFEB-6E49-45B8-73AD-5B13C2C0FBD5}"/>
                </a:ext>
              </a:extLst>
            </p:cNvPr>
            <p:cNvSpPr/>
            <p:nvPr/>
          </p:nvSpPr>
          <p:spPr>
            <a:xfrm>
              <a:off x="5775614" y="3119100"/>
              <a:ext cx="4621066" cy="3005461"/>
            </a:xfrm>
            <a:custGeom>
              <a:avLst/>
              <a:gdLst>
                <a:gd name="connsiteX0" fmla="*/ 1488981 w 4621066"/>
                <a:gd name="connsiteY0" fmla="*/ 813355 h 3005461"/>
                <a:gd name="connsiteX1" fmla="*/ 0 w 4621066"/>
                <a:gd name="connsiteY1" fmla="*/ 2304308 h 3005461"/>
                <a:gd name="connsiteX2" fmla="*/ 49903 w 4621066"/>
                <a:gd name="connsiteY2" fmla="*/ 2355603 h 3005461"/>
                <a:gd name="connsiteX3" fmla="*/ 1718179 w 4621066"/>
                <a:gd name="connsiteY3" fmla="*/ 3001953 h 3005461"/>
                <a:gd name="connsiteX4" fmla="*/ 2027899 w 4621066"/>
                <a:gd name="connsiteY4" fmla="*/ 2596602 h 3005461"/>
                <a:gd name="connsiteX5" fmla="*/ 2542676 w 4621066"/>
                <a:gd name="connsiteY5" fmla="*/ 2081144 h 3005461"/>
                <a:gd name="connsiteX6" fmla="*/ 4621067 w 4621066"/>
                <a:gd name="connsiteY6" fmla="*/ 0 h 3005461"/>
                <a:gd name="connsiteX7" fmla="*/ 2995626 w 4621066"/>
                <a:gd name="connsiteY7" fmla="*/ 585769 h 3005461"/>
                <a:gd name="connsiteX8" fmla="*/ 1489128 w 4621066"/>
                <a:gd name="connsiteY8" fmla="*/ 813207 h 3005461"/>
                <a:gd name="connsiteX9" fmla="*/ 1489128 w 4621066"/>
                <a:gd name="connsiteY9" fmla="*/ 813207 h 3005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21066" h="3005461">
                  <a:moveTo>
                    <a:pt x="1488981" y="813355"/>
                  </a:moveTo>
                  <a:lnTo>
                    <a:pt x="0" y="2304308"/>
                  </a:lnTo>
                  <a:cubicBezTo>
                    <a:pt x="16340" y="2321553"/>
                    <a:pt x="32974" y="2338652"/>
                    <a:pt x="49903" y="2355603"/>
                  </a:cubicBezTo>
                  <a:cubicBezTo>
                    <a:pt x="573806" y="2880201"/>
                    <a:pt x="1152764" y="3031433"/>
                    <a:pt x="1718179" y="3001953"/>
                  </a:cubicBezTo>
                  <a:cubicBezTo>
                    <a:pt x="1802528" y="2857501"/>
                    <a:pt x="1904247" y="2720566"/>
                    <a:pt x="2027899" y="2596602"/>
                  </a:cubicBezTo>
                  <a:lnTo>
                    <a:pt x="2542676" y="2081144"/>
                  </a:lnTo>
                  <a:lnTo>
                    <a:pt x="4621067" y="0"/>
                  </a:lnTo>
                  <a:cubicBezTo>
                    <a:pt x="4058595" y="107160"/>
                    <a:pt x="3504956" y="358625"/>
                    <a:pt x="2995626" y="585769"/>
                  </a:cubicBezTo>
                  <a:cubicBezTo>
                    <a:pt x="2212936" y="948078"/>
                    <a:pt x="1783686" y="1108155"/>
                    <a:pt x="1489128" y="813207"/>
                  </a:cubicBezTo>
                  <a:lnTo>
                    <a:pt x="1489128" y="813207"/>
                  </a:lnTo>
                  <a:close/>
                </a:path>
              </a:pathLst>
            </a:custGeom>
            <a:solidFill>
              <a:srgbClr val="EFBC6E"/>
            </a:solidFill>
            <a:ln w="0" cap="flat">
              <a:noFill/>
              <a:prstDash val="solid"/>
              <a:miter/>
            </a:ln>
          </p:spPr>
          <p:txBody>
            <a:bodyPr rtlCol="0" anchor="ctr"/>
            <a:lstStyle/>
            <a:p>
              <a:endParaRPr lang="en-US"/>
            </a:p>
          </p:txBody>
        </p:sp>
        <p:sp>
          <p:nvSpPr>
            <p:cNvPr id="13" name="Freeform 12">
              <a:extLst>
                <a:ext uri="{FF2B5EF4-FFF2-40B4-BE49-F238E27FC236}">
                  <a16:creationId xmlns:a16="http://schemas.microsoft.com/office/drawing/2014/main" id="{267165D4-5EF7-E276-8952-5324BF3B15CC}"/>
                </a:ext>
              </a:extLst>
            </p:cNvPr>
            <p:cNvSpPr/>
            <p:nvPr/>
          </p:nvSpPr>
          <p:spPr>
            <a:xfrm>
              <a:off x="7615679" y="3145190"/>
              <a:ext cx="435138" cy="435715"/>
            </a:xfrm>
            <a:custGeom>
              <a:avLst/>
              <a:gdLst>
                <a:gd name="connsiteX0" fmla="*/ 435139 w 435138"/>
                <a:gd name="connsiteY0" fmla="*/ 217858 h 435715"/>
                <a:gd name="connsiteX1" fmla="*/ 217569 w 435138"/>
                <a:gd name="connsiteY1" fmla="*/ 435715 h 435715"/>
                <a:gd name="connsiteX2" fmla="*/ 0 w 435138"/>
                <a:gd name="connsiteY2" fmla="*/ 217858 h 435715"/>
                <a:gd name="connsiteX3" fmla="*/ 217569 w 435138"/>
                <a:gd name="connsiteY3" fmla="*/ 0 h 435715"/>
                <a:gd name="connsiteX4" fmla="*/ 435139 w 435138"/>
                <a:gd name="connsiteY4" fmla="*/ 217858 h 4357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138" h="435715">
                  <a:moveTo>
                    <a:pt x="435139" y="217858"/>
                  </a:moveTo>
                  <a:cubicBezTo>
                    <a:pt x="435139" y="338177"/>
                    <a:pt x="337729" y="435715"/>
                    <a:pt x="217569" y="435715"/>
                  </a:cubicBezTo>
                  <a:cubicBezTo>
                    <a:pt x="97409" y="435715"/>
                    <a:pt x="0" y="338177"/>
                    <a:pt x="0" y="217858"/>
                  </a:cubicBezTo>
                  <a:cubicBezTo>
                    <a:pt x="0" y="97538"/>
                    <a:pt x="97409" y="0"/>
                    <a:pt x="217569" y="0"/>
                  </a:cubicBezTo>
                  <a:cubicBezTo>
                    <a:pt x="337729" y="0"/>
                    <a:pt x="435139" y="97538"/>
                    <a:pt x="435139" y="217858"/>
                  </a:cubicBezTo>
                  <a:close/>
                </a:path>
              </a:pathLst>
            </a:custGeom>
            <a:solidFill>
              <a:srgbClr val="361D5C"/>
            </a:solidFill>
            <a:ln w="0" cap="flat">
              <a:noFill/>
              <a:prstDash val="solid"/>
              <a:miter/>
            </a:ln>
          </p:spPr>
          <p:txBody>
            <a:bodyPr rtlCol="0" anchor="ctr"/>
            <a:lstStyle/>
            <a:p>
              <a:endParaRPr lang="en-US"/>
            </a:p>
          </p:txBody>
        </p:sp>
        <p:sp>
          <p:nvSpPr>
            <p:cNvPr id="16" name="Freeform 15">
              <a:extLst>
                <a:ext uri="{FF2B5EF4-FFF2-40B4-BE49-F238E27FC236}">
                  <a16:creationId xmlns:a16="http://schemas.microsoft.com/office/drawing/2014/main" id="{760635D0-0125-43D5-58C9-D3919A8E8F10}"/>
                </a:ext>
              </a:extLst>
            </p:cNvPr>
            <p:cNvSpPr/>
            <p:nvPr userDrawn="1"/>
          </p:nvSpPr>
          <p:spPr>
            <a:xfrm>
              <a:off x="9422377" y="0"/>
              <a:ext cx="1876721" cy="2313971"/>
            </a:xfrm>
            <a:custGeom>
              <a:avLst/>
              <a:gdLst>
                <a:gd name="connsiteX0" fmla="*/ 908300 w 1876721"/>
                <a:gd name="connsiteY0" fmla="*/ 0 h 2313971"/>
                <a:gd name="connsiteX1" fmla="*/ 1648453 w 1876721"/>
                <a:gd name="connsiteY1" fmla="*/ 0 h 2313971"/>
                <a:gd name="connsiteX2" fmla="*/ 1697099 w 1876721"/>
                <a:gd name="connsiteY2" fmla="*/ 83519 h 2313971"/>
                <a:gd name="connsiteX3" fmla="*/ 1414006 w 1876721"/>
                <a:gd name="connsiteY3" fmla="*/ 1968347 h 2313971"/>
                <a:gd name="connsiteX4" fmla="*/ 212370 w 1876721"/>
                <a:gd name="connsiteY4" fmla="*/ 2095112 h 2313971"/>
                <a:gd name="connsiteX5" fmla="*/ 366346 w 1876721"/>
                <a:gd name="connsiteY5" fmla="*/ 712792 h 2313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76721" h="2313971">
                  <a:moveTo>
                    <a:pt x="908300" y="0"/>
                  </a:moveTo>
                  <a:lnTo>
                    <a:pt x="1648453" y="0"/>
                  </a:lnTo>
                  <a:lnTo>
                    <a:pt x="1697099" y="83519"/>
                  </a:lnTo>
                  <a:cubicBezTo>
                    <a:pt x="2028756" y="727389"/>
                    <a:pt x="1882017" y="1499716"/>
                    <a:pt x="1414006" y="1968347"/>
                  </a:cubicBezTo>
                  <a:cubicBezTo>
                    <a:pt x="1005658" y="2377236"/>
                    <a:pt x="545053" y="2428236"/>
                    <a:pt x="212370" y="2095112"/>
                  </a:cubicBezTo>
                  <a:cubicBezTo>
                    <a:pt x="-120314" y="1761987"/>
                    <a:pt x="-57016" y="1263480"/>
                    <a:pt x="366346" y="712792"/>
                  </a:cubicBezTo>
                  <a:close/>
                </a:path>
              </a:pathLst>
            </a:custGeom>
            <a:solidFill>
              <a:srgbClr val="D24A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7FA52F09-F783-3FFB-DF8E-11540068B632}"/>
                </a:ext>
              </a:extLst>
            </p:cNvPr>
            <p:cNvSpPr/>
            <p:nvPr userDrawn="1"/>
          </p:nvSpPr>
          <p:spPr>
            <a:xfrm>
              <a:off x="8613436" y="3088254"/>
              <a:ext cx="3578564" cy="3769746"/>
            </a:xfrm>
            <a:custGeom>
              <a:avLst/>
              <a:gdLst>
                <a:gd name="connsiteX0" fmla="*/ 2260935 w 3578564"/>
                <a:gd name="connsiteY0" fmla="*/ 999 h 3769746"/>
                <a:gd name="connsiteX1" fmla="*/ 3573667 w 3578564"/>
                <a:gd name="connsiteY1" fmla="*/ 354909 h 3769746"/>
                <a:gd name="connsiteX2" fmla="*/ 3578564 w 3578564"/>
                <a:gd name="connsiteY2" fmla="*/ 357727 h 3769746"/>
                <a:gd name="connsiteX3" fmla="*/ 3578564 w 3578564"/>
                <a:gd name="connsiteY3" fmla="*/ 3769746 h 3769746"/>
                <a:gd name="connsiteX4" fmla="*/ 1654495 w 3578564"/>
                <a:gd name="connsiteY4" fmla="*/ 3769746 h 3769746"/>
                <a:gd name="connsiteX5" fmla="*/ 2265636 w 3578564"/>
                <a:gd name="connsiteY5" fmla="*/ 3157795 h 3769746"/>
                <a:gd name="connsiteX6" fmla="*/ 2137125 w 3578564"/>
                <a:gd name="connsiteY6" fmla="*/ 1946018 h 3769746"/>
                <a:gd name="connsiteX7" fmla="*/ 0 w 3578564"/>
                <a:gd name="connsiteY7" fmla="*/ 1816453 h 3769746"/>
                <a:gd name="connsiteX8" fmla="*/ 1784422 w 3578564"/>
                <a:gd name="connsiteY8" fmla="*/ 29668 h 3769746"/>
                <a:gd name="connsiteX9" fmla="*/ 2260935 w 3578564"/>
                <a:gd name="connsiteY9" fmla="*/ 999 h 3769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78564" h="3769746">
                  <a:moveTo>
                    <a:pt x="2260935" y="999"/>
                  </a:moveTo>
                  <a:cubicBezTo>
                    <a:pt x="2693616" y="12568"/>
                    <a:pt x="3145306" y="125017"/>
                    <a:pt x="3573667" y="354909"/>
                  </a:cubicBezTo>
                  <a:lnTo>
                    <a:pt x="3578564" y="357727"/>
                  </a:lnTo>
                  <a:lnTo>
                    <a:pt x="3578564" y="3769746"/>
                  </a:lnTo>
                  <a:lnTo>
                    <a:pt x="1654495" y="3769746"/>
                  </a:lnTo>
                  <a:lnTo>
                    <a:pt x="2265636" y="3157795"/>
                  </a:lnTo>
                  <a:cubicBezTo>
                    <a:pt x="2600233" y="2822754"/>
                    <a:pt x="2548711" y="2358149"/>
                    <a:pt x="2137125" y="1946018"/>
                  </a:cubicBezTo>
                  <a:cubicBezTo>
                    <a:pt x="1605420" y="1413609"/>
                    <a:pt x="685387" y="1296131"/>
                    <a:pt x="0" y="1816453"/>
                  </a:cubicBezTo>
                  <a:lnTo>
                    <a:pt x="1784422" y="29668"/>
                  </a:lnTo>
                  <a:cubicBezTo>
                    <a:pt x="1939098" y="6508"/>
                    <a:pt x="2098680" y="-3340"/>
                    <a:pt x="2260935" y="999"/>
                  </a:cubicBezTo>
                  <a:close/>
                </a:path>
              </a:pathLst>
            </a:custGeom>
            <a:solidFill>
              <a:srgbClr val="D24A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55750747"/>
      </p:ext>
    </p:extLst>
  </p:cSld>
  <p:clrMapOvr>
    <a:masterClrMapping/>
  </p:clrMapOvr>
</p:sldLayout>
</file>

<file path=ppt/slideLayouts/slideLayout208.xml><?xml version="1.0" encoding="utf-8"?>
<p:sldLayout xmlns:a="http://schemas.openxmlformats.org/drawingml/2006/main" xmlns:r="http://schemas.openxmlformats.org/officeDocument/2006/relationships" xmlns:p="http://schemas.openxmlformats.org/presentationml/2006/main" preserve="1" userDrawn="1">
  <p:cSld name="White 3">
    <p:spTree>
      <p:nvGrpSpPr>
        <p:cNvPr id="1" name=""/>
        <p:cNvGrpSpPr/>
        <p:nvPr/>
      </p:nvGrpSpPr>
      <p:grpSpPr>
        <a:xfrm>
          <a:off x="0" y="0"/>
          <a:ext cx="0" cy="0"/>
          <a:chOff x="0" y="0"/>
          <a:chExt cx="0" cy="0"/>
        </a:xfrm>
      </p:grpSpPr>
      <p:sp>
        <p:nvSpPr>
          <p:cNvPr id="15" name="Freeform 14">
            <a:extLst>
              <a:ext uri="{FF2B5EF4-FFF2-40B4-BE49-F238E27FC236}">
                <a16:creationId xmlns:a16="http://schemas.microsoft.com/office/drawing/2014/main" id="{E2EE0049-CBD7-A979-2C21-AB7628A4603F}"/>
              </a:ext>
            </a:extLst>
          </p:cNvPr>
          <p:cNvSpPr/>
          <p:nvPr/>
        </p:nvSpPr>
        <p:spPr>
          <a:xfrm>
            <a:off x="7760776" y="2744641"/>
            <a:ext cx="4112273" cy="2798670"/>
          </a:xfrm>
          <a:custGeom>
            <a:avLst/>
            <a:gdLst>
              <a:gd name="connsiteX0" fmla="*/ 1537811 w 4112273"/>
              <a:gd name="connsiteY0" fmla="*/ 1033500 h 2798670"/>
              <a:gd name="connsiteX1" fmla="*/ 0 w 4112273"/>
              <a:gd name="connsiteY1" fmla="*/ 395859 h 2798670"/>
              <a:gd name="connsiteX2" fmla="*/ 2329207 w 4112273"/>
              <a:gd name="connsiteY2" fmla="*/ 2728356 h 2798670"/>
              <a:gd name="connsiteX3" fmla="*/ 2668559 w 4112273"/>
              <a:gd name="connsiteY3" fmla="*/ 2728356 h 2798670"/>
              <a:gd name="connsiteX4" fmla="*/ 4112273 w 4112273"/>
              <a:gd name="connsiteY4" fmla="*/ 1282603 h 2798670"/>
              <a:gd name="connsiteX5" fmla="*/ 3470923 w 4112273"/>
              <a:gd name="connsiteY5" fmla="*/ 0 h 2798670"/>
              <a:gd name="connsiteX6" fmla="*/ 3075622 w 4112273"/>
              <a:gd name="connsiteY6" fmla="*/ 395859 h 2798670"/>
              <a:gd name="connsiteX7" fmla="*/ 1537811 w 4112273"/>
              <a:gd name="connsiteY7" fmla="*/ 1033659 h 2798670"/>
              <a:gd name="connsiteX8" fmla="*/ 1537811 w 4112273"/>
              <a:gd name="connsiteY8" fmla="*/ 1033659 h 2798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2273" h="2798670">
                <a:moveTo>
                  <a:pt x="1537811" y="1033500"/>
                </a:moveTo>
                <a:cubicBezTo>
                  <a:pt x="981179" y="1033500"/>
                  <a:pt x="424706" y="821006"/>
                  <a:pt x="0" y="395859"/>
                </a:cubicBezTo>
                <a:lnTo>
                  <a:pt x="2329207" y="2728356"/>
                </a:lnTo>
                <a:cubicBezTo>
                  <a:pt x="2422827" y="2822108"/>
                  <a:pt x="2574781" y="2822108"/>
                  <a:pt x="2668559" y="2728356"/>
                </a:cubicBezTo>
                <a:lnTo>
                  <a:pt x="4112273" y="1282603"/>
                </a:lnTo>
                <a:cubicBezTo>
                  <a:pt x="3744152" y="881809"/>
                  <a:pt x="3527031" y="445043"/>
                  <a:pt x="3470923" y="0"/>
                </a:cubicBezTo>
                <a:lnTo>
                  <a:pt x="3075622" y="395859"/>
                </a:lnTo>
                <a:cubicBezTo>
                  <a:pt x="2651075" y="821006"/>
                  <a:pt x="2094284" y="1033659"/>
                  <a:pt x="1537811" y="1033659"/>
                </a:cubicBezTo>
                <a:lnTo>
                  <a:pt x="1537811" y="1033659"/>
                </a:lnTo>
                <a:close/>
              </a:path>
            </a:pathLst>
          </a:custGeom>
          <a:solidFill>
            <a:srgbClr val="00706E"/>
          </a:solidFill>
          <a:ln w="10914" cap="rnd">
            <a:noFill/>
            <a:prstDash val="solid"/>
            <a:round/>
          </a:ln>
        </p:spPr>
        <p:txBody>
          <a:bodyPr rtlCol="0" anchor="ctr"/>
          <a:lstStyle/>
          <a:p>
            <a:endParaRPr lang="en-US"/>
          </a:p>
        </p:txBody>
      </p:sp>
      <p:pic>
        <p:nvPicPr>
          <p:cNvPr id="2" name="Graphic 1">
            <a:extLst>
              <a:ext uri="{FF2B5EF4-FFF2-40B4-BE49-F238E27FC236}">
                <a16:creationId xmlns:a16="http://schemas.microsoft.com/office/drawing/2014/main" id="{BCDF9311-3FD9-B0EF-EB5A-3BA98D6BA625}"/>
              </a:ext>
            </a:extLst>
          </p:cNvPr>
          <p:cNvPicPr>
            <a:picLocks noChangeAspect="1"/>
          </p:cNvPicPr>
          <p:nvPr userDrawn="1"/>
        </p:nvPicPr>
        <p:blipFill>
          <a:blip r:embed="rId2"/>
          <a:srcRect/>
          <a:stretch/>
        </p:blipFill>
        <p:spPr>
          <a:xfrm>
            <a:off x="197539" y="904158"/>
            <a:ext cx="3720006" cy="1523952"/>
          </a:xfrm>
          <a:prstGeom prst="rect">
            <a:avLst/>
          </a:prstGeom>
        </p:spPr>
      </p:pic>
      <p:sp>
        <p:nvSpPr>
          <p:cNvPr id="3" name="Title Placeholder 12">
            <a:extLst>
              <a:ext uri="{FF2B5EF4-FFF2-40B4-BE49-F238E27FC236}">
                <a16:creationId xmlns:a16="http://schemas.microsoft.com/office/drawing/2014/main" id="{F99F21D3-8C8C-742B-18C9-E3D7DFC2B895}"/>
              </a:ext>
            </a:extLst>
          </p:cNvPr>
          <p:cNvSpPr>
            <a:spLocks noGrp="1"/>
          </p:cNvSpPr>
          <p:nvPr>
            <p:ph type="title" hasCustomPrompt="1"/>
          </p:nvPr>
        </p:nvSpPr>
        <p:spPr>
          <a:xfrm>
            <a:off x="419290" y="3196189"/>
            <a:ext cx="6877740" cy="666357"/>
          </a:xfrm>
          <a:prstGeom prst="rect">
            <a:avLst/>
          </a:prstGeom>
        </p:spPr>
        <p:txBody>
          <a:bodyPr vert="horz" lIns="91440" tIns="45720" rIns="91440" bIns="45720" rtlCol="0" anchor="t" anchorCtr="0">
            <a:normAutofit/>
          </a:bodyPr>
          <a:lstStyle>
            <a:lvl1pPr algn="l">
              <a:defRPr b="1" i="0">
                <a:solidFill>
                  <a:srgbClr val="361D5C"/>
                </a:solidFill>
                <a:latin typeface="Aptos ExtraBold" panose="020B0004020202020204" pitchFamily="34" charset="0"/>
                <a:cs typeface="Segoe UI" panose="020B0502040204020203" pitchFamily="34" charset="0"/>
              </a:defRPr>
            </a:lvl1pPr>
          </a:lstStyle>
          <a:p>
            <a:r>
              <a:rPr lang="en-GB" dirty="0"/>
              <a:t>Presentation title</a:t>
            </a:r>
            <a:endParaRPr lang="en-IS" dirty="0"/>
          </a:p>
        </p:txBody>
      </p:sp>
      <p:sp>
        <p:nvSpPr>
          <p:cNvPr id="8" name="Text Placeholder 35">
            <a:extLst>
              <a:ext uri="{FF2B5EF4-FFF2-40B4-BE49-F238E27FC236}">
                <a16:creationId xmlns:a16="http://schemas.microsoft.com/office/drawing/2014/main" id="{795DCB8B-B609-1A2B-6C93-E7ACDB68F99A}"/>
              </a:ext>
            </a:extLst>
          </p:cNvPr>
          <p:cNvSpPr>
            <a:spLocks noGrp="1"/>
          </p:cNvSpPr>
          <p:nvPr>
            <p:ph type="body" sz="quarter" idx="14" hasCustomPrompt="1"/>
          </p:nvPr>
        </p:nvSpPr>
        <p:spPr>
          <a:xfrm>
            <a:off x="419290" y="5740159"/>
            <a:ext cx="2956243" cy="303738"/>
          </a:xfrm>
          <a:prstGeom prst="rect">
            <a:avLst/>
          </a:prstGeom>
        </p:spPr>
        <p:txBody>
          <a:bodyPr/>
          <a:lstStyle>
            <a:lvl1pPr marL="0" indent="0" algn="l">
              <a:buNone/>
              <a:defRPr sz="1800" b="1" i="0">
                <a:latin typeface="Aptos ExtraBold"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dirty="0"/>
              <a:t>Your name</a:t>
            </a:r>
            <a:endParaRPr lang="en-IS" dirty="0"/>
          </a:p>
        </p:txBody>
      </p:sp>
      <p:sp>
        <p:nvSpPr>
          <p:cNvPr id="9" name="Text Placeholder 35">
            <a:extLst>
              <a:ext uri="{FF2B5EF4-FFF2-40B4-BE49-F238E27FC236}">
                <a16:creationId xmlns:a16="http://schemas.microsoft.com/office/drawing/2014/main" id="{86775C7A-4D90-8D23-E7FF-99D9D68D8B02}"/>
              </a:ext>
            </a:extLst>
          </p:cNvPr>
          <p:cNvSpPr>
            <a:spLocks noGrp="1"/>
          </p:cNvSpPr>
          <p:nvPr>
            <p:ph type="body" sz="quarter" idx="15" hasCustomPrompt="1"/>
          </p:nvPr>
        </p:nvSpPr>
        <p:spPr>
          <a:xfrm>
            <a:off x="419290" y="6062014"/>
            <a:ext cx="2956243" cy="303738"/>
          </a:xfrm>
          <a:prstGeom prst="rect">
            <a:avLst/>
          </a:prstGeom>
        </p:spPr>
        <p:txBody>
          <a:bodyPr/>
          <a:lstStyle>
            <a:lvl1pPr marL="0" indent="0" algn="l">
              <a:buNone/>
              <a:defRPr sz="1800" b="0" i="0">
                <a:solidFill>
                  <a:srgbClr val="D24A74"/>
                </a:solidFill>
                <a:latin typeface="Aptos Light"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dirty="0"/>
              <a:t>Job title</a:t>
            </a:r>
            <a:endParaRPr lang="en-IS" dirty="0"/>
          </a:p>
        </p:txBody>
      </p:sp>
      <p:sp>
        <p:nvSpPr>
          <p:cNvPr id="7" name="Text Placeholder 5">
            <a:extLst>
              <a:ext uri="{FF2B5EF4-FFF2-40B4-BE49-F238E27FC236}">
                <a16:creationId xmlns:a16="http://schemas.microsoft.com/office/drawing/2014/main" id="{71596B60-8239-95A9-1F8A-68D7E931B22E}"/>
              </a:ext>
            </a:extLst>
          </p:cNvPr>
          <p:cNvSpPr>
            <a:spLocks noGrp="1"/>
          </p:cNvSpPr>
          <p:nvPr>
            <p:ph type="body" sz="quarter" idx="16" hasCustomPrompt="1"/>
          </p:nvPr>
        </p:nvSpPr>
        <p:spPr>
          <a:xfrm>
            <a:off x="419290" y="3823800"/>
            <a:ext cx="6877740" cy="654050"/>
          </a:xfrm>
          <a:prstGeom prst="rect">
            <a:avLst/>
          </a:prstGeom>
        </p:spPr>
        <p:txBody>
          <a:bodyPr/>
          <a:lstStyle>
            <a:lvl1pPr marL="0" indent="0" algn="l">
              <a:buNone/>
              <a:defRPr b="0" i="0">
                <a:solidFill>
                  <a:srgbClr val="D24A74"/>
                </a:solidFill>
                <a:latin typeface="Aptos Light" panose="020B0004020202020204" pitchFamily="34" charset="0"/>
                <a:cs typeface="Segoe UI" panose="020B0502040204020203" pitchFamily="34" charset="0"/>
              </a:defRPr>
            </a:lvl1pPr>
            <a:lvl2pPr marL="457200" indent="0" algn="ctr">
              <a:buNone/>
              <a:defRPr>
                <a:solidFill>
                  <a:srgbClr val="943267"/>
                </a:solidFill>
                <a:latin typeface="Segoe UI" panose="020B0502040204020203" pitchFamily="34" charset="0"/>
                <a:cs typeface="Segoe UI" panose="020B0502040204020203" pitchFamily="34" charset="0"/>
              </a:defRPr>
            </a:lvl2pPr>
            <a:lvl3pPr marL="914400" indent="0" algn="ctr">
              <a:buNone/>
              <a:defRPr>
                <a:solidFill>
                  <a:srgbClr val="943267"/>
                </a:solidFill>
                <a:latin typeface="Segoe UI" panose="020B0502040204020203" pitchFamily="34" charset="0"/>
                <a:cs typeface="Segoe UI" panose="020B0502040204020203" pitchFamily="34" charset="0"/>
              </a:defRPr>
            </a:lvl3pPr>
            <a:lvl4pPr marL="1371600" indent="0" algn="ctr">
              <a:buNone/>
              <a:defRPr>
                <a:solidFill>
                  <a:srgbClr val="943267"/>
                </a:solidFill>
                <a:latin typeface="Segoe UI" panose="020B0502040204020203" pitchFamily="34" charset="0"/>
                <a:cs typeface="Segoe UI" panose="020B0502040204020203" pitchFamily="34" charset="0"/>
              </a:defRPr>
            </a:lvl4pPr>
            <a:lvl5pPr marL="1828800" indent="0" algn="ctr">
              <a:buNone/>
              <a:defRPr>
                <a:solidFill>
                  <a:srgbClr val="943267"/>
                </a:solidFill>
                <a:latin typeface="Segoe UI" panose="020B0502040204020203" pitchFamily="34" charset="0"/>
                <a:cs typeface="Segoe UI" panose="020B0502040204020203" pitchFamily="34" charset="0"/>
              </a:defRPr>
            </a:lvl5pPr>
          </a:lstStyle>
          <a:p>
            <a:pPr lvl="0"/>
            <a:r>
              <a:rPr lang="en-US" dirty="0"/>
              <a:t>Subtitle if you want</a:t>
            </a:r>
            <a:endParaRPr lang="en-IS" dirty="0"/>
          </a:p>
        </p:txBody>
      </p:sp>
      <p:sp>
        <p:nvSpPr>
          <p:cNvPr id="21" name="Freeform 20">
            <a:extLst>
              <a:ext uri="{FF2B5EF4-FFF2-40B4-BE49-F238E27FC236}">
                <a16:creationId xmlns:a16="http://schemas.microsoft.com/office/drawing/2014/main" id="{16E2A451-D7FE-7868-A674-C0B555D7E77D}"/>
              </a:ext>
            </a:extLst>
          </p:cNvPr>
          <p:cNvSpPr/>
          <p:nvPr userDrawn="1"/>
        </p:nvSpPr>
        <p:spPr>
          <a:xfrm>
            <a:off x="4624863" y="-1"/>
            <a:ext cx="6211694" cy="3778143"/>
          </a:xfrm>
          <a:custGeom>
            <a:avLst/>
            <a:gdLst>
              <a:gd name="connsiteX0" fmla="*/ 0 w 6211694"/>
              <a:gd name="connsiteY0" fmla="*/ 0 h 3778143"/>
              <a:gd name="connsiteX1" fmla="*/ 3075781 w 6211694"/>
              <a:gd name="connsiteY1" fmla="*/ 0 h 3778143"/>
              <a:gd name="connsiteX2" fmla="*/ 6211694 w 6211694"/>
              <a:gd name="connsiteY2" fmla="*/ 3140343 h 3778143"/>
              <a:gd name="connsiteX3" fmla="*/ 4673884 w 6211694"/>
              <a:gd name="connsiteY3" fmla="*/ 3778143 h 3778143"/>
              <a:gd name="connsiteX4" fmla="*/ 3136073 w 6211694"/>
              <a:gd name="connsiteY4" fmla="*/ 3140502 h 3778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11694" h="3778143">
                <a:moveTo>
                  <a:pt x="0" y="0"/>
                </a:moveTo>
                <a:lnTo>
                  <a:pt x="3075781" y="0"/>
                </a:lnTo>
                <a:lnTo>
                  <a:pt x="6211694" y="3140343"/>
                </a:lnTo>
                <a:cubicBezTo>
                  <a:pt x="5787147" y="3565489"/>
                  <a:pt x="5230515" y="3778143"/>
                  <a:pt x="4673884" y="3778143"/>
                </a:cubicBezTo>
                <a:cubicBezTo>
                  <a:pt x="4117093" y="3778301"/>
                  <a:pt x="3560620" y="3565649"/>
                  <a:pt x="3136073" y="3140502"/>
                </a:cubicBez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E2744673-5B00-A568-37AF-ABE2BB663FAE}"/>
              </a:ext>
            </a:extLst>
          </p:cNvPr>
          <p:cNvSpPr/>
          <p:nvPr userDrawn="1"/>
        </p:nvSpPr>
        <p:spPr>
          <a:xfrm>
            <a:off x="8006032" y="1"/>
            <a:ext cx="4185969" cy="1608795"/>
          </a:xfrm>
          <a:custGeom>
            <a:avLst/>
            <a:gdLst>
              <a:gd name="connsiteX0" fmla="*/ 305387 w 4185969"/>
              <a:gd name="connsiteY0" fmla="*/ 0 h 1608795"/>
              <a:gd name="connsiteX1" fmla="*/ 4185969 w 4185969"/>
              <a:gd name="connsiteY1" fmla="*/ 0 h 1608795"/>
              <a:gd name="connsiteX2" fmla="*/ 4185969 w 4185969"/>
              <a:gd name="connsiteY2" fmla="*/ 663533 h 1608795"/>
              <a:gd name="connsiteX3" fmla="*/ 3978281 w 4185969"/>
              <a:gd name="connsiteY3" fmla="*/ 871514 h 1608795"/>
              <a:gd name="connsiteX4" fmla="*/ 3923921 w 4185969"/>
              <a:gd name="connsiteY4" fmla="*/ 927701 h 1608795"/>
              <a:gd name="connsiteX5" fmla="*/ 3739861 w 4185969"/>
              <a:gd name="connsiteY5" fmla="*/ 690695 h 1608795"/>
              <a:gd name="connsiteX6" fmla="*/ 2183294 w 4185969"/>
              <a:gd name="connsiteY6" fmla="*/ 725394 h 1608795"/>
              <a:gd name="connsiteX7" fmla="*/ 1301139 w 4185969"/>
              <a:gd name="connsiteY7" fmla="*/ 1608795 h 1608795"/>
              <a:gd name="connsiteX8" fmla="*/ 0 w 4185969"/>
              <a:gd name="connsiteY8" fmla="*/ 305818 h 1608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85969" h="1608795">
                <a:moveTo>
                  <a:pt x="305387" y="0"/>
                </a:moveTo>
                <a:lnTo>
                  <a:pt x="4185969" y="0"/>
                </a:lnTo>
                <a:lnTo>
                  <a:pt x="4185969" y="663533"/>
                </a:lnTo>
                <a:lnTo>
                  <a:pt x="3978281" y="871514"/>
                </a:lnTo>
                <a:cubicBezTo>
                  <a:pt x="3959366" y="890296"/>
                  <a:pt x="3940928" y="908919"/>
                  <a:pt x="3923921" y="927701"/>
                </a:cubicBezTo>
                <a:cubicBezTo>
                  <a:pt x="3874807" y="844454"/>
                  <a:pt x="3813612" y="764550"/>
                  <a:pt x="3739861" y="690695"/>
                </a:cubicBezTo>
                <a:cubicBezTo>
                  <a:pt x="3302916" y="253133"/>
                  <a:pt x="2664267" y="243742"/>
                  <a:pt x="2183294" y="725394"/>
                </a:cubicBezTo>
                <a:lnTo>
                  <a:pt x="1301139" y="1608795"/>
                </a:lnTo>
                <a:lnTo>
                  <a:pt x="0" y="305818"/>
                </a:lnTo>
                <a:close/>
              </a:path>
            </a:pathLst>
          </a:custGeom>
          <a:solidFill>
            <a:srgbClr val="D24A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CB9ECD90-57D1-907F-9754-DBF15BF27B00}"/>
              </a:ext>
            </a:extLst>
          </p:cNvPr>
          <p:cNvSpPr/>
          <p:nvPr userDrawn="1"/>
        </p:nvSpPr>
        <p:spPr>
          <a:xfrm>
            <a:off x="11201968" y="648202"/>
            <a:ext cx="990032" cy="3699714"/>
          </a:xfrm>
          <a:custGeom>
            <a:avLst/>
            <a:gdLst>
              <a:gd name="connsiteX0" fmla="*/ 990032 w 990032"/>
              <a:gd name="connsiteY0" fmla="*/ 0 h 3699714"/>
              <a:gd name="connsiteX1" fmla="*/ 990032 w 990032"/>
              <a:gd name="connsiteY1" fmla="*/ 3699714 h 3699714"/>
              <a:gd name="connsiteX2" fmla="*/ 925427 w 990032"/>
              <a:gd name="connsiteY2" fmla="*/ 3644716 h 3699714"/>
              <a:gd name="connsiteX3" fmla="*/ 759088 w 990032"/>
              <a:gd name="connsiteY3" fmla="*/ 3486802 h 3699714"/>
              <a:gd name="connsiteX4" fmla="*/ 656409 w 990032"/>
              <a:gd name="connsiteY4" fmla="*/ 3378884 h 3699714"/>
              <a:gd name="connsiteX5" fmla="*/ 15058 w 990032"/>
              <a:gd name="connsiteY5" fmla="*/ 2096281 h 3699714"/>
              <a:gd name="connsiteX6" fmla="*/ 713312 w 990032"/>
              <a:gd name="connsiteY6" fmla="*/ 279499 h 3699714"/>
              <a:gd name="connsiteX7" fmla="*/ 767672 w 990032"/>
              <a:gd name="connsiteY7" fmla="*/ 223312 h 3699714"/>
              <a:gd name="connsiteX8" fmla="*/ 767830 w 990032"/>
              <a:gd name="connsiteY8" fmla="*/ 222516 h 3699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90032" h="3699714">
                <a:moveTo>
                  <a:pt x="990032" y="0"/>
                </a:moveTo>
                <a:lnTo>
                  <a:pt x="990032" y="3699714"/>
                </a:lnTo>
                <a:lnTo>
                  <a:pt x="925427" y="3644716"/>
                </a:lnTo>
                <a:cubicBezTo>
                  <a:pt x="870284" y="3595156"/>
                  <a:pt x="814759" y="3542552"/>
                  <a:pt x="759088" y="3486802"/>
                </a:cubicBezTo>
                <a:cubicBezTo>
                  <a:pt x="723325" y="3451147"/>
                  <a:pt x="689629" y="3415493"/>
                  <a:pt x="656409" y="3378884"/>
                </a:cubicBezTo>
                <a:cubicBezTo>
                  <a:pt x="288288" y="2978090"/>
                  <a:pt x="71166" y="2541483"/>
                  <a:pt x="15058" y="2096281"/>
                </a:cubicBezTo>
                <a:cubicBezTo>
                  <a:pt x="-62826" y="1484744"/>
                  <a:pt x="160177" y="856973"/>
                  <a:pt x="713312" y="279499"/>
                </a:cubicBezTo>
                <a:cubicBezTo>
                  <a:pt x="730319" y="260717"/>
                  <a:pt x="748916" y="242094"/>
                  <a:pt x="767672" y="223312"/>
                </a:cubicBezTo>
                <a:lnTo>
                  <a:pt x="767830" y="222516"/>
                </a:lnTo>
                <a:close/>
              </a:path>
            </a:pathLst>
          </a:custGeom>
          <a:solidFill>
            <a:srgbClr val="BABAE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126122149"/>
      </p:ext>
    </p:extLst>
  </p:cSld>
  <p:clrMapOvr>
    <a:masterClrMapping/>
  </p:clrMapOvr>
</p:sldLayout>
</file>

<file path=ppt/slideLayouts/slideLayout209.xml><?xml version="1.0" encoding="utf-8"?>
<p:sldLayout xmlns:a="http://schemas.openxmlformats.org/drawingml/2006/main" xmlns:r="http://schemas.openxmlformats.org/officeDocument/2006/relationships" xmlns:p="http://schemas.openxmlformats.org/presentationml/2006/main" preserve="1" userDrawn="1">
  <p:cSld name="Grey 1">
    <p:bg>
      <p:bgPr>
        <a:solidFill>
          <a:srgbClr val="F4F2F6"/>
        </a:solidFill>
        <a:effectLst/>
      </p:bgPr>
    </p:bg>
    <p:spTree>
      <p:nvGrpSpPr>
        <p:cNvPr id="1" name=""/>
        <p:cNvGrpSpPr/>
        <p:nvPr/>
      </p:nvGrpSpPr>
      <p:grpSpPr>
        <a:xfrm>
          <a:off x="0" y="0"/>
          <a:ext cx="0" cy="0"/>
          <a:chOff x="0" y="0"/>
          <a:chExt cx="0" cy="0"/>
        </a:xfrm>
      </p:grpSpPr>
      <p:pic>
        <p:nvPicPr>
          <p:cNvPr id="3" name="Graphic 1">
            <a:extLst>
              <a:ext uri="{FF2B5EF4-FFF2-40B4-BE49-F238E27FC236}">
                <a16:creationId xmlns:a16="http://schemas.microsoft.com/office/drawing/2014/main" id="{8AA45524-17BE-B268-19FB-17BB9EC451D5}"/>
              </a:ext>
            </a:extLst>
          </p:cNvPr>
          <p:cNvPicPr>
            <a:picLocks noChangeAspect="1"/>
          </p:cNvPicPr>
          <p:nvPr userDrawn="1"/>
        </p:nvPicPr>
        <p:blipFill>
          <a:blip r:embed="rId2"/>
          <a:srcRect/>
          <a:stretch/>
        </p:blipFill>
        <p:spPr>
          <a:xfrm>
            <a:off x="6783006" y="599693"/>
            <a:ext cx="2643806" cy="1083071"/>
          </a:xfrm>
          <a:prstGeom prst="rect">
            <a:avLst/>
          </a:prstGeom>
        </p:spPr>
      </p:pic>
      <p:sp>
        <p:nvSpPr>
          <p:cNvPr id="5" name="Title Placeholder 12">
            <a:extLst>
              <a:ext uri="{FF2B5EF4-FFF2-40B4-BE49-F238E27FC236}">
                <a16:creationId xmlns:a16="http://schemas.microsoft.com/office/drawing/2014/main" id="{869FEF21-848F-98A9-C4EC-8499DFE1343D}"/>
              </a:ext>
            </a:extLst>
          </p:cNvPr>
          <p:cNvSpPr>
            <a:spLocks noGrp="1"/>
          </p:cNvSpPr>
          <p:nvPr>
            <p:ph type="title" hasCustomPrompt="1"/>
          </p:nvPr>
        </p:nvSpPr>
        <p:spPr>
          <a:xfrm>
            <a:off x="4666039" y="2115535"/>
            <a:ext cx="6877740" cy="666357"/>
          </a:xfrm>
          <a:prstGeom prst="rect">
            <a:avLst/>
          </a:prstGeom>
        </p:spPr>
        <p:txBody>
          <a:bodyPr vert="horz" lIns="91440" tIns="45720" rIns="91440" bIns="45720" rtlCol="0" anchor="t" anchorCtr="0">
            <a:normAutofit/>
          </a:bodyPr>
          <a:lstStyle>
            <a:lvl1pPr algn="ctr">
              <a:defRPr b="1" i="0">
                <a:solidFill>
                  <a:srgbClr val="361D5C"/>
                </a:solidFill>
                <a:latin typeface="Aptos ExtraBold" panose="020B0004020202020204" pitchFamily="34" charset="0"/>
                <a:cs typeface="Segoe UI" panose="020B0502040204020203" pitchFamily="34" charset="0"/>
              </a:defRPr>
            </a:lvl1pPr>
          </a:lstStyle>
          <a:p>
            <a:r>
              <a:rPr lang="en-GB" dirty="0"/>
              <a:t>Presentation title</a:t>
            </a:r>
            <a:endParaRPr lang="en-IS" dirty="0"/>
          </a:p>
        </p:txBody>
      </p:sp>
      <p:sp>
        <p:nvSpPr>
          <p:cNvPr id="8" name="Text Placeholder 35">
            <a:extLst>
              <a:ext uri="{FF2B5EF4-FFF2-40B4-BE49-F238E27FC236}">
                <a16:creationId xmlns:a16="http://schemas.microsoft.com/office/drawing/2014/main" id="{B94BE46C-A4C5-370E-1EFE-F264FA3A4BF6}"/>
              </a:ext>
            </a:extLst>
          </p:cNvPr>
          <p:cNvSpPr>
            <a:spLocks noGrp="1"/>
          </p:cNvSpPr>
          <p:nvPr>
            <p:ph type="body" sz="quarter" idx="14" hasCustomPrompt="1"/>
          </p:nvPr>
        </p:nvSpPr>
        <p:spPr>
          <a:xfrm>
            <a:off x="8864627" y="5740159"/>
            <a:ext cx="2956243" cy="303738"/>
          </a:xfrm>
          <a:prstGeom prst="rect">
            <a:avLst/>
          </a:prstGeom>
        </p:spPr>
        <p:txBody>
          <a:bodyPr/>
          <a:lstStyle>
            <a:lvl1pPr marL="0" indent="0" algn="r">
              <a:buNone/>
              <a:defRPr sz="1800" b="1" i="0">
                <a:solidFill>
                  <a:srgbClr val="19181A"/>
                </a:solidFill>
                <a:latin typeface="Aptos"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dirty="0"/>
              <a:t>Your name</a:t>
            </a:r>
            <a:endParaRPr lang="en-IS" dirty="0"/>
          </a:p>
        </p:txBody>
      </p:sp>
      <p:sp>
        <p:nvSpPr>
          <p:cNvPr id="9" name="Text Placeholder 35">
            <a:extLst>
              <a:ext uri="{FF2B5EF4-FFF2-40B4-BE49-F238E27FC236}">
                <a16:creationId xmlns:a16="http://schemas.microsoft.com/office/drawing/2014/main" id="{30AA5687-9CF4-DB7F-4C54-227400EE4DCC}"/>
              </a:ext>
            </a:extLst>
          </p:cNvPr>
          <p:cNvSpPr>
            <a:spLocks noGrp="1"/>
          </p:cNvSpPr>
          <p:nvPr>
            <p:ph type="body" sz="quarter" idx="15" hasCustomPrompt="1"/>
          </p:nvPr>
        </p:nvSpPr>
        <p:spPr>
          <a:xfrm>
            <a:off x="8864627" y="6062014"/>
            <a:ext cx="2956243" cy="303738"/>
          </a:xfrm>
          <a:prstGeom prst="rect">
            <a:avLst/>
          </a:prstGeom>
        </p:spPr>
        <p:txBody>
          <a:bodyPr/>
          <a:lstStyle>
            <a:lvl1pPr marL="0" indent="0" algn="r">
              <a:buNone/>
              <a:defRPr sz="1800" b="0" i="0">
                <a:solidFill>
                  <a:srgbClr val="00706E"/>
                </a:solidFill>
                <a:latin typeface="Aptos Light"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dirty="0"/>
              <a:t>Job title</a:t>
            </a:r>
            <a:endParaRPr lang="en-IS" dirty="0"/>
          </a:p>
        </p:txBody>
      </p:sp>
      <p:sp>
        <p:nvSpPr>
          <p:cNvPr id="12" name="Text Placeholder 6">
            <a:extLst>
              <a:ext uri="{FF2B5EF4-FFF2-40B4-BE49-F238E27FC236}">
                <a16:creationId xmlns:a16="http://schemas.microsoft.com/office/drawing/2014/main" id="{ABAAC34C-551C-0BD3-B5D7-852F5F49A3B4}"/>
              </a:ext>
            </a:extLst>
          </p:cNvPr>
          <p:cNvSpPr>
            <a:spLocks noGrp="1"/>
          </p:cNvSpPr>
          <p:nvPr>
            <p:ph type="body" sz="quarter" idx="16" hasCustomPrompt="1"/>
          </p:nvPr>
        </p:nvSpPr>
        <p:spPr>
          <a:xfrm>
            <a:off x="4666039" y="2748476"/>
            <a:ext cx="6877740" cy="831850"/>
          </a:xfrm>
          <a:prstGeom prst="rect">
            <a:avLst/>
          </a:prstGeom>
        </p:spPr>
        <p:txBody>
          <a:bodyPr/>
          <a:lstStyle>
            <a:lvl1pPr marL="0" indent="0" algn="ctr">
              <a:buNone/>
              <a:defRPr b="0" i="0">
                <a:solidFill>
                  <a:srgbClr val="00706E"/>
                </a:solidFill>
                <a:latin typeface="Aptos Light" panose="020B0004020202020204" pitchFamily="34" charset="0"/>
                <a:cs typeface="Segoe UI" panose="020B0502040204020203" pitchFamily="34" charset="0"/>
              </a:defRPr>
            </a:lvl1pPr>
            <a:lvl2pPr marL="457200" indent="0" algn="ctr">
              <a:buNone/>
              <a:defRPr>
                <a:solidFill>
                  <a:srgbClr val="328C85"/>
                </a:solidFill>
                <a:latin typeface="Segoe UI" panose="020B0502040204020203" pitchFamily="34" charset="0"/>
                <a:cs typeface="Segoe UI" panose="020B0502040204020203" pitchFamily="34" charset="0"/>
              </a:defRPr>
            </a:lvl2pPr>
            <a:lvl3pPr marL="914400" indent="0" algn="ctr">
              <a:buNone/>
              <a:defRPr>
                <a:solidFill>
                  <a:srgbClr val="328C85"/>
                </a:solidFill>
                <a:latin typeface="Segoe UI" panose="020B0502040204020203" pitchFamily="34" charset="0"/>
                <a:cs typeface="Segoe UI" panose="020B0502040204020203" pitchFamily="34" charset="0"/>
              </a:defRPr>
            </a:lvl3pPr>
            <a:lvl4pPr marL="1371600" indent="0" algn="ctr">
              <a:buNone/>
              <a:defRPr>
                <a:solidFill>
                  <a:srgbClr val="328C85"/>
                </a:solidFill>
                <a:latin typeface="Segoe UI" panose="020B0502040204020203" pitchFamily="34" charset="0"/>
                <a:cs typeface="Segoe UI" panose="020B0502040204020203" pitchFamily="34" charset="0"/>
              </a:defRPr>
            </a:lvl4pPr>
            <a:lvl5pPr marL="1828800" indent="0" algn="ctr">
              <a:buNone/>
              <a:defRPr>
                <a:solidFill>
                  <a:srgbClr val="328C85"/>
                </a:solidFill>
                <a:latin typeface="Segoe UI" panose="020B0502040204020203" pitchFamily="34" charset="0"/>
                <a:cs typeface="Segoe UI" panose="020B0502040204020203" pitchFamily="34" charset="0"/>
              </a:defRPr>
            </a:lvl5pPr>
          </a:lstStyle>
          <a:p>
            <a:pPr lvl="0"/>
            <a:r>
              <a:rPr lang="en-US" dirty="0"/>
              <a:t>Subtitle if you want</a:t>
            </a:r>
            <a:endParaRPr lang="en-IS" dirty="0"/>
          </a:p>
        </p:txBody>
      </p:sp>
      <p:sp>
        <p:nvSpPr>
          <p:cNvPr id="13" name="Freeform 12">
            <a:extLst>
              <a:ext uri="{FF2B5EF4-FFF2-40B4-BE49-F238E27FC236}">
                <a16:creationId xmlns:a16="http://schemas.microsoft.com/office/drawing/2014/main" id="{DF0F46FD-8444-11BD-E13B-055D63222BB4}"/>
              </a:ext>
            </a:extLst>
          </p:cNvPr>
          <p:cNvSpPr/>
          <p:nvPr userDrawn="1"/>
        </p:nvSpPr>
        <p:spPr>
          <a:xfrm>
            <a:off x="0" y="332566"/>
            <a:ext cx="4111411" cy="6525435"/>
          </a:xfrm>
          <a:custGeom>
            <a:avLst/>
            <a:gdLst>
              <a:gd name="connsiteX0" fmla="*/ 0 w 4111411"/>
              <a:gd name="connsiteY0" fmla="*/ 0 h 6525435"/>
              <a:gd name="connsiteX1" fmla="*/ 1116601 w 4111411"/>
              <a:gd name="connsiteY1" fmla="*/ 0 h 6525435"/>
              <a:gd name="connsiteX2" fmla="*/ 4111411 w 4111411"/>
              <a:gd name="connsiteY2" fmla="*/ 2784997 h 6525435"/>
              <a:gd name="connsiteX3" fmla="*/ 2430593 w 4111411"/>
              <a:gd name="connsiteY3" fmla="*/ 5143393 h 6525435"/>
              <a:gd name="connsiteX4" fmla="*/ 3338044 w 4111411"/>
              <a:gd name="connsiteY4" fmla="*/ 6523565 h 6525435"/>
              <a:gd name="connsiteX5" fmla="*/ 3339096 w 4111411"/>
              <a:gd name="connsiteY5" fmla="*/ 6525435 h 6525435"/>
              <a:gd name="connsiteX6" fmla="*/ 1070303 w 4111411"/>
              <a:gd name="connsiteY6" fmla="*/ 6525435 h 6525435"/>
              <a:gd name="connsiteX7" fmla="*/ 465562 w 4111411"/>
              <a:gd name="connsiteY7" fmla="*/ 5558224 h 6525435"/>
              <a:gd name="connsiteX8" fmla="*/ 465562 w 4111411"/>
              <a:gd name="connsiteY8" fmla="*/ 3839730 h 6525435"/>
              <a:gd name="connsiteX9" fmla="*/ 891644 w 4111411"/>
              <a:gd name="connsiteY9" fmla="*/ 3839730 h 6525435"/>
              <a:gd name="connsiteX10" fmla="*/ 1968766 w 4111411"/>
              <a:gd name="connsiteY10" fmla="*/ 2796768 h 6525435"/>
              <a:gd name="connsiteX11" fmla="*/ 891644 w 4111411"/>
              <a:gd name="connsiteY11" fmla="*/ 1765735 h 6525435"/>
              <a:gd name="connsiteX12" fmla="*/ 21364 w 4111411"/>
              <a:gd name="connsiteY12" fmla="*/ 1499560 h 6525435"/>
              <a:gd name="connsiteX13" fmla="*/ 0 w 4111411"/>
              <a:gd name="connsiteY13" fmla="*/ 1483564 h 6525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111411" h="6525435">
                <a:moveTo>
                  <a:pt x="0" y="0"/>
                </a:moveTo>
                <a:lnTo>
                  <a:pt x="1116601" y="0"/>
                </a:lnTo>
                <a:cubicBezTo>
                  <a:pt x="2915933" y="0"/>
                  <a:pt x="4111411" y="1173233"/>
                  <a:pt x="4111411" y="2784997"/>
                </a:cubicBezTo>
                <a:cubicBezTo>
                  <a:pt x="4111411" y="3816030"/>
                  <a:pt x="3448616" y="4764192"/>
                  <a:pt x="2430593" y="5143393"/>
                </a:cubicBezTo>
                <a:lnTo>
                  <a:pt x="3338044" y="6523565"/>
                </a:lnTo>
                <a:lnTo>
                  <a:pt x="3339096" y="6525435"/>
                </a:lnTo>
                <a:lnTo>
                  <a:pt x="1070303" y="6525435"/>
                </a:lnTo>
                <a:lnTo>
                  <a:pt x="465562" y="5558224"/>
                </a:lnTo>
                <a:cubicBezTo>
                  <a:pt x="465562" y="5558224"/>
                  <a:pt x="465562" y="3839730"/>
                  <a:pt x="465562" y="3839730"/>
                </a:cubicBezTo>
                <a:lnTo>
                  <a:pt x="891644" y="3839730"/>
                </a:lnTo>
                <a:cubicBezTo>
                  <a:pt x="1542683" y="3839730"/>
                  <a:pt x="1968766" y="3389270"/>
                  <a:pt x="1968766" y="2796768"/>
                </a:cubicBezTo>
                <a:cubicBezTo>
                  <a:pt x="1968766" y="2204266"/>
                  <a:pt x="1542683" y="1765735"/>
                  <a:pt x="891644" y="1765735"/>
                </a:cubicBezTo>
                <a:cubicBezTo>
                  <a:pt x="569283" y="1765735"/>
                  <a:pt x="269798" y="1667607"/>
                  <a:pt x="21364" y="1499560"/>
                </a:cubicBezTo>
                <a:lnTo>
                  <a:pt x="0" y="1483564"/>
                </a:ln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13">
            <a:extLst>
              <a:ext uri="{FF2B5EF4-FFF2-40B4-BE49-F238E27FC236}">
                <a16:creationId xmlns:a16="http://schemas.microsoft.com/office/drawing/2014/main" id="{AAB2157E-75E1-AE31-325B-073D1A204563}"/>
              </a:ext>
            </a:extLst>
          </p:cNvPr>
          <p:cNvSpPr/>
          <p:nvPr userDrawn="1"/>
        </p:nvSpPr>
        <p:spPr>
          <a:xfrm rot="5400000">
            <a:off x="2776765" y="1857800"/>
            <a:ext cx="1716404" cy="6347165"/>
          </a:xfrm>
          <a:custGeom>
            <a:avLst/>
            <a:gdLst>
              <a:gd name="connsiteX0" fmla="*/ 0 w 1716404"/>
              <a:gd name="connsiteY0" fmla="*/ 0 h 6347165"/>
              <a:gd name="connsiteX1" fmla="*/ 237666 w 1716404"/>
              <a:gd name="connsiteY1" fmla="*/ 0 h 6347165"/>
              <a:gd name="connsiteX2" fmla="*/ 1716404 w 1716404"/>
              <a:gd name="connsiteY2" fmla="*/ 1480539 h 6347165"/>
              <a:gd name="connsiteX3" fmla="*/ 1716404 w 1716404"/>
              <a:gd name="connsiteY3" fmla="*/ 6347166 h 6347165"/>
              <a:gd name="connsiteX4" fmla="*/ 0 w 1716404"/>
              <a:gd name="connsiteY4" fmla="*/ 6347166 h 6347165"/>
              <a:gd name="connsiteX5" fmla="*/ 0 w 1716404"/>
              <a:gd name="connsiteY5" fmla="*/ 0 h 6347165"/>
              <a:gd name="connsiteX6" fmla="*/ 0 w 1716404"/>
              <a:gd name="connsiteY6" fmla="*/ 0 h 6347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16404" h="6347165">
                <a:moveTo>
                  <a:pt x="0" y="0"/>
                </a:moveTo>
                <a:lnTo>
                  <a:pt x="237666" y="0"/>
                </a:lnTo>
                <a:cubicBezTo>
                  <a:pt x="1053768" y="0"/>
                  <a:pt x="1716404" y="663443"/>
                  <a:pt x="1716404" y="1480539"/>
                </a:cubicBezTo>
                <a:lnTo>
                  <a:pt x="1716404" y="6347166"/>
                </a:lnTo>
                <a:lnTo>
                  <a:pt x="0" y="6347166"/>
                </a:lnTo>
                <a:lnTo>
                  <a:pt x="0" y="0"/>
                </a:lnTo>
                <a:lnTo>
                  <a:pt x="0" y="0"/>
                </a:lnTo>
                <a:close/>
              </a:path>
            </a:pathLst>
          </a:custGeom>
          <a:solidFill>
            <a:srgbClr val="00706E"/>
          </a:solidFill>
          <a:ln w="0" cap="flat">
            <a:noFill/>
            <a:prstDash val="solid"/>
            <a:miter/>
          </a:ln>
        </p:spPr>
        <p:txBody>
          <a:bodyPr rtlCol="0" anchor="ctr"/>
          <a:lstStyle/>
          <a:p>
            <a:endParaRPr lang="en-US"/>
          </a:p>
        </p:txBody>
      </p:sp>
      <p:sp>
        <p:nvSpPr>
          <p:cNvPr id="15" name="Freeform 14">
            <a:extLst>
              <a:ext uri="{FF2B5EF4-FFF2-40B4-BE49-F238E27FC236}">
                <a16:creationId xmlns:a16="http://schemas.microsoft.com/office/drawing/2014/main" id="{0F72B881-1C15-4D2F-3F10-B07906724C5C}"/>
              </a:ext>
            </a:extLst>
          </p:cNvPr>
          <p:cNvSpPr/>
          <p:nvPr userDrawn="1"/>
        </p:nvSpPr>
        <p:spPr>
          <a:xfrm>
            <a:off x="0" y="2657475"/>
            <a:ext cx="1320110" cy="693430"/>
          </a:xfrm>
          <a:custGeom>
            <a:avLst/>
            <a:gdLst>
              <a:gd name="connsiteX0" fmla="*/ 0 w 1320110"/>
              <a:gd name="connsiteY0" fmla="*/ 0 h 693430"/>
              <a:gd name="connsiteX1" fmla="*/ 98524 w 1320110"/>
              <a:gd name="connsiteY1" fmla="*/ 47589 h 693430"/>
              <a:gd name="connsiteX2" fmla="*/ 1098808 w 1320110"/>
              <a:gd name="connsiteY2" fmla="*/ 250287 h 693430"/>
              <a:gd name="connsiteX3" fmla="*/ 1320110 w 1320110"/>
              <a:gd name="connsiteY3" fmla="*/ 471859 h 693430"/>
              <a:gd name="connsiteX4" fmla="*/ 1098808 w 1320110"/>
              <a:gd name="connsiteY4" fmla="*/ 693430 h 693430"/>
              <a:gd name="connsiteX5" fmla="*/ 203276 w 1320110"/>
              <a:gd name="connsiteY5" fmla="*/ 557497 h 693430"/>
              <a:gd name="connsiteX6" fmla="*/ 0 w 1320110"/>
              <a:gd name="connsiteY6" fmla="*/ 482863 h 6934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20110" h="693430">
                <a:moveTo>
                  <a:pt x="0" y="0"/>
                </a:moveTo>
                <a:lnTo>
                  <a:pt x="98524" y="47589"/>
                </a:lnTo>
                <a:cubicBezTo>
                  <a:pt x="406156" y="178084"/>
                  <a:pt x="744216" y="250287"/>
                  <a:pt x="1098808" y="250287"/>
                </a:cubicBezTo>
                <a:cubicBezTo>
                  <a:pt x="1220977" y="250287"/>
                  <a:pt x="1320110" y="349541"/>
                  <a:pt x="1320110" y="471859"/>
                </a:cubicBezTo>
                <a:cubicBezTo>
                  <a:pt x="1320110" y="594177"/>
                  <a:pt x="1220977" y="693430"/>
                  <a:pt x="1098808" y="693430"/>
                </a:cubicBezTo>
                <a:cubicBezTo>
                  <a:pt x="787110" y="693430"/>
                  <a:pt x="486309" y="645826"/>
                  <a:pt x="203276" y="557497"/>
                </a:cubicBezTo>
                <a:lnTo>
                  <a:pt x="0" y="482863"/>
                </a:lnTo>
                <a:close/>
              </a:path>
            </a:pathLst>
          </a:custGeom>
          <a:solidFill>
            <a:srgbClr val="EFBC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238550658"/>
      </p:ext>
    </p:extLst>
  </p:cSld>
  <p:clrMapOvr>
    <a:masterClrMapping/>
  </p:clrMapOvr>
</p:sldLayout>
</file>

<file path=ppt/slideLayouts/slideLayout210.xml><?xml version="1.0" encoding="utf-8"?>
<p:sldLayout xmlns:a="http://schemas.openxmlformats.org/drawingml/2006/main" xmlns:r="http://schemas.openxmlformats.org/officeDocument/2006/relationships" xmlns:p="http://schemas.openxmlformats.org/presentationml/2006/main" preserve="1" userDrawn="1">
  <p:cSld name="Grey 2">
    <p:bg>
      <p:bgPr>
        <a:solidFill>
          <a:srgbClr val="F4F2F6"/>
        </a:solidFill>
        <a:effectLst/>
      </p:bgPr>
    </p:bg>
    <p:spTree>
      <p:nvGrpSpPr>
        <p:cNvPr id="1" name=""/>
        <p:cNvGrpSpPr/>
        <p:nvPr/>
      </p:nvGrpSpPr>
      <p:grpSpPr>
        <a:xfrm>
          <a:off x="0" y="0"/>
          <a:ext cx="0" cy="0"/>
          <a:chOff x="0" y="0"/>
          <a:chExt cx="0" cy="0"/>
        </a:xfrm>
      </p:grpSpPr>
      <p:pic>
        <p:nvPicPr>
          <p:cNvPr id="3" name="Graphic 1">
            <a:extLst>
              <a:ext uri="{FF2B5EF4-FFF2-40B4-BE49-F238E27FC236}">
                <a16:creationId xmlns:a16="http://schemas.microsoft.com/office/drawing/2014/main" id="{855AF4E8-3A3C-833E-2C4C-4D6EC6C3DC6B}"/>
              </a:ext>
            </a:extLst>
          </p:cNvPr>
          <p:cNvPicPr>
            <a:picLocks noChangeAspect="1"/>
          </p:cNvPicPr>
          <p:nvPr userDrawn="1"/>
        </p:nvPicPr>
        <p:blipFill>
          <a:blip r:embed="rId2"/>
          <a:srcRect/>
          <a:stretch/>
        </p:blipFill>
        <p:spPr>
          <a:xfrm>
            <a:off x="2536257" y="599693"/>
            <a:ext cx="2643806" cy="1083071"/>
          </a:xfrm>
          <a:prstGeom prst="rect">
            <a:avLst/>
          </a:prstGeom>
        </p:spPr>
      </p:pic>
      <p:sp>
        <p:nvSpPr>
          <p:cNvPr id="5" name="Title Placeholder 12">
            <a:extLst>
              <a:ext uri="{FF2B5EF4-FFF2-40B4-BE49-F238E27FC236}">
                <a16:creationId xmlns:a16="http://schemas.microsoft.com/office/drawing/2014/main" id="{FAA16868-F415-BE21-7A44-0FD73ADF9629}"/>
              </a:ext>
            </a:extLst>
          </p:cNvPr>
          <p:cNvSpPr>
            <a:spLocks noGrp="1"/>
          </p:cNvSpPr>
          <p:nvPr>
            <p:ph type="title" hasCustomPrompt="1"/>
          </p:nvPr>
        </p:nvSpPr>
        <p:spPr>
          <a:xfrm>
            <a:off x="419290" y="2115535"/>
            <a:ext cx="6877740" cy="666357"/>
          </a:xfrm>
          <a:prstGeom prst="rect">
            <a:avLst/>
          </a:prstGeom>
        </p:spPr>
        <p:txBody>
          <a:bodyPr vert="horz" lIns="91440" tIns="45720" rIns="91440" bIns="45720" rtlCol="0" anchor="t" anchorCtr="0">
            <a:normAutofit/>
          </a:bodyPr>
          <a:lstStyle>
            <a:lvl1pPr algn="ctr">
              <a:defRPr b="1" i="0">
                <a:solidFill>
                  <a:srgbClr val="361D5C"/>
                </a:solidFill>
                <a:latin typeface="Aptos ExtraBold" panose="020B0004020202020204" pitchFamily="34" charset="0"/>
                <a:cs typeface="Segoe UI" panose="020B0502040204020203" pitchFamily="34" charset="0"/>
              </a:defRPr>
            </a:lvl1pPr>
          </a:lstStyle>
          <a:p>
            <a:r>
              <a:rPr lang="en-GB" dirty="0"/>
              <a:t>Presentation title</a:t>
            </a:r>
            <a:endParaRPr lang="en-IS" dirty="0"/>
          </a:p>
        </p:txBody>
      </p:sp>
      <p:sp>
        <p:nvSpPr>
          <p:cNvPr id="8" name="Text Placeholder 35">
            <a:extLst>
              <a:ext uri="{FF2B5EF4-FFF2-40B4-BE49-F238E27FC236}">
                <a16:creationId xmlns:a16="http://schemas.microsoft.com/office/drawing/2014/main" id="{C6763B3A-19CA-BD9A-9199-9C0FD8BB2294}"/>
              </a:ext>
            </a:extLst>
          </p:cNvPr>
          <p:cNvSpPr>
            <a:spLocks noGrp="1"/>
          </p:cNvSpPr>
          <p:nvPr>
            <p:ph type="body" sz="quarter" idx="14" hasCustomPrompt="1"/>
          </p:nvPr>
        </p:nvSpPr>
        <p:spPr>
          <a:xfrm>
            <a:off x="419290" y="5740159"/>
            <a:ext cx="2956243" cy="303738"/>
          </a:xfrm>
          <a:prstGeom prst="rect">
            <a:avLst/>
          </a:prstGeom>
        </p:spPr>
        <p:txBody>
          <a:bodyPr/>
          <a:lstStyle>
            <a:lvl1pPr marL="0" indent="0" algn="l">
              <a:buNone/>
              <a:defRPr sz="1800" b="1" i="0">
                <a:solidFill>
                  <a:srgbClr val="19181A"/>
                </a:solidFill>
                <a:latin typeface="Aptos"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dirty="0"/>
              <a:t>Your name</a:t>
            </a:r>
            <a:endParaRPr lang="en-IS" dirty="0"/>
          </a:p>
        </p:txBody>
      </p:sp>
      <p:sp>
        <p:nvSpPr>
          <p:cNvPr id="9" name="Text Placeholder 35">
            <a:extLst>
              <a:ext uri="{FF2B5EF4-FFF2-40B4-BE49-F238E27FC236}">
                <a16:creationId xmlns:a16="http://schemas.microsoft.com/office/drawing/2014/main" id="{F2AB6BBD-8E84-7D9A-A60B-3B9BE6193D7A}"/>
              </a:ext>
            </a:extLst>
          </p:cNvPr>
          <p:cNvSpPr>
            <a:spLocks noGrp="1"/>
          </p:cNvSpPr>
          <p:nvPr>
            <p:ph type="body" sz="quarter" idx="15" hasCustomPrompt="1"/>
          </p:nvPr>
        </p:nvSpPr>
        <p:spPr>
          <a:xfrm>
            <a:off x="419290" y="6062014"/>
            <a:ext cx="2956243" cy="303738"/>
          </a:xfrm>
          <a:prstGeom prst="rect">
            <a:avLst/>
          </a:prstGeom>
        </p:spPr>
        <p:txBody>
          <a:bodyPr/>
          <a:lstStyle>
            <a:lvl1pPr marL="0" indent="0" algn="l">
              <a:buNone/>
              <a:defRPr sz="1800" b="0" i="0">
                <a:solidFill>
                  <a:srgbClr val="D24A74"/>
                </a:solidFill>
                <a:latin typeface="Aptos Light"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dirty="0"/>
              <a:t>Job title</a:t>
            </a:r>
            <a:endParaRPr lang="en-IS" dirty="0"/>
          </a:p>
        </p:txBody>
      </p:sp>
      <p:sp>
        <p:nvSpPr>
          <p:cNvPr id="12" name="Text Placeholder 5">
            <a:extLst>
              <a:ext uri="{FF2B5EF4-FFF2-40B4-BE49-F238E27FC236}">
                <a16:creationId xmlns:a16="http://schemas.microsoft.com/office/drawing/2014/main" id="{96BDBD39-D3B3-A45C-9E72-79CB3EEA5983}"/>
              </a:ext>
            </a:extLst>
          </p:cNvPr>
          <p:cNvSpPr>
            <a:spLocks noGrp="1"/>
          </p:cNvSpPr>
          <p:nvPr>
            <p:ph type="body" sz="quarter" idx="16" hasCustomPrompt="1"/>
          </p:nvPr>
        </p:nvSpPr>
        <p:spPr>
          <a:xfrm>
            <a:off x="419290" y="2751703"/>
            <a:ext cx="6877740" cy="654050"/>
          </a:xfrm>
          <a:prstGeom prst="rect">
            <a:avLst/>
          </a:prstGeom>
        </p:spPr>
        <p:txBody>
          <a:bodyPr/>
          <a:lstStyle>
            <a:lvl1pPr marL="0" indent="0" algn="ctr">
              <a:buNone/>
              <a:defRPr b="0" i="0">
                <a:solidFill>
                  <a:srgbClr val="D24A74"/>
                </a:solidFill>
                <a:latin typeface="Aptos Light" panose="020B0004020202020204" pitchFamily="34" charset="0"/>
                <a:cs typeface="Segoe UI" panose="020B0502040204020203" pitchFamily="34" charset="0"/>
              </a:defRPr>
            </a:lvl1pPr>
            <a:lvl2pPr marL="457200" indent="0" algn="ctr">
              <a:buNone/>
              <a:defRPr>
                <a:solidFill>
                  <a:srgbClr val="943267"/>
                </a:solidFill>
                <a:latin typeface="Segoe UI" panose="020B0502040204020203" pitchFamily="34" charset="0"/>
                <a:cs typeface="Segoe UI" panose="020B0502040204020203" pitchFamily="34" charset="0"/>
              </a:defRPr>
            </a:lvl2pPr>
            <a:lvl3pPr marL="914400" indent="0" algn="ctr">
              <a:buNone/>
              <a:defRPr>
                <a:solidFill>
                  <a:srgbClr val="943267"/>
                </a:solidFill>
                <a:latin typeface="Segoe UI" panose="020B0502040204020203" pitchFamily="34" charset="0"/>
                <a:cs typeface="Segoe UI" panose="020B0502040204020203" pitchFamily="34" charset="0"/>
              </a:defRPr>
            </a:lvl3pPr>
            <a:lvl4pPr marL="1371600" indent="0" algn="ctr">
              <a:buNone/>
              <a:defRPr>
                <a:solidFill>
                  <a:srgbClr val="943267"/>
                </a:solidFill>
                <a:latin typeface="Segoe UI" panose="020B0502040204020203" pitchFamily="34" charset="0"/>
                <a:cs typeface="Segoe UI" panose="020B0502040204020203" pitchFamily="34" charset="0"/>
              </a:defRPr>
            </a:lvl4pPr>
            <a:lvl5pPr marL="1828800" indent="0" algn="ctr">
              <a:buNone/>
              <a:defRPr>
                <a:solidFill>
                  <a:srgbClr val="943267"/>
                </a:solidFill>
                <a:latin typeface="Segoe UI" panose="020B0502040204020203" pitchFamily="34" charset="0"/>
                <a:cs typeface="Segoe UI" panose="020B0502040204020203" pitchFamily="34" charset="0"/>
              </a:defRPr>
            </a:lvl5pPr>
          </a:lstStyle>
          <a:p>
            <a:pPr lvl="0"/>
            <a:r>
              <a:rPr lang="en-US" dirty="0"/>
              <a:t>Subtitle if you want</a:t>
            </a:r>
            <a:endParaRPr lang="en-IS" dirty="0"/>
          </a:p>
        </p:txBody>
      </p:sp>
      <p:grpSp>
        <p:nvGrpSpPr>
          <p:cNvPr id="13" name="Group 12">
            <a:extLst>
              <a:ext uri="{FF2B5EF4-FFF2-40B4-BE49-F238E27FC236}">
                <a16:creationId xmlns:a16="http://schemas.microsoft.com/office/drawing/2014/main" id="{63A2FAD2-1AEE-641D-E972-927C9DEB1600}"/>
              </a:ext>
            </a:extLst>
          </p:cNvPr>
          <p:cNvGrpSpPr/>
          <p:nvPr userDrawn="1"/>
        </p:nvGrpSpPr>
        <p:grpSpPr>
          <a:xfrm>
            <a:off x="5775614" y="0"/>
            <a:ext cx="6416386" cy="6858000"/>
            <a:chOff x="5775614" y="0"/>
            <a:chExt cx="6416386" cy="6858000"/>
          </a:xfrm>
        </p:grpSpPr>
        <p:sp>
          <p:nvSpPr>
            <p:cNvPr id="14" name="Freeform 13">
              <a:extLst>
                <a:ext uri="{FF2B5EF4-FFF2-40B4-BE49-F238E27FC236}">
                  <a16:creationId xmlns:a16="http://schemas.microsoft.com/office/drawing/2014/main" id="{331A1D15-AF00-2DD3-7B1E-12F592FBD67C}"/>
                </a:ext>
              </a:extLst>
            </p:cNvPr>
            <p:cNvSpPr/>
            <p:nvPr userDrawn="1"/>
          </p:nvSpPr>
          <p:spPr>
            <a:xfrm>
              <a:off x="7240492" y="1321550"/>
              <a:ext cx="4951508" cy="5536450"/>
            </a:xfrm>
            <a:custGeom>
              <a:avLst/>
              <a:gdLst>
                <a:gd name="connsiteX0" fmla="*/ 4951508 w 4951508"/>
                <a:gd name="connsiteY0" fmla="*/ 0 h 5536450"/>
                <a:gd name="connsiteX1" fmla="*/ 4951508 w 4951508"/>
                <a:gd name="connsiteY1" fmla="*/ 3609684 h 5536450"/>
                <a:gd name="connsiteX2" fmla="*/ 3638432 w 4951508"/>
                <a:gd name="connsiteY2" fmla="*/ 4924499 h 5536450"/>
                <a:gd name="connsiteX3" fmla="*/ 3027290 w 4951508"/>
                <a:gd name="connsiteY3" fmla="*/ 5536450 h 5536450"/>
                <a:gd name="connsiteX4" fmla="*/ 0 w 4951508"/>
                <a:gd name="connsiteY4" fmla="*/ 5536450 h 5536450"/>
                <a:gd name="connsiteX5" fmla="*/ 16375 w 4951508"/>
                <a:gd name="connsiteY5" fmla="*/ 5422832 h 5536450"/>
                <a:gd name="connsiteX6" fmla="*/ 562874 w 4951508"/>
                <a:gd name="connsiteY6" fmla="*/ 4394301 h 5536450"/>
                <a:gd name="connsiteX7" fmla="*/ 1077650 w 4951508"/>
                <a:gd name="connsiteY7" fmla="*/ 3878842 h 5536450"/>
                <a:gd name="connsiteX8" fmla="*/ 3156041 w 4951508"/>
                <a:gd name="connsiteY8" fmla="*/ 1797698 h 5536450"/>
                <a:gd name="connsiteX9" fmla="*/ 3156041 w 4951508"/>
                <a:gd name="connsiteY9" fmla="*/ 1797846 h 5536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51508" h="5536450">
                  <a:moveTo>
                    <a:pt x="4951508" y="0"/>
                  </a:moveTo>
                  <a:lnTo>
                    <a:pt x="4951508" y="3609684"/>
                  </a:lnTo>
                  <a:lnTo>
                    <a:pt x="3638432" y="4924499"/>
                  </a:lnTo>
                  <a:lnTo>
                    <a:pt x="3027290" y="5536450"/>
                  </a:lnTo>
                  <a:lnTo>
                    <a:pt x="0" y="5536450"/>
                  </a:lnTo>
                  <a:lnTo>
                    <a:pt x="16375" y="5422832"/>
                  </a:lnTo>
                  <a:cubicBezTo>
                    <a:pt x="89241" y="5045994"/>
                    <a:pt x="271408" y="4686154"/>
                    <a:pt x="562874" y="4394301"/>
                  </a:cubicBezTo>
                  <a:lnTo>
                    <a:pt x="1077650" y="3878842"/>
                  </a:lnTo>
                  <a:lnTo>
                    <a:pt x="3156041" y="1797698"/>
                  </a:lnTo>
                  <a:lnTo>
                    <a:pt x="3156041" y="1797846"/>
                  </a:ln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14">
              <a:extLst>
                <a:ext uri="{FF2B5EF4-FFF2-40B4-BE49-F238E27FC236}">
                  <a16:creationId xmlns:a16="http://schemas.microsoft.com/office/drawing/2014/main" id="{5D7FE854-E4D0-DA12-94CE-96FA0EFBF544}"/>
                </a:ext>
              </a:extLst>
            </p:cNvPr>
            <p:cNvSpPr/>
            <p:nvPr/>
          </p:nvSpPr>
          <p:spPr>
            <a:xfrm>
              <a:off x="5775614" y="3119100"/>
              <a:ext cx="4621066" cy="3005461"/>
            </a:xfrm>
            <a:custGeom>
              <a:avLst/>
              <a:gdLst>
                <a:gd name="connsiteX0" fmla="*/ 1488981 w 4621066"/>
                <a:gd name="connsiteY0" fmla="*/ 813355 h 3005461"/>
                <a:gd name="connsiteX1" fmla="*/ 0 w 4621066"/>
                <a:gd name="connsiteY1" fmla="*/ 2304308 h 3005461"/>
                <a:gd name="connsiteX2" fmla="*/ 49903 w 4621066"/>
                <a:gd name="connsiteY2" fmla="*/ 2355603 h 3005461"/>
                <a:gd name="connsiteX3" fmla="*/ 1718179 w 4621066"/>
                <a:gd name="connsiteY3" fmla="*/ 3001953 h 3005461"/>
                <a:gd name="connsiteX4" fmla="*/ 2027899 w 4621066"/>
                <a:gd name="connsiteY4" fmla="*/ 2596602 h 3005461"/>
                <a:gd name="connsiteX5" fmla="*/ 2542676 w 4621066"/>
                <a:gd name="connsiteY5" fmla="*/ 2081144 h 3005461"/>
                <a:gd name="connsiteX6" fmla="*/ 4621067 w 4621066"/>
                <a:gd name="connsiteY6" fmla="*/ 0 h 3005461"/>
                <a:gd name="connsiteX7" fmla="*/ 2995626 w 4621066"/>
                <a:gd name="connsiteY7" fmla="*/ 585769 h 3005461"/>
                <a:gd name="connsiteX8" fmla="*/ 1489128 w 4621066"/>
                <a:gd name="connsiteY8" fmla="*/ 813207 h 3005461"/>
                <a:gd name="connsiteX9" fmla="*/ 1489128 w 4621066"/>
                <a:gd name="connsiteY9" fmla="*/ 813207 h 3005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21066" h="3005461">
                  <a:moveTo>
                    <a:pt x="1488981" y="813355"/>
                  </a:moveTo>
                  <a:lnTo>
                    <a:pt x="0" y="2304308"/>
                  </a:lnTo>
                  <a:cubicBezTo>
                    <a:pt x="16340" y="2321553"/>
                    <a:pt x="32974" y="2338652"/>
                    <a:pt x="49903" y="2355603"/>
                  </a:cubicBezTo>
                  <a:cubicBezTo>
                    <a:pt x="573806" y="2880201"/>
                    <a:pt x="1152764" y="3031433"/>
                    <a:pt x="1718179" y="3001953"/>
                  </a:cubicBezTo>
                  <a:cubicBezTo>
                    <a:pt x="1802528" y="2857501"/>
                    <a:pt x="1904247" y="2720566"/>
                    <a:pt x="2027899" y="2596602"/>
                  </a:cubicBezTo>
                  <a:lnTo>
                    <a:pt x="2542676" y="2081144"/>
                  </a:lnTo>
                  <a:lnTo>
                    <a:pt x="4621067" y="0"/>
                  </a:lnTo>
                  <a:cubicBezTo>
                    <a:pt x="4058595" y="107160"/>
                    <a:pt x="3504956" y="358625"/>
                    <a:pt x="2995626" y="585769"/>
                  </a:cubicBezTo>
                  <a:cubicBezTo>
                    <a:pt x="2212936" y="948078"/>
                    <a:pt x="1783686" y="1108155"/>
                    <a:pt x="1489128" y="813207"/>
                  </a:cubicBezTo>
                  <a:lnTo>
                    <a:pt x="1489128" y="813207"/>
                  </a:lnTo>
                  <a:close/>
                </a:path>
              </a:pathLst>
            </a:custGeom>
            <a:solidFill>
              <a:srgbClr val="EFBC6E"/>
            </a:solidFill>
            <a:ln w="0" cap="flat">
              <a:noFill/>
              <a:prstDash val="solid"/>
              <a:miter/>
            </a:ln>
          </p:spPr>
          <p:txBody>
            <a:bodyPr rtlCol="0" anchor="ctr"/>
            <a:lstStyle/>
            <a:p>
              <a:endParaRPr lang="en-US"/>
            </a:p>
          </p:txBody>
        </p:sp>
        <p:sp>
          <p:nvSpPr>
            <p:cNvPr id="16" name="Freeform 15">
              <a:extLst>
                <a:ext uri="{FF2B5EF4-FFF2-40B4-BE49-F238E27FC236}">
                  <a16:creationId xmlns:a16="http://schemas.microsoft.com/office/drawing/2014/main" id="{67952E75-EEE1-DEC8-936D-5D94ED430C75}"/>
                </a:ext>
              </a:extLst>
            </p:cNvPr>
            <p:cNvSpPr/>
            <p:nvPr/>
          </p:nvSpPr>
          <p:spPr>
            <a:xfrm>
              <a:off x="7615679" y="3145190"/>
              <a:ext cx="435138" cy="435715"/>
            </a:xfrm>
            <a:custGeom>
              <a:avLst/>
              <a:gdLst>
                <a:gd name="connsiteX0" fmla="*/ 435139 w 435138"/>
                <a:gd name="connsiteY0" fmla="*/ 217858 h 435715"/>
                <a:gd name="connsiteX1" fmla="*/ 217569 w 435138"/>
                <a:gd name="connsiteY1" fmla="*/ 435715 h 435715"/>
                <a:gd name="connsiteX2" fmla="*/ 0 w 435138"/>
                <a:gd name="connsiteY2" fmla="*/ 217858 h 435715"/>
                <a:gd name="connsiteX3" fmla="*/ 217569 w 435138"/>
                <a:gd name="connsiteY3" fmla="*/ 0 h 435715"/>
                <a:gd name="connsiteX4" fmla="*/ 435139 w 435138"/>
                <a:gd name="connsiteY4" fmla="*/ 217858 h 4357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138" h="435715">
                  <a:moveTo>
                    <a:pt x="435139" y="217858"/>
                  </a:moveTo>
                  <a:cubicBezTo>
                    <a:pt x="435139" y="338177"/>
                    <a:pt x="337729" y="435715"/>
                    <a:pt x="217569" y="435715"/>
                  </a:cubicBezTo>
                  <a:cubicBezTo>
                    <a:pt x="97409" y="435715"/>
                    <a:pt x="0" y="338177"/>
                    <a:pt x="0" y="217858"/>
                  </a:cubicBezTo>
                  <a:cubicBezTo>
                    <a:pt x="0" y="97538"/>
                    <a:pt x="97409" y="0"/>
                    <a:pt x="217569" y="0"/>
                  </a:cubicBezTo>
                  <a:cubicBezTo>
                    <a:pt x="337729" y="0"/>
                    <a:pt x="435139" y="97538"/>
                    <a:pt x="435139" y="217858"/>
                  </a:cubicBezTo>
                  <a:close/>
                </a:path>
              </a:pathLst>
            </a:custGeom>
            <a:solidFill>
              <a:srgbClr val="361D5C"/>
            </a:solidFill>
            <a:ln w="0" cap="flat">
              <a:noFill/>
              <a:prstDash val="solid"/>
              <a:miter/>
            </a:ln>
          </p:spPr>
          <p:txBody>
            <a:bodyPr rtlCol="0" anchor="ctr"/>
            <a:lstStyle/>
            <a:p>
              <a:endParaRPr lang="en-US"/>
            </a:p>
          </p:txBody>
        </p:sp>
        <p:sp>
          <p:nvSpPr>
            <p:cNvPr id="17" name="Freeform 16">
              <a:extLst>
                <a:ext uri="{FF2B5EF4-FFF2-40B4-BE49-F238E27FC236}">
                  <a16:creationId xmlns:a16="http://schemas.microsoft.com/office/drawing/2014/main" id="{2FA46722-46AC-CB1B-27CF-83A2A59FC77B}"/>
                </a:ext>
              </a:extLst>
            </p:cNvPr>
            <p:cNvSpPr/>
            <p:nvPr userDrawn="1"/>
          </p:nvSpPr>
          <p:spPr>
            <a:xfrm>
              <a:off x="9422377" y="0"/>
              <a:ext cx="1876721" cy="2313971"/>
            </a:xfrm>
            <a:custGeom>
              <a:avLst/>
              <a:gdLst>
                <a:gd name="connsiteX0" fmla="*/ 908300 w 1876721"/>
                <a:gd name="connsiteY0" fmla="*/ 0 h 2313971"/>
                <a:gd name="connsiteX1" fmla="*/ 1648453 w 1876721"/>
                <a:gd name="connsiteY1" fmla="*/ 0 h 2313971"/>
                <a:gd name="connsiteX2" fmla="*/ 1697099 w 1876721"/>
                <a:gd name="connsiteY2" fmla="*/ 83519 h 2313971"/>
                <a:gd name="connsiteX3" fmla="*/ 1414006 w 1876721"/>
                <a:gd name="connsiteY3" fmla="*/ 1968347 h 2313971"/>
                <a:gd name="connsiteX4" fmla="*/ 212370 w 1876721"/>
                <a:gd name="connsiteY4" fmla="*/ 2095112 h 2313971"/>
                <a:gd name="connsiteX5" fmla="*/ 366346 w 1876721"/>
                <a:gd name="connsiteY5" fmla="*/ 712792 h 2313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76721" h="2313971">
                  <a:moveTo>
                    <a:pt x="908300" y="0"/>
                  </a:moveTo>
                  <a:lnTo>
                    <a:pt x="1648453" y="0"/>
                  </a:lnTo>
                  <a:lnTo>
                    <a:pt x="1697099" y="83519"/>
                  </a:lnTo>
                  <a:cubicBezTo>
                    <a:pt x="2028756" y="727389"/>
                    <a:pt x="1882017" y="1499716"/>
                    <a:pt x="1414006" y="1968347"/>
                  </a:cubicBezTo>
                  <a:cubicBezTo>
                    <a:pt x="1005658" y="2377236"/>
                    <a:pt x="545053" y="2428236"/>
                    <a:pt x="212370" y="2095112"/>
                  </a:cubicBezTo>
                  <a:cubicBezTo>
                    <a:pt x="-120314" y="1761987"/>
                    <a:pt x="-57016" y="1263480"/>
                    <a:pt x="366346" y="712792"/>
                  </a:cubicBezTo>
                  <a:close/>
                </a:path>
              </a:pathLst>
            </a:custGeom>
            <a:solidFill>
              <a:srgbClr val="D24A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79ED007C-1A0A-96F6-376B-C8ADA78B6831}"/>
                </a:ext>
              </a:extLst>
            </p:cNvPr>
            <p:cNvSpPr/>
            <p:nvPr userDrawn="1"/>
          </p:nvSpPr>
          <p:spPr>
            <a:xfrm>
              <a:off x="8613436" y="3088254"/>
              <a:ext cx="3578564" cy="3769746"/>
            </a:xfrm>
            <a:custGeom>
              <a:avLst/>
              <a:gdLst>
                <a:gd name="connsiteX0" fmla="*/ 2260935 w 3578564"/>
                <a:gd name="connsiteY0" fmla="*/ 999 h 3769746"/>
                <a:gd name="connsiteX1" fmla="*/ 3573667 w 3578564"/>
                <a:gd name="connsiteY1" fmla="*/ 354909 h 3769746"/>
                <a:gd name="connsiteX2" fmla="*/ 3578564 w 3578564"/>
                <a:gd name="connsiteY2" fmla="*/ 357727 h 3769746"/>
                <a:gd name="connsiteX3" fmla="*/ 3578564 w 3578564"/>
                <a:gd name="connsiteY3" fmla="*/ 3769746 h 3769746"/>
                <a:gd name="connsiteX4" fmla="*/ 1654495 w 3578564"/>
                <a:gd name="connsiteY4" fmla="*/ 3769746 h 3769746"/>
                <a:gd name="connsiteX5" fmla="*/ 2265636 w 3578564"/>
                <a:gd name="connsiteY5" fmla="*/ 3157795 h 3769746"/>
                <a:gd name="connsiteX6" fmla="*/ 2137125 w 3578564"/>
                <a:gd name="connsiteY6" fmla="*/ 1946018 h 3769746"/>
                <a:gd name="connsiteX7" fmla="*/ 0 w 3578564"/>
                <a:gd name="connsiteY7" fmla="*/ 1816453 h 3769746"/>
                <a:gd name="connsiteX8" fmla="*/ 1784422 w 3578564"/>
                <a:gd name="connsiteY8" fmla="*/ 29668 h 3769746"/>
                <a:gd name="connsiteX9" fmla="*/ 2260935 w 3578564"/>
                <a:gd name="connsiteY9" fmla="*/ 999 h 3769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78564" h="3769746">
                  <a:moveTo>
                    <a:pt x="2260935" y="999"/>
                  </a:moveTo>
                  <a:cubicBezTo>
                    <a:pt x="2693616" y="12568"/>
                    <a:pt x="3145306" y="125017"/>
                    <a:pt x="3573667" y="354909"/>
                  </a:cubicBezTo>
                  <a:lnTo>
                    <a:pt x="3578564" y="357727"/>
                  </a:lnTo>
                  <a:lnTo>
                    <a:pt x="3578564" y="3769746"/>
                  </a:lnTo>
                  <a:lnTo>
                    <a:pt x="1654495" y="3769746"/>
                  </a:lnTo>
                  <a:lnTo>
                    <a:pt x="2265636" y="3157795"/>
                  </a:lnTo>
                  <a:cubicBezTo>
                    <a:pt x="2600233" y="2822754"/>
                    <a:pt x="2548711" y="2358149"/>
                    <a:pt x="2137125" y="1946018"/>
                  </a:cubicBezTo>
                  <a:cubicBezTo>
                    <a:pt x="1605420" y="1413609"/>
                    <a:pt x="685387" y="1296131"/>
                    <a:pt x="0" y="1816453"/>
                  </a:cubicBezTo>
                  <a:lnTo>
                    <a:pt x="1784422" y="29668"/>
                  </a:lnTo>
                  <a:cubicBezTo>
                    <a:pt x="1939098" y="6508"/>
                    <a:pt x="2098680" y="-3340"/>
                    <a:pt x="2260935" y="999"/>
                  </a:cubicBezTo>
                  <a:close/>
                </a:path>
              </a:pathLst>
            </a:custGeom>
            <a:solidFill>
              <a:srgbClr val="D24A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498043461"/>
      </p:ext>
    </p:extLst>
  </p:cSld>
  <p:clrMapOvr>
    <a:masterClrMapping/>
  </p:clrMapOvr>
</p:sldLayout>
</file>

<file path=ppt/slideLayouts/slideLayout211.xml><?xml version="1.0" encoding="utf-8"?>
<p:sldLayout xmlns:a="http://schemas.openxmlformats.org/drawingml/2006/main" xmlns:r="http://schemas.openxmlformats.org/officeDocument/2006/relationships" xmlns:p="http://schemas.openxmlformats.org/presentationml/2006/main" preserve="1" userDrawn="1">
  <p:cSld name="Grey 3">
    <p:bg>
      <p:bgPr>
        <a:solidFill>
          <a:srgbClr val="F4F2F6"/>
        </a:solidFill>
        <a:effectLst/>
      </p:bgPr>
    </p:bg>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D7F0C2C0-70F2-61B4-3A41-0EED9281B488}"/>
              </a:ext>
            </a:extLst>
          </p:cNvPr>
          <p:cNvSpPr/>
          <p:nvPr userDrawn="1"/>
        </p:nvSpPr>
        <p:spPr>
          <a:xfrm>
            <a:off x="7760776" y="2744641"/>
            <a:ext cx="4112273" cy="2798670"/>
          </a:xfrm>
          <a:custGeom>
            <a:avLst/>
            <a:gdLst>
              <a:gd name="connsiteX0" fmla="*/ 1537811 w 4112273"/>
              <a:gd name="connsiteY0" fmla="*/ 1033500 h 2798670"/>
              <a:gd name="connsiteX1" fmla="*/ 0 w 4112273"/>
              <a:gd name="connsiteY1" fmla="*/ 395859 h 2798670"/>
              <a:gd name="connsiteX2" fmla="*/ 2329207 w 4112273"/>
              <a:gd name="connsiteY2" fmla="*/ 2728356 h 2798670"/>
              <a:gd name="connsiteX3" fmla="*/ 2668559 w 4112273"/>
              <a:gd name="connsiteY3" fmla="*/ 2728356 h 2798670"/>
              <a:gd name="connsiteX4" fmla="*/ 4112273 w 4112273"/>
              <a:gd name="connsiteY4" fmla="*/ 1282603 h 2798670"/>
              <a:gd name="connsiteX5" fmla="*/ 3470923 w 4112273"/>
              <a:gd name="connsiteY5" fmla="*/ 0 h 2798670"/>
              <a:gd name="connsiteX6" fmla="*/ 3075622 w 4112273"/>
              <a:gd name="connsiteY6" fmla="*/ 395859 h 2798670"/>
              <a:gd name="connsiteX7" fmla="*/ 1537811 w 4112273"/>
              <a:gd name="connsiteY7" fmla="*/ 1033659 h 2798670"/>
              <a:gd name="connsiteX8" fmla="*/ 1537811 w 4112273"/>
              <a:gd name="connsiteY8" fmla="*/ 1033659 h 2798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2273" h="2798670">
                <a:moveTo>
                  <a:pt x="1537811" y="1033500"/>
                </a:moveTo>
                <a:cubicBezTo>
                  <a:pt x="981179" y="1033500"/>
                  <a:pt x="424706" y="821006"/>
                  <a:pt x="0" y="395859"/>
                </a:cubicBezTo>
                <a:lnTo>
                  <a:pt x="2329207" y="2728356"/>
                </a:lnTo>
                <a:cubicBezTo>
                  <a:pt x="2422827" y="2822108"/>
                  <a:pt x="2574781" y="2822108"/>
                  <a:pt x="2668559" y="2728356"/>
                </a:cubicBezTo>
                <a:lnTo>
                  <a:pt x="4112273" y="1282603"/>
                </a:lnTo>
                <a:cubicBezTo>
                  <a:pt x="3744152" y="881809"/>
                  <a:pt x="3527031" y="445043"/>
                  <a:pt x="3470923" y="0"/>
                </a:cubicBezTo>
                <a:lnTo>
                  <a:pt x="3075622" y="395859"/>
                </a:lnTo>
                <a:cubicBezTo>
                  <a:pt x="2651075" y="821006"/>
                  <a:pt x="2094284" y="1033659"/>
                  <a:pt x="1537811" y="1033659"/>
                </a:cubicBezTo>
                <a:lnTo>
                  <a:pt x="1537811" y="1033659"/>
                </a:lnTo>
                <a:close/>
              </a:path>
            </a:pathLst>
          </a:custGeom>
          <a:solidFill>
            <a:srgbClr val="00706E"/>
          </a:solidFill>
          <a:ln w="10914" cap="rnd">
            <a:noFill/>
            <a:prstDash val="solid"/>
            <a:round/>
          </a:ln>
        </p:spPr>
        <p:txBody>
          <a:bodyPr rtlCol="0" anchor="ctr"/>
          <a:lstStyle/>
          <a:p>
            <a:endParaRPr lang="en-US"/>
          </a:p>
        </p:txBody>
      </p:sp>
      <p:pic>
        <p:nvPicPr>
          <p:cNvPr id="5" name="Graphic 1">
            <a:extLst>
              <a:ext uri="{FF2B5EF4-FFF2-40B4-BE49-F238E27FC236}">
                <a16:creationId xmlns:a16="http://schemas.microsoft.com/office/drawing/2014/main" id="{13B6C10A-B3B8-B0FD-643F-F908A754E93C}"/>
              </a:ext>
            </a:extLst>
          </p:cNvPr>
          <p:cNvPicPr>
            <a:picLocks noChangeAspect="1"/>
          </p:cNvPicPr>
          <p:nvPr userDrawn="1"/>
        </p:nvPicPr>
        <p:blipFill>
          <a:blip r:embed="rId2"/>
          <a:srcRect/>
          <a:stretch/>
        </p:blipFill>
        <p:spPr>
          <a:xfrm>
            <a:off x="197539" y="904158"/>
            <a:ext cx="3720006" cy="1523952"/>
          </a:xfrm>
          <a:prstGeom prst="rect">
            <a:avLst/>
          </a:prstGeom>
        </p:spPr>
      </p:pic>
      <p:sp>
        <p:nvSpPr>
          <p:cNvPr id="8" name="Title Placeholder 12">
            <a:extLst>
              <a:ext uri="{FF2B5EF4-FFF2-40B4-BE49-F238E27FC236}">
                <a16:creationId xmlns:a16="http://schemas.microsoft.com/office/drawing/2014/main" id="{9C110132-4CF0-773F-DC5F-C36CFE0ED5B6}"/>
              </a:ext>
            </a:extLst>
          </p:cNvPr>
          <p:cNvSpPr>
            <a:spLocks noGrp="1"/>
          </p:cNvSpPr>
          <p:nvPr>
            <p:ph type="title" hasCustomPrompt="1"/>
          </p:nvPr>
        </p:nvSpPr>
        <p:spPr>
          <a:xfrm>
            <a:off x="419290" y="3196189"/>
            <a:ext cx="6877740" cy="666357"/>
          </a:xfrm>
          <a:prstGeom prst="rect">
            <a:avLst/>
          </a:prstGeom>
        </p:spPr>
        <p:txBody>
          <a:bodyPr vert="horz" lIns="91440" tIns="45720" rIns="91440" bIns="45720" rtlCol="0" anchor="t" anchorCtr="0">
            <a:normAutofit/>
          </a:bodyPr>
          <a:lstStyle>
            <a:lvl1pPr algn="l">
              <a:defRPr b="1" i="0">
                <a:solidFill>
                  <a:srgbClr val="361D5C"/>
                </a:solidFill>
                <a:latin typeface="Aptos ExtraBold" panose="020B0004020202020204" pitchFamily="34" charset="0"/>
                <a:cs typeface="Segoe UI" panose="020B0502040204020203" pitchFamily="34" charset="0"/>
              </a:defRPr>
            </a:lvl1pPr>
          </a:lstStyle>
          <a:p>
            <a:r>
              <a:rPr lang="en-GB" dirty="0"/>
              <a:t>Presentation title</a:t>
            </a:r>
            <a:endParaRPr lang="en-IS" dirty="0"/>
          </a:p>
        </p:txBody>
      </p:sp>
      <p:sp>
        <p:nvSpPr>
          <p:cNvPr id="9" name="Text Placeholder 35">
            <a:extLst>
              <a:ext uri="{FF2B5EF4-FFF2-40B4-BE49-F238E27FC236}">
                <a16:creationId xmlns:a16="http://schemas.microsoft.com/office/drawing/2014/main" id="{01CA0750-5D64-36B5-82BF-82AB5A3D5444}"/>
              </a:ext>
            </a:extLst>
          </p:cNvPr>
          <p:cNvSpPr>
            <a:spLocks noGrp="1"/>
          </p:cNvSpPr>
          <p:nvPr>
            <p:ph type="body" sz="quarter" idx="14" hasCustomPrompt="1"/>
          </p:nvPr>
        </p:nvSpPr>
        <p:spPr>
          <a:xfrm>
            <a:off x="419290" y="5740159"/>
            <a:ext cx="2956243" cy="303738"/>
          </a:xfrm>
          <a:prstGeom prst="rect">
            <a:avLst/>
          </a:prstGeom>
        </p:spPr>
        <p:txBody>
          <a:bodyPr/>
          <a:lstStyle>
            <a:lvl1pPr marL="0" indent="0" algn="l">
              <a:buNone/>
              <a:defRPr sz="1800" b="1" i="0">
                <a:latin typeface="Aptos ExtraBold"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dirty="0"/>
              <a:t>Your name</a:t>
            </a:r>
            <a:endParaRPr lang="en-IS" dirty="0"/>
          </a:p>
        </p:txBody>
      </p:sp>
      <p:sp>
        <p:nvSpPr>
          <p:cNvPr id="12" name="Text Placeholder 35">
            <a:extLst>
              <a:ext uri="{FF2B5EF4-FFF2-40B4-BE49-F238E27FC236}">
                <a16:creationId xmlns:a16="http://schemas.microsoft.com/office/drawing/2014/main" id="{C32A223C-3D19-7C65-24E6-FF163B49B5C6}"/>
              </a:ext>
            </a:extLst>
          </p:cNvPr>
          <p:cNvSpPr>
            <a:spLocks noGrp="1"/>
          </p:cNvSpPr>
          <p:nvPr>
            <p:ph type="body" sz="quarter" idx="15" hasCustomPrompt="1"/>
          </p:nvPr>
        </p:nvSpPr>
        <p:spPr>
          <a:xfrm>
            <a:off x="419290" y="6062014"/>
            <a:ext cx="2956243" cy="303738"/>
          </a:xfrm>
          <a:prstGeom prst="rect">
            <a:avLst/>
          </a:prstGeom>
        </p:spPr>
        <p:txBody>
          <a:bodyPr/>
          <a:lstStyle>
            <a:lvl1pPr marL="0" indent="0" algn="l">
              <a:buNone/>
              <a:defRPr sz="1800" b="0" i="0">
                <a:solidFill>
                  <a:srgbClr val="D24A74"/>
                </a:solidFill>
                <a:latin typeface="Aptos Light"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dirty="0"/>
              <a:t>Job title</a:t>
            </a:r>
            <a:endParaRPr lang="en-IS" dirty="0"/>
          </a:p>
        </p:txBody>
      </p:sp>
      <p:sp>
        <p:nvSpPr>
          <p:cNvPr id="13" name="Text Placeholder 5">
            <a:extLst>
              <a:ext uri="{FF2B5EF4-FFF2-40B4-BE49-F238E27FC236}">
                <a16:creationId xmlns:a16="http://schemas.microsoft.com/office/drawing/2014/main" id="{19D3613A-7486-6A89-61C0-B179F2146026}"/>
              </a:ext>
            </a:extLst>
          </p:cNvPr>
          <p:cNvSpPr>
            <a:spLocks noGrp="1"/>
          </p:cNvSpPr>
          <p:nvPr>
            <p:ph type="body" sz="quarter" idx="16" hasCustomPrompt="1"/>
          </p:nvPr>
        </p:nvSpPr>
        <p:spPr>
          <a:xfrm>
            <a:off x="419290" y="3823800"/>
            <a:ext cx="6877740" cy="654050"/>
          </a:xfrm>
          <a:prstGeom prst="rect">
            <a:avLst/>
          </a:prstGeom>
        </p:spPr>
        <p:txBody>
          <a:bodyPr/>
          <a:lstStyle>
            <a:lvl1pPr marL="0" indent="0" algn="l">
              <a:buNone/>
              <a:defRPr b="0" i="0">
                <a:solidFill>
                  <a:srgbClr val="D24A74"/>
                </a:solidFill>
                <a:latin typeface="Aptos Light" panose="020B0004020202020204" pitchFamily="34" charset="0"/>
                <a:cs typeface="Segoe UI" panose="020B0502040204020203" pitchFamily="34" charset="0"/>
              </a:defRPr>
            </a:lvl1pPr>
            <a:lvl2pPr marL="457200" indent="0" algn="ctr">
              <a:buNone/>
              <a:defRPr>
                <a:solidFill>
                  <a:srgbClr val="943267"/>
                </a:solidFill>
                <a:latin typeface="Segoe UI" panose="020B0502040204020203" pitchFamily="34" charset="0"/>
                <a:cs typeface="Segoe UI" panose="020B0502040204020203" pitchFamily="34" charset="0"/>
              </a:defRPr>
            </a:lvl2pPr>
            <a:lvl3pPr marL="914400" indent="0" algn="ctr">
              <a:buNone/>
              <a:defRPr>
                <a:solidFill>
                  <a:srgbClr val="943267"/>
                </a:solidFill>
                <a:latin typeface="Segoe UI" panose="020B0502040204020203" pitchFamily="34" charset="0"/>
                <a:cs typeface="Segoe UI" panose="020B0502040204020203" pitchFamily="34" charset="0"/>
              </a:defRPr>
            </a:lvl3pPr>
            <a:lvl4pPr marL="1371600" indent="0" algn="ctr">
              <a:buNone/>
              <a:defRPr>
                <a:solidFill>
                  <a:srgbClr val="943267"/>
                </a:solidFill>
                <a:latin typeface="Segoe UI" panose="020B0502040204020203" pitchFamily="34" charset="0"/>
                <a:cs typeface="Segoe UI" panose="020B0502040204020203" pitchFamily="34" charset="0"/>
              </a:defRPr>
            </a:lvl4pPr>
            <a:lvl5pPr marL="1828800" indent="0" algn="ctr">
              <a:buNone/>
              <a:defRPr>
                <a:solidFill>
                  <a:srgbClr val="943267"/>
                </a:solidFill>
                <a:latin typeface="Segoe UI" panose="020B0502040204020203" pitchFamily="34" charset="0"/>
                <a:cs typeface="Segoe UI" panose="020B0502040204020203" pitchFamily="34" charset="0"/>
              </a:defRPr>
            </a:lvl5pPr>
          </a:lstStyle>
          <a:p>
            <a:pPr lvl="0"/>
            <a:r>
              <a:rPr lang="en-US" dirty="0"/>
              <a:t>Subtitle if you want</a:t>
            </a:r>
            <a:endParaRPr lang="en-IS" dirty="0"/>
          </a:p>
        </p:txBody>
      </p:sp>
      <p:sp>
        <p:nvSpPr>
          <p:cNvPr id="14" name="Freeform 13">
            <a:extLst>
              <a:ext uri="{FF2B5EF4-FFF2-40B4-BE49-F238E27FC236}">
                <a16:creationId xmlns:a16="http://schemas.microsoft.com/office/drawing/2014/main" id="{6743ECF4-4B92-9A18-D816-36EE8DB9C3F3}"/>
              </a:ext>
            </a:extLst>
          </p:cNvPr>
          <p:cNvSpPr/>
          <p:nvPr userDrawn="1"/>
        </p:nvSpPr>
        <p:spPr>
          <a:xfrm>
            <a:off x="4624863" y="-1"/>
            <a:ext cx="6211694" cy="3778143"/>
          </a:xfrm>
          <a:custGeom>
            <a:avLst/>
            <a:gdLst>
              <a:gd name="connsiteX0" fmla="*/ 0 w 6211694"/>
              <a:gd name="connsiteY0" fmla="*/ 0 h 3778143"/>
              <a:gd name="connsiteX1" fmla="*/ 3075781 w 6211694"/>
              <a:gd name="connsiteY1" fmla="*/ 0 h 3778143"/>
              <a:gd name="connsiteX2" fmla="*/ 6211694 w 6211694"/>
              <a:gd name="connsiteY2" fmla="*/ 3140343 h 3778143"/>
              <a:gd name="connsiteX3" fmla="*/ 4673884 w 6211694"/>
              <a:gd name="connsiteY3" fmla="*/ 3778143 h 3778143"/>
              <a:gd name="connsiteX4" fmla="*/ 3136073 w 6211694"/>
              <a:gd name="connsiteY4" fmla="*/ 3140502 h 3778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11694" h="3778143">
                <a:moveTo>
                  <a:pt x="0" y="0"/>
                </a:moveTo>
                <a:lnTo>
                  <a:pt x="3075781" y="0"/>
                </a:lnTo>
                <a:lnTo>
                  <a:pt x="6211694" y="3140343"/>
                </a:lnTo>
                <a:cubicBezTo>
                  <a:pt x="5787147" y="3565489"/>
                  <a:pt x="5230515" y="3778143"/>
                  <a:pt x="4673884" y="3778143"/>
                </a:cubicBezTo>
                <a:cubicBezTo>
                  <a:pt x="4117093" y="3778301"/>
                  <a:pt x="3560620" y="3565649"/>
                  <a:pt x="3136073" y="3140502"/>
                </a:cubicBez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14">
            <a:extLst>
              <a:ext uri="{FF2B5EF4-FFF2-40B4-BE49-F238E27FC236}">
                <a16:creationId xmlns:a16="http://schemas.microsoft.com/office/drawing/2014/main" id="{6C1B1B76-F0B6-6087-53C0-1488C949AEE7}"/>
              </a:ext>
            </a:extLst>
          </p:cNvPr>
          <p:cNvSpPr/>
          <p:nvPr userDrawn="1"/>
        </p:nvSpPr>
        <p:spPr>
          <a:xfrm>
            <a:off x="8006032" y="1"/>
            <a:ext cx="4185969" cy="1608795"/>
          </a:xfrm>
          <a:custGeom>
            <a:avLst/>
            <a:gdLst>
              <a:gd name="connsiteX0" fmla="*/ 305387 w 4185969"/>
              <a:gd name="connsiteY0" fmla="*/ 0 h 1608795"/>
              <a:gd name="connsiteX1" fmla="*/ 4185969 w 4185969"/>
              <a:gd name="connsiteY1" fmla="*/ 0 h 1608795"/>
              <a:gd name="connsiteX2" fmla="*/ 4185969 w 4185969"/>
              <a:gd name="connsiteY2" fmla="*/ 663533 h 1608795"/>
              <a:gd name="connsiteX3" fmla="*/ 3978281 w 4185969"/>
              <a:gd name="connsiteY3" fmla="*/ 871514 h 1608795"/>
              <a:gd name="connsiteX4" fmla="*/ 3923921 w 4185969"/>
              <a:gd name="connsiteY4" fmla="*/ 927701 h 1608795"/>
              <a:gd name="connsiteX5" fmla="*/ 3739861 w 4185969"/>
              <a:gd name="connsiteY5" fmla="*/ 690695 h 1608795"/>
              <a:gd name="connsiteX6" fmla="*/ 2183294 w 4185969"/>
              <a:gd name="connsiteY6" fmla="*/ 725394 h 1608795"/>
              <a:gd name="connsiteX7" fmla="*/ 1301139 w 4185969"/>
              <a:gd name="connsiteY7" fmla="*/ 1608795 h 1608795"/>
              <a:gd name="connsiteX8" fmla="*/ 0 w 4185969"/>
              <a:gd name="connsiteY8" fmla="*/ 305818 h 1608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85969" h="1608795">
                <a:moveTo>
                  <a:pt x="305387" y="0"/>
                </a:moveTo>
                <a:lnTo>
                  <a:pt x="4185969" y="0"/>
                </a:lnTo>
                <a:lnTo>
                  <a:pt x="4185969" y="663533"/>
                </a:lnTo>
                <a:lnTo>
                  <a:pt x="3978281" y="871514"/>
                </a:lnTo>
                <a:cubicBezTo>
                  <a:pt x="3959366" y="890296"/>
                  <a:pt x="3940928" y="908919"/>
                  <a:pt x="3923921" y="927701"/>
                </a:cubicBezTo>
                <a:cubicBezTo>
                  <a:pt x="3874807" y="844454"/>
                  <a:pt x="3813612" y="764550"/>
                  <a:pt x="3739861" y="690695"/>
                </a:cubicBezTo>
                <a:cubicBezTo>
                  <a:pt x="3302916" y="253133"/>
                  <a:pt x="2664267" y="243742"/>
                  <a:pt x="2183294" y="725394"/>
                </a:cubicBezTo>
                <a:lnTo>
                  <a:pt x="1301139" y="1608795"/>
                </a:lnTo>
                <a:lnTo>
                  <a:pt x="0" y="305818"/>
                </a:lnTo>
                <a:close/>
              </a:path>
            </a:pathLst>
          </a:custGeom>
          <a:solidFill>
            <a:srgbClr val="D24A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15">
            <a:extLst>
              <a:ext uri="{FF2B5EF4-FFF2-40B4-BE49-F238E27FC236}">
                <a16:creationId xmlns:a16="http://schemas.microsoft.com/office/drawing/2014/main" id="{C6B33C40-1160-634C-07D7-34BBF76F2855}"/>
              </a:ext>
            </a:extLst>
          </p:cNvPr>
          <p:cNvSpPr/>
          <p:nvPr userDrawn="1"/>
        </p:nvSpPr>
        <p:spPr>
          <a:xfrm>
            <a:off x="11201968" y="648202"/>
            <a:ext cx="990032" cy="3699714"/>
          </a:xfrm>
          <a:custGeom>
            <a:avLst/>
            <a:gdLst>
              <a:gd name="connsiteX0" fmla="*/ 990032 w 990032"/>
              <a:gd name="connsiteY0" fmla="*/ 0 h 3699714"/>
              <a:gd name="connsiteX1" fmla="*/ 990032 w 990032"/>
              <a:gd name="connsiteY1" fmla="*/ 3699714 h 3699714"/>
              <a:gd name="connsiteX2" fmla="*/ 925427 w 990032"/>
              <a:gd name="connsiteY2" fmla="*/ 3644716 h 3699714"/>
              <a:gd name="connsiteX3" fmla="*/ 759088 w 990032"/>
              <a:gd name="connsiteY3" fmla="*/ 3486802 h 3699714"/>
              <a:gd name="connsiteX4" fmla="*/ 656409 w 990032"/>
              <a:gd name="connsiteY4" fmla="*/ 3378884 h 3699714"/>
              <a:gd name="connsiteX5" fmla="*/ 15058 w 990032"/>
              <a:gd name="connsiteY5" fmla="*/ 2096281 h 3699714"/>
              <a:gd name="connsiteX6" fmla="*/ 713312 w 990032"/>
              <a:gd name="connsiteY6" fmla="*/ 279499 h 3699714"/>
              <a:gd name="connsiteX7" fmla="*/ 767672 w 990032"/>
              <a:gd name="connsiteY7" fmla="*/ 223312 h 3699714"/>
              <a:gd name="connsiteX8" fmla="*/ 767830 w 990032"/>
              <a:gd name="connsiteY8" fmla="*/ 222516 h 3699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90032" h="3699714">
                <a:moveTo>
                  <a:pt x="990032" y="0"/>
                </a:moveTo>
                <a:lnTo>
                  <a:pt x="990032" y="3699714"/>
                </a:lnTo>
                <a:lnTo>
                  <a:pt x="925427" y="3644716"/>
                </a:lnTo>
                <a:cubicBezTo>
                  <a:pt x="870284" y="3595156"/>
                  <a:pt x="814759" y="3542552"/>
                  <a:pt x="759088" y="3486802"/>
                </a:cubicBezTo>
                <a:cubicBezTo>
                  <a:pt x="723325" y="3451147"/>
                  <a:pt x="689629" y="3415493"/>
                  <a:pt x="656409" y="3378884"/>
                </a:cubicBezTo>
                <a:cubicBezTo>
                  <a:pt x="288288" y="2978090"/>
                  <a:pt x="71166" y="2541483"/>
                  <a:pt x="15058" y="2096281"/>
                </a:cubicBezTo>
                <a:cubicBezTo>
                  <a:pt x="-62826" y="1484744"/>
                  <a:pt x="160177" y="856973"/>
                  <a:pt x="713312" y="279499"/>
                </a:cubicBezTo>
                <a:cubicBezTo>
                  <a:pt x="730319" y="260717"/>
                  <a:pt x="748916" y="242094"/>
                  <a:pt x="767672" y="223312"/>
                </a:cubicBezTo>
                <a:lnTo>
                  <a:pt x="767830" y="222516"/>
                </a:lnTo>
                <a:close/>
              </a:path>
            </a:pathLst>
          </a:custGeom>
          <a:solidFill>
            <a:srgbClr val="BABAE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591047757"/>
      </p:ext>
    </p:extLst>
  </p:cSld>
  <p:clrMapOvr>
    <a:masterClrMapping/>
  </p:clrMapOvr>
</p:sldLayout>
</file>

<file path=ppt/slideLayouts/slideLayout212.xml><?xml version="1.0" encoding="utf-8"?>
<p:sldLayout xmlns:a="http://schemas.openxmlformats.org/drawingml/2006/main" xmlns:r="http://schemas.openxmlformats.org/officeDocument/2006/relationships" xmlns:p="http://schemas.openxmlformats.org/presentationml/2006/main" preserve="1" userDrawn="1">
  <p:cSld name="Eggplant 1">
    <p:bg>
      <p:bgPr>
        <a:solidFill>
          <a:srgbClr val="351C5C"/>
        </a:solidFill>
        <a:effectLst/>
      </p:bgPr>
    </p:bg>
    <p:spTree>
      <p:nvGrpSpPr>
        <p:cNvPr id="1" name=""/>
        <p:cNvGrpSpPr/>
        <p:nvPr/>
      </p:nvGrpSpPr>
      <p:grpSpPr>
        <a:xfrm>
          <a:off x="0" y="0"/>
          <a:ext cx="0" cy="0"/>
          <a:chOff x="0" y="0"/>
          <a:chExt cx="0" cy="0"/>
        </a:xfrm>
      </p:grpSpPr>
      <p:pic>
        <p:nvPicPr>
          <p:cNvPr id="3" name="Graphic 1">
            <a:extLst>
              <a:ext uri="{FF2B5EF4-FFF2-40B4-BE49-F238E27FC236}">
                <a16:creationId xmlns:a16="http://schemas.microsoft.com/office/drawing/2014/main" id="{8E934261-CA95-E73A-4E09-A74E6B08723B}"/>
              </a:ext>
            </a:extLst>
          </p:cNvPr>
          <p:cNvPicPr>
            <a:picLocks noChangeAspect="1"/>
          </p:cNvPicPr>
          <p:nvPr userDrawn="1"/>
        </p:nvPicPr>
        <p:blipFill>
          <a:blip r:embed="rId2"/>
          <a:srcRect/>
          <a:stretch/>
        </p:blipFill>
        <p:spPr>
          <a:xfrm>
            <a:off x="6783007" y="599693"/>
            <a:ext cx="2643804" cy="1083071"/>
          </a:xfrm>
          <a:prstGeom prst="rect">
            <a:avLst/>
          </a:prstGeom>
        </p:spPr>
      </p:pic>
      <p:sp>
        <p:nvSpPr>
          <p:cNvPr id="5" name="Title Placeholder 12">
            <a:extLst>
              <a:ext uri="{FF2B5EF4-FFF2-40B4-BE49-F238E27FC236}">
                <a16:creationId xmlns:a16="http://schemas.microsoft.com/office/drawing/2014/main" id="{53FE2419-6ACB-4558-633C-C86312D670B4}"/>
              </a:ext>
            </a:extLst>
          </p:cNvPr>
          <p:cNvSpPr>
            <a:spLocks noGrp="1"/>
          </p:cNvSpPr>
          <p:nvPr>
            <p:ph type="title" hasCustomPrompt="1"/>
          </p:nvPr>
        </p:nvSpPr>
        <p:spPr>
          <a:xfrm>
            <a:off x="4666039" y="2115535"/>
            <a:ext cx="6877740" cy="666357"/>
          </a:xfrm>
          <a:prstGeom prst="rect">
            <a:avLst/>
          </a:prstGeom>
        </p:spPr>
        <p:txBody>
          <a:bodyPr vert="horz" lIns="91440" tIns="45720" rIns="91440" bIns="45720" rtlCol="0" anchor="t" anchorCtr="0">
            <a:normAutofit/>
          </a:bodyPr>
          <a:lstStyle>
            <a:lvl1pPr algn="ctr">
              <a:defRPr b="1" i="0">
                <a:solidFill>
                  <a:schemeClr val="bg1"/>
                </a:solidFill>
                <a:latin typeface="Aptos ExtraBold" panose="020B0004020202020204" pitchFamily="34" charset="0"/>
                <a:cs typeface="Segoe UI" panose="020B0502040204020203" pitchFamily="34" charset="0"/>
              </a:defRPr>
            </a:lvl1pPr>
          </a:lstStyle>
          <a:p>
            <a:r>
              <a:rPr lang="en-GB" dirty="0"/>
              <a:t>Presentation title</a:t>
            </a:r>
            <a:endParaRPr lang="en-IS" dirty="0"/>
          </a:p>
        </p:txBody>
      </p:sp>
      <p:sp>
        <p:nvSpPr>
          <p:cNvPr id="8" name="Text Placeholder 35">
            <a:extLst>
              <a:ext uri="{FF2B5EF4-FFF2-40B4-BE49-F238E27FC236}">
                <a16:creationId xmlns:a16="http://schemas.microsoft.com/office/drawing/2014/main" id="{4417E0CB-4845-07AE-3F5B-FCF0FA8C224E}"/>
              </a:ext>
            </a:extLst>
          </p:cNvPr>
          <p:cNvSpPr>
            <a:spLocks noGrp="1"/>
          </p:cNvSpPr>
          <p:nvPr>
            <p:ph type="body" sz="quarter" idx="14" hasCustomPrompt="1"/>
          </p:nvPr>
        </p:nvSpPr>
        <p:spPr>
          <a:xfrm>
            <a:off x="8864627" y="5740159"/>
            <a:ext cx="2956243" cy="303738"/>
          </a:xfrm>
          <a:prstGeom prst="rect">
            <a:avLst/>
          </a:prstGeom>
        </p:spPr>
        <p:txBody>
          <a:bodyPr/>
          <a:lstStyle>
            <a:lvl1pPr marL="0" indent="0" algn="r">
              <a:buNone/>
              <a:defRPr sz="1800" b="1" i="0">
                <a:solidFill>
                  <a:schemeClr val="bg1"/>
                </a:solidFill>
                <a:latin typeface="Aptos"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dirty="0"/>
              <a:t>Your name</a:t>
            </a:r>
            <a:endParaRPr lang="en-IS" dirty="0"/>
          </a:p>
        </p:txBody>
      </p:sp>
      <p:sp>
        <p:nvSpPr>
          <p:cNvPr id="9" name="Text Placeholder 35">
            <a:extLst>
              <a:ext uri="{FF2B5EF4-FFF2-40B4-BE49-F238E27FC236}">
                <a16:creationId xmlns:a16="http://schemas.microsoft.com/office/drawing/2014/main" id="{A567F80C-2D8C-4424-6CFD-293BF52AEB2E}"/>
              </a:ext>
            </a:extLst>
          </p:cNvPr>
          <p:cNvSpPr>
            <a:spLocks noGrp="1"/>
          </p:cNvSpPr>
          <p:nvPr>
            <p:ph type="body" sz="quarter" idx="15" hasCustomPrompt="1"/>
          </p:nvPr>
        </p:nvSpPr>
        <p:spPr>
          <a:xfrm>
            <a:off x="8864627" y="6062014"/>
            <a:ext cx="2956243" cy="303738"/>
          </a:xfrm>
          <a:prstGeom prst="rect">
            <a:avLst/>
          </a:prstGeom>
        </p:spPr>
        <p:txBody>
          <a:bodyPr/>
          <a:lstStyle>
            <a:lvl1pPr marL="0" indent="0" algn="r">
              <a:buNone/>
              <a:defRPr sz="1800" b="0" i="0">
                <a:solidFill>
                  <a:srgbClr val="BABAE6"/>
                </a:solidFill>
                <a:latin typeface="Aptos Light"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dirty="0"/>
              <a:t>Job title</a:t>
            </a:r>
            <a:endParaRPr lang="en-IS" dirty="0"/>
          </a:p>
        </p:txBody>
      </p:sp>
      <p:sp>
        <p:nvSpPr>
          <p:cNvPr id="10" name="Text Placeholder 6">
            <a:extLst>
              <a:ext uri="{FF2B5EF4-FFF2-40B4-BE49-F238E27FC236}">
                <a16:creationId xmlns:a16="http://schemas.microsoft.com/office/drawing/2014/main" id="{FF3416FD-2869-5402-6A18-D233672F596F}"/>
              </a:ext>
            </a:extLst>
          </p:cNvPr>
          <p:cNvSpPr>
            <a:spLocks noGrp="1"/>
          </p:cNvSpPr>
          <p:nvPr>
            <p:ph type="body" sz="quarter" idx="16" hasCustomPrompt="1"/>
          </p:nvPr>
        </p:nvSpPr>
        <p:spPr>
          <a:xfrm>
            <a:off x="4666039" y="2748476"/>
            <a:ext cx="6877740" cy="831850"/>
          </a:xfrm>
          <a:prstGeom prst="rect">
            <a:avLst/>
          </a:prstGeom>
        </p:spPr>
        <p:txBody>
          <a:bodyPr/>
          <a:lstStyle>
            <a:lvl1pPr marL="0" indent="0" algn="ctr">
              <a:buNone/>
              <a:defRPr b="0" i="0">
                <a:solidFill>
                  <a:srgbClr val="BABAE6"/>
                </a:solidFill>
                <a:latin typeface="Aptos Light" panose="020B0004020202020204" pitchFamily="34" charset="0"/>
                <a:cs typeface="Segoe UI" panose="020B0502040204020203" pitchFamily="34" charset="0"/>
              </a:defRPr>
            </a:lvl1pPr>
            <a:lvl2pPr marL="457200" indent="0" algn="ctr">
              <a:buNone/>
              <a:defRPr>
                <a:solidFill>
                  <a:srgbClr val="328C85"/>
                </a:solidFill>
                <a:latin typeface="Segoe UI" panose="020B0502040204020203" pitchFamily="34" charset="0"/>
                <a:cs typeface="Segoe UI" panose="020B0502040204020203" pitchFamily="34" charset="0"/>
              </a:defRPr>
            </a:lvl2pPr>
            <a:lvl3pPr marL="914400" indent="0" algn="ctr">
              <a:buNone/>
              <a:defRPr>
                <a:solidFill>
                  <a:srgbClr val="328C85"/>
                </a:solidFill>
                <a:latin typeface="Segoe UI" panose="020B0502040204020203" pitchFamily="34" charset="0"/>
                <a:cs typeface="Segoe UI" panose="020B0502040204020203" pitchFamily="34" charset="0"/>
              </a:defRPr>
            </a:lvl3pPr>
            <a:lvl4pPr marL="1371600" indent="0" algn="ctr">
              <a:buNone/>
              <a:defRPr>
                <a:solidFill>
                  <a:srgbClr val="328C85"/>
                </a:solidFill>
                <a:latin typeface="Segoe UI" panose="020B0502040204020203" pitchFamily="34" charset="0"/>
                <a:cs typeface="Segoe UI" panose="020B0502040204020203" pitchFamily="34" charset="0"/>
              </a:defRPr>
            </a:lvl4pPr>
            <a:lvl5pPr marL="1828800" indent="0" algn="ctr">
              <a:buNone/>
              <a:defRPr>
                <a:solidFill>
                  <a:srgbClr val="328C85"/>
                </a:solidFill>
                <a:latin typeface="Segoe UI" panose="020B0502040204020203" pitchFamily="34" charset="0"/>
                <a:cs typeface="Segoe UI" panose="020B0502040204020203" pitchFamily="34" charset="0"/>
              </a:defRPr>
            </a:lvl5pPr>
          </a:lstStyle>
          <a:p>
            <a:pPr lvl="0"/>
            <a:r>
              <a:rPr lang="en-US" dirty="0"/>
              <a:t>Subtitle if you want</a:t>
            </a:r>
            <a:endParaRPr lang="en-IS" dirty="0"/>
          </a:p>
        </p:txBody>
      </p:sp>
      <p:sp>
        <p:nvSpPr>
          <p:cNvPr id="11" name="Freeform 10">
            <a:extLst>
              <a:ext uri="{FF2B5EF4-FFF2-40B4-BE49-F238E27FC236}">
                <a16:creationId xmlns:a16="http://schemas.microsoft.com/office/drawing/2014/main" id="{E6CD6CF1-25D7-4735-B3E8-5CCAE94AB7F5}"/>
              </a:ext>
            </a:extLst>
          </p:cNvPr>
          <p:cNvSpPr/>
          <p:nvPr userDrawn="1"/>
        </p:nvSpPr>
        <p:spPr>
          <a:xfrm>
            <a:off x="0" y="332566"/>
            <a:ext cx="4111411" cy="6525435"/>
          </a:xfrm>
          <a:custGeom>
            <a:avLst/>
            <a:gdLst>
              <a:gd name="connsiteX0" fmla="*/ 0 w 4111411"/>
              <a:gd name="connsiteY0" fmla="*/ 0 h 6525435"/>
              <a:gd name="connsiteX1" fmla="*/ 1116601 w 4111411"/>
              <a:gd name="connsiteY1" fmla="*/ 0 h 6525435"/>
              <a:gd name="connsiteX2" fmla="*/ 4111411 w 4111411"/>
              <a:gd name="connsiteY2" fmla="*/ 2784997 h 6525435"/>
              <a:gd name="connsiteX3" fmla="*/ 2430593 w 4111411"/>
              <a:gd name="connsiteY3" fmla="*/ 5143393 h 6525435"/>
              <a:gd name="connsiteX4" fmla="*/ 3338044 w 4111411"/>
              <a:gd name="connsiteY4" fmla="*/ 6523565 h 6525435"/>
              <a:gd name="connsiteX5" fmla="*/ 3339096 w 4111411"/>
              <a:gd name="connsiteY5" fmla="*/ 6525435 h 6525435"/>
              <a:gd name="connsiteX6" fmla="*/ 1070303 w 4111411"/>
              <a:gd name="connsiteY6" fmla="*/ 6525435 h 6525435"/>
              <a:gd name="connsiteX7" fmla="*/ 465562 w 4111411"/>
              <a:gd name="connsiteY7" fmla="*/ 5558224 h 6525435"/>
              <a:gd name="connsiteX8" fmla="*/ 465562 w 4111411"/>
              <a:gd name="connsiteY8" fmla="*/ 3839730 h 6525435"/>
              <a:gd name="connsiteX9" fmla="*/ 891644 w 4111411"/>
              <a:gd name="connsiteY9" fmla="*/ 3839730 h 6525435"/>
              <a:gd name="connsiteX10" fmla="*/ 1968766 w 4111411"/>
              <a:gd name="connsiteY10" fmla="*/ 2796768 h 6525435"/>
              <a:gd name="connsiteX11" fmla="*/ 891644 w 4111411"/>
              <a:gd name="connsiteY11" fmla="*/ 1765735 h 6525435"/>
              <a:gd name="connsiteX12" fmla="*/ 21364 w 4111411"/>
              <a:gd name="connsiteY12" fmla="*/ 1499560 h 6525435"/>
              <a:gd name="connsiteX13" fmla="*/ 0 w 4111411"/>
              <a:gd name="connsiteY13" fmla="*/ 1483564 h 6525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111411" h="6525435">
                <a:moveTo>
                  <a:pt x="0" y="0"/>
                </a:moveTo>
                <a:lnTo>
                  <a:pt x="1116601" y="0"/>
                </a:lnTo>
                <a:cubicBezTo>
                  <a:pt x="2915933" y="0"/>
                  <a:pt x="4111411" y="1173233"/>
                  <a:pt x="4111411" y="2784997"/>
                </a:cubicBezTo>
                <a:cubicBezTo>
                  <a:pt x="4111411" y="3816030"/>
                  <a:pt x="3448616" y="4764192"/>
                  <a:pt x="2430593" y="5143393"/>
                </a:cubicBezTo>
                <a:lnTo>
                  <a:pt x="3338044" y="6523565"/>
                </a:lnTo>
                <a:lnTo>
                  <a:pt x="3339096" y="6525435"/>
                </a:lnTo>
                <a:lnTo>
                  <a:pt x="1070303" y="6525435"/>
                </a:lnTo>
                <a:lnTo>
                  <a:pt x="465562" y="5558224"/>
                </a:lnTo>
                <a:cubicBezTo>
                  <a:pt x="465562" y="5558224"/>
                  <a:pt x="465562" y="3839730"/>
                  <a:pt x="465562" y="3839730"/>
                </a:cubicBezTo>
                <a:lnTo>
                  <a:pt x="891644" y="3839730"/>
                </a:lnTo>
                <a:cubicBezTo>
                  <a:pt x="1542683" y="3839730"/>
                  <a:pt x="1968766" y="3389270"/>
                  <a:pt x="1968766" y="2796768"/>
                </a:cubicBezTo>
                <a:cubicBezTo>
                  <a:pt x="1968766" y="2204266"/>
                  <a:pt x="1542683" y="1765735"/>
                  <a:pt x="891644" y="1765735"/>
                </a:cubicBezTo>
                <a:cubicBezTo>
                  <a:pt x="569283" y="1765735"/>
                  <a:pt x="269798" y="1667607"/>
                  <a:pt x="21364" y="1499560"/>
                </a:cubicBezTo>
                <a:lnTo>
                  <a:pt x="0" y="1483564"/>
                </a:lnTo>
                <a:close/>
              </a:path>
            </a:pathLst>
          </a:custGeom>
          <a:noFill/>
          <a:ln>
            <a:solidFill>
              <a:srgbClr val="BABAE6"/>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11">
            <a:extLst>
              <a:ext uri="{FF2B5EF4-FFF2-40B4-BE49-F238E27FC236}">
                <a16:creationId xmlns:a16="http://schemas.microsoft.com/office/drawing/2014/main" id="{F9DD7689-C025-9CB8-27B6-7DAB6DE215C2}"/>
              </a:ext>
            </a:extLst>
          </p:cNvPr>
          <p:cNvSpPr/>
          <p:nvPr userDrawn="1"/>
        </p:nvSpPr>
        <p:spPr>
          <a:xfrm rot="5400000">
            <a:off x="2762251" y="1843286"/>
            <a:ext cx="1716404" cy="6347165"/>
          </a:xfrm>
          <a:custGeom>
            <a:avLst/>
            <a:gdLst>
              <a:gd name="connsiteX0" fmla="*/ 0 w 1716404"/>
              <a:gd name="connsiteY0" fmla="*/ 0 h 6347165"/>
              <a:gd name="connsiteX1" fmla="*/ 237666 w 1716404"/>
              <a:gd name="connsiteY1" fmla="*/ 0 h 6347165"/>
              <a:gd name="connsiteX2" fmla="*/ 1716404 w 1716404"/>
              <a:gd name="connsiteY2" fmla="*/ 1480539 h 6347165"/>
              <a:gd name="connsiteX3" fmla="*/ 1716404 w 1716404"/>
              <a:gd name="connsiteY3" fmla="*/ 6347166 h 6347165"/>
              <a:gd name="connsiteX4" fmla="*/ 0 w 1716404"/>
              <a:gd name="connsiteY4" fmla="*/ 6347166 h 6347165"/>
              <a:gd name="connsiteX5" fmla="*/ 0 w 1716404"/>
              <a:gd name="connsiteY5" fmla="*/ 0 h 6347165"/>
              <a:gd name="connsiteX6" fmla="*/ 0 w 1716404"/>
              <a:gd name="connsiteY6" fmla="*/ 0 h 6347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16404" h="6347165">
                <a:moveTo>
                  <a:pt x="0" y="0"/>
                </a:moveTo>
                <a:lnTo>
                  <a:pt x="237666" y="0"/>
                </a:lnTo>
                <a:cubicBezTo>
                  <a:pt x="1053768" y="0"/>
                  <a:pt x="1716404" y="663443"/>
                  <a:pt x="1716404" y="1480539"/>
                </a:cubicBezTo>
                <a:lnTo>
                  <a:pt x="1716404" y="6347166"/>
                </a:lnTo>
                <a:lnTo>
                  <a:pt x="0" y="6347166"/>
                </a:lnTo>
                <a:lnTo>
                  <a:pt x="0" y="0"/>
                </a:lnTo>
                <a:lnTo>
                  <a:pt x="0" y="0"/>
                </a:lnTo>
                <a:close/>
              </a:path>
            </a:pathLst>
          </a:custGeom>
          <a:solidFill>
            <a:srgbClr val="6E64D6"/>
          </a:solidFill>
          <a:ln w="0" cap="flat">
            <a:solidFill>
              <a:srgbClr val="6E64D6"/>
            </a:solidFill>
            <a:prstDash val="solid"/>
            <a:miter/>
          </a:ln>
        </p:spPr>
        <p:txBody>
          <a:bodyPr rtlCol="0" anchor="ctr"/>
          <a:lstStyle/>
          <a:p>
            <a:endParaRPr lang="en-US"/>
          </a:p>
        </p:txBody>
      </p:sp>
      <p:sp>
        <p:nvSpPr>
          <p:cNvPr id="13" name="Freeform 12">
            <a:extLst>
              <a:ext uri="{FF2B5EF4-FFF2-40B4-BE49-F238E27FC236}">
                <a16:creationId xmlns:a16="http://schemas.microsoft.com/office/drawing/2014/main" id="{BBBCD0D8-ED91-DA8A-AE2F-4088A61BCFC0}"/>
              </a:ext>
            </a:extLst>
          </p:cNvPr>
          <p:cNvSpPr/>
          <p:nvPr userDrawn="1"/>
        </p:nvSpPr>
        <p:spPr>
          <a:xfrm>
            <a:off x="0" y="2657475"/>
            <a:ext cx="1320110" cy="693430"/>
          </a:xfrm>
          <a:custGeom>
            <a:avLst/>
            <a:gdLst>
              <a:gd name="connsiteX0" fmla="*/ 0 w 1320110"/>
              <a:gd name="connsiteY0" fmla="*/ 0 h 693430"/>
              <a:gd name="connsiteX1" fmla="*/ 98524 w 1320110"/>
              <a:gd name="connsiteY1" fmla="*/ 47589 h 693430"/>
              <a:gd name="connsiteX2" fmla="*/ 1098808 w 1320110"/>
              <a:gd name="connsiteY2" fmla="*/ 250287 h 693430"/>
              <a:gd name="connsiteX3" fmla="*/ 1320110 w 1320110"/>
              <a:gd name="connsiteY3" fmla="*/ 471859 h 693430"/>
              <a:gd name="connsiteX4" fmla="*/ 1098808 w 1320110"/>
              <a:gd name="connsiteY4" fmla="*/ 693430 h 693430"/>
              <a:gd name="connsiteX5" fmla="*/ 203276 w 1320110"/>
              <a:gd name="connsiteY5" fmla="*/ 557497 h 693430"/>
              <a:gd name="connsiteX6" fmla="*/ 0 w 1320110"/>
              <a:gd name="connsiteY6" fmla="*/ 482863 h 6934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20110" h="693430">
                <a:moveTo>
                  <a:pt x="0" y="0"/>
                </a:moveTo>
                <a:lnTo>
                  <a:pt x="98524" y="47589"/>
                </a:lnTo>
                <a:cubicBezTo>
                  <a:pt x="406156" y="178084"/>
                  <a:pt x="744216" y="250287"/>
                  <a:pt x="1098808" y="250287"/>
                </a:cubicBezTo>
                <a:cubicBezTo>
                  <a:pt x="1220977" y="250287"/>
                  <a:pt x="1320110" y="349541"/>
                  <a:pt x="1320110" y="471859"/>
                </a:cubicBezTo>
                <a:cubicBezTo>
                  <a:pt x="1320110" y="594177"/>
                  <a:pt x="1220977" y="693430"/>
                  <a:pt x="1098808" y="693430"/>
                </a:cubicBezTo>
                <a:cubicBezTo>
                  <a:pt x="787110" y="693430"/>
                  <a:pt x="486309" y="645826"/>
                  <a:pt x="203276" y="557497"/>
                </a:cubicBezTo>
                <a:lnTo>
                  <a:pt x="0" y="482863"/>
                </a:lnTo>
                <a:close/>
              </a:path>
            </a:pathLst>
          </a:custGeom>
          <a:solidFill>
            <a:srgbClr val="BABAE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573833234"/>
      </p:ext>
    </p:extLst>
  </p:cSld>
  <p:clrMapOvr>
    <a:masterClrMapping/>
  </p:clrMapOvr>
</p:sldLayout>
</file>

<file path=ppt/slideLayouts/slideLayout213.xml><?xml version="1.0" encoding="utf-8"?>
<p:sldLayout xmlns:a="http://schemas.openxmlformats.org/drawingml/2006/main" xmlns:r="http://schemas.openxmlformats.org/officeDocument/2006/relationships" xmlns:p="http://schemas.openxmlformats.org/presentationml/2006/main" preserve="1" userDrawn="1">
  <p:cSld name="Eggplant 2">
    <p:bg>
      <p:bgPr>
        <a:solidFill>
          <a:srgbClr val="351C5C"/>
        </a:solidFill>
        <a:effectLst/>
      </p:bgPr>
    </p:bg>
    <p:spTree>
      <p:nvGrpSpPr>
        <p:cNvPr id="1" name=""/>
        <p:cNvGrpSpPr/>
        <p:nvPr/>
      </p:nvGrpSpPr>
      <p:grpSpPr>
        <a:xfrm>
          <a:off x="0" y="0"/>
          <a:ext cx="0" cy="0"/>
          <a:chOff x="0" y="0"/>
          <a:chExt cx="0" cy="0"/>
        </a:xfrm>
      </p:grpSpPr>
      <p:pic>
        <p:nvPicPr>
          <p:cNvPr id="3" name="Graphic 1">
            <a:extLst>
              <a:ext uri="{FF2B5EF4-FFF2-40B4-BE49-F238E27FC236}">
                <a16:creationId xmlns:a16="http://schemas.microsoft.com/office/drawing/2014/main" id="{7E8F26E2-190B-49A9-1570-11F546904F06}"/>
              </a:ext>
            </a:extLst>
          </p:cNvPr>
          <p:cNvPicPr>
            <a:picLocks noChangeAspect="1"/>
          </p:cNvPicPr>
          <p:nvPr userDrawn="1"/>
        </p:nvPicPr>
        <p:blipFill>
          <a:blip r:embed="rId2"/>
          <a:srcRect/>
          <a:stretch/>
        </p:blipFill>
        <p:spPr>
          <a:xfrm>
            <a:off x="2536258" y="599693"/>
            <a:ext cx="2643804" cy="1083071"/>
          </a:xfrm>
          <a:prstGeom prst="rect">
            <a:avLst/>
          </a:prstGeom>
        </p:spPr>
      </p:pic>
      <p:sp>
        <p:nvSpPr>
          <p:cNvPr id="5" name="Title Placeholder 12">
            <a:extLst>
              <a:ext uri="{FF2B5EF4-FFF2-40B4-BE49-F238E27FC236}">
                <a16:creationId xmlns:a16="http://schemas.microsoft.com/office/drawing/2014/main" id="{1A3CDC46-C07F-28F6-36F5-D81B16994827}"/>
              </a:ext>
            </a:extLst>
          </p:cNvPr>
          <p:cNvSpPr>
            <a:spLocks noGrp="1"/>
          </p:cNvSpPr>
          <p:nvPr>
            <p:ph type="title" hasCustomPrompt="1"/>
          </p:nvPr>
        </p:nvSpPr>
        <p:spPr>
          <a:xfrm>
            <a:off x="419290" y="2115535"/>
            <a:ext cx="6877740" cy="666357"/>
          </a:xfrm>
          <a:prstGeom prst="rect">
            <a:avLst/>
          </a:prstGeom>
        </p:spPr>
        <p:txBody>
          <a:bodyPr vert="horz" lIns="91440" tIns="45720" rIns="91440" bIns="45720" rtlCol="0" anchor="t" anchorCtr="0">
            <a:normAutofit/>
          </a:bodyPr>
          <a:lstStyle>
            <a:lvl1pPr algn="ctr">
              <a:defRPr b="1" i="0">
                <a:solidFill>
                  <a:schemeClr val="bg1"/>
                </a:solidFill>
                <a:latin typeface="Aptos ExtraBold" panose="020B0004020202020204" pitchFamily="34" charset="0"/>
                <a:cs typeface="Segoe UI" panose="020B0502040204020203" pitchFamily="34" charset="0"/>
              </a:defRPr>
            </a:lvl1pPr>
          </a:lstStyle>
          <a:p>
            <a:r>
              <a:rPr lang="en-GB" dirty="0"/>
              <a:t>Presentation title</a:t>
            </a:r>
            <a:endParaRPr lang="en-IS" dirty="0"/>
          </a:p>
        </p:txBody>
      </p:sp>
      <p:sp>
        <p:nvSpPr>
          <p:cNvPr id="8" name="Text Placeholder 35">
            <a:extLst>
              <a:ext uri="{FF2B5EF4-FFF2-40B4-BE49-F238E27FC236}">
                <a16:creationId xmlns:a16="http://schemas.microsoft.com/office/drawing/2014/main" id="{2823CC15-BBBE-E93C-445F-B2E18768892E}"/>
              </a:ext>
            </a:extLst>
          </p:cNvPr>
          <p:cNvSpPr>
            <a:spLocks noGrp="1"/>
          </p:cNvSpPr>
          <p:nvPr>
            <p:ph type="body" sz="quarter" idx="14" hasCustomPrompt="1"/>
          </p:nvPr>
        </p:nvSpPr>
        <p:spPr>
          <a:xfrm>
            <a:off x="419290" y="5740159"/>
            <a:ext cx="2956243" cy="303738"/>
          </a:xfrm>
          <a:prstGeom prst="rect">
            <a:avLst/>
          </a:prstGeom>
        </p:spPr>
        <p:txBody>
          <a:bodyPr/>
          <a:lstStyle>
            <a:lvl1pPr marL="0" indent="0" algn="l">
              <a:buNone/>
              <a:defRPr sz="1800" b="1" i="0">
                <a:solidFill>
                  <a:schemeClr val="bg1"/>
                </a:solidFill>
                <a:latin typeface="Aptos"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dirty="0"/>
              <a:t>Your name</a:t>
            </a:r>
            <a:endParaRPr lang="en-IS" dirty="0"/>
          </a:p>
        </p:txBody>
      </p:sp>
      <p:sp>
        <p:nvSpPr>
          <p:cNvPr id="9" name="Text Placeholder 35">
            <a:extLst>
              <a:ext uri="{FF2B5EF4-FFF2-40B4-BE49-F238E27FC236}">
                <a16:creationId xmlns:a16="http://schemas.microsoft.com/office/drawing/2014/main" id="{0FE3E5C7-CFE8-304D-585D-274FE5B4177C}"/>
              </a:ext>
            </a:extLst>
          </p:cNvPr>
          <p:cNvSpPr>
            <a:spLocks noGrp="1"/>
          </p:cNvSpPr>
          <p:nvPr>
            <p:ph type="body" sz="quarter" idx="15" hasCustomPrompt="1"/>
          </p:nvPr>
        </p:nvSpPr>
        <p:spPr>
          <a:xfrm>
            <a:off x="419290" y="6062014"/>
            <a:ext cx="2956243" cy="303738"/>
          </a:xfrm>
          <a:prstGeom prst="rect">
            <a:avLst/>
          </a:prstGeom>
        </p:spPr>
        <p:txBody>
          <a:bodyPr/>
          <a:lstStyle>
            <a:lvl1pPr marL="0" indent="0" algn="l">
              <a:buNone/>
              <a:defRPr sz="1800" b="0" i="0">
                <a:solidFill>
                  <a:srgbClr val="D24A74"/>
                </a:solidFill>
                <a:latin typeface="Aptos Light"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dirty="0"/>
              <a:t>Job title</a:t>
            </a:r>
            <a:endParaRPr lang="en-IS" dirty="0"/>
          </a:p>
        </p:txBody>
      </p:sp>
      <p:sp>
        <p:nvSpPr>
          <p:cNvPr id="11" name="Text Placeholder 5">
            <a:extLst>
              <a:ext uri="{FF2B5EF4-FFF2-40B4-BE49-F238E27FC236}">
                <a16:creationId xmlns:a16="http://schemas.microsoft.com/office/drawing/2014/main" id="{F021BE40-ED22-1044-4B50-FB98192A3BC9}"/>
              </a:ext>
            </a:extLst>
          </p:cNvPr>
          <p:cNvSpPr>
            <a:spLocks noGrp="1"/>
          </p:cNvSpPr>
          <p:nvPr>
            <p:ph type="body" sz="quarter" idx="16" hasCustomPrompt="1"/>
          </p:nvPr>
        </p:nvSpPr>
        <p:spPr>
          <a:xfrm>
            <a:off x="419290" y="2751703"/>
            <a:ext cx="6877740" cy="654050"/>
          </a:xfrm>
          <a:prstGeom prst="rect">
            <a:avLst/>
          </a:prstGeom>
        </p:spPr>
        <p:txBody>
          <a:bodyPr/>
          <a:lstStyle>
            <a:lvl1pPr marL="0" indent="0" algn="ctr">
              <a:buNone/>
              <a:defRPr b="0" i="0">
                <a:solidFill>
                  <a:srgbClr val="D24A74"/>
                </a:solidFill>
                <a:latin typeface="Aptos Light" panose="020B0004020202020204" pitchFamily="34" charset="0"/>
                <a:cs typeface="Segoe UI" panose="020B0502040204020203" pitchFamily="34" charset="0"/>
              </a:defRPr>
            </a:lvl1pPr>
            <a:lvl2pPr marL="457200" indent="0" algn="ctr">
              <a:buNone/>
              <a:defRPr>
                <a:solidFill>
                  <a:srgbClr val="943267"/>
                </a:solidFill>
                <a:latin typeface="Segoe UI" panose="020B0502040204020203" pitchFamily="34" charset="0"/>
                <a:cs typeface="Segoe UI" panose="020B0502040204020203" pitchFamily="34" charset="0"/>
              </a:defRPr>
            </a:lvl2pPr>
            <a:lvl3pPr marL="914400" indent="0" algn="ctr">
              <a:buNone/>
              <a:defRPr>
                <a:solidFill>
                  <a:srgbClr val="943267"/>
                </a:solidFill>
                <a:latin typeface="Segoe UI" panose="020B0502040204020203" pitchFamily="34" charset="0"/>
                <a:cs typeface="Segoe UI" panose="020B0502040204020203" pitchFamily="34" charset="0"/>
              </a:defRPr>
            </a:lvl3pPr>
            <a:lvl4pPr marL="1371600" indent="0" algn="ctr">
              <a:buNone/>
              <a:defRPr>
                <a:solidFill>
                  <a:srgbClr val="943267"/>
                </a:solidFill>
                <a:latin typeface="Segoe UI" panose="020B0502040204020203" pitchFamily="34" charset="0"/>
                <a:cs typeface="Segoe UI" panose="020B0502040204020203" pitchFamily="34" charset="0"/>
              </a:defRPr>
            </a:lvl4pPr>
            <a:lvl5pPr marL="1828800" indent="0" algn="ctr">
              <a:buNone/>
              <a:defRPr>
                <a:solidFill>
                  <a:srgbClr val="943267"/>
                </a:solidFill>
                <a:latin typeface="Segoe UI" panose="020B0502040204020203" pitchFamily="34" charset="0"/>
                <a:cs typeface="Segoe UI" panose="020B0502040204020203" pitchFamily="34" charset="0"/>
              </a:defRPr>
            </a:lvl5pPr>
          </a:lstStyle>
          <a:p>
            <a:pPr lvl="0"/>
            <a:r>
              <a:rPr lang="en-US" dirty="0"/>
              <a:t>Subtitle if you want</a:t>
            </a:r>
            <a:endParaRPr lang="en-IS" dirty="0"/>
          </a:p>
        </p:txBody>
      </p:sp>
      <p:grpSp>
        <p:nvGrpSpPr>
          <p:cNvPr id="12" name="Group 11">
            <a:extLst>
              <a:ext uri="{FF2B5EF4-FFF2-40B4-BE49-F238E27FC236}">
                <a16:creationId xmlns:a16="http://schemas.microsoft.com/office/drawing/2014/main" id="{9E4B6962-F49E-5F40-7350-756FDC599EB7}"/>
              </a:ext>
            </a:extLst>
          </p:cNvPr>
          <p:cNvGrpSpPr/>
          <p:nvPr userDrawn="1"/>
        </p:nvGrpSpPr>
        <p:grpSpPr>
          <a:xfrm>
            <a:off x="5775614" y="0"/>
            <a:ext cx="6416386" cy="6858000"/>
            <a:chOff x="5775614" y="0"/>
            <a:chExt cx="6416386" cy="6858000"/>
          </a:xfrm>
        </p:grpSpPr>
        <p:sp>
          <p:nvSpPr>
            <p:cNvPr id="13" name="Freeform 12">
              <a:extLst>
                <a:ext uri="{FF2B5EF4-FFF2-40B4-BE49-F238E27FC236}">
                  <a16:creationId xmlns:a16="http://schemas.microsoft.com/office/drawing/2014/main" id="{FCBF98EB-FEF6-D49A-FE21-73022BDF84CF}"/>
                </a:ext>
              </a:extLst>
            </p:cNvPr>
            <p:cNvSpPr/>
            <p:nvPr userDrawn="1"/>
          </p:nvSpPr>
          <p:spPr>
            <a:xfrm>
              <a:off x="7240492" y="1321550"/>
              <a:ext cx="4951508" cy="5536450"/>
            </a:xfrm>
            <a:custGeom>
              <a:avLst/>
              <a:gdLst>
                <a:gd name="connsiteX0" fmla="*/ 4951508 w 4951508"/>
                <a:gd name="connsiteY0" fmla="*/ 0 h 5536450"/>
                <a:gd name="connsiteX1" fmla="*/ 4951508 w 4951508"/>
                <a:gd name="connsiteY1" fmla="*/ 3609684 h 5536450"/>
                <a:gd name="connsiteX2" fmla="*/ 3638432 w 4951508"/>
                <a:gd name="connsiteY2" fmla="*/ 4924499 h 5536450"/>
                <a:gd name="connsiteX3" fmla="*/ 3027290 w 4951508"/>
                <a:gd name="connsiteY3" fmla="*/ 5536450 h 5536450"/>
                <a:gd name="connsiteX4" fmla="*/ 0 w 4951508"/>
                <a:gd name="connsiteY4" fmla="*/ 5536450 h 5536450"/>
                <a:gd name="connsiteX5" fmla="*/ 16375 w 4951508"/>
                <a:gd name="connsiteY5" fmla="*/ 5422832 h 5536450"/>
                <a:gd name="connsiteX6" fmla="*/ 562874 w 4951508"/>
                <a:gd name="connsiteY6" fmla="*/ 4394301 h 5536450"/>
                <a:gd name="connsiteX7" fmla="*/ 1077650 w 4951508"/>
                <a:gd name="connsiteY7" fmla="*/ 3878842 h 5536450"/>
                <a:gd name="connsiteX8" fmla="*/ 3156041 w 4951508"/>
                <a:gd name="connsiteY8" fmla="*/ 1797698 h 5536450"/>
                <a:gd name="connsiteX9" fmla="*/ 3156041 w 4951508"/>
                <a:gd name="connsiteY9" fmla="*/ 1797846 h 5536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51508" h="5536450">
                  <a:moveTo>
                    <a:pt x="4951508" y="0"/>
                  </a:moveTo>
                  <a:lnTo>
                    <a:pt x="4951508" y="3609684"/>
                  </a:lnTo>
                  <a:lnTo>
                    <a:pt x="3638432" y="4924499"/>
                  </a:lnTo>
                  <a:lnTo>
                    <a:pt x="3027290" y="5536450"/>
                  </a:lnTo>
                  <a:lnTo>
                    <a:pt x="0" y="5536450"/>
                  </a:lnTo>
                  <a:lnTo>
                    <a:pt x="16375" y="5422832"/>
                  </a:lnTo>
                  <a:cubicBezTo>
                    <a:pt x="89241" y="5045994"/>
                    <a:pt x="271408" y="4686154"/>
                    <a:pt x="562874" y="4394301"/>
                  </a:cubicBezTo>
                  <a:lnTo>
                    <a:pt x="1077650" y="3878842"/>
                  </a:lnTo>
                  <a:lnTo>
                    <a:pt x="3156041" y="1797698"/>
                  </a:lnTo>
                  <a:lnTo>
                    <a:pt x="3156041" y="1797846"/>
                  </a:lnTo>
                  <a:close/>
                </a:path>
              </a:pathLst>
            </a:custGeom>
            <a:solidFill>
              <a:srgbClr val="351C5C"/>
            </a:solidFill>
            <a:ln>
              <a:solidFill>
                <a:srgbClr val="EFBC6E"/>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13">
              <a:extLst>
                <a:ext uri="{FF2B5EF4-FFF2-40B4-BE49-F238E27FC236}">
                  <a16:creationId xmlns:a16="http://schemas.microsoft.com/office/drawing/2014/main" id="{DAB03D0E-94CC-5B1E-475C-D2542F41BF65}"/>
                </a:ext>
              </a:extLst>
            </p:cNvPr>
            <p:cNvSpPr/>
            <p:nvPr/>
          </p:nvSpPr>
          <p:spPr>
            <a:xfrm>
              <a:off x="5775614" y="3119100"/>
              <a:ext cx="4621066" cy="3005461"/>
            </a:xfrm>
            <a:custGeom>
              <a:avLst/>
              <a:gdLst>
                <a:gd name="connsiteX0" fmla="*/ 1488981 w 4621066"/>
                <a:gd name="connsiteY0" fmla="*/ 813355 h 3005461"/>
                <a:gd name="connsiteX1" fmla="*/ 0 w 4621066"/>
                <a:gd name="connsiteY1" fmla="*/ 2304308 h 3005461"/>
                <a:gd name="connsiteX2" fmla="*/ 49903 w 4621066"/>
                <a:gd name="connsiteY2" fmla="*/ 2355603 h 3005461"/>
                <a:gd name="connsiteX3" fmla="*/ 1718179 w 4621066"/>
                <a:gd name="connsiteY3" fmla="*/ 3001953 h 3005461"/>
                <a:gd name="connsiteX4" fmla="*/ 2027899 w 4621066"/>
                <a:gd name="connsiteY4" fmla="*/ 2596602 h 3005461"/>
                <a:gd name="connsiteX5" fmla="*/ 2542676 w 4621066"/>
                <a:gd name="connsiteY5" fmla="*/ 2081144 h 3005461"/>
                <a:gd name="connsiteX6" fmla="*/ 4621067 w 4621066"/>
                <a:gd name="connsiteY6" fmla="*/ 0 h 3005461"/>
                <a:gd name="connsiteX7" fmla="*/ 2995626 w 4621066"/>
                <a:gd name="connsiteY7" fmla="*/ 585769 h 3005461"/>
                <a:gd name="connsiteX8" fmla="*/ 1489128 w 4621066"/>
                <a:gd name="connsiteY8" fmla="*/ 813207 h 3005461"/>
                <a:gd name="connsiteX9" fmla="*/ 1489128 w 4621066"/>
                <a:gd name="connsiteY9" fmla="*/ 813207 h 3005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21066" h="3005461">
                  <a:moveTo>
                    <a:pt x="1488981" y="813355"/>
                  </a:moveTo>
                  <a:lnTo>
                    <a:pt x="0" y="2304308"/>
                  </a:lnTo>
                  <a:cubicBezTo>
                    <a:pt x="16340" y="2321553"/>
                    <a:pt x="32974" y="2338652"/>
                    <a:pt x="49903" y="2355603"/>
                  </a:cubicBezTo>
                  <a:cubicBezTo>
                    <a:pt x="573806" y="2880201"/>
                    <a:pt x="1152764" y="3031433"/>
                    <a:pt x="1718179" y="3001953"/>
                  </a:cubicBezTo>
                  <a:cubicBezTo>
                    <a:pt x="1802528" y="2857501"/>
                    <a:pt x="1904247" y="2720566"/>
                    <a:pt x="2027899" y="2596602"/>
                  </a:cubicBezTo>
                  <a:lnTo>
                    <a:pt x="2542676" y="2081144"/>
                  </a:lnTo>
                  <a:lnTo>
                    <a:pt x="4621067" y="0"/>
                  </a:lnTo>
                  <a:cubicBezTo>
                    <a:pt x="4058595" y="107160"/>
                    <a:pt x="3504956" y="358625"/>
                    <a:pt x="2995626" y="585769"/>
                  </a:cubicBezTo>
                  <a:cubicBezTo>
                    <a:pt x="2212936" y="948078"/>
                    <a:pt x="1783686" y="1108155"/>
                    <a:pt x="1489128" y="813207"/>
                  </a:cubicBezTo>
                  <a:lnTo>
                    <a:pt x="1489128" y="813207"/>
                  </a:lnTo>
                  <a:close/>
                </a:path>
              </a:pathLst>
            </a:custGeom>
            <a:solidFill>
              <a:srgbClr val="EFBC6E"/>
            </a:solidFill>
            <a:ln w="0" cap="flat">
              <a:noFill/>
              <a:prstDash val="solid"/>
              <a:miter/>
            </a:ln>
          </p:spPr>
          <p:txBody>
            <a:bodyPr rtlCol="0" anchor="ctr"/>
            <a:lstStyle/>
            <a:p>
              <a:endParaRPr lang="en-US"/>
            </a:p>
          </p:txBody>
        </p:sp>
        <p:sp>
          <p:nvSpPr>
            <p:cNvPr id="15" name="Freeform 14">
              <a:extLst>
                <a:ext uri="{FF2B5EF4-FFF2-40B4-BE49-F238E27FC236}">
                  <a16:creationId xmlns:a16="http://schemas.microsoft.com/office/drawing/2014/main" id="{36CA9AE1-5ABD-C75C-8548-7C230A221FF9}"/>
                </a:ext>
              </a:extLst>
            </p:cNvPr>
            <p:cNvSpPr/>
            <p:nvPr/>
          </p:nvSpPr>
          <p:spPr>
            <a:xfrm>
              <a:off x="7615679" y="3145190"/>
              <a:ext cx="435138" cy="435715"/>
            </a:xfrm>
            <a:custGeom>
              <a:avLst/>
              <a:gdLst>
                <a:gd name="connsiteX0" fmla="*/ 435139 w 435138"/>
                <a:gd name="connsiteY0" fmla="*/ 217858 h 435715"/>
                <a:gd name="connsiteX1" fmla="*/ 217569 w 435138"/>
                <a:gd name="connsiteY1" fmla="*/ 435715 h 435715"/>
                <a:gd name="connsiteX2" fmla="*/ 0 w 435138"/>
                <a:gd name="connsiteY2" fmla="*/ 217858 h 435715"/>
                <a:gd name="connsiteX3" fmla="*/ 217569 w 435138"/>
                <a:gd name="connsiteY3" fmla="*/ 0 h 435715"/>
                <a:gd name="connsiteX4" fmla="*/ 435139 w 435138"/>
                <a:gd name="connsiteY4" fmla="*/ 217858 h 4357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138" h="435715">
                  <a:moveTo>
                    <a:pt x="435139" y="217858"/>
                  </a:moveTo>
                  <a:cubicBezTo>
                    <a:pt x="435139" y="338177"/>
                    <a:pt x="337729" y="435715"/>
                    <a:pt x="217569" y="435715"/>
                  </a:cubicBezTo>
                  <a:cubicBezTo>
                    <a:pt x="97409" y="435715"/>
                    <a:pt x="0" y="338177"/>
                    <a:pt x="0" y="217858"/>
                  </a:cubicBezTo>
                  <a:cubicBezTo>
                    <a:pt x="0" y="97538"/>
                    <a:pt x="97409" y="0"/>
                    <a:pt x="217569" y="0"/>
                  </a:cubicBezTo>
                  <a:cubicBezTo>
                    <a:pt x="337729" y="0"/>
                    <a:pt x="435139" y="97538"/>
                    <a:pt x="435139" y="217858"/>
                  </a:cubicBezTo>
                  <a:close/>
                </a:path>
              </a:pathLst>
            </a:custGeom>
            <a:solidFill>
              <a:srgbClr val="361D5C"/>
            </a:solidFill>
            <a:ln w="0" cap="flat">
              <a:noFill/>
              <a:prstDash val="solid"/>
              <a:miter/>
            </a:ln>
          </p:spPr>
          <p:txBody>
            <a:bodyPr rtlCol="0" anchor="ctr"/>
            <a:lstStyle/>
            <a:p>
              <a:endParaRPr lang="en-US"/>
            </a:p>
          </p:txBody>
        </p:sp>
        <p:sp>
          <p:nvSpPr>
            <p:cNvPr id="16" name="Freeform 15">
              <a:extLst>
                <a:ext uri="{FF2B5EF4-FFF2-40B4-BE49-F238E27FC236}">
                  <a16:creationId xmlns:a16="http://schemas.microsoft.com/office/drawing/2014/main" id="{0AAB1725-5C8F-96F3-2792-6A40CC9A5D44}"/>
                </a:ext>
              </a:extLst>
            </p:cNvPr>
            <p:cNvSpPr/>
            <p:nvPr userDrawn="1"/>
          </p:nvSpPr>
          <p:spPr>
            <a:xfrm>
              <a:off x="9422377" y="0"/>
              <a:ext cx="1876721" cy="2313971"/>
            </a:xfrm>
            <a:custGeom>
              <a:avLst/>
              <a:gdLst>
                <a:gd name="connsiteX0" fmla="*/ 908300 w 1876721"/>
                <a:gd name="connsiteY0" fmla="*/ 0 h 2313971"/>
                <a:gd name="connsiteX1" fmla="*/ 1648453 w 1876721"/>
                <a:gd name="connsiteY1" fmla="*/ 0 h 2313971"/>
                <a:gd name="connsiteX2" fmla="*/ 1697099 w 1876721"/>
                <a:gd name="connsiteY2" fmla="*/ 83519 h 2313971"/>
                <a:gd name="connsiteX3" fmla="*/ 1414006 w 1876721"/>
                <a:gd name="connsiteY3" fmla="*/ 1968347 h 2313971"/>
                <a:gd name="connsiteX4" fmla="*/ 212370 w 1876721"/>
                <a:gd name="connsiteY4" fmla="*/ 2095112 h 2313971"/>
                <a:gd name="connsiteX5" fmla="*/ 366346 w 1876721"/>
                <a:gd name="connsiteY5" fmla="*/ 712792 h 2313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76721" h="2313971">
                  <a:moveTo>
                    <a:pt x="908300" y="0"/>
                  </a:moveTo>
                  <a:lnTo>
                    <a:pt x="1648453" y="0"/>
                  </a:lnTo>
                  <a:lnTo>
                    <a:pt x="1697099" y="83519"/>
                  </a:lnTo>
                  <a:cubicBezTo>
                    <a:pt x="2028756" y="727389"/>
                    <a:pt x="1882017" y="1499716"/>
                    <a:pt x="1414006" y="1968347"/>
                  </a:cubicBezTo>
                  <a:cubicBezTo>
                    <a:pt x="1005658" y="2377236"/>
                    <a:pt x="545053" y="2428236"/>
                    <a:pt x="212370" y="2095112"/>
                  </a:cubicBezTo>
                  <a:cubicBezTo>
                    <a:pt x="-120314" y="1761987"/>
                    <a:pt x="-57016" y="1263480"/>
                    <a:pt x="366346" y="712792"/>
                  </a:cubicBezTo>
                  <a:close/>
                </a:path>
              </a:pathLst>
            </a:custGeom>
            <a:solidFill>
              <a:srgbClr val="D24A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16">
              <a:extLst>
                <a:ext uri="{FF2B5EF4-FFF2-40B4-BE49-F238E27FC236}">
                  <a16:creationId xmlns:a16="http://schemas.microsoft.com/office/drawing/2014/main" id="{E7650DF4-12B8-D232-F597-F05B69ACC1A4}"/>
                </a:ext>
              </a:extLst>
            </p:cNvPr>
            <p:cNvSpPr/>
            <p:nvPr userDrawn="1"/>
          </p:nvSpPr>
          <p:spPr>
            <a:xfrm>
              <a:off x="8613436" y="3088254"/>
              <a:ext cx="3578564" cy="3769746"/>
            </a:xfrm>
            <a:custGeom>
              <a:avLst/>
              <a:gdLst>
                <a:gd name="connsiteX0" fmla="*/ 2260935 w 3578564"/>
                <a:gd name="connsiteY0" fmla="*/ 999 h 3769746"/>
                <a:gd name="connsiteX1" fmla="*/ 3573667 w 3578564"/>
                <a:gd name="connsiteY1" fmla="*/ 354909 h 3769746"/>
                <a:gd name="connsiteX2" fmla="*/ 3578564 w 3578564"/>
                <a:gd name="connsiteY2" fmla="*/ 357727 h 3769746"/>
                <a:gd name="connsiteX3" fmla="*/ 3578564 w 3578564"/>
                <a:gd name="connsiteY3" fmla="*/ 3769746 h 3769746"/>
                <a:gd name="connsiteX4" fmla="*/ 1654495 w 3578564"/>
                <a:gd name="connsiteY4" fmla="*/ 3769746 h 3769746"/>
                <a:gd name="connsiteX5" fmla="*/ 2265636 w 3578564"/>
                <a:gd name="connsiteY5" fmla="*/ 3157795 h 3769746"/>
                <a:gd name="connsiteX6" fmla="*/ 2137125 w 3578564"/>
                <a:gd name="connsiteY6" fmla="*/ 1946018 h 3769746"/>
                <a:gd name="connsiteX7" fmla="*/ 0 w 3578564"/>
                <a:gd name="connsiteY7" fmla="*/ 1816453 h 3769746"/>
                <a:gd name="connsiteX8" fmla="*/ 1784422 w 3578564"/>
                <a:gd name="connsiteY8" fmla="*/ 29668 h 3769746"/>
                <a:gd name="connsiteX9" fmla="*/ 2260935 w 3578564"/>
                <a:gd name="connsiteY9" fmla="*/ 999 h 3769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78564" h="3769746">
                  <a:moveTo>
                    <a:pt x="2260935" y="999"/>
                  </a:moveTo>
                  <a:cubicBezTo>
                    <a:pt x="2693616" y="12568"/>
                    <a:pt x="3145306" y="125017"/>
                    <a:pt x="3573667" y="354909"/>
                  </a:cubicBezTo>
                  <a:lnTo>
                    <a:pt x="3578564" y="357727"/>
                  </a:lnTo>
                  <a:lnTo>
                    <a:pt x="3578564" y="3769746"/>
                  </a:lnTo>
                  <a:lnTo>
                    <a:pt x="1654495" y="3769746"/>
                  </a:lnTo>
                  <a:lnTo>
                    <a:pt x="2265636" y="3157795"/>
                  </a:lnTo>
                  <a:cubicBezTo>
                    <a:pt x="2600233" y="2822754"/>
                    <a:pt x="2548711" y="2358149"/>
                    <a:pt x="2137125" y="1946018"/>
                  </a:cubicBezTo>
                  <a:cubicBezTo>
                    <a:pt x="1605420" y="1413609"/>
                    <a:pt x="685387" y="1296131"/>
                    <a:pt x="0" y="1816453"/>
                  </a:cubicBezTo>
                  <a:lnTo>
                    <a:pt x="1784422" y="29668"/>
                  </a:lnTo>
                  <a:cubicBezTo>
                    <a:pt x="1939098" y="6508"/>
                    <a:pt x="2098680" y="-3340"/>
                    <a:pt x="2260935" y="999"/>
                  </a:cubicBezTo>
                  <a:close/>
                </a:path>
              </a:pathLst>
            </a:custGeom>
            <a:solidFill>
              <a:srgbClr val="D24A74"/>
            </a:solidFill>
            <a:ln>
              <a:solidFill>
                <a:srgbClr val="D24A74"/>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4209068878"/>
      </p:ext>
    </p:extLst>
  </p:cSld>
  <p:clrMapOvr>
    <a:masterClrMapping/>
  </p:clrMapOvr>
</p:sldLayout>
</file>

<file path=ppt/slideLayouts/slideLayout214.xml><?xml version="1.0" encoding="utf-8"?>
<p:sldLayout xmlns:a="http://schemas.openxmlformats.org/drawingml/2006/main" xmlns:r="http://schemas.openxmlformats.org/officeDocument/2006/relationships" xmlns:p="http://schemas.openxmlformats.org/presentationml/2006/main" preserve="1" userDrawn="1">
  <p:cSld name="Eggplant 3">
    <p:bg>
      <p:bgPr>
        <a:solidFill>
          <a:srgbClr val="351C5C"/>
        </a:solidFill>
        <a:effectLst/>
      </p:bgPr>
    </p:bg>
    <p:spTree>
      <p:nvGrpSpPr>
        <p:cNvPr id="1" name=""/>
        <p:cNvGrpSpPr/>
        <p:nvPr/>
      </p:nvGrpSpPr>
      <p:grpSpPr>
        <a:xfrm>
          <a:off x="0" y="0"/>
          <a:ext cx="0" cy="0"/>
          <a:chOff x="0" y="0"/>
          <a:chExt cx="0" cy="0"/>
        </a:xfrm>
      </p:grpSpPr>
      <p:pic>
        <p:nvPicPr>
          <p:cNvPr id="5" name="Graphic 1">
            <a:extLst>
              <a:ext uri="{FF2B5EF4-FFF2-40B4-BE49-F238E27FC236}">
                <a16:creationId xmlns:a16="http://schemas.microsoft.com/office/drawing/2014/main" id="{26579BE9-7EB7-AA31-2FFC-4674F2187558}"/>
              </a:ext>
            </a:extLst>
          </p:cNvPr>
          <p:cNvPicPr>
            <a:picLocks noChangeAspect="1"/>
          </p:cNvPicPr>
          <p:nvPr userDrawn="1"/>
        </p:nvPicPr>
        <p:blipFill>
          <a:blip r:embed="rId2"/>
          <a:srcRect/>
          <a:stretch/>
        </p:blipFill>
        <p:spPr>
          <a:xfrm>
            <a:off x="197539" y="904158"/>
            <a:ext cx="3720005" cy="1523952"/>
          </a:xfrm>
          <a:prstGeom prst="rect">
            <a:avLst/>
          </a:prstGeom>
        </p:spPr>
      </p:pic>
      <p:sp>
        <p:nvSpPr>
          <p:cNvPr id="8" name="Title Placeholder 12">
            <a:extLst>
              <a:ext uri="{FF2B5EF4-FFF2-40B4-BE49-F238E27FC236}">
                <a16:creationId xmlns:a16="http://schemas.microsoft.com/office/drawing/2014/main" id="{C260D525-6DAA-6210-A292-6FE1509B60A4}"/>
              </a:ext>
            </a:extLst>
          </p:cNvPr>
          <p:cNvSpPr>
            <a:spLocks noGrp="1"/>
          </p:cNvSpPr>
          <p:nvPr>
            <p:ph type="title" hasCustomPrompt="1"/>
          </p:nvPr>
        </p:nvSpPr>
        <p:spPr>
          <a:xfrm>
            <a:off x="419290" y="3196189"/>
            <a:ext cx="6877740" cy="666357"/>
          </a:xfrm>
          <a:prstGeom prst="rect">
            <a:avLst/>
          </a:prstGeom>
        </p:spPr>
        <p:txBody>
          <a:bodyPr vert="horz" lIns="91440" tIns="45720" rIns="91440" bIns="45720" rtlCol="0" anchor="t" anchorCtr="0">
            <a:normAutofit/>
          </a:bodyPr>
          <a:lstStyle>
            <a:lvl1pPr algn="l">
              <a:defRPr b="1" i="0">
                <a:solidFill>
                  <a:schemeClr val="bg1"/>
                </a:solidFill>
                <a:latin typeface="Aptos ExtraBold" panose="020B0004020202020204" pitchFamily="34" charset="0"/>
                <a:cs typeface="Segoe UI" panose="020B0502040204020203" pitchFamily="34" charset="0"/>
              </a:defRPr>
            </a:lvl1pPr>
          </a:lstStyle>
          <a:p>
            <a:r>
              <a:rPr lang="en-GB" dirty="0"/>
              <a:t>Presentation title</a:t>
            </a:r>
            <a:endParaRPr lang="en-IS" dirty="0"/>
          </a:p>
        </p:txBody>
      </p:sp>
      <p:sp>
        <p:nvSpPr>
          <p:cNvPr id="9" name="Text Placeholder 35">
            <a:extLst>
              <a:ext uri="{FF2B5EF4-FFF2-40B4-BE49-F238E27FC236}">
                <a16:creationId xmlns:a16="http://schemas.microsoft.com/office/drawing/2014/main" id="{85FBAC99-2641-196F-A1D6-FF23432C586B}"/>
              </a:ext>
            </a:extLst>
          </p:cNvPr>
          <p:cNvSpPr>
            <a:spLocks noGrp="1"/>
          </p:cNvSpPr>
          <p:nvPr>
            <p:ph type="body" sz="quarter" idx="14" hasCustomPrompt="1"/>
          </p:nvPr>
        </p:nvSpPr>
        <p:spPr>
          <a:xfrm>
            <a:off x="419290" y="5740159"/>
            <a:ext cx="2956243" cy="303738"/>
          </a:xfrm>
          <a:prstGeom prst="rect">
            <a:avLst/>
          </a:prstGeom>
        </p:spPr>
        <p:txBody>
          <a:bodyPr/>
          <a:lstStyle>
            <a:lvl1pPr marL="0" indent="0" algn="l">
              <a:buNone/>
              <a:defRPr sz="1800" b="1" i="0">
                <a:solidFill>
                  <a:schemeClr val="bg1"/>
                </a:solidFill>
                <a:latin typeface="Aptos ExtraBold"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dirty="0"/>
              <a:t>Your name</a:t>
            </a:r>
            <a:endParaRPr lang="en-IS" dirty="0"/>
          </a:p>
        </p:txBody>
      </p:sp>
      <p:sp>
        <p:nvSpPr>
          <p:cNvPr id="10" name="Text Placeholder 35">
            <a:extLst>
              <a:ext uri="{FF2B5EF4-FFF2-40B4-BE49-F238E27FC236}">
                <a16:creationId xmlns:a16="http://schemas.microsoft.com/office/drawing/2014/main" id="{8B6C5F60-18DB-37C3-2B6C-78A2E9F50AD6}"/>
              </a:ext>
            </a:extLst>
          </p:cNvPr>
          <p:cNvSpPr>
            <a:spLocks noGrp="1"/>
          </p:cNvSpPr>
          <p:nvPr>
            <p:ph type="body" sz="quarter" idx="15" hasCustomPrompt="1"/>
          </p:nvPr>
        </p:nvSpPr>
        <p:spPr>
          <a:xfrm>
            <a:off x="419290" y="6062014"/>
            <a:ext cx="2956243" cy="303738"/>
          </a:xfrm>
          <a:prstGeom prst="rect">
            <a:avLst/>
          </a:prstGeom>
        </p:spPr>
        <p:txBody>
          <a:bodyPr/>
          <a:lstStyle>
            <a:lvl1pPr marL="0" indent="0" algn="l">
              <a:buNone/>
              <a:defRPr sz="1800" b="0" i="0">
                <a:solidFill>
                  <a:srgbClr val="71E3DF"/>
                </a:solidFill>
                <a:latin typeface="Aptos Light"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dirty="0"/>
              <a:t>Job title</a:t>
            </a:r>
            <a:endParaRPr lang="en-IS" dirty="0"/>
          </a:p>
        </p:txBody>
      </p:sp>
      <p:sp>
        <p:nvSpPr>
          <p:cNvPr id="12" name="Text Placeholder 5">
            <a:extLst>
              <a:ext uri="{FF2B5EF4-FFF2-40B4-BE49-F238E27FC236}">
                <a16:creationId xmlns:a16="http://schemas.microsoft.com/office/drawing/2014/main" id="{733EF5F3-F92F-E864-DA1F-E92F84083B44}"/>
              </a:ext>
            </a:extLst>
          </p:cNvPr>
          <p:cNvSpPr>
            <a:spLocks noGrp="1"/>
          </p:cNvSpPr>
          <p:nvPr>
            <p:ph type="body" sz="quarter" idx="16" hasCustomPrompt="1"/>
          </p:nvPr>
        </p:nvSpPr>
        <p:spPr>
          <a:xfrm>
            <a:off x="419290" y="3823800"/>
            <a:ext cx="6877740" cy="654050"/>
          </a:xfrm>
          <a:prstGeom prst="rect">
            <a:avLst/>
          </a:prstGeom>
        </p:spPr>
        <p:txBody>
          <a:bodyPr/>
          <a:lstStyle>
            <a:lvl1pPr marL="0" indent="0" algn="l">
              <a:buNone/>
              <a:defRPr b="0" i="0">
                <a:solidFill>
                  <a:srgbClr val="71E3DF"/>
                </a:solidFill>
                <a:latin typeface="Aptos Light" panose="020B0004020202020204" pitchFamily="34" charset="0"/>
                <a:cs typeface="Segoe UI" panose="020B0502040204020203" pitchFamily="34" charset="0"/>
              </a:defRPr>
            </a:lvl1pPr>
            <a:lvl2pPr marL="457200" indent="0" algn="ctr">
              <a:buNone/>
              <a:defRPr>
                <a:solidFill>
                  <a:srgbClr val="943267"/>
                </a:solidFill>
                <a:latin typeface="Segoe UI" panose="020B0502040204020203" pitchFamily="34" charset="0"/>
                <a:cs typeface="Segoe UI" panose="020B0502040204020203" pitchFamily="34" charset="0"/>
              </a:defRPr>
            </a:lvl2pPr>
            <a:lvl3pPr marL="914400" indent="0" algn="ctr">
              <a:buNone/>
              <a:defRPr>
                <a:solidFill>
                  <a:srgbClr val="943267"/>
                </a:solidFill>
                <a:latin typeface="Segoe UI" panose="020B0502040204020203" pitchFamily="34" charset="0"/>
                <a:cs typeface="Segoe UI" panose="020B0502040204020203" pitchFamily="34" charset="0"/>
              </a:defRPr>
            </a:lvl3pPr>
            <a:lvl4pPr marL="1371600" indent="0" algn="ctr">
              <a:buNone/>
              <a:defRPr>
                <a:solidFill>
                  <a:srgbClr val="943267"/>
                </a:solidFill>
                <a:latin typeface="Segoe UI" panose="020B0502040204020203" pitchFamily="34" charset="0"/>
                <a:cs typeface="Segoe UI" panose="020B0502040204020203" pitchFamily="34" charset="0"/>
              </a:defRPr>
            </a:lvl4pPr>
            <a:lvl5pPr marL="1828800" indent="0" algn="ctr">
              <a:buNone/>
              <a:defRPr>
                <a:solidFill>
                  <a:srgbClr val="943267"/>
                </a:solidFill>
                <a:latin typeface="Segoe UI" panose="020B0502040204020203" pitchFamily="34" charset="0"/>
                <a:cs typeface="Segoe UI" panose="020B0502040204020203" pitchFamily="34" charset="0"/>
              </a:defRPr>
            </a:lvl5pPr>
          </a:lstStyle>
          <a:p>
            <a:pPr lvl="0"/>
            <a:r>
              <a:rPr lang="en-US" dirty="0"/>
              <a:t>Subtitle if you want</a:t>
            </a:r>
            <a:endParaRPr lang="en-IS" dirty="0"/>
          </a:p>
        </p:txBody>
      </p:sp>
      <p:sp>
        <p:nvSpPr>
          <p:cNvPr id="13" name="Freeform 12">
            <a:extLst>
              <a:ext uri="{FF2B5EF4-FFF2-40B4-BE49-F238E27FC236}">
                <a16:creationId xmlns:a16="http://schemas.microsoft.com/office/drawing/2014/main" id="{8D89D9F2-62FD-F4E5-8987-25B89F13E76B}"/>
              </a:ext>
            </a:extLst>
          </p:cNvPr>
          <p:cNvSpPr/>
          <p:nvPr userDrawn="1"/>
        </p:nvSpPr>
        <p:spPr>
          <a:xfrm>
            <a:off x="4632955" y="-16185"/>
            <a:ext cx="6211694" cy="3778143"/>
          </a:xfrm>
          <a:custGeom>
            <a:avLst/>
            <a:gdLst>
              <a:gd name="connsiteX0" fmla="*/ 0 w 6211694"/>
              <a:gd name="connsiteY0" fmla="*/ 0 h 3778143"/>
              <a:gd name="connsiteX1" fmla="*/ 3075781 w 6211694"/>
              <a:gd name="connsiteY1" fmla="*/ 0 h 3778143"/>
              <a:gd name="connsiteX2" fmla="*/ 6211694 w 6211694"/>
              <a:gd name="connsiteY2" fmla="*/ 3140343 h 3778143"/>
              <a:gd name="connsiteX3" fmla="*/ 4673884 w 6211694"/>
              <a:gd name="connsiteY3" fmla="*/ 3778143 h 3778143"/>
              <a:gd name="connsiteX4" fmla="*/ 3136073 w 6211694"/>
              <a:gd name="connsiteY4" fmla="*/ 3140502 h 3778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11694" h="3778143">
                <a:moveTo>
                  <a:pt x="0" y="0"/>
                </a:moveTo>
                <a:lnTo>
                  <a:pt x="3075781" y="0"/>
                </a:lnTo>
                <a:lnTo>
                  <a:pt x="6211694" y="3140343"/>
                </a:lnTo>
                <a:cubicBezTo>
                  <a:pt x="5787147" y="3565489"/>
                  <a:pt x="5230515" y="3778143"/>
                  <a:pt x="4673884" y="3778143"/>
                </a:cubicBezTo>
                <a:cubicBezTo>
                  <a:pt x="4117093" y="3778301"/>
                  <a:pt x="3560620" y="3565649"/>
                  <a:pt x="3136073" y="3140502"/>
                </a:cubicBezTo>
                <a:close/>
              </a:path>
            </a:pathLst>
          </a:custGeom>
          <a:solidFill>
            <a:srgbClr val="351C5C"/>
          </a:solidFill>
          <a:ln>
            <a:solidFill>
              <a:srgbClr val="71E3DF"/>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13">
            <a:extLst>
              <a:ext uri="{FF2B5EF4-FFF2-40B4-BE49-F238E27FC236}">
                <a16:creationId xmlns:a16="http://schemas.microsoft.com/office/drawing/2014/main" id="{ADFA7109-9ED4-EAE9-F5EB-8740A44BA821}"/>
              </a:ext>
            </a:extLst>
          </p:cNvPr>
          <p:cNvSpPr/>
          <p:nvPr userDrawn="1"/>
        </p:nvSpPr>
        <p:spPr>
          <a:xfrm>
            <a:off x="8014124" y="-16183"/>
            <a:ext cx="4185969" cy="1608795"/>
          </a:xfrm>
          <a:custGeom>
            <a:avLst/>
            <a:gdLst>
              <a:gd name="connsiteX0" fmla="*/ 305387 w 4185969"/>
              <a:gd name="connsiteY0" fmla="*/ 0 h 1608795"/>
              <a:gd name="connsiteX1" fmla="*/ 4185969 w 4185969"/>
              <a:gd name="connsiteY1" fmla="*/ 0 h 1608795"/>
              <a:gd name="connsiteX2" fmla="*/ 4185969 w 4185969"/>
              <a:gd name="connsiteY2" fmla="*/ 663533 h 1608795"/>
              <a:gd name="connsiteX3" fmla="*/ 3978281 w 4185969"/>
              <a:gd name="connsiteY3" fmla="*/ 871514 h 1608795"/>
              <a:gd name="connsiteX4" fmla="*/ 3923921 w 4185969"/>
              <a:gd name="connsiteY4" fmla="*/ 927701 h 1608795"/>
              <a:gd name="connsiteX5" fmla="*/ 3739861 w 4185969"/>
              <a:gd name="connsiteY5" fmla="*/ 690695 h 1608795"/>
              <a:gd name="connsiteX6" fmla="*/ 2183294 w 4185969"/>
              <a:gd name="connsiteY6" fmla="*/ 725394 h 1608795"/>
              <a:gd name="connsiteX7" fmla="*/ 1301139 w 4185969"/>
              <a:gd name="connsiteY7" fmla="*/ 1608795 h 1608795"/>
              <a:gd name="connsiteX8" fmla="*/ 0 w 4185969"/>
              <a:gd name="connsiteY8" fmla="*/ 305818 h 1608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85969" h="1608795">
                <a:moveTo>
                  <a:pt x="305387" y="0"/>
                </a:moveTo>
                <a:lnTo>
                  <a:pt x="4185969" y="0"/>
                </a:lnTo>
                <a:lnTo>
                  <a:pt x="4185969" y="663533"/>
                </a:lnTo>
                <a:lnTo>
                  <a:pt x="3978281" y="871514"/>
                </a:lnTo>
                <a:cubicBezTo>
                  <a:pt x="3959366" y="890296"/>
                  <a:pt x="3940928" y="908919"/>
                  <a:pt x="3923921" y="927701"/>
                </a:cubicBezTo>
                <a:cubicBezTo>
                  <a:pt x="3874807" y="844454"/>
                  <a:pt x="3813612" y="764550"/>
                  <a:pt x="3739861" y="690695"/>
                </a:cubicBezTo>
                <a:cubicBezTo>
                  <a:pt x="3302916" y="253133"/>
                  <a:pt x="2664267" y="243742"/>
                  <a:pt x="2183294" y="725394"/>
                </a:cubicBezTo>
                <a:lnTo>
                  <a:pt x="1301139" y="1608795"/>
                </a:lnTo>
                <a:lnTo>
                  <a:pt x="0" y="305818"/>
                </a:lnTo>
                <a:close/>
              </a:path>
            </a:pathLst>
          </a:custGeom>
          <a:solidFill>
            <a:srgbClr val="01BCB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Freeform 2">
            <a:extLst>
              <a:ext uri="{FF2B5EF4-FFF2-40B4-BE49-F238E27FC236}">
                <a16:creationId xmlns:a16="http://schemas.microsoft.com/office/drawing/2014/main" id="{62DC230F-F87D-2EEE-CEB0-937D5E01C03F}"/>
              </a:ext>
            </a:extLst>
          </p:cNvPr>
          <p:cNvSpPr/>
          <p:nvPr userDrawn="1"/>
        </p:nvSpPr>
        <p:spPr>
          <a:xfrm>
            <a:off x="7768868" y="2728457"/>
            <a:ext cx="4112273" cy="2798670"/>
          </a:xfrm>
          <a:custGeom>
            <a:avLst/>
            <a:gdLst>
              <a:gd name="connsiteX0" fmla="*/ 1537811 w 4112273"/>
              <a:gd name="connsiteY0" fmla="*/ 1033500 h 2798670"/>
              <a:gd name="connsiteX1" fmla="*/ 0 w 4112273"/>
              <a:gd name="connsiteY1" fmla="*/ 395859 h 2798670"/>
              <a:gd name="connsiteX2" fmla="*/ 2329207 w 4112273"/>
              <a:gd name="connsiteY2" fmla="*/ 2728356 h 2798670"/>
              <a:gd name="connsiteX3" fmla="*/ 2668559 w 4112273"/>
              <a:gd name="connsiteY3" fmla="*/ 2728356 h 2798670"/>
              <a:gd name="connsiteX4" fmla="*/ 4112273 w 4112273"/>
              <a:gd name="connsiteY4" fmla="*/ 1282603 h 2798670"/>
              <a:gd name="connsiteX5" fmla="*/ 3470923 w 4112273"/>
              <a:gd name="connsiteY5" fmla="*/ 0 h 2798670"/>
              <a:gd name="connsiteX6" fmla="*/ 3075622 w 4112273"/>
              <a:gd name="connsiteY6" fmla="*/ 395859 h 2798670"/>
              <a:gd name="connsiteX7" fmla="*/ 1537811 w 4112273"/>
              <a:gd name="connsiteY7" fmla="*/ 1033659 h 2798670"/>
              <a:gd name="connsiteX8" fmla="*/ 1537811 w 4112273"/>
              <a:gd name="connsiteY8" fmla="*/ 1033659 h 2798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2273" h="2798670">
                <a:moveTo>
                  <a:pt x="1537811" y="1033500"/>
                </a:moveTo>
                <a:cubicBezTo>
                  <a:pt x="981179" y="1033500"/>
                  <a:pt x="424706" y="821006"/>
                  <a:pt x="0" y="395859"/>
                </a:cubicBezTo>
                <a:lnTo>
                  <a:pt x="2329207" y="2728356"/>
                </a:lnTo>
                <a:cubicBezTo>
                  <a:pt x="2422827" y="2822108"/>
                  <a:pt x="2574781" y="2822108"/>
                  <a:pt x="2668559" y="2728356"/>
                </a:cubicBezTo>
                <a:lnTo>
                  <a:pt x="4112273" y="1282603"/>
                </a:lnTo>
                <a:cubicBezTo>
                  <a:pt x="3744152" y="881809"/>
                  <a:pt x="3527031" y="445043"/>
                  <a:pt x="3470923" y="0"/>
                </a:cubicBezTo>
                <a:lnTo>
                  <a:pt x="3075622" y="395859"/>
                </a:lnTo>
                <a:cubicBezTo>
                  <a:pt x="2651075" y="821006"/>
                  <a:pt x="2094284" y="1033659"/>
                  <a:pt x="1537811" y="1033659"/>
                </a:cubicBezTo>
                <a:lnTo>
                  <a:pt x="1537811" y="1033659"/>
                </a:lnTo>
                <a:close/>
              </a:path>
            </a:pathLst>
          </a:custGeom>
          <a:solidFill>
            <a:srgbClr val="00706E"/>
          </a:solidFill>
          <a:ln w="10914" cap="rnd">
            <a:solidFill>
              <a:srgbClr val="00706E"/>
            </a:solidFill>
            <a:prstDash val="solid"/>
            <a:round/>
          </a:ln>
        </p:spPr>
        <p:txBody>
          <a:bodyPr rtlCol="0" anchor="ctr"/>
          <a:lstStyle/>
          <a:p>
            <a:endParaRPr lang="en-US"/>
          </a:p>
        </p:txBody>
      </p:sp>
      <p:sp>
        <p:nvSpPr>
          <p:cNvPr id="15" name="Freeform 14">
            <a:extLst>
              <a:ext uri="{FF2B5EF4-FFF2-40B4-BE49-F238E27FC236}">
                <a16:creationId xmlns:a16="http://schemas.microsoft.com/office/drawing/2014/main" id="{0FFE5697-ECC4-46A3-6B25-C681755F637E}"/>
              </a:ext>
            </a:extLst>
          </p:cNvPr>
          <p:cNvSpPr/>
          <p:nvPr userDrawn="1"/>
        </p:nvSpPr>
        <p:spPr>
          <a:xfrm>
            <a:off x="11210060" y="632018"/>
            <a:ext cx="990032" cy="3699714"/>
          </a:xfrm>
          <a:custGeom>
            <a:avLst/>
            <a:gdLst>
              <a:gd name="connsiteX0" fmla="*/ 990032 w 990032"/>
              <a:gd name="connsiteY0" fmla="*/ 0 h 3699714"/>
              <a:gd name="connsiteX1" fmla="*/ 990032 w 990032"/>
              <a:gd name="connsiteY1" fmla="*/ 3699714 h 3699714"/>
              <a:gd name="connsiteX2" fmla="*/ 925427 w 990032"/>
              <a:gd name="connsiteY2" fmla="*/ 3644716 h 3699714"/>
              <a:gd name="connsiteX3" fmla="*/ 759088 w 990032"/>
              <a:gd name="connsiteY3" fmla="*/ 3486802 h 3699714"/>
              <a:gd name="connsiteX4" fmla="*/ 656409 w 990032"/>
              <a:gd name="connsiteY4" fmla="*/ 3378884 h 3699714"/>
              <a:gd name="connsiteX5" fmla="*/ 15058 w 990032"/>
              <a:gd name="connsiteY5" fmla="*/ 2096281 h 3699714"/>
              <a:gd name="connsiteX6" fmla="*/ 713312 w 990032"/>
              <a:gd name="connsiteY6" fmla="*/ 279499 h 3699714"/>
              <a:gd name="connsiteX7" fmla="*/ 767672 w 990032"/>
              <a:gd name="connsiteY7" fmla="*/ 223312 h 3699714"/>
              <a:gd name="connsiteX8" fmla="*/ 767830 w 990032"/>
              <a:gd name="connsiteY8" fmla="*/ 222516 h 3699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90032" h="3699714">
                <a:moveTo>
                  <a:pt x="990032" y="0"/>
                </a:moveTo>
                <a:lnTo>
                  <a:pt x="990032" y="3699714"/>
                </a:lnTo>
                <a:lnTo>
                  <a:pt x="925427" y="3644716"/>
                </a:lnTo>
                <a:cubicBezTo>
                  <a:pt x="870284" y="3595156"/>
                  <a:pt x="814759" y="3542552"/>
                  <a:pt x="759088" y="3486802"/>
                </a:cubicBezTo>
                <a:cubicBezTo>
                  <a:pt x="723325" y="3451147"/>
                  <a:pt x="689629" y="3415493"/>
                  <a:pt x="656409" y="3378884"/>
                </a:cubicBezTo>
                <a:cubicBezTo>
                  <a:pt x="288288" y="2978090"/>
                  <a:pt x="71166" y="2541483"/>
                  <a:pt x="15058" y="2096281"/>
                </a:cubicBezTo>
                <a:cubicBezTo>
                  <a:pt x="-62826" y="1484744"/>
                  <a:pt x="160177" y="856973"/>
                  <a:pt x="713312" y="279499"/>
                </a:cubicBezTo>
                <a:cubicBezTo>
                  <a:pt x="730319" y="260717"/>
                  <a:pt x="748916" y="242094"/>
                  <a:pt x="767672" y="223312"/>
                </a:cubicBezTo>
                <a:lnTo>
                  <a:pt x="767830" y="222516"/>
                </a:lnTo>
                <a:close/>
              </a:path>
            </a:pathLst>
          </a:custGeom>
          <a:solidFill>
            <a:srgbClr val="71E3DF"/>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6401115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30.xml"/><Relationship Id="rId18" Type="http://schemas.openxmlformats.org/officeDocument/2006/relationships/slideLayout" Target="../slideLayouts/slideLayout35.xml"/><Relationship Id="rId26" Type="http://schemas.openxmlformats.org/officeDocument/2006/relationships/slideLayout" Target="../slideLayouts/slideLayout43.xml"/><Relationship Id="rId39" Type="http://schemas.openxmlformats.org/officeDocument/2006/relationships/slideLayout" Target="../slideLayouts/slideLayout56.xml"/><Relationship Id="rId21" Type="http://schemas.openxmlformats.org/officeDocument/2006/relationships/slideLayout" Target="../slideLayouts/slideLayout38.xml"/><Relationship Id="rId34" Type="http://schemas.openxmlformats.org/officeDocument/2006/relationships/slideLayout" Target="../slideLayouts/slideLayout51.xml"/><Relationship Id="rId42" Type="http://schemas.openxmlformats.org/officeDocument/2006/relationships/image" Target="../media/image12.emf"/><Relationship Id="rId7" Type="http://schemas.openxmlformats.org/officeDocument/2006/relationships/slideLayout" Target="../slideLayouts/slideLayout24.xml"/><Relationship Id="rId2" Type="http://schemas.openxmlformats.org/officeDocument/2006/relationships/slideLayout" Target="../slideLayouts/slideLayout19.xml"/><Relationship Id="rId16" Type="http://schemas.openxmlformats.org/officeDocument/2006/relationships/slideLayout" Target="../slideLayouts/slideLayout33.xml"/><Relationship Id="rId20" Type="http://schemas.openxmlformats.org/officeDocument/2006/relationships/slideLayout" Target="../slideLayouts/slideLayout37.xml"/><Relationship Id="rId29" Type="http://schemas.openxmlformats.org/officeDocument/2006/relationships/slideLayout" Target="../slideLayouts/slideLayout46.xml"/><Relationship Id="rId41" Type="http://schemas.openxmlformats.org/officeDocument/2006/relationships/theme" Target="../theme/theme2.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24" Type="http://schemas.openxmlformats.org/officeDocument/2006/relationships/slideLayout" Target="../slideLayouts/slideLayout41.xml"/><Relationship Id="rId32" Type="http://schemas.openxmlformats.org/officeDocument/2006/relationships/slideLayout" Target="../slideLayouts/slideLayout49.xml"/><Relationship Id="rId37" Type="http://schemas.openxmlformats.org/officeDocument/2006/relationships/slideLayout" Target="../slideLayouts/slideLayout54.xml"/><Relationship Id="rId40" Type="http://schemas.openxmlformats.org/officeDocument/2006/relationships/slideLayout" Target="../slideLayouts/slideLayout57.xml"/><Relationship Id="rId5" Type="http://schemas.openxmlformats.org/officeDocument/2006/relationships/slideLayout" Target="../slideLayouts/slideLayout22.xml"/><Relationship Id="rId15" Type="http://schemas.openxmlformats.org/officeDocument/2006/relationships/slideLayout" Target="../slideLayouts/slideLayout32.xml"/><Relationship Id="rId23" Type="http://schemas.openxmlformats.org/officeDocument/2006/relationships/slideLayout" Target="../slideLayouts/slideLayout40.xml"/><Relationship Id="rId28" Type="http://schemas.openxmlformats.org/officeDocument/2006/relationships/slideLayout" Target="../slideLayouts/slideLayout45.xml"/><Relationship Id="rId36" Type="http://schemas.openxmlformats.org/officeDocument/2006/relationships/slideLayout" Target="../slideLayouts/slideLayout53.xml"/><Relationship Id="rId10" Type="http://schemas.openxmlformats.org/officeDocument/2006/relationships/slideLayout" Target="../slideLayouts/slideLayout27.xml"/><Relationship Id="rId19" Type="http://schemas.openxmlformats.org/officeDocument/2006/relationships/slideLayout" Target="../slideLayouts/slideLayout36.xml"/><Relationship Id="rId31" Type="http://schemas.openxmlformats.org/officeDocument/2006/relationships/slideLayout" Target="../slideLayouts/slideLayout48.xml"/><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slideLayout" Target="../slideLayouts/slideLayout31.xml"/><Relationship Id="rId22" Type="http://schemas.openxmlformats.org/officeDocument/2006/relationships/slideLayout" Target="../slideLayouts/slideLayout39.xml"/><Relationship Id="rId27" Type="http://schemas.openxmlformats.org/officeDocument/2006/relationships/slideLayout" Target="../slideLayouts/slideLayout44.xml"/><Relationship Id="rId30" Type="http://schemas.openxmlformats.org/officeDocument/2006/relationships/slideLayout" Target="../slideLayouts/slideLayout47.xml"/><Relationship Id="rId35" Type="http://schemas.openxmlformats.org/officeDocument/2006/relationships/slideLayout" Target="../slideLayouts/slideLayout52.xml"/><Relationship Id="rId43" Type="http://schemas.openxmlformats.org/officeDocument/2006/relationships/image" Target="../media/image13.emf"/><Relationship Id="rId8" Type="http://schemas.openxmlformats.org/officeDocument/2006/relationships/slideLayout" Target="../slideLayouts/slideLayout25.xml"/><Relationship Id="rId3" Type="http://schemas.openxmlformats.org/officeDocument/2006/relationships/slideLayout" Target="../slideLayouts/slideLayout20.xml"/><Relationship Id="rId12" Type="http://schemas.openxmlformats.org/officeDocument/2006/relationships/slideLayout" Target="../slideLayouts/slideLayout29.xml"/><Relationship Id="rId17" Type="http://schemas.openxmlformats.org/officeDocument/2006/relationships/slideLayout" Target="../slideLayouts/slideLayout34.xml"/><Relationship Id="rId25" Type="http://schemas.openxmlformats.org/officeDocument/2006/relationships/slideLayout" Target="../slideLayouts/slideLayout42.xml"/><Relationship Id="rId33" Type="http://schemas.openxmlformats.org/officeDocument/2006/relationships/slideLayout" Target="../slideLayouts/slideLayout50.xml"/><Relationship Id="rId38" Type="http://schemas.openxmlformats.org/officeDocument/2006/relationships/slideLayout" Target="../slideLayouts/slideLayout5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65.xml"/><Relationship Id="rId3" Type="http://schemas.openxmlformats.org/officeDocument/2006/relationships/slideLayout" Target="../slideLayouts/slideLayout60.xml"/><Relationship Id="rId7" Type="http://schemas.openxmlformats.org/officeDocument/2006/relationships/slideLayout" Target="../slideLayouts/slideLayout64.xml"/><Relationship Id="rId12" Type="http://schemas.openxmlformats.org/officeDocument/2006/relationships/image" Target="../media/image13.emf"/><Relationship Id="rId2" Type="http://schemas.openxmlformats.org/officeDocument/2006/relationships/slideLayout" Target="../slideLayouts/slideLayout59.xml"/><Relationship Id="rId1" Type="http://schemas.openxmlformats.org/officeDocument/2006/relationships/slideLayout" Target="../slideLayouts/slideLayout58.xml"/><Relationship Id="rId6" Type="http://schemas.openxmlformats.org/officeDocument/2006/relationships/slideLayout" Target="../slideLayouts/slideLayout63.xml"/><Relationship Id="rId11" Type="http://schemas.openxmlformats.org/officeDocument/2006/relationships/image" Target="../media/image12.emf"/><Relationship Id="rId5" Type="http://schemas.openxmlformats.org/officeDocument/2006/relationships/slideLayout" Target="../slideLayouts/slideLayout62.xml"/><Relationship Id="rId10" Type="http://schemas.openxmlformats.org/officeDocument/2006/relationships/theme" Target="../theme/theme3.xml"/><Relationship Id="rId4" Type="http://schemas.openxmlformats.org/officeDocument/2006/relationships/slideLayout" Target="../slideLayouts/slideLayout61.xml"/><Relationship Id="rId9" Type="http://schemas.openxmlformats.org/officeDocument/2006/relationships/slideLayout" Target="../slideLayouts/slideLayout66.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74.xml"/><Relationship Id="rId13" Type="http://schemas.openxmlformats.org/officeDocument/2006/relationships/slideLayout" Target="../slideLayouts/slideLayout79.xml"/><Relationship Id="rId18" Type="http://schemas.openxmlformats.org/officeDocument/2006/relationships/slideLayout" Target="../slideLayouts/slideLayout84.xml"/><Relationship Id="rId26" Type="http://schemas.openxmlformats.org/officeDocument/2006/relationships/slideLayout" Target="../slideLayouts/slideLayout92.xml"/><Relationship Id="rId3" Type="http://schemas.openxmlformats.org/officeDocument/2006/relationships/slideLayout" Target="../slideLayouts/slideLayout69.xml"/><Relationship Id="rId21" Type="http://schemas.openxmlformats.org/officeDocument/2006/relationships/slideLayout" Target="../slideLayouts/slideLayout87.xml"/><Relationship Id="rId7" Type="http://schemas.openxmlformats.org/officeDocument/2006/relationships/slideLayout" Target="../slideLayouts/slideLayout73.xml"/><Relationship Id="rId12" Type="http://schemas.openxmlformats.org/officeDocument/2006/relationships/slideLayout" Target="../slideLayouts/slideLayout78.xml"/><Relationship Id="rId17" Type="http://schemas.openxmlformats.org/officeDocument/2006/relationships/slideLayout" Target="../slideLayouts/slideLayout83.xml"/><Relationship Id="rId25" Type="http://schemas.openxmlformats.org/officeDocument/2006/relationships/slideLayout" Target="../slideLayouts/slideLayout91.xml"/><Relationship Id="rId2" Type="http://schemas.openxmlformats.org/officeDocument/2006/relationships/slideLayout" Target="../slideLayouts/slideLayout68.xml"/><Relationship Id="rId16" Type="http://schemas.openxmlformats.org/officeDocument/2006/relationships/slideLayout" Target="../slideLayouts/slideLayout82.xml"/><Relationship Id="rId20" Type="http://schemas.openxmlformats.org/officeDocument/2006/relationships/slideLayout" Target="../slideLayouts/slideLayout86.xml"/><Relationship Id="rId29" Type="http://schemas.openxmlformats.org/officeDocument/2006/relationships/image" Target="../media/image12.emf"/><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24" Type="http://schemas.openxmlformats.org/officeDocument/2006/relationships/slideLayout" Target="../slideLayouts/slideLayout90.xml"/><Relationship Id="rId5" Type="http://schemas.openxmlformats.org/officeDocument/2006/relationships/slideLayout" Target="../slideLayouts/slideLayout71.xml"/><Relationship Id="rId15" Type="http://schemas.openxmlformats.org/officeDocument/2006/relationships/slideLayout" Target="../slideLayouts/slideLayout81.xml"/><Relationship Id="rId23" Type="http://schemas.openxmlformats.org/officeDocument/2006/relationships/slideLayout" Target="../slideLayouts/slideLayout89.xml"/><Relationship Id="rId28" Type="http://schemas.openxmlformats.org/officeDocument/2006/relationships/theme" Target="../theme/theme4.xml"/><Relationship Id="rId10" Type="http://schemas.openxmlformats.org/officeDocument/2006/relationships/slideLayout" Target="../slideLayouts/slideLayout76.xml"/><Relationship Id="rId19" Type="http://schemas.openxmlformats.org/officeDocument/2006/relationships/slideLayout" Target="../slideLayouts/slideLayout85.xml"/><Relationship Id="rId4" Type="http://schemas.openxmlformats.org/officeDocument/2006/relationships/slideLayout" Target="../slideLayouts/slideLayout70.xml"/><Relationship Id="rId9" Type="http://schemas.openxmlformats.org/officeDocument/2006/relationships/slideLayout" Target="../slideLayouts/slideLayout75.xml"/><Relationship Id="rId14" Type="http://schemas.openxmlformats.org/officeDocument/2006/relationships/slideLayout" Target="../slideLayouts/slideLayout80.xml"/><Relationship Id="rId22" Type="http://schemas.openxmlformats.org/officeDocument/2006/relationships/slideLayout" Target="../slideLayouts/slideLayout88.xml"/><Relationship Id="rId27" Type="http://schemas.openxmlformats.org/officeDocument/2006/relationships/slideLayout" Target="../slideLayouts/slideLayout93.xml"/><Relationship Id="rId30" Type="http://schemas.openxmlformats.org/officeDocument/2006/relationships/image" Target="../media/image13.emf"/></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01.xml"/><Relationship Id="rId13" Type="http://schemas.openxmlformats.org/officeDocument/2006/relationships/slideLayout" Target="../slideLayouts/slideLayout106.xml"/><Relationship Id="rId3" Type="http://schemas.openxmlformats.org/officeDocument/2006/relationships/slideLayout" Target="../slideLayouts/slideLayout96.xml"/><Relationship Id="rId7" Type="http://schemas.openxmlformats.org/officeDocument/2006/relationships/slideLayout" Target="../slideLayouts/slideLayout100.xml"/><Relationship Id="rId12" Type="http://schemas.openxmlformats.org/officeDocument/2006/relationships/slideLayout" Target="../slideLayouts/slideLayout105.xml"/><Relationship Id="rId2" Type="http://schemas.openxmlformats.org/officeDocument/2006/relationships/slideLayout" Target="../slideLayouts/slideLayout95.xml"/><Relationship Id="rId16" Type="http://schemas.openxmlformats.org/officeDocument/2006/relationships/image" Target="../media/image13.emf"/><Relationship Id="rId1" Type="http://schemas.openxmlformats.org/officeDocument/2006/relationships/slideLayout" Target="../slideLayouts/slideLayout94.xml"/><Relationship Id="rId6" Type="http://schemas.openxmlformats.org/officeDocument/2006/relationships/slideLayout" Target="../slideLayouts/slideLayout99.xml"/><Relationship Id="rId11" Type="http://schemas.openxmlformats.org/officeDocument/2006/relationships/slideLayout" Target="../slideLayouts/slideLayout104.xml"/><Relationship Id="rId5" Type="http://schemas.openxmlformats.org/officeDocument/2006/relationships/slideLayout" Target="../slideLayouts/slideLayout98.xml"/><Relationship Id="rId15" Type="http://schemas.openxmlformats.org/officeDocument/2006/relationships/image" Target="../media/image12.emf"/><Relationship Id="rId10" Type="http://schemas.openxmlformats.org/officeDocument/2006/relationships/slideLayout" Target="../slideLayouts/slideLayout103.xml"/><Relationship Id="rId4" Type="http://schemas.openxmlformats.org/officeDocument/2006/relationships/slideLayout" Target="../slideLayouts/slideLayout97.xml"/><Relationship Id="rId9" Type="http://schemas.openxmlformats.org/officeDocument/2006/relationships/slideLayout" Target="../slideLayouts/slideLayout102.xml"/><Relationship Id="rId1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114.xml"/><Relationship Id="rId13" Type="http://schemas.openxmlformats.org/officeDocument/2006/relationships/slideLayout" Target="../slideLayouts/slideLayout119.xml"/><Relationship Id="rId18" Type="http://schemas.openxmlformats.org/officeDocument/2006/relationships/slideLayout" Target="../slideLayouts/slideLayout124.xml"/><Relationship Id="rId3" Type="http://schemas.openxmlformats.org/officeDocument/2006/relationships/slideLayout" Target="../slideLayouts/slideLayout109.xml"/><Relationship Id="rId21" Type="http://schemas.openxmlformats.org/officeDocument/2006/relationships/image" Target="../media/image13.emf"/><Relationship Id="rId7" Type="http://schemas.openxmlformats.org/officeDocument/2006/relationships/slideLayout" Target="../slideLayouts/slideLayout113.xml"/><Relationship Id="rId12" Type="http://schemas.openxmlformats.org/officeDocument/2006/relationships/slideLayout" Target="../slideLayouts/slideLayout118.xml"/><Relationship Id="rId17" Type="http://schemas.openxmlformats.org/officeDocument/2006/relationships/slideLayout" Target="../slideLayouts/slideLayout123.xml"/><Relationship Id="rId2" Type="http://schemas.openxmlformats.org/officeDocument/2006/relationships/slideLayout" Target="../slideLayouts/slideLayout108.xml"/><Relationship Id="rId16" Type="http://schemas.openxmlformats.org/officeDocument/2006/relationships/slideLayout" Target="../slideLayouts/slideLayout122.xml"/><Relationship Id="rId20" Type="http://schemas.openxmlformats.org/officeDocument/2006/relationships/image" Target="../media/image12.emf"/><Relationship Id="rId1" Type="http://schemas.openxmlformats.org/officeDocument/2006/relationships/slideLayout" Target="../slideLayouts/slideLayout107.xml"/><Relationship Id="rId6" Type="http://schemas.openxmlformats.org/officeDocument/2006/relationships/slideLayout" Target="../slideLayouts/slideLayout112.xml"/><Relationship Id="rId11" Type="http://schemas.openxmlformats.org/officeDocument/2006/relationships/slideLayout" Target="../slideLayouts/slideLayout117.xml"/><Relationship Id="rId5" Type="http://schemas.openxmlformats.org/officeDocument/2006/relationships/slideLayout" Target="../slideLayouts/slideLayout111.xml"/><Relationship Id="rId15" Type="http://schemas.openxmlformats.org/officeDocument/2006/relationships/slideLayout" Target="../slideLayouts/slideLayout121.xml"/><Relationship Id="rId10" Type="http://schemas.openxmlformats.org/officeDocument/2006/relationships/slideLayout" Target="../slideLayouts/slideLayout116.xml"/><Relationship Id="rId19" Type="http://schemas.openxmlformats.org/officeDocument/2006/relationships/theme" Target="../theme/theme6.xml"/><Relationship Id="rId4" Type="http://schemas.openxmlformats.org/officeDocument/2006/relationships/slideLayout" Target="../slideLayouts/slideLayout110.xml"/><Relationship Id="rId9" Type="http://schemas.openxmlformats.org/officeDocument/2006/relationships/slideLayout" Target="../slideLayouts/slideLayout115.xml"/><Relationship Id="rId14" Type="http://schemas.openxmlformats.org/officeDocument/2006/relationships/slideLayout" Target="../slideLayouts/slideLayout120.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132.xml"/><Relationship Id="rId13" Type="http://schemas.openxmlformats.org/officeDocument/2006/relationships/slideLayout" Target="../slideLayouts/slideLayout137.xml"/><Relationship Id="rId18" Type="http://schemas.openxmlformats.org/officeDocument/2006/relationships/image" Target="../media/image13.emf"/><Relationship Id="rId3" Type="http://schemas.openxmlformats.org/officeDocument/2006/relationships/slideLayout" Target="../slideLayouts/slideLayout127.xml"/><Relationship Id="rId7" Type="http://schemas.openxmlformats.org/officeDocument/2006/relationships/slideLayout" Target="../slideLayouts/slideLayout131.xml"/><Relationship Id="rId12" Type="http://schemas.openxmlformats.org/officeDocument/2006/relationships/slideLayout" Target="../slideLayouts/slideLayout136.xml"/><Relationship Id="rId17" Type="http://schemas.openxmlformats.org/officeDocument/2006/relationships/image" Target="../media/image12.emf"/><Relationship Id="rId2" Type="http://schemas.openxmlformats.org/officeDocument/2006/relationships/slideLayout" Target="../slideLayouts/slideLayout126.xml"/><Relationship Id="rId16" Type="http://schemas.openxmlformats.org/officeDocument/2006/relationships/theme" Target="../theme/theme7.xml"/><Relationship Id="rId1" Type="http://schemas.openxmlformats.org/officeDocument/2006/relationships/slideLayout" Target="../slideLayouts/slideLayout125.xml"/><Relationship Id="rId6" Type="http://schemas.openxmlformats.org/officeDocument/2006/relationships/slideLayout" Target="../slideLayouts/slideLayout130.xml"/><Relationship Id="rId11" Type="http://schemas.openxmlformats.org/officeDocument/2006/relationships/slideLayout" Target="../slideLayouts/slideLayout135.xml"/><Relationship Id="rId5" Type="http://schemas.openxmlformats.org/officeDocument/2006/relationships/slideLayout" Target="../slideLayouts/slideLayout129.xml"/><Relationship Id="rId15" Type="http://schemas.openxmlformats.org/officeDocument/2006/relationships/slideLayout" Target="../slideLayouts/slideLayout139.xml"/><Relationship Id="rId10" Type="http://schemas.openxmlformats.org/officeDocument/2006/relationships/slideLayout" Target="../slideLayouts/slideLayout134.xml"/><Relationship Id="rId4" Type="http://schemas.openxmlformats.org/officeDocument/2006/relationships/slideLayout" Target="../slideLayouts/slideLayout128.xml"/><Relationship Id="rId9" Type="http://schemas.openxmlformats.org/officeDocument/2006/relationships/slideLayout" Target="../slideLayouts/slideLayout133.xml"/><Relationship Id="rId14" Type="http://schemas.openxmlformats.org/officeDocument/2006/relationships/slideLayout" Target="../slideLayouts/slideLayout138.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47.xml"/><Relationship Id="rId13" Type="http://schemas.openxmlformats.org/officeDocument/2006/relationships/slideLayout" Target="../slideLayouts/slideLayout152.xml"/><Relationship Id="rId18" Type="http://schemas.openxmlformats.org/officeDocument/2006/relationships/image" Target="../media/image12.emf"/><Relationship Id="rId3" Type="http://schemas.openxmlformats.org/officeDocument/2006/relationships/slideLayout" Target="../slideLayouts/slideLayout142.xml"/><Relationship Id="rId7" Type="http://schemas.openxmlformats.org/officeDocument/2006/relationships/slideLayout" Target="../slideLayouts/slideLayout146.xml"/><Relationship Id="rId12" Type="http://schemas.openxmlformats.org/officeDocument/2006/relationships/slideLayout" Target="../slideLayouts/slideLayout151.xml"/><Relationship Id="rId17" Type="http://schemas.openxmlformats.org/officeDocument/2006/relationships/theme" Target="../theme/theme8.xml"/><Relationship Id="rId2" Type="http://schemas.openxmlformats.org/officeDocument/2006/relationships/slideLayout" Target="../slideLayouts/slideLayout141.xml"/><Relationship Id="rId16" Type="http://schemas.openxmlformats.org/officeDocument/2006/relationships/slideLayout" Target="../slideLayouts/slideLayout155.xml"/><Relationship Id="rId1" Type="http://schemas.openxmlformats.org/officeDocument/2006/relationships/slideLayout" Target="../slideLayouts/slideLayout140.xml"/><Relationship Id="rId6" Type="http://schemas.openxmlformats.org/officeDocument/2006/relationships/slideLayout" Target="../slideLayouts/slideLayout145.xml"/><Relationship Id="rId11" Type="http://schemas.openxmlformats.org/officeDocument/2006/relationships/slideLayout" Target="../slideLayouts/slideLayout150.xml"/><Relationship Id="rId5" Type="http://schemas.openxmlformats.org/officeDocument/2006/relationships/slideLayout" Target="../slideLayouts/slideLayout144.xml"/><Relationship Id="rId15" Type="http://schemas.openxmlformats.org/officeDocument/2006/relationships/slideLayout" Target="../slideLayouts/slideLayout154.xml"/><Relationship Id="rId10" Type="http://schemas.openxmlformats.org/officeDocument/2006/relationships/slideLayout" Target="../slideLayouts/slideLayout149.xml"/><Relationship Id="rId19" Type="http://schemas.openxmlformats.org/officeDocument/2006/relationships/image" Target="../media/image13.emf"/><Relationship Id="rId4" Type="http://schemas.openxmlformats.org/officeDocument/2006/relationships/slideLayout" Target="../slideLayouts/slideLayout143.xml"/><Relationship Id="rId9" Type="http://schemas.openxmlformats.org/officeDocument/2006/relationships/slideLayout" Target="../slideLayouts/slideLayout148.xml"/><Relationship Id="rId14" Type="http://schemas.openxmlformats.org/officeDocument/2006/relationships/slideLayout" Target="../slideLayouts/slideLayout153.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63.xml"/><Relationship Id="rId13" Type="http://schemas.openxmlformats.org/officeDocument/2006/relationships/slideLayout" Target="../slideLayouts/slideLayout168.xml"/><Relationship Id="rId18" Type="http://schemas.openxmlformats.org/officeDocument/2006/relationships/slideLayout" Target="../slideLayouts/slideLayout173.xml"/><Relationship Id="rId3" Type="http://schemas.openxmlformats.org/officeDocument/2006/relationships/slideLayout" Target="../slideLayouts/slideLayout158.xml"/><Relationship Id="rId21" Type="http://schemas.openxmlformats.org/officeDocument/2006/relationships/image" Target="../media/image13.emf"/><Relationship Id="rId7" Type="http://schemas.openxmlformats.org/officeDocument/2006/relationships/slideLayout" Target="../slideLayouts/slideLayout162.xml"/><Relationship Id="rId12" Type="http://schemas.openxmlformats.org/officeDocument/2006/relationships/slideLayout" Target="../slideLayouts/slideLayout167.xml"/><Relationship Id="rId17" Type="http://schemas.openxmlformats.org/officeDocument/2006/relationships/slideLayout" Target="../slideLayouts/slideLayout172.xml"/><Relationship Id="rId2" Type="http://schemas.openxmlformats.org/officeDocument/2006/relationships/slideLayout" Target="../slideLayouts/slideLayout157.xml"/><Relationship Id="rId16" Type="http://schemas.openxmlformats.org/officeDocument/2006/relationships/slideLayout" Target="../slideLayouts/slideLayout171.xml"/><Relationship Id="rId20" Type="http://schemas.openxmlformats.org/officeDocument/2006/relationships/image" Target="../media/image12.emf"/><Relationship Id="rId1" Type="http://schemas.openxmlformats.org/officeDocument/2006/relationships/slideLayout" Target="../slideLayouts/slideLayout156.xml"/><Relationship Id="rId6" Type="http://schemas.openxmlformats.org/officeDocument/2006/relationships/slideLayout" Target="../slideLayouts/slideLayout161.xml"/><Relationship Id="rId11" Type="http://schemas.openxmlformats.org/officeDocument/2006/relationships/slideLayout" Target="../slideLayouts/slideLayout166.xml"/><Relationship Id="rId5" Type="http://schemas.openxmlformats.org/officeDocument/2006/relationships/slideLayout" Target="../slideLayouts/slideLayout160.xml"/><Relationship Id="rId15" Type="http://schemas.openxmlformats.org/officeDocument/2006/relationships/slideLayout" Target="../slideLayouts/slideLayout170.xml"/><Relationship Id="rId10" Type="http://schemas.openxmlformats.org/officeDocument/2006/relationships/slideLayout" Target="../slideLayouts/slideLayout165.xml"/><Relationship Id="rId19" Type="http://schemas.openxmlformats.org/officeDocument/2006/relationships/theme" Target="../theme/theme9.xml"/><Relationship Id="rId4" Type="http://schemas.openxmlformats.org/officeDocument/2006/relationships/slideLayout" Target="../slideLayouts/slideLayout159.xml"/><Relationship Id="rId9" Type="http://schemas.openxmlformats.org/officeDocument/2006/relationships/slideLayout" Target="../slideLayouts/slideLayout164.xml"/><Relationship Id="rId14" Type="http://schemas.openxmlformats.org/officeDocument/2006/relationships/slideLayout" Target="../slideLayouts/slideLayout169.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81.xml"/><Relationship Id="rId13" Type="http://schemas.openxmlformats.org/officeDocument/2006/relationships/slideLayout" Target="../slideLayouts/slideLayout186.xml"/><Relationship Id="rId18" Type="http://schemas.openxmlformats.org/officeDocument/2006/relationships/image" Target="../media/image55.png"/><Relationship Id="rId3" Type="http://schemas.openxmlformats.org/officeDocument/2006/relationships/slideLayout" Target="../slideLayouts/slideLayout176.xml"/><Relationship Id="rId21" Type="http://schemas.openxmlformats.org/officeDocument/2006/relationships/image" Target="../media/image58.svg"/><Relationship Id="rId7" Type="http://schemas.openxmlformats.org/officeDocument/2006/relationships/slideLayout" Target="../slideLayouts/slideLayout180.xml"/><Relationship Id="rId12" Type="http://schemas.openxmlformats.org/officeDocument/2006/relationships/slideLayout" Target="../slideLayouts/slideLayout185.xml"/><Relationship Id="rId17" Type="http://schemas.openxmlformats.org/officeDocument/2006/relationships/theme" Target="../theme/theme10.xml"/><Relationship Id="rId2" Type="http://schemas.openxmlformats.org/officeDocument/2006/relationships/slideLayout" Target="../slideLayouts/slideLayout175.xml"/><Relationship Id="rId16" Type="http://schemas.openxmlformats.org/officeDocument/2006/relationships/slideLayout" Target="../slideLayouts/slideLayout189.xml"/><Relationship Id="rId20" Type="http://schemas.openxmlformats.org/officeDocument/2006/relationships/image" Target="../media/image57.png"/><Relationship Id="rId1" Type="http://schemas.openxmlformats.org/officeDocument/2006/relationships/slideLayout" Target="../slideLayouts/slideLayout174.xml"/><Relationship Id="rId6" Type="http://schemas.openxmlformats.org/officeDocument/2006/relationships/slideLayout" Target="../slideLayouts/slideLayout179.xml"/><Relationship Id="rId11" Type="http://schemas.openxmlformats.org/officeDocument/2006/relationships/slideLayout" Target="../slideLayouts/slideLayout184.xml"/><Relationship Id="rId5" Type="http://schemas.openxmlformats.org/officeDocument/2006/relationships/slideLayout" Target="../slideLayouts/slideLayout178.xml"/><Relationship Id="rId15" Type="http://schemas.openxmlformats.org/officeDocument/2006/relationships/slideLayout" Target="../slideLayouts/slideLayout188.xml"/><Relationship Id="rId10" Type="http://schemas.openxmlformats.org/officeDocument/2006/relationships/slideLayout" Target="../slideLayouts/slideLayout183.xml"/><Relationship Id="rId19" Type="http://schemas.openxmlformats.org/officeDocument/2006/relationships/image" Target="../media/image56.svg"/><Relationship Id="rId4" Type="http://schemas.openxmlformats.org/officeDocument/2006/relationships/slideLayout" Target="../slideLayouts/slideLayout177.xml"/><Relationship Id="rId9" Type="http://schemas.openxmlformats.org/officeDocument/2006/relationships/slideLayout" Target="../slideLayouts/slideLayout182.xml"/><Relationship Id="rId14" Type="http://schemas.openxmlformats.org/officeDocument/2006/relationships/slideLayout" Target="../slideLayouts/slideLayout187.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97.xml"/><Relationship Id="rId13" Type="http://schemas.openxmlformats.org/officeDocument/2006/relationships/slideLayout" Target="../slideLayouts/slideLayout202.xml"/><Relationship Id="rId18" Type="http://schemas.openxmlformats.org/officeDocument/2006/relationships/image" Target="../media/image55.png"/><Relationship Id="rId3" Type="http://schemas.openxmlformats.org/officeDocument/2006/relationships/slideLayout" Target="../slideLayouts/slideLayout192.xml"/><Relationship Id="rId21" Type="http://schemas.openxmlformats.org/officeDocument/2006/relationships/image" Target="../media/image58.svg"/><Relationship Id="rId7" Type="http://schemas.openxmlformats.org/officeDocument/2006/relationships/slideLayout" Target="../slideLayouts/slideLayout196.xml"/><Relationship Id="rId12" Type="http://schemas.openxmlformats.org/officeDocument/2006/relationships/slideLayout" Target="../slideLayouts/slideLayout201.xml"/><Relationship Id="rId17" Type="http://schemas.openxmlformats.org/officeDocument/2006/relationships/theme" Target="../theme/theme11.xml"/><Relationship Id="rId2" Type="http://schemas.openxmlformats.org/officeDocument/2006/relationships/slideLayout" Target="../slideLayouts/slideLayout191.xml"/><Relationship Id="rId16" Type="http://schemas.openxmlformats.org/officeDocument/2006/relationships/slideLayout" Target="../slideLayouts/slideLayout205.xml"/><Relationship Id="rId20" Type="http://schemas.openxmlformats.org/officeDocument/2006/relationships/image" Target="../media/image57.png"/><Relationship Id="rId1" Type="http://schemas.openxmlformats.org/officeDocument/2006/relationships/slideLayout" Target="../slideLayouts/slideLayout190.xml"/><Relationship Id="rId6" Type="http://schemas.openxmlformats.org/officeDocument/2006/relationships/slideLayout" Target="../slideLayouts/slideLayout195.xml"/><Relationship Id="rId11" Type="http://schemas.openxmlformats.org/officeDocument/2006/relationships/slideLayout" Target="../slideLayouts/slideLayout200.xml"/><Relationship Id="rId5" Type="http://schemas.openxmlformats.org/officeDocument/2006/relationships/slideLayout" Target="../slideLayouts/slideLayout194.xml"/><Relationship Id="rId15" Type="http://schemas.openxmlformats.org/officeDocument/2006/relationships/slideLayout" Target="../slideLayouts/slideLayout204.xml"/><Relationship Id="rId10" Type="http://schemas.openxmlformats.org/officeDocument/2006/relationships/slideLayout" Target="../slideLayouts/slideLayout199.xml"/><Relationship Id="rId19" Type="http://schemas.openxmlformats.org/officeDocument/2006/relationships/image" Target="../media/image56.svg"/><Relationship Id="rId4" Type="http://schemas.openxmlformats.org/officeDocument/2006/relationships/slideLayout" Target="../slideLayouts/slideLayout193.xml"/><Relationship Id="rId9" Type="http://schemas.openxmlformats.org/officeDocument/2006/relationships/slideLayout" Target="../slideLayouts/slideLayout198.xml"/><Relationship Id="rId14" Type="http://schemas.openxmlformats.org/officeDocument/2006/relationships/slideLayout" Target="../slideLayouts/slideLayout203.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213.xml"/><Relationship Id="rId3" Type="http://schemas.openxmlformats.org/officeDocument/2006/relationships/slideLayout" Target="../slideLayouts/slideLayout208.xml"/><Relationship Id="rId7" Type="http://schemas.openxmlformats.org/officeDocument/2006/relationships/slideLayout" Target="../slideLayouts/slideLayout212.xml"/><Relationship Id="rId12" Type="http://schemas.openxmlformats.org/officeDocument/2006/relationships/image" Target="../media/image13.emf"/><Relationship Id="rId2" Type="http://schemas.openxmlformats.org/officeDocument/2006/relationships/slideLayout" Target="../slideLayouts/slideLayout207.xml"/><Relationship Id="rId1" Type="http://schemas.openxmlformats.org/officeDocument/2006/relationships/slideLayout" Target="../slideLayouts/slideLayout206.xml"/><Relationship Id="rId6" Type="http://schemas.openxmlformats.org/officeDocument/2006/relationships/slideLayout" Target="../slideLayouts/slideLayout211.xml"/><Relationship Id="rId11" Type="http://schemas.openxmlformats.org/officeDocument/2006/relationships/image" Target="../media/image12.emf"/><Relationship Id="rId5" Type="http://schemas.openxmlformats.org/officeDocument/2006/relationships/slideLayout" Target="../slideLayouts/slideLayout210.xml"/><Relationship Id="rId10" Type="http://schemas.openxmlformats.org/officeDocument/2006/relationships/theme" Target="../theme/theme12.xml"/><Relationship Id="rId4" Type="http://schemas.openxmlformats.org/officeDocument/2006/relationships/slideLayout" Target="../slideLayouts/slideLayout209.xml"/><Relationship Id="rId9" Type="http://schemas.openxmlformats.org/officeDocument/2006/relationships/slideLayout" Target="../slideLayouts/slideLayout2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B49128B-3ACA-9735-9A6A-469A955A0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97BF191-BC42-A529-D416-7BEA88488E6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B86108-AE2C-ED6A-193C-B16850E9A3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4C54A70-2E24-49DC-B50C-646D9F45AF3D}" type="datetimeFigureOut">
              <a:rPr lang="en-US" smtClean="0"/>
              <a:t>6/27/2025</a:t>
            </a:fld>
            <a:endParaRPr lang="en-US"/>
          </a:p>
        </p:txBody>
      </p:sp>
      <p:sp>
        <p:nvSpPr>
          <p:cNvPr id="5" name="Footer Placeholder 4">
            <a:extLst>
              <a:ext uri="{FF2B5EF4-FFF2-40B4-BE49-F238E27FC236}">
                <a16:creationId xmlns:a16="http://schemas.microsoft.com/office/drawing/2014/main" id="{42A17AB0-EEA8-7DD7-2760-55621866196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8F9AEAAA-7AD5-A52E-F610-88EBF9A4DF7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F87E8AA-AC31-4B05-8199-55D7EFC7A8C6}" type="slidenum">
              <a:rPr lang="en-US" smtClean="0"/>
              <a:t>‹#›</a:t>
            </a:fld>
            <a:endParaRPr lang="en-US"/>
          </a:p>
        </p:txBody>
      </p:sp>
    </p:spTree>
    <p:extLst>
      <p:ext uri="{BB962C8B-B14F-4D97-AF65-F5344CB8AC3E}">
        <p14:creationId xmlns:p14="http://schemas.microsoft.com/office/powerpoint/2010/main" val="17131496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351C5C"/>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11AE113-00DD-E652-9DD5-26177D55AF58}"/>
              </a:ext>
            </a:extLst>
          </p:cNvPr>
          <p:cNvPicPr>
            <a:picLocks noChangeAspect="1"/>
          </p:cNvPicPr>
          <p:nvPr userDrawn="1"/>
        </p:nvPicPr>
        <p:blipFill>
          <a:blip r:embed="rId42"/>
          <a:stretch>
            <a:fillRect/>
          </a:stretch>
        </p:blipFill>
        <p:spPr>
          <a:xfrm>
            <a:off x="-128240" y="0"/>
            <a:ext cx="78871" cy="6858000"/>
          </a:xfrm>
          <a:prstGeom prst="rect">
            <a:avLst/>
          </a:prstGeom>
        </p:spPr>
      </p:pic>
      <p:pic>
        <p:nvPicPr>
          <p:cNvPr id="6" name="Picture 5">
            <a:extLst>
              <a:ext uri="{FF2B5EF4-FFF2-40B4-BE49-F238E27FC236}">
                <a16:creationId xmlns:a16="http://schemas.microsoft.com/office/drawing/2014/main" id="{F6E4E17D-B7E4-AE4B-6FD5-67203E1E8181}"/>
              </a:ext>
            </a:extLst>
          </p:cNvPr>
          <p:cNvPicPr>
            <a:picLocks noChangeAspect="1"/>
          </p:cNvPicPr>
          <p:nvPr userDrawn="1"/>
        </p:nvPicPr>
        <p:blipFill>
          <a:blip r:embed="rId43"/>
          <a:stretch>
            <a:fillRect/>
          </a:stretch>
        </p:blipFill>
        <p:spPr>
          <a:xfrm>
            <a:off x="12237762" y="0"/>
            <a:ext cx="78871" cy="6858000"/>
          </a:xfrm>
          <a:prstGeom prst="rect">
            <a:avLst/>
          </a:prstGeom>
        </p:spPr>
      </p:pic>
    </p:spTree>
    <p:extLst>
      <p:ext uri="{BB962C8B-B14F-4D97-AF65-F5344CB8AC3E}">
        <p14:creationId xmlns:p14="http://schemas.microsoft.com/office/powerpoint/2010/main" val="871286599"/>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 id="2147483678" r:id="rId12"/>
    <p:sldLayoutId id="2147483679" r:id="rId13"/>
    <p:sldLayoutId id="2147483680" r:id="rId14"/>
    <p:sldLayoutId id="2147483681" r:id="rId15"/>
    <p:sldLayoutId id="2147483682" r:id="rId16"/>
    <p:sldLayoutId id="2147483683" r:id="rId17"/>
    <p:sldLayoutId id="2147483684" r:id="rId18"/>
    <p:sldLayoutId id="2147483685" r:id="rId19"/>
    <p:sldLayoutId id="2147483686" r:id="rId20"/>
    <p:sldLayoutId id="2147483687" r:id="rId21"/>
    <p:sldLayoutId id="2147483688" r:id="rId22"/>
    <p:sldLayoutId id="2147483689" r:id="rId23"/>
    <p:sldLayoutId id="2147483690" r:id="rId24"/>
    <p:sldLayoutId id="2147483691" r:id="rId25"/>
    <p:sldLayoutId id="2147483692" r:id="rId26"/>
    <p:sldLayoutId id="2147483693" r:id="rId27"/>
    <p:sldLayoutId id="2147483694" r:id="rId28"/>
    <p:sldLayoutId id="2147483695" r:id="rId29"/>
    <p:sldLayoutId id="2147483696" r:id="rId30"/>
    <p:sldLayoutId id="2147483697" r:id="rId31"/>
    <p:sldLayoutId id="2147483698" r:id="rId32"/>
    <p:sldLayoutId id="2147483699" r:id="rId33"/>
    <p:sldLayoutId id="2147483700" r:id="rId34"/>
    <p:sldLayoutId id="2147483701" r:id="rId35"/>
    <p:sldLayoutId id="2147483702" r:id="rId36"/>
    <p:sldLayoutId id="2147483703" r:id="rId37"/>
    <p:sldLayoutId id="2147483704" r:id="rId38"/>
    <p:sldLayoutId id="2147483705" r:id="rId39"/>
    <p:sldLayoutId id="2147483706" r:id="rId40"/>
  </p:sldLayoutIdLst>
  <p:txStyles>
    <p:titleStyle>
      <a:lvl1pPr algn="l" defTabSz="914400" rtl="0" eaLnBrk="1" latinLnBrk="0" hangingPunct="1">
        <a:lnSpc>
          <a:spcPct val="90000"/>
        </a:lnSpc>
        <a:spcBef>
          <a:spcPct val="0"/>
        </a:spcBef>
        <a:buNone/>
        <a:defRPr sz="4000" b="1" kern="1200">
          <a:solidFill>
            <a:schemeClr val="bg1"/>
          </a:solidFill>
          <a:latin typeface="Segoe UI" panose="020B0502040204020203" pitchFamily="34" charset="0"/>
          <a:ea typeface="+mj-ea"/>
          <a:cs typeface="Segoe UI" panose="020B0502040204020203"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I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76F238C-5F24-BE0D-082D-015C5F1C5F74}"/>
              </a:ext>
            </a:extLst>
          </p:cNvPr>
          <p:cNvPicPr>
            <a:picLocks noChangeAspect="1"/>
          </p:cNvPicPr>
          <p:nvPr userDrawn="1"/>
        </p:nvPicPr>
        <p:blipFill>
          <a:blip r:embed="rId11"/>
          <a:stretch>
            <a:fillRect/>
          </a:stretch>
        </p:blipFill>
        <p:spPr>
          <a:xfrm>
            <a:off x="-128240" y="0"/>
            <a:ext cx="78871" cy="6858000"/>
          </a:xfrm>
          <a:prstGeom prst="rect">
            <a:avLst/>
          </a:prstGeom>
        </p:spPr>
      </p:pic>
      <p:pic>
        <p:nvPicPr>
          <p:cNvPr id="5" name="Picture 4">
            <a:extLst>
              <a:ext uri="{FF2B5EF4-FFF2-40B4-BE49-F238E27FC236}">
                <a16:creationId xmlns:a16="http://schemas.microsoft.com/office/drawing/2014/main" id="{FBBC54DB-4505-5783-8CCB-37A66B1B99D7}"/>
              </a:ext>
            </a:extLst>
          </p:cNvPr>
          <p:cNvPicPr>
            <a:picLocks noChangeAspect="1"/>
          </p:cNvPicPr>
          <p:nvPr userDrawn="1"/>
        </p:nvPicPr>
        <p:blipFill>
          <a:blip r:embed="rId12"/>
          <a:stretch>
            <a:fillRect/>
          </a:stretch>
        </p:blipFill>
        <p:spPr>
          <a:xfrm>
            <a:off x="12237762" y="0"/>
            <a:ext cx="78871" cy="6858000"/>
          </a:xfrm>
          <a:prstGeom prst="rect">
            <a:avLst/>
          </a:prstGeom>
        </p:spPr>
      </p:pic>
    </p:spTree>
    <p:extLst>
      <p:ext uri="{BB962C8B-B14F-4D97-AF65-F5344CB8AC3E}">
        <p14:creationId xmlns:p14="http://schemas.microsoft.com/office/powerpoint/2010/main" val="2045524233"/>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I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C24034A-3ADF-276D-7403-3781E8192DF2}"/>
              </a:ext>
            </a:extLst>
          </p:cNvPr>
          <p:cNvPicPr>
            <a:picLocks noChangeAspect="1"/>
          </p:cNvPicPr>
          <p:nvPr userDrawn="1"/>
        </p:nvPicPr>
        <p:blipFill>
          <a:blip r:embed="rId29"/>
          <a:stretch>
            <a:fillRect/>
          </a:stretch>
        </p:blipFill>
        <p:spPr>
          <a:xfrm>
            <a:off x="-128240" y="0"/>
            <a:ext cx="78871" cy="6858000"/>
          </a:xfrm>
          <a:prstGeom prst="rect">
            <a:avLst/>
          </a:prstGeom>
        </p:spPr>
      </p:pic>
      <p:pic>
        <p:nvPicPr>
          <p:cNvPr id="9" name="Picture 8">
            <a:extLst>
              <a:ext uri="{FF2B5EF4-FFF2-40B4-BE49-F238E27FC236}">
                <a16:creationId xmlns:a16="http://schemas.microsoft.com/office/drawing/2014/main" id="{4C3F22CA-3D41-85E7-A7CA-C9A223BFDA0C}"/>
              </a:ext>
            </a:extLst>
          </p:cNvPr>
          <p:cNvPicPr>
            <a:picLocks noChangeAspect="1"/>
          </p:cNvPicPr>
          <p:nvPr userDrawn="1"/>
        </p:nvPicPr>
        <p:blipFill>
          <a:blip r:embed="rId30"/>
          <a:stretch>
            <a:fillRect/>
          </a:stretch>
        </p:blipFill>
        <p:spPr>
          <a:xfrm>
            <a:off x="12237762" y="0"/>
            <a:ext cx="78871" cy="6858000"/>
          </a:xfrm>
          <a:prstGeom prst="rect">
            <a:avLst/>
          </a:prstGeom>
        </p:spPr>
      </p:pic>
    </p:spTree>
    <p:extLst>
      <p:ext uri="{BB962C8B-B14F-4D97-AF65-F5344CB8AC3E}">
        <p14:creationId xmlns:p14="http://schemas.microsoft.com/office/powerpoint/2010/main" val="4170018769"/>
      </p:ext>
    </p:extLst>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 id="2147483729" r:id="rId12"/>
    <p:sldLayoutId id="2147483730" r:id="rId13"/>
    <p:sldLayoutId id="2147483731" r:id="rId14"/>
    <p:sldLayoutId id="2147483732" r:id="rId15"/>
    <p:sldLayoutId id="2147483733" r:id="rId16"/>
    <p:sldLayoutId id="2147483734" r:id="rId17"/>
    <p:sldLayoutId id="2147483735" r:id="rId18"/>
    <p:sldLayoutId id="2147483736" r:id="rId19"/>
    <p:sldLayoutId id="2147483737" r:id="rId20"/>
    <p:sldLayoutId id="2147483738" r:id="rId21"/>
    <p:sldLayoutId id="2147483739" r:id="rId22"/>
    <p:sldLayoutId id="2147483740" r:id="rId23"/>
    <p:sldLayoutId id="2147483741" r:id="rId24"/>
    <p:sldLayoutId id="2147483742" r:id="rId25"/>
    <p:sldLayoutId id="2147483743" r:id="rId26"/>
    <p:sldLayoutId id="2147483744" r:id="rId2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I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B304318B-F3E5-959E-CB7B-A718F3F6EB43}"/>
              </a:ext>
            </a:extLst>
          </p:cNvPr>
          <p:cNvPicPr>
            <a:picLocks noChangeAspect="1"/>
          </p:cNvPicPr>
          <p:nvPr userDrawn="1"/>
        </p:nvPicPr>
        <p:blipFill>
          <a:blip r:embed="rId15"/>
          <a:stretch>
            <a:fillRect/>
          </a:stretch>
        </p:blipFill>
        <p:spPr>
          <a:xfrm>
            <a:off x="-128240" y="0"/>
            <a:ext cx="78871" cy="6858000"/>
          </a:xfrm>
          <a:prstGeom prst="rect">
            <a:avLst/>
          </a:prstGeom>
        </p:spPr>
      </p:pic>
      <p:pic>
        <p:nvPicPr>
          <p:cNvPr id="8" name="Picture 7">
            <a:extLst>
              <a:ext uri="{FF2B5EF4-FFF2-40B4-BE49-F238E27FC236}">
                <a16:creationId xmlns:a16="http://schemas.microsoft.com/office/drawing/2014/main" id="{824A9E99-C149-EA2C-17F7-2F17697CE64F}"/>
              </a:ext>
            </a:extLst>
          </p:cNvPr>
          <p:cNvPicPr>
            <a:picLocks noChangeAspect="1"/>
          </p:cNvPicPr>
          <p:nvPr userDrawn="1"/>
        </p:nvPicPr>
        <p:blipFill>
          <a:blip r:embed="rId16"/>
          <a:stretch>
            <a:fillRect/>
          </a:stretch>
        </p:blipFill>
        <p:spPr>
          <a:xfrm>
            <a:off x="12237762" y="0"/>
            <a:ext cx="78871" cy="6858000"/>
          </a:xfrm>
          <a:prstGeom prst="rect">
            <a:avLst/>
          </a:prstGeom>
        </p:spPr>
      </p:pic>
    </p:spTree>
    <p:extLst>
      <p:ext uri="{BB962C8B-B14F-4D97-AF65-F5344CB8AC3E}">
        <p14:creationId xmlns:p14="http://schemas.microsoft.com/office/powerpoint/2010/main" val="2490114766"/>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51" r:id="rId6"/>
    <p:sldLayoutId id="2147483752" r:id="rId7"/>
    <p:sldLayoutId id="2147483753" r:id="rId8"/>
    <p:sldLayoutId id="2147483754" r:id="rId9"/>
    <p:sldLayoutId id="2147483755" r:id="rId10"/>
    <p:sldLayoutId id="2147483756" r:id="rId11"/>
    <p:sldLayoutId id="2147483757" r:id="rId12"/>
    <p:sldLayoutId id="2147483758"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rgbClr val="351C5C"/>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11AE113-00DD-E652-9DD5-26177D55AF58}"/>
              </a:ext>
            </a:extLst>
          </p:cNvPr>
          <p:cNvPicPr>
            <a:picLocks noChangeAspect="1"/>
          </p:cNvPicPr>
          <p:nvPr userDrawn="1"/>
        </p:nvPicPr>
        <p:blipFill>
          <a:blip r:embed="rId20"/>
          <a:stretch>
            <a:fillRect/>
          </a:stretch>
        </p:blipFill>
        <p:spPr>
          <a:xfrm>
            <a:off x="-128240" y="0"/>
            <a:ext cx="78871" cy="6858000"/>
          </a:xfrm>
          <a:prstGeom prst="rect">
            <a:avLst/>
          </a:prstGeom>
        </p:spPr>
      </p:pic>
      <p:pic>
        <p:nvPicPr>
          <p:cNvPr id="6" name="Picture 5">
            <a:extLst>
              <a:ext uri="{FF2B5EF4-FFF2-40B4-BE49-F238E27FC236}">
                <a16:creationId xmlns:a16="http://schemas.microsoft.com/office/drawing/2014/main" id="{F6E4E17D-B7E4-AE4B-6FD5-67203E1E8181}"/>
              </a:ext>
            </a:extLst>
          </p:cNvPr>
          <p:cNvPicPr>
            <a:picLocks noChangeAspect="1"/>
          </p:cNvPicPr>
          <p:nvPr userDrawn="1"/>
        </p:nvPicPr>
        <p:blipFill>
          <a:blip r:embed="rId21"/>
          <a:stretch>
            <a:fillRect/>
          </a:stretch>
        </p:blipFill>
        <p:spPr>
          <a:xfrm>
            <a:off x="12237762" y="0"/>
            <a:ext cx="78871" cy="6858000"/>
          </a:xfrm>
          <a:prstGeom prst="rect">
            <a:avLst/>
          </a:prstGeom>
        </p:spPr>
      </p:pic>
    </p:spTree>
    <p:extLst>
      <p:ext uri="{BB962C8B-B14F-4D97-AF65-F5344CB8AC3E}">
        <p14:creationId xmlns:p14="http://schemas.microsoft.com/office/powerpoint/2010/main" val="2937336947"/>
      </p:ext>
    </p:extLst>
  </p:cSld>
  <p:clrMap bg1="lt1" tx1="dk1" bg2="lt2" tx2="dk2" accent1="accent1" accent2="accent2" accent3="accent3" accent4="accent4" accent5="accent5" accent6="accent6" hlink="hlink" folHlink="folHlink"/>
  <p:sldLayoutIdLst>
    <p:sldLayoutId id="2147483760" r:id="rId1"/>
    <p:sldLayoutId id="2147483761" r:id="rId2"/>
    <p:sldLayoutId id="2147483762" r:id="rId3"/>
    <p:sldLayoutId id="2147483763" r:id="rId4"/>
    <p:sldLayoutId id="2147483764" r:id="rId5"/>
    <p:sldLayoutId id="2147483765" r:id="rId6"/>
    <p:sldLayoutId id="2147483766" r:id="rId7"/>
    <p:sldLayoutId id="2147483767" r:id="rId8"/>
    <p:sldLayoutId id="2147483768" r:id="rId9"/>
    <p:sldLayoutId id="2147483769" r:id="rId10"/>
    <p:sldLayoutId id="2147483770" r:id="rId11"/>
    <p:sldLayoutId id="2147483771" r:id="rId12"/>
    <p:sldLayoutId id="2147483772" r:id="rId13"/>
    <p:sldLayoutId id="2147483773" r:id="rId14"/>
    <p:sldLayoutId id="2147483774" r:id="rId15"/>
    <p:sldLayoutId id="2147483775" r:id="rId16"/>
    <p:sldLayoutId id="2147483776" r:id="rId17"/>
    <p:sldLayoutId id="2147483777" r:id="rId18"/>
  </p:sldLayoutIdLst>
  <p:txStyles>
    <p:titleStyle>
      <a:lvl1pPr algn="l" defTabSz="914400" rtl="0" eaLnBrk="1" latinLnBrk="0" hangingPunct="1">
        <a:lnSpc>
          <a:spcPct val="90000"/>
        </a:lnSpc>
        <a:spcBef>
          <a:spcPct val="0"/>
        </a:spcBef>
        <a:buNone/>
        <a:defRPr sz="4000" b="1" kern="1200">
          <a:solidFill>
            <a:schemeClr val="bg1"/>
          </a:solidFill>
          <a:latin typeface="Segoe UI" panose="020B0502040204020203" pitchFamily="34" charset="0"/>
          <a:ea typeface="+mj-ea"/>
          <a:cs typeface="Segoe UI" panose="020B0502040204020203"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I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Pr>
        <a:solidFill>
          <a:srgbClr val="F6F5F8"/>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B5EED7E-27A0-39F9-FE14-F1CACACC19D3}"/>
              </a:ext>
            </a:extLst>
          </p:cNvPr>
          <p:cNvPicPr>
            <a:picLocks noChangeAspect="1"/>
          </p:cNvPicPr>
          <p:nvPr userDrawn="1"/>
        </p:nvPicPr>
        <p:blipFill>
          <a:blip r:embed="rId17"/>
          <a:stretch>
            <a:fillRect/>
          </a:stretch>
        </p:blipFill>
        <p:spPr>
          <a:xfrm>
            <a:off x="-128240" y="0"/>
            <a:ext cx="78871" cy="6858000"/>
          </a:xfrm>
          <a:prstGeom prst="rect">
            <a:avLst/>
          </a:prstGeom>
        </p:spPr>
      </p:pic>
      <p:pic>
        <p:nvPicPr>
          <p:cNvPr id="5" name="Picture 4">
            <a:extLst>
              <a:ext uri="{FF2B5EF4-FFF2-40B4-BE49-F238E27FC236}">
                <a16:creationId xmlns:a16="http://schemas.microsoft.com/office/drawing/2014/main" id="{763C383A-D38F-54B9-36F7-413F0237A982}"/>
              </a:ext>
            </a:extLst>
          </p:cNvPr>
          <p:cNvPicPr>
            <a:picLocks noChangeAspect="1"/>
          </p:cNvPicPr>
          <p:nvPr userDrawn="1"/>
        </p:nvPicPr>
        <p:blipFill>
          <a:blip r:embed="rId18"/>
          <a:stretch>
            <a:fillRect/>
          </a:stretch>
        </p:blipFill>
        <p:spPr>
          <a:xfrm>
            <a:off x="12237762" y="0"/>
            <a:ext cx="78871" cy="6858000"/>
          </a:xfrm>
          <a:prstGeom prst="rect">
            <a:avLst/>
          </a:prstGeom>
        </p:spPr>
      </p:pic>
    </p:spTree>
    <p:extLst>
      <p:ext uri="{BB962C8B-B14F-4D97-AF65-F5344CB8AC3E}">
        <p14:creationId xmlns:p14="http://schemas.microsoft.com/office/powerpoint/2010/main" val="4002223634"/>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1" r:id="rId3"/>
    <p:sldLayoutId id="2147483782" r:id="rId4"/>
    <p:sldLayoutId id="2147483783" r:id="rId5"/>
    <p:sldLayoutId id="2147483784" r:id="rId6"/>
    <p:sldLayoutId id="2147483785" r:id="rId7"/>
    <p:sldLayoutId id="2147483786" r:id="rId8"/>
    <p:sldLayoutId id="2147483787" r:id="rId9"/>
    <p:sldLayoutId id="2147483788" r:id="rId10"/>
    <p:sldLayoutId id="2147483789" r:id="rId11"/>
    <p:sldLayoutId id="2147483790" r:id="rId12"/>
    <p:sldLayoutId id="2147483791" r:id="rId13"/>
    <p:sldLayoutId id="2147483792" r:id="rId14"/>
    <p:sldLayoutId id="2147483793"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I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043427F-39F8-4BA2-4A21-8D1497C742CE}"/>
              </a:ext>
            </a:extLst>
          </p:cNvPr>
          <p:cNvPicPr>
            <a:picLocks noChangeAspect="1"/>
          </p:cNvPicPr>
          <p:nvPr userDrawn="1"/>
        </p:nvPicPr>
        <p:blipFill>
          <a:blip r:embed="rId18"/>
          <a:stretch>
            <a:fillRect/>
          </a:stretch>
        </p:blipFill>
        <p:spPr>
          <a:xfrm>
            <a:off x="-128240" y="0"/>
            <a:ext cx="78871" cy="6858000"/>
          </a:xfrm>
          <a:prstGeom prst="rect">
            <a:avLst/>
          </a:prstGeom>
        </p:spPr>
      </p:pic>
      <p:pic>
        <p:nvPicPr>
          <p:cNvPr id="5" name="Picture 4">
            <a:extLst>
              <a:ext uri="{FF2B5EF4-FFF2-40B4-BE49-F238E27FC236}">
                <a16:creationId xmlns:a16="http://schemas.microsoft.com/office/drawing/2014/main" id="{2913B626-159C-FCE5-134B-9949D76ADABD}"/>
              </a:ext>
            </a:extLst>
          </p:cNvPr>
          <p:cNvPicPr>
            <a:picLocks noChangeAspect="1"/>
          </p:cNvPicPr>
          <p:nvPr userDrawn="1"/>
        </p:nvPicPr>
        <p:blipFill>
          <a:blip r:embed="rId19"/>
          <a:stretch>
            <a:fillRect/>
          </a:stretch>
        </p:blipFill>
        <p:spPr>
          <a:xfrm>
            <a:off x="12237762" y="0"/>
            <a:ext cx="78871" cy="6858000"/>
          </a:xfrm>
          <a:prstGeom prst="rect">
            <a:avLst/>
          </a:prstGeom>
        </p:spPr>
      </p:pic>
    </p:spTree>
    <p:extLst>
      <p:ext uri="{BB962C8B-B14F-4D97-AF65-F5344CB8AC3E}">
        <p14:creationId xmlns:p14="http://schemas.microsoft.com/office/powerpoint/2010/main" val="2659086006"/>
      </p:ext>
    </p:extLst>
  </p:cSld>
  <p:clrMap bg1="lt1" tx1="dk1" bg2="lt2" tx2="dk2" accent1="accent1" accent2="accent2" accent3="accent3" accent4="accent4" accent5="accent5" accent6="accent6" hlink="hlink" folHlink="folHlink"/>
  <p:sldLayoutIdLst>
    <p:sldLayoutId id="2147483795" r:id="rId1"/>
    <p:sldLayoutId id="2147483796" r:id="rId2"/>
    <p:sldLayoutId id="2147483797" r:id="rId3"/>
    <p:sldLayoutId id="2147483798" r:id="rId4"/>
    <p:sldLayoutId id="2147483799" r:id="rId5"/>
    <p:sldLayoutId id="2147483800" r:id="rId6"/>
    <p:sldLayoutId id="2147483801" r:id="rId7"/>
    <p:sldLayoutId id="2147483802" r:id="rId8"/>
    <p:sldLayoutId id="2147483803" r:id="rId9"/>
    <p:sldLayoutId id="2147483804" r:id="rId10"/>
    <p:sldLayoutId id="2147483805" r:id="rId11"/>
    <p:sldLayoutId id="2147483806" r:id="rId12"/>
    <p:sldLayoutId id="2147483807" r:id="rId13"/>
    <p:sldLayoutId id="2147483808" r:id="rId14"/>
    <p:sldLayoutId id="2147483809" r:id="rId15"/>
    <p:sldLayoutId id="2147483810" r:id="rId16"/>
  </p:sldLayoutIdLst>
  <p:txStyles>
    <p:titleStyle>
      <a:lvl1pPr algn="l" defTabSz="914400" rtl="0" eaLnBrk="1" latinLnBrk="0" hangingPunct="1">
        <a:lnSpc>
          <a:spcPct val="90000"/>
        </a:lnSpc>
        <a:spcBef>
          <a:spcPct val="0"/>
        </a:spcBef>
        <a:buNone/>
        <a:defRPr sz="4000" b="1" kern="1200">
          <a:solidFill>
            <a:schemeClr val="bg1"/>
          </a:solidFill>
          <a:latin typeface="Segoe UI" panose="020B0502040204020203" pitchFamily="34" charset="0"/>
          <a:ea typeface="+mj-ea"/>
          <a:cs typeface="Segoe UI" panose="020B0502040204020203"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I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solidFill>
          <a:srgbClr val="351C5C"/>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11AE113-00DD-E652-9DD5-26177D55AF58}"/>
              </a:ext>
            </a:extLst>
          </p:cNvPr>
          <p:cNvPicPr>
            <a:picLocks noChangeAspect="1"/>
          </p:cNvPicPr>
          <p:nvPr userDrawn="1"/>
        </p:nvPicPr>
        <p:blipFill>
          <a:blip r:embed="rId20"/>
          <a:stretch>
            <a:fillRect/>
          </a:stretch>
        </p:blipFill>
        <p:spPr>
          <a:xfrm>
            <a:off x="-128240" y="0"/>
            <a:ext cx="78871" cy="6858000"/>
          </a:xfrm>
          <a:prstGeom prst="rect">
            <a:avLst/>
          </a:prstGeom>
        </p:spPr>
      </p:pic>
      <p:pic>
        <p:nvPicPr>
          <p:cNvPr id="6" name="Picture 5">
            <a:extLst>
              <a:ext uri="{FF2B5EF4-FFF2-40B4-BE49-F238E27FC236}">
                <a16:creationId xmlns:a16="http://schemas.microsoft.com/office/drawing/2014/main" id="{F6E4E17D-B7E4-AE4B-6FD5-67203E1E8181}"/>
              </a:ext>
            </a:extLst>
          </p:cNvPr>
          <p:cNvPicPr>
            <a:picLocks noChangeAspect="1"/>
          </p:cNvPicPr>
          <p:nvPr userDrawn="1"/>
        </p:nvPicPr>
        <p:blipFill>
          <a:blip r:embed="rId21"/>
          <a:stretch>
            <a:fillRect/>
          </a:stretch>
        </p:blipFill>
        <p:spPr>
          <a:xfrm>
            <a:off x="12237762" y="0"/>
            <a:ext cx="78871" cy="6858000"/>
          </a:xfrm>
          <a:prstGeom prst="rect">
            <a:avLst/>
          </a:prstGeom>
        </p:spPr>
      </p:pic>
    </p:spTree>
    <p:extLst>
      <p:ext uri="{BB962C8B-B14F-4D97-AF65-F5344CB8AC3E}">
        <p14:creationId xmlns:p14="http://schemas.microsoft.com/office/powerpoint/2010/main" val="2450456109"/>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 id="2147483823" r:id="rId12"/>
    <p:sldLayoutId id="2147483824" r:id="rId13"/>
    <p:sldLayoutId id="2147483825" r:id="rId14"/>
    <p:sldLayoutId id="2147483826" r:id="rId15"/>
    <p:sldLayoutId id="2147483827" r:id="rId16"/>
    <p:sldLayoutId id="2147483828" r:id="rId17"/>
    <p:sldLayoutId id="2147483829" r:id="rId18"/>
  </p:sldLayoutIdLst>
  <p:txStyles>
    <p:titleStyle>
      <a:lvl1pPr algn="l" defTabSz="914400" rtl="0" eaLnBrk="1" latinLnBrk="0" hangingPunct="1">
        <a:lnSpc>
          <a:spcPct val="90000"/>
        </a:lnSpc>
        <a:spcBef>
          <a:spcPct val="0"/>
        </a:spcBef>
        <a:buNone/>
        <a:defRPr sz="4000" b="1" kern="1200">
          <a:solidFill>
            <a:schemeClr val="bg1"/>
          </a:solidFill>
          <a:latin typeface="Segoe UI" panose="020B0502040204020203" pitchFamily="34" charset="0"/>
          <a:ea typeface="+mj-ea"/>
          <a:cs typeface="Segoe UI" panose="020B0502040204020203"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I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106A422-490E-68ED-166D-62606FAA1BF3}"/>
              </a:ext>
            </a:extLst>
          </p:cNvPr>
          <p:cNvPicPr>
            <a:picLocks noChangeAspect="1"/>
          </p:cNvPicPr>
          <p:nvPr userDrawn="1"/>
        </p:nvPicPr>
        <p:blipFill>
          <a:blip r:embed="rId18" cstate="screen">
            <a:extLst>
              <a:ext uri="{28A0092B-C50C-407E-A947-70E740481C1C}">
                <a14:useLocalDpi xmlns:a14="http://schemas.microsoft.com/office/drawing/2010/main"/>
              </a:ext>
              <a:ext uri="{96DAC541-7B7A-43D3-8B79-37D633B846F1}">
                <asvg:svgBlip xmlns:asvg="http://schemas.microsoft.com/office/drawing/2016/SVG/main" r:embed="rId19"/>
              </a:ext>
            </a:extLst>
          </a:blip>
          <a:srcRect/>
          <a:stretch/>
        </p:blipFill>
        <p:spPr>
          <a:xfrm>
            <a:off x="-130082" y="0"/>
            <a:ext cx="84319" cy="6858000"/>
          </a:xfrm>
          <a:prstGeom prst="rect">
            <a:avLst/>
          </a:prstGeom>
        </p:spPr>
      </p:pic>
      <p:pic>
        <p:nvPicPr>
          <p:cNvPr id="4" name="Picture 3">
            <a:extLst>
              <a:ext uri="{FF2B5EF4-FFF2-40B4-BE49-F238E27FC236}">
                <a16:creationId xmlns:a16="http://schemas.microsoft.com/office/drawing/2014/main" id="{A6F2C9FD-5195-CC65-B7E7-C6E13A0379EF}"/>
              </a:ext>
            </a:extLst>
          </p:cNvPr>
          <p:cNvPicPr>
            <a:picLocks noChangeAspect="1"/>
          </p:cNvPicPr>
          <p:nvPr userDrawn="1"/>
        </p:nvPicPr>
        <p:blipFill>
          <a:blip r:embed="rId20" cstate="screen">
            <a:extLst>
              <a:ext uri="{28A0092B-C50C-407E-A947-70E740481C1C}">
                <a14:useLocalDpi xmlns:a14="http://schemas.microsoft.com/office/drawing/2010/main"/>
              </a:ext>
              <a:ext uri="{96DAC541-7B7A-43D3-8B79-37D633B846F1}">
                <asvg:svgBlip xmlns:asvg="http://schemas.microsoft.com/office/drawing/2016/SVG/main" r:embed="rId21"/>
              </a:ext>
            </a:extLst>
          </a:blip>
          <a:srcRect/>
          <a:stretch/>
        </p:blipFill>
        <p:spPr>
          <a:xfrm>
            <a:off x="12237762" y="0"/>
            <a:ext cx="84319" cy="6858000"/>
          </a:xfrm>
          <a:prstGeom prst="rect">
            <a:avLst/>
          </a:prstGeom>
        </p:spPr>
      </p:pic>
    </p:spTree>
    <p:extLst>
      <p:ext uri="{BB962C8B-B14F-4D97-AF65-F5344CB8AC3E}">
        <p14:creationId xmlns:p14="http://schemas.microsoft.com/office/powerpoint/2010/main" val="3186156925"/>
      </p:ext>
    </p:extLst>
  </p:cSld>
  <p:clrMap bg1="lt1" tx1="dk1" bg2="lt2" tx2="dk2" accent1="accent1" accent2="accent2" accent3="accent3" accent4="accent4" accent5="accent5" accent6="accent6" hlink="hlink" folHlink="folHlink"/>
  <p:sldLayoutIdLst>
    <p:sldLayoutId id="2147483831" r:id="rId1"/>
    <p:sldLayoutId id="2147483832" r:id="rId2"/>
    <p:sldLayoutId id="2147483833" r:id="rId3"/>
    <p:sldLayoutId id="2147483834" r:id="rId4"/>
    <p:sldLayoutId id="2147483835" r:id="rId5"/>
    <p:sldLayoutId id="2147483836" r:id="rId6"/>
    <p:sldLayoutId id="2147483837" r:id="rId7"/>
    <p:sldLayoutId id="2147483838" r:id="rId8"/>
    <p:sldLayoutId id="2147483839" r:id="rId9"/>
    <p:sldLayoutId id="2147483840" r:id="rId10"/>
    <p:sldLayoutId id="2147483841" r:id="rId11"/>
    <p:sldLayoutId id="2147483842" r:id="rId12"/>
    <p:sldLayoutId id="2147483843" r:id="rId13"/>
    <p:sldLayoutId id="2147483844" r:id="rId14"/>
    <p:sldLayoutId id="2147483845" r:id="rId15"/>
    <p:sldLayoutId id="2147483846" r:id="rId16"/>
  </p:sldLayoutIdLst>
  <p:txStyles>
    <p:titleStyle>
      <a:lvl1pPr algn="l" defTabSz="914400" rtl="0" eaLnBrk="1" latinLnBrk="0" hangingPunct="1">
        <a:lnSpc>
          <a:spcPct val="90000"/>
        </a:lnSpc>
        <a:spcBef>
          <a:spcPct val="0"/>
        </a:spcBef>
        <a:buNone/>
        <a:defRPr sz="4000" b="1" kern="1200">
          <a:solidFill>
            <a:schemeClr val="bg1"/>
          </a:solidFill>
          <a:latin typeface="Segoe UI" panose="020B0502040204020203" pitchFamily="34" charset="0"/>
          <a:ea typeface="+mj-ea"/>
          <a:cs typeface="Segoe UI" panose="020B0502040204020203"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I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Pr>
        <a:solidFill>
          <a:srgbClr val="F3F2F5"/>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A006858-59DF-C952-1AB2-DCF11F8732E1}"/>
              </a:ext>
            </a:extLst>
          </p:cNvPr>
          <p:cNvPicPr>
            <a:picLocks noChangeAspect="1"/>
          </p:cNvPicPr>
          <p:nvPr userDrawn="1"/>
        </p:nvPicPr>
        <p:blipFill>
          <a:blip r:embed="rId18" cstate="screen">
            <a:extLst>
              <a:ext uri="{28A0092B-C50C-407E-A947-70E740481C1C}">
                <a14:useLocalDpi xmlns:a14="http://schemas.microsoft.com/office/drawing/2010/main"/>
              </a:ext>
              <a:ext uri="{96DAC541-7B7A-43D3-8B79-37D633B846F1}">
                <asvg:svgBlip xmlns:asvg="http://schemas.microsoft.com/office/drawing/2016/SVG/main" r:embed="rId19"/>
              </a:ext>
            </a:extLst>
          </a:blip>
          <a:srcRect/>
          <a:stretch/>
        </p:blipFill>
        <p:spPr>
          <a:xfrm>
            <a:off x="-130082" y="0"/>
            <a:ext cx="84319" cy="6858000"/>
          </a:xfrm>
          <a:prstGeom prst="rect">
            <a:avLst/>
          </a:prstGeom>
        </p:spPr>
      </p:pic>
      <p:pic>
        <p:nvPicPr>
          <p:cNvPr id="3" name="Picture 3">
            <a:extLst>
              <a:ext uri="{FF2B5EF4-FFF2-40B4-BE49-F238E27FC236}">
                <a16:creationId xmlns:a16="http://schemas.microsoft.com/office/drawing/2014/main" id="{60B10D83-6737-3557-C72B-43707FC1E624}"/>
              </a:ext>
            </a:extLst>
          </p:cNvPr>
          <p:cNvPicPr>
            <a:picLocks noChangeAspect="1"/>
          </p:cNvPicPr>
          <p:nvPr userDrawn="1"/>
        </p:nvPicPr>
        <p:blipFill>
          <a:blip r:embed="rId20" cstate="screen">
            <a:extLst>
              <a:ext uri="{28A0092B-C50C-407E-A947-70E740481C1C}">
                <a14:useLocalDpi xmlns:a14="http://schemas.microsoft.com/office/drawing/2010/main"/>
              </a:ext>
              <a:ext uri="{96DAC541-7B7A-43D3-8B79-37D633B846F1}">
                <asvg:svgBlip xmlns:asvg="http://schemas.microsoft.com/office/drawing/2016/SVG/main" r:embed="rId21"/>
              </a:ext>
            </a:extLst>
          </a:blip>
          <a:srcRect/>
          <a:stretch/>
        </p:blipFill>
        <p:spPr>
          <a:xfrm>
            <a:off x="12237762" y="0"/>
            <a:ext cx="84319" cy="6858000"/>
          </a:xfrm>
          <a:prstGeom prst="rect">
            <a:avLst/>
          </a:prstGeom>
        </p:spPr>
      </p:pic>
    </p:spTree>
    <p:extLst>
      <p:ext uri="{BB962C8B-B14F-4D97-AF65-F5344CB8AC3E}">
        <p14:creationId xmlns:p14="http://schemas.microsoft.com/office/powerpoint/2010/main" val="2810298724"/>
      </p:ext>
    </p:extLst>
  </p:cSld>
  <p:clrMap bg1="lt1" tx1="dk1" bg2="lt2" tx2="dk2" accent1="accent1" accent2="accent2" accent3="accent3" accent4="accent4" accent5="accent5" accent6="accent6" hlink="hlink" folHlink="folHlink"/>
  <p:sldLayoutIdLst>
    <p:sldLayoutId id="2147483848" r:id="rId1"/>
    <p:sldLayoutId id="2147483849" r:id="rId2"/>
    <p:sldLayoutId id="2147483850" r:id="rId3"/>
    <p:sldLayoutId id="2147483851" r:id="rId4"/>
    <p:sldLayoutId id="2147483852" r:id="rId5"/>
    <p:sldLayoutId id="2147483853" r:id="rId6"/>
    <p:sldLayoutId id="2147483854" r:id="rId7"/>
    <p:sldLayoutId id="2147483855" r:id="rId8"/>
    <p:sldLayoutId id="2147483856" r:id="rId9"/>
    <p:sldLayoutId id="2147483857" r:id="rId10"/>
    <p:sldLayoutId id="2147483858" r:id="rId11"/>
    <p:sldLayoutId id="2147483859" r:id="rId12"/>
    <p:sldLayoutId id="2147483860" r:id="rId13"/>
    <p:sldLayoutId id="2147483861" r:id="rId14"/>
    <p:sldLayoutId id="2147483862" r:id="rId15"/>
    <p:sldLayoutId id="2147483863"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I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FB45A07-F8ED-D6A3-B297-0A87E7D86374}"/>
              </a:ext>
            </a:extLst>
          </p:cNvPr>
          <p:cNvPicPr>
            <a:picLocks noChangeAspect="1"/>
          </p:cNvPicPr>
          <p:nvPr userDrawn="1"/>
        </p:nvPicPr>
        <p:blipFill>
          <a:blip r:embed="rId11"/>
          <a:stretch>
            <a:fillRect/>
          </a:stretch>
        </p:blipFill>
        <p:spPr>
          <a:xfrm>
            <a:off x="-128240" y="0"/>
            <a:ext cx="78871" cy="6858000"/>
          </a:xfrm>
          <a:prstGeom prst="rect">
            <a:avLst/>
          </a:prstGeom>
        </p:spPr>
      </p:pic>
      <p:pic>
        <p:nvPicPr>
          <p:cNvPr id="5" name="Picture 4">
            <a:extLst>
              <a:ext uri="{FF2B5EF4-FFF2-40B4-BE49-F238E27FC236}">
                <a16:creationId xmlns:a16="http://schemas.microsoft.com/office/drawing/2014/main" id="{6A3A0917-A520-43E0-7C47-4F62C8A41486}"/>
              </a:ext>
            </a:extLst>
          </p:cNvPr>
          <p:cNvPicPr>
            <a:picLocks noChangeAspect="1"/>
          </p:cNvPicPr>
          <p:nvPr userDrawn="1"/>
        </p:nvPicPr>
        <p:blipFill>
          <a:blip r:embed="rId12"/>
          <a:stretch>
            <a:fillRect/>
          </a:stretch>
        </p:blipFill>
        <p:spPr>
          <a:xfrm>
            <a:off x="12237762" y="0"/>
            <a:ext cx="78871" cy="6858000"/>
          </a:xfrm>
          <a:prstGeom prst="rect">
            <a:avLst/>
          </a:prstGeom>
        </p:spPr>
      </p:pic>
    </p:spTree>
    <p:extLst>
      <p:ext uri="{BB962C8B-B14F-4D97-AF65-F5344CB8AC3E}">
        <p14:creationId xmlns:p14="http://schemas.microsoft.com/office/powerpoint/2010/main" val="605031546"/>
      </p:ext>
    </p:extLst>
  </p:cSld>
  <p:clrMap bg1="lt1" tx1="dk1" bg2="lt2" tx2="dk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 id="2147483870" r:id="rId6"/>
    <p:sldLayoutId id="2147483871" r:id="rId7"/>
    <p:sldLayoutId id="2147483872" r:id="rId8"/>
    <p:sldLayoutId id="2147483873"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I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83.jp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8" Type="http://schemas.openxmlformats.org/officeDocument/2006/relationships/image" Target="../media/image89.png"/><Relationship Id="rId3" Type="http://schemas.openxmlformats.org/officeDocument/2006/relationships/image" Target="../media/image84.png"/><Relationship Id="rId7" Type="http://schemas.openxmlformats.org/officeDocument/2006/relationships/image" Target="../media/image88.png"/><Relationship Id="rId2" Type="http://schemas.openxmlformats.org/officeDocument/2006/relationships/notesSlide" Target="../notesSlides/notesSlide6.xml"/><Relationship Id="rId1" Type="http://schemas.openxmlformats.org/officeDocument/2006/relationships/slideLayout" Target="../slideLayouts/slideLayout16.xml"/><Relationship Id="rId6" Type="http://schemas.openxmlformats.org/officeDocument/2006/relationships/image" Target="../media/image87.svg"/><Relationship Id="rId5" Type="http://schemas.openxmlformats.org/officeDocument/2006/relationships/image" Target="../media/image86.png"/><Relationship Id="rId4" Type="http://schemas.openxmlformats.org/officeDocument/2006/relationships/image" Target="../media/image85.svg"/><Relationship Id="rId9" Type="http://schemas.openxmlformats.org/officeDocument/2006/relationships/image" Target="../media/image90.svg"/></Relationships>
</file>

<file path=ppt/slides/_rels/slide7.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notesSlide" Target="../notesSlides/notesSlide7.xml"/><Relationship Id="rId1" Type="http://schemas.openxmlformats.org/officeDocument/2006/relationships/slideLayout" Target="../slideLayouts/slideLayout17.xml"/><Relationship Id="rId5" Type="http://schemas.openxmlformats.org/officeDocument/2006/relationships/image" Target="../media/image93.svg"/><Relationship Id="rId4" Type="http://schemas.openxmlformats.org/officeDocument/2006/relationships/image" Target="../media/image92.sv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8" Type="http://schemas.openxmlformats.org/officeDocument/2006/relationships/image" Target="../media/image96.png"/><Relationship Id="rId3" Type="http://schemas.openxmlformats.org/officeDocument/2006/relationships/slideLayout" Target="../slideLayouts/slideLayout17.xml"/><Relationship Id="rId7" Type="http://schemas.openxmlformats.org/officeDocument/2006/relationships/image" Target="../media/image95.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hyperlink" Target="https://openclipart.org/detail/19479/mallory_square-by-nkinkade-177657" TargetMode="External"/><Relationship Id="rId5" Type="http://schemas.openxmlformats.org/officeDocument/2006/relationships/image" Target="../media/image94.png"/><Relationship Id="rId4" Type="http://schemas.openxmlformats.org/officeDocument/2006/relationships/notesSlide" Target="../notesSlides/notesSlide9.xml"/><Relationship Id="rId9" Type="http://schemas.openxmlformats.org/officeDocument/2006/relationships/image" Target="../media/image97.sv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7.xml"/><Relationship Id="rId7" Type="http://schemas.openxmlformats.org/officeDocument/2006/relationships/image" Target="../media/image97.sv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96.png"/><Relationship Id="rId5" Type="http://schemas.openxmlformats.org/officeDocument/2006/relationships/image" Target="../media/image95.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notesSlide" Target="../notesSlides/notesSlide11.xml"/><Relationship Id="rId1" Type="http://schemas.openxmlformats.org/officeDocument/2006/relationships/slideLayout" Target="../slideLayouts/slideLayout45.xml"/><Relationship Id="rId5" Type="http://schemas.openxmlformats.org/officeDocument/2006/relationships/image" Target="../media/image36.png"/><Relationship Id="rId4" Type="http://schemas.openxmlformats.org/officeDocument/2006/relationships/image" Target="../media/image99.svg"/></Relationships>
</file>

<file path=ppt/slides/_rels/slide12.xml.rels><?xml version="1.0" encoding="UTF-8" standalone="yes"?>
<Relationships xmlns="http://schemas.openxmlformats.org/package/2006/relationships"><Relationship Id="rId8" Type="http://schemas.openxmlformats.org/officeDocument/2006/relationships/image" Target="../media/image105.svg"/><Relationship Id="rId3" Type="http://schemas.openxmlformats.org/officeDocument/2006/relationships/image" Target="../media/image100.png"/><Relationship Id="rId7" Type="http://schemas.openxmlformats.org/officeDocument/2006/relationships/image" Target="../media/image104.png"/><Relationship Id="rId2" Type="http://schemas.openxmlformats.org/officeDocument/2006/relationships/notesSlide" Target="../notesSlides/notesSlide12.xml"/><Relationship Id="rId1" Type="http://schemas.openxmlformats.org/officeDocument/2006/relationships/slideLayout" Target="../slideLayouts/slideLayout45.xml"/><Relationship Id="rId6" Type="http://schemas.openxmlformats.org/officeDocument/2006/relationships/image" Target="../media/image103.svg"/><Relationship Id="rId5" Type="http://schemas.openxmlformats.org/officeDocument/2006/relationships/image" Target="../media/image102.png"/><Relationship Id="rId4" Type="http://schemas.openxmlformats.org/officeDocument/2006/relationships/image" Target="../media/image101.svg"/></Relationships>
</file>

<file path=ppt/slides/_rels/slide1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3.xml"/><Relationship Id="rId1" Type="http://schemas.openxmlformats.org/officeDocument/2006/relationships/slideLayout" Target="../slideLayouts/slideLayout45.xml"/></Relationships>
</file>

<file path=ppt/slides/_rels/slide14.xml.rels><?xml version="1.0" encoding="UTF-8" standalone="yes"?>
<Relationships xmlns="http://schemas.openxmlformats.org/package/2006/relationships"><Relationship Id="rId3" Type="http://schemas.openxmlformats.org/officeDocument/2006/relationships/image" Target="../media/image106.jpg"/><Relationship Id="rId2" Type="http://schemas.openxmlformats.org/officeDocument/2006/relationships/notesSlide" Target="../notesSlides/notesSlide14.xml"/><Relationship Id="rId1" Type="http://schemas.openxmlformats.org/officeDocument/2006/relationships/slideLayout" Target="../slideLayouts/slideLayout6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84.xml"/></Relationships>
</file>

<file path=ppt/slides/_rels/slide17.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notesSlide" Target="../notesSlides/notesSlide17.xml"/><Relationship Id="rId1" Type="http://schemas.openxmlformats.org/officeDocument/2006/relationships/slideLayout" Target="../slideLayouts/slideLayout103.xml"/><Relationship Id="rId6" Type="http://schemas.openxmlformats.org/officeDocument/2006/relationships/image" Target="../media/image110.png"/><Relationship Id="rId5" Type="http://schemas.openxmlformats.org/officeDocument/2006/relationships/image" Target="../media/image109.png"/><Relationship Id="rId4" Type="http://schemas.openxmlformats.org/officeDocument/2006/relationships/image" Target="../media/image108.png"/></Relationships>
</file>

<file path=ppt/slides/_rels/slide18.xml.rels><?xml version="1.0" encoding="UTF-8" standalone="yes"?>
<Relationships xmlns="http://schemas.openxmlformats.org/package/2006/relationships"><Relationship Id="rId3" Type="http://schemas.openxmlformats.org/officeDocument/2006/relationships/image" Target="../media/image35.svg"/><Relationship Id="rId7" Type="http://schemas.openxmlformats.org/officeDocument/2006/relationships/image" Target="../media/image114.png"/><Relationship Id="rId2" Type="http://schemas.openxmlformats.org/officeDocument/2006/relationships/image" Target="../media/image1.png"/><Relationship Id="rId1" Type="http://schemas.openxmlformats.org/officeDocument/2006/relationships/slideLayout" Target="../slideLayouts/slideLayout107.xml"/><Relationship Id="rId6" Type="http://schemas.openxmlformats.org/officeDocument/2006/relationships/image" Target="../media/image113.png"/><Relationship Id="rId5" Type="http://schemas.openxmlformats.org/officeDocument/2006/relationships/image" Target="../media/image112.png"/><Relationship Id="rId4" Type="http://schemas.openxmlformats.org/officeDocument/2006/relationships/image" Target="../media/image111.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6.xml"/></Relationships>
</file>

<file path=ppt/slides/_rels/slide21.xml.rels><?xml version="1.0" encoding="UTF-8" standalone="yes"?>
<Relationships xmlns="http://schemas.openxmlformats.org/package/2006/relationships"><Relationship Id="rId3" Type="http://schemas.openxmlformats.org/officeDocument/2006/relationships/image" Target="../media/image115.png"/><Relationship Id="rId2" Type="http://schemas.openxmlformats.org/officeDocument/2006/relationships/notesSlide" Target="../notesSlides/notesSlide20.xml"/><Relationship Id="rId1" Type="http://schemas.openxmlformats.org/officeDocument/2006/relationships/slideLayout" Target="../slideLayouts/slideLayout109.xml"/><Relationship Id="rId4" Type="http://schemas.openxmlformats.org/officeDocument/2006/relationships/image" Target="../media/image116.svg"/></Relationships>
</file>

<file path=ppt/slides/_rels/slide22.xml.rels><?xml version="1.0" encoding="UTF-8" standalone="yes"?>
<Relationships xmlns="http://schemas.openxmlformats.org/package/2006/relationships"><Relationship Id="rId3" Type="http://schemas.openxmlformats.org/officeDocument/2006/relationships/image" Target="../media/image117.jpeg"/><Relationship Id="rId2" Type="http://schemas.openxmlformats.org/officeDocument/2006/relationships/notesSlide" Target="../notesSlides/notesSlide21.xml"/><Relationship Id="rId1" Type="http://schemas.openxmlformats.org/officeDocument/2006/relationships/slideLayout" Target="../slideLayouts/slideLayout21.xml"/></Relationships>
</file>

<file path=ppt/slides/_rels/slide23.xml.rels><?xml version="1.0" encoding="UTF-8" standalone="yes"?>
<Relationships xmlns="http://schemas.openxmlformats.org/package/2006/relationships"><Relationship Id="rId3" Type="http://schemas.openxmlformats.org/officeDocument/2006/relationships/image" Target="../media/image118.jpeg"/><Relationship Id="rId2" Type="http://schemas.openxmlformats.org/officeDocument/2006/relationships/notesSlide" Target="../notesSlides/notesSlide22.xml"/><Relationship Id="rId1" Type="http://schemas.openxmlformats.org/officeDocument/2006/relationships/slideLayout" Target="../slideLayouts/slideLayout102.xml"/><Relationship Id="rId5" Type="http://schemas.openxmlformats.org/officeDocument/2006/relationships/image" Target="../media/image120.svg"/><Relationship Id="rId4" Type="http://schemas.openxmlformats.org/officeDocument/2006/relationships/image" Target="../media/image119.png"/></Relationships>
</file>

<file path=ppt/slides/_rels/slide24.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notesSlide" Target="../notesSlides/notesSlide23.xml"/><Relationship Id="rId1" Type="http://schemas.openxmlformats.org/officeDocument/2006/relationships/slideLayout" Target="../slideLayouts/slideLayout73.xml"/></Relationships>
</file>

<file path=ppt/slides/_rels/slide25.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notesSlide" Target="../notesSlides/notesSlide24.xml"/><Relationship Id="rId1" Type="http://schemas.openxmlformats.org/officeDocument/2006/relationships/slideLayout" Target="../slideLayouts/slideLayout69.xml"/><Relationship Id="rId4" Type="http://schemas.openxmlformats.org/officeDocument/2006/relationships/image" Target="../media/image123.png"/></Relationships>
</file>

<file path=ppt/slides/_rels/slide26.xml.rels><?xml version="1.0" encoding="UTF-8" standalone="yes"?>
<Relationships xmlns="http://schemas.openxmlformats.org/package/2006/relationships"><Relationship Id="rId3" Type="http://schemas.openxmlformats.org/officeDocument/2006/relationships/image" Target="../media/image124.png"/><Relationship Id="rId2" Type="http://schemas.openxmlformats.org/officeDocument/2006/relationships/notesSlide" Target="../notesSlides/notesSlide25.xml"/><Relationship Id="rId1" Type="http://schemas.openxmlformats.org/officeDocument/2006/relationships/slideLayout" Target="../slideLayouts/slideLayout140.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55.xml"/></Relationships>
</file>

<file path=ppt/slides/_rels/slide28.xml.rels><?xml version="1.0" encoding="UTF-8" standalone="yes"?>
<Relationships xmlns="http://schemas.openxmlformats.org/package/2006/relationships"><Relationship Id="rId3" Type="http://schemas.openxmlformats.org/officeDocument/2006/relationships/image" Target="../media/image125.jpeg"/><Relationship Id="rId2" Type="http://schemas.openxmlformats.org/officeDocument/2006/relationships/notesSlide" Target="../notesSlides/notesSlide27.xml"/><Relationship Id="rId1" Type="http://schemas.openxmlformats.org/officeDocument/2006/relationships/slideLayout" Target="../slideLayouts/slideLayout70.xml"/><Relationship Id="rId4" Type="http://schemas.openxmlformats.org/officeDocument/2006/relationships/image" Target="../media/image122.png"/></Relationships>
</file>

<file path=ppt/slides/_rels/slide29.xml.rels><?xml version="1.0" encoding="UTF-8" standalone="yes"?>
<Relationships xmlns="http://schemas.openxmlformats.org/package/2006/relationships"><Relationship Id="rId3" Type="http://schemas.openxmlformats.org/officeDocument/2006/relationships/image" Target="../media/image126.jpeg"/><Relationship Id="rId2" Type="http://schemas.openxmlformats.org/officeDocument/2006/relationships/notesSlide" Target="../notesSlides/notesSlide28.xml"/><Relationship Id="rId1" Type="http://schemas.openxmlformats.org/officeDocument/2006/relationships/slideLayout" Target="../slideLayouts/slideLayout80.xml"/></Relationships>
</file>

<file path=ppt/slides/_rels/slide30.xml.rels><?xml version="1.0" encoding="UTF-8" standalone="yes"?>
<Relationships xmlns="http://schemas.openxmlformats.org/package/2006/relationships"><Relationship Id="rId3" Type="http://schemas.openxmlformats.org/officeDocument/2006/relationships/image" Target="../media/image127.jpeg"/><Relationship Id="rId2" Type="http://schemas.openxmlformats.org/officeDocument/2006/relationships/notesSlide" Target="../notesSlides/notesSlide29.xml"/><Relationship Id="rId1" Type="http://schemas.openxmlformats.org/officeDocument/2006/relationships/slideLayout" Target="../slideLayouts/slideLayout81.xml"/><Relationship Id="rId6" Type="http://schemas.openxmlformats.org/officeDocument/2006/relationships/image" Target="../media/image130.jpeg"/><Relationship Id="rId5" Type="http://schemas.openxmlformats.org/officeDocument/2006/relationships/image" Target="../media/image129.jpeg"/><Relationship Id="rId4" Type="http://schemas.openxmlformats.org/officeDocument/2006/relationships/image" Target="../media/image128.jpe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3.xml"/></Relationships>
</file>

<file path=ppt/slides/_rels/slide32.xml.rels><?xml version="1.0" encoding="UTF-8" standalone="yes"?>
<Relationships xmlns="http://schemas.openxmlformats.org/package/2006/relationships"><Relationship Id="rId3" Type="http://schemas.openxmlformats.org/officeDocument/2006/relationships/image" Target="../media/image131.png"/><Relationship Id="rId2" Type="http://schemas.openxmlformats.org/officeDocument/2006/relationships/notesSlide" Target="../notesSlides/notesSlide31.xml"/><Relationship Id="rId1" Type="http://schemas.openxmlformats.org/officeDocument/2006/relationships/slideLayout" Target="../slideLayouts/slideLayout77.xml"/><Relationship Id="rId4" Type="http://schemas.openxmlformats.org/officeDocument/2006/relationships/image" Target="../media/image122.png"/></Relationships>
</file>

<file path=ppt/slides/_rels/slide33.xml.rels><?xml version="1.0" encoding="UTF-8" standalone="yes"?>
<Relationships xmlns="http://schemas.openxmlformats.org/package/2006/relationships"><Relationship Id="rId3" Type="http://schemas.openxmlformats.org/officeDocument/2006/relationships/image" Target="../media/image132.png"/><Relationship Id="rId2" Type="http://schemas.openxmlformats.org/officeDocument/2006/relationships/notesSlide" Target="../notesSlides/notesSlide32.xml"/><Relationship Id="rId1" Type="http://schemas.openxmlformats.org/officeDocument/2006/relationships/slideLayout" Target="../slideLayouts/slideLayout79.xml"/><Relationship Id="rId6" Type="http://schemas.openxmlformats.org/officeDocument/2006/relationships/image" Target="../media/image135.png"/><Relationship Id="rId5" Type="http://schemas.openxmlformats.org/officeDocument/2006/relationships/image" Target="../media/image134.jpeg"/><Relationship Id="rId4" Type="http://schemas.openxmlformats.org/officeDocument/2006/relationships/image" Target="../media/image133.jpe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3.xml"/></Relationships>
</file>

<file path=ppt/slides/_rels/slide35.xml.rels><?xml version="1.0" encoding="UTF-8" standalone="yes"?>
<Relationships xmlns="http://schemas.openxmlformats.org/package/2006/relationships"><Relationship Id="rId3" Type="http://schemas.openxmlformats.org/officeDocument/2006/relationships/image" Target="../media/image136.png"/><Relationship Id="rId2" Type="http://schemas.openxmlformats.org/officeDocument/2006/relationships/notesSlide" Target="../notesSlides/notesSlide34.xml"/><Relationship Id="rId1" Type="http://schemas.openxmlformats.org/officeDocument/2006/relationships/slideLayout" Target="../slideLayouts/slideLayout76.xml"/><Relationship Id="rId5" Type="http://schemas.openxmlformats.org/officeDocument/2006/relationships/image" Target="../media/image138.png"/><Relationship Id="rId4" Type="http://schemas.openxmlformats.org/officeDocument/2006/relationships/image" Target="../media/image137.png"/></Relationships>
</file>

<file path=ppt/slides/_rels/slide36.xml.rels><?xml version="1.0" encoding="UTF-8" standalone="yes"?>
<Relationships xmlns="http://schemas.openxmlformats.org/package/2006/relationships"><Relationship Id="rId3" Type="http://schemas.openxmlformats.org/officeDocument/2006/relationships/image" Target="../media/image139.jpeg"/><Relationship Id="rId2" Type="http://schemas.openxmlformats.org/officeDocument/2006/relationships/notesSlide" Target="../notesSlides/notesSlide35.xml"/><Relationship Id="rId1" Type="http://schemas.openxmlformats.org/officeDocument/2006/relationships/slideLayout" Target="../slideLayouts/slideLayout141.xml"/><Relationship Id="rId5" Type="http://schemas.openxmlformats.org/officeDocument/2006/relationships/image" Target="../media/image141.png"/><Relationship Id="rId4" Type="http://schemas.openxmlformats.org/officeDocument/2006/relationships/image" Target="../media/image140.jpeg"/></Relationships>
</file>

<file path=ppt/slides/_rels/slide37.xml.rels><?xml version="1.0" encoding="UTF-8" standalone="yes"?>
<Relationships xmlns="http://schemas.openxmlformats.org/package/2006/relationships"><Relationship Id="rId8" Type="http://schemas.openxmlformats.org/officeDocument/2006/relationships/image" Target="../media/image147.png"/><Relationship Id="rId3" Type="http://schemas.openxmlformats.org/officeDocument/2006/relationships/image" Target="../media/image142.png"/><Relationship Id="rId7" Type="http://schemas.openxmlformats.org/officeDocument/2006/relationships/image" Target="../media/image146.png"/><Relationship Id="rId2" Type="http://schemas.openxmlformats.org/officeDocument/2006/relationships/notesSlide" Target="../notesSlides/notesSlide36.xml"/><Relationship Id="rId1" Type="http://schemas.openxmlformats.org/officeDocument/2006/relationships/slideLayout" Target="../slideLayouts/slideLayout77.xml"/><Relationship Id="rId6" Type="http://schemas.openxmlformats.org/officeDocument/2006/relationships/image" Target="../media/image145.png"/><Relationship Id="rId5" Type="http://schemas.openxmlformats.org/officeDocument/2006/relationships/image" Target="../media/image144.png"/><Relationship Id="rId4" Type="http://schemas.openxmlformats.org/officeDocument/2006/relationships/image" Target="../media/image143.png"/></Relationships>
</file>

<file path=ppt/slides/_rels/slide38.xml.rels><?xml version="1.0" encoding="UTF-8" standalone="yes"?>
<Relationships xmlns="http://schemas.openxmlformats.org/package/2006/relationships"><Relationship Id="rId8" Type="http://schemas.openxmlformats.org/officeDocument/2006/relationships/image" Target="../media/image153.png"/><Relationship Id="rId3" Type="http://schemas.openxmlformats.org/officeDocument/2006/relationships/image" Target="../media/image148.jpeg"/><Relationship Id="rId7" Type="http://schemas.openxmlformats.org/officeDocument/2006/relationships/image" Target="../media/image152.png"/><Relationship Id="rId2" Type="http://schemas.openxmlformats.org/officeDocument/2006/relationships/notesSlide" Target="../notesSlides/notesSlide37.xml"/><Relationship Id="rId1" Type="http://schemas.openxmlformats.org/officeDocument/2006/relationships/slideLayout" Target="../slideLayouts/slideLayout67.xml"/><Relationship Id="rId6" Type="http://schemas.openxmlformats.org/officeDocument/2006/relationships/image" Target="../media/image151.png"/><Relationship Id="rId5" Type="http://schemas.openxmlformats.org/officeDocument/2006/relationships/image" Target="../media/image150.png"/><Relationship Id="rId4" Type="http://schemas.openxmlformats.org/officeDocument/2006/relationships/image" Target="../media/image149.jpeg"/><Relationship Id="rId9" Type="http://schemas.openxmlformats.org/officeDocument/2006/relationships/image" Target="../media/image154.png"/></Relationships>
</file>

<file path=ppt/slides/_rels/slide39.xml.rels><?xml version="1.0" encoding="UTF-8" standalone="yes"?>
<Relationships xmlns="http://schemas.openxmlformats.org/package/2006/relationships"><Relationship Id="rId8" Type="http://schemas.openxmlformats.org/officeDocument/2006/relationships/image" Target="../media/image160.png"/><Relationship Id="rId3" Type="http://schemas.openxmlformats.org/officeDocument/2006/relationships/image" Target="../media/image155.png"/><Relationship Id="rId7" Type="http://schemas.openxmlformats.org/officeDocument/2006/relationships/image" Target="../media/image159.png"/><Relationship Id="rId2" Type="http://schemas.openxmlformats.org/officeDocument/2006/relationships/notesSlide" Target="../notesSlides/notesSlide38.xml"/><Relationship Id="rId1" Type="http://schemas.openxmlformats.org/officeDocument/2006/relationships/slideLayout" Target="../slideLayouts/slideLayout69.xml"/><Relationship Id="rId6" Type="http://schemas.openxmlformats.org/officeDocument/2006/relationships/image" Target="../media/image158.png"/><Relationship Id="rId5" Type="http://schemas.openxmlformats.org/officeDocument/2006/relationships/image" Target="../media/image157.png"/><Relationship Id="rId4" Type="http://schemas.openxmlformats.org/officeDocument/2006/relationships/image" Target="../media/image156.png"/></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73.xml"/></Relationships>
</file>

<file path=ppt/slides/_rels/slide41.xml.rels><?xml version="1.0" encoding="UTF-8" standalone="yes"?>
<Relationships xmlns="http://schemas.openxmlformats.org/package/2006/relationships"><Relationship Id="rId3" Type="http://schemas.openxmlformats.org/officeDocument/2006/relationships/image" Target="../media/image161.png"/><Relationship Id="rId2" Type="http://schemas.openxmlformats.org/officeDocument/2006/relationships/notesSlide" Target="../notesSlides/notesSlide40.xml"/><Relationship Id="rId1" Type="http://schemas.openxmlformats.org/officeDocument/2006/relationships/slideLayout" Target="../slideLayouts/slideLayout78.xml"/></Relationships>
</file>

<file path=ppt/slides/_rels/slide42.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notesSlide" Target="../notesSlides/notesSlide41.xml"/><Relationship Id="rId1" Type="http://schemas.openxmlformats.org/officeDocument/2006/relationships/slideLayout" Target="../slideLayouts/slideLayout68.xml"/><Relationship Id="rId5" Type="http://schemas.openxmlformats.org/officeDocument/2006/relationships/image" Target="../media/image163.jpeg"/><Relationship Id="rId4" Type="http://schemas.openxmlformats.org/officeDocument/2006/relationships/image" Target="../media/image162.jpeg"/></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73.xml"/></Relationships>
</file>

<file path=ppt/slides/_rels/slide44.xml.rels><?xml version="1.0" encoding="UTF-8" standalone="yes"?>
<Relationships xmlns="http://schemas.openxmlformats.org/package/2006/relationships"><Relationship Id="rId3" Type="http://schemas.openxmlformats.org/officeDocument/2006/relationships/image" Target="../media/image164.png"/><Relationship Id="rId2" Type="http://schemas.openxmlformats.org/officeDocument/2006/relationships/notesSlide" Target="../notesSlides/notesSlide43.xml"/><Relationship Id="rId1" Type="http://schemas.openxmlformats.org/officeDocument/2006/relationships/slideLayout" Target="../slideLayouts/slideLayout69.xml"/></Relationships>
</file>

<file path=ppt/slides/_rels/slide45.xml.rels><?xml version="1.0" encoding="UTF-8" standalone="yes"?>
<Relationships xmlns="http://schemas.openxmlformats.org/package/2006/relationships"><Relationship Id="rId3" Type="http://schemas.openxmlformats.org/officeDocument/2006/relationships/image" Target="../media/image165.png"/><Relationship Id="rId2" Type="http://schemas.openxmlformats.org/officeDocument/2006/relationships/notesSlide" Target="../notesSlides/notesSlide44.xml"/><Relationship Id="rId1" Type="http://schemas.openxmlformats.org/officeDocument/2006/relationships/slideLayout" Target="../slideLayouts/slideLayout77.xml"/></Relationships>
</file>

<file path=ppt/slides/_rels/slide46.xml.rels><?xml version="1.0" encoding="UTF-8" standalone="yes"?>
<Relationships xmlns="http://schemas.openxmlformats.org/package/2006/relationships"><Relationship Id="rId3" Type="http://schemas.openxmlformats.org/officeDocument/2006/relationships/image" Target="../media/image166.png"/><Relationship Id="rId2" Type="http://schemas.openxmlformats.org/officeDocument/2006/relationships/notesSlide" Target="../notesSlides/notesSlide45.xml"/><Relationship Id="rId1" Type="http://schemas.openxmlformats.org/officeDocument/2006/relationships/slideLayout" Target="../slideLayouts/slideLayout77.xml"/></Relationships>
</file>

<file path=ppt/slides/_rels/slide47.xml.rels><?xml version="1.0" encoding="UTF-8" standalone="yes"?>
<Relationships xmlns="http://schemas.openxmlformats.org/package/2006/relationships"><Relationship Id="rId3" Type="http://schemas.openxmlformats.org/officeDocument/2006/relationships/image" Target="../media/image167.png"/><Relationship Id="rId2" Type="http://schemas.openxmlformats.org/officeDocument/2006/relationships/notesSlide" Target="../notesSlides/notesSlide46.xml"/><Relationship Id="rId1" Type="http://schemas.openxmlformats.org/officeDocument/2006/relationships/slideLayout" Target="../slideLayouts/slideLayout104.xml"/></Relationships>
</file>

<file path=ppt/slides/_rels/slide48.xml.rels><?xml version="1.0" encoding="UTF-8" standalone="yes"?>
<Relationships xmlns="http://schemas.openxmlformats.org/package/2006/relationships"><Relationship Id="rId3" Type="http://schemas.openxmlformats.org/officeDocument/2006/relationships/image" Target="../media/image168.png"/><Relationship Id="rId2" Type="http://schemas.openxmlformats.org/officeDocument/2006/relationships/notesSlide" Target="../notesSlides/notesSlide47.xml"/><Relationship Id="rId1" Type="http://schemas.openxmlformats.org/officeDocument/2006/relationships/slideLayout" Target="../slideLayouts/slideLayout104.xml"/></Relationships>
</file>

<file path=ppt/slides/_rels/slide49.xml.rels><?xml version="1.0" encoding="UTF-8" standalone="yes"?>
<Relationships xmlns="http://schemas.openxmlformats.org/package/2006/relationships"><Relationship Id="rId3" Type="http://schemas.openxmlformats.org/officeDocument/2006/relationships/image" Target="../media/image169.jpeg"/><Relationship Id="rId2" Type="http://schemas.openxmlformats.org/officeDocument/2006/relationships/notesSlide" Target="../notesSlides/notesSlide48.xml"/><Relationship Id="rId1" Type="http://schemas.openxmlformats.org/officeDocument/2006/relationships/slideLayout" Target="../slideLayouts/slideLayout105.xml"/></Relationships>
</file>

<file path=ppt/slides/_rels/slide50.xml.rels><?xml version="1.0" encoding="UTF-8" standalone="yes"?>
<Relationships xmlns="http://schemas.openxmlformats.org/package/2006/relationships"><Relationship Id="rId3" Type="http://schemas.openxmlformats.org/officeDocument/2006/relationships/image" Target="../media/image117.jpeg"/><Relationship Id="rId2" Type="http://schemas.openxmlformats.org/officeDocument/2006/relationships/notesSlide" Target="../notesSlides/notesSlide49.xml"/><Relationship Id="rId1" Type="http://schemas.openxmlformats.org/officeDocument/2006/relationships/slideLayout" Target="../slideLayouts/slideLayout106.xml"/></Relationships>
</file>

<file path=ppt/slides/_rels/slide51.xml.rels><?xml version="1.0" encoding="UTF-8" standalone="yes"?>
<Relationships xmlns="http://schemas.openxmlformats.org/package/2006/relationships"><Relationship Id="rId3" Type="http://schemas.openxmlformats.org/officeDocument/2006/relationships/image" Target="../media/image170.jpg"/><Relationship Id="rId2" Type="http://schemas.openxmlformats.org/officeDocument/2006/relationships/notesSlide" Target="../notesSlides/notesSlide50.xml"/><Relationship Id="rId1" Type="http://schemas.openxmlformats.org/officeDocument/2006/relationships/slideLayout" Target="../slideLayouts/slideLayout173.xml"/></Relationships>
</file>

<file path=ppt/slides/_rels/slide52.xml.rels><?xml version="1.0" encoding="UTF-8" standalone="yes"?>
<Relationships xmlns="http://schemas.openxmlformats.org/package/2006/relationships"><Relationship Id="rId3" Type="http://schemas.openxmlformats.org/officeDocument/2006/relationships/image" Target="../media/image171.png"/><Relationship Id="rId2" Type="http://schemas.openxmlformats.org/officeDocument/2006/relationships/notesSlide" Target="../notesSlides/notesSlide51.xml"/><Relationship Id="rId1" Type="http://schemas.openxmlformats.org/officeDocument/2006/relationships/slideLayout" Target="../slideLayouts/slideLayout141.xml"/><Relationship Id="rId5" Type="http://schemas.openxmlformats.org/officeDocument/2006/relationships/image" Target="../media/image173.svg"/><Relationship Id="rId4" Type="http://schemas.openxmlformats.org/officeDocument/2006/relationships/image" Target="../media/image172.png"/></Relationships>
</file>

<file path=ppt/slides/_rels/slide53.xml.rels><?xml version="1.0" encoding="UTF-8" standalone="yes"?>
<Relationships xmlns="http://schemas.openxmlformats.org/package/2006/relationships"><Relationship Id="rId8" Type="http://schemas.openxmlformats.org/officeDocument/2006/relationships/image" Target="../media/image179.png"/><Relationship Id="rId13" Type="http://schemas.openxmlformats.org/officeDocument/2006/relationships/image" Target="../media/image184.png"/><Relationship Id="rId3" Type="http://schemas.openxmlformats.org/officeDocument/2006/relationships/image" Target="../media/image174.jpg"/><Relationship Id="rId7" Type="http://schemas.openxmlformats.org/officeDocument/2006/relationships/image" Target="../media/image178.png"/><Relationship Id="rId12" Type="http://schemas.openxmlformats.org/officeDocument/2006/relationships/image" Target="../media/image183.png"/><Relationship Id="rId2" Type="http://schemas.openxmlformats.org/officeDocument/2006/relationships/notesSlide" Target="../notesSlides/notesSlide52.xml"/><Relationship Id="rId1" Type="http://schemas.openxmlformats.org/officeDocument/2006/relationships/slideLayout" Target="../slideLayouts/slideLayout184.xml"/><Relationship Id="rId6" Type="http://schemas.openxmlformats.org/officeDocument/2006/relationships/image" Target="../media/image177.png"/><Relationship Id="rId11" Type="http://schemas.openxmlformats.org/officeDocument/2006/relationships/image" Target="../media/image182.png"/><Relationship Id="rId5" Type="http://schemas.openxmlformats.org/officeDocument/2006/relationships/image" Target="../media/image176.png"/><Relationship Id="rId15" Type="http://schemas.openxmlformats.org/officeDocument/2006/relationships/image" Target="../media/image186.png"/><Relationship Id="rId10" Type="http://schemas.openxmlformats.org/officeDocument/2006/relationships/image" Target="../media/image181.png"/><Relationship Id="rId4" Type="http://schemas.openxmlformats.org/officeDocument/2006/relationships/image" Target="../media/image175.png"/><Relationship Id="rId9" Type="http://schemas.openxmlformats.org/officeDocument/2006/relationships/image" Target="../media/image180.png"/><Relationship Id="rId14" Type="http://schemas.openxmlformats.org/officeDocument/2006/relationships/image" Target="../media/image185.jpeg"/></Relationships>
</file>

<file path=ppt/slides/_rels/slide54.xml.rels><?xml version="1.0" encoding="UTF-8" standalone="yes"?>
<Relationships xmlns="http://schemas.openxmlformats.org/package/2006/relationships"><Relationship Id="rId3" Type="http://schemas.openxmlformats.org/officeDocument/2006/relationships/image" Target="../media/image187.png"/><Relationship Id="rId2" Type="http://schemas.openxmlformats.org/officeDocument/2006/relationships/notesSlide" Target="../notesSlides/notesSlide53.xml"/><Relationship Id="rId1" Type="http://schemas.openxmlformats.org/officeDocument/2006/relationships/slideLayout" Target="../slideLayouts/slideLayout174.xml"/><Relationship Id="rId5" Type="http://schemas.openxmlformats.org/officeDocument/2006/relationships/image" Target="../media/image173.svg"/><Relationship Id="rId4" Type="http://schemas.openxmlformats.org/officeDocument/2006/relationships/image" Target="../media/image172.png"/></Relationships>
</file>

<file path=ppt/slides/_rels/slide55.xml.rels><?xml version="1.0" encoding="UTF-8" standalone="yes"?>
<Relationships xmlns="http://schemas.openxmlformats.org/package/2006/relationships"><Relationship Id="rId3" Type="http://schemas.openxmlformats.org/officeDocument/2006/relationships/image" Target="../media/image188.png"/><Relationship Id="rId2" Type="http://schemas.openxmlformats.org/officeDocument/2006/relationships/notesSlide" Target="../notesSlides/notesSlide54.xml"/><Relationship Id="rId1" Type="http://schemas.openxmlformats.org/officeDocument/2006/relationships/slideLayout" Target="../slideLayouts/slideLayout190.xml"/><Relationship Id="rId6" Type="http://schemas.openxmlformats.org/officeDocument/2006/relationships/image" Target="../media/image191.png"/><Relationship Id="rId5" Type="http://schemas.openxmlformats.org/officeDocument/2006/relationships/image" Target="../media/image190.png"/><Relationship Id="rId4" Type="http://schemas.openxmlformats.org/officeDocument/2006/relationships/image" Target="../media/image189.png"/></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2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70D0220-9EB9-BCA5-889F-9691D31FEF92}"/>
              </a:ext>
            </a:extLst>
          </p:cNvPr>
          <p:cNvSpPr>
            <a:spLocks noGrp="1"/>
          </p:cNvSpPr>
          <p:nvPr>
            <p:ph type="title" idx="4294967295"/>
          </p:nvPr>
        </p:nvSpPr>
        <p:spPr>
          <a:xfrm>
            <a:off x="5313363" y="2762250"/>
            <a:ext cx="6878637" cy="666750"/>
          </a:xfrm>
          <a:prstGeom prst="rect">
            <a:avLst/>
          </a:prstGeom>
        </p:spPr>
        <p:txBody>
          <a:bodyPr>
            <a:normAutofit fontScale="90000"/>
          </a:bodyPr>
          <a:lstStyle/>
          <a:p>
            <a:br>
              <a:rPr lang="en-US" dirty="0"/>
            </a:br>
            <a:endParaRPr lang="en-US" dirty="0"/>
          </a:p>
        </p:txBody>
      </p:sp>
    </p:spTree>
    <p:extLst>
      <p:ext uri="{BB962C8B-B14F-4D97-AF65-F5344CB8AC3E}">
        <p14:creationId xmlns:p14="http://schemas.microsoft.com/office/powerpoint/2010/main" val="24065874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9469CB-651B-CB69-66C4-682E490E7831}"/>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C9A37C5B-9D77-876A-C584-CA00787D9CB0}"/>
              </a:ext>
            </a:extLst>
          </p:cNvPr>
          <p:cNvSpPr>
            <a:spLocks noGrp="1"/>
          </p:cNvSpPr>
          <p:nvPr>
            <p:ph type="title"/>
          </p:nvPr>
        </p:nvSpPr>
        <p:spPr/>
        <p:txBody>
          <a:bodyPr>
            <a:normAutofit fontScale="90000"/>
          </a:bodyPr>
          <a:lstStyle/>
          <a:p>
            <a:r>
              <a:rPr lang="en-US" dirty="0"/>
              <a:t>LS Central</a:t>
            </a:r>
            <a:br>
              <a:rPr lang="en-US" dirty="0"/>
            </a:br>
            <a:r>
              <a:rPr lang="en-GB" dirty="0"/>
              <a:t>Securing grocery retail for the future</a:t>
            </a:r>
            <a:br>
              <a:rPr lang="en-GB" dirty="0"/>
            </a:br>
            <a:endParaRPr lang="en-US" dirty="0"/>
          </a:p>
        </p:txBody>
      </p:sp>
      <p:sp>
        <p:nvSpPr>
          <p:cNvPr id="7" name="Text Placeholder 6">
            <a:extLst>
              <a:ext uri="{FF2B5EF4-FFF2-40B4-BE49-F238E27FC236}">
                <a16:creationId xmlns:a16="http://schemas.microsoft.com/office/drawing/2014/main" id="{73BBB7A0-9FA1-F725-8605-C59F313EE1F7}"/>
              </a:ext>
            </a:extLst>
          </p:cNvPr>
          <p:cNvSpPr>
            <a:spLocks noGrp="1"/>
          </p:cNvSpPr>
          <p:nvPr>
            <p:ph type="body" sz="quarter" idx="12"/>
          </p:nvPr>
        </p:nvSpPr>
        <p:spPr/>
        <p:txBody>
          <a:bodyPr lIns="91440" tIns="45720" rIns="91440" bIns="45720" anchor="t">
            <a:normAutofit lnSpcReduction="10000"/>
          </a:bodyPr>
          <a:lstStyle/>
          <a:p>
            <a:r>
              <a:rPr lang="en-US" dirty="0"/>
              <a:t>David Joyce</a:t>
            </a:r>
          </a:p>
        </p:txBody>
      </p:sp>
      <p:sp>
        <p:nvSpPr>
          <p:cNvPr id="8" name="Text Placeholder 7">
            <a:extLst>
              <a:ext uri="{FF2B5EF4-FFF2-40B4-BE49-F238E27FC236}">
                <a16:creationId xmlns:a16="http://schemas.microsoft.com/office/drawing/2014/main" id="{45444D30-4E45-04B3-C460-92FD30BD615A}"/>
              </a:ext>
            </a:extLst>
          </p:cNvPr>
          <p:cNvSpPr>
            <a:spLocks noGrp="1"/>
          </p:cNvSpPr>
          <p:nvPr>
            <p:ph type="body" sz="quarter" idx="13"/>
          </p:nvPr>
        </p:nvSpPr>
        <p:spPr/>
        <p:txBody>
          <a:bodyPr/>
          <a:lstStyle/>
          <a:p>
            <a:r>
              <a:rPr lang="en-US" dirty="0"/>
              <a:t>Senior Sales Executive UK &amp; IRE</a:t>
            </a:r>
          </a:p>
        </p:txBody>
      </p:sp>
      <p:pic>
        <p:nvPicPr>
          <p:cNvPr id="4" name="Picture Placeholder 3" descr="A person in a black shirt&#10;&#10;AI-generated content may be incorrect.">
            <a:extLst>
              <a:ext uri="{FF2B5EF4-FFF2-40B4-BE49-F238E27FC236}">
                <a16:creationId xmlns:a16="http://schemas.microsoft.com/office/drawing/2014/main" id="{42F1D569-B3CB-B962-2218-D482CF9081E8}"/>
              </a:ext>
            </a:extLst>
          </p:cNvPr>
          <p:cNvPicPr>
            <a:picLocks noGrp="1" noChangeAspect="1"/>
          </p:cNvPicPr>
          <p:nvPr>
            <p:ph type="pic" sz="quarter" idx="11"/>
          </p:nvPr>
        </p:nvPicPr>
        <p:blipFill>
          <a:blip r:embed="rId3"/>
          <a:srcRect l="14447" r="14447"/>
          <a:stretch>
            <a:fillRect/>
          </a:stretch>
        </p:blipFill>
        <p:spPr/>
      </p:pic>
    </p:spTree>
    <p:extLst>
      <p:ext uri="{BB962C8B-B14F-4D97-AF65-F5344CB8AC3E}">
        <p14:creationId xmlns:p14="http://schemas.microsoft.com/office/powerpoint/2010/main" val="26006822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3A95E6-2EBB-D379-A683-E3F00757589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3FA154-6B2C-847E-5CCB-2702C0E74545}"/>
              </a:ext>
            </a:extLst>
          </p:cNvPr>
          <p:cNvSpPr>
            <a:spLocks noGrp="1"/>
          </p:cNvSpPr>
          <p:nvPr>
            <p:ph type="title"/>
          </p:nvPr>
        </p:nvSpPr>
        <p:spPr/>
        <p:txBody>
          <a:bodyPr/>
          <a:lstStyle/>
          <a:p>
            <a:r>
              <a:rPr lang="en-US" sz="7200" dirty="0"/>
              <a:t>Why this matters now…</a:t>
            </a:r>
          </a:p>
        </p:txBody>
      </p:sp>
      <p:sp>
        <p:nvSpPr>
          <p:cNvPr id="3" name="Text Placeholder 2">
            <a:extLst>
              <a:ext uri="{FF2B5EF4-FFF2-40B4-BE49-F238E27FC236}">
                <a16:creationId xmlns:a16="http://schemas.microsoft.com/office/drawing/2014/main" id="{187C87C3-F0A1-F76D-07BE-1D53D9E50EC6}"/>
              </a:ext>
            </a:extLst>
          </p:cNvPr>
          <p:cNvSpPr>
            <a:spLocks noGrp="1"/>
          </p:cNvSpPr>
          <p:nvPr>
            <p:ph type="body" sz="quarter" idx="10"/>
          </p:nvPr>
        </p:nvSpPr>
        <p:spPr>
          <a:xfrm>
            <a:off x="6248023" y="1150423"/>
            <a:ext cx="5351462" cy="4557154"/>
          </a:xfrm>
        </p:spPr>
        <p:txBody>
          <a:bodyPr/>
          <a:lstStyle/>
          <a:p>
            <a:pPr>
              <a:lnSpc>
                <a:spcPct val="100000"/>
              </a:lnSpc>
            </a:pPr>
            <a:r>
              <a:rPr lang="en-US" dirty="0"/>
              <a:t>High-profile ransomware attacks:</a:t>
            </a:r>
          </a:p>
          <a:p>
            <a:pPr lvl="1">
              <a:lnSpc>
                <a:spcPct val="100000"/>
              </a:lnSpc>
            </a:pPr>
            <a:r>
              <a:rPr lang="en-US" dirty="0"/>
              <a:t>Marks &amp; Spencer, Co-op &amp; Harrods to name a few</a:t>
            </a:r>
            <a:endParaRPr lang="en-US" b="1" dirty="0"/>
          </a:p>
          <a:p>
            <a:pPr>
              <a:lnSpc>
                <a:spcPct val="100000"/>
              </a:lnSpc>
            </a:pPr>
            <a:r>
              <a:rPr lang="en-US" dirty="0"/>
              <a:t>Retailers can no longer afford to </a:t>
            </a:r>
            <a:r>
              <a:rPr lang="en-US" b="1" i="1" dirty="0"/>
              <a:t>separate customer experience from cybersecurity</a:t>
            </a:r>
            <a:endParaRPr lang="en-US" b="1" dirty="0"/>
          </a:p>
          <a:p>
            <a:pPr>
              <a:lnSpc>
                <a:spcPct val="100000"/>
              </a:lnSpc>
            </a:pPr>
            <a:r>
              <a:rPr lang="en-US" dirty="0"/>
              <a:t>Seeing a significant rise in retailers looking to modernize and safeguard operations</a:t>
            </a:r>
            <a:endParaRPr lang="en-US" b="1" dirty="0"/>
          </a:p>
        </p:txBody>
      </p:sp>
    </p:spTree>
    <p:extLst>
      <p:ext uri="{BB962C8B-B14F-4D97-AF65-F5344CB8AC3E}">
        <p14:creationId xmlns:p14="http://schemas.microsoft.com/office/powerpoint/2010/main" val="18775077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5A4D00-601D-7EE3-5AC1-7230AD404C0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931059F-068A-4A59-D61C-B69EDD4590B2}"/>
              </a:ext>
            </a:extLst>
          </p:cNvPr>
          <p:cNvSpPr>
            <a:spLocks noGrp="1"/>
          </p:cNvSpPr>
          <p:nvPr>
            <p:ph type="title"/>
          </p:nvPr>
        </p:nvSpPr>
        <p:spPr/>
        <p:txBody>
          <a:bodyPr/>
          <a:lstStyle/>
          <a:p>
            <a:r>
              <a:rPr lang="en-US" sz="7200" dirty="0"/>
              <a:t>Today’s session…</a:t>
            </a:r>
          </a:p>
        </p:txBody>
      </p:sp>
      <p:sp>
        <p:nvSpPr>
          <p:cNvPr id="5" name="Text Placeholder 4">
            <a:extLst>
              <a:ext uri="{FF2B5EF4-FFF2-40B4-BE49-F238E27FC236}">
                <a16:creationId xmlns:a16="http://schemas.microsoft.com/office/drawing/2014/main" id="{AB7D113C-01B9-3864-F9F7-98D7E592172D}"/>
              </a:ext>
            </a:extLst>
          </p:cNvPr>
          <p:cNvSpPr>
            <a:spLocks noGrp="1"/>
          </p:cNvSpPr>
          <p:nvPr>
            <p:ph type="body" sz="quarter" idx="10"/>
          </p:nvPr>
        </p:nvSpPr>
        <p:spPr>
          <a:xfrm>
            <a:off x="6283649" y="865031"/>
            <a:ext cx="5351462" cy="4824282"/>
          </a:xfrm>
        </p:spPr>
        <p:txBody>
          <a:bodyPr>
            <a:normAutofit lnSpcReduction="10000"/>
          </a:bodyPr>
          <a:lstStyle/>
          <a:p>
            <a:r>
              <a:rPr lang="en-GB" dirty="0"/>
              <a:t>How LS Central and LS Pay </a:t>
            </a:r>
            <a:r>
              <a:rPr lang="en-GB" b="1" dirty="0"/>
              <a:t>supports end-to-end retail operations with simplicity and control</a:t>
            </a:r>
            <a:br>
              <a:rPr lang="en-US" b="1" dirty="0"/>
            </a:br>
            <a:endParaRPr lang="en-US" b="1" dirty="0"/>
          </a:p>
          <a:p>
            <a:r>
              <a:rPr lang="en-GB" dirty="0"/>
              <a:t>How Microsoft’s SaaS infrastructure </a:t>
            </a:r>
            <a:r>
              <a:rPr lang="en-GB" b="1" dirty="0"/>
              <a:t>strengthens your security posture</a:t>
            </a:r>
          </a:p>
          <a:p>
            <a:endParaRPr lang="en-US" dirty="0"/>
          </a:p>
          <a:p>
            <a:r>
              <a:rPr lang="en-US" b="1" dirty="0"/>
              <a:t>How</a:t>
            </a:r>
            <a:r>
              <a:rPr lang="en-GB" dirty="0"/>
              <a:t> </a:t>
            </a:r>
            <a:r>
              <a:rPr lang="en-GB" b="1" dirty="0"/>
              <a:t>you</a:t>
            </a:r>
            <a:r>
              <a:rPr lang="en-GB" dirty="0"/>
              <a:t> can prepare your organisation for a </a:t>
            </a:r>
            <a:r>
              <a:rPr lang="en-GB" b="1" dirty="0"/>
              <a:t>more resilient, secure future</a:t>
            </a:r>
            <a:endParaRPr lang="en-US" b="1" dirty="0"/>
          </a:p>
        </p:txBody>
      </p:sp>
    </p:spTree>
    <p:extLst>
      <p:ext uri="{BB962C8B-B14F-4D97-AF65-F5344CB8AC3E}">
        <p14:creationId xmlns:p14="http://schemas.microsoft.com/office/powerpoint/2010/main" val="20889314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CD8BAA-DD0C-5D8D-CC52-F70D7E47947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8FCB089-4610-BA46-5872-7227AAFAA08D}"/>
              </a:ext>
            </a:extLst>
          </p:cNvPr>
          <p:cNvSpPr>
            <a:spLocks noGrp="1"/>
          </p:cNvSpPr>
          <p:nvPr>
            <p:ph type="title"/>
          </p:nvPr>
        </p:nvSpPr>
        <p:spPr/>
        <p:txBody>
          <a:bodyPr/>
          <a:lstStyle/>
          <a:p>
            <a:r>
              <a:rPr lang="en-GB" sz="4800" dirty="0"/>
              <a:t>Securing grocery retail for the future</a:t>
            </a:r>
            <a:br>
              <a:rPr lang="is-IS" sz="6600" dirty="0"/>
            </a:br>
            <a:br>
              <a:rPr lang="is-IS" sz="6600" dirty="0"/>
            </a:br>
            <a:endParaRPr lang="en-US" sz="2400" dirty="0"/>
          </a:p>
        </p:txBody>
      </p:sp>
      <p:sp>
        <p:nvSpPr>
          <p:cNvPr id="2" name="Text Placeholder 1">
            <a:extLst>
              <a:ext uri="{FF2B5EF4-FFF2-40B4-BE49-F238E27FC236}">
                <a16:creationId xmlns:a16="http://schemas.microsoft.com/office/drawing/2014/main" id="{30B311A1-E40E-680D-3FF2-7DF781E47E87}"/>
              </a:ext>
            </a:extLst>
          </p:cNvPr>
          <p:cNvSpPr>
            <a:spLocks noGrp="1"/>
          </p:cNvSpPr>
          <p:nvPr>
            <p:ph type="body" sz="quarter" idx="10"/>
          </p:nvPr>
        </p:nvSpPr>
        <p:spPr>
          <a:xfrm>
            <a:off x="6283649" y="1038058"/>
            <a:ext cx="5351462" cy="4948138"/>
          </a:xfrm>
        </p:spPr>
        <p:txBody>
          <a:bodyPr/>
          <a:lstStyle/>
          <a:p>
            <a:pPr marL="0" indent="0">
              <a:buNone/>
            </a:pPr>
            <a:r>
              <a:rPr lang="en-GB" b="1"/>
              <a:t>Agenda:</a:t>
            </a:r>
          </a:p>
          <a:p>
            <a:r>
              <a:rPr lang="en-GB" b="1" dirty="0"/>
              <a:t>Security in Retail </a:t>
            </a:r>
            <a:r>
              <a:rPr lang="en-GB" dirty="0"/>
              <a:t>(and how Microsoft Business Central SaaS provides best-in-class protection) </a:t>
            </a:r>
            <a:br>
              <a:rPr lang="en-GB" dirty="0"/>
            </a:br>
            <a:endParaRPr lang="en-GB" b="1" dirty="0"/>
          </a:p>
          <a:p>
            <a:r>
              <a:rPr lang="en-GB" b="1" dirty="0"/>
              <a:t>LS Central </a:t>
            </a:r>
            <a:r>
              <a:rPr lang="en-GB" dirty="0"/>
              <a:t>for </a:t>
            </a:r>
            <a:r>
              <a:rPr lang="en-GB" b="1" dirty="0"/>
              <a:t>Grocery</a:t>
            </a:r>
            <a:br>
              <a:rPr lang="en-GB" dirty="0"/>
            </a:br>
            <a:endParaRPr lang="en-GB" dirty="0"/>
          </a:p>
          <a:p>
            <a:r>
              <a:rPr lang="en-GB" b="1" dirty="0"/>
              <a:t>Secure payments </a:t>
            </a:r>
            <a:r>
              <a:rPr lang="en-GB" dirty="0"/>
              <a:t>with </a:t>
            </a:r>
            <a:r>
              <a:rPr lang="en-GB" b="1" dirty="0"/>
              <a:t>LS Pay</a:t>
            </a:r>
            <a:br>
              <a:rPr lang="en-GB" dirty="0"/>
            </a:br>
            <a:endParaRPr lang="en-GB" dirty="0"/>
          </a:p>
          <a:p>
            <a:r>
              <a:rPr lang="en-GB" b="1" dirty="0"/>
              <a:t>Live Q&amp;A</a:t>
            </a:r>
            <a:r>
              <a:rPr lang="en-GB" dirty="0"/>
              <a:t> with our experts</a:t>
            </a:r>
          </a:p>
        </p:txBody>
      </p:sp>
    </p:spTree>
    <p:extLst>
      <p:ext uri="{BB962C8B-B14F-4D97-AF65-F5344CB8AC3E}">
        <p14:creationId xmlns:p14="http://schemas.microsoft.com/office/powerpoint/2010/main" val="3581181296"/>
      </p:ext>
    </p:extLst>
  </p:cSld>
  <p:clrMapOvr>
    <a:masterClrMapping/>
  </p:clrMapOvr>
  <p:transition spd="slow">
    <p:push/>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CE30F-806E-67DC-7BF5-78FF35D44331}"/>
              </a:ext>
            </a:extLst>
          </p:cNvPr>
          <p:cNvSpPr>
            <a:spLocks noGrp="1"/>
          </p:cNvSpPr>
          <p:nvPr>
            <p:ph type="title"/>
          </p:nvPr>
        </p:nvSpPr>
        <p:spPr>
          <a:xfrm>
            <a:off x="836463" y="1419388"/>
            <a:ext cx="4979271" cy="3167126"/>
          </a:xfrm>
        </p:spPr>
        <p:txBody>
          <a:bodyPr anchor="t" anchorCtr="0"/>
          <a:lstStyle/>
          <a:p>
            <a:r>
              <a:rPr lang="en-US"/>
              <a:t>Built on</a:t>
            </a:r>
            <a:br>
              <a:rPr lang="en-US"/>
            </a:br>
            <a:r>
              <a:rPr lang="en-US"/>
              <a:t>a solid base</a:t>
            </a:r>
          </a:p>
        </p:txBody>
      </p:sp>
      <p:sp>
        <p:nvSpPr>
          <p:cNvPr id="7" name="Text Placeholder 6">
            <a:extLst>
              <a:ext uri="{FF2B5EF4-FFF2-40B4-BE49-F238E27FC236}">
                <a16:creationId xmlns:a16="http://schemas.microsoft.com/office/drawing/2014/main" id="{CD05B77C-EA86-3CC5-9992-86B73EB0EE9F}"/>
              </a:ext>
            </a:extLst>
          </p:cNvPr>
          <p:cNvSpPr>
            <a:spLocks noGrp="1"/>
          </p:cNvSpPr>
          <p:nvPr>
            <p:ph type="body" sz="quarter" idx="10"/>
          </p:nvPr>
        </p:nvSpPr>
        <p:spPr>
          <a:xfrm>
            <a:off x="6224272" y="1762126"/>
            <a:ext cx="5351462" cy="1519755"/>
          </a:xfrm>
        </p:spPr>
        <p:txBody>
          <a:bodyPr>
            <a:normAutofit lnSpcReduction="10000"/>
          </a:bodyPr>
          <a:lstStyle/>
          <a:p>
            <a:pPr marL="0" indent="0" algn="ctr">
              <a:buNone/>
            </a:pPr>
            <a:r>
              <a:rPr lang="en-US" sz="2400" b="1">
                <a:latin typeface="Aptos ExtraBold" panose="020B0004020202020204" pitchFamily="34" charset="0"/>
              </a:rPr>
              <a:t>LS Central extends Microsoft Dynamics 365 Business Central ERP</a:t>
            </a:r>
          </a:p>
          <a:p>
            <a:pPr marL="0" indent="0" algn="ctr">
              <a:buNone/>
            </a:pPr>
            <a:r>
              <a:rPr lang="en-US" sz="2400">
                <a:latin typeface="Aptos Light" panose="020B0004020202020204" pitchFamily="34" charset="0"/>
              </a:rPr>
              <a:t>leveraging the Microsoft Dynamics 365 investment and ecosystem</a:t>
            </a:r>
            <a:endParaRPr lang="en-US" sz="2400"/>
          </a:p>
        </p:txBody>
      </p:sp>
      <p:grpSp>
        <p:nvGrpSpPr>
          <p:cNvPr id="6" name="Group 5">
            <a:extLst>
              <a:ext uri="{FF2B5EF4-FFF2-40B4-BE49-F238E27FC236}">
                <a16:creationId xmlns:a16="http://schemas.microsoft.com/office/drawing/2014/main" id="{FDDF2134-6099-52EB-42AC-5D18D2EE0D9D}"/>
              </a:ext>
            </a:extLst>
          </p:cNvPr>
          <p:cNvGrpSpPr/>
          <p:nvPr/>
        </p:nvGrpSpPr>
        <p:grpSpPr>
          <a:xfrm>
            <a:off x="974210" y="5071761"/>
            <a:ext cx="1671208" cy="366851"/>
            <a:chOff x="7766894" y="1142635"/>
            <a:chExt cx="2108035" cy="462740"/>
          </a:xfrm>
        </p:grpSpPr>
        <p:pic>
          <p:nvPicPr>
            <p:cNvPr id="4" name="Graphic 3">
              <a:extLst>
                <a:ext uri="{FF2B5EF4-FFF2-40B4-BE49-F238E27FC236}">
                  <a16:creationId xmlns:a16="http://schemas.microsoft.com/office/drawing/2014/main" id="{54AB86DC-A6F6-894B-74FB-71670EEE6F3C}"/>
                </a:ext>
              </a:extLst>
            </p:cNvPr>
            <p:cNvPicPr>
              <a:picLocks noChangeAspect="1"/>
            </p:cNvPicPr>
            <p:nvPr/>
          </p:nvPicPr>
          <p:blipFill>
            <a:blip r:embed="rId3">
              <a:extLst>
                <a:ext uri="{96DAC541-7B7A-43D3-8B79-37D633B846F1}">
                  <asvg:svgBlip xmlns:asvg="http://schemas.microsoft.com/office/drawing/2016/SVG/main" r:embed="rId4"/>
                </a:ext>
              </a:extLst>
            </a:blip>
            <a:srcRect r="74777"/>
            <a:stretch/>
          </p:blipFill>
          <p:spPr>
            <a:xfrm>
              <a:off x="7766894" y="1142635"/>
              <a:ext cx="531716" cy="462740"/>
            </a:xfrm>
            <a:prstGeom prst="rect">
              <a:avLst/>
            </a:prstGeom>
          </p:spPr>
        </p:pic>
        <p:pic>
          <p:nvPicPr>
            <p:cNvPr id="5" name="Graphic 4">
              <a:extLst>
                <a:ext uri="{FF2B5EF4-FFF2-40B4-BE49-F238E27FC236}">
                  <a16:creationId xmlns:a16="http://schemas.microsoft.com/office/drawing/2014/main" id="{D885C04A-9CA3-4090-F3FC-A9017427833D}"/>
                </a:ext>
              </a:extLst>
            </p:cNvPr>
            <p:cNvPicPr>
              <a:picLocks noChangeAspect="1"/>
            </p:cNvPicPr>
            <p:nvPr/>
          </p:nvPicPr>
          <p:blipFill>
            <a:blip r:embed="rId5">
              <a:extLst>
                <a:ext uri="{96DAC541-7B7A-43D3-8B79-37D633B846F1}">
                  <asvg:svgBlip xmlns:asvg="http://schemas.microsoft.com/office/drawing/2016/SVG/main" r:embed="rId6"/>
                </a:ext>
              </a:extLst>
            </a:blip>
            <a:srcRect l="25224"/>
            <a:stretch/>
          </p:blipFill>
          <p:spPr>
            <a:xfrm>
              <a:off x="8298610" y="1142635"/>
              <a:ext cx="1576319" cy="462740"/>
            </a:xfrm>
            <a:prstGeom prst="rect">
              <a:avLst/>
            </a:prstGeom>
          </p:spPr>
        </p:pic>
      </p:grpSp>
      <p:sp>
        <p:nvSpPr>
          <p:cNvPr id="8" name="Rounded Rectangle 7">
            <a:extLst>
              <a:ext uri="{FF2B5EF4-FFF2-40B4-BE49-F238E27FC236}">
                <a16:creationId xmlns:a16="http://schemas.microsoft.com/office/drawing/2014/main" id="{B11693A2-C499-A12E-8DAD-38EBEF2E2D0A}"/>
              </a:ext>
            </a:extLst>
          </p:cNvPr>
          <p:cNvSpPr/>
          <p:nvPr/>
        </p:nvSpPr>
        <p:spPr>
          <a:xfrm>
            <a:off x="6224273" y="3597993"/>
            <a:ext cx="2513328" cy="2209673"/>
          </a:xfrm>
          <a:prstGeom prst="roundRect">
            <a:avLst/>
          </a:prstGeom>
          <a:solidFill>
            <a:schemeClr val="bg1"/>
          </a:solidFill>
          <a:ln>
            <a:noFill/>
          </a:ln>
          <a:effectLst>
            <a:outerShdw blurRad="165100" dist="127000" dir="5400000" algn="ctr" rotWithShape="0">
              <a:srgbClr val="000000">
                <a:alpha val="15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10000"/>
              </a:lnSpc>
            </a:pPr>
            <a:r>
              <a:rPr lang="en-GB" sz="1800" i="0" u="none" strike="noStrike">
                <a:solidFill>
                  <a:srgbClr val="361C5C"/>
                </a:solidFill>
                <a:effectLst/>
                <a:latin typeface="Aptos" panose="020B0004020202020204" pitchFamily="34" charset="0"/>
                <a:cs typeface="Segoe UI Semibold" panose="020B0702040204020203" pitchFamily="34" charset="0"/>
              </a:rPr>
              <a:t>More than 40,000 businesses use Business Central Online as their ERP</a:t>
            </a:r>
            <a:endParaRPr lang="en-GB" sz="1800">
              <a:solidFill>
                <a:srgbClr val="361C5C"/>
              </a:solidFill>
              <a:latin typeface="Aptos" panose="020B0004020202020204" pitchFamily="34" charset="0"/>
              <a:cs typeface="Segoe UI Semibold" panose="020B0702040204020203" pitchFamily="34" charset="0"/>
            </a:endParaRPr>
          </a:p>
        </p:txBody>
      </p:sp>
      <p:sp>
        <p:nvSpPr>
          <p:cNvPr id="11" name="Rounded Rectangle 10">
            <a:extLst>
              <a:ext uri="{FF2B5EF4-FFF2-40B4-BE49-F238E27FC236}">
                <a16:creationId xmlns:a16="http://schemas.microsoft.com/office/drawing/2014/main" id="{8EC8E06C-FAF7-A260-F207-9B39D8CDD81A}"/>
              </a:ext>
            </a:extLst>
          </p:cNvPr>
          <p:cNvSpPr/>
          <p:nvPr/>
        </p:nvSpPr>
        <p:spPr>
          <a:xfrm>
            <a:off x="9062406" y="3597993"/>
            <a:ext cx="2513328" cy="2209673"/>
          </a:xfrm>
          <a:prstGeom prst="roundRect">
            <a:avLst/>
          </a:prstGeom>
          <a:solidFill>
            <a:schemeClr val="bg1"/>
          </a:solidFill>
          <a:ln>
            <a:noFill/>
          </a:ln>
          <a:effectLst>
            <a:outerShdw blurRad="165100" dist="127000" dir="5400000" algn="ctr" rotWithShape="0">
              <a:srgbClr val="000000">
                <a:alpha val="15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10000"/>
              </a:lnSpc>
            </a:pPr>
            <a:r>
              <a:rPr lang="en-GB" sz="1800" i="0" u="none" strike="noStrike">
                <a:solidFill>
                  <a:srgbClr val="361C5C"/>
                </a:solidFill>
                <a:effectLst/>
                <a:latin typeface="Aptos" panose="020B0004020202020204" pitchFamily="34" charset="0"/>
                <a:cs typeface="Segoe UI Semibold" panose="020B0702040204020203" pitchFamily="34" charset="0"/>
              </a:rPr>
              <a:t>Business Central was awarded best cloud ERP of 2024 according to Forbes</a:t>
            </a:r>
          </a:p>
        </p:txBody>
      </p:sp>
      <p:pic>
        <p:nvPicPr>
          <p:cNvPr id="12" name="Picture 11">
            <a:extLst>
              <a:ext uri="{FF2B5EF4-FFF2-40B4-BE49-F238E27FC236}">
                <a16:creationId xmlns:a16="http://schemas.microsoft.com/office/drawing/2014/main" id="{11B1094E-5B3E-4A4B-1451-6F2A363779A6}"/>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6887029" y="1021927"/>
            <a:ext cx="2014026" cy="594953"/>
          </a:xfrm>
          <a:prstGeom prst="rect">
            <a:avLst/>
          </a:prstGeom>
        </p:spPr>
      </p:pic>
      <p:pic>
        <p:nvPicPr>
          <p:cNvPr id="13" name="Graphic 12">
            <a:extLst>
              <a:ext uri="{FF2B5EF4-FFF2-40B4-BE49-F238E27FC236}">
                <a16:creationId xmlns:a16="http://schemas.microsoft.com/office/drawing/2014/main" id="{7ADAB8A0-4A3D-7C0F-ABEA-4230E6DDA9AE}"/>
              </a:ext>
            </a:extLst>
          </p:cNvPr>
          <p:cNvPicPr>
            <a:picLocks noChangeAspect="1"/>
          </p:cNvPicPr>
          <p:nvPr/>
        </p:nvPicPr>
        <p:blipFill>
          <a:blip r:embed="rId8" cstate="screen">
            <a:extLst>
              <a:ext uri="{28A0092B-C50C-407E-A947-70E740481C1C}">
                <a14:useLocalDpi xmlns:a14="http://schemas.microsoft.com/office/drawing/2010/main"/>
              </a:ext>
              <a:ext uri="{96DAC541-7B7A-43D3-8B79-37D633B846F1}">
                <asvg:svgBlip xmlns:asvg="http://schemas.microsoft.com/office/drawing/2016/SVG/main" r:embed="rId9"/>
              </a:ext>
            </a:extLst>
          </a:blip>
          <a:srcRect/>
          <a:stretch/>
        </p:blipFill>
        <p:spPr>
          <a:xfrm>
            <a:off x="9142236" y="1178279"/>
            <a:ext cx="1569308" cy="282249"/>
          </a:xfrm>
          <a:prstGeom prst="rect">
            <a:avLst/>
          </a:prstGeom>
        </p:spPr>
      </p:pic>
    </p:spTree>
    <p:extLst>
      <p:ext uri="{BB962C8B-B14F-4D97-AF65-F5344CB8AC3E}">
        <p14:creationId xmlns:p14="http://schemas.microsoft.com/office/powerpoint/2010/main" val="130183260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5000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par>
                                <p:cTn id="9" presetID="2" presetClass="entr" presetSubtype="8" decel="50000" fill="hold" nodeType="withEffect">
                                  <p:stCondLst>
                                    <p:cond delay="30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0-#ppt_w/2"/>
                                          </p:val>
                                        </p:tav>
                                        <p:tav tm="100000">
                                          <p:val>
                                            <p:strVal val="#ppt_x"/>
                                          </p:val>
                                        </p:tav>
                                      </p:tavLst>
                                    </p:anim>
                                    <p:anim calcmode="lin" valueType="num">
                                      <p:cBhvr additive="base">
                                        <p:cTn id="12" dur="500" fill="hold"/>
                                        <p:tgtEl>
                                          <p:spTgt spid="6"/>
                                        </p:tgtEl>
                                        <p:attrNameLst>
                                          <p:attrName>ppt_y</p:attrName>
                                        </p:attrNameLst>
                                      </p:cBhvr>
                                      <p:tavLst>
                                        <p:tav tm="0">
                                          <p:val>
                                            <p:strVal val="#ppt_y"/>
                                          </p:val>
                                        </p:tav>
                                        <p:tav tm="100000">
                                          <p:val>
                                            <p:strVal val="#ppt_y"/>
                                          </p:val>
                                        </p:tav>
                                      </p:tavLst>
                                    </p:anim>
                                  </p:childTnLst>
                                </p:cTn>
                              </p:par>
                              <p:par>
                                <p:cTn id="13" presetID="2" presetClass="entr" presetSubtype="4" decel="50000" fill="hold" grpId="0" nodeType="withEffect">
                                  <p:stCondLst>
                                    <p:cond delay="200"/>
                                  </p:stCondLst>
                                  <p:childTnLst>
                                    <p:set>
                                      <p:cBhvr>
                                        <p:cTn id="14" dur="1" fill="hold">
                                          <p:stCondLst>
                                            <p:cond delay="0"/>
                                          </p:stCondLst>
                                        </p:cTn>
                                        <p:tgtEl>
                                          <p:spTgt spid="8"/>
                                        </p:tgtEl>
                                        <p:attrNameLst>
                                          <p:attrName>style.visibility</p:attrName>
                                        </p:attrNameLst>
                                      </p:cBhvr>
                                      <p:to>
                                        <p:strVal val="visible"/>
                                      </p:to>
                                    </p:set>
                                    <p:anim calcmode="lin" valueType="num">
                                      <p:cBhvr additive="base">
                                        <p:cTn id="15" dur="500" fill="hold"/>
                                        <p:tgtEl>
                                          <p:spTgt spid="8"/>
                                        </p:tgtEl>
                                        <p:attrNameLst>
                                          <p:attrName>ppt_x</p:attrName>
                                        </p:attrNameLst>
                                      </p:cBhvr>
                                      <p:tavLst>
                                        <p:tav tm="0">
                                          <p:val>
                                            <p:strVal val="#ppt_x"/>
                                          </p:val>
                                        </p:tav>
                                        <p:tav tm="100000">
                                          <p:val>
                                            <p:strVal val="#ppt_x"/>
                                          </p:val>
                                        </p:tav>
                                      </p:tavLst>
                                    </p:anim>
                                    <p:anim calcmode="lin" valueType="num">
                                      <p:cBhvr additive="base">
                                        <p:cTn id="16" dur="500" fill="hold"/>
                                        <p:tgtEl>
                                          <p:spTgt spid="8"/>
                                        </p:tgtEl>
                                        <p:attrNameLst>
                                          <p:attrName>ppt_y</p:attrName>
                                        </p:attrNameLst>
                                      </p:cBhvr>
                                      <p:tavLst>
                                        <p:tav tm="0">
                                          <p:val>
                                            <p:strVal val="1+#ppt_h/2"/>
                                          </p:val>
                                        </p:tav>
                                        <p:tav tm="100000">
                                          <p:val>
                                            <p:strVal val="#ppt_y"/>
                                          </p:val>
                                        </p:tav>
                                      </p:tavLst>
                                    </p:anim>
                                  </p:childTnLst>
                                </p:cTn>
                              </p:par>
                              <p:par>
                                <p:cTn id="17" presetID="2" presetClass="entr" presetSubtype="4" decel="50000" fill="hold" grpId="0" nodeType="withEffect">
                                  <p:stCondLst>
                                    <p:cond delay="50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ppt_x"/>
                                          </p:val>
                                        </p:tav>
                                        <p:tav tm="100000">
                                          <p:val>
                                            <p:strVal val="#ppt_x"/>
                                          </p:val>
                                        </p:tav>
                                      </p:tavLst>
                                    </p:anim>
                                    <p:anim calcmode="lin" valueType="num">
                                      <p:cBhvr additive="base">
                                        <p:cTn id="20" dur="500" fill="hold"/>
                                        <p:tgtEl>
                                          <p:spTgt spid="11"/>
                                        </p:tgtEl>
                                        <p:attrNameLst>
                                          <p:attrName>ppt_y</p:attrName>
                                        </p:attrNameLst>
                                      </p:cBhvr>
                                      <p:tavLst>
                                        <p:tav tm="0">
                                          <p:val>
                                            <p:strVal val="1+#ppt_h/2"/>
                                          </p:val>
                                        </p:tav>
                                        <p:tav tm="100000">
                                          <p:val>
                                            <p:strVal val="#ppt_y"/>
                                          </p:val>
                                        </p:tav>
                                      </p:tavLst>
                                    </p:anim>
                                  </p:childTnLst>
                                </p:cTn>
                              </p:par>
                              <p:par>
                                <p:cTn id="21" presetID="2" presetClass="entr" presetSubtype="2" decel="50000" fill="hold" nodeType="withEffect">
                                  <p:stCondLst>
                                    <p:cond delay="500"/>
                                  </p:stCondLst>
                                  <p:childTnLst>
                                    <p:set>
                                      <p:cBhvr>
                                        <p:cTn id="22" dur="1" fill="hold">
                                          <p:stCondLst>
                                            <p:cond delay="0"/>
                                          </p:stCondLst>
                                        </p:cTn>
                                        <p:tgtEl>
                                          <p:spTgt spid="12"/>
                                        </p:tgtEl>
                                        <p:attrNameLst>
                                          <p:attrName>style.visibility</p:attrName>
                                        </p:attrNameLst>
                                      </p:cBhvr>
                                      <p:to>
                                        <p:strVal val="visible"/>
                                      </p:to>
                                    </p:set>
                                    <p:anim calcmode="lin" valueType="num">
                                      <p:cBhvr additive="base">
                                        <p:cTn id="23" dur="500" fill="hold"/>
                                        <p:tgtEl>
                                          <p:spTgt spid="12"/>
                                        </p:tgtEl>
                                        <p:attrNameLst>
                                          <p:attrName>ppt_x</p:attrName>
                                        </p:attrNameLst>
                                      </p:cBhvr>
                                      <p:tavLst>
                                        <p:tav tm="0">
                                          <p:val>
                                            <p:strVal val="1+#ppt_w/2"/>
                                          </p:val>
                                        </p:tav>
                                        <p:tav tm="100000">
                                          <p:val>
                                            <p:strVal val="#ppt_x"/>
                                          </p:val>
                                        </p:tav>
                                      </p:tavLst>
                                    </p:anim>
                                    <p:anim calcmode="lin" valueType="num">
                                      <p:cBhvr additive="base">
                                        <p:cTn id="24" dur="500" fill="hold"/>
                                        <p:tgtEl>
                                          <p:spTgt spid="12"/>
                                        </p:tgtEl>
                                        <p:attrNameLst>
                                          <p:attrName>ppt_y</p:attrName>
                                        </p:attrNameLst>
                                      </p:cBhvr>
                                      <p:tavLst>
                                        <p:tav tm="0">
                                          <p:val>
                                            <p:strVal val="#ppt_y"/>
                                          </p:val>
                                        </p:tav>
                                        <p:tav tm="100000">
                                          <p:val>
                                            <p:strVal val="#ppt_y"/>
                                          </p:val>
                                        </p:tav>
                                      </p:tavLst>
                                    </p:anim>
                                  </p:childTnLst>
                                </p:cTn>
                              </p:par>
                              <p:par>
                                <p:cTn id="25" presetID="2" presetClass="entr" presetSubtype="2" decel="50000" fill="hold" nodeType="withEffect">
                                  <p:stCondLst>
                                    <p:cond delay="800"/>
                                  </p:stCondLst>
                                  <p:childTnLst>
                                    <p:set>
                                      <p:cBhvr>
                                        <p:cTn id="26" dur="1" fill="hold">
                                          <p:stCondLst>
                                            <p:cond delay="0"/>
                                          </p:stCondLst>
                                        </p:cTn>
                                        <p:tgtEl>
                                          <p:spTgt spid="13"/>
                                        </p:tgtEl>
                                        <p:attrNameLst>
                                          <p:attrName>style.visibility</p:attrName>
                                        </p:attrNameLst>
                                      </p:cBhvr>
                                      <p:to>
                                        <p:strVal val="visible"/>
                                      </p:to>
                                    </p:set>
                                    <p:anim calcmode="lin" valueType="num">
                                      <p:cBhvr additive="base">
                                        <p:cTn id="27" dur="500" fill="hold"/>
                                        <p:tgtEl>
                                          <p:spTgt spid="13"/>
                                        </p:tgtEl>
                                        <p:attrNameLst>
                                          <p:attrName>ppt_x</p:attrName>
                                        </p:attrNameLst>
                                      </p:cBhvr>
                                      <p:tavLst>
                                        <p:tav tm="0">
                                          <p:val>
                                            <p:strVal val="1+#ppt_w/2"/>
                                          </p:val>
                                        </p:tav>
                                        <p:tav tm="100000">
                                          <p:val>
                                            <p:strVal val="#ppt_x"/>
                                          </p:val>
                                        </p:tav>
                                      </p:tavLst>
                                    </p:anim>
                                    <p:anim calcmode="lin" valueType="num">
                                      <p:cBhvr additive="base">
                                        <p:cTn id="28" dur="500" fill="hold"/>
                                        <p:tgtEl>
                                          <p:spTgt spid="13"/>
                                        </p:tgtEl>
                                        <p:attrNameLst>
                                          <p:attrName>ppt_y</p:attrName>
                                        </p:attrNameLst>
                                      </p:cBhvr>
                                      <p:tavLst>
                                        <p:tav tm="0">
                                          <p:val>
                                            <p:strVal val="#ppt_y"/>
                                          </p:val>
                                        </p:tav>
                                        <p:tav tm="100000">
                                          <p:val>
                                            <p:strVal val="#ppt_y"/>
                                          </p:val>
                                        </p:tav>
                                      </p:tavLst>
                                    </p:anim>
                                  </p:childTnLst>
                                </p:cTn>
                              </p:par>
                              <p:par>
                                <p:cTn id="29" presetID="16" presetClass="entr" presetSubtype="37" fill="hold" grpId="0" nodeType="withEffect">
                                  <p:stCondLst>
                                    <p:cond delay="300"/>
                                  </p:stCondLst>
                                  <p:childTnLst>
                                    <p:set>
                                      <p:cBhvr>
                                        <p:cTn id="30" dur="1" fill="hold">
                                          <p:stCondLst>
                                            <p:cond delay="0"/>
                                          </p:stCondLst>
                                        </p:cTn>
                                        <p:tgtEl>
                                          <p:spTgt spid="7">
                                            <p:txEl>
                                              <p:pRg st="0" end="0"/>
                                            </p:txEl>
                                          </p:spTgt>
                                        </p:tgtEl>
                                        <p:attrNameLst>
                                          <p:attrName>style.visibility</p:attrName>
                                        </p:attrNameLst>
                                      </p:cBhvr>
                                      <p:to>
                                        <p:strVal val="visible"/>
                                      </p:to>
                                    </p:set>
                                    <p:animEffect transition="in" filter="barn(outVertical)">
                                      <p:cBhvr>
                                        <p:cTn id="31" dur="500"/>
                                        <p:tgtEl>
                                          <p:spTgt spid="7">
                                            <p:txEl>
                                              <p:pRg st="0" end="0"/>
                                            </p:txEl>
                                          </p:spTgt>
                                        </p:tgtEl>
                                      </p:cBhvr>
                                    </p:animEffect>
                                  </p:childTnLst>
                                </p:cTn>
                              </p:par>
                              <p:par>
                                <p:cTn id="32" presetID="16" presetClass="entr" presetSubtype="37" fill="hold" grpId="0" nodeType="withEffect">
                                  <p:stCondLst>
                                    <p:cond delay="300"/>
                                  </p:stCondLst>
                                  <p:childTnLst>
                                    <p:set>
                                      <p:cBhvr>
                                        <p:cTn id="33" dur="1" fill="hold">
                                          <p:stCondLst>
                                            <p:cond delay="0"/>
                                          </p:stCondLst>
                                        </p:cTn>
                                        <p:tgtEl>
                                          <p:spTgt spid="7">
                                            <p:txEl>
                                              <p:pRg st="1" end="1"/>
                                            </p:txEl>
                                          </p:spTgt>
                                        </p:tgtEl>
                                        <p:attrNameLst>
                                          <p:attrName>style.visibility</p:attrName>
                                        </p:attrNameLst>
                                      </p:cBhvr>
                                      <p:to>
                                        <p:strVal val="visible"/>
                                      </p:to>
                                    </p:set>
                                    <p:animEffect transition="in" filter="barn(outVertical)">
                                      <p:cBhvr>
                                        <p:cTn id="34" dur="500"/>
                                        <p:tgtEl>
                                          <p:spTgt spid="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build="p"/>
      <p:bldP spid="8" grpId="0" animBg="1"/>
      <p:bldP spid="11"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Freeform 27">
            <a:extLst>
              <a:ext uri="{FF2B5EF4-FFF2-40B4-BE49-F238E27FC236}">
                <a16:creationId xmlns:a16="http://schemas.microsoft.com/office/drawing/2014/main" id="{E26C598C-08D4-F6A4-862B-8BA2A790BBF5}"/>
              </a:ext>
            </a:extLst>
          </p:cNvPr>
          <p:cNvSpPr/>
          <p:nvPr/>
        </p:nvSpPr>
        <p:spPr>
          <a:xfrm>
            <a:off x="7323870" y="1"/>
            <a:ext cx="2269478" cy="880709"/>
          </a:xfrm>
          <a:custGeom>
            <a:avLst/>
            <a:gdLst>
              <a:gd name="connsiteX0" fmla="*/ 0 w 2269478"/>
              <a:gd name="connsiteY0" fmla="*/ 0 h 880709"/>
              <a:gd name="connsiteX1" fmla="*/ 2269478 w 2269478"/>
              <a:gd name="connsiteY1" fmla="*/ 0 h 880709"/>
              <a:gd name="connsiteX2" fmla="*/ 2229664 w 2269478"/>
              <a:gd name="connsiteY2" fmla="*/ 140629 h 880709"/>
              <a:gd name="connsiteX3" fmla="*/ 1129102 w 2269478"/>
              <a:gd name="connsiteY3" fmla="*/ 880709 h 880709"/>
              <a:gd name="connsiteX4" fmla="*/ 38971 w 2269478"/>
              <a:gd name="connsiteY4" fmla="*/ 140629 h 8807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9478" h="880709">
                <a:moveTo>
                  <a:pt x="0" y="0"/>
                </a:moveTo>
                <a:lnTo>
                  <a:pt x="2269478" y="0"/>
                </a:lnTo>
                <a:lnTo>
                  <a:pt x="2229664" y="140629"/>
                </a:lnTo>
                <a:cubicBezTo>
                  <a:pt x="2056515" y="584663"/>
                  <a:pt x="1645650" y="880709"/>
                  <a:pt x="1129102" y="880709"/>
                </a:cubicBezTo>
                <a:cubicBezTo>
                  <a:pt x="612556" y="880709"/>
                  <a:pt x="208643" y="584663"/>
                  <a:pt x="38971" y="140629"/>
                </a:cubicBezTo>
                <a:close/>
              </a:path>
            </a:pathLst>
          </a:custGeom>
          <a:solidFill>
            <a:srgbClr val="00706E"/>
          </a:solidFill>
          <a:ln w="9498" cap="flat">
            <a:noFill/>
            <a:prstDash val="solid"/>
            <a:miter/>
          </a:ln>
        </p:spPr>
        <p:txBody>
          <a:bodyPr rtlCol="0" anchor="ctr"/>
          <a:lstStyle/>
          <a:p>
            <a:endParaRPr lang="en-US"/>
          </a:p>
        </p:txBody>
      </p:sp>
      <p:grpSp>
        <p:nvGrpSpPr>
          <p:cNvPr id="29" name="Group 28">
            <a:extLst>
              <a:ext uri="{FF2B5EF4-FFF2-40B4-BE49-F238E27FC236}">
                <a16:creationId xmlns:a16="http://schemas.microsoft.com/office/drawing/2014/main" id="{006E117D-7458-297C-253C-492E416F0B2A}"/>
              </a:ext>
            </a:extLst>
          </p:cNvPr>
          <p:cNvGrpSpPr/>
          <p:nvPr/>
        </p:nvGrpSpPr>
        <p:grpSpPr>
          <a:xfrm>
            <a:off x="5060361" y="1583113"/>
            <a:ext cx="7137164" cy="5274889"/>
            <a:chOff x="5060361" y="1583113"/>
            <a:chExt cx="7137164" cy="5274889"/>
          </a:xfrm>
        </p:grpSpPr>
        <p:sp>
          <p:nvSpPr>
            <p:cNvPr id="22" name="Freeform 21">
              <a:extLst>
                <a:ext uri="{FF2B5EF4-FFF2-40B4-BE49-F238E27FC236}">
                  <a16:creationId xmlns:a16="http://schemas.microsoft.com/office/drawing/2014/main" id="{4ED12834-4D19-3A8C-3CEA-06AF44E77444}"/>
                </a:ext>
              </a:extLst>
            </p:cNvPr>
            <p:cNvSpPr/>
            <p:nvPr/>
          </p:nvSpPr>
          <p:spPr>
            <a:xfrm>
              <a:off x="10307244" y="1583113"/>
              <a:ext cx="1890280" cy="5274889"/>
            </a:xfrm>
            <a:custGeom>
              <a:avLst/>
              <a:gdLst>
                <a:gd name="connsiteX0" fmla="*/ 891002 w 891001"/>
                <a:gd name="connsiteY0" fmla="*/ 0 h 2486368"/>
                <a:gd name="connsiteX1" fmla="*/ 891002 w 891001"/>
                <a:gd name="connsiteY1" fmla="*/ 0 h 2486368"/>
                <a:gd name="connsiteX2" fmla="*/ 891002 w 891001"/>
                <a:gd name="connsiteY2" fmla="*/ 2486368 h 2486368"/>
                <a:gd name="connsiteX3" fmla="*/ 0 w 891001"/>
                <a:gd name="connsiteY3" fmla="*/ 2486368 h 2486368"/>
                <a:gd name="connsiteX4" fmla="*/ 0 w 891001"/>
                <a:gd name="connsiteY4" fmla="*/ 891406 h 2486368"/>
                <a:gd name="connsiteX5" fmla="*/ 891002 w 891001"/>
                <a:gd name="connsiteY5" fmla="*/ 0 h 24863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1001" h="2486368">
                  <a:moveTo>
                    <a:pt x="891002" y="0"/>
                  </a:moveTo>
                  <a:lnTo>
                    <a:pt x="891002" y="0"/>
                  </a:lnTo>
                  <a:lnTo>
                    <a:pt x="891002" y="2486368"/>
                  </a:lnTo>
                  <a:lnTo>
                    <a:pt x="0" y="2486368"/>
                  </a:lnTo>
                  <a:lnTo>
                    <a:pt x="0" y="891406"/>
                  </a:lnTo>
                  <a:cubicBezTo>
                    <a:pt x="0" y="399097"/>
                    <a:pt x="398916" y="0"/>
                    <a:pt x="891002" y="0"/>
                  </a:cubicBezTo>
                  <a:close/>
                </a:path>
              </a:pathLst>
            </a:custGeom>
            <a:solidFill>
              <a:srgbClr val="361D5C"/>
            </a:solidFill>
            <a:ln w="9498" cap="flat">
              <a:noFill/>
              <a:prstDash val="solid"/>
              <a:miter/>
            </a:ln>
          </p:spPr>
          <p:txBody>
            <a:bodyPr rtlCol="0" anchor="ctr"/>
            <a:lstStyle/>
            <a:p>
              <a:endParaRPr lang="en-US"/>
            </a:p>
          </p:txBody>
        </p:sp>
        <p:sp>
          <p:nvSpPr>
            <p:cNvPr id="23" name="Freeform 22">
              <a:extLst>
                <a:ext uri="{FF2B5EF4-FFF2-40B4-BE49-F238E27FC236}">
                  <a16:creationId xmlns:a16="http://schemas.microsoft.com/office/drawing/2014/main" id="{0B956E53-B398-D766-B40B-380AE4DE1988}"/>
                </a:ext>
              </a:extLst>
            </p:cNvPr>
            <p:cNvSpPr/>
            <p:nvPr/>
          </p:nvSpPr>
          <p:spPr>
            <a:xfrm>
              <a:off x="5060361" y="2152351"/>
              <a:ext cx="7137164" cy="4705449"/>
            </a:xfrm>
            <a:custGeom>
              <a:avLst/>
              <a:gdLst>
                <a:gd name="connsiteX0" fmla="*/ 3095690 w 3364169"/>
                <a:gd name="connsiteY0" fmla="*/ 991941 h 2217957"/>
                <a:gd name="connsiteX1" fmla="*/ 3364169 w 3364169"/>
                <a:gd name="connsiteY1" fmla="*/ 814269 h 2217957"/>
                <a:gd name="connsiteX2" fmla="*/ 3364169 w 3364169"/>
                <a:gd name="connsiteY2" fmla="*/ 2197127 h 2217957"/>
                <a:gd name="connsiteX3" fmla="*/ 2183582 w 3364169"/>
                <a:gd name="connsiteY3" fmla="*/ 1285652 h 2217957"/>
                <a:gd name="connsiteX4" fmla="*/ 1748919 w 3364169"/>
                <a:gd name="connsiteY4" fmla="*/ 1364026 h 2217957"/>
                <a:gd name="connsiteX5" fmla="*/ 1692542 w 3364169"/>
                <a:gd name="connsiteY5" fmla="*/ 1360887 h 2217957"/>
                <a:gd name="connsiteX6" fmla="*/ 1215098 w 3364169"/>
                <a:gd name="connsiteY6" fmla="*/ 1606471 h 2217957"/>
                <a:gd name="connsiteX7" fmla="*/ 1111661 w 3364169"/>
                <a:gd name="connsiteY7" fmla="*/ 1962957 h 2217957"/>
                <a:gd name="connsiteX8" fmla="*/ 1111661 w 3364169"/>
                <a:gd name="connsiteY8" fmla="*/ 2217957 h 2217957"/>
                <a:gd name="connsiteX9" fmla="*/ 0 w 3364169"/>
                <a:gd name="connsiteY9" fmla="*/ 2217957 h 2217957"/>
                <a:gd name="connsiteX10" fmla="*/ 0 w 3364169"/>
                <a:gd name="connsiteY10" fmla="*/ 1807161 h 2217957"/>
                <a:gd name="connsiteX11" fmla="*/ 41831 w 3364169"/>
                <a:gd name="connsiteY11" fmla="*/ 1370209 h 2217957"/>
                <a:gd name="connsiteX12" fmla="*/ 1678947 w 3364169"/>
                <a:gd name="connsiteY12" fmla="*/ 0 h 2217957"/>
                <a:gd name="connsiteX13" fmla="*/ 3095690 w 3364169"/>
                <a:gd name="connsiteY13" fmla="*/ 991941 h 2217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64169" h="2217957">
                  <a:moveTo>
                    <a:pt x="3095690" y="991941"/>
                  </a:moveTo>
                  <a:lnTo>
                    <a:pt x="3364169" y="814269"/>
                  </a:lnTo>
                  <a:lnTo>
                    <a:pt x="3364169" y="2197127"/>
                  </a:lnTo>
                  <a:cubicBezTo>
                    <a:pt x="3308838" y="1659830"/>
                    <a:pt x="2833390" y="1285652"/>
                    <a:pt x="2183582" y="1285652"/>
                  </a:cubicBezTo>
                  <a:cubicBezTo>
                    <a:pt x="2024814" y="1285652"/>
                    <a:pt x="1879546" y="1313901"/>
                    <a:pt x="1748919" y="1364026"/>
                  </a:cubicBezTo>
                  <a:cubicBezTo>
                    <a:pt x="1730095" y="1361934"/>
                    <a:pt x="1711271" y="1360887"/>
                    <a:pt x="1692542" y="1360887"/>
                  </a:cubicBezTo>
                  <a:cubicBezTo>
                    <a:pt x="1489852" y="1360887"/>
                    <a:pt x="1317489" y="1452862"/>
                    <a:pt x="1215098" y="1606471"/>
                  </a:cubicBezTo>
                  <a:cubicBezTo>
                    <a:pt x="1149309" y="1703677"/>
                    <a:pt x="1111661" y="1824947"/>
                    <a:pt x="1111661" y="1962957"/>
                  </a:cubicBezTo>
                  <a:lnTo>
                    <a:pt x="1111661" y="2217957"/>
                  </a:lnTo>
                  <a:lnTo>
                    <a:pt x="0" y="2217957"/>
                  </a:lnTo>
                  <a:lnTo>
                    <a:pt x="0" y="1807161"/>
                  </a:lnTo>
                  <a:cubicBezTo>
                    <a:pt x="0" y="1653457"/>
                    <a:pt x="14641" y="1508219"/>
                    <a:pt x="41831" y="1370209"/>
                  </a:cubicBezTo>
                  <a:cubicBezTo>
                    <a:pt x="207919" y="533112"/>
                    <a:pt x="851453" y="0"/>
                    <a:pt x="1678947" y="0"/>
                  </a:cubicBezTo>
                  <a:cubicBezTo>
                    <a:pt x="2295385" y="0"/>
                    <a:pt x="2861626" y="389871"/>
                    <a:pt x="3095690" y="991941"/>
                  </a:cubicBezTo>
                  <a:close/>
                </a:path>
              </a:pathLst>
            </a:custGeom>
            <a:solidFill>
              <a:srgbClr val="EFBC6E"/>
            </a:solidFill>
            <a:ln w="9498" cap="flat">
              <a:noFill/>
              <a:prstDash val="solid"/>
              <a:miter/>
            </a:ln>
          </p:spPr>
          <p:txBody>
            <a:bodyPr rtlCol="0" anchor="ctr"/>
            <a:lstStyle/>
            <a:p>
              <a:endParaRPr lang="en-US"/>
            </a:p>
          </p:txBody>
        </p:sp>
        <p:sp>
          <p:nvSpPr>
            <p:cNvPr id="24" name="Freeform 23">
              <a:extLst>
                <a:ext uri="{FF2B5EF4-FFF2-40B4-BE49-F238E27FC236}">
                  <a16:creationId xmlns:a16="http://schemas.microsoft.com/office/drawing/2014/main" id="{61E6A9E0-DF7D-68EF-545E-5B0786F82483}"/>
                </a:ext>
              </a:extLst>
            </p:cNvPr>
            <p:cNvSpPr/>
            <p:nvPr/>
          </p:nvSpPr>
          <p:spPr>
            <a:xfrm>
              <a:off x="8770734" y="4879893"/>
              <a:ext cx="3426789" cy="1978107"/>
            </a:xfrm>
            <a:custGeom>
              <a:avLst/>
              <a:gdLst>
                <a:gd name="connsiteX0" fmla="*/ 434663 w 1615249"/>
                <a:gd name="connsiteY0" fmla="*/ 0 h 932399"/>
                <a:gd name="connsiteX1" fmla="*/ 1615250 w 1615249"/>
                <a:gd name="connsiteY1" fmla="*/ 911475 h 932399"/>
                <a:gd name="connsiteX2" fmla="*/ 1615250 w 1615249"/>
                <a:gd name="connsiteY2" fmla="*/ 932400 h 932399"/>
                <a:gd name="connsiteX3" fmla="*/ 524505 w 1615249"/>
                <a:gd name="connsiteY3" fmla="*/ 932400 h 932399"/>
                <a:gd name="connsiteX4" fmla="*/ 524505 w 1615249"/>
                <a:gd name="connsiteY4" fmla="*/ 677400 h 932399"/>
                <a:gd name="connsiteX5" fmla="*/ 0 w 1615249"/>
                <a:gd name="connsiteY5" fmla="*/ 78469 h 932399"/>
                <a:gd name="connsiteX6" fmla="*/ 434663 w 1615249"/>
                <a:gd name="connsiteY6" fmla="*/ 95 h 932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15249" h="932399">
                  <a:moveTo>
                    <a:pt x="434663" y="0"/>
                  </a:moveTo>
                  <a:cubicBezTo>
                    <a:pt x="1084471" y="0"/>
                    <a:pt x="1559919" y="374177"/>
                    <a:pt x="1615250" y="911475"/>
                  </a:cubicBezTo>
                  <a:lnTo>
                    <a:pt x="1615250" y="932400"/>
                  </a:lnTo>
                  <a:lnTo>
                    <a:pt x="524505" y="932400"/>
                  </a:lnTo>
                  <a:lnTo>
                    <a:pt x="524505" y="677400"/>
                  </a:lnTo>
                  <a:cubicBezTo>
                    <a:pt x="524505" y="343931"/>
                    <a:pt x="298807" y="104625"/>
                    <a:pt x="0" y="78469"/>
                  </a:cubicBezTo>
                  <a:cubicBezTo>
                    <a:pt x="130627" y="28344"/>
                    <a:pt x="275800" y="95"/>
                    <a:pt x="434663" y="95"/>
                  </a:cubicBezTo>
                  <a:close/>
                </a:path>
              </a:pathLst>
            </a:custGeom>
            <a:solidFill>
              <a:srgbClr val="00706E"/>
            </a:solidFill>
            <a:ln w="9498" cap="flat">
              <a:noFill/>
              <a:prstDash val="solid"/>
              <a:miter/>
            </a:ln>
          </p:spPr>
          <p:txBody>
            <a:bodyPr rtlCol="0" anchor="ctr"/>
            <a:lstStyle/>
            <a:p>
              <a:endParaRPr lang="en-US"/>
            </a:p>
          </p:txBody>
        </p:sp>
        <p:sp>
          <p:nvSpPr>
            <p:cNvPr id="25" name="Freeform 24">
              <a:extLst>
                <a:ext uri="{FF2B5EF4-FFF2-40B4-BE49-F238E27FC236}">
                  <a16:creationId xmlns:a16="http://schemas.microsoft.com/office/drawing/2014/main" id="{2E4F4E1D-6A94-4240-F785-187A567448C2}"/>
                </a:ext>
              </a:extLst>
            </p:cNvPr>
            <p:cNvSpPr/>
            <p:nvPr/>
          </p:nvSpPr>
          <p:spPr>
            <a:xfrm>
              <a:off x="5060361" y="5046165"/>
              <a:ext cx="4823121" cy="1811836"/>
            </a:xfrm>
            <a:custGeom>
              <a:avLst/>
              <a:gdLst>
                <a:gd name="connsiteX0" fmla="*/ 1748919 w 2273423"/>
                <a:gd name="connsiteY0" fmla="*/ 95 h 854026"/>
                <a:gd name="connsiteX1" fmla="*/ 2273424 w 2273423"/>
                <a:gd name="connsiteY1" fmla="*/ 599026 h 854026"/>
                <a:gd name="connsiteX2" fmla="*/ 2273424 w 2273423"/>
                <a:gd name="connsiteY2" fmla="*/ 854026 h 854026"/>
                <a:gd name="connsiteX3" fmla="*/ 0 w 2273423"/>
                <a:gd name="connsiteY3" fmla="*/ 854026 h 854026"/>
                <a:gd name="connsiteX4" fmla="*/ 0 w 2273423"/>
                <a:gd name="connsiteY4" fmla="*/ 443230 h 854026"/>
                <a:gd name="connsiteX5" fmla="*/ 41831 w 2273423"/>
                <a:gd name="connsiteY5" fmla="*/ 6278 h 854026"/>
                <a:gd name="connsiteX6" fmla="*/ 1215098 w 2273423"/>
                <a:gd name="connsiteY6" fmla="*/ 6278 h 854026"/>
                <a:gd name="connsiteX7" fmla="*/ 1215098 w 2273423"/>
                <a:gd name="connsiteY7" fmla="*/ 416027 h 854026"/>
                <a:gd name="connsiteX8" fmla="*/ 1749014 w 2273423"/>
                <a:gd name="connsiteY8" fmla="*/ 0 h 85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73423" h="854026">
                  <a:moveTo>
                    <a:pt x="1748919" y="95"/>
                  </a:moveTo>
                  <a:cubicBezTo>
                    <a:pt x="2047726" y="26251"/>
                    <a:pt x="2273424" y="265557"/>
                    <a:pt x="2273424" y="599026"/>
                  </a:cubicBezTo>
                  <a:lnTo>
                    <a:pt x="2273424" y="854026"/>
                  </a:lnTo>
                  <a:lnTo>
                    <a:pt x="0" y="854026"/>
                  </a:lnTo>
                  <a:lnTo>
                    <a:pt x="0" y="443230"/>
                  </a:lnTo>
                  <a:cubicBezTo>
                    <a:pt x="0" y="289526"/>
                    <a:pt x="14641" y="144287"/>
                    <a:pt x="41831" y="6278"/>
                  </a:cubicBezTo>
                  <a:lnTo>
                    <a:pt x="1215098" y="6278"/>
                  </a:lnTo>
                  <a:lnTo>
                    <a:pt x="1215098" y="416027"/>
                  </a:lnTo>
                  <a:cubicBezTo>
                    <a:pt x="1328992" y="243586"/>
                    <a:pt x="1512859" y="87790"/>
                    <a:pt x="1749014" y="0"/>
                  </a:cubicBezTo>
                  <a:close/>
                </a:path>
              </a:pathLst>
            </a:custGeom>
            <a:solidFill>
              <a:srgbClr val="361D5C"/>
            </a:solidFill>
            <a:ln w="9498" cap="flat">
              <a:noFill/>
              <a:prstDash val="solid"/>
              <a:miter/>
            </a:ln>
          </p:spPr>
          <p:txBody>
            <a:bodyPr rtlCol="0" anchor="ctr"/>
            <a:lstStyle/>
            <a:p>
              <a:endParaRPr lang="en-US"/>
            </a:p>
          </p:txBody>
        </p:sp>
      </p:grpSp>
      <p:sp>
        <p:nvSpPr>
          <p:cNvPr id="2" name="Title 19">
            <a:extLst>
              <a:ext uri="{FF2B5EF4-FFF2-40B4-BE49-F238E27FC236}">
                <a16:creationId xmlns:a16="http://schemas.microsoft.com/office/drawing/2014/main" id="{770826DB-63BE-0E9D-5EA3-6C7896E50CBD}"/>
              </a:ext>
            </a:extLst>
          </p:cNvPr>
          <p:cNvSpPr txBox="1">
            <a:spLocks/>
          </p:cNvSpPr>
          <p:nvPr/>
        </p:nvSpPr>
        <p:spPr>
          <a:xfrm>
            <a:off x="473672" y="928680"/>
            <a:ext cx="4437098" cy="5000640"/>
          </a:xfrm>
          <a:prstGeom prst="rect">
            <a:avLst/>
          </a:prstGeom>
        </p:spPr>
        <p:txBody>
          <a:bodyPr>
            <a:noAutofit/>
          </a:bodyPr>
          <a:lstStyle>
            <a:lvl1pPr algn="l" defTabSz="914400" rtl="0" eaLnBrk="1" latinLnBrk="0" hangingPunct="1">
              <a:lnSpc>
                <a:spcPct val="90000"/>
              </a:lnSpc>
              <a:spcBef>
                <a:spcPct val="0"/>
              </a:spcBef>
              <a:buNone/>
              <a:defRPr sz="4000" b="1" kern="1200">
                <a:solidFill>
                  <a:schemeClr val="bg1"/>
                </a:solidFill>
                <a:latin typeface="Segoe UI" panose="020B0502040204020203" pitchFamily="34" charset="0"/>
                <a:ea typeface="+mj-ea"/>
                <a:cs typeface="Segoe UI" panose="020B0502040204020203" pitchFamily="34" charset="0"/>
              </a:defRPr>
            </a:lvl1pPr>
          </a:lstStyle>
          <a:p>
            <a:pPr>
              <a:lnSpc>
                <a:spcPct val="100000"/>
              </a:lnSpc>
            </a:pPr>
            <a:r>
              <a:rPr lang="en-US" sz="5400">
                <a:solidFill>
                  <a:srgbClr val="351C5C"/>
                </a:solidFill>
                <a:latin typeface="Aptos ExtraBold" panose="020B0004020202020204" pitchFamily="34" charset="0"/>
                <a:cs typeface="Segoe UI"/>
              </a:rPr>
              <a:t>Available as SaaS in the secure and scalable Microsoft cloud</a:t>
            </a:r>
          </a:p>
        </p:txBody>
      </p:sp>
      <p:grpSp>
        <p:nvGrpSpPr>
          <p:cNvPr id="3" name="Group 2">
            <a:extLst>
              <a:ext uri="{FF2B5EF4-FFF2-40B4-BE49-F238E27FC236}">
                <a16:creationId xmlns:a16="http://schemas.microsoft.com/office/drawing/2014/main" id="{BB75DABE-72BA-1499-7C7A-79CBAEF0984A}"/>
              </a:ext>
            </a:extLst>
          </p:cNvPr>
          <p:cNvGrpSpPr/>
          <p:nvPr/>
        </p:nvGrpSpPr>
        <p:grpSpPr>
          <a:xfrm>
            <a:off x="5024505" y="1986540"/>
            <a:ext cx="2142989" cy="1399020"/>
            <a:chOff x="5024505" y="1986540"/>
            <a:chExt cx="2142989" cy="1399020"/>
          </a:xfrm>
          <a:solidFill>
            <a:schemeClr val="bg1"/>
          </a:solidFill>
        </p:grpSpPr>
        <p:pic>
          <p:nvPicPr>
            <p:cNvPr id="4" name="Graphic 3">
              <a:extLst>
                <a:ext uri="{FF2B5EF4-FFF2-40B4-BE49-F238E27FC236}">
                  <a16:creationId xmlns:a16="http://schemas.microsoft.com/office/drawing/2014/main" id="{FA9C530E-0D77-25CB-4EB8-889E1CE57E04}"/>
                </a:ext>
              </a:extLst>
            </p:cNvPr>
            <p:cNvPicPr>
              <a:picLocks noChangeAspect="1"/>
            </p:cNvPicPr>
            <p:nvPr/>
          </p:nvPicPr>
          <p:blipFill>
            <a:blip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5024505" y="1986540"/>
              <a:ext cx="2142989" cy="1399020"/>
            </a:xfrm>
            <a:prstGeom prst="rect">
              <a:avLst/>
            </a:prstGeom>
            <a:effectLst>
              <a:outerShdw blurRad="165100" dist="127000" dir="5400000" algn="ctr" rotWithShape="0">
                <a:srgbClr val="000000">
                  <a:alpha val="15191"/>
                </a:srgbClr>
              </a:outerShdw>
            </a:effectLst>
          </p:spPr>
        </p:pic>
        <p:sp>
          <p:nvSpPr>
            <p:cNvPr id="5" name="TextBox 4">
              <a:extLst>
                <a:ext uri="{FF2B5EF4-FFF2-40B4-BE49-F238E27FC236}">
                  <a16:creationId xmlns:a16="http://schemas.microsoft.com/office/drawing/2014/main" id="{54920F8D-E7BB-CD7A-CDB4-04F76054F320}"/>
                </a:ext>
              </a:extLst>
            </p:cNvPr>
            <p:cNvSpPr txBox="1"/>
            <p:nvPr/>
          </p:nvSpPr>
          <p:spPr>
            <a:xfrm flipH="1">
              <a:off x="5287832" y="2353652"/>
              <a:ext cx="1616334" cy="664797"/>
            </a:xfrm>
            <a:prstGeom prst="rect">
              <a:avLst/>
            </a:prstGeom>
            <a:grpFill/>
          </p:spPr>
          <p:txBody>
            <a:bodyPr wrap="square" lIns="0" tIns="0" rIns="0" bIns="0" rtlCol="0" anchor="ctr">
              <a:spAutoFit/>
            </a:bodyPr>
            <a:lstStyle/>
            <a:p>
              <a:pPr marL="0" marR="0" lvl="0" indent="0" algn="ctr" defTabSz="913963" rtl="0" eaLnBrk="1" fontAlgn="auto" latinLnBrk="0" hangingPunct="1">
                <a:lnSpc>
                  <a:spcPct val="90000"/>
                </a:lnSpc>
                <a:spcBef>
                  <a:spcPts val="0"/>
                </a:spcBef>
                <a:spcAft>
                  <a:spcPts val="600"/>
                </a:spcAft>
                <a:buClrTx/>
                <a:buSzTx/>
                <a:buFontTx/>
                <a:buNone/>
                <a:tabLst/>
                <a:defRPr/>
              </a:pPr>
              <a:r>
                <a:rPr lang="en-US" sz="1600">
                  <a:solidFill>
                    <a:srgbClr val="351C5C"/>
                  </a:solidFill>
                  <a:latin typeface="Segoe UI"/>
                </a:rPr>
                <a:t>Anywhere, anytime access to business data</a:t>
              </a:r>
            </a:p>
          </p:txBody>
        </p:sp>
      </p:grpSp>
      <p:grpSp>
        <p:nvGrpSpPr>
          <p:cNvPr id="6" name="Group 5">
            <a:extLst>
              <a:ext uri="{FF2B5EF4-FFF2-40B4-BE49-F238E27FC236}">
                <a16:creationId xmlns:a16="http://schemas.microsoft.com/office/drawing/2014/main" id="{556D7974-0243-37BB-8C8A-289D0227AD9C}"/>
              </a:ext>
            </a:extLst>
          </p:cNvPr>
          <p:cNvGrpSpPr/>
          <p:nvPr/>
        </p:nvGrpSpPr>
        <p:grpSpPr>
          <a:xfrm>
            <a:off x="7253355" y="1986540"/>
            <a:ext cx="2142989" cy="1399020"/>
            <a:chOff x="7253355" y="1986540"/>
            <a:chExt cx="2142989" cy="1399020"/>
          </a:xfrm>
          <a:solidFill>
            <a:schemeClr val="bg1"/>
          </a:solidFill>
        </p:grpSpPr>
        <p:pic>
          <p:nvPicPr>
            <p:cNvPr id="7" name="Graphic 6">
              <a:extLst>
                <a:ext uri="{FF2B5EF4-FFF2-40B4-BE49-F238E27FC236}">
                  <a16:creationId xmlns:a16="http://schemas.microsoft.com/office/drawing/2014/main" id="{C98E9881-0EA5-BB1C-7A04-BAEC7D6853B2}"/>
                </a:ext>
              </a:extLst>
            </p:cNvPr>
            <p:cNvPicPr>
              <a:picLocks noChangeAspect="1"/>
            </p:cNvPicPr>
            <p:nvPr/>
          </p:nvPicPr>
          <p:blipFill>
            <a:blip r:embed="rId3"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7253355" y="1986540"/>
              <a:ext cx="2142989" cy="1399020"/>
            </a:xfrm>
            <a:prstGeom prst="rect">
              <a:avLst/>
            </a:prstGeom>
            <a:effectLst>
              <a:outerShdw blurRad="165100" dist="127000" dir="5400000" algn="ctr" rotWithShape="0">
                <a:srgbClr val="000000">
                  <a:alpha val="15191"/>
                </a:srgbClr>
              </a:outerShdw>
            </a:effectLst>
          </p:spPr>
        </p:pic>
        <p:sp>
          <p:nvSpPr>
            <p:cNvPr id="8" name="TextBox 7">
              <a:extLst>
                <a:ext uri="{FF2B5EF4-FFF2-40B4-BE49-F238E27FC236}">
                  <a16:creationId xmlns:a16="http://schemas.microsoft.com/office/drawing/2014/main" id="{ADB08D53-D7AA-3DF5-28D4-979766F8498F}"/>
                </a:ext>
              </a:extLst>
            </p:cNvPr>
            <p:cNvSpPr txBox="1"/>
            <p:nvPr/>
          </p:nvSpPr>
          <p:spPr>
            <a:xfrm flipH="1">
              <a:off x="7516682" y="2464452"/>
              <a:ext cx="1616334" cy="443198"/>
            </a:xfrm>
            <a:prstGeom prst="rect">
              <a:avLst/>
            </a:prstGeom>
            <a:grpFill/>
          </p:spPr>
          <p:txBody>
            <a:bodyPr wrap="square" lIns="0" tIns="0" rIns="0" bIns="0" rtlCol="0" anchor="ctr">
              <a:spAutoFit/>
            </a:bodyPr>
            <a:lstStyle/>
            <a:p>
              <a:pPr marL="0" marR="0" lvl="0" indent="0" algn="ctr" defTabSz="913963" rtl="0" eaLnBrk="1" fontAlgn="auto" latinLnBrk="0" hangingPunct="1">
                <a:lnSpc>
                  <a:spcPct val="90000"/>
                </a:lnSpc>
                <a:spcBef>
                  <a:spcPts val="0"/>
                </a:spcBef>
                <a:spcAft>
                  <a:spcPts val="600"/>
                </a:spcAft>
                <a:buClrTx/>
                <a:buSzTx/>
                <a:buFontTx/>
                <a:buNone/>
                <a:tabLst/>
                <a:defRPr/>
              </a:pPr>
              <a:r>
                <a:rPr lang="en-US" sz="1600">
                  <a:solidFill>
                    <a:srgbClr val="351C5C"/>
                  </a:solidFill>
                  <a:latin typeface="Segoe UI"/>
                </a:rPr>
                <a:t>Lower capital expenditure</a:t>
              </a:r>
            </a:p>
          </p:txBody>
        </p:sp>
      </p:grpSp>
      <p:grpSp>
        <p:nvGrpSpPr>
          <p:cNvPr id="9" name="Group 8">
            <a:extLst>
              <a:ext uri="{FF2B5EF4-FFF2-40B4-BE49-F238E27FC236}">
                <a16:creationId xmlns:a16="http://schemas.microsoft.com/office/drawing/2014/main" id="{AC383F13-7032-4686-82FE-4C5676A602B2}"/>
              </a:ext>
            </a:extLst>
          </p:cNvPr>
          <p:cNvGrpSpPr/>
          <p:nvPr/>
        </p:nvGrpSpPr>
        <p:grpSpPr>
          <a:xfrm>
            <a:off x="9482205" y="1986540"/>
            <a:ext cx="2142989" cy="1399020"/>
            <a:chOff x="9482205" y="1986540"/>
            <a:chExt cx="2142989" cy="1399020"/>
          </a:xfrm>
          <a:solidFill>
            <a:schemeClr val="bg1"/>
          </a:solidFill>
        </p:grpSpPr>
        <p:pic>
          <p:nvPicPr>
            <p:cNvPr id="10" name="Graphic 9">
              <a:extLst>
                <a:ext uri="{FF2B5EF4-FFF2-40B4-BE49-F238E27FC236}">
                  <a16:creationId xmlns:a16="http://schemas.microsoft.com/office/drawing/2014/main" id="{7BA12F39-AC37-D9FD-B3B3-EE5DA9E22261}"/>
                </a:ext>
              </a:extLst>
            </p:cNvPr>
            <p:cNvPicPr>
              <a:picLocks noChangeAspect="1"/>
            </p:cNvPicPr>
            <p:nvPr/>
          </p:nvPicPr>
          <p:blipFill>
            <a:blip r:embed="rId3"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9482205" y="1986540"/>
              <a:ext cx="2142989" cy="1399020"/>
            </a:xfrm>
            <a:prstGeom prst="rect">
              <a:avLst/>
            </a:prstGeom>
            <a:effectLst>
              <a:outerShdw blurRad="165100" dist="127000" dir="5400000" algn="ctr" rotWithShape="0">
                <a:srgbClr val="000000">
                  <a:alpha val="15191"/>
                </a:srgbClr>
              </a:outerShdw>
            </a:effectLst>
          </p:spPr>
        </p:pic>
        <p:sp>
          <p:nvSpPr>
            <p:cNvPr id="11" name="TextBox 10">
              <a:extLst>
                <a:ext uri="{FF2B5EF4-FFF2-40B4-BE49-F238E27FC236}">
                  <a16:creationId xmlns:a16="http://schemas.microsoft.com/office/drawing/2014/main" id="{57D1FF85-85BD-3DF7-2AA2-B7F911F95D20}"/>
                </a:ext>
              </a:extLst>
            </p:cNvPr>
            <p:cNvSpPr txBox="1"/>
            <p:nvPr/>
          </p:nvSpPr>
          <p:spPr>
            <a:xfrm flipH="1">
              <a:off x="9745532" y="2464452"/>
              <a:ext cx="1616334" cy="443198"/>
            </a:xfrm>
            <a:prstGeom prst="rect">
              <a:avLst/>
            </a:prstGeom>
            <a:grpFill/>
          </p:spPr>
          <p:txBody>
            <a:bodyPr wrap="square" lIns="0" tIns="0" rIns="0" bIns="0" rtlCol="0" anchor="ctr">
              <a:spAutoFit/>
            </a:bodyPr>
            <a:lstStyle/>
            <a:p>
              <a:pPr marL="0" marR="0" lvl="0" indent="0" algn="ctr" defTabSz="913963" rtl="0" eaLnBrk="1" fontAlgn="auto" latinLnBrk="0" hangingPunct="1">
                <a:lnSpc>
                  <a:spcPct val="90000"/>
                </a:lnSpc>
                <a:spcBef>
                  <a:spcPts val="0"/>
                </a:spcBef>
                <a:spcAft>
                  <a:spcPts val="600"/>
                </a:spcAft>
                <a:buClrTx/>
                <a:buSzTx/>
                <a:buFontTx/>
                <a:buNone/>
                <a:tabLst/>
                <a:defRPr/>
              </a:pPr>
              <a:r>
                <a:rPr lang="en-US" sz="1600">
                  <a:solidFill>
                    <a:srgbClr val="351C5C"/>
                  </a:solidFill>
                  <a:latin typeface="Segoe UI"/>
                </a:rPr>
                <a:t>Data security and compliancy</a:t>
              </a:r>
            </a:p>
          </p:txBody>
        </p:sp>
      </p:grpSp>
      <p:grpSp>
        <p:nvGrpSpPr>
          <p:cNvPr id="12" name="Group 11">
            <a:extLst>
              <a:ext uri="{FF2B5EF4-FFF2-40B4-BE49-F238E27FC236}">
                <a16:creationId xmlns:a16="http://schemas.microsoft.com/office/drawing/2014/main" id="{775619C9-C737-29F6-DB39-B76F03ACD96D}"/>
              </a:ext>
            </a:extLst>
          </p:cNvPr>
          <p:cNvGrpSpPr/>
          <p:nvPr/>
        </p:nvGrpSpPr>
        <p:grpSpPr>
          <a:xfrm>
            <a:off x="6198733" y="3472440"/>
            <a:ext cx="2142989" cy="1399020"/>
            <a:chOff x="6198733" y="3472440"/>
            <a:chExt cx="2142989" cy="1399020"/>
          </a:xfrm>
          <a:solidFill>
            <a:schemeClr val="bg1"/>
          </a:solidFill>
        </p:grpSpPr>
        <p:pic>
          <p:nvPicPr>
            <p:cNvPr id="13" name="Graphic 12">
              <a:extLst>
                <a:ext uri="{FF2B5EF4-FFF2-40B4-BE49-F238E27FC236}">
                  <a16:creationId xmlns:a16="http://schemas.microsoft.com/office/drawing/2014/main" id="{F9A07AE8-1333-BDC4-4CE6-826D9FB739ED}"/>
                </a:ext>
              </a:extLst>
            </p:cNvPr>
            <p:cNvPicPr>
              <a:picLocks noChangeAspect="1"/>
            </p:cNvPicPr>
            <p:nvPr/>
          </p:nvPicPr>
          <p:blipFill>
            <a:blip r:embed="rId3"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6198733" y="3472440"/>
              <a:ext cx="2142989" cy="1399020"/>
            </a:xfrm>
            <a:prstGeom prst="rect">
              <a:avLst/>
            </a:prstGeom>
            <a:effectLst>
              <a:outerShdw blurRad="165100" dist="127000" dir="5400000" algn="ctr" rotWithShape="0">
                <a:srgbClr val="000000">
                  <a:alpha val="15191"/>
                </a:srgbClr>
              </a:outerShdw>
            </a:effectLst>
          </p:spPr>
        </p:pic>
        <p:sp>
          <p:nvSpPr>
            <p:cNvPr id="14" name="TextBox 13">
              <a:extLst>
                <a:ext uri="{FF2B5EF4-FFF2-40B4-BE49-F238E27FC236}">
                  <a16:creationId xmlns:a16="http://schemas.microsoft.com/office/drawing/2014/main" id="{01A7AA1D-9A3B-6467-B536-8EB41ACA8A02}"/>
                </a:ext>
              </a:extLst>
            </p:cNvPr>
            <p:cNvSpPr txBox="1"/>
            <p:nvPr/>
          </p:nvSpPr>
          <p:spPr>
            <a:xfrm flipH="1">
              <a:off x="6462060" y="3950352"/>
              <a:ext cx="1616334" cy="443198"/>
            </a:xfrm>
            <a:prstGeom prst="rect">
              <a:avLst/>
            </a:prstGeom>
            <a:grpFill/>
          </p:spPr>
          <p:txBody>
            <a:bodyPr wrap="square" lIns="0" tIns="0" rIns="0" bIns="0" rtlCol="0" anchor="ctr">
              <a:spAutoFit/>
            </a:bodyPr>
            <a:lstStyle/>
            <a:p>
              <a:pPr marL="0" marR="0" lvl="0" indent="0" algn="ctr" defTabSz="913963" rtl="0" eaLnBrk="1" fontAlgn="auto" latinLnBrk="0" hangingPunct="1">
                <a:lnSpc>
                  <a:spcPct val="90000"/>
                </a:lnSpc>
                <a:spcBef>
                  <a:spcPts val="0"/>
                </a:spcBef>
                <a:spcAft>
                  <a:spcPts val="600"/>
                </a:spcAft>
                <a:buClrTx/>
                <a:buSzTx/>
                <a:buFontTx/>
                <a:buNone/>
                <a:tabLst/>
                <a:defRPr/>
              </a:pPr>
              <a:r>
                <a:rPr lang="en-US" sz="1600">
                  <a:solidFill>
                    <a:srgbClr val="351C5C"/>
                  </a:solidFill>
                  <a:latin typeface="Segoe UI"/>
                </a:rPr>
                <a:t>Automatic updates</a:t>
              </a:r>
            </a:p>
          </p:txBody>
        </p:sp>
      </p:grpSp>
      <p:grpSp>
        <p:nvGrpSpPr>
          <p:cNvPr id="15" name="Group 14">
            <a:extLst>
              <a:ext uri="{FF2B5EF4-FFF2-40B4-BE49-F238E27FC236}">
                <a16:creationId xmlns:a16="http://schemas.microsoft.com/office/drawing/2014/main" id="{9DEEEDA2-0458-D161-845B-F85C6DF7F73C}"/>
              </a:ext>
            </a:extLst>
          </p:cNvPr>
          <p:cNvGrpSpPr/>
          <p:nvPr/>
        </p:nvGrpSpPr>
        <p:grpSpPr>
          <a:xfrm>
            <a:off x="8427583" y="3472440"/>
            <a:ext cx="2142989" cy="1399020"/>
            <a:chOff x="8427583" y="3472440"/>
            <a:chExt cx="2142989" cy="1399020"/>
          </a:xfrm>
          <a:solidFill>
            <a:schemeClr val="bg1"/>
          </a:solidFill>
        </p:grpSpPr>
        <p:pic>
          <p:nvPicPr>
            <p:cNvPr id="16" name="Graphic 15">
              <a:extLst>
                <a:ext uri="{FF2B5EF4-FFF2-40B4-BE49-F238E27FC236}">
                  <a16:creationId xmlns:a16="http://schemas.microsoft.com/office/drawing/2014/main" id="{D78CEA3A-310A-AAE2-13EA-CBE4C6050A24}"/>
                </a:ext>
              </a:extLst>
            </p:cNvPr>
            <p:cNvPicPr>
              <a:picLocks noChangeAspect="1"/>
            </p:cNvPicPr>
            <p:nvPr/>
          </p:nvPicPr>
          <p:blipFill>
            <a:blip r:embed="rId3"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8427583" y="3472440"/>
              <a:ext cx="2142989" cy="1399020"/>
            </a:xfrm>
            <a:prstGeom prst="rect">
              <a:avLst/>
            </a:prstGeom>
            <a:effectLst>
              <a:outerShdw blurRad="165100" dist="127000" dir="5400000" algn="ctr" rotWithShape="0">
                <a:srgbClr val="000000">
                  <a:alpha val="15191"/>
                </a:srgbClr>
              </a:outerShdw>
            </a:effectLst>
          </p:spPr>
        </p:pic>
        <p:sp>
          <p:nvSpPr>
            <p:cNvPr id="17" name="TextBox 16">
              <a:extLst>
                <a:ext uri="{FF2B5EF4-FFF2-40B4-BE49-F238E27FC236}">
                  <a16:creationId xmlns:a16="http://schemas.microsoft.com/office/drawing/2014/main" id="{7FD24AFE-FB78-ABD5-2899-BA0143E9DDB0}"/>
                </a:ext>
              </a:extLst>
            </p:cNvPr>
            <p:cNvSpPr txBox="1"/>
            <p:nvPr/>
          </p:nvSpPr>
          <p:spPr>
            <a:xfrm flipH="1">
              <a:off x="8690910" y="3839554"/>
              <a:ext cx="1616334" cy="664797"/>
            </a:xfrm>
            <a:prstGeom prst="rect">
              <a:avLst/>
            </a:prstGeom>
            <a:grpFill/>
          </p:spPr>
          <p:txBody>
            <a:bodyPr wrap="square" lIns="0" tIns="0" rIns="0" bIns="0" rtlCol="0" anchor="ctr">
              <a:spAutoFit/>
            </a:bodyPr>
            <a:lstStyle/>
            <a:p>
              <a:pPr marL="0" marR="0" lvl="0" indent="0" algn="ctr" defTabSz="913963" rtl="0" eaLnBrk="1" fontAlgn="auto" latinLnBrk="0" hangingPunct="1">
                <a:lnSpc>
                  <a:spcPct val="90000"/>
                </a:lnSpc>
                <a:spcBef>
                  <a:spcPts val="0"/>
                </a:spcBef>
                <a:spcAft>
                  <a:spcPts val="600"/>
                </a:spcAft>
                <a:buClrTx/>
                <a:buSzTx/>
                <a:buFontTx/>
                <a:buNone/>
                <a:tabLst/>
                <a:defRPr/>
              </a:pPr>
              <a:r>
                <a:rPr lang="en-US" sz="1600">
                  <a:solidFill>
                    <a:srgbClr val="351C5C"/>
                  </a:solidFill>
                  <a:latin typeface="Segoe UI"/>
                </a:rPr>
                <a:t>One system for control and operations</a:t>
              </a:r>
            </a:p>
          </p:txBody>
        </p:sp>
      </p:grpSp>
    </p:spTree>
    <p:extLst>
      <p:ext uri="{BB962C8B-B14F-4D97-AF65-F5344CB8AC3E}">
        <p14:creationId xmlns:p14="http://schemas.microsoft.com/office/powerpoint/2010/main" val="265843334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5000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par>
                                <p:cTn id="9" presetID="2" presetClass="entr" presetSubtype="2" decel="50000" fill="hold" nodeType="withEffect">
                                  <p:stCondLst>
                                    <p:cond delay="20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1+#ppt_w/2"/>
                                          </p:val>
                                        </p:tav>
                                        <p:tav tm="100000">
                                          <p:val>
                                            <p:strVal val="#ppt_x"/>
                                          </p:val>
                                        </p:tav>
                                      </p:tavLst>
                                    </p:anim>
                                    <p:anim calcmode="lin" valueType="num">
                                      <p:cBhvr additive="base">
                                        <p:cTn id="12" dur="500" fill="hold"/>
                                        <p:tgtEl>
                                          <p:spTgt spid="3"/>
                                        </p:tgtEl>
                                        <p:attrNameLst>
                                          <p:attrName>ppt_y</p:attrName>
                                        </p:attrNameLst>
                                      </p:cBhvr>
                                      <p:tavLst>
                                        <p:tav tm="0">
                                          <p:val>
                                            <p:strVal val="#ppt_y"/>
                                          </p:val>
                                        </p:tav>
                                        <p:tav tm="100000">
                                          <p:val>
                                            <p:strVal val="#ppt_y"/>
                                          </p:val>
                                        </p:tav>
                                      </p:tavLst>
                                    </p:anim>
                                  </p:childTnLst>
                                </p:cTn>
                              </p:par>
                              <p:par>
                                <p:cTn id="13" presetID="2" presetClass="entr" presetSubtype="2" decel="50000" fill="hold" nodeType="withEffect">
                                  <p:stCondLst>
                                    <p:cond delay="400"/>
                                  </p:stCondLst>
                                  <p:childTnLst>
                                    <p:set>
                                      <p:cBhvr>
                                        <p:cTn id="14" dur="1" fill="hold">
                                          <p:stCondLst>
                                            <p:cond delay="0"/>
                                          </p:stCondLst>
                                        </p:cTn>
                                        <p:tgtEl>
                                          <p:spTgt spid="6"/>
                                        </p:tgtEl>
                                        <p:attrNameLst>
                                          <p:attrName>style.visibility</p:attrName>
                                        </p:attrNameLst>
                                      </p:cBhvr>
                                      <p:to>
                                        <p:strVal val="visible"/>
                                      </p:to>
                                    </p:set>
                                    <p:anim calcmode="lin" valueType="num">
                                      <p:cBhvr additive="base">
                                        <p:cTn id="15" dur="500" fill="hold"/>
                                        <p:tgtEl>
                                          <p:spTgt spid="6"/>
                                        </p:tgtEl>
                                        <p:attrNameLst>
                                          <p:attrName>ppt_x</p:attrName>
                                        </p:attrNameLst>
                                      </p:cBhvr>
                                      <p:tavLst>
                                        <p:tav tm="0">
                                          <p:val>
                                            <p:strVal val="1+#ppt_w/2"/>
                                          </p:val>
                                        </p:tav>
                                        <p:tav tm="100000">
                                          <p:val>
                                            <p:strVal val="#ppt_x"/>
                                          </p:val>
                                        </p:tav>
                                      </p:tavLst>
                                    </p:anim>
                                    <p:anim calcmode="lin" valueType="num">
                                      <p:cBhvr additive="base">
                                        <p:cTn id="16" dur="500" fill="hold"/>
                                        <p:tgtEl>
                                          <p:spTgt spid="6"/>
                                        </p:tgtEl>
                                        <p:attrNameLst>
                                          <p:attrName>ppt_y</p:attrName>
                                        </p:attrNameLst>
                                      </p:cBhvr>
                                      <p:tavLst>
                                        <p:tav tm="0">
                                          <p:val>
                                            <p:strVal val="#ppt_y"/>
                                          </p:val>
                                        </p:tav>
                                        <p:tav tm="100000">
                                          <p:val>
                                            <p:strVal val="#ppt_y"/>
                                          </p:val>
                                        </p:tav>
                                      </p:tavLst>
                                    </p:anim>
                                  </p:childTnLst>
                                </p:cTn>
                              </p:par>
                              <p:par>
                                <p:cTn id="17" presetID="2" presetClass="entr" presetSubtype="2" decel="50000" fill="hold" nodeType="withEffect">
                                  <p:stCondLst>
                                    <p:cond delay="60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1+#ppt_w/2"/>
                                          </p:val>
                                        </p:tav>
                                        <p:tav tm="100000">
                                          <p:val>
                                            <p:strVal val="#ppt_x"/>
                                          </p:val>
                                        </p:tav>
                                      </p:tavLst>
                                    </p:anim>
                                    <p:anim calcmode="lin" valueType="num">
                                      <p:cBhvr additive="base">
                                        <p:cTn id="20" dur="500" fill="hold"/>
                                        <p:tgtEl>
                                          <p:spTgt spid="9"/>
                                        </p:tgtEl>
                                        <p:attrNameLst>
                                          <p:attrName>ppt_y</p:attrName>
                                        </p:attrNameLst>
                                      </p:cBhvr>
                                      <p:tavLst>
                                        <p:tav tm="0">
                                          <p:val>
                                            <p:strVal val="#ppt_y"/>
                                          </p:val>
                                        </p:tav>
                                        <p:tav tm="100000">
                                          <p:val>
                                            <p:strVal val="#ppt_y"/>
                                          </p:val>
                                        </p:tav>
                                      </p:tavLst>
                                    </p:anim>
                                  </p:childTnLst>
                                </p:cTn>
                              </p:par>
                              <p:par>
                                <p:cTn id="21" presetID="2" presetClass="entr" presetSubtype="2" decel="50000" fill="hold" nodeType="withEffect">
                                  <p:stCondLst>
                                    <p:cond delay="800"/>
                                  </p:stCondLst>
                                  <p:childTnLst>
                                    <p:set>
                                      <p:cBhvr>
                                        <p:cTn id="22" dur="1" fill="hold">
                                          <p:stCondLst>
                                            <p:cond delay="0"/>
                                          </p:stCondLst>
                                        </p:cTn>
                                        <p:tgtEl>
                                          <p:spTgt spid="12"/>
                                        </p:tgtEl>
                                        <p:attrNameLst>
                                          <p:attrName>style.visibility</p:attrName>
                                        </p:attrNameLst>
                                      </p:cBhvr>
                                      <p:to>
                                        <p:strVal val="visible"/>
                                      </p:to>
                                    </p:set>
                                    <p:anim calcmode="lin" valueType="num">
                                      <p:cBhvr additive="base">
                                        <p:cTn id="23" dur="500" fill="hold"/>
                                        <p:tgtEl>
                                          <p:spTgt spid="12"/>
                                        </p:tgtEl>
                                        <p:attrNameLst>
                                          <p:attrName>ppt_x</p:attrName>
                                        </p:attrNameLst>
                                      </p:cBhvr>
                                      <p:tavLst>
                                        <p:tav tm="0">
                                          <p:val>
                                            <p:strVal val="1+#ppt_w/2"/>
                                          </p:val>
                                        </p:tav>
                                        <p:tav tm="100000">
                                          <p:val>
                                            <p:strVal val="#ppt_x"/>
                                          </p:val>
                                        </p:tav>
                                      </p:tavLst>
                                    </p:anim>
                                    <p:anim calcmode="lin" valueType="num">
                                      <p:cBhvr additive="base">
                                        <p:cTn id="24" dur="500" fill="hold"/>
                                        <p:tgtEl>
                                          <p:spTgt spid="12"/>
                                        </p:tgtEl>
                                        <p:attrNameLst>
                                          <p:attrName>ppt_y</p:attrName>
                                        </p:attrNameLst>
                                      </p:cBhvr>
                                      <p:tavLst>
                                        <p:tav tm="0">
                                          <p:val>
                                            <p:strVal val="#ppt_y"/>
                                          </p:val>
                                        </p:tav>
                                        <p:tav tm="100000">
                                          <p:val>
                                            <p:strVal val="#ppt_y"/>
                                          </p:val>
                                        </p:tav>
                                      </p:tavLst>
                                    </p:anim>
                                  </p:childTnLst>
                                </p:cTn>
                              </p:par>
                              <p:par>
                                <p:cTn id="25" presetID="2" presetClass="entr" presetSubtype="2" decel="50000" fill="hold" nodeType="withEffect">
                                  <p:stCondLst>
                                    <p:cond delay="1000"/>
                                  </p:stCondLst>
                                  <p:childTnLst>
                                    <p:set>
                                      <p:cBhvr>
                                        <p:cTn id="26" dur="1" fill="hold">
                                          <p:stCondLst>
                                            <p:cond delay="0"/>
                                          </p:stCondLst>
                                        </p:cTn>
                                        <p:tgtEl>
                                          <p:spTgt spid="15"/>
                                        </p:tgtEl>
                                        <p:attrNameLst>
                                          <p:attrName>style.visibility</p:attrName>
                                        </p:attrNameLst>
                                      </p:cBhvr>
                                      <p:to>
                                        <p:strVal val="visible"/>
                                      </p:to>
                                    </p:set>
                                    <p:anim calcmode="lin" valueType="num">
                                      <p:cBhvr additive="base">
                                        <p:cTn id="27" dur="500" fill="hold"/>
                                        <p:tgtEl>
                                          <p:spTgt spid="15"/>
                                        </p:tgtEl>
                                        <p:attrNameLst>
                                          <p:attrName>ppt_x</p:attrName>
                                        </p:attrNameLst>
                                      </p:cBhvr>
                                      <p:tavLst>
                                        <p:tav tm="0">
                                          <p:val>
                                            <p:strVal val="1+#ppt_w/2"/>
                                          </p:val>
                                        </p:tav>
                                        <p:tav tm="100000">
                                          <p:val>
                                            <p:strVal val="#ppt_x"/>
                                          </p:val>
                                        </p:tav>
                                      </p:tavLst>
                                    </p:anim>
                                    <p:anim calcmode="lin" valueType="num">
                                      <p:cBhvr additive="base">
                                        <p:cTn id="28" dur="500" fill="hold"/>
                                        <p:tgtEl>
                                          <p:spTgt spid="15"/>
                                        </p:tgtEl>
                                        <p:attrNameLst>
                                          <p:attrName>ppt_y</p:attrName>
                                        </p:attrNameLst>
                                      </p:cBhvr>
                                      <p:tavLst>
                                        <p:tav tm="0">
                                          <p:val>
                                            <p:strVal val="#ppt_y"/>
                                          </p:val>
                                        </p:tav>
                                        <p:tav tm="100000">
                                          <p:val>
                                            <p:strVal val="#ppt_y"/>
                                          </p:val>
                                        </p:tav>
                                      </p:tavLst>
                                    </p:anim>
                                  </p:childTnLst>
                                </p:cTn>
                              </p:par>
                              <p:par>
                                <p:cTn id="29" presetID="2" presetClass="entr" presetSubtype="2" decel="50000" fill="hold" nodeType="withEffect">
                                  <p:stCondLst>
                                    <p:cond delay="0"/>
                                  </p:stCondLst>
                                  <p:childTnLst>
                                    <p:set>
                                      <p:cBhvr>
                                        <p:cTn id="30" dur="1" fill="hold">
                                          <p:stCondLst>
                                            <p:cond delay="0"/>
                                          </p:stCondLst>
                                        </p:cTn>
                                        <p:tgtEl>
                                          <p:spTgt spid="29"/>
                                        </p:tgtEl>
                                        <p:attrNameLst>
                                          <p:attrName>style.visibility</p:attrName>
                                        </p:attrNameLst>
                                      </p:cBhvr>
                                      <p:to>
                                        <p:strVal val="visible"/>
                                      </p:to>
                                    </p:set>
                                    <p:anim calcmode="lin" valueType="num">
                                      <p:cBhvr additive="base">
                                        <p:cTn id="31" dur="500" fill="hold"/>
                                        <p:tgtEl>
                                          <p:spTgt spid="29"/>
                                        </p:tgtEl>
                                        <p:attrNameLst>
                                          <p:attrName>ppt_x</p:attrName>
                                        </p:attrNameLst>
                                      </p:cBhvr>
                                      <p:tavLst>
                                        <p:tav tm="0">
                                          <p:val>
                                            <p:strVal val="1+#ppt_w/2"/>
                                          </p:val>
                                        </p:tav>
                                        <p:tav tm="100000">
                                          <p:val>
                                            <p:strVal val="#ppt_x"/>
                                          </p:val>
                                        </p:tav>
                                      </p:tavLst>
                                    </p:anim>
                                    <p:anim calcmode="lin" valueType="num">
                                      <p:cBhvr additive="base">
                                        <p:cTn id="32" dur="500" fill="hold"/>
                                        <p:tgtEl>
                                          <p:spTgt spid="29"/>
                                        </p:tgtEl>
                                        <p:attrNameLst>
                                          <p:attrName>ppt_y</p:attrName>
                                        </p:attrNameLst>
                                      </p:cBhvr>
                                      <p:tavLst>
                                        <p:tav tm="0">
                                          <p:val>
                                            <p:strVal val="#ppt_y"/>
                                          </p:val>
                                        </p:tav>
                                        <p:tav tm="100000">
                                          <p:val>
                                            <p:strVal val="#ppt_y"/>
                                          </p:val>
                                        </p:tav>
                                      </p:tavLst>
                                    </p:anim>
                                  </p:childTnLst>
                                </p:cTn>
                              </p:par>
                              <p:par>
                                <p:cTn id="33" presetID="2" presetClass="entr" presetSubtype="8" decel="50000" fill="hold" grpId="0" nodeType="withEffect">
                                  <p:stCondLst>
                                    <p:cond delay="0"/>
                                  </p:stCondLst>
                                  <p:childTnLst>
                                    <p:set>
                                      <p:cBhvr>
                                        <p:cTn id="34" dur="1" fill="hold">
                                          <p:stCondLst>
                                            <p:cond delay="0"/>
                                          </p:stCondLst>
                                        </p:cTn>
                                        <p:tgtEl>
                                          <p:spTgt spid="28"/>
                                        </p:tgtEl>
                                        <p:attrNameLst>
                                          <p:attrName>style.visibility</p:attrName>
                                        </p:attrNameLst>
                                      </p:cBhvr>
                                      <p:to>
                                        <p:strVal val="visible"/>
                                      </p:to>
                                    </p:set>
                                    <p:anim calcmode="lin" valueType="num">
                                      <p:cBhvr additive="base">
                                        <p:cTn id="35" dur="500" fill="hold"/>
                                        <p:tgtEl>
                                          <p:spTgt spid="28"/>
                                        </p:tgtEl>
                                        <p:attrNameLst>
                                          <p:attrName>ppt_x</p:attrName>
                                        </p:attrNameLst>
                                      </p:cBhvr>
                                      <p:tavLst>
                                        <p:tav tm="0">
                                          <p:val>
                                            <p:strVal val="0-#ppt_w/2"/>
                                          </p:val>
                                        </p:tav>
                                        <p:tav tm="100000">
                                          <p:val>
                                            <p:strVal val="#ppt_x"/>
                                          </p:val>
                                        </p:tav>
                                      </p:tavLst>
                                    </p:anim>
                                    <p:anim calcmode="lin" valueType="num">
                                      <p:cBhvr additive="base">
                                        <p:cTn id="36" dur="500" fill="hold"/>
                                        <p:tgtEl>
                                          <p:spTgt spid="2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animBg="1"/>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Freeform 11">
            <a:extLst>
              <a:ext uri="{FF2B5EF4-FFF2-40B4-BE49-F238E27FC236}">
                <a16:creationId xmlns:a16="http://schemas.microsoft.com/office/drawing/2014/main" id="{77FF7410-6CA3-92C4-CAE3-AE4A2A167A52}"/>
              </a:ext>
            </a:extLst>
          </p:cNvPr>
          <p:cNvSpPr/>
          <p:nvPr/>
        </p:nvSpPr>
        <p:spPr>
          <a:xfrm flipH="1">
            <a:off x="6312006" y="2749590"/>
            <a:ext cx="2490010" cy="1358820"/>
          </a:xfrm>
          <a:custGeom>
            <a:avLst/>
            <a:gdLst>
              <a:gd name="connsiteX0" fmla="*/ 932931 w 969695"/>
              <a:gd name="connsiteY0" fmla="*/ 0 h 529171"/>
              <a:gd name="connsiteX1" fmla="*/ 926866 w 969695"/>
              <a:gd name="connsiteY1" fmla="*/ 0 h 529171"/>
              <a:gd name="connsiteX2" fmla="*/ 916252 w 969695"/>
              <a:gd name="connsiteY2" fmla="*/ 0 h 529171"/>
              <a:gd name="connsiteX3" fmla="*/ 893339 w 969695"/>
              <a:gd name="connsiteY3" fmla="*/ 0 h 529171"/>
              <a:gd name="connsiteX4" fmla="*/ 785880 w 969695"/>
              <a:gd name="connsiteY4" fmla="*/ 0 h 529171"/>
              <a:gd name="connsiteX5" fmla="*/ 780075 w 969695"/>
              <a:gd name="connsiteY5" fmla="*/ 0 h 529171"/>
              <a:gd name="connsiteX6" fmla="*/ 772970 w 969695"/>
              <a:gd name="connsiteY6" fmla="*/ 0 h 529171"/>
              <a:gd name="connsiteX7" fmla="*/ 727061 w 969695"/>
              <a:gd name="connsiteY7" fmla="*/ 0 h 529171"/>
              <a:gd name="connsiteX8" fmla="*/ 726492 w 969695"/>
              <a:gd name="connsiteY8" fmla="*/ 0 h 529171"/>
              <a:gd name="connsiteX9" fmla="*/ 687672 w 969695"/>
              <a:gd name="connsiteY9" fmla="*/ 0 h 529171"/>
              <a:gd name="connsiteX10" fmla="*/ 619601 w 969695"/>
              <a:gd name="connsiteY10" fmla="*/ 0 h 529171"/>
              <a:gd name="connsiteX11" fmla="*/ 583210 w 969695"/>
              <a:gd name="connsiteY11" fmla="*/ 0 h 529171"/>
              <a:gd name="connsiteX12" fmla="*/ 580010 w 969695"/>
              <a:gd name="connsiteY12" fmla="*/ 0 h 529171"/>
              <a:gd name="connsiteX13" fmla="*/ 579445 w 969695"/>
              <a:gd name="connsiteY13" fmla="*/ 0 h 529171"/>
              <a:gd name="connsiteX14" fmla="*/ 539854 w 969695"/>
              <a:gd name="connsiteY14" fmla="*/ 0 h 529171"/>
              <a:gd name="connsiteX15" fmla="*/ 537301 w 969695"/>
              <a:gd name="connsiteY15" fmla="*/ 0 h 529171"/>
              <a:gd name="connsiteX16" fmla="*/ 497912 w 969695"/>
              <a:gd name="connsiteY16" fmla="*/ 0 h 529171"/>
              <a:gd name="connsiteX17" fmla="*/ 471783 w 969695"/>
              <a:gd name="connsiteY17" fmla="*/ 0 h 529171"/>
              <a:gd name="connsiteX18" fmla="*/ 432394 w 969695"/>
              <a:gd name="connsiteY18" fmla="*/ 0 h 529171"/>
              <a:gd name="connsiteX19" fmla="*/ 429841 w 969695"/>
              <a:gd name="connsiteY19" fmla="*/ 0 h 529171"/>
              <a:gd name="connsiteX20" fmla="*/ 390250 w 969695"/>
              <a:gd name="connsiteY20" fmla="*/ 0 h 529171"/>
              <a:gd name="connsiteX21" fmla="*/ 389685 w 969695"/>
              <a:gd name="connsiteY21" fmla="*/ 0 h 529171"/>
              <a:gd name="connsiteX22" fmla="*/ 386485 w 969695"/>
              <a:gd name="connsiteY22" fmla="*/ 0 h 529171"/>
              <a:gd name="connsiteX23" fmla="*/ 350094 w 969695"/>
              <a:gd name="connsiteY23" fmla="*/ 0 h 529171"/>
              <a:gd name="connsiteX24" fmla="*/ 282023 w 969695"/>
              <a:gd name="connsiteY24" fmla="*/ 0 h 529171"/>
              <a:gd name="connsiteX25" fmla="*/ 243203 w 969695"/>
              <a:gd name="connsiteY25" fmla="*/ 0 h 529171"/>
              <a:gd name="connsiteX26" fmla="*/ 242634 w 969695"/>
              <a:gd name="connsiteY26" fmla="*/ 0 h 529171"/>
              <a:gd name="connsiteX27" fmla="*/ 196725 w 969695"/>
              <a:gd name="connsiteY27" fmla="*/ 0 h 529171"/>
              <a:gd name="connsiteX28" fmla="*/ 189620 w 969695"/>
              <a:gd name="connsiteY28" fmla="*/ 0 h 529171"/>
              <a:gd name="connsiteX29" fmla="*/ 183815 w 969695"/>
              <a:gd name="connsiteY29" fmla="*/ 0 h 529171"/>
              <a:gd name="connsiteX30" fmla="*/ 76356 w 969695"/>
              <a:gd name="connsiteY30" fmla="*/ 0 h 529171"/>
              <a:gd name="connsiteX31" fmla="*/ 53443 w 969695"/>
              <a:gd name="connsiteY31" fmla="*/ 0 h 529171"/>
              <a:gd name="connsiteX32" fmla="*/ 42829 w 969695"/>
              <a:gd name="connsiteY32" fmla="*/ 0 h 529171"/>
              <a:gd name="connsiteX33" fmla="*/ 36764 w 969695"/>
              <a:gd name="connsiteY33" fmla="*/ 0 h 529171"/>
              <a:gd name="connsiteX34" fmla="*/ 0 w 969695"/>
              <a:gd name="connsiteY34" fmla="*/ 31224 h 529171"/>
              <a:gd name="connsiteX35" fmla="*/ 0 w 969695"/>
              <a:gd name="connsiteY35" fmla="*/ 44438 h 529171"/>
              <a:gd name="connsiteX36" fmla="*/ 0 w 969695"/>
              <a:gd name="connsiteY36" fmla="*/ 163496 h 529171"/>
              <a:gd name="connsiteX37" fmla="*/ 0 w 969695"/>
              <a:gd name="connsiteY37" fmla="*/ 176710 h 529171"/>
              <a:gd name="connsiteX38" fmla="*/ 0 w 969695"/>
              <a:gd name="connsiteY38" fmla="*/ 197196 h 529171"/>
              <a:gd name="connsiteX39" fmla="*/ 0 w 969695"/>
              <a:gd name="connsiteY39" fmla="*/ 199702 h 529171"/>
              <a:gd name="connsiteX40" fmla="*/ 0 w 969695"/>
              <a:gd name="connsiteY40" fmla="*/ 286113 h 529171"/>
              <a:gd name="connsiteX41" fmla="*/ 0 w 969695"/>
              <a:gd name="connsiteY41" fmla="*/ 329468 h 529171"/>
              <a:gd name="connsiteX42" fmla="*/ 0 w 969695"/>
              <a:gd name="connsiteY42" fmla="*/ 331974 h 529171"/>
              <a:gd name="connsiteX43" fmla="*/ 0 w 969695"/>
              <a:gd name="connsiteY43" fmla="*/ 365674 h 529171"/>
              <a:gd name="connsiteX44" fmla="*/ 0 w 969695"/>
              <a:gd name="connsiteY44" fmla="*/ 418384 h 529171"/>
              <a:gd name="connsiteX45" fmla="*/ 0 w 969695"/>
              <a:gd name="connsiteY45" fmla="*/ 497946 h 529171"/>
              <a:gd name="connsiteX46" fmla="*/ 36764 w 969695"/>
              <a:gd name="connsiteY46" fmla="*/ 529171 h 529171"/>
              <a:gd name="connsiteX47" fmla="*/ 42829 w 969695"/>
              <a:gd name="connsiteY47" fmla="*/ 529171 h 529171"/>
              <a:gd name="connsiteX48" fmla="*/ 53443 w 969695"/>
              <a:gd name="connsiteY48" fmla="*/ 529171 h 529171"/>
              <a:gd name="connsiteX49" fmla="*/ 76356 w 969695"/>
              <a:gd name="connsiteY49" fmla="*/ 529171 h 529171"/>
              <a:gd name="connsiteX50" fmla="*/ 183815 w 969695"/>
              <a:gd name="connsiteY50" fmla="*/ 529171 h 529171"/>
              <a:gd name="connsiteX51" fmla="*/ 189620 w 969695"/>
              <a:gd name="connsiteY51" fmla="*/ 529171 h 529171"/>
              <a:gd name="connsiteX52" fmla="*/ 196725 w 969695"/>
              <a:gd name="connsiteY52" fmla="*/ 529171 h 529171"/>
              <a:gd name="connsiteX53" fmla="*/ 242634 w 969695"/>
              <a:gd name="connsiteY53" fmla="*/ 529171 h 529171"/>
              <a:gd name="connsiteX54" fmla="*/ 243203 w 969695"/>
              <a:gd name="connsiteY54" fmla="*/ 529171 h 529171"/>
              <a:gd name="connsiteX55" fmla="*/ 282023 w 969695"/>
              <a:gd name="connsiteY55" fmla="*/ 529171 h 529171"/>
              <a:gd name="connsiteX56" fmla="*/ 350094 w 969695"/>
              <a:gd name="connsiteY56" fmla="*/ 529171 h 529171"/>
              <a:gd name="connsiteX57" fmla="*/ 386485 w 969695"/>
              <a:gd name="connsiteY57" fmla="*/ 529171 h 529171"/>
              <a:gd name="connsiteX58" fmla="*/ 389685 w 969695"/>
              <a:gd name="connsiteY58" fmla="*/ 529171 h 529171"/>
              <a:gd name="connsiteX59" fmla="*/ 390250 w 969695"/>
              <a:gd name="connsiteY59" fmla="*/ 529171 h 529171"/>
              <a:gd name="connsiteX60" fmla="*/ 429841 w 969695"/>
              <a:gd name="connsiteY60" fmla="*/ 529171 h 529171"/>
              <a:gd name="connsiteX61" fmla="*/ 432394 w 969695"/>
              <a:gd name="connsiteY61" fmla="*/ 529171 h 529171"/>
              <a:gd name="connsiteX62" fmla="*/ 471783 w 969695"/>
              <a:gd name="connsiteY62" fmla="*/ 529171 h 529171"/>
              <a:gd name="connsiteX63" fmla="*/ 497912 w 969695"/>
              <a:gd name="connsiteY63" fmla="*/ 529171 h 529171"/>
              <a:gd name="connsiteX64" fmla="*/ 537301 w 969695"/>
              <a:gd name="connsiteY64" fmla="*/ 529171 h 529171"/>
              <a:gd name="connsiteX65" fmla="*/ 539854 w 969695"/>
              <a:gd name="connsiteY65" fmla="*/ 529171 h 529171"/>
              <a:gd name="connsiteX66" fmla="*/ 579445 w 969695"/>
              <a:gd name="connsiteY66" fmla="*/ 529171 h 529171"/>
              <a:gd name="connsiteX67" fmla="*/ 580010 w 969695"/>
              <a:gd name="connsiteY67" fmla="*/ 529171 h 529171"/>
              <a:gd name="connsiteX68" fmla="*/ 583210 w 969695"/>
              <a:gd name="connsiteY68" fmla="*/ 529171 h 529171"/>
              <a:gd name="connsiteX69" fmla="*/ 619601 w 969695"/>
              <a:gd name="connsiteY69" fmla="*/ 529171 h 529171"/>
              <a:gd name="connsiteX70" fmla="*/ 687672 w 969695"/>
              <a:gd name="connsiteY70" fmla="*/ 529171 h 529171"/>
              <a:gd name="connsiteX71" fmla="*/ 726492 w 969695"/>
              <a:gd name="connsiteY71" fmla="*/ 529171 h 529171"/>
              <a:gd name="connsiteX72" fmla="*/ 727061 w 969695"/>
              <a:gd name="connsiteY72" fmla="*/ 529171 h 529171"/>
              <a:gd name="connsiteX73" fmla="*/ 772970 w 969695"/>
              <a:gd name="connsiteY73" fmla="*/ 529171 h 529171"/>
              <a:gd name="connsiteX74" fmla="*/ 780075 w 969695"/>
              <a:gd name="connsiteY74" fmla="*/ 529171 h 529171"/>
              <a:gd name="connsiteX75" fmla="*/ 785880 w 969695"/>
              <a:gd name="connsiteY75" fmla="*/ 529171 h 529171"/>
              <a:gd name="connsiteX76" fmla="*/ 893339 w 969695"/>
              <a:gd name="connsiteY76" fmla="*/ 529171 h 529171"/>
              <a:gd name="connsiteX77" fmla="*/ 916252 w 969695"/>
              <a:gd name="connsiteY77" fmla="*/ 529171 h 529171"/>
              <a:gd name="connsiteX78" fmla="*/ 926866 w 969695"/>
              <a:gd name="connsiteY78" fmla="*/ 529171 h 529171"/>
              <a:gd name="connsiteX79" fmla="*/ 932931 w 969695"/>
              <a:gd name="connsiteY79" fmla="*/ 529171 h 529171"/>
              <a:gd name="connsiteX80" fmla="*/ 969695 w 969695"/>
              <a:gd name="connsiteY80" fmla="*/ 497947 h 529171"/>
              <a:gd name="connsiteX81" fmla="*/ 969695 w 969695"/>
              <a:gd name="connsiteY81" fmla="*/ 484733 h 529171"/>
              <a:gd name="connsiteX82" fmla="*/ 969695 w 969695"/>
              <a:gd name="connsiteY82" fmla="*/ 365675 h 529171"/>
              <a:gd name="connsiteX83" fmla="*/ 969695 w 969695"/>
              <a:gd name="connsiteY83" fmla="*/ 352461 h 529171"/>
              <a:gd name="connsiteX84" fmla="*/ 969695 w 969695"/>
              <a:gd name="connsiteY84" fmla="*/ 331975 h 529171"/>
              <a:gd name="connsiteX85" fmla="*/ 969695 w 969695"/>
              <a:gd name="connsiteY85" fmla="*/ 329469 h 529171"/>
              <a:gd name="connsiteX86" fmla="*/ 969695 w 969695"/>
              <a:gd name="connsiteY86" fmla="*/ 243058 h 529171"/>
              <a:gd name="connsiteX87" fmla="*/ 969695 w 969695"/>
              <a:gd name="connsiteY87" fmla="*/ 199703 h 529171"/>
              <a:gd name="connsiteX88" fmla="*/ 969695 w 969695"/>
              <a:gd name="connsiteY88" fmla="*/ 197197 h 529171"/>
              <a:gd name="connsiteX89" fmla="*/ 969695 w 969695"/>
              <a:gd name="connsiteY89" fmla="*/ 163497 h 529171"/>
              <a:gd name="connsiteX90" fmla="*/ 969695 w 969695"/>
              <a:gd name="connsiteY90" fmla="*/ 110787 h 529171"/>
              <a:gd name="connsiteX91" fmla="*/ 969695 w 969695"/>
              <a:gd name="connsiteY91" fmla="*/ 31225 h 529171"/>
              <a:gd name="connsiteX92" fmla="*/ 932931 w 969695"/>
              <a:gd name="connsiteY92" fmla="*/ 0 h 529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969695" h="529171">
                <a:moveTo>
                  <a:pt x="932931" y="0"/>
                </a:moveTo>
                <a:lnTo>
                  <a:pt x="926866" y="0"/>
                </a:lnTo>
                <a:lnTo>
                  <a:pt x="916252" y="0"/>
                </a:lnTo>
                <a:lnTo>
                  <a:pt x="893339" y="0"/>
                </a:lnTo>
                <a:lnTo>
                  <a:pt x="785880" y="0"/>
                </a:lnTo>
                <a:lnTo>
                  <a:pt x="780075" y="0"/>
                </a:lnTo>
                <a:lnTo>
                  <a:pt x="772970" y="0"/>
                </a:lnTo>
                <a:lnTo>
                  <a:pt x="727061" y="0"/>
                </a:lnTo>
                <a:lnTo>
                  <a:pt x="726492" y="0"/>
                </a:lnTo>
                <a:lnTo>
                  <a:pt x="687672" y="0"/>
                </a:lnTo>
                <a:lnTo>
                  <a:pt x="619601" y="0"/>
                </a:lnTo>
                <a:lnTo>
                  <a:pt x="583210" y="0"/>
                </a:lnTo>
                <a:lnTo>
                  <a:pt x="580010" y="0"/>
                </a:lnTo>
                <a:lnTo>
                  <a:pt x="579445" y="0"/>
                </a:lnTo>
                <a:lnTo>
                  <a:pt x="539854" y="0"/>
                </a:lnTo>
                <a:lnTo>
                  <a:pt x="537301" y="0"/>
                </a:lnTo>
                <a:lnTo>
                  <a:pt x="497912" y="0"/>
                </a:lnTo>
                <a:lnTo>
                  <a:pt x="471783" y="0"/>
                </a:lnTo>
                <a:lnTo>
                  <a:pt x="432394" y="0"/>
                </a:lnTo>
                <a:lnTo>
                  <a:pt x="429841" y="0"/>
                </a:lnTo>
                <a:lnTo>
                  <a:pt x="390250" y="0"/>
                </a:lnTo>
                <a:lnTo>
                  <a:pt x="389685" y="0"/>
                </a:lnTo>
                <a:lnTo>
                  <a:pt x="386485" y="0"/>
                </a:lnTo>
                <a:lnTo>
                  <a:pt x="350094" y="0"/>
                </a:lnTo>
                <a:lnTo>
                  <a:pt x="282023" y="0"/>
                </a:lnTo>
                <a:lnTo>
                  <a:pt x="243203" y="0"/>
                </a:lnTo>
                <a:lnTo>
                  <a:pt x="242634" y="0"/>
                </a:lnTo>
                <a:lnTo>
                  <a:pt x="196725" y="0"/>
                </a:lnTo>
                <a:lnTo>
                  <a:pt x="189620" y="0"/>
                </a:lnTo>
                <a:lnTo>
                  <a:pt x="183815" y="0"/>
                </a:lnTo>
                <a:lnTo>
                  <a:pt x="76356" y="0"/>
                </a:lnTo>
                <a:lnTo>
                  <a:pt x="53443" y="0"/>
                </a:lnTo>
                <a:lnTo>
                  <a:pt x="42829" y="0"/>
                </a:lnTo>
                <a:lnTo>
                  <a:pt x="36764" y="0"/>
                </a:lnTo>
                <a:cubicBezTo>
                  <a:pt x="16460" y="0"/>
                  <a:pt x="0" y="13980"/>
                  <a:pt x="0" y="31224"/>
                </a:cubicBezTo>
                <a:lnTo>
                  <a:pt x="0" y="44438"/>
                </a:lnTo>
                <a:lnTo>
                  <a:pt x="0" y="163496"/>
                </a:lnTo>
                <a:lnTo>
                  <a:pt x="0" y="176710"/>
                </a:lnTo>
                <a:lnTo>
                  <a:pt x="0" y="197196"/>
                </a:lnTo>
                <a:lnTo>
                  <a:pt x="0" y="199702"/>
                </a:lnTo>
                <a:lnTo>
                  <a:pt x="0" y="286113"/>
                </a:lnTo>
                <a:lnTo>
                  <a:pt x="0" y="329468"/>
                </a:lnTo>
                <a:lnTo>
                  <a:pt x="0" y="331974"/>
                </a:lnTo>
                <a:lnTo>
                  <a:pt x="0" y="365674"/>
                </a:lnTo>
                <a:lnTo>
                  <a:pt x="0" y="418384"/>
                </a:lnTo>
                <a:lnTo>
                  <a:pt x="0" y="497946"/>
                </a:lnTo>
                <a:cubicBezTo>
                  <a:pt x="0" y="515191"/>
                  <a:pt x="16460" y="529171"/>
                  <a:pt x="36764" y="529171"/>
                </a:cubicBezTo>
                <a:lnTo>
                  <a:pt x="42829" y="529171"/>
                </a:lnTo>
                <a:lnTo>
                  <a:pt x="53443" y="529171"/>
                </a:lnTo>
                <a:lnTo>
                  <a:pt x="76356" y="529171"/>
                </a:lnTo>
                <a:lnTo>
                  <a:pt x="183815" y="529171"/>
                </a:lnTo>
                <a:lnTo>
                  <a:pt x="189620" y="529171"/>
                </a:lnTo>
                <a:lnTo>
                  <a:pt x="196725" y="529171"/>
                </a:lnTo>
                <a:lnTo>
                  <a:pt x="242634" y="529171"/>
                </a:lnTo>
                <a:lnTo>
                  <a:pt x="243203" y="529171"/>
                </a:lnTo>
                <a:lnTo>
                  <a:pt x="282023" y="529171"/>
                </a:lnTo>
                <a:lnTo>
                  <a:pt x="350094" y="529171"/>
                </a:lnTo>
                <a:lnTo>
                  <a:pt x="386485" y="529171"/>
                </a:lnTo>
                <a:lnTo>
                  <a:pt x="389685" y="529171"/>
                </a:lnTo>
                <a:lnTo>
                  <a:pt x="390250" y="529171"/>
                </a:lnTo>
                <a:lnTo>
                  <a:pt x="429841" y="529171"/>
                </a:lnTo>
                <a:lnTo>
                  <a:pt x="432394" y="529171"/>
                </a:lnTo>
                <a:lnTo>
                  <a:pt x="471783" y="529171"/>
                </a:lnTo>
                <a:lnTo>
                  <a:pt x="497912" y="529171"/>
                </a:lnTo>
                <a:lnTo>
                  <a:pt x="537301" y="529171"/>
                </a:lnTo>
                <a:lnTo>
                  <a:pt x="539854" y="529171"/>
                </a:lnTo>
                <a:lnTo>
                  <a:pt x="579445" y="529171"/>
                </a:lnTo>
                <a:lnTo>
                  <a:pt x="580010" y="529171"/>
                </a:lnTo>
                <a:lnTo>
                  <a:pt x="583210" y="529171"/>
                </a:lnTo>
                <a:lnTo>
                  <a:pt x="619601" y="529171"/>
                </a:lnTo>
                <a:lnTo>
                  <a:pt x="687672" y="529171"/>
                </a:lnTo>
                <a:lnTo>
                  <a:pt x="726492" y="529171"/>
                </a:lnTo>
                <a:lnTo>
                  <a:pt x="727061" y="529171"/>
                </a:lnTo>
                <a:lnTo>
                  <a:pt x="772970" y="529171"/>
                </a:lnTo>
                <a:lnTo>
                  <a:pt x="780075" y="529171"/>
                </a:lnTo>
                <a:lnTo>
                  <a:pt x="785880" y="529171"/>
                </a:lnTo>
                <a:lnTo>
                  <a:pt x="893339" y="529171"/>
                </a:lnTo>
                <a:lnTo>
                  <a:pt x="916252" y="529171"/>
                </a:lnTo>
                <a:lnTo>
                  <a:pt x="926866" y="529171"/>
                </a:lnTo>
                <a:lnTo>
                  <a:pt x="932931" y="529171"/>
                </a:lnTo>
                <a:cubicBezTo>
                  <a:pt x="953235" y="529171"/>
                  <a:pt x="969695" y="515191"/>
                  <a:pt x="969695" y="497947"/>
                </a:cubicBezTo>
                <a:lnTo>
                  <a:pt x="969695" y="484733"/>
                </a:lnTo>
                <a:lnTo>
                  <a:pt x="969695" y="365675"/>
                </a:lnTo>
                <a:lnTo>
                  <a:pt x="969695" y="352461"/>
                </a:lnTo>
                <a:lnTo>
                  <a:pt x="969695" y="331975"/>
                </a:lnTo>
                <a:lnTo>
                  <a:pt x="969695" y="329469"/>
                </a:lnTo>
                <a:lnTo>
                  <a:pt x="969695" y="243058"/>
                </a:lnTo>
                <a:lnTo>
                  <a:pt x="969695" y="199703"/>
                </a:lnTo>
                <a:lnTo>
                  <a:pt x="969695" y="197197"/>
                </a:lnTo>
                <a:lnTo>
                  <a:pt x="969695" y="163497"/>
                </a:lnTo>
                <a:lnTo>
                  <a:pt x="969695" y="110787"/>
                </a:lnTo>
                <a:lnTo>
                  <a:pt x="969695" y="31225"/>
                </a:lnTo>
                <a:cubicBezTo>
                  <a:pt x="969695" y="13980"/>
                  <a:pt x="953235" y="0"/>
                  <a:pt x="932931" y="0"/>
                </a:cubicBezTo>
                <a:close/>
              </a:path>
            </a:pathLst>
          </a:custGeom>
          <a:solidFill>
            <a:schemeClr val="bg1"/>
          </a:solidFill>
          <a:ln>
            <a:noFill/>
          </a:ln>
          <a:effectLst>
            <a:outerShdw blurRad="127000" dist="76200" dir="5400000" algn="ctr" rotWithShape="0">
              <a:srgbClr val="000000">
                <a:alpha val="10000"/>
              </a:srgb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006693"/>
                </a:solidFill>
                <a:effectLst/>
                <a:uLnTx/>
                <a:uFillTx/>
                <a:latin typeface="Aptos" panose="020B0004020202020204" pitchFamily="34" charset="0"/>
                <a:ea typeface="+mn-ea"/>
                <a:cs typeface="+mn-cs"/>
              </a:rPr>
              <a:t>SOC 2</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006693"/>
                </a:solidFill>
                <a:effectLst/>
                <a:uLnTx/>
                <a:uFillTx/>
                <a:latin typeface="Aptos Light" panose="020B0004020202020204" pitchFamily="34" charset="0"/>
                <a:ea typeface="+mn-ea"/>
                <a:cs typeface="+mn-cs"/>
              </a:rPr>
              <a:t>Type 2</a:t>
            </a:r>
          </a:p>
        </p:txBody>
      </p:sp>
      <p:sp>
        <p:nvSpPr>
          <p:cNvPr id="2" name="Title 1">
            <a:extLst>
              <a:ext uri="{FF2B5EF4-FFF2-40B4-BE49-F238E27FC236}">
                <a16:creationId xmlns:a16="http://schemas.microsoft.com/office/drawing/2014/main" id="{DCF01E3E-F7B6-A7C6-8495-843268DA0CF1}"/>
              </a:ext>
            </a:extLst>
          </p:cNvPr>
          <p:cNvSpPr>
            <a:spLocks noGrp="1"/>
          </p:cNvSpPr>
          <p:nvPr>
            <p:ph type="title"/>
          </p:nvPr>
        </p:nvSpPr>
        <p:spPr/>
        <p:txBody>
          <a:bodyPr/>
          <a:lstStyle/>
          <a:p>
            <a:r>
              <a:rPr lang="en-US"/>
              <a:t>Business</a:t>
            </a:r>
            <a:br>
              <a:rPr lang="en-US"/>
            </a:br>
            <a:r>
              <a:rPr lang="en-US"/>
              <a:t>Central</a:t>
            </a:r>
            <a:br>
              <a:rPr lang="en-US"/>
            </a:br>
            <a:r>
              <a:rPr lang="en-US" sz="5400" b="0">
                <a:latin typeface="Aptos Light" panose="020B0004020202020204" pitchFamily="34" charset="0"/>
              </a:rPr>
              <a:t>security &amp; certifications</a:t>
            </a:r>
            <a:endParaRPr lang="en-US" b="0">
              <a:latin typeface="Aptos Light" panose="020B0004020202020204" pitchFamily="34" charset="0"/>
            </a:endParaRPr>
          </a:p>
        </p:txBody>
      </p:sp>
      <p:sp>
        <p:nvSpPr>
          <p:cNvPr id="4" name="Freeform 3">
            <a:extLst>
              <a:ext uri="{FF2B5EF4-FFF2-40B4-BE49-F238E27FC236}">
                <a16:creationId xmlns:a16="http://schemas.microsoft.com/office/drawing/2014/main" id="{D1F1866B-FAF7-F700-5202-6D3322B3529D}"/>
              </a:ext>
            </a:extLst>
          </p:cNvPr>
          <p:cNvSpPr/>
          <p:nvPr/>
        </p:nvSpPr>
        <p:spPr>
          <a:xfrm flipH="1">
            <a:off x="9002079" y="1183949"/>
            <a:ext cx="2490010" cy="1358820"/>
          </a:xfrm>
          <a:custGeom>
            <a:avLst/>
            <a:gdLst>
              <a:gd name="connsiteX0" fmla="*/ 932931 w 969695"/>
              <a:gd name="connsiteY0" fmla="*/ 0 h 529171"/>
              <a:gd name="connsiteX1" fmla="*/ 926866 w 969695"/>
              <a:gd name="connsiteY1" fmla="*/ 0 h 529171"/>
              <a:gd name="connsiteX2" fmla="*/ 916252 w 969695"/>
              <a:gd name="connsiteY2" fmla="*/ 0 h 529171"/>
              <a:gd name="connsiteX3" fmla="*/ 893339 w 969695"/>
              <a:gd name="connsiteY3" fmla="*/ 0 h 529171"/>
              <a:gd name="connsiteX4" fmla="*/ 785880 w 969695"/>
              <a:gd name="connsiteY4" fmla="*/ 0 h 529171"/>
              <a:gd name="connsiteX5" fmla="*/ 780075 w 969695"/>
              <a:gd name="connsiteY5" fmla="*/ 0 h 529171"/>
              <a:gd name="connsiteX6" fmla="*/ 772970 w 969695"/>
              <a:gd name="connsiteY6" fmla="*/ 0 h 529171"/>
              <a:gd name="connsiteX7" fmla="*/ 727061 w 969695"/>
              <a:gd name="connsiteY7" fmla="*/ 0 h 529171"/>
              <a:gd name="connsiteX8" fmla="*/ 726492 w 969695"/>
              <a:gd name="connsiteY8" fmla="*/ 0 h 529171"/>
              <a:gd name="connsiteX9" fmla="*/ 687672 w 969695"/>
              <a:gd name="connsiteY9" fmla="*/ 0 h 529171"/>
              <a:gd name="connsiteX10" fmla="*/ 619601 w 969695"/>
              <a:gd name="connsiteY10" fmla="*/ 0 h 529171"/>
              <a:gd name="connsiteX11" fmla="*/ 583210 w 969695"/>
              <a:gd name="connsiteY11" fmla="*/ 0 h 529171"/>
              <a:gd name="connsiteX12" fmla="*/ 580010 w 969695"/>
              <a:gd name="connsiteY12" fmla="*/ 0 h 529171"/>
              <a:gd name="connsiteX13" fmla="*/ 579445 w 969695"/>
              <a:gd name="connsiteY13" fmla="*/ 0 h 529171"/>
              <a:gd name="connsiteX14" fmla="*/ 539854 w 969695"/>
              <a:gd name="connsiteY14" fmla="*/ 0 h 529171"/>
              <a:gd name="connsiteX15" fmla="*/ 537301 w 969695"/>
              <a:gd name="connsiteY15" fmla="*/ 0 h 529171"/>
              <a:gd name="connsiteX16" fmla="*/ 497912 w 969695"/>
              <a:gd name="connsiteY16" fmla="*/ 0 h 529171"/>
              <a:gd name="connsiteX17" fmla="*/ 471783 w 969695"/>
              <a:gd name="connsiteY17" fmla="*/ 0 h 529171"/>
              <a:gd name="connsiteX18" fmla="*/ 432394 w 969695"/>
              <a:gd name="connsiteY18" fmla="*/ 0 h 529171"/>
              <a:gd name="connsiteX19" fmla="*/ 429841 w 969695"/>
              <a:gd name="connsiteY19" fmla="*/ 0 h 529171"/>
              <a:gd name="connsiteX20" fmla="*/ 390250 w 969695"/>
              <a:gd name="connsiteY20" fmla="*/ 0 h 529171"/>
              <a:gd name="connsiteX21" fmla="*/ 389685 w 969695"/>
              <a:gd name="connsiteY21" fmla="*/ 0 h 529171"/>
              <a:gd name="connsiteX22" fmla="*/ 386485 w 969695"/>
              <a:gd name="connsiteY22" fmla="*/ 0 h 529171"/>
              <a:gd name="connsiteX23" fmla="*/ 350094 w 969695"/>
              <a:gd name="connsiteY23" fmla="*/ 0 h 529171"/>
              <a:gd name="connsiteX24" fmla="*/ 282023 w 969695"/>
              <a:gd name="connsiteY24" fmla="*/ 0 h 529171"/>
              <a:gd name="connsiteX25" fmla="*/ 243203 w 969695"/>
              <a:gd name="connsiteY25" fmla="*/ 0 h 529171"/>
              <a:gd name="connsiteX26" fmla="*/ 242634 w 969695"/>
              <a:gd name="connsiteY26" fmla="*/ 0 h 529171"/>
              <a:gd name="connsiteX27" fmla="*/ 196725 w 969695"/>
              <a:gd name="connsiteY27" fmla="*/ 0 h 529171"/>
              <a:gd name="connsiteX28" fmla="*/ 189620 w 969695"/>
              <a:gd name="connsiteY28" fmla="*/ 0 h 529171"/>
              <a:gd name="connsiteX29" fmla="*/ 183815 w 969695"/>
              <a:gd name="connsiteY29" fmla="*/ 0 h 529171"/>
              <a:gd name="connsiteX30" fmla="*/ 76356 w 969695"/>
              <a:gd name="connsiteY30" fmla="*/ 0 h 529171"/>
              <a:gd name="connsiteX31" fmla="*/ 53443 w 969695"/>
              <a:gd name="connsiteY31" fmla="*/ 0 h 529171"/>
              <a:gd name="connsiteX32" fmla="*/ 42829 w 969695"/>
              <a:gd name="connsiteY32" fmla="*/ 0 h 529171"/>
              <a:gd name="connsiteX33" fmla="*/ 36764 w 969695"/>
              <a:gd name="connsiteY33" fmla="*/ 0 h 529171"/>
              <a:gd name="connsiteX34" fmla="*/ 0 w 969695"/>
              <a:gd name="connsiteY34" fmla="*/ 31224 h 529171"/>
              <a:gd name="connsiteX35" fmla="*/ 0 w 969695"/>
              <a:gd name="connsiteY35" fmla="*/ 44438 h 529171"/>
              <a:gd name="connsiteX36" fmla="*/ 0 w 969695"/>
              <a:gd name="connsiteY36" fmla="*/ 163496 h 529171"/>
              <a:gd name="connsiteX37" fmla="*/ 0 w 969695"/>
              <a:gd name="connsiteY37" fmla="*/ 176710 h 529171"/>
              <a:gd name="connsiteX38" fmla="*/ 0 w 969695"/>
              <a:gd name="connsiteY38" fmla="*/ 197196 h 529171"/>
              <a:gd name="connsiteX39" fmla="*/ 0 w 969695"/>
              <a:gd name="connsiteY39" fmla="*/ 199702 h 529171"/>
              <a:gd name="connsiteX40" fmla="*/ 0 w 969695"/>
              <a:gd name="connsiteY40" fmla="*/ 286113 h 529171"/>
              <a:gd name="connsiteX41" fmla="*/ 0 w 969695"/>
              <a:gd name="connsiteY41" fmla="*/ 329468 h 529171"/>
              <a:gd name="connsiteX42" fmla="*/ 0 w 969695"/>
              <a:gd name="connsiteY42" fmla="*/ 331974 h 529171"/>
              <a:gd name="connsiteX43" fmla="*/ 0 w 969695"/>
              <a:gd name="connsiteY43" fmla="*/ 365674 h 529171"/>
              <a:gd name="connsiteX44" fmla="*/ 0 w 969695"/>
              <a:gd name="connsiteY44" fmla="*/ 418384 h 529171"/>
              <a:gd name="connsiteX45" fmla="*/ 0 w 969695"/>
              <a:gd name="connsiteY45" fmla="*/ 497946 h 529171"/>
              <a:gd name="connsiteX46" fmla="*/ 36764 w 969695"/>
              <a:gd name="connsiteY46" fmla="*/ 529171 h 529171"/>
              <a:gd name="connsiteX47" fmla="*/ 42829 w 969695"/>
              <a:gd name="connsiteY47" fmla="*/ 529171 h 529171"/>
              <a:gd name="connsiteX48" fmla="*/ 53443 w 969695"/>
              <a:gd name="connsiteY48" fmla="*/ 529171 h 529171"/>
              <a:gd name="connsiteX49" fmla="*/ 76356 w 969695"/>
              <a:gd name="connsiteY49" fmla="*/ 529171 h 529171"/>
              <a:gd name="connsiteX50" fmla="*/ 183815 w 969695"/>
              <a:gd name="connsiteY50" fmla="*/ 529171 h 529171"/>
              <a:gd name="connsiteX51" fmla="*/ 189620 w 969695"/>
              <a:gd name="connsiteY51" fmla="*/ 529171 h 529171"/>
              <a:gd name="connsiteX52" fmla="*/ 196725 w 969695"/>
              <a:gd name="connsiteY52" fmla="*/ 529171 h 529171"/>
              <a:gd name="connsiteX53" fmla="*/ 242634 w 969695"/>
              <a:gd name="connsiteY53" fmla="*/ 529171 h 529171"/>
              <a:gd name="connsiteX54" fmla="*/ 243203 w 969695"/>
              <a:gd name="connsiteY54" fmla="*/ 529171 h 529171"/>
              <a:gd name="connsiteX55" fmla="*/ 282023 w 969695"/>
              <a:gd name="connsiteY55" fmla="*/ 529171 h 529171"/>
              <a:gd name="connsiteX56" fmla="*/ 350094 w 969695"/>
              <a:gd name="connsiteY56" fmla="*/ 529171 h 529171"/>
              <a:gd name="connsiteX57" fmla="*/ 386485 w 969695"/>
              <a:gd name="connsiteY57" fmla="*/ 529171 h 529171"/>
              <a:gd name="connsiteX58" fmla="*/ 389685 w 969695"/>
              <a:gd name="connsiteY58" fmla="*/ 529171 h 529171"/>
              <a:gd name="connsiteX59" fmla="*/ 390250 w 969695"/>
              <a:gd name="connsiteY59" fmla="*/ 529171 h 529171"/>
              <a:gd name="connsiteX60" fmla="*/ 429841 w 969695"/>
              <a:gd name="connsiteY60" fmla="*/ 529171 h 529171"/>
              <a:gd name="connsiteX61" fmla="*/ 432394 w 969695"/>
              <a:gd name="connsiteY61" fmla="*/ 529171 h 529171"/>
              <a:gd name="connsiteX62" fmla="*/ 471783 w 969695"/>
              <a:gd name="connsiteY62" fmla="*/ 529171 h 529171"/>
              <a:gd name="connsiteX63" fmla="*/ 497912 w 969695"/>
              <a:gd name="connsiteY63" fmla="*/ 529171 h 529171"/>
              <a:gd name="connsiteX64" fmla="*/ 537301 w 969695"/>
              <a:gd name="connsiteY64" fmla="*/ 529171 h 529171"/>
              <a:gd name="connsiteX65" fmla="*/ 539854 w 969695"/>
              <a:gd name="connsiteY65" fmla="*/ 529171 h 529171"/>
              <a:gd name="connsiteX66" fmla="*/ 579445 w 969695"/>
              <a:gd name="connsiteY66" fmla="*/ 529171 h 529171"/>
              <a:gd name="connsiteX67" fmla="*/ 580010 w 969695"/>
              <a:gd name="connsiteY67" fmla="*/ 529171 h 529171"/>
              <a:gd name="connsiteX68" fmla="*/ 583210 w 969695"/>
              <a:gd name="connsiteY68" fmla="*/ 529171 h 529171"/>
              <a:gd name="connsiteX69" fmla="*/ 619601 w 969695"/>
              <a:gd name="connsiteY69" fmla="*/ 529171 h 529171"/>
              <a:gd name="connsiteX70" fmla="*/ 687672 w 969695"/>
              <a:gd name="connsiteY70" fmla="*/ 529171 h 529171"/>
              <a:gd name="connsiteX71" fmla="*/ 726492 w 969695"/>
              <a:gd name="connsiteY71" fmla="*/ 529171 h 529171"/>
              <a:gd name="connsiteX72" fmla="*/ 727061 w 969695"/>
              <a:gd name="connsiteY72" fmla="*/ 529171 h 529171"/>
              <a:gd name="connsiteX73" fmla="*/ 772970 w 969695"/>
              <a:gd name="connsiteY73" fmla="*/ 529171 h 529171"/>
              <a:gd name="connsiteX74" fmla="*/ 780075 w 969695"/>
              <a:gd name="connsiteY74" fmla="*/ 529171 h 529171"/>
              <a:gd name="connsiteX75" fmla="*/ 785880 w 969695"/>
              <a:gd name="connsiteY75" fmla="*/ 529171 h 529171"/>
              <a:gd name="connsiteX76" fmla="*/ 893339 w 969695"/>
              <a:gd name="connsiteY76" fmla="*/ 529171 h 529171"/>
              <a:gd name="connsiteX77" fmla="*/ 916252 w 969695"/>
              <a:gd name="connsiteY77" fmla="*/ 529171 h 529171"/>
              <a:gd name="connsiteX78" fmla="*/ 926866 w 969695"/>
              <a:gd name="connsiteY78" fmla="*/ 529171 h 529171"/>
              <a:gd name="connsiteX79" fmla="*/ 932931 w 969695"/>
              <a:gd name="connsiteY79" fmla="*/ 529171 h 529171"/>
              <a:gd name="connsiteX80" fmla="*/ 969695 w 969695"/>
              <a:gd name="connsiteY80" fmla="*/ 497947 h 529171"/>
              <a:gd name="connsiteX81" fmla="*/ 969695 w 969695"/>
              <a:gd name="connsiteY81" fmla="*/ 484733 h 529171"/>
              <a:gd name="connsiteX82" fmla="*/ 969695 w 969695"/>
              <a:gd name="connsiteY82" fmla="*/ 365675 h 529171"/>
              <a:gd name="connsiteX83" fmla="*/ 969695 w 969695"/>
              <a:gd name="connsiteY83" fmla="*/ 352461 h 529171"/>
              <a:gd name="connsiteX84" fmla="*/ 969695 w 969695"/>
              <a:gd name="connsiteY84" fmla="*/ 331975 h 529171"/>
              <a:gd name="connsiteX85" fmla="*/ 969695 w 969695"/>
              <a:gd name="connsiteY85" fmla="*/ 329469 h 529171"/>
              <a:gd name="connsiteX86" fmla="*/ 969695 w 969695"/>
              <a:gd name="connsiteY86" fmla="*/ 243058 h 529171"/>
              <a:gd name="connsiteX87" fmla="*/ 969695 w 969695"/>
              <a:gd name="connsiteY87" fmla="*/ 199703 h 529171"/>
              <a:gd name="connsiteX88" fmla="*/ 969695 w 969695"/>
              <a:gd name="connsiteY88" fmla="*/ 197197 h 529171"/>
              <a:gd name="connsiteX89" fmla="*/ 969695 w 969695"/>
              <a:gd name="connsiteY89" fmla="*/ 163497 h 529171"/>
              <a:gd name="connsiteX90" fmla="*/ 969695 w 969695"/>
              <a:gd name="connsiteY90" fmla="*/ 110787 h 529171"/>
              <a:gd name="connsiteX91" fmla="*/ 969695 w 969695"/>
              <a:gd name="connsiteY91" fmla="*/ 31225 h 529171"/>
              <a:gd name="connsiteX92" fmla="*/ 932931 w 969695"/>
              <a:gd name="connsiteY92" fmla="*/ 0 h 529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969695" h="529171">
                <a:moveTo>
                  <a:pt x="932931" y="0"/>
                </a:moveTo>
                <a:lnTo>
                  <a:pt x="926866" y="0"/>
                </a:lnTo>
                <a:lnTo>
                  <a:pt x="916252" y="0"/>
                </a:lnTo>
                <a:lnTo>
                  <a:pt x="893339" y="0"/>
                </a:lnTo>
                <a:lnTo>
                  <a:pt x="785880" y="0"/>
                </a:lnTo>
                <a:lnTo>
                  <a:pt x="780075" y="0"/>
                </a:lnTo>
                <a:lnTo>
                  <a:pt x="772970" y="0"/>
                </a:lnTo>
                <a:lnTo>
                  <a:pt x="727061" y="0"/>
                </a:lnTo>
                <a:lnTo>
                  <a:pt x="726492" y="0"/>
                </a:lnTo>
                <a:lnTo>
                  <a:pt x="687672" y="0"/>
                </a:lnTo>
                <a:lnTo>
                  <a:pt x="619601" y="0"/>
                </a:lnTo>
                <a:lnTo>
                  <a:pt x="583210" y="0"/>
                </a:lnTo>
                <a:lnTo>
                  <a:pt x="580010" y="0"/>
                </a:lnTo>
                <a:lnTo>
                  <a:pt x="579445" y="0"/>
                </a:lnTo>
                <a:lnTo>
                  <a:pt x="539854" y="0"/>
                </a:lnTo>
                <a:lnTo>
                  <a:pt x="537301" y="0"/>
                </a:lnTo>
                <a:lnTo>
                  <a:pt x="497912" y="0"/>
                </a:lnTo>
                <a:lnTo>
                  <a:pt x="471783" y="0"/>
                </a:lnTo>
                <a:lnTo>
                  <a:pt x="432394" y="0"/>
                </a:lnTo>
                <a:lnTo>
                  <a:pt x="429841" y="0"/>
                </a:lnTo>
                <a:lnTo>
                  <a:pt x="390250" y="0"/>
                </a:lnTo>
                <a:lnTo>
                  <a:pt x="389685" y="0"/>
                </a:lnTo>
                <a:lnTo>
                  <a:pt x="386485" y="0"/>
                </a:lnTo>
                <a:lnTo>
                  <a:pt x="350094" y="0"/>
                </a:lnTo>
                <a:lnTo>
                  <a:pt x="282023" y="0"/>
                </a:lnTo>
                <a:lnTo>
                  <a:pt x="243203" y="0"/>
                </a:lnTo>
                <a:lnTo>
                  <a:pt x="242634" y="0"/>
                </a:lnTo>
                <a:lnTo>
                  <a:pt x="196725" y="0"/>
                </a:lnTo>
                <a:lnTo>
                  <a:pt x="189620" y="0"/>
                </a:lnTo>
                <a:lnTo>
                  <a:pt x="183815" y="0"/>
                </a:lnTo>
                <a:lnTo>
                  <a:pt x="76356" y="0"/>
                </a:lnTo>
                <a:lnTo>
                  <a:pt x="53443" y="0"/>
                </a:lnTo>
                <a:lnTo>
                  <a:pt x="42829" y="0"/>
                </a:lnTo>
                <a:lnTo>
                  <a:pt x="36764" y="0"/>
                </a:lnTo>
                <a:cubicBezTo>
                  <a:pt x="16460" y="0"/>
                  <a:pt x="0" y="13980"/>
                  <a:pt x="0" y="31224"/>
                </a:cubicBezTo>
                <a:lnTo>
                  <a:pt x="0" y="44438"/>
                </a:lnTo>
                <a:lnTo>
                  <a:pt x="0" y="163496"/>
                </a:lnTo>
                <a:lnTo>
                  <a:pt x="0" y="176710"/>
                </a:lnTo>
                <a:lnTo>
                  <a:pt x="0" y="197196"/>
                </a:lnTo>
                <a:lnTo>
                  <a:pt x="0" y="199702"/>
                </a:lnTo>
                <a:lnTo>
                  <a:pt x="0" y="286113"/>
                </a:lnTo>
                <a:lnTo>
                  <a:pt x="0" y="329468"/>
                </a:lnTo>
                <a:lnTo>
                  <a:pt x="0" y="331974"/>
                </a:lnTo>
                <a:lnTo>
                  <a:pt x="0" y="365674"/>
                </a:lnTo>
                <a:lnTo>
                  <a:pt x="0" y="418384"/>
                </a:lnTo>
                <a:lnTo>
                  <a:pt x="0" y="497946"/>
                </a:lnTo>
                <a:cubicBezTo>
                  <a:pt x="0" y="515191"/>
                  <a:pt x="16460" y="529171"/>
                  <a:pt x="36764" y="529171"/>
                </a:cubicBezTo>
                <a:lnTo>
                  <a:pt x="42829" y="529171"/>
                </a:lnTo>
                <a:lnTo>
                  <a:pt x="53443" y="529171"/>
                </a:lnTo>
                <a:lnTo>
                  <a:pt x="76356" y="529171"/>
                </a:lnTo>
                <a:lnTo>
                  <a:pt x="183815" y="529171"/>
                </a:lnTo>
                <a:lnTo>
                  <a:pt x="189620" y="529171"/>
                </a:lnTo>
                <a:lnTo>
                  <a:pt x="196725" y="529171"/>
                </a:lnTo>
                <a:lnTo>
                  <a:pt x="242634" y="529171"/>
                </a:lnTo>
                <a:lnTo>
                  <a:pt x="243203" y="529171"/>
                </a:lnTo>
                <a:lnTo>
                  <a:pt x="282023" y="529171"/>
                </a:lnTo>
                <a:lnTo>
                  <a:pt x="350094" y="529171"/>
                </a:lnTo>
                <a:lnTo>
                  <a:pt x="386485" y="529171"/>
                </a:lnTo>
                <a:lnTo>
                  <a:pt x="389685" y="529171"/>
                </a:lnTo>
                <a:lnTo>
                  <a:pt x="390250" y="529171"/>
                </a:lnTo>
                <a:lnTo>
                  <a:pt x="429841" y="529171"/>
                </a:lnTo>
                <a:lnTo>
                  <a:pt x="432394" y="529171"/>
                </a:lnTo>
                <a:lnTo>
                  <a:pt x="471783" y="529171"/>
                </a:lnTo>
                <a:lnTo>
                  <a:pt x="497912" y="529171"/>
                </a:lnTo>
                <a:lnTo>
                  <a:pt x="537301" y="529171"/>
                </a:lnTo>
                <a:lnTo>
                  <a:pt x="539854" y="529171"/>
                </a:lnTo>
                <a:lnTo>
                  <a:pt x="579445" y="529171"/>
                </a:lnTo>
                <a:lnTo>
                  <a:pt x="580010" y="529171"/>
                </a:lnTo>
                <a:lnTo>
                  <a:pt x="583210" y="529171"/>
                </a:lnTo>
                <a:lnTo>
                  <a:pt x="619601" y="529171"/>
                </a:lnTo>
                <a:lnTo>
                  <a:pt x="687672" y="529171"/>
                </a:lnTo>
                <a:lnTo>
                  <a:pt x="726492" y="529171"/>
                </a:lnTo>
                <a:lnTo>
                  <a:pt x="727061" y="529171"/>
                </a:lnTo>
                <a:lnTo>
                  <a:pt x="772970" y="529171"/>
                </a:lnTo>
                <a:lnTo>
                  <a:pt x="780075" y="529171"/>
                </a:lnTo>
                <a:lnTo>
                  <a:pt x="785880" y="529171"/>
                </a:lnTo>
                <a:lnTo>
                  <a:pt x="893339" y="529171"/>
                </a:lnTo>
                <a:lnTo>
                  <a:pt x="916252" y="529171"/>
                </a:lnTo>
                <a:lnTo>
                  <a:pt x="926866" y="529171"/>
                </a:lnTo>
                <a:lnTo>
                  <a:pt x="932931" y="529171"/>
                </a:lnTo>
                <a:cubicBezTo>
                  <a:pt x="953235" y="529171"/>
                  <a:pt x="969695" y="515191"/>
                  <a:pt x="969695" y="497947"/>
                </a:cubicBezTo>
                <a:lnTo>
                  <a:pt x="969695" y="484733"/>
                </a:lnTo>
                <a:lnTo>
                  <a:pt x="969695" y="365675"/>
                </a:lnTo>
                <a:lnTo>
                  <a:pt x="969695" y="352461"/>
                </a:lnTo>
                <a:lnTo>
                  <a:pt x="969695" y="331975"/>
                </a:lnTo>
                <a:lnTo>
                  <a:pt x="969695" y="329469"/>
                </a:lnTo>
                <a:lnTo>
                  <a:pt x="969695" y="243058"/>
                </a:lnTo>
                <a:lnTo>
                  <a:pt x="969695" y="199703"/>
                </a:lnTo>
                <a:lnTo>
                  <a:pt x="969695" y="197197"/>
                </a:lnTo>
                <a:lnTo>
                  <a:pt x="969695" y="163497"/>
                </a:lnTo>
                <a:lnTo>
                  <a:pt x="969695" y="110787"/>
                </a:lnTo>
                <a:lnTo>
                  <a:pt x="969695" y="31225"/>
                </a:lnTo>
                <a:cubicBezTo>
                  <a:pt x="969695" y="13980"/>
                  <a:pt x="953235" y="0"/>
                  <a:pt x="932931" y="0"/>
                </a:cubicBezTo>
                <a:close/>
              </a:path>
            </a:pathLst>
          </a:custGeom>
          <a:solidFill>
            <a:schemeClr val="bg1"/>
          </a:solidFill>
          <a:ln>
            <a:noFill/>
          </a:ln>
          <a:effectLst>
            <a:outerShdw blurRad="127000" dist="76200" dir="5400000" algn="ctr" rotWithShape="0">
              <a:srgbClr val="000000">
                <a:alpha val="10000"/>
              </a:srgb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006693"/>
                </a:solidFill>
                <a:effectLst/>
                <a:uLnTx/>
                <a:uFillTx/>
                <a:latin typeface="Aptos" panose="020B0004020202020204" pitchFamily="34" charset="0"/>
                <a:ea typeface="+mn-ea"/>
                <a:cs typeface="+mn-cs"/>
              </a:rPr>
              <a:t>ISO 27001</a:t>
            </a:r>
          </a:p>
        </p:txBody>
      </p:sp>
      <p:sp>
        <p:nvSpPr>
          <p:cNvPr id="6" name="Freeform 5">
            <a:extLst>
              <a:ext uri="{FF2B5EF4-FFF2-40B4-BE49-F238E27FC236}">
                <a16:creationId xmlns:a16="http://schemas.microsoft.com/office/drawing/2014/main" id="{AD981802-6B07-3067-D5B4-F870CA5EB704}"/>
              </a:ext>
            </a:extLst>
          </p:cNvPr>
          <p:cNvSpPr/>
          <p:nvPr/>
        </p:nvSpPr>
        <p:spPr>
          <a:xfrm flipH="1">
            <a:off x="9002079" y="2741815"/>
            <a:ext cx="2490010" cy="1358820"/>
          </a:xfrm>
          <a:custGeom>
            <a:avLst/>
            <a:gdLst>
              <a:gd name="connsiteX0" fmla="*/ 932931 w 969695"/>
              <a:gd name="connsiteY0" fmla="*/ 0 h 529171"/>
              <a:gd name="connsiteX1" fmla="*/ 926866 w 969695"/>
              <a:gd name="connsiteY1" fmla="*/ 0 h 529171"/>
              <a:gd name="connsiteX2" fmla="*/ 916252 w 969695"/>
              <a:gd name="connsiteY2" fmla="*/ 0 h 529171"/>
              <a:gd name="connsiteX3" fmla="*/ 893339 w 969695"/>
              <a:gd name="connsiteY3" fmla="*/ 0 h 529171"/>
              <a:gd name="connsiteX4" fmla="*/ 785880 w 969695"/>
              <a:gd name="connsiteY4" fmla="*/ 0 h 529171"/>
              <a:gd name="connsiteX5" fmla="*/ 780075 w 969695"/>
              <a:gd name="connsiteY5" fmla="*/ 0 h 529171"/>
              <a:gd name="connsiteX6" fmla="*/ 772970 w 969695"/>
              <a:gd name="connsiteY6" fmla="*/ 0 h 529171"/>
              <a:gd name="connsiteX7" fmla="*/ 727061 w 969695"/>
              <a:gd name="connsiteY7" fmla="*/ 0 h 529171"/>
              <a:gd name="connsiteX8" fmla="*/ 726492 w 969695"/>
              <a:gd name="connsiteY8" fmla="*/ 0 h 529171"/>
              <a:gd name="connsiteX9" fmla="*/ 687672 w 969695"/>
              <a:gd name="connsiteY9" fmla="*/ 0 h 529171"/>
              <a:gd name="connsiteX10" fmla="*/ 619601 w 969695"/>
              <a:gd name="connsiteY10" fmla="*/ 0 h 529171"/>
              <a:gd name="connsiteX11" fmla="*/ 583210 w 969695"/>
              <a:gd name="connsiteY11" fmla="*/ 0 h 529171"/>
              <a:gd name="connsiteX12" fmla="*/ 580010 w 969695"/>
              <a:gd name="connsiteY12" fmla="*/ 0 h 529171"/>
              <a:gd name="connsiteX13" fmla="*/ 579445 w 969695"/>
              <a:gd name="connsiteY13" fmla="*/ 0 h 529171"/>
              <a:gd name="connsiteX14" fmla="*/ 539854 w 969695"/>
              <a:gd name="connsiteY14" fmla="*/ 0 h 529171"/>
              <a:gd name="connsiteX15" fmla="*/ 537301 w 969695"/>
              <a:gd name="connsiteY15" fmla="*/ 0 h 529171"/>
              <a:gd name="connsiteX16" fmla="*/ 497912 w 969695"/>
              <a:gd name="connsiteY16" fmla="*/ 0 h 529171"/>
              <a:gd name="connsiteX17" fmla="*/ 471783 w 969695"/>
              <a:gd name="connsiteY17" fmla="*/ 0 h 529171"/>
              <a:gd name="connsiteX18" fmla="*/ 432394 w 969695"/>
              <a:gd name="connsiteY18" fmla="*/ 0 h 529171"/>
              <a:gd name="connsiteX19" fmla="*/ 429841 w 969695"/>
              <a:gd name="connsiteY19" fmla="*/ 0 h 529171"/>
              <a:gd name="connsiteX20" fmla="*/ 390250 w 969695"/>
              <a:gd name="connsiteY20" fmla="*/ 0 h 529171"/>
              <a:gd name="connsiteX21" fmla="*/ 389685 w 969695"/>
              <a:gd name="connsiteY21" fmla="*/ 0 h 529171"/>
              <a:gd name="connsiteX22" fmla="*/ 386485 w 969695"/>
              <a:gd name="connsiteY22" fmla="*/ 0 h 529171"/>
              <a:gd name="connsiteX23" fmla="*/ 350094 w 969695"/>
              <a:gd name="connsiteY23" fmla="*/ 0 h 529171"/>
              <a:gd name="connsiteX24" fmla="*/ 282023 w 969695"/>
              <a:gd name="connsiteY24" fmla="*/ 0 h 529171"/>
              <a:gd name="connsiteX25" fmla="*/ 243203 w 969695"/>
              <a:gd name="connsiteY25" fmla="*/ 0 h 529171"/>
              <a:gd name="connsiteX26" fmla="*/ 242634 w 969695"/>
              <a:gd name="connsiteY26" fmla="*/ 0 h 529171"/>
              <a:gd name="connsiteX27" fmla="*/ 196725 w 969695"/>
              <a:gd name="connsiteY27" fmla="*/ 0 h 529171"/>
              <a:gd name="connsiteX28" fmla="*/ 189620 w 969695"/>
              <a:gd name="connsiteY28" fmla="*/ 0 h 529171"/>
              <a:gd name="connsiteX29" fmla="*/ 183815 w 969695"/>
              <a:gd name="connsiteY29" fmla="*/ 0 h 529171"/>
              <a:gd name="connsiteX30" fmla="*/ 76356 w 969695"/>
              <a:gd name="connsiteY30" fmla="*/ 0 h 529171"/>
              <a:gd name="connsiteX31" fmla="*/ 53443 w 969695"/>
              <a:gd name="connsiteY31" fmla="*/ 0 h 529171"/>
              <a:gd name="connsiteX32" fmla="*/ 42829 w 969695"/>
              <a:gd name="connsiteY32" fmla="*/ 0 h 529171"/>
              <a:gd name="connsiteX33" fmla="*/ 36764 w 969695"/>
              <a:gd name="connsiteY33" fmla="*/ 0 h 529171"/>
              <a:gd name="connsiteX34" fmla="*/ 0 w 969695"/>
              <a:gd name="connsiteY34" fmla="*/ 31224 h 529171"/>
              <a:gd name="connsiteX35" fmla="*/ 0 w 969695"/>
              <a:gd name="connsiteY35" fmla="*/ 44438 h 529171"/>
              <a:gd name="connsiteX36" fmla="*/ 0 w 969695"/>
              <a:gd name="connsiteY36" fmla="*/ 163496 h 529171"/>
              <a:gd name="connsiteX37" fmla="*/ 0 w 969695"/>
              <a:gd name="connsiteY37" fmla="*/ 176710 h 529171"/>
              <a:gd name="connsiteX38" fmla="*/ 0 w 969695"/>
              <a:gd name="connsiteY38" fmla="*/ 197196 h 529171"/>
              <a:gd name="connsiteX39" fmla="*/ 0 w 969695"/>
              <a:gd name="connsiteY39" fmla="*/ 199702 h 529171"/>
              <a:gd name="connsiteX40" fmla="*/ 0 w 969695"/>
              <a:gd name="connsiteY40" fmla="*/ 286113 h 529171"/>
              <a:gd name="connsiteX41" fmla="*/ 0 w 969695"/>
              <a:gd name="connsiteY41" fmla="*/ 329468 h 529171"/>
              <a:gd name="connsiteX42" fmla="*/ 0 w 969695"/>
              <a:gd name="connsiteY42" fmla="*/ 331974 h 529171"/>
              <a:gd name="connsiteX43" fmla="*/ 0 w 969695"/>
              <a:gd name="connsiteY43" fmla="*/ 365674 h 529171"/>
              <a:gd name="connsiteX44" fmla="*/ 0 w 969695"/>
              <a:gd name="connsiteY44" fmla="*/ 418384 h 529171"/>
              <a:gd name="connsiteX45" fmla="*/ 0 w 969695"/>
              <a:gd name="connsiteY45" fmla="*/ 497946 h 529171"/>
              <a:gd name="connsiteX46" fmla="*/ 36764 w 969695"/>
              <a:gd name="connsiteY46" fmla="*/ 529171 h 529171"/>
              <a:gd name="connsiteX47" fmla="*/ 42829 w 969695"/>
              <a:gd name="connsiteY47" fmla="*/ 529171 h 529171"/>
              <a:gd name="connsiteX48" fmla="*/ 53443 w 969695"/>
              <a:gd name="connsiteY48" fmla="*/ 529171 h 529171"/>
              <a:gd name="connsiteX49" fmla="*/ 76356 w 969695"/>
              <a:gd name="connsiteY49" fmla="*/ 529171 h 529171"/>
              <a:gd name="connsiteX50" fmla="*/ 183815 w 969695"/>
              <a:gd name="connsiteY50" fmla="*/ 529171 h 529171"/>
              <a:gd name="connsiteX51" fmla="*/ 189620 w 969695"/>
              <a:gd name="connsiteY51" fmla="*/ 529171 h 529171"/>
              <a:gd name="connsiteX52" fmla="*/ 196725 w 969695"/>
              <a:gd name="connsiteY52" fmla="*/ 529171 h 529171"/>
              <a:gd name="connsiteX53" fmla="*/ 242634 w 969695"/>
              <a:gd name="connsiteY53" fmla="*/ 529171 h 529171"/>
              <a:gd name="connsiteX54" fmla="*/ 243203 w 969695"/>
              <a:gd name="connsiteY54" fmla="*/ 529171 h 529171"/>
              <a:gd name="connsiteX55" fmla="*/ 282023 w 969695"/>
              <a:gd name="connsiteY55" fmla="*/ 529171 h 529171"/>
              <a:gd name="connsiteX56" fmla="*/ 350094 w 969695"/>
              <a:gd name="connsiteY56" fmla="*/ 529171 h 529171"/>
              <a:gd name="connsiteX57" fmla="*/ 386485 w 969695"/>
              <a:gd name="connsiteY57" fmla="*/ 529171 h 529171"/>
              <a:gd name="connsiteX58" fmla="*/ 389685 w 969695"/>
              <a:gd name="connsiteY58" fmla="*/ 529171 h 529171"/>
              <a:gd name="connsiteX59" fmla="*/ 390250 w 969695"/>
              <a:gd name="connsiteY59" fmla="*/ 529171 h 529171"/>
              <a:gd name="connsiteX60" fmla="*/ 429841 w 969695"/>
              <a:gd name="connsiteY60" fmla="*/ 529171 h 529171"/>
              <a:gd name="connsiteX61" fmla="*/ 432394 w 969695"/>
              <a:gd name="connsiteY61" fmla="*/ 529171 h 529171"/>
              <a:gd name="connsiteX62" fmla="*/ 471783 w 969695"/>
              <a:gd name="connsiteY62" fmla="*/ 529171 h 529171"/>
              <a:gd name="connsiteX63" fmla="*/ 497912 w 969695"/>
              <a:gd name="connsiteY63" fmla="*/ 529171 h 529171"/>
              <a:gd name="connsiteX64" fmla="*/ 537301 w 969695"/>
              <a:gd name="connsiteY64" fmla="*/ 529171 h 529171"/>
              <a:gd name="connsiteX65" fmla="*/ 539854 w 969695"/>
              <a:gd name="connsiteY65" fmla="*/ 529171 h 529171"/>
              <a:gd name="connsiteX66" fmla="*/ 579445 w 969695"/>
              <a:gd name="connsiteY66" fmla="*/ 529171 h 529171"/>
              <a:gd name="connsiteX67" fmla="*/ 580010 w 969695"/>
              <a:gd name="connsiteY67" fmla="*/ 529171 h 529171"/>
              <a:gd name="connsiteX68" fmla="*/ 583210 w 969695"/>
              <a:gd name="connsiteY68" fmla="*/ 529171 h 529171"/>
              <a:gd name="connsiteX69" fmla="*/ 619601 w 969695"/>
              <a:gd name="connsiteY69" fmla="*/ 529171 h 529171"/>
              <a:gd name="connsiteX70" fmla="*/ 687672 w 969695"/>
              <a:gd name="connsiteY70" fmla="*/ 529171 h 529171"/>
              <a:gd name="connsiteX71" fmla="*/ 726492 w 969695"/>
              <a:gd name="connsiteY71" fmla="*/ 529171 h 529171"/>
              <a:gd name="connsiteX72" fmla="*/ 727061 w 969695"/>
              <a:gd name="connsiteY72" fmla="*/ 529171 h 529171"/>
              <a:gd name="connsiteX73" fmla="*/ 772970 w 969695"/>
              <a:gd name="connsiteY73" fmla="*/ 529171 h 529171"/>
              <a:gd name="connsiteX74" fmla="*/ 780075 w 969695"/>
              <a:gd name="connsiteY74" fmla="*/ 529171 h 529171"/>
              <a:gd name="connsiteX75" fmla="*/ 785880 w 969695"/>
              <a:gd name="connsiteY75" fmla="*/ 529171 h 529171"/>
              <a:gd name="connsiteX76" fmla="*/ 893339 w 969695"/>
              <a:gd name="connsiteY76" fmla="*/ 529171 h 529171"/>
              <a:gd name="connsiteX77" fmla="*/ 916252 w 969695"/>
              <a:gd name="connsiteY77" fmla="*/ 529171 h 529171"/>
              <a:gd name="connsiteX78" fmla="*/ 926866 w 969695"/>
              <a:gd name="connsiteY78" fmla="*/ 529171 h 529171"/>
              <a:gd name="connsiteX79" fmla="*/ 932931 w 969695"/>
              <a:gd name="connsiteY79" fmla="*/ 529171 h 529171"/>
              <a:gd name="connsiteX80" fmla="*/ 969695 w 969695"/>
              <a:gd name="connsiteY80" fmla="*/ 497947 h 529171"/>
              <a:gd name="connsiteX81" fmla="*/ 969695 w 969695"/>
              <a:gd name="connsiteY81" fmla="*/ 484733 h 529171"/>
              <a:gd name="connsiteX82" fmla="*/ 969695 w 969695"/>
              <a:gd name="connsiteY82" fmla="*/ 365675 h 529171"/>
              <a:gd name="connsiteX83" fmla="*/ 969695 w 969695"/>
              <a:gd name="connsiteY83" fmla="*/ 352461 h 529171"/>
              <a:gd name="connsiteX84" fmla="*/ 969695 w 969695"/>
              <a:gd name="connsiteY84" fmla="*/ 331975 h 529171"/>
              <a:gd name="connsiteX85" fmla="*/ 969695 w 969695"/>
              <a:gd name="connsiteY85" fmla="*/ 329469 h 529171"/>
              <a:gd name="connsiteX86" fmla="*/ 969695 w 969695"/>
              <a:gd name="connsiteY86" fmla="*/ 243058 h 529171"/>
              <a:gd name="connsiteX87" fmla="*/ 969695 w 969695"/>
              <a:gd name="connsiteY87" fmla="*/ 199703 h 529171"/>
              <a:gd name="connsiteX88" fmla="*/ 969695 w 969695"/>
              <a:gd name="connsiteY88" fmla="*/ 197197 h 529171"/>
              <a:gd name="connsiteX89" fmla="*/ 969695 w 969695"/>
              <a:gd name="connsiteY89" fmla="*/ 163497 h 529171"/>
              <a:gd name="connsiteX90" fmla="*/ 969695 w 969695"/>
              <a:gd name="connsiteY90" fmla="*/ 110787 h 529171"/>
              <a:gd name="connsiteX91" fmla="*/ 969695 w 969695"/>
              <a:gd name="connsiteY91" fmla="*/ 31225 h 529171"/>
              <a:gd name="connsiteX92" fmla="*/ 932931 w 969695"/>
              <a:gd name="connsiteY92" fmla="*/ 0 h 529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969695" h="529171">
                <a:moveTo>
                  <a:pt x="932931" y="0"/>
                </a:moveTo>
                <a:lnTo>
                  <a:pt x="926866" y="0"/>
                </a:lnTo>
                <a:lnTo>
                  <a:pt x="916252" y="0"/>
                </a:lnTo>
                <a:lnTo>
                  <a:pt x="893339" y="0"/>
                </a:lnTo>
                <a:lnTo>
                  <a:pt x="785880" y="0"/>
                </a:lnTo>
                <a:lnTo>
                  <a:pt x="780075" y="0"/>
                </a:lnTo>
                <a:lnTo>
                  <a:pt x="772970" y="0"/>
                </a:lnTo>
                <a:lnTo>
                  <a:pt x="727061" y="0"/>
                </a:lnTo>
                <a:lnTo>
                  <a:pt x="726492" y="0"/>
                </a:lnTo>
                <a:lnTo>
                  <a:pt x="687672" y="0"/>
                </a:lnTo>
                <a:lnTo>
                  <a:pt x="619601" y="0"/>
                </a:lnTo>
                <a:lnTo>
                  <a:pt x="583210" y="0"/>
                </a:lnTo>
                <a:lnTo>
                  <a:pt x="580010" y="0"/>
                </a:lnTo>
                <a:lnTo>
                  <a:pt x="579445" y="0"/>
                </a:lnTo>
                <a:lnTo>
                  <a:pt x="539854" y="0"/>
                </a:lnTo>
                <a:lnTo>
                  <a:pt x="537301" y="0"/>
                </a:lnTo>
                <a:lnTo>
                  <a:pt x="497912" y="0"/>
                </a:lnTo>
                <a:lnTo>
                  <a:pt x="471783" y="0"/>
                </a:lnTo>
                <a:lnTo>
                  <a:pt x="432394" y="0"/>
                </a:lnTo>
                <a:lnTo>
                  <a:pt x="429841" y="0"/>
                </a:lnTo>
                <a:lnTo>
                  <a:pt x="390250" y="0"/>
                </a:lnTo>
                <a:lnTo>
                  <a:pt x="389685" y="0"/>
                </a:lnTo>
                <a:lnTo>
                  <a:pt x="386485" y="0"/>
                </a:lnTo>
                <a:lnTo>
                  <a:pt x="350094" y="0"/>
                </a:lnTo>
                <a:lnTo>
                  <a:pt x="282023" y="0"/>
                </a:lnTo>
                <a:lnTo>
                  <a:pt x="243203" y="0"/>
                </a:lnTo>
                <a:lnTo>
                  <a:pt x="242634" y="0"/>
                </a:lnTo>
                <a:lnTo>
                  <a:pt x="196725" y="0"/>
                </a:lnTo>
                <a:lnTo>
                  <a:pt x="189620" y="0"/>
                </a:lnTo>
                <a:lnTo>
                  <a:pt x="183815" y="0"/>
                </a:lnTo>
                <a:lnTo>
                  <a:pt x="76356" y="0"/>
                </a:lnTo>
                <a:lnTo>
                  <a:pt x="53443" y="0"/>
                </a:lnTo>
                <a:lnTo>
                  <a:pt x="42829" y="0"/>
                </a:lnTo>
                <a:lnTo>
                  <a:pt x="36764" y="0"/>
                </a:lnTo>
                <a:cubicBezTo>
                  <a:pt x="16460" y="0"/>
                  <a:pt x="0" y="13980"/>
                  <a:pt x="0" y="31224"/>
                </a:cubicBezTo>
                <a:lnTo>
                  <a:pt x="0" y="44438"/>
                </a:lnTo>
                <a:lnTo>
                  <a:pt x="0" y="163496"/>
                </a:lnTo>
                <a:lnTo>
                  <a:pt x="0" y="176710"/>
                </a:lnTo>
                <a:lnTo>
                  <a:pt x="0" y="197196"/>
                </a:lnTo>
                <a:lnTo>
                  <a:pt x="0" y="199702"/>
                </a:lnTo>
                <a:lnTo>
                  <a:pt x="0" y="286113"/>
                </a:lnTo>
                <a:lnTo>
                  <a:pt x="0" y="329468"/>
                </a:lnTo>
                <a:lnTo>
                  <a:pt x="0" y="331974"/>
                </a:lnTo>
                <a:lnTo>
                  <a:pt x="0" y="365674"/>
                </a:lnTo>
                <a:lnTo>
                  <a:pt x="0" y="418384"/>
                </a:lnTo>
                <a:lnTo>
                  <a:pt x="0" y="497946"/>
                </a:lnTo>
                <a:cubicBezTo>
                  <a:pt x="0" y="515191"/>
                  <a:pt x="16460" y="529171"/>
                  <a:pt x="36764" y="529171"/>
                </a:cubicBezTo>
                <a:lnTo>
                  <a:pt x="42829" y="529171"/>
                </a:lnTo>
                <a:lnTo>
                  <a:pt x="53443" y="529171"/>
                </a:lnTo>
                <a:lnTo>
                  <a:pt x="76356" y="529171"/>
                </a:lnTo>
                <a:lnTo>
                  <a:pt x="183815" y="529171"/>
                </a:lnTo>
                <a:lnTo>
                  <a:pt x="189620" y="529171"/>
                </a:lnTo>
                <a:lnTo>
                  <a:pt x="196725" y="529171"/>
                </a:lnTo>
                <a:lnTo>
                  <a:pt x="242634" y="529171"/>
                </a:lnTo>
                <a:lnTo>
                  <a:pt x="243203" y="529171"/>
                </a:lnTo>
                <a:lnTo>
                  <a:pt x="282023" y="529171"/>
                </a:lnTo>
                <a:lnTo>
                  <a:pt x="350094" y="529171"/>
                </a:lnTo>
                <a:lnTo>
                  <a:pt x="386485" y="529171"/>
                </a:lnTo>
                <a:lnTo>
                  <a:pt x="389685" y="529171"/>
                </a:lnTo>
                <a:lnTo>
                  <a:pt x="390250" y="529171"/>
                </a:lnTo>
                <a:lnTo>
                  <a:pt x="429841" y="529171"/>
                </a:lnTo>
                <a:lnTo>
                  <a:pt x="432394" y="529171"/>
                </a:lnTo>
                <a:lnTo>
                  <a:pt x="471783" y="529171"/>
                </a:lnTo>
                <a:lnTo>
                  <a:pt x="497912" y="529171"/>
                </a:lnTo>
                <a:lnTo>
                  <a:pt x="537301" y="529171"/>
                </a:lnTo>
                <a:lnTo>
                  <a:pt x="539854" y="529171"/>
                </a:lnTo>
                <a:lnTo>
                  <a:pt x="579445" y="529171"/>
                </a:lnTo>
                <a:lnTo>
                  <a:pt x="580010" y="529171"/>
                </a:lnTo>
                <a:lnTo>
                  <a:pt x="583210" y="529171"/>
                </a:lnTo>
                <a:lnTo>
                  <a:pt x="619601" y="529171"/>
                </a:lnTo>
                <a:lnTo>
                  <a:pt x="687672" y="529171"/>
                </a:lnTo>
                <a:lnTo>
                  <a:pt x="726492" y="529171"/>
                </a:lnTo>
                <a:lnTo>
                  <a:pt x="727061" y="529171"/>
                </a:lnTo>
                <a:lnTo>
                  <a:pt x="772970" y="529171"/>
                </a:lnTo>
                <a:lnTo>
                  <a:pt x="780075" y="529171"/>
                </a:lnTo>
                <a:lnTo>
                  <a:pt x="785880" y="529171"/>
                </a:lnTo>
                <a:lnTo>
                  <a:pt x="893339" y="529171"/>
                </a:lnTo>
                <a:lnTo>
                  <a:pt x="916252" y="529171"/>
                </a:lnTo>
                <a:lnTo>
                  <a:pt x="926866" y="529171"/>
                </a:lnTo>
                <a:lnTo>
                  <a:pt x="932931" y="529171"/>
                </a:lnTo>
                <a:cubicBezTo>
                  <a:pt x="953235" y="529171"/>
                  <a:pt x="969695" y="515191"/>
                  <a:pt x="969695" y="497947"/>
                </a:cubicBezTo>
                <a:lnTo>
                  <a:pt x="969695" y="484733"/>
                </a:lnTo>
                <a:lnTo>
                  <a:pt x="969695" y="365675"/>
                </a:lnTo>
                <a:lnTo>
                  <a:pt x="969695" y="352461"/>
                </a:lnTo>
                <a:lnTo>
                  <a:pt x="969695" y="331975"/>
                </a:lnTo>
                <a:lnTo>
                  <a:pt x="969695" y="329469"/>
                </a:lnTo>
                <a:lnTo>
                  <a:pt x="969695" y="243058"/>
                </a:lnTo>
                <a:lnTo>
                  <a:pt x="969695" y="199703"/>
                </a:lnTo>
                <a:lnTo>
                  <a:pt x="969695" y="197197"/>
                </a:lnTo>
                <a:lnTo>
                  <a:pt x="969695" y="163497"/>
                </a:lnTo>
                <a:lnTo>
                  <a:pt x="969695" y="110787"/>
                </a:lnTo>
                <a:lnTo>
                  <a:pt x="969695" y="31225"/>
                </a:lnTo>
                <a:cubicBezTo>
                  <a:pt x="969695" y="13980"/>
                  <a:pt x="953235" y="0"/>
                  <a:pt x="932931" y="0"/>
                </a:cubicBezTo>
                <a:close/>
              </a:path>
            </a:pathLst>
          </a:custGeom>
          <a:solidFill>
            <a:schemeClr val="bg1"/>
          </a:solidFill>
          <a:ln>
            <a:noFill/>
          </a:ln>
          <a:effectLst>
            <a:outerShdw blurRad="127000" dist="76200" dir="5400000" algn="ctr" rotWithShape="0">
              <a:srgbClr val="000000">
                <a:alpha val="10000"/>
              </a:srgb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006693"/>
                </a:solidFill>
                <a:effectLst/>
                <a:uLnTx/>
                <a:uFillTx/>
                <a:latin typeface="Aptos" panose="020B0004020202020204" pitchFamily="34" charset="0"/>
                <a:ea typeface="+mn-ea"/>
                <a:cs typeface="+mn-cs"/>
              </a:rPr>
              <a:t>ISO 27017</a:t>
            </a:r>
          </a:p>
        </p:txBody>
      </p:sp>
      <p:sp>
        <p:nvSpPr>
          <p:cNvPr id="10" name="Freeform 9">
            <a:extLst>
              <a:ext uri="{FF2B5EF4-FFF2-40B4-BE49-F238E27FC236}">
                <a16:creationId xmlns:a16="http://schemas.microsoft.com/office/drawing/2014/main" id="{7C7C58EE-CFC4-AD1D-BDAF-EB96D52FDBAA}"/>
              </a:ext>
            </a:extLst>
          </p:cNvPr>
          <p:cNvSpPr/>
          <p:nvPr/>
        </p:nvSpPr>
        <p:spPr>
          <a:xfrm flipH="1">
            <a:off x="9002079" y="4299681"/>
            <a:ext cx="2490010" cy="1358820"/>
          </a:xfrm>
          <a:custGeom>
            <a:avLst/>
            <a:gdLst>
              <a:gd name="connsiteX0" fmla="*/ 932931 w 969695"/>
              <a:gd name="connsiteY0" fmla="*/ 0 h 529171"/>
              <a:gd name="connsiteX1" fmla="*/ 926866 w 969695"/>
              <a:gd name="connsiteY1" fmla="*/ 0 h 529171"/>
              <a:gd name="connsiteX2" fmla="*/ 916252 w 969695"/>
              <a:gd name="connsiteY2" fmla="*/ 0 h 529171"/>
              <a:gd name="connsiteX3" fmla="*/ 893339 w 969695"/>
              <a:gd name="connsiteY3" fmla="*/ 0 h 529171"/>
              <a:gd name="connsiteX4" fmla="*/ 785880 w 969695"/>
              <a:gd name="connsiteY4" fmla="*/ 0 h 529171"/>
              <a:gd name="connsiteX5" fmla="*/ 780075 w 969695"/>
              <a:gd name="connsiteY5" fmla="*/ 0 h 529171"/>
              <a:gd name="connsiteX6" fmla="*/ 772970 w 969695"/>
              <a:gd name="connsiteY6" fmla="*/ 0 h 529171"/>
              <a:gd name="connsiteX7" fmla="*/ 727061 w 969695"/>
              <a:gd name="connsiteY7" fmla="*/ 0 h 529171"/>
              <a:gd name="connsiteX8" fmla="*/ 726492 w 969695"/>
              <a:gd name="connsiteY8" fmla="*/ 0 h 529171"/>
              <a:gd name="connsiteX9" fmla="*/ 687672 w 969695"/>
              <a:gd name="connsiteY9" fmla="*/ 0 h 529171"/>
              <a:gd name="connsiteX10" fmla="*/ 619601 w 969695"/>
              <a:gd name="connsiteY10" fmla="*/ 0 h 529171"/>
              <a:gd name="connsiteX11" fmla="*/ 583210 w 969695"/>
              <a:gd name="connsiteY11" fmla="*/ 0 h 529171"/>
              <a:gd name="connsiteX12" fmla="*/ 580010 w 969695"/>
              <a:gd name="connsiteY12" fmla="*/ 0 h 529171"/>
              <a:gd name="connsiteX13" fmla="*/ 579445 w 969695"/>
              <a:gd name="connsiteY13" fmla="*/ 0 h 529171"/>
              <a:gd name="connsiteX14" fmla="*/ 539854 w 969695"/>
              <a:gd name="connsiteY14" fmla="*/ 0 h 529171"/>
              <a:gd name="connsiteX15" fmla="*/ 537301 w 969695"/>
              <a:gd name="connsiteY15" fmla="*/ 0 h 529171"/>
              <a:gd name="connsiteX16" fmla="*/ 497912 w 969695"/>
              <a:gd name="connsiteY16" fmla="*/ 0 h 529171"/>
              <a:gd name="connsiteX17" fmla="*/ 471783 w 969695"/>
              <a:gd name="connsiteY17" fmla="*/ 0 h 529171"/>
              <a:gd name="connsiteX18" fmla="*/ 432394 w 969695"/>
              <a:gd name="connsiteY18" fmla="*/ 0 h 529171"/>
              <a:gd name="connsiteX19" fmla="*/ 429841 w 969695"/>
              <a:gd name="connsiteY19" fmla="*/ 0 h 529171"/>
              <a:gd name="connsiteX20" fmla="*/ 390250 w 969695"/>
              <a:gd name="connsiteY20" fmla="*/ 0 h 529171"/>
              <a:gd name="connsiteX21" fmla="*/ 389685 w 969695"/>
              <a:gd name="connsiteY21" fmla="*/ 0 h 529171"/>
              <a:gd name="connsiteX22" fmla="*/ 386485 w 969695"/>
              <a:gd name="connsiteY22" fmla="*/ 0 h 529171"/>
              <a:gd name="connsiteX23" fmla="*/ 350094 w 969695"/>
              <a:gd name="connsiteY23" fmla="*/ 0 h 529171"/>
              <a:gd name="connsiteX24" fmla="*/ 282023 w 969695"/>
              <a:gd name="connsiteY24" fmla="*/ 0 h 529171"/>
              <a:gd name="connsiteX25" fmla="*/ 243203 w 969695"/>
              <a:gd name="connsiteY25" fmla="*/ 0 h 529171"/>
              <a:gd name="connsiteX26" fmla="*/ 242634 w 969695"/>
              <a:gd name="connsiteY26" fmla="*/ 0 h 529171"/>
              <a:gd name="connsiteX27" fmla="*/ 196725 w 969695"/>
              <a:gd name="connsiteY27" fmla="*/ 0 h 529171"/>
              <a:gd name="connsiteX28" fmla="*/ 189620 w 969695"/>
              <a:gd name="connsiteY28" fmla="*/ 0 h 529171"/>
              <a:gd name="connsiteX29" fmla="*/ 183815 w 969695"/>
              <a:gd name="connsiteY29" fmla="*/ 0 h 529171"/>
              <a:gd name="connsiteX30" fmla="*/ 76356 w 969695"/>
              <a:gd name="connsiteY30" fmla="*/ 0 h 529171"/>
              <a:gd name="connsiteX31" fmla="*/ 53443 w 969695"/>
              <a:gd name="connsiteY31" fmla="*/ 0 h 529171"/>
              <a:gd name="connsiteX32" fmla="*/ 42829 w 969695"/>
              <a:gd name="connsiteY32" fmla="*/ 0 h 529171"/>
              <a:gd name="connsiteX33" fmla="*/ 36764 w 969695"/>
              <a:gd name="connsiteY33" fmla="*/ 0 h 529171"/>
              <a:gd name="connsiteX34" fmla="*/ 0 w 969695"/>
              <a:gd name="connsiteY34" fmla="*/ 31224 h 529171"/>
              <a:gd name="connsiteX35" fmla="*/ 0 w 969695"/>
              <a:gd name="connsiteY35" fmla="*/ 44438 h 529171"/>
              <a:gd name="connsiteX36" fmla="*/ 0 w 969695"/>
              <a:gd name="connsiteY36" fmla="*/ 163496 h 529171"/>
              <a:gd name="connsiteX37" fmla="*/ 0 w 969695"/>
              <a:gd name="connsiteY37" fmla="*/ 176710 h 529171"/>
              <a:gd name="connsiteX38" fmla="*/ 0 w 969695"/>
              <a:gd name="connsiteY38" fmla="*/ 197196 h 529171"/>
              <a:gd name="connsiteX39" fmla="*/ 0 w 969695"/>
              <a:gd name="connsiteY39" fmla="*/ 199702 h 529171"/>
              <a:gd name="connsiteX40" fmla="*/ 0 w 969695"/>
              <a:gd name="connsiteY40" fmla="*/ 286113 h 529171"/>
              <a:gd name="connsiteX41" fmla="*/ 0 w 969695"/>
              <a:gd name="connsiteY41" fmla="*/ 329468 h 529171"/>
              <a:gd name="connsiteX42" fmla="*/ 0 w 969695"/>
              <a:gd name="connsiteY42" fmla="*/ 331974 h 529171"/>
              <a:gd name="connsiteX43" fmla="*/ 0 w 969695"/>
              <a:gd name="connsiteY43" fmla="*/ 365674 h 529171"/>
              <a:gd name="connsiteX44" fmla="*/ 0 w 969695"/>
              <a:gd name="connsiteY44" fmla="*/ 418384 h 529171"/>
              <a:gd name="connsiteX45" fmla="*/ 0 w 969695"/>
              <a:gd name="connsiteY45" fmla="*/ 497946 h 529171"/>
              <a:gd name="connsiteX46" fmla="*/ 36764 w 969695"/>
              <a:gd name="connsiteY46" fmla="*/ 529171 h 529171"/>
              <a:gd name="connsiteX47" fmla="*/ 42829 w 969695"/>
              <a:gd name="connsiteY47" fmla="*/ 529171 h 529171"/>
              <a:gd name="connsiteX48" fmla="*/ 53443 w 969695"/>
              <a:gd name="connsiteY48" fmla="*/ 529171 h 529171"/>
              <a:gd name="connsiteX49" fmla="*/ 76356 w 969695"/>
              <a:gd name="connsiteY49" fmla="*/ 529171 h 529171"/>
              <a:gd name="connsiteX50" fmla="*/ 183815 w 969695"/>
              <a:gd name="connsiteY50" fmla="*/ 529171 h 529171"/>
              <a:gd name="connsiteX51" fmla="*/ 189620 w 969695"/>
              <a:gd name="connsiteY51" fmla="*/ 529171 h 529171"/>
              <a:gd name="connsiteX52" fmla="*/ 196725 w 969695"/>
              <a:gd name="connsiteY52" fmla="*/ 529171 h 529171"/>
              <a:gd name="connsiteX53" fmla="*/ 242634 w 969695"/>
              <a:gd name="connsiteY53" fmla="*/ 529171 h 529171"/>
              <a:gd name="connsiteX54" fmla="*/ 243203 w 969695"/>
              <a:gd name="connsiteY54" fmla="*/ 529171 h 529171"/>
              <a:gd name="connsiteX55" fmla="*/ 282023 w 969695"/>
              <a:gd name="connsiteY55" fmla="*/ 529171 h 529171"/>
              <a:gd name="connsiteX56" fmla="*/ 350094 w 969695"/>
              <a:gd name="connsiteY56" fmla="*/ 529171 h 529171"/>
              <a:gd name="connsiteX57" fmla="*/ 386485 w 969695"/>
              <a:gd name="connsiteY57" fmla="*/ 529171 h 529171"/>
              <a:gd name="connsiteX58" fmla="*/ 389685 w 969695"/>
              <a:gd name="connsiteY58" fmla="*/ 529171 h 529171"/>
              <a:gd name="connsiteX59" fmla="*/ 390250 w 969695"/>
              <a:gd name="connsiteY59" fmla="*/ 529171 h 529171"/>
              <a:gd name="connsiteX60" fmla="*/ 429841 w 969695"/>
              <a:gd name="connsiteY60" fmla="*/ 529171 h 529171"/>
              <a:gd name="connsiteX61" fmla="*/ 432394 w 969695"/>
              <a:gd name="connsiteY61" fmla="*/ 529171 h 529171"/>
              <a:gd name="connsiteX62" fmla="*/ 471783 w 969695"/>
              <a:gd name="connsiteY62" fmla="*/ 529171 h 529171"/>
              <a:gd name="connsiteX63" fmla="*/ 497912 w 969695"/>
              <a:gd name="connsiteY63" fmla="*/ 529171 h 529171"/>
              <a:gd name="connsiteX64" fmla="*/ 537301 w 969695"/>
              <a:gd name="connsiteY64" fmla="*/ 529171 h 529171"/>
              <a:gd name="connsiteX65" fmla="*/ 539854 w 969695"/>
              <a:gd name="connsiteY65" fmla="*/ 529171 h 529171"/>
              <a:gd name="connsiteX66" fmla="*/ 579445 w 969695"/>
              <a:gd name="connsiteY66" fmla="*/ 529171 h 529171"/>
              <a:gd name="connsiteX67" fmla="*/ 580010 w 969695"/>
              <a:gd name="connsiteY67" fmla="*/ 529171 h 529171"/>
              <a:gd name="connsiteX68" fmla="*/ 583210 w 969695"/>
              <a:gd name="connsiteY68" fmla="*/ 529171 h 529171"/>
              <a:gd name="connsiteX69" fmla="*/ 619601 w 969695"/>
              <a:gd name="connsiteY69" fmla="*/ 529171 h 529171"/>
              <a:gd name="connsiteX70" fmla="*/ 687672 w 969695"/>
              <a:gd name="connsiteY70" fmla="*/ 529171 h 529171"/>
              <a:gd name="connsiteX71" fmla="*/ 726492 w 969695"/>
              <a:gd name="connsiteY71" fmla="*/ 529171 h 529171"/>
              <a:gd name="connsiteX72" fmla="*/ 727061 w 969695"/>
              <a:gd name="connsiteY72" fmla="*/ 529171 h 529171"/>
              <a:gd name="connsiteX73" fmla="*/ 772970 w 969695"/>
              <a:gd name="connsiteY73" fmla="*/ 529171 h 529171"/>
              <a:gd name="connsiteX74" fmla="*/ 780075 w 969695"/>
              <a:gd name="connsiteY74" fmla="*/ 529171 h 529171"/>
              <a:gd name="connsiteX75" fmla="*/ 785880 w 969695"/>
              <a:gd name="connsiteY75" fmla="*/ 529171 h 529171"/>
              <a:gd name="connsiteX76" fmla="*/ 893339 w 969695"/>
              <a:gd name="connsiteY76" fmla="*/ 529171 h 529171"/>
              <a:gd name="connsiteX77" fmla="*/ 916252 w 969695"/>
              <a:gd name="connsiteY77" fmla="*/ 529171 h 529171"/>
              <a:gd name="connsiteX78" fmla="*/ 926866 w 969695"/>
              <a:gd name="connsiteY78" fmla="*/ 529171 h 529171"/>
              <a:gd name="connsiteX79" fmla="*/ 932931 w 969695"/>
              <a:gd name="connsiteY79" fmla="*/ 529171 h 529171"/>
              <a:gd name="connsiteX80" fmla="*/ 969695 w 969695"/>
              <a:gd name="connsiteY80" fmla="*/ 497947 h 529171"/>
              <a:gd name="connsiteX81" fmla="*/ 969695 w 969695"/>
              <a:gd name="connsiteY81" fmla="*/ 484733 h 529171"/>
              <a:gd name="connsiteX82" fmla="*/ 969695 w 969695"/>
              <a:gd name="connsiteY82" fmla="*/ 365675 h 529171"/>
              <a:gd name="connsiteX83" fmla="*/ 969695 w 969695"/>
              <a:gd name="connsiteY83" fmla="*/ 352461 h 529171"/>
              <a:gd name="connsiteX84" fmla="*/ 969695 w 969695"/>
              <a:gd name="connsiteY84" fmla="*/ 331975 h 529171"/>
              <a:gd name="connsiteX85" fmla="*/ 969695 w 969695"/>
              <a:gd name="connsiteY85" fmla="*/ 329469 h 529171"/>
              <a:gd name="connsiteX86" fmla="*/ 969695 w 969695"/>
              <a:gd name="connsiteY86" fmla="*/ 243058 h 529171"/>
              <a:gd name="connsiteX87" fmla="*/ 969695 w 969695"/>
              <a:gd name="connsiteY87" fmla="*/ 199703 h 529171"/>
              <a:gd name="connsiteX88" fmla="*/ 969695 w 969695"/>
              <a:gd name="connsiteY88" fmla="*/ 197197 h 529171"/>
              <a:gd name="connsiteX89" fmla="*/ 969695 w 969695"/>
              <a:gd name="connsiteY89" fmla="*/ 163497 h 529171"/>
              <a:gd name="connsiteX90" fmla="*/ 969695 w 969695"/>
              <a:gd name="connsiteY90" fmla="*/ 110787 h 529171"/>
              <a:gd name="connsiteX91" fmla="*/ 969695 w 969695"/>
              <a:gd name="connsiteY91" fmla="*/ 31225 h 529171"/>
              <a:gd name="connsiteX92" fmla="*/ 932931 w 969695"/>
              <a:gd name="connsiteY92" fmla="*/ 0 h 529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969695" h="529171">
                <a:moveTo>
                  <a:pt x="932931" y="0"/>
                </a:moveTo>
                <a:lnTo>
                  <a:pt x="926866" y="0"/>
                </a:lnTo>
                <a:lnTo>
                  <a:pt x="916252" y="0"/>
                </a:lnTo>
                <a:lnTo>
                  <a:pt x="893339" y="0"/>
                </a:lnTo>
                <a:lnTo>
                  <a:pt x="785880" y="0"/>
                </a:lnTo>
                <a:lnTo>
                  <a:pt x="780075" y="0"/>
                </a:lnTo>
                <a:lnTo>
                  <a:pt x="772970" y="0"/>
                </a:lnTo>
                <a:lnTo>
                  <a:pt x="727061" y="0"/>
                </a:lnTo>
                <a:lnTo>
                  <a:pt x="726492" y="0"/>
                </a:lnTo>
                <a:lnTo>
                  <a:pt x="687672" y="0"/>
                </a:lnTo>
                <a:lnTo>
                  <a:pt x="619601" y="0"/>
                </a:lnTo>
                <a:lnTo>
                  <a:pt x="583210" y="0"/>
                </a:lnTo>
                <a:lnTo>
                  <a:pt x="580010" y="0"/>
                </a:lnTo>
                <a:lnTo>
                  <a:pt x="579445" y="0"/>
                </a:lnTo>
                <a:lnTo>
                  <a:pt x="539854" y="0"/>
                </a:lnTo>
                <a:lnTo>
                  <a:pt x="537301" y="0"/>
                </a:lnTo>
                <a:lnTo>
                  <a:pt x="497912" y="0"/>
                </a:lnTo>
                <a:lnTo>
                  <a:pt x="471783" y="0"/>
                </a:lnTo>
                <a:lnTo>
                  <a:pt x="432394" y="0"/>
                </a:lnTo>
                <a:lnTo>
                  <a:pt x="429841" y="0"/>
                </a:lnTo>
                <a:lnTo>
                  <a:pt x="390250" y="0"/>
                </a:lnTo>
                <a:lnTo>
                  <a:pt x="389685" y="0"/>
                </a:lnTo>
                <a:lnTo>
                  <a:pt x="386485" y="0"/>
                </a:lnTo>
                <a:lnTo>
                  <a:pt x="350094" y="0"/>
                </a:lnTo>
                <a:lnTo>
                  <a:pt x="282023" y="0"/>
                </a:lnTo>
                <a:lnTo>
                  <a:pt x="243203" y="0"/>
                </a:lnTo>
                <a:lnTo>
                  <a:pt x="242634" y="0"/>
                </a:lnTo>
                <a:lnTo>
                  <a:pt x="196725" y="0"/>
                </a:lnTo>
                <a:lnTo>
                  <a:pt x="189620" y="0"/>
                </a:lnTo>
                <a:lnTo>
                  <a:pt x="183815" y="0"/>
                </a:lnTo>
                <a:lnTo>
                  <a:pt x="76356" y="0"/>
                </a:lnTo>
                <a:lnTo>
                  <a:pt x="53443" y="0"/>
                </a:lnTo>
                <a:lnTo>
                  <a:pt x="42829" y="0"/>
                </a:lnTo>
                <a:lnTo>
                  <a:pt x="36764" y="0"/>
                </a:lnTo>
                <a:cubicBezTo>
                  <a:pt x="16460" y="0"/>
                  <a:pt x="0" y="13980"/>
                  <a:pt x="0" y="31224"/>
                </a:cubicBezTo>
                <a:lnTo>
                  <a:pt x="0" y="44438"/>
                </a:lnTo>
                <a:lnTo>
                  <a:pt x="0" y="163496"/>
                </a:lnTo>
                <a:lnTo>
                  <a:pt x="0" y="176710"/>
                </a:lnTo>
                <a:lnTo>
                  <a:pt x="0" y="197196"/>
                </a:lnTo>
                <a:lnTo>
                  <a:pt x="0" y="199702"/>
                </a:lnTo>
                <a:lnTo>
                  <a:pt x="0" y="286113"/>
                </a:lnTo>
                <a:lnTo>
                  <a:pt x="0" y="329468"/>
                </a:lnTo>
                <a:lnTo>
                  <a:pt x="0" y="331974"/>
                </a:lnTo>
                <a:lnTo>
                  <a:pt x="0" y="365674"/>
                </a:lnTo>
                <a:lnTo>
                  <a:pt x="0" y="418384"/>
                </a:lnTo>
                <a:lnTo>
                  <a:pt x="0" y="497946"/>
                </a:lnTo>
                <a:cubicBezTo>
                  <a:pt x="0" y="515191"/>
                  <a:pt x="16460" y="529171"/>
                  <a:pt x="36764" y="529171"/>
                </a:cubicBezTo>
                <a:lnTo>
                  <a:pt x="42829" y="529171"/>
                </a:lnTo>
                <a:lnTo>
                  <a:pt x="53443" y="529171"/>
                </a:lnTo>
                <a:lnTo>
                  <a:pt x="76356" y="529171"/>
                </a:lnTo>
                <a:lnTo>
                  <a:pt x="183815" y="529171"/>
                </a:lnTo>
                <a:lnTo>
                  <a:pt x="189620" y="529171"/>
                </a:lnTo>
                <a:lnTo>
                  <a:pt x="196725" y="529171"/>
                </a:lnTo>
                <a:lnTo>
                  <a:pt x="242634" y="529171"/>
                </a:lnTo>
                <a:lnTo>
                  <a:pt x="243203" y="529171"/>
                </a:lnTo>
                <a:lnTo>
                  <a:pt x="282023" y="529171"/>
                </a:lnTo>
                <a:lnTo>
                  <a:pt x="350094" y="529171"/>
                </a:lnTo>
                <a:lnTo>
                  <a:pt x="386485" y="529171"/>
                </a:lnTo>
                <a:lnTo>
                  <a:pt x="389685" y="529171"/>
                </a:lnTo>
                <a:lnTo>
                  <a:pt x="390250" y="529171"/>
                </a:lnTo>
                <a:lnTo>
                  <a:pt x="429841" y="529171"/>
                </a:lnTo>
                <a:lnTo>
                  <a:pt x="432394" y="529171"/>
                </a:lnTo>
                <a:lnTo>
                  <a:pt x="471783" y="529171"/>
                </a:lnTo>
                <a:lnTo>
                  <a:pt x="497912" y="529171"/>
                </a:lnTo>
                <a:lnTo>
                  <a:pt x="537301" y="529171"/>
                </a:lnTo>
                <a:lnTo>
                  <a:pt x="539854" y="529171"/>
                </a:lnTo>
                <a:lnTo>
                  <a:pt x="579445" y="529171"/>
                </a:lnTo>
                <a:lnTo>
                  <a:pt x="580010" y="529171"/>
                </a:lnTo>
                <a:lnTo>
                  <a:pt x="583210" y="529171"/>
                </a:lnTo>
                <a:lnTo>
                  <a:pt x="619601" y="529171"/>
                </a:lnTo>
                <a:lnTo>
                  <a:pt x="687672" y="529171"/>
                </a:lnTo>
                <a:lnTo>
                  <a:pt x="726492" y="529171"/>
                </a:lnTo>
                <a:lnTo>
                  <a:pt x="727061" y="529171"/>
                </a:lnTo>
                <a:lnTo>
                  <a:pt x="772970" y="529171"/>
                </a:lnTo>
                <a:lnTo>
                  <a:pt x="780075" y="529171"/>
                </a:lnTo>
                <a:lnTo>
                  <a:pt x="785880" y="529171"/>
                </a:lnTo>
                <a:lnTo>
                  <a:pt x="893339" y="529171"/>
                </a:lnTo>
                <a:lnTo>
                  <a:pt x="916252" y="529171"/>
                </a:lnTo>
                <a:lnTo>
                  <a:pt x="926866" y="529171"/>
                </a:lnTo>
                <a:lnTo>
                  <a:pt x="932931" y="529171"/>
                </a:lnTo>
                <a:cubicBezTo>
                  <a:pt x="953235" y="529171"/>
                  <a:pt x="969695" y="515191"/>
                  <a:pt x="969695" y="497947"/>
                </a:cubicBezTo>
                <a:lnTo>
                  <a:pt x="969695" y="484733"/>
                </a:lnTo>
                <a:lnTo>
                  <a:pt x="969695" y="365675"/>
                </a:lnTo>
                <a:lnTo>
                  <a:pt x="969695" y="352461"/>
                </a:lnTo>
                <a:lnTo>
                  <a:pt x="969695" y="331975"/>
                </a:lnTo>
                <a:lnTo>
                  <a:pt x="969695" y="329469"/>
                </a:lnTo>
                <a:lnTo>
                  <a:pt x="969695" y="243058"/>
                </a:lnTo>
                <a:lnTo>
                  <a:pt x="969695" y="199703"/>
                </a:lnTo>
                <a:lnTo>
                  <a:pt x="969695" y="197197"/>
                </a:lnTo>
                <a:lnTo>
                  <a:pt x="969695" y="163497"/>
                </a:lnTo>
                <a:lnTo>
                  <a:pt x="969695" y="110787"/>
                </a:lnTo>
                <a:lnTo>
                  <a:pt x="969695" y="31225"/>
                </a:lnTo>
                <a:cubicBezTo>
                  <a:pt x="969695" y="13980"/>
                  <a:pt x="953235" y="0"/>
                  <a:pt x="932931" y="0"/>
                </a:cubicBezTo>
                <a:close/>
              </a:path>
            </a:pathLst>
          </a:custGeom>
          <a:solidFill>
            <a:schemeClr val="bg1"/>
          </a:solidFill>
          <a:ln>
            <a:noFill/>
          </a:ln>
          <a:effectLst>
            <a:outerShdw blurRad="127000" dist="76200" dir="5400000" algn="ctr" rotWithShape="0">
              <a:srgbClr val="000000">
                <a:alpha val="10000"/>
              </a:srgb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006693"/>
                </a:solidFill>
                <a:effectLst/>
                <a:uLnTx/>
                <a:uFillTx/>
                <a:latin typeface="Aptos" panose="020B0004020202020204" pitchFamily="34" charset="0"/>
                <a:ea typeface="+mn-ea"/>
                <a:cs typeface="+mn-cs"/>
              </a:rPr>
              <a:t>ISO 27018</a:t>
            </a:r>
          </a:p>
        </p:txBody>
      </p:sp>
      <p:sp>
        <p:nvSpPr>
          <p:cNvPr id="14" name="Freeform 13">
            <a:extLst>
              <a:ext uri="{FF2B5EF4-FFF2-40B4-BE49-F238E27FC236}">
                <a16:creationId xmlns:a16="http://schemas.microsoft.com/office/drawing/2014/main" id="{F59E9CF0-569F-11B8-DC7B-8822D2123231}"/>
              </a:ext>
            </a:extLst>
          </p:cNvPr>
          <p:cNvSpPr/>
          <p:nvPr/>
        </p:nvSpPr>
        <p:spPr>
          <a:xfrm flipH="1">
            <a:off x="6312006" y="4299681"/>
            <a:ext cx="2490010" cy="1358820"/>
          </a:xfrm>
          <a:custGeom>
            <a:avLst/>
            <a:gdLst>
              <a:gd name="connsiteX0" fmla="*/ 932931 w 969695"/>
              <a:gd name="connsiteY0" fmla="*/ 0 h 529171"/>
              <a:gd name="connsiteX1" fmla="*/ 926866 w 969695"/>
              <a:gd name="connsiteY1" fmla="*/ 0 h 529171"/>
              <a:gd name="connsiteX2" fmla="*/ 916252 w 969695"/>
              <a:gd name="connsiteY2" fmla="*/ 0 h 529171"/>
              <a:gd name="connsiteX3" fmla="*/ 893339 w 969695"/>
              <a:gd name="connsiteY3" fmla="*/ 0 h 529171"/>
              <a:gd name="connsiteX4" fmla="*/ 785880 w 969695"/>
              <a:gd name="connsiteY4" fmla="*/ 0 h 529171"/>
              <a:gd name="connsiteX5" fmla="*/ 780075 w 969695"/>
              <a:gd name="connsiteY5" fmla="*/ 0 h 529171"/>
              <a:gd name="connsiteX6" fmla="*/ 772970 w 969695"/>
              <a:gd name="connsiteY6" fmla="*/ 0 h 529171"/>
              <a:gd name="connsiteX7" fmla="*/ 727061 w 969695"/>
              <a:gd name="connsiteY7" fmla="*/ 0 h 529171"/>
              <a:gd name="connsiteX8" fmla="*/ 726492 w 969695"/>
              <a:gd name="connsiteY8" fmla="*/ 0 h 529171"/>
              <a:gd name="connsiteX9" fmla="*/ 687672 w 969695"/>
              <a:gd name="connsiteY9" fmla="*/ 0 h 529171"/>
              <a:gd name="connsiteX10" fmla="*/ 619601 w 969695"/>
              <a:gd name="connsiteY10" fmla="*/ 0 h 529171"/>
              <a:gd name="connsiteX11" fmla="*/ 583210 w 969695"/>
              <a:gd name="connsiteY11" fmla="*/ 0 h 529171"/>
              <a:gd name="connsiteX12" fmla="*/ 580010 w 969695"/>
              <a:gd name="connsiteY12" fmla="*/ 0 h 529171"/>
              <a:gd name="connsiteX13" fmla="*/ 579445 w 969695"/>
              <a:gd name="connsiteY13" fmla="*/ 0 h 529171"/>
              <a:gd name="connsiteX14" fmla="*/ 539854 w 969695"/>
              <a:gd name="connsiteY14" fmla="*/ 0 h 529171"/>
              <a:gd name="connsiteX15" fmla="*/ 537301 w 969695"/>
              <a:gd name="connsiteY15" fmla="*/ 0 h 529171"/>
              <a:gd name="connsiteX16" fmla="*/ 497912 w 969695"/>
              <a:gd name="connsiteY16" fmla="*/ 0 h 529171"/>
              <a:gd name="connsiteX17" fmla="*/ 471783 w 969695"/>
              <a:gd name="connsiteY17" fmla="*/ 0 h 529171"/>
              <a:gd name="connsiteX18" fmla="*/ 432394 w 969695"/>
              <a:gd name="connsiteY18" fmla="*/ 0 h 529171"/>
              <a:gd name="connsiteX19" fmla="*/ 429841 w 969695"/>
              <a:gd name="connsiteY19" fmla="*/ 0 h 529171"/>
              <a:gd name="connsiteX20" fmla="*/ 390250 w 969695"/>
              <a:gd name="connsiteY20" fmla="*/ 0 h 529171"/>
              <a:gd name="connsiteX21" fmla="*/ 389685 w 969695"/>
              <a:gd name="connsiteY21" fmla="*/ 0 h 529171"/>
              <a:gd name="connsiteX22" fmla="*/ 386485 w 969695"/>
              <a:gd name="connsiteY22" fmla="*/ 0 h 529171"/>
              <a:gd name="connsiteX23" fmla="*/ 350094 w 969695"/>
              <a:gd name="connsiteY23" fmla="*/ 0 h 529171"/>
              <a:gd name="connsiteX24" fmla="*/ 282023 w 969695"/>
              <a:gd name="connsiteY24" fmla="*/ 0 h 529171"/>
              <a:gd name="connsiteX25" fmla="*/ 243203 w 969695"/>
              <a:gd name="connsiteY25" fmla="*/ 0 h 529171"/>
              <a:gd name="connsiteX26" fmla="*/ 242634 w 969695"/>
              <a:gd name="connsiteY26" fmla="*/ 0 h 529171"/>
              <a:gd name="connsiteX27" fmla="*/ 196725 w 969695"/>
              <a:gd name="connsiteY27" fmla="*/ 0 h 529171"/>
              <a:gd name="connsiteX28" fmla="*/ 189620 w 969695"/>
              <a:gd name="connsiteY28" fmla="*/ 0 h 529171"/>
              <a:gd name="connsiteX29" fmla="*/ 183815 w 969695"/>
              <a:gd name="connsiteY29" fmla="*/ 0 h 529171"/>
              <a:gd name="connsiteX30" fmla="*/ 76356 w 969695"/>
              <a:gd name="connsiteY30" fmla="*/ 0 h 529171"/>
              <a:gd name="connsiteX31" fmla="*/ 53443 w 969695"/>
              <a:gd name="connsiteY31" fmla="*/ 0 h 529171"/>
              <a:gd name="connsiteX32" fmla="*/ 42829 w 969695"/>
              <a:gd name="connsiteY32" fmla="*/ 0 h 529171"/>
              <a:gd name="connsiteX33" fmla="*/ 36764 w 969695"/>
              <a:gd name="connsiteY33" fmla="*/ 0 h 529171"/>
              <a:gd name="connsiteX34" fmla="*/ 0 w 969695"/>
              <a:gd name="connsiteY34" fmla="*/ 31224 h 529171"/>
              <a:gd name="connsiteX35" fmla="*/ 0 w 969695"/>
              <a:gd name="connsiteY35" fmla="*/ 44438 h 529171"/>
              <a:gd name="connsiteX36" fmla="*/ 0 w 969695"/>
              <a:gd name="connsiteY36" fmla="*/ 163496 h 529171"/>
              <a:gd name="connsiteX37" fmla="*/ 0 w 969695"/>
              <a:gd name="connsiteY37" fmla="*/ 176710 h 529171"/>
              <a:gd name="connsiteX38" fmla="*/ 0 w 969695"/>
              <a:gd name="connsiteY38" fmla="*/ 197196 h 529171"/>
              <a:gd name="connsiteX39" fmla="*/ 0 w 969695"/>
              <a:gd name="connsiteY39" fmla="*/ 199702 h 529171"/>
              <a:gd name="connsiteX40" fmla="*/ 0 w 969695"/>
              <a:gd name="connsiteY40" fmla="*/ 286113 h 529171"/>
              <a:gd name="connsiteX41" fmla="*/ 0 w 969695"/>
              <a:gd name="connsiteY41" fmla="*/ 329468 h 529171"/>
              <a:gd name="connsiteX42" fmla="*/ 0 w 969695"/>
              <a:gd name="connsiteY42" fmla="*/ 331974 h 529171"/>
              <a:gd name="connsiteX43" fmla="*/ 0 w 969695"/>
              <a:gd name="connsiteY43" fmla="*/ 365674 h 529171"/>
              <a:gd name="connsiteX44" fmla="*/ 0 w 969695"/>
              <a:gd name="connsiteY44" fmla="*/ 418384 h 529171"/>
              <a:gd name="connsiteX45" fmla="*/ 0 w 969695"/>
              <a:gd name="connsiteY45" fmla="*/ 497946 h 529171"/>
              <a:gd name="connsiteX46" fmla="*/ 36764 w 969695"/>
              <a:gd name="connsiteY46" fmla="*/ 529171 h 529171"/>
              <a:gd name="connsiteX47" fmla="*/ 42829 w 969695"/>
              <a:gd name="connsiteY47" fmla="*/ 529171 h 529171"/>
              <a:gd name="connsiteX48" fmla="*/ 53443 w 969695"/>
              <a:gd name="connsiteY48" fmla="*/ 529171 h 529171"/>
              <a:gd name="connsiteX49" fmla="*/ 76356 w 969695"/>
              <a:gd name="connsiteY49" fmla="*/ 529171 h 529171"/>
              <a:gd name="connsiteX50" fmla="*/ 183815 w 969695"/>
              <a:gd name="connsiteY50" fmla="*/ 529171 h 529171"/>
              <a:gd name="connsiteX51" fmla="*/ 189620 w 969695"/>
              <a:gd name="connsiteY51" fmla="*/ 529171 h 529171"/>
              <a:gd name="connsiteX52" fmla="*/ 196725 w 969695"/>
              <a:gd name="connsiteY52" fmla="*/ 529171 h 529171"/>
              <a:gd name="connsiteX53" fmla="*/ 242634 w 969695"/>
              <a:gd name="connsiteY53" fmla="*/ 529171 h 529171"/>
              <a:gd name="connsiteX54" fmla="*/ 243203 w 969695"/>
              <a:gd name="connsiteY54" fmla="*/ 529171 h 529171"/>
              <a:gd name="connsiteX55" fmla="*/ 282023 w 969695"/>
              <a:gd name="connsiteY55" fmla="*/ 529171 h 529171"/>
              <a:gd name="connsiteX56" fmla="*/ 350094 w 969695"/>
              <a:gd name="connsiteY56" fmla="*/ 529171 h 529171"/>
              <a:gd name="connsiteX57" fmla="*/ 386485 w 969695"/>
              <a:gd name="connsiteY57" fmla="*/ 529171 h 529171"/>
              <a:gd name="connsiteX58" fmla="*/ 389685 w 969695"/>
              <a:gd name="connsiteY58" fmla="*/ 529171 h 529171"/>
              <a:gd name="connsiteX59" fmla="*/ 390250 w 969695"/>
              <a:gd name="connsiteY59" fmla="*/ 529171 h 529171"/>
              <a:gd name="connsiteX60" fmla="*/ 429841 w 969695"/>
              <a:gd name="connsiteY60" fmla="*/ 529171 h 529171"/>
              <a:gd name="connsiteX61" fmla="*/ 432394 w 969695"/>
              <a:gd name="connsiteY61" fmla="*/ 529171 h 529171"/>
              <a:gd name="connsiteX62" fmla="*/ 471783 w 969695"/>
              <a:gd name="connsiteY62" fmla="*/ 529171 h 529171"/>
              <a:gd name="connsiteX63" fmla="*/ 497912 w 969695"/>
              <a:gd name="connsiteY63" fmla="*/ 529171 h 529171"/>
              <a:gd name="connsiteX64" fmla="*/ 537301 w 969695"/>
              <a:gd name="connsiteY64" fmla="*/ 529171 h 529171"/>
              <a:gd name="connsiteX65" fmla="*/ 539854 w 969695"/>
              <a:gd name="connsiteY65" fmla="*/ 529171 h 529171"/>
              <a:gd name="connsiteX66" fmla="*/ 579445 w 969695"/>
              <a:gd name="connsiteY66" fmla="*/ 529171 h 529171"/>
              <a:gd name="connsiteX67" fmla="*/ 580010 w 969695"/>
              <a:gd name="connsiteY67" fmla="*/ 529171 h 529171"/>
              <a:gd name="connsiteX68" fmla="*/ 583210 w 969695"/>
              <a:gd name="connsiteY68" fmla="*/ 529171 h 529171"/>
              <a:gd name="connsiteX69" fmla="*/ 619601 w 969695"/>
              <a:gd name="connsiteY69" fmla="*/ 529171 h 529171"/>
              <a:gd name="connsiteX70" fmla="*/ 687672 w 969695"/>
              <a:gd name="connsiteY70" fmla="*/ 529171 h 529171"/>
              <a:gd name="connsiteX71" fmla="*/ 726492 w 969695"/>
              <a:gd name="connsiteY71" fmla="*/ 529171 h 529171"/>
              <a:gd name="connsiteX72" fmla="*/ 727061 w 969695"/>
              <a:gd name="connsiteY72" fmla="*/ 529171 h 529171"/>
              <a:gd name="connsiteX73" fmla="*/ 772970 w 969695"/>
              <a:gd name="connsiteY73" fmla="*/ 529171 h 529171"/>
              <a:gd name="connsiteX74" fmla="*/ 780075 w 969695"/>
              <a:gd name="connsiteY74" fmla="*/ 529171 h 529171"/>
              <a:gd name="connsiteX75" fmla="*/ 785880 w 969695"/>
              <a:gd name="connsiteY75" fmla="*/ 529171 h 529171"/>
              <a:gd name="connsiteX76" fmla="*/ 893339 w 969695"/>
              <a:gd name="connsiteY76" fmla="*/ 529171 h 529171"/>
              <a:gd name="connsiteX77" fmla="*/ 916252 w 969695"/>
              <a:gd name="connsiteY77" fmla="*/ 529171 h 529171"/>
              <a:gd name="connsiteX78" fmla="*/ 926866 w 969695"/>
              <a:gd name="connsiteY78" fmla="*/ 529171 h 529171"/>
              <a:gd name="connsiteX79" fmla="*/ 932931 w 969695"/>
              <a:gd name="connsiteY79" fmla="*/ 529171 h 529171"/>
              <a:gd name="connsiteX80" fmla="*/ 969695 w 969695"/>
              <a:gd name="connsiteY80" fmla="*/ 497947 h 529171"/>
              <a:gd name="connsiteX81" fmla="*/ 969695 w 969695"/>
              <a:gd name="connsiteY81" fmla="*/ 484733 h 529171"/>
              <a:gd name="connsiteX82" fmla="*/ 969695 w 969695"/>
              <a:gd name="connsiteY82" fmla="*/ 365675 h 529171"/>
              <a:gd name="connsiteX83" fmla="*/ 969695 w 969695"/>
              <a:gd name="connsiteY83" fmla="*/ 352461 h 529171"/>
              <a:gd name="connsiteX84" fmla="*/ 969695 w 969695"/>
              <a:gd name="connsiteY84" fmla="*/ 331975 h 529171"/>
              <a:gd name="connsiteX85" fmla="*/ 969695 w 969695"/>
              <a:gd name="connsiteY85" fmla="*/ 329469 h 529171"/>
              <a:gd name="connsiteX86" fmla="*/ 969695 w 969695"/>
              <a:gd name="connsiteY86" fmla="*/ 243058 h 529171"/>
              <a:gd name="connsiteX87" fmla="*/ 969695 w 969695"/>
              <a:gd name="connsiteY87" fmla="*/ 199703 h 529171"/>
              <a:gd name="connsiteX88" fmla="*/ 969695 w 969695"/>
              <a:gd name="connsiteY88" fmla="*/ 197197 h 529171"/>
              <a:gd name="connsiteX89" fmla="*/ 969695 w 969695"/>
              <a:gd name="connsiteY89" fmla="*/ 163497 h 529171"/>
              <a:gd name="connsiteX90" fmla="*/ 969695 w 969695"/>
              <a:gd name="connsiteY90" fmla="*/ 110787 h 529171"/>
              <a:gd name="connsiteX91" fmla="*/ 969695 w 969695"/>
              <a:gd name="connsiteY91" fmla="*/ 31225 h 529171"/>
              <a:gd name="connsiteX92" fmla="*/ 932931 w 969695"/>
              <a:gd name="connsiteY92" fmla="*/ 0 h 529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969695" h="529171">
                <a:moveTo>
                  <a:pt x="932931" y="0"/>
                </a:moveTo>
                <a:lnTo>
                  <a:pt x="926866" y="0"/>
                </a:lnTo>
                <a:lnTo>
                  <a:pt x="916252" y="0"/>
                </a:lnTo>
                <a:lnTo>
                  <a:pt x="893339" y="0"/>
                </a:lnTo>
                <a:lnTo>
                  <a:pt x="785880" y="0"/>
                </a:lnTo>
                <a:lnTo>
                  <a:pt x="780075" y="0"/>
                </a:lnTo>
                <a:lnTo>
                  <a:pt x="772970" y="0"/>
                </a:lnTo>
                <a:lnTo>
                  <a:pt x="727061" y="0"/>
                </a:lnTo>
                <a:lnTo>
                  <a:pt x="726492" y="0"/>
                </a:lnTo>
                <a:lnTo>
                  <a:pt x="687672" y="0"/>
                </a:lnTo>
                <a:lnTo>
                  <a:pt x="619601" y="0"/>
                </a:lnTo>
                <a:lnTo>
                  <a:pt x="583210" y="0"/>
                </a:lnTo>
                <a:lnTo>
                  <a:pt x="580010" y="0"/>
                </a:lnTo>
                <a:lnTo>
                  <a:pt x="579445" y="0"/>
                </a:lnTo>
                <a:lnTo>
                  <a:pt x="539854" y="0"/>
                </a:lnTo>
                <a:lnTo>
                  <a:pt x="537301" y="0"/>
                </a:lnTo>
                <a:lnTo>
                  <a:pt x="497912" y="0"/>
                </a:lnTo>
                <a:lnTo>
                  <a:pt x="471783" y="0"/>
                </a:lnTo>
                <a:lnTo>
                  <a:pt x="432394" y="0"/>
                </a:lnTo>
                <a:lnTo>
                  <a:pt x="429841" y="0"/>
                </a:lnTo>
                <a:lnTo>
                  <a:pt x="390250" y="0"/>
                </a:lnTo>
                <a:lnTo>
                  <a:pt x="389685" y="0"/>
                </a:lnTo>
                <a:lnTo>
                  <a:pt x="386485" y="0"/>
                </a:lnTo>
                <a:lnTo>
                  <a:pt x="350094" y="0"/>
                </a:lnTo>
                <a:lnTo>
                  <a:pt x="282023" y="0"/>
                </a:lnTo>
                <a:lnTo>
                  <a:pt x="243203" y="0"/>
                </a:lnTo>
                <a:lnTo>
                  <a:pt x="242634" y="0"/>
                </a:lnTo>
                <a:lnTo>
                  <a:pt x="196725" y="0"/>
                </a:lnTo>
                <a:lnTo>
                  <a:pt x="189620" y="0"/>
                </a:lnTo>
                <a:lnTo>
                  <a:pt x="183815" y="0"/>
                </a:lnTo>
                <a:lnTo>
                  <a:pt x="76356" y="0"/>
                </a:lnTo>
                <a:lnTo>
                  <a:pt x="53443" y="0"/>
                </a:lnTo>
                <a:lnTo>
                  <a:pt x="42829" y="0"/>
                </a:lnTo>
                <a:lnTo>
                  <a:pt x="36764" y="0"/>
                </a:lnTo>
                <a:cubicBezTo>
                  <a:pt x="16460" y="0"/>
                  <a:pt x="0" y="13980"/>
                  <a:pt x="0" y="31224"/>
                </a:cubicBezTo>
                <a:lnTo>
                  <a:pt x="0" y="44438"/>
                </a:lnTo>
                <a:lnTo>
                  <a:pt x="0" y="163496"/>
                </a:lnTo>
                <a:lnTo>
                  <a:pt x="0" y="176710"/>
                </a:lnTo>
                <a:lnTo>
                  <a:pt x="0" y="197196"/>
                </a:lnTo>
                <a:lnTo>
                  <a:pt x="0" y="199702"/>
                </a:lnTo>
                <a:lnTo>
                  <a:pt x="0" y="286113"/>
                </a:lnTo>
                <a:lnTo>
                  <a:pt x="0" y="329468"/>
                </a:lnTo>
                <a:lnTo>
                  <a:pt x="0" y="331974"/>
                </a:lnTo>
                <a:lnTo>
                  <a:pt x="0" y="365674"/>
                </a:lnTo>
                <a:lnTo>
                  <a:pt x="0" y="418384"/>
                </a:lnTo>
                <a:lnTo>
                  <a:pt x="0" y="497946"/>
                </a:lnTo>
                <a:cubicBezTo>
                  <a:pt x="0" y="515191"/>
                  <a:pt x="16460" y="529171"/>
                  <a:pt x="36764" y="529171"/>
                </a:cubicBezTo>
                <a:lnTo>
                  <a:pt x="42829" y="529171"/>
                </a:lnTo>
                <a:lnTo>
                  <a:pt x="53443" y="529171"/>
                </a:lnTo>
                <a:lnTo>
                  <a:pt x="76356" y="529171"/>
                </a:lnTo>
                <a:lnTo>
                  <a:pt x="183815" y="529171"/>
                </a:lnTo>
                <a:lnTo>
                  <a:pt x="189620" y="529171"/>
                </a:lnTo>
                <a:lnTo>
                  <a:pt x="196725" y="529171"/>
                </a:lnTo>
                <a:lnTo>
                  <a:pt x="242634" y="529171"/>
                </a:lnTo>
                <a:lnTo>
                  <a:pt x="243203" y="529171"/>
                </a:lnTo>
                <a:lnTo>
                  <a:pt x="282023" y="529171"/>
                </a:lnTo>
                <a:lnTo>
                  <a:pt x="350094" y="529171"/>
                </a:lnTo>
                <a:lnTo>
                  <a:pt x="386485" y="529171"/>
                </a:lnTo>
                <a:lnTo>
                  <a:pt x="389685" y="529171"/>
                </a:lnTo>
                <a:lnTo>
                  <a:pt x="390250" y="529171"/>
                </a:lnTo>
                <a:lnTo>
                  <a:pt x="429841" y="529171"/>
                </a:lnTo>
                <a:lnTo>
                  <a:pt x="432394" y="529171"/>
                </a:lnTo>
                <a:lnTo>
                  <a:pt x="471783" y="529171"/>
                </a:lnTo>
                <a:lnTo>
                  <a:pt x="497912" y="529171"/>
                </a:lnTo>
                <a:lnTo>
                  <a:pt x="537301" y="529171"/>
                </a:lnTo>
                <a:lnTo>
                  <a:pt x="539854" y="529171"/>
                </a:lnTo>
                <a:lnTo>
                  <a:pt x="579445" y="529171"/>
                </a:lnTo>
                <a:lnTo>
                  <a:pt x="580010" y="529171"/>
                </a:lnTo>
                <a:lnTo>
                  <a:pt x="583210" y="529171"/>
                </a:lnTo>
                <a:lnTo>
                  <a:pt x="619601" y="529171"/>
                </a:lnTo>
                <a:lnTo>
                  <a:pt x="687672" y="529171"/>
                </a:lnTo>
                <a:lnTo>
                  <a:pt x="726492" y="529171"/>
                </a:lnTo>
                <a:lnTo>
                  <a:pt x="727061" y="529171"/>
                </a:lnTo>
                <a:lnTo>
                  <a:pt x="772970" y="529171"/>
                </a:lnTo>
                <a:lnTo>
                  <a:pt x="780075" y="529171"/>
                </a:lnTo>
                <a:lnTo>
                  <a:pt x="785880" y="529171"/>
                </a:lnTo>
                <a:lnTo>
                  <a:pt x="893339" y="529171"/>
                </a:lnTo>
                <a:lnTo>
                  <a:pt x="916252" y="529171"/>
                </a:lnTo>
                <a:lnTo>
                  <a:pt x="926866" y="529171"/>
                </a:lnTo>
                <a:lnTo>
                  <a:pt x="932931" y="529171"/>
                </a:lnTo>
                <a:cubicBezTo>
                  <a:pt x="953235" y="529171"/>
                  <a:pt x="969695" y="515191"/>
                  <a:pt x="969695" y="497947"/>
                </a:cubicBezTo>
                <a:lnTo>
                  <a:pt x="969695" y="484733"/>
                </a:lnTo>
                <a:lnTo>
                  <a:pt x="969695" y="365675"/>
                </a:lnTo>
                <a:lnTo>
                  <a:pt x="969695" y="352461"/>
                </a:lnTo>
                <a:lnTo>
                  <a:pt x="969695" y="331975"/>
                </a:lnTo>
                <a:lnTo>
                  <a:pt x="969695" y="329469"/>
                </a:lnTo>
                <a:lnTo>
                  <a:pt x="969695" y="243058"/>
                </a:lnTo>
                <a:lnTo>
                  <a:pt x="969695" y="199703"/>
                </a:lnTo>
                <a:lnTo>
                  <a:pt x="969695" y="197197"/>
                </a:lnTo>
                <a:lnTo>
                  <a:pt x="969695" y="163497"/>
                </a:lnTo>
                <a:lnTo>
                  <a:pt x="969695" y="110787"/>
                </a:lnTo>
                <a:lnTo>
                  <a:pt x="969695" y="31225"/>
                </a:lnTo>
                <a:cubicBezTo>
                  <a:pt x="969695" y="13980"/>
                  <a:pt x="953235" y="0"/>
                  <a:pt x="932931" y="0"/>
                </a:cubicBezTo>
                <a:close/>
              </a:path>
            </a:pathLst>
          </a:custGeom>
          <a:solidFill>
            <a:schemeClr val="bg1"/>
          </a:solidFill>
          <a:ln>
            <a:noFill/>
          </a:ln>
          <a:effectLst>
            <a:outerShdw blurRad="127000" dist="76200" dir="5400000" algn="ctr" rotWithShape="0">
              <a:srgbClr val="000000">
                <a:alpha val="10000"/>
              </a:srgb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006693"/>
                </a:solidFill>
                <a:effectLst/>
                <a:uLnTx/>
                <a:uFillTx/>
                <a:latin typeface="Aptos" panose="020B0004020202020204" pitchFamily="34" charset="0"/>
                <a:ea typeface="+mn-ea"/>
                <a:cs typeface="+mn-cs"/>
              </a:rPr>
              <a:t>SOC 1 (SSAE18)</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006693"/>
                </a:solidFill>
                <a:effectLst/>
                <a:uLnTx/>
                <a:uFillTx/>
                <a:latin typeface="Aptos Light" panose="020B0004020202020204" pitchFamily="34" charset="0"/>
                <a:ea typeface="+mn-ea"/>
                <a:cs typeface="+mn-cs"/>
              </a:rPr>
              <a:t>Type 2</a:t>
            </a:r>
          </a:p>
        </p:txBody>
      </p:sp>
      <p:sp>
        <p:nvSpPr>
          <p:cNvPr id="15" name="TextBox 14">
            <a:extLst>
              <a:ext uri="{FF2B5EF4-FFF2-40B4-BE49-F238E27FC236}">
                <a16:creationId xmlns:a16="http://schemas.microsoft.com/office/drawing/2014/main" id="{CE57236C-33F4-5B31-BD4E-DE2F89D96AB2}"/>
              </a:ext>
            </a:extLst>
          </p:cNvPr>
          <p:cNvSpPr txBox="1"/>
          <p:nvPr/>
        </p:nvSpPr>
        <p:spPr>
          <a:xfrm>
            <a:off x="6312006" y="1324750"/>
            <a:ext cx="2490010" cy="1077218"/>
          </a:xfrm>
          <a:prstGeom prst="rect">
            <a:avLst/>
          </a:prstGeom>
          <a:noFill/>
        </p:spPr>
        <p:txBody>
          <a:bodyPr wrap="square"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a:ln>
                  <a:noFill/>
                </a:ln>
                <a:solidFill>
                  <a:srgbClr val="006693"/>
                </a:solidFill>
                <a:effectLst/>
                <a:uLnTx/>
                <a:uFillTx/>
                <a:latin typeface="Aptos" panose="020B0004020202020204" pitchFamily="34" charset="0"/>
                <a:ea typeface="+mn-ea"/>
                <a:cs typeface="+mn-cs"/>
              </a:rPr>
              <a:t>Cross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a:ln>
                  <a:noFill/>
                </a:ln>
                <a:solidFill>
                  <a:srgbClr val="006693"/>
                </a:solidFill>
                <a:effectLst/>
                <a:uLnTx/>
                <a:uFillTx/>
                <a:latin typeface="Aptos" panose="020B0004020202020204" pitchFamily="34" charset="0"/>
                <a:ea typeface="+mn-ea"/>
                <a:cs typeface="+mn-cs"/>
              </a:rPr>
              <a:t>Industry</a:t>
            </a:r>
          </a:p>
        </p:txBody>
      </p:sp>
    </p:spTree>
    <p:extLst>
      <p:ext uri="{BB962C8B-B14F-4D97-AF65-F5344CB8AC3E}">
        <p14:creationId xmlns:p14="http://schemas.microsoft.com/office/powerpoint/2010/main" val="655396593"/>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blue map of the united kingdom&#10;&#10;AI-generated content may be incorrect.">
            <a:extLst>
              <a:ext uri="{FF2B5EF4-FFF2-40B4-BE49-F238E27FC236}">
                <a16:creationId xmlns:a16="http://schemas.microsoft.com/office/drawing/2014/main" id="{1F08841C-83C9-76EE-AC40-0A806196560F}"/>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7815098" y="2510083"/>
            <a:ext cx="2534484" cy="3934516"/>
          </a:xfrm>
          <a:prstGeom prst="rect">
            <a:avLst/>
          </a:prstGeom>
        </p:spPr>
      </p:pic>
      <p:grpSp>
        <p:nvGrpSpPr>
          <p:cNvPr id="4" name="Group 3">
            <a:extLst>
              <a:ext uri="{FF2B5EF4-FFF2-40B4-BE49-F238E27FC236}">
                <a16:creationId xmlns:a16="http://schemas.microsoft.com/office/drawing/2014/main" id="{F6DA3D89-17E2-0A29-101F-4648DD206961}"/>
              </a:ext>
            </a:extLst>
          </p:cNvPr>
          <p:cNvGrpSpPr/>
          <p:nvPr/>
        </p:nvGrpSpPr>
        <p:grpSpPr>
          <a:xfrm rot="10800000">
            <a:off x="0" y="1314688"/>
            <a:ext cx="7567138" cy="5543312"/>
            <a:chOff x="4624863" y="-1"/>
            <a:chExt cx="7567138" cy="5543312"/>
          </a:xfrm>
        </p:grpSpPr>
        <p:sp>
          <p:nvSpPr>
            <p:cNvPr id="5" name="Freeform 4">
              <a:extLst>
                <a:ext uri="{FF2B5EF4-FFF2-40B4-BE49-F238E27FC236}">
                  <a16:creationId xmlns:a16="http://schemas.microsoft.com/office/drawing/2014/main" id="{83497A9A-0095-E131-0945-71D0AD4A70D6}"/>
                </a:ext>
              </a:extLst>
            </p:cNvPr>
            <p:cNvSpPr/>
            <p:nvPr/>
          </p:nvSpPr>
          <p:spPr>
            <a:xfrm>
              <a:off x="7760776" y="2744641"/>
              <a:ext cx="4112273" cy="2798670"/>
            </a:xfrm>
            <a:custGeom>
              <a:avLst/>
              <a:gdLst>
                <a:gd name="connsiteX0" fmla="*/ 1537811 w 4112273"/>
                <a:gd name="connsiteY0" fmla="*/ 1033500 h 2798670"/>
                <a:gd name="connsiteX1" fmla="*/ 0 w 4112273"/>
                <a:gd name="connsiteY1" fmla="*/ 395859 h 2798670"/>
                <a:gd name="connsiteX2" fmla="*/ 2329207 w 4112273"/>
                <a:gd name="connsiteY2" fmla="*/ 2728356 h 2798670"/>
                <a:gd name="connsiteX3" fmla="*/ 2668559 w 4112273"/>
                <a:gd name="connsiteY3" fmla="*/ 2728356 h 2798670"/>
                <a:gd name="connsiteX4" fmla="*/ 4112273 w 4112273"/>
                <a:gd name="connsiteY4" fmla="*/ 1282603 h 2798670"/>
                <a:gd name="connsiteX5" fmla="*/ 3470923 w 4112273"/>
                <a:gd name="connsiteY5" fmla="*/ 0 h 2798670"/>
                <a:gd name="connsiteX6" fmla="*/ 3075622 w 4112273"/>
                <a:gd name="connsiteY6" fmla="*/ 395859 h 2798670"/>
                <a:gd name="connsiteX7" fmla="*/ 1537811 w 4112273"/>
                <a:gd name="connsiteY7" fmla="*/ 1033659 h 2798670"/>
                <a:gd name="connsiteX8" fmla="*/ 1537811 w 4112273"/>
                <a:gd name="connsiteY8" fmla="*/ 1033659 h 2798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2273" h="2798670">
                  <a:moveTo>
                    <a:pt x="1537811" y="1033500"/>
                  </a:moveTo>
                  <a:cubicBezTo>
                    <a:pt x="981179" y="1033500"/>
                    <a:pt x="424706" y="821006"/>
                    <a:pt x="0" y="395859"/>
                  </a:cubicBezTo>
                  <a:lnTo>
                    <a:pt x="2329207" y="2728356"/>
                  </a:lnTo>
                  <a:cubicBezTo>
                    <a:pt x="2422827" y="2822108"/>
                    <a:pt x="2574781" y="2822108"/>
                    <a:pt x="2668559" y="2728356"/>
                  </a:cubicBezTo>
                  <a:lnTo>
                    <a:pt x="4112273" y="1282603"/>
                  </a:lnTo>
                  <a:cubicBezTo>
                    <a:pt x="3744152" y="881809"/>
                    <a:pt x="3527031" y="445043"/>
                    <a:pt x="3470923" y="0"/>
                  </a:cubicBezTo>
                  <a:lnTo>
                    <a:pt x="3075622" y="395859"/>
                  </a:lnTo>
                  <a:cubicBezTo>
                    <a:pt x="2651075" y="821006"/>
                    <a:pt x="2094284" y="1033659"/>
                    <a:pt x="1537811" y="1033659"/>
                  </a:cubicBezTo>
                  <a:lnTo>
                    <a:pt x="1537811" y="1033659"/>
                  </a:lnTo>
                  <a:close/>
                </a:path>
              </a:pathLst>
            </a:custGeom>
            <a:solidFill>
              <a:srgbClr val="8AD7EB"/>
            </a:solidFill>
            <a:ln w="10914" cap="rnd">
              <a:no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42C2F"/>
                </a:solidFill>
                <a:effectLst/>
                <a:uLnTx/>
                <a:uFillTx/>
                <a:latin typeface="Aptos" panose="02110004020202020204"/>
                <a:ea typeface="+mn-ea"/>
                <a:cs typeface="+mn-cs"/>
              </a:endParaRPr>
            </a:p>
          </p:txBody>
        </p:sp>
        <p:sp>
          <p:nvSpPr>
            <p:cNvPr id="6" name="Freeform 5">
              <a:extLst>
                <a:ext uri="{FF2B5EF4-FFF2-40B4-BE49-F238E27FC236}">
                  <a16:creationId xmlns:a16="http://schemas.microsoft.com/office/drawing/2014/main" id="{63E8CD39-45B9-5133-3A12-C6302BBABD70}"/>
                </a:ext>
              </a:extLst>
            </p:cNvPr>
            <p:cNvSpPr/>
            <p:nvPr/>
          </p:nvSpPr>
          <p:spPr>
            <a:xfrm>
              <a:off x="4624863" y="-1"/>
              <a:ext cx="6211694" cy="3778143"/>
            </a:xfrm>
            <a:custGeom>
              <a:avLst/>
              <a:gdLst>
                <a:gd name="connsiteX0" fmla="*/ 0 w 6211694"/>
                <a:gd name="connsiteY0" fmla="*/ 0 h 3778143"/>
                <a:gd name="connsiteX1" fmla="*/ 3075781 w 6211694"/>
                <a:gd name="connsiteY1" fmla="*/ 0 h 3778143"/>
                <a:gd name="connsiteX2" fmla="*/ 6211694 w 6211694"/>
                <a:gd name="connsiteY2" fmla="*/ 3140343 h 3778143"/>
                <a:gd name="connsiteX3" fmla="*/ 4673884 w 6211694"/>
                <a:gd name="connsiteY3" fmla="*/ 3778143 h 3778143"/>
                <a:gd name="connsiteX4" fmla="*/ 3136073 w 6211694"/>
                <a:gd name="connsiteY4" fmla="*/ 3140502 h 3778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11694" h="3778143">
                  <a:moveTo>
                    <a:pt x="0" y="0"/>
                  </a:moveTo>
                  <a:lnTo>
                    <a:pt x="3075781" y="0"/>
                  </a:lnTo>
                  <a:lnTo>
                    <a:pt x="6211694" y="3140343"/>
                  </a:lnTo>
                  <a:cubicBezTo>
                    <a:pt x="5787147" y="3565489"/>
                    <a:pt x="5230515" y="3778143"/>
                    <a:pt x="4673884" y="3778143"/>
                  </a:cubicBezTo>
                  <a:cubicBezTo>
                    <a:pt x="4117093" y="3778301"/>
                    <a:pt x="3560620" y="3565649"/>
                    <a:pt x="3136073" y="3140502"/>
                  </a:cubicBez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7" name="Freeform 6">
              <a:extLst>
                <a:ext uri="{FF2B5EF4-FFF2-40B4-BE49-F238E27FC236}">
                  <a16:creationId xmlns:a16="http://schemas.microsoft.com/office/drawing/2014/main" id="{83EABD67-C7D2-24AE-0456-E211512D89C0}"/>
                </a:ext>
              </a:extLst>
            </p:cNvPr>
            <p:cNvSpPr/>
            <p:nvPr/>
          </p:nvSpPr>
          <p:spPr>
            <a:xfrm>
              <a:off x="8006032" y="1"/>
              <a:ext cx="4185969" cy="1608795"/>
            </a:xfrm>
            <a:custGeom>
              <a:avLst/>
              <a:gdLst>
                <a:gd name="connsiteX0" fmla="*/ 305387 w 4185969"/>
                <a:gd name="connsiteY0" fmla="*/ 0 h 1608795"/>
                <a:gd name="connsiteX1" fmla="*/ 4185969 w 4185969"/>
                <a:gd name="connsiteY1" fmla="*/ 0 h 1608795"/>
                <a:gd name="connsiteX2" fmla="*/ 4185969 w 4185969"/>
                <a:gd name="connsiteY2" fmla="*/ 663533 h 1608795"/>
                <a:gd name="connsiteX3" fmla="*/ 3978281 w 4185969"/>
                <a:gd name="connsiteY3" fmla="*/ 871514 h 1608795"/>
                <a:gd name="connsiteX4" fmla="*/ 3923921 w 4185969"/>
                <a:gd name="connsiteY4" fmla="*/ 927701 h 1608795"/>
                <a:gd name="connsiteX5" fmla="*/ 3739861 w 4185969"/>
                <a:gd name="connsiteY5" fmla="*/ 690695 h 1608795"/>
                <a:gd name="connsiteX6" fmla="*/ 2183294 w 4185969"/>
                <a:gd name="connsiteY6" fmla="*/ 725394 h 1608795"/>
                <a:gd name="connsiteX7" fmla="*/ 1301139 w 4185969"/>
                <a:gd name="connsiteY7" fmla="*/ 1608795 h 1608795"/>
                <a:gd name="connsiteX8" fmla="*/ 0 w 4185969"/>
                <a:gd name="connsiteY8" fmla="*/ 305818 h 1608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85969" h="1608795">
                  <a:moveTo>
                    <a:pt x="305387" y="0"/>
                  </a:moveTo>
                  <a:lnTo>
                    <a:pt x="4185969" y="0"/>
                  </a:lnTo>
                  <a:lnTo>
                    <a:pt x="4185969" y="663533"/>
                  </a:lnTo>
                  <a:lnTo>
                    <a:pt x="3978281" y="871514"/>
                  </a:lnTo>
                  <a:cubicBezTo>
                    <a:pt x="3959366" y="890296"/>
                    <a:pt x="3940928" y="908919"/>
                    <a:pt x="3923921" y="927701"/>
                  </a:cubicBezTo>
                  <a:cubicBezTo>
                    <a:pt x="3874807" y="844454"/>
                    <a:pt x="3813612" y="764550"/>
                    <a:pt x="3739861" y="690695"/>
                  </a:cubicBezTo>
                  <a:cubicBezTo>
                    <a:pt x="3302916" y="253133"/>
                    <a:pt x="2664267" y="243742"/>
                    <a:pt x="2183294" y="725394"/>
                  </a:cubicBezTo>
                  <a:lnTo>
                    <a:pt x="1301139" y="1608795"/>
                  </a:lnTo>
                  <a:lnTo>
                    <a:pt x="0" y="305818"/>
                  </a:lnTo>
                  <a:close/>
                </a:path>
              </a:pathLst>
            </a:custGeom>
            <a:solidFill>
              <a:srgbClr val="B5821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grpSp>
      <p:pic>
        <p:nvPicPr>
          <p:cNvPr id="2" name="Dataplanet">
            <a:hlinkClick r:id="" action="ppaction://media"/>
            <a:extLst>
              <a:ext uri="{FF2B5EF4-FFF2-40B4-BE49-F238E27FC236}">
                <a16:creationId xmlns:a16="http://schemas.microsoft.com/office/drawing/2014/main" id="{DB753991-68CB-744C-7C7A-4A1110051E5A}"/>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7"/>
          <a:srcRect l="6526" t="23745" r="5957" b="23745"/>
          <a:stretch/>
        </p:blipFill>
        <p:spPr>
          <a:xfrm>
            <a:off x="390965" y="511190"/>
            <a:ext cx="4405669" cy="4405666"/>
          </a:xfrm>
          <a:prstGeom prst="ellipse">
            <a:avLst/>
          </a:prstGeom>
          <a:effectLst/>
        </p:spPr>
      </p:pic>
      <p:sp>
        <p:nvSpPr>
          <p:cNvPr id="19" name="Freeform 18">
            <a:extLst>
              <a:ext uri="{FF2B5EF4-FFF2-40B4-BE49-F238E27FC236}">
                <a16:creationId xmlns:a16="http://schemas.microsoft.com/office/drawing/2014/main" id="{514D7D61-1BDC-26A5-0E71-B34BCE0975EB}"/>
              </a:ext>
            </a:extLst>
          </p:cNvPr>
          <p:cNvSpPr/>
          <p:nvPr/>
        </p:nvSpPr>
        <p:spPr>
          <a:xfrm rot="10800000">
            <a:off x="1" y="2510083"/>
            <a:ext cx="990032" cy="3699714"/>
          </a:xfrm>
          <a:custGeom>
            <a:avLst/>
            <a:gdLst>
              <a:gd name="connsiteX0" fmla="*/ 990032 w 990032"/>
              <a:gd name="connsiteY0" fmla="*/ 0 h 3699714"/>
              <a:gd name="connsiteX1" fmla="*/ 990032 w 990032"/>
              <a:gd name="connsiteY1" fmla="*/ 3699714 h 3699714"/>
              <a:gd name="connsiteX2" fmla="*/ 925427 w 990032"/>
              <a:gd name="connsiteY2" fmla="*/ 3644716 h 3699714"/>
              <a:gd name="connsiteX3" fmla="*/ 759088 w 990032"/>
              <a:gd name="connsiteY3" fmla="*/ 3486802 h 3699714"/>
              <a:gd name="connsiteX4" fmla="*/ 656409 w 990032"/>
              <a:gd name="connsiteY4" fmla="*/ 3378884 h 3699714"/>
              <a:gd name="connsiteX5" fmla="*/ 15058 w 990032"/>
              <a:gd name="connsiteY5" fmla="*/ 2096281 h 3699714"/>
              <a:gd name="connsiteX6" fmla="*/ 713312 w 990032"/>
              <a:gd name="connsiteY6" fmla="*/ 279499 h 3699714"/>
              <a:gd name="connsiteX7" fmla="*/ 767672 w 990032"/>
              <a:gd name="connsiteY7" fmla="*/ 223312 h 3699714"/>
              <a:gd name="connsiteX8" fmla="*/ 767830 w 990032"/>
              <a:gd name="connsiteY8" fmla="*/ 222516 h 3699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90032" h="3699714">
                <a:moveTo>
                  <a:pt x="990032" y="0"/>
                </a:moveTo>
                <a:lnTo>
                  <a:pt x="990032" y="3699714"/>
                </a:lnTo>
                <a:lnTo>
                  <a:pt x="925427" y="3644716"/>
                </a:lnTo>
                <a:cubicBezTo>
                  <a:pt x="870284" y="3595156"/>
                  <a:pt x="814759" y="3542552"/>
                  <a:pt x="759088" y="3486802"/>
                </a:cubicBezTo>
                <a:cubicBezTo>
                  <a:pt x="723325" y="3451147"/>
                  <a:pt x="689629" y="3415493"/>
                  <a:pt x="656409" y="3378884"/>
                </a:cubicBezTo>
                <a:cubicBezTo>
                  <a:pt x="288288" y="2978090"/>
                  <a:pt x="71166" y="2541483"/>
                  <a:pt x="15058" y="2096281"/>
                </a:cubicBezTo>
                <a:cubicBezTo>
                  <a:pt x="-62826" y="1484744"/>
                  <a:pt x="160177" y="856973"/>
                  <a:pt x="713312" y="279499"/>
                </a:cubicBezTo>
                <a:cubicBezTo>
                  <a:pt x="730319" y="260717"/>
                  <a:pt x="748916" y="242094"/>
                  <a:pt x="767672" y="223312"/>
                </a:cubicBezTo>
                <a:lnTo>
                  <a:pt x="767830" y="222516"/>
                </a:lnTo>
                <a:close/>
              </a:path>
            </a:pathLst>
          </a:custGeom>
          <a:solidFill>
            <a:srgbClr val="00ADCF"/>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grpSp>
        <p:nvGrpSpPr>
          <p:cNvPr id="23" name="Group 22">
            <a:extLst>
              <a:ext uri="{FF2B5EF4-FFF2-40B4-BE49-F238E27FC236}">
                <a16:creationId xmlns:a16="http://schemas.microsoft.com/office/drawing/2014/main" id="{AC41C2D4-AF0F-8A35-220F-DCBB20F7C1BC}"/>
              </a:ext>
            </a:extLst>
          </p:cNvPr>
          <p:cNvGrpSpPr/>
          <p:nvPr/>
        </p:nvGrpSpPr>
        <p:grpSpPr>
          <a:xfrm>
            <a:off x="1386275" y="5249203"/>
            <a:ext cx="2415047" cy="677464"/>
            <a:chOff x="1174820" y="5249203"/>
            <a:chExt cx="2415047" cy="677464"/>
          </a:xfrm>
          <a:effectLst>
            <a:outerShdw blurRad="165100" dist="76200" dir="5400000" algn="ctr" rotWithShape="0">
              <a:srgbClr val="000000">
                <a:alpha val="14700"/>
              </a:srgbClr>
            </a:outerShdw>
          </a:effectLst>
        </p:grpSpPr>
        <p:sp>
          <p:nvSpPr>
            <p:cNvPr id="21" name="Rounded Rectangle 20">
              <a:extLst>
                <a:ext uri="{FF2B5EF4-FFF2-40B4-BE49-F238E27FC236}">
                  <a16:creationId xmlns:a16="http://schemas.microsoft.com/office/drawing/2014/main" id="{C16C32E7-7FAA-4A60-8EF6-24BC9C1D32CA}"/>
                </a:ext>
              </a:extLst>
            </p:cNvPr>
            <p:cNvSpPr/>
            <p:nvPr/>
          </p:nvSpPr>
          <p:spPr>
            <a:xfrm>
              <a:off x="1174820" y="5249203"/>
              <a:ext cx="2415047" cy="677464"/>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20" name="Oval 19">
              <a:extLst>
                <a:ext uri="{FF2B5EF4-FFF2-40B4-BE49-F238E27FC236}">
                  <a16:creationId xmlns:a16="http://schemas.microsoft.com/office/drawing/2014/main" id="{B649D0D3-F7EF-023C-0E2E-7BC02B64297B}"/>
                </a:ext>
              </a:extLst>
            </p:cNvPr>
            <p:cNvSpPr/>
            <p:nvPr/>
          </p:nvSpPr>
          <p:spPr>
            <a:xfrm>
              <a:off x="1329389" y="5413264"/>
              <a:ext cx="365760" cy="365760"/>
            </a:xfrm>
            <a:prstGeom prst="ellipse">
              <a:avLst/>
            </a:prstGeom>
            <a:solidFill>
              <a:srgbClr val="11D6D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22" name="TextBox 21">
              <a:extLst>
                <a:ext uri="{FF2B5EF4-FFF2-40B4-BE49-F238E27FC236}">
                  <a16:creationId xmlns:a16="http://schemas.microsoft.com/office/drawing/2014/main" id="{B142CF6D-6371-A033-A71B-8B5E73D2ABDE}"/>
                </a:ext>
              </a:extLst>
            </p:cNvPr>
            <p:cNvSpPr txBox="1"/>
            <p:nvPr/>
          </p:nvSpPr>
          <p:spPr>
            <a:xfrm>
              <a:off x="1739265" y="5396089"/>
              <a:ext cx="1771579"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242C2F"/>
                  </a:solidFill>
                  <a:effectLst/>
                  <a:uLnTx/>
                  <a:uFillTx/>
                  <a:latin typeface="Aptos" panose="020B0004020202020204" pitchFamily="34" charset="0"/>
                  <a:ea typeface="+mn-ea"/>
                  <a:cs typeface="+mn-cs"/>
                </a:rPr>
                <a:t>Azure regions</a:t>
              </a:r>
            </a:p>
          </p:txBody>
        </p:sp>
      </p:grpSp>
      <p:sp>
        <p:nvSpPr>
          <p:cNvPr id="37" name="Freeform 36">
            <a:extLst>
              <a:ext uri="{FF2B5EF4-FFF2-40B4-BE49-F238E27FC236}">
                <a16:creationId xmlns:a16="http://schemas.microsoft.com/office/drawing/2014/main" id="{B88C8B4E-C27B-0AA2-2348-0BCCD45B99D1}"/>
              </a:ext>
            </a:extLst>
          </p:cNvPr>
          <p:cNvSpPr/>
          <p:nvPr/>
        </p:nvSpPr>
        <p:spPr>
          <a:xfrm>
            <a:off x="12496941" y="1225488"/>
            <a:ext cx="4320792" cy="3934515"/>
          </a:xfrm>
          <a:custGeom>
            <a:avLst/>
            <a:gdLst>
              <a:gd name="connsiteX0" fmla="*/ 112913 w 3747136"/>
              <a:gd name="connsiteY0" fmla="*/ 0 h 3412144"/>
              <a:gd name="connsiteX1" fmla="*/ 1445002 w 3747136"/>
              <a:gd name="connsiteY1" fmla="*/ 0 h 3412144"/>
              <a:gd name="connsiteX2" fmla="*/ 2302134 w 3747136"/>
              <a:gd name="connsiteY2" fmla="*/ 0 h 3412144"/>
              <a:gd name="connsiteX3" fmla="*/ 3634223 w 3747136"/>
              <a:gd name="connsiteY3" fmla="*/ 0 h 3412144"/>
              <a:gd name="connsiteX4" fmla="*/ 3747136 w 3747136"/>
              <a:gd name="connsiteY4" fmla="*/ 112913 h 3412144"/>
              <a:gd name="connsiteX5" fmla="*/ 3747136 w 3747136"/>
              <a:gd name="connsiteY5" fmla="*/ 502239 h 3412144"/>
              <a:gd name="connsiteX6" fmla="*/ 3747136 w 3747136"/>
              <a:gd name="connsiteY6" fmla="*/ 564551 h 3412144"/>
              <a:gd name="connsiteX7" fmla="*/ 3747136 w 3747136"/>
              <a:gd name="connsiteY7" fmla="*/ 953877 h 3412144"/>
              <a:gd name="connsiteX8" fmla="*/ 3745551 w 3747136"/>
              <a:gd name="connsiteY8" fmla="*/ 961726 h 3412144"/>
              <a:gd name="connsiteX9" fmla="*/ 3747136 w 3747136"/>
              <a:gd name="connsiteY9" fmla="*/ 969576 h 3412144"/>
              <a:gd name="connsiteX10" fmla="*/ 3747136 w 3747136"/>
              <a:gd name="connsiteY10" fmla="*/ 1358902 h 3412144"/>
              <a:gd name="connsiteX11" fmla="*/ 3747136 w 3747136"/>
              <a:gd name="connsiteY11" fmla="*/ 1421214 h 3412144"/>
              <a:gd name="connsiteX12" fmla="*/ 3747136 w 3747136"/>
              <a:gd name="connsiteY12" fmla="*/ 1549761 h 3412144"/>
              <a:gd name="connsiteX13" fmla="*/ 3747136 w 3747136"/>
              <a:gd name="connsiteY13" fmla="*/ 1810540 h 3412144"/>
              <a:gd name="connsiteX14" fmla="*/ 3747136 w 3747136"/>
              <a:gd name="connsiteY14" fmla="*/ 1939087 h 3412144"/>
              <a:gd name="connsiteX15" fmla="*/ 3747136 w 3747136"/>
              <a:gd name="connsiteY15" fmla="*/ 2001399 h 3412144"/>
              <a:gd name="connsiteX16" fmla="*/ 3747136 w 3747136"/>
              <a:gd name="connsiteY16" fmla="*/ 2129947 h 3412144"/>
              <a:gd name="connsiteX17" fmla="*/ 3747136 w 3747136"/>
              <a:gd name="connsiteY17" fmla="*/ 2390725 h 3412144"/>
              <a:gd name="connsiteX18" fmla="*/ 3747136 w 3747136"/>
              <a:gd name="connsiteY18" fmla="*/ 2519273 h 3412144"/>
              <a:gd name="connsiteX19" fmla="*/ 3747136 w 3747136"/>
              <a:gd name="connsiteY19" fmla="*/ 2581585 h 3412144"/>
              <a:gd name="connsiteX20" fmla="*/ 3747136 w 3747136"/>
              <a:gd name="connsiteY20" fmla="*/ 2847593 h 3412144"/>
              <a:gd name="connsiteX21" fmla="*/ 3747136 w 3747136"/>
              <a:gd name="connsiteY21" fmla="*/ 2970911 h 3412144"/>
              <a:gd name="connsiteX22" fmla="*/ 3747136 w 3747136"/>
              <a:gd name="connsiteY22" fmla="*/ 3299231 h 3412144"/>
              <a:gd name="connsiteX23" fmla="*/ 3634223 w 3747136"/>
              <a:gd name="connsiteY23" fmla="*/ 3412144 h 3412144"/>
              <a:gd name="connsiteX24" fmla="*/ 2302134 w 3747136"/>
              <a:gd name="connsiteY24" fmla="*/ 3412144 h 3412144"/>
              <a:gd name="connsiteX25" fmla="*/ 1445002 w 3747136"/>
              <a:gd name="connsiteY25" fmla="*/ 3412144 h 3412144"/>
              <a:gd name="connsiteX26" fmla="*/ 112913 w 3747136"/>
              <a:gd name="connsiteY26" fmla="*/ 3412144 h 3412144"/>
              <a:gd name="connsiteX27" fmla="*/ 0 w 3747136"/>
              <a:gd name="connsiteY27" fmla="*/ 3299231 h 3412144"/>
              <a:gd name="connsiteX28" fmla="*/ 0 w 3747136"/>
              <a:gd name="connsiteY28" fmla="*/ 2970911 h 3412144"/>
              <a:gd name="connsiteX29" fmla="*/ 0 w 3747136"/>
              <a:gd name="connsiteY29" fmla="*/ 2847593 h 3412144"/>
              <a:gd name="connsiteX30" fmla="*/ 0 w 3747136"/>
              <a:gd name="connsiteY30" fmla="*/ 2581585 h 3412144"/>
              <a:gd name="connsiteX31" fmla="*/ 0 w 3747136"/>
              <a:gd name="connsiteY31" fmla="*/ 2519273 h 3412144"/>
              <a:gd name="connsiteX32" fmla="*/ 0 w 3747136"/>
              <a:gd name="connsiteY32" fmla="*/ 2390725 h 3412144"/>
              <a:gd name="connsiteX33" fmla="*/ 0 w 3747136"/>
              <a:gd name="connsiteY33" fmla="*/ 2129947 h 3412144"/>
              <a:gd name="connsiteX34" fmla="*/ 0 w 3747136"/>
              <a:gd name="connsiteY34" fmla="*/ 2001399 h 3412144"/>
              <a:gd name="connsiteX35" fmla="*/ 0 w 3747136"/>
              <a:gd name="connsiteY35" fmla="*/ 1939087 h 3412144"/>
              <a:gd name="connsiteX36" fmla="*/ 0 w 3747136"/>
              <a:gd name="connsiteY36" fmla="*/ 1810540 h 3412144"/>
              <a:gd name="connsiteX37" fmla="*/ 0 w 3747136"/>
              <a:gd name="connsiteY37" fmla="*/ 1549761 h 3412144"/>
              <a:gd name="connsiteX38" fmla="*/ 0 w 3747136"/>
              <a:gd name="connsiteY38" fmla="*/ 1421214 h 3412144"/>
              <a:gd name="connsiteX39" fmla="*/ 0 w 3747136"/>
              <a:gd name="connsiteY39" fmla="*/ 1358902 h 3412144"/>
              <a:gd name="connsiteX40" fmla="*/ 0 w 3747136"/>
              <a:gd name="connsiteY40" fmla="*/ 969576 h 3412144"/>
              <a:gd name="connsiteX41" fmla="*/ 1585 w 3747136"/>
              <a:gd name="connsiteY41" fmla="*/ 961726 h 3412144"/>
              <a:gd name="connsiteX42" fmla="*/ 0 w 3747136"/>
              <a:gd name="connsiteY42" fmla="*/ 953877 h 3412144"/>
              <a:gd name="connsiteX43" fmla="*/ 0 w 3747136"/>
              <a:gd name="connsiteY43" fmla="*/ 564551 h 3412144"/>
              <a:gd name="connsiteX44" fmla="*/ 0 w 3747136"/>
              <a:gd name="connsiteY44" fmla="*/ 502239 h 3412144"/>
              <a:gd name="connsiteX45" fmla="*/ 0 w 3747136"/>
              <a:gd name="connsiteY45" fmla="*/ 112913 h 3412144"/>
              <a:gd name="connsiteX46" fmla="*/ 112913 w 3747136"/>
              <a:gd name="connsiteY46" fmla="*/ 0 h 3412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3747136" h="3412144">
                <a:moveTo>
                  <a:pt x="112913" y="0"/>
                </a:moveTo>
                <a:lnTo>
                  <a:pt x="1445002" y="0"/>
                </a:lnTo>
                <a:lnTo>
                  <a:pt x="2302134" y="0"/>
                </a:lnTo>
                <a:lnTo>
                  <a:pt x="3634223" y="0"/>
                </a:lnTo>
                <a:cubicBezTo>
                  <a:pt x="3696583" y="0"/>
                  <a:pt x="3747136" y="50553"/>
                  <a:pt x="3747136" y="112913"/>
                </a:cubicBezTo>
                <a:lnTo>
                  <a:pt x="3747136" y="502239"/>
                </a:lnTo>
                <a:lnTo>
                  <a:pt x="3747136" y="564551"/>
                </a:lnTo>
                <a:lnTo>
                  <a:pt x="3747136" y="953877"/>
                </a:lnTo>
                <a:lnTo>
                  <a:pt x="3745551" y="961726"/>
                </a:lnTo>
                <a:lnTo>
                  <a:pt x="3747136" y="969576"/>
                </a:lnTo>
                <a:lnTo>
                  <a:pt x="3747136" y="1358902"/>
                </a:lnTo>
                <a:lnTo>
                  <a:pt x="3747136" y="1421214"/>
                </a:lnTo>
                <a:lnTo>
                  <a:pt x="3747136" y="1549761"/>
                </a:lnTo>
                <a:lnTo>
                  <a:pt x="3747136" y="1810540"/>
                </a:lnTo>
                <a:lnTo>
                  <a:pt x="3747136" y="1939087"/>
                </a:lnTo>
                <a:lnTo>
                  <a:pt x="3747136" y="2001399"/>
                </a:lnTo>
                <a:lnTo>
                  <a:pt x="3747136" y="2129947"/>
                </a:lnTo>
                <a:lnTo>
                  <a:pt x="3747136" y="2390725"/>
                </a:lnTo>
                <a:lnTo>
                  <a:pt x="3747136" y="2519273"/>
                </a:lnTo>
                <a:lnTo>
                  <a:pt x="3747136" y="2581585"/>
                </a:lnTo>
                <a:lnTo>
                  <a:pt x="3747136" y="2847593"/>
                </a:lnTo>
                <a:lnTo>
                  <a:pt x="3747136" y="2970911"/>
                </a:lnTo>
                <a:lnTo>
                  <a:pt x="3747136" y="3299231"/>
                </a:lnTo>
                <a:cubicBezTo>
                  <a:pt x="3747136" y="3361591"/>
                  <a:pt x="3696583" y="3412144"/>
                  <a:pt x="3634223" y="3412144"/>
                </a:cubicBezTo>
                <a:lnTo>
                  <a:pt x="2302134" y="3412144"/>
                </a:lnTo>
                <a:lnTo>
                  <a:pt x="1445002" y="3412144"/>
                </a:lnTo>
                <a:lnTo>
                  <a:pt x="112913" y="3412144"/>
                </a:lnTo>
                <a:cubicBezTo>
                  <a:pt x="50553" y="3412144"/>
                  <a:pt x="0" y="3361591"/>
                  <a:pt x="0" y="3299231"/>
                </a:cubicBezTo>
                <a:lnTo>
                  <a:pt x="0" y="2970911"/>
                </a:lnTo>
                <a:lnTo>
                  <a:pt x="0" y="2847593"/>
                </a:lnTo>
                <a:lnTo>
                  <a:pt x="0" y="2581585"/>
                </a:lnTo>
                <a:lnTo>
                  <a:pt x="0" y="2519273"/>
                </a:lnTo>
                <a:lnTo>
                  <a:pt x="0" y="2390725"/>
                </a:lnTo>
                <a:lnTo>
                  <a:pt x="0" y="2129947"/>
                </a:lnTo>
                <a:lnTo>
                  <a:pt x="0" y="2001399"/>
                </a:lnTo>
                <a:lnTo>
                  <a:pt x="0" y="1939087"/>
                </a:lnTo>
                <a:lnTo>
                  <a:pt x="0" y="1810540"/>
                </a:lnTo>
                <a:lnTo>
                  <a:pt x="0" y="1549761"/>
                </a:lnTo>
                <a:lnTo>
                  <a:pt x="0" y="1421214"/>
                </a:lnTo>
                <a:lnTo>
                  <a:pt x="0" y="1358902"/>
                </a:lnTo>
                <a:lnTo>
                  <a:pt x="0" y="969576"/>
                </a:lnTo>
                <a:lnTo>
                  <a:pt x="1585" y="961726"/>
                </a:lnTo>
                <a:lnTo>
                  <a:pt x="0" y="953877"/>
                </a:lnTo>
                <a:lnTo>
                  <a:pt x="0" y="564551"/>
                </a:lnTo>
                <a:lnTo>
                  <a:pt x="0" y="502239"/>
                </a:lnTo>
                <a:lnTo>
                  <a:pt x="0" y="112913"/>
                </a:lnTo>
                <a:cubicBezTo>
                  <a:pt x="0" y="50553"/>
                  <a:pt x="50553" y="0"/>
                  <a:pt x="112913" y="0"/>
                </a:cubicBezTo>
                <a:close/>
              </a:path>
            </a:pathLst>
          </a:custGeom>
          <a:solidFill>
            <a:srgbClr val="00ADCF"/>
          </a:solidFill>
          <a:ln>
            <a:noFill/>
          </a:ln>
          <a:effectLst>
            <a:outerShdw blurRad="165100" dist="76200" dir="5400000" algn="ctr" rotWithShape="0">
              <a:srgbClr val="000000">
                <a:alpha val="14876"/>
              </a:srgb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grpSp>
        <p:nvGrpSpPr>
          <p:cNvPr id="61" name="Group 60">
            <a:extLst>
              <a:ext uri="{FF2B5EF4-FFF2-40B4-BE49-F238E27FC236}">
                <a16:creationId xmlns:a16="http://schemas.microsoft.com/office/drawing/2014/main" id="{89E62B64-2B30-1FDA-76B2-C1E3764EC771}"/>
              </a:ext>
            </a:extLst>
          </p:cNvPr>
          <p:cNvGrpSpPr/>
          <p:nvPr/>
        </p:nvGrpSpPr>
        <p:grpSpPr>
          <a:xfrm>
            <a:off x="-4057540" y="1397524"/>
            <a:ext cx="3638782" cy="3590442"/>
            <a:chOff x="7557953" y="2567339"/>
            <a:chExt cx="3937361" cy="3885054"/>
          </a:xfrm>
        </p:grpSpPr>
        <p:pic>
          <p:nvPicPr>
            <p:cNvPr id="39" name="Graphic 38">
              <a:extLst>
                <a:ext uri="{FF2B5EF4-FFF2-40B4-BE49-F238E27FC236}">
                  <a16:creationId xmlns:a16="http://schemas.microsoft.com/office/drawing/2014/main" id="{7B106AF4-6C76-A8D6-A9BB-DDA442BD2DB7}"/>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7557953" y="2567339"/>
              <a:ext cx="2915193" cy="3885054"/>
            </a:xfrm>
            <a:prstGeom prst="rect">
              <a:avLst/>
            </a:prstGeom>
          </p:spPr>
        </p:pic>
        <p:sp>
          <p:nvSpPr>
            <p:cNvPr id="42" name="TextBox 41">
              <a:extLst>
                <a:ext uri="{FF2B5EF4-FFF2-40B4-BE49-F238E27FC236}">
                  <a16:creationId xmlns:a16="http://schemas.microsoft.com/office/drawing/2014/main" id="{F330337E-DFFA-C4E5-9C69-9BCA7ADABC0E}"/>
                </a:ext>
              </a:extLst>
            </p:cNvPr>
            <p:cNvSpPr txBox="1"/>
            <p:nvPr/>
          </p:nvSpPr>
          <p:spPr>
            <a:xfrm>
              <a:off x="9920103" y="4909180"/>
              <a:ext cx="1575211"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006793"/>
                  </a:solidFill>
                  <a:effectLst/>
                  <a:uLnTx/>
                  <a:uFillTx/>
                  <a:latin typeface="Aptos" panose="020B0004020202020204" pitchFamily="34" charset="0"/>
                  <a:ea typeface="+mn-ea"/>
                  <a:cs typeface="+mn-cs"/>
                </a:rPr>
                <a:t>Germany</a:t>
              </a:r>
            </a:p>
          </p:txBody>
        </p:sp>
      </p:grpSp>
      <p:grpSp>
        <p:nvGrpSpPr>
          <p:cNvPr id="62" name="Group 61">
            <a:extLst>
              <a:ext uri="{FF2B5EF4-FFF2-40B4-BE49-F238E27FC236}">
                <a16:creationId xmlns:a16="http://schemas.microsoft.com/office/drawing/2014/main" id="{4B9128FD-4F59-B87E-D5DD-8E446A9F4D40}"/>
              </a:ext>
            </a:extLst>
          </p:cNvPr>
          <p:cNvGrpSpPr/>
          <p:nvPr/>
        </p:nvGrpSpPr>
        <p:grpSpPr>
          <a:xfrm>
            <a:off x="9677817" y="5619947"/>
            <a:ext cx="1556154" cy="352504"/>
            <a:chOff x="8617090" y="3084264"/>
            <a:chExt cx="1683844" cy="381429"/>
          </a:xfrm>
        </p:grpSpPr>
        <p:sp>
          <p:nvSpPr>
            <p:cNvPr id="40" name="Oval 39">
              <a:extLst>
                <a:ext uri="{FF2B5EF4-FFF2-40B4-BE49-F238E27FC236}">
                  <a16:creationId xmlns:a16="http://schemas.microsoft.com/office/drawing/2014/main" id="{09E92CE2-58B6-A018-C9F5-ECFCDC033362}"/>
                </a:ext>
              </a:extLst>
            </p:cNvPr>
            <p:cNvSpPr/>
            <p:nvPr/>
          </p:nvSpPr>
          <p:spPr>
            <a:xfrm>
              <a:off x="8617090" y="3084264"/>
              <a:ext cx="381429" cy="381429"/>
            </a:xfrm>
            <a:prstGeom prst="ellipse">
              <a:avLst/>
            </a:prstGeom>
            <a:solidFill>
              <a:srgbClr val="11D6D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45" name="TextBox 44">
              <a:extLst>
                <a:ext uri="{FF2B5EF4-FFF2-40B4-BE49-F238E27FC236}">
                  <a16:creationId xmlns:a16="http://schemas.microsoft.com/office/drawing/2014/main" id="{97EC8AAB-1009-AA8E-AD82-B23A307F685A}"/>
                </a:ext>
              </a:extLst>
            </p:cNvPr>
            <p:cNvSpPr txBox="1"/>
            <p:nvPr/>
          </p:nvSpPr>
          <p:spPr>
            <a:xfrm>
              <a:off x="9122795" y="3127971"/>
              <a:ext cx="1178139" cy="3330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FFFFFF"/>
                  </a:solidFill>
                  <a:effectLst/>
                  <a:uLnTx/>
                  <a:uFillTx/>
                  <a:latin typeface="Aptos" panose="020B0004020202020204" pitchFamily="34" charset="0"/>
                  <a:ea typeface="+mn-ea"/>
                  <a:cs typeface="+mn-cs"/>
                </a:rPr>
                <a:t>London</a:t>
              </a:r>
            </a:p>
          </p:txBody>
        </p:sp>
      </p:grpSp>
      <p:cxnSp>
        <p:nvCxnSpPr>
          <p:cNvPr id="49" name="Straight Arrow Connector 48">
            <a:extLst>
              <a:ext uri="{FF2B5EF4-FFF2-40B4-BE49-F238E27FC236}">
                <a16:creationId xmlns:a16="http://schemas.microsoft.com/office/drawing/2014/main" id="{E992E83D-CA0B-7803-3DC3-F5F377D4E532}"/>
              </a:ext>
            </a:extLst>
          </p:cNvPr>
          <p:cNvCxnSpPr>
            <a:cxnSpLocks/>
          </p:cNvCxnSpPr>
          <p:nvPr/>
        </p:nvCxnSpPr>
        <p:spPr>
          <a:xfrm>
            <a:off x="9054632" y="5779024"/>
            <a:ext cx="623185" cy="23534"/>
          </a:xfrm>
          <a:prstGeom prst="straightConnector1">
            <a:avLst/>
          </a:prstGeom>
          <a:ln>
            <a:solidFill>
              <a:srgbClr val="11D6D6"/>
            </a:solidFill>
            <a:headEnd type="triangle"/>
            <a:tailEnd type="triangle"/>
          </a:ln>
        </p:spPr>
        <p:style>
          <a:lnRef idx="1">
            <a:schemeClr val="accent1"/>
          </a:lnRef>
          <a:fillRef idx="0">
            <a:schemeClr val="accent1"/>
          </a:fillRef>
          <a:effectRef idx="0">
            <a:schemeClr val="accent1"/>
          </a:effectRef>
          <a:fontRef idx="minor">
            <a:schemeClr val="tx1"/>
          </a:fontRef>
        </p:style>
      </p:cxnSp>
      <p:grpSp>
        <p:nvGrpSpPr>
          <p:cNvPr id="60" name="Group 59">
            <a:extLst>
              <a:ext uri="{FF2B5EF4-FFF2-40B4-BE49-F238E27FC236}">
                <a16:creationId xmlns:a16="http://schemas.microsoft.com/office/drawing/2014/main" id="{63EC2F5F-8571-4350-1205-C6F891FEDB07}"/>
              </a:ext>
            </a:extLst>
          </p:cNvPr>
          <p:cNvGrpSpPr/>
          <p:nvPr/>
        </p:nvGrpSpPr>
        <p:grpSpPr>
          <a:xfrm>
            <a:off x="8306117" y="5569690"/>
            <a:ext cx="1423054" cy="687463"/>
            <a:chOff x="7855634" y="4684823"/>
            <a:chExt cx="1539822" cy="743872"/>
          </a:xfrm>
        </p:grpSpPr>
        <p:sp>
          <p:nvSpPr>
            <p:cNvPr id="44" name="Oval 43">
              <a:extLst>
                <a:ext uri="{FF2B5EF4-FFF2-40B4-BE49-F238E27FC236}">
                  <a16:creationId xmlns:a16="http://schemas.microsoft.com/office/drawing/2014/main" id="{B1720D67-9333-4123-8A40-635398EE59F9}"/>
                </a:ext>
              </a:extLst>
            </p:cNvPr>
            <p:cNvSpPr/>
            <p:nvPr/>
          </p:nvSpPr>
          <p:spPr>
            <a:xfrm>
              <a:off x="8284139" y="4684823"/>
              <a:ext cx="381429" cy="381429"/>
            </a:xfrm>
            <a:prstGeom prst="ellipse">
              <a:avLst/>
            </a:prstGeom>
            <a:solidFill>
              <a:srgbClr val="11D6D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43" name="TextBox 42">
              <a:extLst>
                <a:ext uri="{FF2B5EF4-FFF2-40B4-BE49-F238E27FC236}">
                  <a16:creationId xmlns:a16="http://schemas.microsoft.com/office/drawing/2014/main" id="{F7D6F6EB-6AD9-4108-47DF-87720830B4E2}"/>
                </a:ext>
              </a:extLst>
            </p:cNvPr>
            <p:cNvSpPr txBox="1"/>
            <p:nvPr/>
          </p:nvSpPr>
          <p:spPr>
            <a:xfrm>
              <a:off x="7855634" y="5095664"/>
              <a:ext cx="1539822" cy="3330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FFFFFF"/>
                  </a:solidFill>
                  <a:effectLst/>
                  <a:uLnTx/>
                  <a:uFillTx/>
                  <a:latin typeface="Aptos" panose="020B0004020202020204" pitchFamily="34" charset="0"/>
                  <a:ea typeface="+mn-ea"/>
                  <a:cs typeface="+mn-cs"/>
                </a:rPr>
                <a:t>Cardiff</a:t>
              </a:r>
            </a:p>
          </p:txBody>
        </p:sp>
      </p:grpSp>
      <p:sp>
        <p:nvSpPr>
          <p:cNvPr id="59" name="TextBox 58">
            <a:extLst>
              <a:ext uri="{FF2B5EF4-FFF2-40B4-BE49-F238E27FC236}">
                <a16:creationId xmlns:a16="http://schemas.microsoft.com/office/drawing/2014/main" id="{10976E34-964D-126C-9AE5-7A8379123BC9}"/>
              </a:ext>
            </a:extLst>
          </p:cNvPr>
          <p:cNvSpPr txBox="1"/>
          <p:nvPr/>
        </p:nvSpPr>
        <p:spPr>
          <a:xfrm>
            <a:off x="5529943" y="818273"/>
            <a:ext cx="6662057" cy="175432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a:ln>
                  <a:noFill/>
                </a:ln>
                <a:solidFill>
                  <a:srgbClr val="361D5C"/>
                </a:solidFill>
                <a:effectLst/>
                <a:uLnTx/>
                <a:uFillTx/>
                <a:latin typeface="Aptos" panose="020B0004020202020204" pitchFamily="34" charset="0"/>
                <a:ea typeface="+mn-ea"/>
                <a:cs typeface="+mn-cs"/>
              </a:rPr>
              <a:t>Azure Data Centers and Regions</a:t>
            </a:r>
          </a:p>
        </p:txBody>
      </p:sp>
    </p:spTree>
    <p:extLst>
      <p:ext uri="{BB962C8B-B14F-4D97-AF65-F5344CB8AC3E}">
        <p14:creationId xmlns:p14="http://schemas.microsoft.com/office/powerpoint/2010/main" val="378815672"/>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5000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par>
                                <p:cTn id="9" presetID="2" presetClass="entr" presetSubtype="4" decel="50000" fill="hold" grpId="0" nodeType="withEffect">
                                  <p:stCondLst>
                                    <p:cond delay="0"/>
                                  </p:stCondLst>
                                  <p:childTnLst>
                                    <p:set>
                                      <p:cBhvr>
                                        <p:cTn id="10" dur="1" fill="hold">
                                          <p:stCondLst>
                                            <p:cond delay="0"/>
                                          </p:stCondLst>
                                        </p:cTn>
                                        <p:tgtEl>
                                          <p:spTgt spid="19"/>
                                        </p:tgtEl>
                                        <p:attrNameLst>
                                          <p:attrName>style.visibility</p:attrName>
                                        </p:attrNameLst>
                                      </p:cBhvr>
                                      <p:to>
                                        <p:strVal val="visible"/>
                                      </p:to>
                                    </p:set>
                                    <p:anim calcmode="lin" valueType="num">
                                      <p:cBhvr additive="base">
                                        <p:cTn id="11" dur="500" fill="hold"/>
                                        <p:tgtEl>
                                          <p:spTgt spid="19"/>
                                        </p:tgtEl>
                                        <p:attrNameLst>
                                          <p:attrName>ppt_x</p:attrName>
                                        </p:attrNameLst>
                                      </p:cBhvr>
                                      <p:tavLst>
                                        <p:tav tm="0">
                                          <p:val>
                                            <p:strVal val="#ppt_x"/>
                                          </p:val>
                                        </p:tav>
                                        <p:tav tm="100000">
                                          <p:val>
                                            <p:strVal val="#ppt_x"/>
                                          </p:val>
                                        </p:tav>
                                      </p:tavLst>
                                    </p:anim>
                                    <p:anim calcmode="lin" valueType="num">
                                      <p:cBhvr additive="base">
                                        <p:cTn id="12" dur="500" fill="hold"/>
                                        <p:tgtEl>
                                          <p:spTgt spid="19"/>
                                        </p:tgtEl>
                                        <p:attrNameLst>
                                          <p:attrName>ppt_y</p:attrName>
                                        </p:attrNameLst>
                                      </p:cBhvr>
                                      <p:tavLst>
                                        <p:tav tm="0">
                                          <p:val>
                                            <p:strVal val="1+#ppt_h/2"/>
                                          </p:val>
                                        </p:tav>
                                        <p:tav tm="100000">
                                          <p:val>
                                            <p:strVal val="#ppt_y"/>
                                          </p:val>
                                        </p:tav>
                                      </p:tavLst>
                                    </p:anim>
                                  </p:childTnLst>
                                </p:cTn>
                              </p:par>
                              <p:par>
                                <p:cTn id="13" presetID="2" presetClass="entr" presetSubtype="4" decel="50000" fill="hold" nodeType="withEffect">
                                  <p:stCondLst>
                                    <p:cond delay="200"/>
                                  </p:stCondLst>
                                  <p:childTnLst>
                                    <p:set>
                                      <p:cBhvr>
                                        <p:cTn id="14" dur="1" fill="hold">
                                          <p:stCondLst>
                                            <p:cond delay="0"/>
                                          </p:stCondLst>
                                        </p:cTn>
                                        <p:tgtEl>
                                          <p:spTgt spid="2"/>
                                        </p:tgtEl>
                                        <p:attrNameLst>
                                          <p:attrName>style.visibility</p:attrName>
                                        </p:attrNameLst>
                                      </p:cBhvr>
                                      <p:to>
                                        <p:strVal val="visible"/>
                                      </p:to>
                                    </p:set>
                                    <p:anim calcmode="lin" valueType="num">
                                      <p:cBhvr additive="base">
                                        <p:cTn id="15" dur="500" fill="hold"/>
                                        <p:tgtEl>
                                          <p:spTgt spid="2"/>
                                        </p:tgtEl>
                                        <p:attrNameLst>
                                          <p:attrName>ppt_x</p:attrName>
                                        </p:attrNameLst>
                                      </p:cBhvr>
                                      <p:tavLst>
                                        <p:tav tm="0">
                                          <p:val>
                                            <p:strVal val="#ppt_x"/>
                                          </p:val>
                                        </p:tav>
                                        <p:tav tm="100000">
                                          <p:val>
                                            <p:strVal val="#ppt_x"/>
                                          </p:val>
                                        </p:tav>
                                      </p:tavLst>
                                    </p:anim>
                                    <p:anim calcmode="lin" valueType="num">
                                      <p:cBhvr additive="base">
                                        <p:cTn id="16" dur="500" fill="hold"/>
                                        <p:tgtEl>
                                          <p:spTgt spid="2"/>
                                        </p:tgtEl>
                                        <p:attrNameLst>
                                          <p:attrName>ppt_y</p:attrName>
                                        </p:attrNameLst>
                                      </p:cBhvr>
                                      <p:tavLst>
                                        <p:tav tm="0">
                                          <p:val>
                                            <p:strVal val="1+#ppt_h/2"/>
                                          </p:val>
                                        </p:tav>
                                        <p:tav tm="100000">
                                          <p:val>
                                            <p:strVal val="#ppt_y"/>
                                          </p:val>
                                        </p:tav>
                                      </p:tavLst>
                                    </p:anim>
                                  </p:childTnLst>
                                </p:cTn>
                              </p:par>
                              <p:par>
                                <p:cTn id="17" presetID="2" presetClass="entr" presetSubtype="8" decel="50000" fill="hold" nodeType="withEffect">
                                  <p:stCondLst>
                                    <p:cond delay="300"/>
                                  </p:stCondLst>
                                  <p:childTnLst>
                                    <p:set>
                                      <p:cBhvr>
                                        <p:cTn id="18" dur="1" fill="hold">
                                          <p:stCondLst>
                                            <p:cond delay="0"/>
                                          </p:stCondLst>
                                        </p:cTn>
                                        <p:tgtEl>
                                          <p:spTgt spid="23"/>
                                        </p:tgtEl>
                                        <p:attrNameLst>
                                          <p:attrName>style.visibility</p:attrName>
                                        </p:attrNameLst>
                                      </p:cBhvr>
                                      <p:to>
                                        <p:strVal val="visible"/>
                                      </p:to>
                                    </p:set>
                                    <p:anim calcmode="lin" valueType="num">
                                      <p:cBhvr additive="base">
                                        <p:cTn id="19" dur="500" fill="hold"/>
                                        <p:tgtEl>
                                          <p:spTgt spid="23"/>
                                        </p:tgtEl>
                                        <p:attrNameLst>
                                          <p:attrName>ppt_x</p:attrName>
                                        </p:attrNameLst>
                                      </p:cBhvr>
                                      <p:tavLst>
                                        <p:tav tm="0">
                                          <p:val>
                                            <p:strVal val="0-#ppt_w/2"/>
                                          </p:val>
                                        </p:tav>
                                        <p:tav tm="100000">
                                          <p:val>
                                            <p:strVal val="#ppt_x"/>
                                          </p:val>
                                        </p:tav>
                                      </p:tavLst>
                                    </p:anim>
                                    <p:anim calcmode="lin" valueType="num">
                                      <p:cBhvr additive="base">
                                        <p:cTn id="20" dur="500" fill="hold"/>
                                        <p:tgtEl>
                                          <p:spTgt spid="23"/>
                                        </p:tgtEl>
                                        <p:attrNameLst>
                                          <p:attrName>ppt_y</p:attrName>
                                        </p:attrNameLst>
                                      </p:cBhvr>
                                      <p:tavLst>
                                        <p:tav tm="0">
                                          <p:val>
                                            <p:strVal val="#ppt_y"/>
                                          </p:val>
                                        </p:tav>
                                        <p:tav tm="100000">
                                          <p:val>
                                            <p:strVal val="#ppt_y"/>
                                          </p:val>
                                        </p:tav>
                                      </p:tavLst>
                                    </p:anim>
                                  </p:childTnLst>
                                </p:cTn>
                              </p:par>
                              <p:par>
                                <p:cTn id="21" presetID="1" presetClass="mediacall" presetSubtype="0" fill="hold" nodeType="withEffect">
                                  <p:stCondLst>
                                    <p:cond delay="0"/>
                                  </p:stCondLst>
                                  <p:childTnLst>
                                    <p:cmd type="call" cmd="playFrom(0.0)">
                                      <p:cBhvr>
                                        <p:cTn id="22" dur="20020" fill="hold"/>
                                        <p:tgtEl>
                                          <p:spTgt spid="2"/>
                                        </p:tgtEl>
                                      </p:cBhvr>
                                    </p:cmd>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1"/>
                                        </p:tgtEl>
                                        <p:attrNameLst>
                                          <p:attrName>style.visibility</p:attrName>
                                        </p:attrNameLst>
                                      </p:cBhvr>
                                      <p:to>
                                        <p:strVal val="visible"/>
                                      </p:to>
                                    </p:set>
                                    <p:animEffect transition="in" filter="fade">
                                      <p:cBhvr>
                                        <p:cTn id="27" dur="500"/>
                                        <p:tgtEl>
                                          <p:spTgt spid="61"/>
                                        </p:tgtEl>
                                      </p:cBhvr>
                                    </p:animEffect>
                                  </p:childTnLst>
                                </p:cTn>
                              </p:par>
                              <p:par>
                                <p:cTn id="28" presetID="16" presetClass="entr" presetSubtype="37" fill="hold" nodeType="withEffect">
                                  <p:stCondLst>
                                    <p:cond delay="500"/>
                                  </p:stCondLst>
                                  <p:childTnLst>
                                    <p:set>
                                      <p:cBhvr>
                                        <p:cTn id="29" dur="1" fill="hold">
                                          <p:stCondLst>
                                            <p:cond delay="0"/>
                                          </p:stCondLst>
                                        </p:cTn>
                                        <p:tgtEl>
                                          <p:spTgt spid="60"/>
                                        </p:tgtEl>
                                        <p:attrNameLst>
                                          <p:attrName>style.visibility</p:attrName>
                                        </p:attrNameLst>
                                      </p:cBhvr>
                                      <p:to>
                                        <p:strVal val="visible"/>
                                      </p:to>
                                    </p:set>
                                    <p:animEffect transition="in" filter="barn(outVertical)">
                                      <p:cBhvr>
                                        <p:cTn id="30" dur="500"/>
                                        <p:tgtEl>
                                          <p:spTgt spid="60"/>
                                        </p:tgtEl>
                                      </p:cBhvr>
                                    </p:animEffect>
                                  </p:childTnLst>
                                </p:cTn>
                              </p:par>
                            </p:childTnLst>
                          </p:cTn>
                        </p:par>
                      </p:childTnLst>
                    </p:cTn>
                  </p:par>
                  <p:par>
                    <p:cTn id="31" fill="hold">
                      <p:stCondLst>
                        <p:cond delay="indefinite"/>
                      </p:stCondLst>
                      <p:childTnLst>
                        <p:par>
                          <p:cTn id="32" fill="hold">
                            <p:stCondLst>
                              <p:cond delay="0"/>
                            </p:stCondLst>
                            <p:childTnLst>
                              <p:par>
                                <p:cTn id="33" presetID="16" presetClass="entr" presetSubtype="37" fill="hold" nodeType="clickEffect">
                                  <p:stCondLst>
                                    <p:cond delay="0"/>
                                  </p:stCondLst>
                                  <p:childTnLst>
                                    <p:set>
                                      <p:cBhvr>
                                        <p:cTn id="34" dur="1" fill="hold">
                                          <p:stCondLst>
                                            <p:cond delay="0"/>
                                          </p:stCondLst>
                                        </p:cTn>
                                        <p:tgtEl>
                                          <p:spTgt spid="62"/>
                                        </p:tgtEl>
                                        <p:attrNameLst>
                                          <p:attrName>style.visibility</p:attrName>
                                        </p:attrNameLst>
                                      </p:cBhvr>
                                      <p:to>
                                        <p:strVal val="visible"/>
                                      </p:to>
                                    </p:set>
                                    <p:animEffect transition="in" filter="barn(outVertical)">
                                      <p:cBhvr>
                                        <p:cTn id="35" dur="500"/>
                                        <p:tgtEl>
                                          <p:spTgt spid="62"/>
                                        </p:tgtEl>
                                      </p:cBhvr>
                                    </p:animEffect>
                                  </p:childTnLst>
                                </p:cTn>
                              </p:par>
                              <p:par>
                                <p:cTn id="36" presetID="16" presetClass="entr" presetSubtype="42" fill="hold" nodeType="withEffect">
                                  <p:stCondLst>
                                    <p:cond delay="500"/>
                                  </p:stCondLst>
                                  <p:childTnLst>
                                    <p:set>
                                      <p:cBhvr>
                                        <p:cTn id="37" dur="1" fill="hold">
                                          <p:stCondLst>
                                            <p:cond delay="0"/>
                                          </p:stCondLst>
                                        </p:cTn>
                                        <p:tgtEl>
                                          <p:spTgt spid="49"/>
                                        </p:tgtEl>
                                        <p:attrNameLst>
                                          <p:attrName>style.visibility</p:attrName>
                                        </p:attrNameLst>
                                      </p:cBhvr>
                                      <p:to>
                                        <p:strVal val="visible"/>
                                      </p:to>
                                    </p:set>
                                    <p:animEffect transition="in" filter="barn(outHorizontal)">
                                      <p:cBhvr>
                                        <p:cTn id="38" dur="500"/>
                                        <p:tgtEl>
                                          <p:spTgt spid="49"/>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39" repeatCount="indefinite" fill="hold" display="0">
                  <p:stCondLst>
                    <p:cond delay="indefinite"/>
                  </p:stCondLst>
                </p:cTn>
                <p:tgtEl>
                  <p:spTgt spid="2"/>
                </p:tgtEl>
              </p:cMediaNode>
            </p:video>
          </p:childTnLst>
        </p:cTn>
      </p:par>
    </p:tnLst>
    <p:bldLst>
      <p:bldP spid="19"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F6DA3D89-17E2-0A29-101F-4648DD206961}"/>
              </a:ext>
            </a:extLst>
          </p:cNvPr>
          <p:cNvGrpSpPr/>
          <p:nvPr/>
        </p:nvGrpSpPr>
        <p:grpSpPr>
          <a:xfrm rot="10800000">
            <a:off x="0" y="1314688"/>
            <a:ext cx="7567138" cy="5543312"/>
            <a:chOff x="4624863" y="-1"/>
            <a:chExt cx="7567138" cy="5543312"/>
          </a:xfrm>
        </p:grpSpPr>
        <p:sp>
          <p:nvSpPr>
            <p:cNvPr id="5" name="Freeform 4">
              <a:extLst>
                <a:ext uri="{FF2B5EF4-FFF2-40B4-BE49-F238E27FC236}">
                  <a16:creationId xmlns:a16="http://schemas.microsoft.com/office/drawing/2014/main" id="{83497A9A-0095-E131-0945-71D0AD4A70D6}"/>
                </a:ext>
              </a:extLst>
            </p:cNvPr>
            <p:cNvSpPr/>
            <p:nvPr/>
          </p:nvSpPr>
          <p:spPr>
            <a:xfrm>
              <a:off x="7760776" y="2744641"/>
              <a:ext cx="4112273" cy="2798670"/>
            </a:xfrm>
            <a:custGeom>
              <a:avLst/>
              <a:gdLst>
                <a:gd name="connsiteX0" fmla="*/ 1537811 w 4112273"/>
                <a:gd name="connsiteY0" fmla="*/ 1033500 h 2798670"/>
                <a:gd name="connsiteX1" fmla="*/ 0 w 4112273"/>
                <a:gd name="connsiteY1" fmla="*/ 395859 h 2798670"/>
                <a:gd name="connsiteX2" fmla="*/ 2329207 w 4112273"/>
                <a:gd name="connsiteY2" fmla="*/ 2728356 h 2798670"/>
                <a:gd name="connsiteX3" fmla="*/ 2668559 w 4112273"/>
                <a:gd name="connsiteY3" fmla="*/ 2728356 h 2798670"/>
                <a:gd name="connsiteX4" fmla="*/ 4112273 w 4112273"/>
                <a:gd name="connsiteY4" fmla="*/ 1282603 h 2798670"/>
                <a:gd name="connsiteX5" fmla="*/ 3470923 w 4112273"/>
                <a:gd name="connsiteY5" fmla="*/ 0 h 2798670"/>
                <a:gd name="connsiteX6" fmla="*/ 3075622 w 4112273"/>
                <a:gd name="connsiteY6" fmla="*/ 395859 h 2798670"/>
                <a:gd name="connsiteX7" fmla="*/ 1537811 w 4112273"/>
                <a:gd name="connsiteY7" fmla="*/ 1033659 h 2798670"/>
                <a:gd name="connsiteX8" fmla="*/ 1537811 w 4112273"/>
                <a:gd name="connsiteY8" fmla="*/ 1033659 h 2798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2273" h="2798670">
                  <a:moveTo>
                    <a:pt x="1537811" y="1033500"/>
                  </a:moveTo>
                  <a:cubicBezTo>
                    <a:pt x="981179" y="1033500"/>
                    <a:pt x="424706" y="821006"/>
                    <a:pt x="0" y="395859"/>
                  </a:cubicBezTo>
                  <a:lnTo>
                    <a:pt x="2329207" y="2728356"/>
                  </a:lnTo>
                  <a:cubicBezTo>
                    <a:pt x="2422827" y="2822108"/>
                    <a:pt x="2574781" y="2822108"/>
                    <a:pt x="2668559" y="2728356"/>
                  </a:cubicBezTo>
                  <a:lnTo>
                    <a:pt x="4112273" y="1282603"/>
                  </a:lnTo>
                  <a:cubicBezTo>
                    <a:pt x="3744152" y="881809"/>
                    <a:pt x="3527031" y="445043"/>
                    <a:pt x="3470923" y="0"/>
                  </a:cubicBezTo>
                  <a:lnTo>
                    <a:pt x="3075622" y="395859"/>
                  </a:lnTo>
                  <a:cubicBezTo>
                    <a:pt x="2651075" y="821006"/>
                    <a:pt x="2094284" y="1033659"/>
                    <a:pt x="1537811" y="1033659"/>
                  </a:cubicBezTo>
                  <a:lnTo>
                    <a:pt x="1537811" y="1033659"/>
                  </a:lnTo>
                  <a:close/>
                </a:path>
              </a:pathLst>
            </a:custGeom>
            <a:solidFill>
              <a:srgbClr val="8AD7EB"/>
            </a:solidFill>
            <a:ln w="10914" cap="rnd">
              <a:no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42C2F"/>
                </a:solidFill>
                <a:effectLst/>
                <a:uLnTx/>
                <a:uFillTx/>
                <a:latin typeface="Aptos" panose="02110004020202020204"/>
                <a:ea typeface="+mn-ea"/>
                <a:cs typeface="+mn-cs"/>
              </a:endParaRPr>
            </a:p>
          </p:txBody>
        </p:sp>
        <p:sp>
          <p:nvSpPr>
            <p:cNvPr id="6" name="Freeform 5">
              <a:extLst>
                <a:ext uri="{FF2B5EF4-FFF2-40B4-BE49-F238E27FC236}">
                  <a16:creationId xmlns:a16="http://schemas.microsoft.com/office/drawing/2014/main" id="{63E8CD39-45B9-5133-3A12-C6302BBABD70}"/>
                </a:ext>
              </a:extLst>
            </p:cNvPr>
            <p:cNvSpPr/>
            <p:nvPr/>
          </p:nvSpPr>
          <p:spPr>
            <a:xfrm>
              <a:off x="4624863" y="-1"/>
              <a:ext cx="6211694" cy="3778143"/>
            </a:xfrm>
            <a:custGeom>
              <a:avLst/>
              <a:gdLst>
                <a:gd name="connsiteX0" fmla="*/ 0 w 6211694"/>
                <a:gd name="connsiteY0" fmla="*/ 0 h 3778143"/>
                <a:gd name="connsiteX1" fmla="*/ 3075781 w 6211694"/>
                <a:gd name="connsiteY1" fmla="*/ 0 h 3778143"/>
                <a:gd name="connsiteX2" fmla="*/ 6211694 w 6211694"/>
                <a:gd name="connsiteY2" fmla="*/ 3140343 h 3778143"/>
                <a:gd name="connsiteX3" fmla="*/ 4673884 w 6211694"/>
                <a:gd name="connsiteY3" fmla="*/ 3778143 h 3778143"/>
                <a:gd name="connsiteX4" fmla="*/ 3136073 w 6211694"/>
                <a:gd name="connsiteY4" fmla="*/ 3140502 h 3778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11694" h="3778143">
                  <a:moveTo>
                    <a:pt x="0" y="0"/>
                  </a:moveTo>
                  <a:lnTo>
                    <a:pt x="3075781" y="0"/>
                  </a:lnTo>
                  <a:lnTo>
                    <a:pt x="6211694" y="3140343"/>
                  </a:lnTo>
                  <a:cubicBezTo>
                    <a:pt x="5787147" y="3565489"/>
                    <a:pt x="5230515" y="3778143"/>
                    <a:pt x="4673884" y="3778143"/>
                  </a:cubicBezTo>
                  <a:cubicBezTo>
                    <a:pt x="4117093" y="3778301"/>
                    <a:pt x="3560620" y="3565649"/>
                    <a:pt x="3136073" y="3140502"/>
                  </a:cubicBez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7" name="Freeform 6">
              <a:extLst>
                <a:ext uri="{FF2B5EF4-FFF2-40B4-BE49-F238E27FC236}">
                  <a16:creationId xmlns:a16="http://schemas.microsoft.com/office/drawing/2014/main" id="{83EABD67-C7D2-24AE-0456-E211512D89C0}"/>
                </a:ext>
              </a:extLst>
            </p:cNvPr>
            <p:cNvSpPr/>
            <p:nvPr/>
          </p:nvSpPr>
          <p:spPr>
            <a:xfrm>
              <a:off x="8006032" y="1"/>
              <a:ext cx="4185969" cy="1608795"/>
            </a:xfrm>
            <a:custGeom>
              <a:avLst/>
              <a:gdLst>
                <a:gd name="connsiteX0" fmla="*/ 305387 w 4185969"/>
                <a:gd name="connsiteY0" fmla="*/ 0 h 1608795"/>
                <a:gd name="connsiteX1" fmla="*/ 4185969 w 4185969"/>
                <a:gd name="connsiteY1" fmla="*/ 0 h 1608795"/>
                <a:gd name="connsiteX2" fmla="*/ 4185969 w 4185969"/>
                <a:gd name="connsiteY2" fmla="*/ 663533 h 1608795"/>
                <a:gd name="connsiteX3" fmla="*/ 3978281 w 4185969"/>
                <a:gd name="connsiteY3" fmla="*/ 871514 h 1608795"/>
                <a:gd name="connsiteX4" fmla="*/ 3923921 w 4185969"/>
                <a:gd name="connsiteY4" fmla="*/ 927701 h 1608795"/>
                <a:gd name="connsiteX5" fmla="*/ 3739861 w 4185969"/>
                <a:gd name="connsiteY5" fmla="*/ 690695 h 1608795"/>
                <a:gd name="connsiteX6" fmla="*/ 2183294 w 4185969"/>
                <a:gd name="connsiteY6" fmla="*/ 725394 h 1608795"/>
                <a:gd name="connsiteX7" fmla="*/ 1301139 w 4185969"/>
                <a:gd name="connsiteY7" fmla="*/ 1608795 h 1608795"/>
                <a:gd name="connsiteX8" fmla="*/ 0 w 4185969"/>
                <a:gd name="connsiteY8" fmla="*/ 305818 h 1608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85969" h="1608795">
                  <a:moveTo>
                    <a:pt x="305387" y="0"/>
                  </a:moveTo>
                  <a:lnTo>
                    <a:pt x="4185969" y="0"/>
                  </a:lnTo>
                  <a:lnTo>
                    <a:pt x="4185969" y="663533"/>
                  </a:lnTo>
                  <a:lnTo>
                    <a:pt x="3978281" y="871514"/>
                  </a:lnTo>
                  <a:cubicBezTo>
                    <a:pt x="3959366" y="890296"/>
                    <a:pt x="3940928" y="908919"/>
                    <a:pt x="3923921" y="927701"/>
                  </a:cubicBezTo>
                  <a:cubicBezTo>
                    <a:pt x="3874807" y="844454"/>
                    <a:pt x="3813612" y="764550"/>
                    <a:pt x="3739861" y="690695"/>
                  </a:cubicBezTo>
                  <a:cubicBezTo>
                    <a:pt x="3302916" y="253133"/>
                    <a:pt x="2664267" y="243742"/>
                    <a:pt x="2183294" y="725394"/>
                  </a:cubicBezTo>
                  <a:lnTo>
                    <a:pt x="1301139" y="1608795"/>
                  </a:lnTo>
                  <a:lnTo>
                    <a:pt x="0" y="305818"/>
                  </a:lnTo>
                  <a:close/>
                </a:path>
              </a:pathLst>
            </a:custGeom>
            <a:solidFill>
              <a:srgbClr val="B5821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grpSp>
      <p:pic>
        <p:nvPicPr>
          <p:cNvPr id="2" name="Dataplanet">
            <a:hlinkClick r:id="" action="ppaction://media"/>
            <a:extLst>
              <a:ext uri="{FF2B5EF4-FFF2-40B4-BE49-F238E27FC236}">
                <a16:creationId xmlns:a16="http://schemas.microsoft.com/office/drawing/2014/main" id="{DB753991-68CB-744C-7C7A-4A1110051E5A}"/>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l="6526" t="23745" r="5957" b="23745"/>
          <a:stretch/>
        </p:blipFill>
        <p:spPr>
          <a:xfrm>
            <a:off x="390965" y="511190"/>
            <a:ext cx="4405669" cy="4405666"/>
          </a:xfrm>
          <a:prstGeom prst="ellipse">
            <a:avLst/>
          </a:prstGeom>
          <a:effectLst/>
        </p:spPr>
      </p:pic>
      <p:sp>
        <p:nvSpPr>
          <p:cNvPr id="19" name="Freeform 18">
            <a:extLst>
              <a:ext uri="{FF2B5EF4-FFF2-40B4-BE49-F238E27FC236}">
                <a16:creationId xmlns:a16="http://schemas.microsoft.com/office/drawing/2014/main" id="{514D7D61-1BDC-26A5-0E71-B34BCE0975EB}"/>
              </a:ext>
            </a:extLst>
          </p:cNvPr>
          <p:cNvSpPr/>
          <p:nvPr/>
        </p:nvSpPr>
        <p:spPr>
          <a:xfrm rot="10800000">
            <a:off x="1" y="2510083"/>
            <a:ext cx="990032" cy="3699714"/>
          </a:xfrm>
          <a:custGeom>
            <a:avLst/>
            <a:gdLst>
              <a:gd name="connsiteX0" fmla="*/ 990032 w 990032"/>
              <a:gd name="connsiteY0" fmla="*/ 0 h 3699714"/>
              <a:gd name="connsiteX1" fmla="*/ 990032 w 990032"/>
              <a:gd name="connsiteY1" fmla="*/ 3699714 h 3699714"/>
              <a:gd name="connsiteX2" fmla="*/ 925427 w 990032"/>
              <a:gd name="connsiteY2" fmla="*/ 3644716 h 3699714"/>
              <a:gd name="connsiteX3" fmla="*/ 759088 w 990032"/>
              <a:gd name="connsiteY3" fmla="*/ 3486802 h 3699714"/>
              <a:gd name="connsiteX4" fmla="*/ 656409 w 990032"/>
              <a:gd name="connsiteY4" fmla="*/ 3378884 h 3699714"/>
              <a:gd name="connsiteX5" fmla="*/ 15058 w 990032"/>
              <a:gd name="connsiteY5" fmla="*/ 2096281 h 3699714"/>
              <a:gd name="connsiteX6" fmla="*/ 713312 w 990032"/>
              <a:gd name="connsiteY6" fmla="*/ 279499 h 3699714"/>
              <a:gd name="connsiteX7" fmla="*/ 767672 w 990032"/>
              <a:gd name="connsiteY7" fmla="*/ 223312 h 3699714"/>
              <a:gd name="connsiteX8" fmla="*/ 767830 w 990032"/>
              <a:gd name="connsiteY8" fmla="*/ 222516 h 3699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90032" h="3699714">
                <a:moveTo>
                  <a:pt x="990032" y="0"/>
                </a:moveTo>
                <a:lnTo>
                  <a:pt x="990032" y="3699714"/>
                </a:lnTo>
                <a:lnTo>
                  <a:pt x="925427" y="3644716"/>
                </a:lnTo>
                <a:cubicBezTo>
                  <a:pt x="870284" y="3595156"/>
                  <a:pt x="814759" y="3542552"/>
                  <a:pt x="759088" y="3486802"/>
                </a:cubicBezTo>
                <a:cubicBezTo>
                  <a:pt x="723325" y="3451147"/>
                  <a:pt x="689629" y="3415493"/>
                  <a:pt x="656409" y="3378884"/>
                </a:cubicBezTo>
                <a:cubicBezTo>
                  <a:pt x="288288" y="2978090"/>
                  <a:pt x="71166" y="2541483"/>
                  <a:pt x="15058" y="2096281"/>
                </a:cubicBezTo>
                <a:cubicBezTo>
                  <a:pt x="-62826" y="1484744"/>
                  <a:pt x="160177" y="856973"/>
                  <a:pt x="713312" y="279499"/>
                </a:cubicBezTo>
                <a:cubicBezTo>
                  <a:pt x="730319" y="260717"/>
                  <a:pt x="748916" y="242094"/>
                  <a:pt x="767672" y="223312"/>
                </a:cubicBezTo>
                <a:lnTo>
                  <a:pt x="767830" y="222516"/>
                </a:lnTo>
                <a:close/>
              </a:path>
            </a:pathLst>
          </a:custGeom>
          <a:solidFill>
            <a:srgbClr val="00ADCF"/>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grpSp>
        <p:nvGrpSpPr>
          <p:cNvPr id="23" name="Group 22">
            <a:extLst>
              <a:ext uri="{FF2B5EF4-FFF2-40B4-BE49-F238E27FC236}">
                <a16:creationId xmlns:a16="http://schemas.microsoft.com/office/drawing/2014/main" id="{AC41C2D4-AF0F-8A35-220F-DCBB20F7C1BC}"/>
              </a:ext>
            </a:extLst>
          </p:cNvPr>
          <p:cNvGrpSpPr/>
          <p:nvPr/>
        </p:nvGrpSpPr>
        <p:grpSpPr>
          <a:xfrm>
            <a:off x="1386275" y="5249203"/>
            <a:ext cx="2415047" cy="677464"/>
            <a:chOff x="1174820" y="5249203"/>
            <a:chExt cx="2415047" cy="677464"/>
          </a:xfrm>
          <a:effectLst>
            <a:outerShdw blurRad="165100" dist="76200" dir="5400000" algn="ctr" rotWithShape="0">
              <a:srgbClr val="000000">
                <a:alpha val="14700"/>
              </a:srgbClr>
            </a:outerShdw>
          </a:effectLst>
        </p:grpSpPr>
        <p:sp>
          <p:nvSpPr>
            <p:cNvPr id="21" name="Rounded Rectangle 20">
              <a:extLst>
                <a:ext uri="{FF2B5EF4-FFF2-40B4-BE49-F238E27FC236}">
                  <a16:creationId xmlns:a16="http://schemas.microsoft.com/office/drawing/2014/main" id="{C16C32E7-7FAA-4A60-8EF6-24BC9C1D32CA}"/>
                </a:ext>
              </a:extLst>
            </p:cNvPr>
            <p:cNvSpPr/>
            <p:nvPr/>
          </p:nvSpPr>
          <p:spPr>
            <a:xfrm>
              <a:off x="1174820" y="5249203"/>
              <a:ext cx="2415047" cy="677464"/>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20" name="Oval 19">
              <a:extLst>
                <a:ext uri="{FF2B5EF4-FFF2-40B4-BE49-F238E27FC236}">
                  <a16:creationId xmlns:a16="http://schemas.microsoft.com/office/drawing/2014/main" id="{B649D0D3-F7EF-023C-0E2E-7BC02B64297B}"/>
                </a:ext>
              </a:extLst>
            </p:cNvPr>
            <p:cNvSpPr/>
            <p:nvPr/>
          </p:nvSpPr>
          <p:spPr>
            <a:xfrm>
              <a:off x="1329389" y="5413264"/>
              <a:ext cx="365760" cy="365760"/>
            </a:xfrm>
            <a:prstGeom prst="ellipse">
              <a:avLst/>
            </a:prstGeom>
            <a:solidFill>
              <a:srgbClr val="11D6D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22" name="TextBox 21">
              <a:extLst>
                <a:ext uri="{FF2B5EF4-FFF2-40B4-BE49-F238E27FC236}">
                  <a16:creationId xmlns:a16="http://schemas.microsoft.com/office/drawing/2014/main" id="{B142CF6D-6371-A033-A71B-8B5E73D2ABDE}"/>
                </a:ext>
              </a:extLst>
            </p:cNvPr>
            <p:cNvSpPr txBox="1"/>
            <p:nvPr/>
          </p:nvSpPr>
          <p:spPr>
            <a:xfrm>
              <a:off x="1739265" y="5396089"/>
              <a:ext cx="1771579"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242C2F"/>
                  </a:solidFill>
                  <a:effectLst/>
                  <a:uLnTx/>
                  <a:uFillTx/>
                  <a:latin typeface="Aptos" panose="020B0004020202020204" pitchFamily="34" charset="0"/>
                  <a:ea typeface="+mn-ea"/>
                  <a:cs typeface="+mn-cs"/>
                </a:rPr>
                <a:t>Azure regions</a:t>
              </a:r>
            </a:p>
          </p:txBody>
        </p:sp>
      </p:grpSp>
      <p:sp>
        <p:nvSpPr>
          <p:cNvPr id="37" name="Freeform 36">
            <a:extLst>
              <a:ext uri="{FF2B5EF4-FFF2-40B4-BE49-F238E27FC236}">
                <a16:creationId xmlns:a16="http://schemas.microsoft.com/office/drawing/2014/main" id="{B88C8B4E-C27B-0AA2-2348-0BCCD45B99D1}"/>
              </a:ext>
            </a:extLst>
          </p:cNvPr>
          <p:cNvSpPr/>
          <p:nvPr/>
        </p:nvSpPr>
        <p:spPr>
          <a:xfrm>
            <a:off x="12496941" y="1225488"/>
            <a:ext cx="4320792" cy="3934515"/>
          </a:xfrm>
          <a:custGeom>
            <a:avLst/>
            <a:gdLst>
              <a:gd name="connsiteX0" fmla="*/ 112913 w 3747136"/>
              <a:gd name="connsiteY0" fmla="*/ 0 h 3412144"/>
              <a:gd name="connsiteX1" fmla="*/ 1445002 w 3747136"/>
              <a:gd name="connsiteY1" fmla="*/ 0 h 3412144"/>
              <a:gd name="connsiteX2" fmla="*/ 2302134 w 3747136"/>
              <a:gd name="connsiteY2" fmla="*/ 0 h 3412144"/>
              <a:gd name="connsiteX3" fmla="*/ 3634223 w 3747136"/>
              <a:gd name="connsiteY3" fmla="*/ 0 h 3412144"/>
              <a:gd name="connsiteX4" fmla="*/ 3747136 w 3747136"/>
              <a:gd name="connsiteY4" fmla="*/ 112913 h 3412144"/>
              <a:gd name="connsiteX5" fmla="*/ 3747136 w 3747136"/>
              <a:gd name="connsiteY5" fmla="*/ 502239 h 3412144"/>
              <a:gd name="connsiteX6" fmla="*/ 3747136 w 3747136"/>
              <a:gd name="connsiteY6" fmla="*/ 564551 h 3412144"/>
              <a:gd name="connsiteX7" fmla="*/ 3747136 w 3747136"/>
              <a:gd name="connsiteY7" fmla="*/ 953877 h 3412144"/>
              <a:gd name="connsiteX8" fmla="*/ 3745551 w 3747136"/>
              <a:gd name="connsiteY8" fmla="*/ 961726 h 3412144"/>
              <a:gd name="connsiteX9" fmla="*/ 3747136 w 3747136"/>
              <a:gd name="connsiteY9" fmla="*/ 969576 h 3412144"/>
              <a:gd name="connsiteX10" fmla="*/ 3747136 w 3747136"/>
              <a:gd name="connsiteY10" fmla="*/ 1358902 h 3412144"/>
              <a:gd name="connsiteX11" fmla="*/ 3747136 w 3747136"/>
              <a:gd name="connsiteY11" fmla="*/ 1421214 h 3412144"/>
              <a:gd name="connsiteX12" fmla="*/ 3747136 w 3747136"/>
              <a:gd name="connsiteY12" fmla="*/ 1549761 h 3412144"/>
              <a:gd name="connsiteX13" fmla="*/ 3747136 w 3747136"/>
              <a:gd name="connsiteY13" fmla="*/ 1810540 h 3412144"/>
              <a:gd name="connsiteX14" fmla="*/ 3747136 w 3747136"/>
              <a:gd name="connsiteY14" fmla="*/ 1939087 h 3412144"/>
              <a:gd name="connsiteX15" fmla="*/ 3747136 w 3747136"/>
              <a:gd name="connsiteY15" fmla="*/ 2001399 h 3412144"/>
              <a:gd name="connsiteX16" fmla="*/ 3747136 w 3747136"/>
              <a:gd name="connsiteY16" fmla="*/ 2129947 h 3412144"/>
              <a:gd name="connsiteX17" fmla="*/ 3747136 w 3747136"/>
              <a:gd name="connsiteY17" fmla="*/ 2390725 h 3412144"/>
              <a:gd name="connsiteX18" fmla="*/ 3747136 w 3747136"/>
              <a:gd name="connsiteY18" fmla="*/ 2519273 h 3412144"/>
              <a:gd name="connsiteX19" fmla="*/ 3747136 w 3747136"/>
              <a:gd name="connsiteY19" fmla="*/ 2581585 h 3412144"/>
              <a:gd name="connsiteX20" fmla="*/ 3747136 w 3747136"/>
              <a:gd name="connsiteY20" fmla="*/ 2847593 h 3412144"/>
              <a:gd name="connsiteX21" fmla="*/ 3747136 w 3747136"/>
              <a:gd name="connsiteY21" fmla="*/ 2970911 h 3412144"/>
              <a:gd name="connsiteX22" fmla="*/ 3747136 w 3747136"/>
              <a:gd name="connsiteY22" fmla="*/ 3299231 h 3412144"/>
              <a:gd name="connsiteX23" fmla="*/ 3634223 w 3747136"/>
              <a:gd name="connsiteY23" fmla="*/ 3412144 h 3412144"/>
              <a:gd name="connsiteX24" fmla="*/ 2302134 w 3747136"/>
              <a:gd name="connsiteY24" fmla="*/ 3412144 h 3412144"/>
              <a:gd name="connsiteX25" fmla="*/ 1445002 w 3747136"/>
              <a:gd name="connsiteY25" fmla="*/ 3412144 h 3412144"/>
              <a:gd name="connsiteX26" fmla="*/ 112913 w 3747136"/>
              <a:gd name="connsiteY26" fmla="*/ 3412144 h 3412144"/>
              <a:gd name="connsiteX27" fmla="*/ 0 w 3747136"/>
              <a:gd name="connsiteY27" fmla="*/ 3299231 h 3412144"/>
              <a:gd name="connsiteX28" fmla="*/ 0 w 3747136"/>
              <a:gd name="connsiteY28" fmla="*/ 2970911 h 3412144"/>
              <a:gd name="connsiteX29" fmla="*/ 0 w 3747136"/>
              <a:gd name="connsiteY29" fmla="*/ 2847593 h 3412144"/>
              <a:gd name="connsiteX30" fmla="*/ 0 w 3747136"/>
              <a:gd name="connsiteY30" fmla="*/ 2581585 h 3412144"/>
              <a:gd name="connsiteX31" fmla="*/ 0 w 3747136"/>
              <a:gd name="connsiteY31" fmla="*/ 2519273 h 3412144"/>
              <a:gd name="connsiteX32" fmla="*/ 0 w 3747136"/>
              <a:gd name="connsiteY32" fmla="*/ 2390725 h 3412144"/>
              <a:gd name="connsiteX33" fmla="*/ 0 w 3747136"/>
              <a:gd name="connsiteY33" fmla="*/ 2129947 h 3412144"/>
              <a:gd name="connsiteX34" fmla="*/ 0 w 3747136"/>
              <a:gd name="connsiteY34" fmla="*/ 2001399 h 3412144"/>
              <a:gd name="connsiteX35" fmla="*/ 0 w 3747136"/>
              <a:gd name="connsiteY35" fmla="*/ 1939087 h 3412144"/>
              <a:gd name="connsiteX36" fmla="*/ 0 w 3747136"/>
              <a:gd name="connsiteY36" fmla="*/ 1810540 h 3412144"/>
              <a:gd name="connsiteX37" fmla="*/ 0 w 3747136"/>
              <a:gd name="connsiteY37" fmla="*/ 1549761 h 3412144"/>
              <a:gd name="connsiteX38" fmla="*/ 0 w 3747136"/>
              <a:gd name="connsiteY38" fmla="*/ 1421214 h 3412144"/>
              <a:gd name="connsiteX39" fmla="*/ 0 w 3747136"/>
              <a:gd name="connsiteY39" fmla="*/ 1358902 h 3412144"/>
              <a:gd name="connsiteX40" fmla="*/ 0 w 3747136"/>
              <a:gd name="connsiteY40" fmla="*/ 969576 h 3412144"/>
              <a:gd name="connsiteX41" fmla="*/ 1585 w 3747136"/>
              <a:gd name="connsiteY41" fmla="*/ 961726 h 3412144"/>
              <a:gd name="connsiteX42" fmla="*/ 0 w 3747136"/>
              <a:gd name="connsiteY42" fmla="*/ 953877 h 3412144"/>
              <a:gd name="connsiteX43" fmla="*/ 0 w 3747136"/>
              <a:gd name="connsiteY43" fmla="*/ 564551 h 3412144"/>
              <a:gd name="connsiteX44" fmla="*/ 0 w 3747136"/>
              <a:gd name="connsiteY44" fmla="*/ 502239 h 3412144"/>
              <a:gd name="connsiteX45" fmla="*/ 0 w 3747136"/>
              <a:gd name="connsiteY45" fmla="*/ 112913 h 3412144"/>
              <a:gd name="connsiteX46" fmla="*/ 112913 w 3747136"/>
              <a:gd name="connsiteY46" fmla="*/ 0 h 3412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3747136" h="3412144">
                <a:moveTo>
                  <a:pt x="112913" y="0"/>
                </a:moveTo>
                <a:lnTo>
                  <a:pt x="1445002" y="0"/>
                </a:lnTo>
                <a:lnTo>
                  <a:pt x="2302134" y="0"/>
                </a:lnTo>
                <a:lnTo>
                  <a:pt x="3634223" y="0"/>
                </a:lnTo>
                <a:cubicBezTo>
                  <a:pt x="3696583" y="0"/>
                  <a:pt x="3747136" y="50553"/>
                  <a:pt x="3747136" y="112913"/>
                </a:cubicBezTo>
                <a:lnTo>
                  <a:pt x="3747136" y="502239"/>
                </a:lnTo>
                <a:lnTo>
                  <a:pt x="3747136" y="564551"/>
                </a:lnTo>
                <a:lnTo>
                  <a:pt x="3747136" y="953877"/>
                </a:lnTo>
                <a:lnTo>
                  <a:pt x="3745551" y="961726"/>
                </a:lnTo>
                <a:lnTo>
                  <a:pt x="3747136" y="969576"/>
                </a:lnTo>
                <a:lnTo>
                  <a:pt x="3747136" y="1358902"/>
                </a:lnTo>
                <a:lnTo>
                  <a:pt x="3747136" y="1421214"/>
                </a:lnTo>
                <a:lnTo>
                  <a:pt x="3747136" y="1549761"/>
                </a:lnTo>
                <a:lnTo>
                  <a:pt x="3747136" y="1810540"/>
                </a:lnTo>
                <a:lnTo>
                  <a:pt x="3747136" y="1939087"/>
                </a:lnTo>
                <a:lnTo>
                  <a:pt x="3747136" y="2001399"/>
                </a:lnTo>
                <a:lnTo>
                  <a:pt x="3747136" y="2129947"/>
                </a:lnTo>
                <a:lnTo>
                  <a:pt x="3747136" y="2390725"/>
                </a:lnTo>
                <a:lnTo>
                  <a:pt x="3747136" y="2519273"/>
                </a:lnTo>
                <a:lnTo>
                  <a:pt x="3747136" y="2581585"/>
                </a:lnTo>
                <a:lnTo>
                  <a:pt x="3747136" y="2847593"/>
                </a:lnTo>
                <a:lnTo>
                  <a:pt x="3747136" y="2970911"/>
                </a:lnTo>
                <a:lnTo>
                  <a:pt x="3747136" y="3299231"/>
                </a:lnTo>
                <a:cubicBezTo>
                  <a:pt x="3747136" y="3361591"/>
                  <a:pt x="3696583" y="3412144"/>
                  <a:pt x="3634223" y="3412144"/>
                </a:cubicBezTo>
                <a:lnTo>
                  <a:pt x="2302134" y="3412144"/>
                </a:lnTo>
                <a:lnTo>
                  <a:pt x="1445002" y="3412144"/>
                </a:lnTo>
                <a:lnTo>
                  <a:pt x="112913" y="3412144"/>
                </a:lnTo>
                <a:cubicBezTo>
                  <a:pt x="50553" y="3412144"/>
                  <a:pt x="0" y="3361591"/>
                  <a:pt x="0" y="3299231"/>
                </a:cubicBezTo>
                <a:lnTo>
                  <a:pt x="0" y="2970911"/>
                </a:lnTo>
                <a:lnTo>
                  <a:pt x="0" y="2847593"/>
                </a:lnTo>
                <a:lnTo>
                  <a:pt x="0" y="2581585"/>
                </a:lnTo>
                <a:lnTo>
                  <a:pt x="0" y="2519273"/>
                </a:lnTo>
                <a:lnTo>
                  <a:pt x="0" y="2390725"/>
                </a:lnTo>
                <a:lnTo>
                  <a:pt x="0" y="2129947"/>
                </a:lnTo>
                <a:lnTo>
                  <a:pt x="0" y="2001399"/>
                </a:lnTo>
                <a:lnTo>
                  <a:pt x="0" y="1939087"/>
                </a:lnTo>
                <a:lnTo>
                  <a:pt x="0" y="1810540"/>
                </a:lnTo>
                <a:lnTo>
                  <a:pt x="0" y="1549761"/>
                </a:lnTo>
                <a:lnTo>
                  <a:pt x="0" y="1421214"/>
                </a:lnTo>
                <a:lnTo>
                  <a:pt x="0" y="1358902"/>
                </a:lnTo>
                <a:lnTo>
                  <a:pt x="0" y="969576"/>
                </a:lnTo>
                <a:lnTo>
                  <a:pt x="1585" y="961726"/>
                </a:lnTo>
                <a:lnTo>
                  <a:pt x="0" y="953877"/>
                </a:lnTo>
                <a:lnTo>
                  <a:pt x="0" y="564551"/>
                </a:lnTo>
                <a:lnTo>
                  <a:pt x="0" y="502239"/>
                </a:lnTo>
                <a:lnTo>
                  <a:pt x="0" y="112913"/>
                </a:lnTo>
                <a:cubicBezTo>
                  <a:pt x="0" y="50553"/>
                  <a:pt x="50553" y="0"/>
                  <a:pt x="112913" y="0"/>
                </a:cubicBezTo>
                <a:close/>
              </a:path>
            </a:pathLst>
          </a:custGeom>
          <a:solidFill>
            <a:srgbClr val="00ADCF"/>
          </a:solidFill>
          <a:ln>
            <a:noFill/>
          </a:ln>
          <a:effectLst>
            <a:outerShdw blurRad="165100" dist="76200" dir="5400000" algn="ctr" rotWithShape="0">
              <a:srgbClr val="000000">
                <a:alpha val="14876"/>
              </a:srgb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grpSp>
        <p:nvGrpSpPr>
          <p:cNvPr id="61" name="Group 60">
            <a:extLst>
              <a:ext uri="{FF2B5EF4-FFF2-40B4-BE49-F238E27FC236}">
                <a16:creationId xmlns:a16="http://schemas.microsoft.com/office/drawing/2014/main" id="{89E62B64-2B30-1FDA-76B2-C1E3764EC771}"/>
              </a:ext>
            </a:extLst>
          </p:cNvPr>
          <p:cNvGrpSpPr/>
          <p:nvPr/>
        </p:nvGrpSpPr>
        <p:grpSpPr>
          <a:xfrm>
            <a:off x="8131583" y="2808247"/>
            <a:ext cx="3638782" cy="3590442"/>
            <a:chOff x="7557953" y="2567339"/>
            <a:chExt cx="3937361" cy="3885054"/>
          </a:xfrm>
        </p:grpSpPr>
        <p:pic>
          <p:nvPicPr>
            <p:cNvPr id="39" name="Graphic 38">
              <a:extLst>
                <a:ext uri="{FF2B5EF4-FFF2-40B4-BE49-F238E27FC236}">
                  <a16:creationId xmlns:a16="http://schemas.microsoft.com/office/drawing/2014/main" id="{7B106AF4-6C76-A8D6-A9BB-DDA442BD2DB7}"/>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7557953" y="2567339"/>
              <a:ext cx="2915193" cy="3885054"/>
            </a:xfrm>
            <a:prstGeom prst="rect">
              <a:avLst/>
            </a:prstGeom>
          </p:spPr>
        </p:pic>
        <p:sp>
          <p:nvSpPr>
            <p:cNvPr id="42" name="TextBox 41">
              <a:extLst>
                <a:ext uri="{FF2B5EF4-FFF2-40B4-BE49-F238E27FC236}">
                  <a16:creationId xmlns:a16="http://schemas.microsoft.com/office/drawing/2014/main" id="{F330337E-DFFA-C4E5-9C69-9BCA7ADABC0E}"/>
                </a:ext>
              </a:extLst>
            </p:cNvPr>
            <p:cNvSpPr txBox="1"/>
            <p:nvPr/>
          </p:nvSpPr>
          <p:spPr>
            <a:xfrm>
              <a:off x="9920103" y="4909180"/>
              <a:ext cx="1575211"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006793"/>
                  </a:solidFill>
                  <a:effectLst/>
                  <a:uLnTx/>
                  <a:uFillTx/>
                  <a:latin typeface="Aptos" panose="020B0004020202020204" pitchFamily="34" charset="0"/>
                  <a:ea typeface="+mn-ea"/>
                  <a:cs typeface="+mn-cs"/>
                </a:rPr>
                <a:t>Germany</a:t>
              </a:r>
            </a:p>
          </p:txBody>
        </p:sp>
      </p:grpSp>
      <p:grpSp>
        <p:nvGrpSpPr>
          <p:cNvPr id="62" name="Group 61">
            <a:extLst>
              <a:ext uri="{FF2B5EF4-FFF2-40B4-BE49-F238E27FC236}">
                <a16:creationId xmlns:a16="http://schemas.microsoft.com/office/drawing/2014/main" id="{4B9128FD-4F59-B87E-D5DD-8E446A9F4D40}"/>
              </a:ext>
            </a:extLst>
          </p:cNvPr>
          <p:cNvGrpSpPr/>
          <p:nvPr/>
        </p:nvGrpSpPr>
        <p:grpSpPr>
          <a:xfrm>
            <a:off x="9110403" y="3285972"/>
            <a:ext cx="1556154" cy="352504"/>
            <a:chOff x="8617090" y="3084264"/>
            <a:chExt cx="1683844" cy="381429"/>
          </a:xfrm>
        </p:grpSpPr>
        <p:sp>
          <p:nvSpPr>
            <p:cNvPr id="40" name="Oval 39">
              <a:extLst>
                <a:ext uri="{FF2B5EF4-FFF2-40B4-BE49-F238E27FC236}">
                  <a16:creationId xmlns:a16="http://schemas.microsoft.com/office/drawing/2014/main" id="{09E92CE2-58B6-A018-C9F5-ECFCDC033362}"/>
                </a:ext>
              </a:extLst>
            </p:cNvPr>
            <p:cNvSpPr/>
            <p:nvPr/>
          </p:nvSpPr>
          <p:spPr>
            <a:xfrm>
              <a:off x="8617090" y="3084264"/>
              <a:ext cx="381429" cy="381429"/>
            </a:xfrm>
            <a:prstGeom prst="ellipse">
              <a:avLst/>
            </a:prstGeom>
            <a:solidFill>
              <a:srgbClr val="11D6D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45" name="TextBox 44">
              <a:extLst>
                <a:ext uri="{FF2B5EF4-FFF2-40B4-BE49-F238E27FC236}">
                  <a16:creationId xmlns:a16="http://schemas.microsoft.com/office/drawing/2014/main" id="{97EC8AAB-1009-AA8E-AD82-B23A307F685A}"/>
                </a:ext>
              </a:extLst>
            </p:cNvPr>
            <p:cNvSpPr txBox="1"/>
            <p:nvPr/>
          </p:nvSpPr>
          <p:spPr>
            <a:xfrm>
              <a:off x="9122795" y="3127972"/>
              <a:ext cx="1178139"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FFFFFF"/>
                  </a:solidFill>
                  <a:effectLst/>
                  <a:uLnTx/>
                  <a:uFillTx/>
                  <a:latin typeface="Aptos" panose="020B0004020202020204" pitchFamily="34" charset="0"/>
                  <a:ea typeface="+mn-ea"/>
                  <a:cs typeface="+mn-cs"/>
                </a:rPr>
                <a:t>North</a:t>
              </a:r>
            </a:p>
          </p:txBody>
        </p:sp>
      </p:grpSp>
      <p:cxnSp>
        <p:nvCxnSpPr>
          <p:cNvPr id="49" name="Straight Arrow Connector 48">
            <a:extLst>
              <a:ext uri="{FF2B5EF4-FFF2-40B4-BE49-F238E27FC236}">
                <a16:creationId xmlns:a16="http://schemas.microsoft.com/office/drawing/2014/main" id="{E992E83D-CA0B-7803-3DC3-F5F377D4E532}"/>
              </a:ext>
            </a:extLst>
          </p:cNvPr>
          <p:cNvCxnSpPr>
            <a:cxnSpLocks/>
            <a:stCxn id="44" idx="0"/>
            <a:endCxn id="40" idx="4"/>
          </p:cNvCxnSpPr>
          <p:nvPr/>
        </p:nvCxnSpPr>
        <p:spPr>
          <a:xfrm flipV="1">
            <a:off x="8978953" y="3638477"/>
            <a:ext cx="307703" cy="1126681"/>
          </a:xfrm>
          <a:prstGeom prst="straightConnector1">
            <a:avLst/>
          </a:prstGeom>
          <a:ln>
            <a:solidFill>
              <a:srgbClr val="11D6D6"/>
            </a:solidFill>
            <a:headEnd type="triangle"/>
            <a:tailEnd type="triangle"/>
          </a:ln>
        </p:spPr>
        <p:style>
          <a:lnRef idx="1">
            <a:schemeClr val="accent1"/>
          </a:lnRef>
          <a:fillRef idx="0">
            <a:schemeClr val="accent1"/>
          </a:fillRef>
          <a:effectRef idx="0">
            <a:schemeClr val="accent1"/>
          </a:effectRef>
          <a:fontRef idx="minor">
            <a:schemeClr val="tx1"/>
          </a:fontRef>
        </p:style>
      </p:cxnSp>
      <p:grpSp>
        <p:nvGrpSpPr>
          <p:cNvPr id="60" name="Group 59">
            <a:extLst>
              <a:ext uri="{FF2B5EF4-FFF2-40B4-BE49-F238E27FC236}">
                <a16:creationId xmlns:a16="http://schemas.microsoft.com/office/drawing/2014/main" id="{63EC2F5F-8571-4350-1205-C6F891FEDB07}"/>
              </a:ext>
            </a:extLst>
          </p:cNvPr>
          <p:cNvGrpSpPr/>
          <p:nvPr/>
        </p:nvGrpSpPr>
        <p:grpSpPr>
          <a:xfrm>
            <a:off x="8406690" y="4765158"/>
            <a:ext cx="1423054" cy="664124"/>
            <a:chOff x="7855634" y="4684823"/>
            <a:chExt cx="1539822" cy="718618"/>
          </a:xfrm>
        </p:grpSpPr>
        <p:sp>
          <p:nvSpPr>
            <p:cNvPr id="44" name="Oval 43">
              <a:extLst>
                <a:ext uri="{FF2B5EF4-FFF2-40B4-BE49-F238E27FC236}">
                  <a16:creationId xmlns:a16="http://schemas.microsoft.com/office/drawing/2014/main" id="{B1720D67-9333-4123-8A40-635398EE59F9}"/>
                </a:ext>
              </a:extLst>
            </p:cNvPr>
            <p:cNvSpPr/>
            <p:nvPr/>
          </p:nvSpPr>
          <p:spPr>
            <a:xfrm>
              <a:off x="8284139" y="4684823"/>
              <a:ext cx="381429" cy="381429"/>
            </a:xfrm>
            <a:prstGeom prst="ellipse">
              <a:avLst/>
            </a:prstGeom>
            <a:solidFill>
              <a:srgbClr val="11D6D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43" name="TextBox 42">
              <a:extLst>
                <a:ext uri="{FF2B5EF4-FFF2-40B4-BE49-F238E27FC236}">
                  <a16:creationId xmlns:a16="http://schemas.microsoft.com/office/drawing/2014/main" id="{F7D6F6EB-6AD9-4108-47DF-87720830B4E2}"/>
                </a:ext>
              </a:extLst>
            </p:cNvPr>
            <p:cNvSpPr txBox="1"/>
            <p:nvPr/>
          </p:nvSpPr>
          <p:spPr>
            <a:xfrm>
              <a:off x="7855634" y="5095664"/>
              <a:ext cx="1539822"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FFFFFF"/>
                  </a:solidFill>
                  <a:effectLst/>
                  <a:uLnTx/>
                  <a:uFillTx/>
                  <a:latin typeface="Aptos" panose="020B0004020202020204" pitchFamily="34" charset="0"/>
                  <a:ea typeface="+mn-ea"/>
                  <a:cs typeface="+mn-cs"/>
                </a:rPr>
                <a:t>West Central</a:t>
              </a:r>
            </a:p>
          </p:txBody>
        </p:sp>
      </p:grpSp>
      <p:sp>
        <p:nvSpPr>
          <p:cNvPr id="59" name="TextBox 58">
            <a:extLst>
              <a:ext uri="{FF2B5EF4-FFF2-40B4-BE49-F238E27FC236}">
                <a16:creationId xmlns:a16="http://schemas.microsoft.com/office/drawing/2014/main" id="{10976E34-964D-126C-9AE5-7A8379123BC9}"/>
              </a:ext>
            </a:extLst>
          </p:cNvPr>
          <p:cNvSpPr txBox="1"/>
          <p:nvPr/>
        </p:nvSpPr>
        <p:spPr>
          <a:xfrm>
            <a:off x="5529943" y="818273"/>
            <a:ext cx="6662057" cy="175432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a:ln>
                  <a:noFill/>
                </a:ln>
                <a:solidFill>
                  <a:srgbClr val="361D5C"/>
                </a:solidFill>
                <a:effectLst/>
                <a:uLnTx/>
                <a:uFillTx/>
                <a:latin typeface="Aptos" panose="020B0004020202020204" pitchFamily="34" charset="0"/>
                <a:ea typeface="+mn-ea"/>
                <a:cs typeface="+mn-cs"/>
              </a:rPr>
              <a:t>Azure Data Centers and Regions</a:t>
            </a:r>
          </a:p>
        </p:txBody>
      </p:sp>
    </p:spTree>
    <p:extLst>
      <p:ext uri="{BB962C8B-B14F-4D97-AF65-F5344CB8AC3E}">
        <p14:creationId xmlns:p14="http://schemas.microsoft.com/office/powerpoint/2010/main" val="4156073380"/>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5000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par>
                                <p:cTn id="9" presetID="2" presetClass="entr" presetSubtype="4" decel="50000" fill="hold" grpId="0" nodeType="withEffect">
                                  <p:stCondLst>
                                    <p:cond delay="0"/>
                                  </p:stCondLst>
                                  <p:childTnLst>
                                    <p:set>
                                      <p:cBhvr>
                                        <p:cTn id="10" dur="1" fill="hold">
                                          <p:stCondLst>
                                            <p:cond delay="0"/>
                                          </p:stCondLst>
                                        </p:cTn>
                                        <p:tgtEl>
                                          <p:spTgt spid="19"/>
                                        </p:tgtEl>
                                        <p:attrNameLst>
                                          <p:attrName>style.visibility</p:attrName>
                                        </p:attrNameLst>
                                      </p:cBhvr>
                                      <p:to>
                                        <p:strVal val="visible"/>
                                      </p:to>
                                    </p:set>
                                    <p:anim calcmode="lin" valueType="num">
                                      <p:cBhvr additive="base">
                                        <p:cTn id="11" dur="500" fill="hold"/>
                                        <p:tgtEl>
                                          <p:spTgt spid="19"/>
                                        </p:tgtEl>
                                        <p:attrNameLst>
                                          <p:attrName>ppt_x</p:attrName>
                                        </p:attrNameLst>
                                      </p:cBhvr>
                                      <p:tavLst>
                                        <p:tav tm="0">
                                          <p:val>
                                            <p:strVal val="#ppt_x"/>
                                          </p:val>
                                        </p:tav>
                                        <p:tav tm="100000">
                                          <p:val>
                                            <p:strVal val="#ppt_x"/>
                                          </p:val>
                                        </p:tav>
                                      </p:tavLst>
                                    </p:anim>
                                    <p:anim calcmode="lin" valueType="num">
                                      <p:cBhvr additive="base">
                                        <p:cTn id="12" dur="500" fill="hold"/>
                                        <p:tgtEl>
                                          <p:spTgt spid="19"/>
                                        </p:tgtEl>
                                        <p:attrNameLst>
                                          <p:attrName>ppt_y</p:attrName>
                                        </p:attrNameLst>
                                      </p:cBhvr>
                                      <p:tavLst>
                                        <p:tav tm="0">
                                          <p:val>
                                            <p:strVal val="1+#ppt_h/2"/>
                                          </p:val>
                                        </p:tav>
                                        <p:tav tm="100000">
                                          <p:val>
                                            <p:strVal val="#ppt_y"/>
                                          </p:val>
                                        </p:tav>
                                      </p:tavLst>
                                    </p:anim>
                                  </p:childTnLst>
                                </p:cTn>
                              </p:par>
                              <p:par>
                                <p:cTn id="13" presetID="2" presetClass="entr" presetSubtype="4" decel="50000" fill="hold" nodeType="withEffect">
                                  <p:stCondLst>
                                    <p:cond delay="200"/>
                                  </p:stCondLst>
                                  <p:childTnLst>
                                    <p:set>
                                      <p:cBhvr>
                                        <p:cTn id="14" dur="1" fill="hold">
                                          <p:stCondLst>
                                            <p:cond delay="0"/>
                                          </p:stCondLst>
                                        </p:cTn>
                                        <p:tgtEl>
                                          <p:spTgt spid="2"/>
                                        </p:tgtEl>
                                        <p:attrNameLst>
                                          <p:attrName>style.visibility</p:attrName>
                                        </p:attrNameLst>
                                      </p:cBhvr>
                                      <p:to>
                                        <p:strVal val="visible"/>
                                      </p:to>
                                    </p:set>
                                    <p:anim calcmode="lin" valueType="num">
                                      <p:cBhvr additive="base">
                                        <p:cTn id="15" dur="500" fill="hold"/>
                                        <p:tgtEl>
                                          <p:spTgt spid="2"/>
                                        </p:tgtEl>
                                        <p:attrNameLst>
                                          <p:attrName>ppt_x</p:attrName>
                                        </p:attrNameLst>
                                      </p:cBhvr>
                                      <p:tavLst>
                                        <p:tav tm="0">
                                          <p:val>
                                            <p:strVal val="#ppt_x"/>
                                          </p:val>
                                        </p:tav>
                                        <p:tav tm="100000">
                                          <p:val>
                                            <p:strVal val="#ppt_x"/>
                                          </p:val>
                                        </p:tav>
                                      </p:tavLst>
                                    </p:anim>
                                    <p:anim calcmode="lin" valueType="num">
                                      <p:cBhvr additive="base">
                                        <p:cTn id="16" dur="500" fill="hold"/>
                                        <p:tgtEl>
                                          <p:spTgt spid="2"/>
                                        </p:tgtEl>
                                        <p:attrNameLst>
                                          <p:attrName>ppt_y</p:attrName>
                                        </p:attrNameLst>
                                      </p:cBhvr>
                                      <p:tavLst>
                                        <p:tav tm="0">
                                          <p:val>
                                            <p:strVal val="1+#ppt_h/2"/>
                                          </p:val>
                                        </p:tav>
                                        <p:tav tm="100000">
                                          <p:val>
                                            <p:strVal val="#ppt_y"/>
                                          </p:val>
                                        </p:tav>
                                      </p:tavLst>
                                    </p:anim>
                                  </p:childTnLst>
                                </p:cTn>
                              </p:par>
                              <p:par>
                                <p:cTn id="17" presetID="2" presetClass="entr" presetSubtype="8" decel="50000" fill="hold" nodeType="withEffect">
                                  <p:stCondLst>
                                    <p:cond delay="300"/>
                                  </p:stCondLst>
                                  <p:childTnLst>
                                    <p:set>
                                      <p:cBhvr>
                                        <p:cTn id="18" dur="1" fill="hold">
                                          <p:stCondLst>
                                            <p:cond delay="0"/>
                                          </p:stCondLst>
                                        </p:cTn>
                                        <p:tgtEl>
                                          <p:spTgt spid="23"/>
                                        </p:tgtEl>
                                        <p:attrNameLst>
                                          <p:attrName>style.visibility</p:attrName>
                                        </p:attrNameLst>
                                      </p:cBhvr>
                                      <p:to>
                                        <p:strVal val="visible"/>
                                      </p:to>
                                    </p:set>
                                    <p:anim calcmode="lin" valueType="num">
                                      <p:cBhvr additive="base">
                                        <p:cTn id="19" dur="500" fill="hold"/>
                                        <p:tgtEl>
                                          <p:spTgt spid="23"/>
                                        </p:tgtEl>
                                        <p:attrNameLst>
                                          <p:attrName>ppt_x</p:attrName>
                                        </p:attrNameLst>
                                      </p:cBhvr>
                                      <p:tavLst>
                                        <p:tav tm="0">
                                          <p:val>
                                            <p:strVal val="0-#ppt_w/2"/>
                                          </p:val>
                                        </p:tav>
                                        <p:tav tm="100000">
                                          <p:val>
                                            <p:strVal val="#ppt_x"/>
                                          </p:val>
                                        </p:tav>
                                      </p:tavLst>
                                    </p:anim>
                                    <p:anim calcmode="lin" valueType="num">
                                      <p:cBhvr additive="base">
                                        <p:cTn id="20" dur="500" fill="hold"/>
                                        <p:tgtEl>
                                          <p:spTgt spid="23"/>
                                        </p:tgtEl>
                                        <p:attrNameLst>
                                          <p:attrName>ppt_y</p:attrName>
                                        </p:attrNameLst>
                                      </p:cBhvr>
                                      <p:tavLst>
                                        <p:tav tm="0">
                                          <p:val>
                                            <p:strVal val="#ppt_y"/>
                                          </p:val>
                                        </p:tav>
                                        <p:tav tm="100000">
                                          <p:val>
                                            <p:strVal val="#ppt_y"/>
                                          </p:val>
                                        </p:tav>
                                      </p:tavLst>
                                    </p:anim>
                                  </p:childTnLst>
                                </p:cTn>
                              </p:par>
                              <p:par>
                                <p:cTn id="21" presetID="1" presetClass="mediacall" presetSubtype="0" fill="hold" nodeType="withEffect">
                                  <p:stCondLst>
                                    <p:cond delay="0"/>
                                  </p:stCondLst>
                                  <p:childTnLst>
                                    <p:cmd type="call" cmd="playFrom(0.0)">
                                      <p:cBhvr>
                                        <p:cTn id="22" dur="20020" fill="hold"/>
                                        <p:tgtEl>
                                          <p:spTgt spid="2"/>
                                        </p:tgtEl>
                                      </p:cBhvr>
                                    </p:cmd>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1"/>
                                        </p:tgtEl>
                                        <p:attrNameLst>
                                          <p:attrName>style.visibility</p:attrName>
                                        </p:attrNameLst>
                                      </p:cBhvr>
                                      <p:to>
                                        <p:strVal val="visible"/>
                                      </p:to>
                                    </p:set>
                                    <p:animEffect transition="in" filter="fade">
                                      <p:cBhvr>
                                        <p:cTn id="27" dur="500"/>
                                        <p:tgtEl>
                                          <p:spTgt spid="61"/>
                                        </p:tgtEl>
                                      </p:cBhvr>
                                    </p:animEffect>
                                  </p:childTnLst>
                                </p:cTn>
                              </p:par>
                              <p:par>
                                <p:cTn id="28" presetID="16" presetClass="entr" presetSubtype="37" fill="hold" nodeType="withEffect">
                                  <p:stCondLst>
                                    <p:cond delay="500"/>
                                  </p:stCondLst>
                                  <p:childTnLst>
                                    <p:set>
                                      <p:cBhvr>
                                        <p:cTn id="29" dur="1" fill="hold">
                                          <p:stCondLst>
                                            <p:cond delay="0"/>
                                          </p:stCondLst>
                                        </p:cTn>
                                        <p:tgtEl>
                                          <p:spTgt spid="60"/>
                                        </p:tgtEl>
                                        <p:attrNameLst>
                                          <p:attrName>style.visibility</p:attrName>
                                        </p:attrNameLst>
                                      </p:cBhvr>
                                      <p:to>
                                        <p:strVal val="visible"/>
                                      </p:to>
                                    </p:set>
                                    <p:animEffect transition="in" filter="barn(outVertical)">
                                      <p:cBhvr>
                                        <p:cTn id="30" dur="500"/>
                                        <p:tgtEl>
                                          <p:spTgt spid="60"/>
                                        </p:tgtEl>
                                      </p:cBhvr>
                                    </p:animEffect>
                                  </p:childTnLst>
                                </p:cTn>
                              </p:par>
                            </p:childTnLst>
                          </p:cTn>
                        </p:par>
                      </p:childTnLst>
                    </p:cTn>
                  </p:par>
                  <p:par>
                    <p:cTn id="31" fill="hold">
                      <p:stCondLst>
                        <p:cond delay="indefinite"/>
                      </p:stCondLst>
                      <p:childTnLst>
                        <p:par>
                          <p:cTn id="32" fill="hold">
                            <p:stCondLst>
                              <p:cond delay="0"/>
                            </p:stCondLst>
                            <p:childTnLst>
                              <p:par>
                                <p:cTn id="33" presetID="16" presetClass="entr" presetSubtype="37" fill="hold" nodeType="clickEffect">
                                  <p:stCondLst>
                                    <p:cond delay="0"/>
                                  </p:stCondLst>
                                  <p:childTnLst>
                                    <p:set>
                                      <p:cBhvr>
                                        <p:cTn id="34" dur="1" fill="hold">
                                          <p:stCondLst>
                                            <p:cond delay="0"/>
                                          </p:stCondLst>
                                        </p:cTn>
                                        <p:tgtEl>
                                          <p:spTgt spid="62"/>
                                        </p:tgtEl>
                                        <p:attrNameLst>
                                          <p:attrName>style.visibility</p:attrName>
                                        </p:attrNameLst>
                                      </p:cBhvr>
                                      <p:to>
                                        <p:strVal val="visible"/>
                                      </p:to>
                                    </p:set>
                                    <p:animEffect transition="in" filter="barn(outVertical)">
                                      <p:cBhvr>
                                        <p:cTn id="35" dur="500"/>
                                        <p:tgtEl>
                                          <p:spTgt spid="62"/>
                                        </p:tgtEl>
                                      </p:cBhvr>
                                    </p:animEffect>
                                  </p:childTnLst>
                                </p:cTn>
                              </p:par>
                              <p:par>
                                <p:cTn id="36" presetID="16" presetClass="entr" presetSubtype="42" fill="hold" nodeType="withEffect">
                                  <p:stCondLst>
                                    <p:cond delay="500"/>
                                  </p:stCondLst>
                                  <p:childTnLst>
                                    <p:set>
                                      <p:cBhvr>
                                        <p:cTn id="37" dur="1" fill="hold">
                                          <p:stCondLst>
                                            <p:cond delay="0"/>
                                          </p:stCondLst>
                                        </p:cTn>
                                        <p:tgtEl>
                                          <p:spTgt spid="49"/>
                                        </p:tgtEl>
                                        <p:attrNameLst>
                                          <p:attrName>style.visibility</p:attrName>
                                        </p:attrNameLst>
                                      </p:cBhvr>
                                      <p:to>
                                        <p:strVal val="visible"/>
                                      </p:to>
                                    </p:set>
                                    <p:animEffect transition="in" filter="barn(outHorizontal)">
                                      <p:cBhvr>
                                        <p:cTn id="38" dur="500"/>
                                        <p:tgtEl>
                                          <p:spTgt spid="49"/>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39" repeatCount="indefinite" fill="hold" display="0">
                  <p:stCondLst>
                    <p:cond delay="indefinite"/>
                  </p:stCondLst>
                </p:cTn>
                <p:tgtEl>
                  <p:spTgt spid="2"/>
                </p:tgtEl>
              </p:cMediaNode>
            </p:video>
          </p:childTnLst>
        </p:cTn>
      </p:par>
    </p:tnLst>
    <p:bldLst>
      <p:bldP spid="19"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1ADCF"/>
        </a:solidFill>
        <a:effectLst/>
      </p:bgPr>
    </p:bg>
    <p:spTree>
      <p:nvGrpSpPr>
        <p:cNvPr id="1" name=""/>
        <p:cNvGrpSpPr/>
        <p:nvPr/>
      </p:nvGrpSpPr>
      <p:grpSpPr>
        <a:xfrm>
          <a:off x="0" y="0"/>
          <a:ext cx="0" cy="0"/>
          <a:chOff x="0" y="0"/>
          <a:chExt cx="0" cy="0"/>
        </a:xfrm>
      </p:grpSpPr>
      <p:sp>
        <p:nvSpPr>
          <p:cNvPr id="156" name="Freeform 155">
            <a:extLst>
              <a:ext uri="{FF2B5EF4-FFF2-40B4-BE49-F238E27FC236}">
                <a16:creationId xmlns:a16="http://schemas.microsoft.com/office/drawing/2014/main" id="{57C05A5B-45C8-FF7D-8B5C-99C239A44FF1}"/>
              </a:ext>
            </a:extLst>
          </p:cNvPr>
          <p:cNvSpPr/>
          <p:nvPr/>
        </p:nvSpPr>
        <p:spPr>
          <a:xfrm flipH="1">
            <a:off x="9020637" y="0"/>
            <a:ext cx="3171363" cy="1433104"/>
          </a:xfrm>
          <a:custGeom>
            <a:avLst/>
            <a:gdLst>
              <a:gd name="connsiteX0" fmla="*/ 3171363 w 3171363"/>
              <a:gd name="connsiteY0" fmla="*/ 0 h 1433104"/>
              <a:gd name="connsiteX1" fmla="*/ 0 w 3171363"/>
              <a:gd name="connsiteY1" fmla="*/ 0 h 1433104"/>
              <a:gd name="connsiteX2" fmla="*/ 0 w 3171363"/>
              <a:gd name="connsiteY2" fmla="*/ 1077333 h 1433104"/>
              <a:gd name="connsiteX3" fmla="*/ 180687 w 3171363"/>
              <a:gd name="connsiteY3" fmla="*/ 1190568 h 1433104"/>
              <a:gd name="connsiteX4" fmla="*/ 1216282 w 3171363"/>
              <a:gd name="connsiteY4" fmla="*/ 1426717 h 1433104"/>
              <a:gd name="connsiteX5" fmla="*/ 2063439 w 3171363"/>
              <a:gd name="connsiteY5" fmla="*/ 1133157 h 1433104"/>
              <a:gd name="connsiteX6" fmla="*/ 2640086 w 3171363"/>
              <a:gd name="connsiteY6" fmla="*/ 671829 h 1433104"/>
              <a:gd name="connsiteX7" fmla="*/ 3105119 w 3171363"/>
              <a:gd name="connsiteY7" fmla="*/ 112742 h 1433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71363" h="1433104">
                <a:moveTo>
                  <a:pt x="3171363" y="0"/>
                </a:moveTo>
                <a:lnTo>
                  <a:pt x="0" y="0"/>
                </a:lnTo>
                <a:lnTo>
                  <a:pt x="0" y="1077333"/>
                </a:lnTo>
                <a:lnTo>
                  <a:pt x="180687" y="1190568"/>
                </a:lnTo>
                <a:cubicBezTo>
                  <a:pt x="521857" y="1380556"/>
                  <a:pt x="870285" y="1456880"/>
                  <a:pt x="1216282" y="1426717"/>
                </a:cubicBezTo>
                <a:cubicBezTo>
                  <a:pt x="1501462" y="1401572"/>
                  <a:pt x="1786642" y="1303019"/>
                  <a:pt x="2063439" y="1133157"/>
                </a:cubicBezTo>
                <a:cubicBezTo>
                  <a:pt x="2260545" y="1013650"/>
                  <a:pt x="2451427" y="860551"/>
                  <a:pt x="2640086" y="671829"/>
                </a:cubicBezTo>
                <a:cubicBezTo>
                  <a:pt x="2836683" y="473662"/>
                  <a:pt x="2991989" y="286138"/>
                  <a:pt x="3105119" y="112742"/>
                </a:cubicBezTo>
                <a:close/>
              </a:path>
            </a:pathLst>
          </a:custGeom>
          <a:solidFill>
            <a:srgbClr val="1C143D"/>
          </a:solidFill>
          <a:ln w="528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42C2F"/>
              </a:solidFill>
              <a:effectLst/>
              <a:uLnTx/>
              <a:uFillTx/>
              <a:latin typeface="Aptos" panose="02110004020202020204"/>
              <a:ea typeface="+mn-ea"/>
              <a:cs typeface="+mn-cs"/>
            </a:endParaRPr>
          </a:p>
        </p:txBody>
      </p:sp>
      <p:sp>
        <p:nvSpPr>
          <p:cNvPr id="159" name="Freeform 158">
            <a:extLst>
              <a:ext uri="{FF2B5EF4-FFF2-40B4-BE49-F238E27FC236}">
                <a16:creationId xmlns:a16="http://schemas.microsoft.com/office/drawing/2014/main" id="{00C107AE-41C6-F6BA-FC8E-F57366F8FB0B}"/>
              </a:ext>
            </a:extLst>
          </p:cNvPr>
          <p:cNvSpPr/>
          <p:nvPr/>
        </p:nvSpPr>
        <p:spPr>
          <a:xfrm flipH="1">
            <a:off x="9304146" y="230313"/>
            <a:ext cx="2887854" cy="6627687"/>
          </a:xfrm>
          <a:custGeom>
            <a:avLst/>
            <a:gdLst>
              <a:gd name="connsiteX0" fmla="*/ 2354399 w 2887854"/>
              <a:gd name="connsiteY0" fmla="*/ 0 h 6627687"/>
              <a:gd name="connsiteX1" fmla="*/ 0 w 2887854"/>
              <a:gd name="connsiteY1" fmla="*/ 0 h 6627687"/>
              <a:gd name="connsiteX2" fmla="*/ 0 w 2887854"/>
              <a:gd name="connsiteY2" fmla="*/ 6627687 h 6627687"/>
              <a:gd name="connsiteX3" fmla="*/ 2887854 w 2887854"/>
              <a:gd name="connsiteY3" fmla="*/ 6627687 h 6627687"/>
              <a:gd name="connsiteX4" fmla="*/ 1410721 w 2887854"/>
              <a:gd name="connsiteY4" fmla="*/ 4395217 h 6627687"/>
              <a:gd name="connsiteX5" fmla="*/ 366458 w 2887854"/>
              <a:gd name="connsiteY5" fmla="*/ 2816225 h 6627687"/>
              <a:gd name="connsiteX6" fmla="*/ 1001842 w 2887854"/>
              <a:gd name="connsiteY6" fmla="*/ 2484882 h 6627687"/>
              <a:gd name="connsiteX7" fmla="*/ 2167772 w 2887854"/>
              <a:gd name="connsiteY7" fmla="*/ 1012825 h 6627687"/>
              <a:gd name="connsiteX8" fmla="*/ 2354399 w 2887854"/>
              <a:gd name="connsiteY8" fmla="*/ 0 h 6627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87854" h="6627687">
                <a:moveTo>
                  <a:pt x="2354399" y="0"/>
                </a:moveTo>
                <a:lnTo>
                  <a:pt x="0" y="0"/>
                </a:lnTo>
                <a:lnTo>
                  <a:pt x="0" y="6627687"/>
                </a:lnTo>
                <a:lnTo>
                  <a:pt x="2887854" y="6627687"/>
                </a:lnTo>
                <a:lnTo>
                  <a:pt x="1410721" y="4395217"/>
                </a:lnTo>
                <a:lnTo>
                  <a:pt x="366458" y="2816225"/>
                </a:lnTo>
                <a:cubicBezTo>
                  <a:pt x="592964" y="2728151"/>
                  <a:pt x="806833" y="2616963"/>
                  <a:pt x="1001842" y="2484882"/>
                </a:cubicBezTo>
                <a:cubicBezTo>
                  <a:pt x="1540770" y="2120011"/>
                  <a:pt x="1945520" y="1602042"/>
                  <a:pt x="2167772" y="1012825"/>
                </a:cubicBezTo>
                <a:cubicBezTo>
                  <a:pt x="2287279" y="694119"/>
                  <a:pt x="2352304" y="350203"/>
                  <a:pt x="2354399" y="0"/>
                </a:cubicBezTo>
                <a:close/>
              </a:path>
            </a:pathLst>
          </a:custGeom>
          <a:solidFill>
            <a:srgbClr val="351C5C"/>
          </a:solidFill>
          <a:ln w="528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42C2F"/>
              </a:solidFill>
              <a:effectLst/>
              <a:uLnTx/>
              <a:uFillTx/>
              <a:latin typeface="Aptos" panose="02110004020202020204"/>
              <a:ea typeface="+mn-ea"/>
              <a:cs typeface="+mn-cs"/>
            </a:endParaRPr>
          </a:p>
        </p:txBody>
      </p:sp>
      <p:sp>
        <p:nvSpPr>
          <p:cNvPr id="160" name="Freeform 159">
            <a:extLst>
              <a:ext uri="{FF2B5EF4-FFF2-40B4-BE49-F238E27FC236}">
                <a16:creationId xmlns:a16="http://schemas.microsoft.com/office/drawing/2014/main" id="{5522AED7-8A37-D13F-89A6-310EBB028D5F}"/>
              </a:ext>
            </a:extLst>
          </p:cNvPr>
          <p:cNvSpPr/>
          <p:nvPr/>
        </p:nvSpPr>
        <p:spPr>
          <a:xfrm flipH="1">
            <a:off x="9711744" y="3046538"/>
            <a:ext cx="2480256" cy="3811462"/>
          </a:xfrm>
          <a:custGeom>
            <a:avLst/>
            <a:gdLst>
              <a:gd name="connsiteX0" fmla="*/ 2479325 w 2480256"/>
              <a:gd name="connsiteY0" fmla="*/ 64 h 3811462"/>
              <a:gd name="connsiteX1" fmla="*/ 0 w 2480256"/>
              <a:gd name="connsiteY1" fmla="*/ 64 h 3811462"/>
              <a:gd name="connsiteX2" fmla="*/ 0 w 2480256"/>
              <a:gd name="connsiteY2" fmla="*/ 3811462 h 3811462"/>
              <a:gd name="connsiteX3" fmla="*/ 172160 w 2480256"/>
              <a:gd name="connsiteY3" fmla="*/ 3811462 h 3811462"/>
              <a:gd name="connsiteX4" fmla="*/ 266206 w 2480256"/>
              <a:gd name="connsiteY4" fmla="*/ 3718287 h 3811462"/>
              <a:gd name="connsiteX5" fmla="*/ 1410784 w 2480256"/>
              <a:gd name="connsiteY5" fmla="*/ 1578991 h 3811462"/>
              <a:gd name="connsiteX6" fmla="*/ 1484191 w 2480256"/>
              <a:gd name="connsiteY6" fmla="*/ 1379792 h 3811462"/>
              <a:gd name="connsiteX7" fmla="*/ 2400254 w 2480256"/>
              <a:gd name="connsiteY7" fmla="*/ 5497 h 3811462"/>
              <a:gd name="connsiteX8" fmla="*/ 2480256 w 2480256"/>
              <a:gd name="connsiteY8" fmla="*/ 0 h 3811462"/>
              <a:gd name="connsiteX9" fmla="*/ 2479325 w 2480256"/>
              <a:gd name="connsiteY9" fmla="*/ 64 h 3811462"/>
              <a:gd name="connsiteX10" fmla="*/ 2480256 w 2480256"/>
              <a:gd name="connsiteY10" fmla="*/ 64 h 3811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80256" h="3811462">
                <a:moveTo>
                  <a:pt x="2479325" y="64"/>
                </a:moveTo>
                <a:lnTo>
                  <a:pt x="0" y="64"/>
                </a:lnTo>
                <a:lnTo>
                  <a:pt x="0" y="3811462"/>
                </a:lnTo>
                <a:lnTo>
                  <a:pt x="172160" y="3811462"/>
                </a:lnTo>
                <a:lnTo>
                  <a:pt x="266206" y="3718287"/>
                </a:lnTo>
                <a:cubicBezTo>
                  <a:pt x="819534" y="3136277"/>
                  <a:pt x="1139249" y="2323918"/>
                  <a:pt x="1410784" y="1578991"/>
                </a:cubicBezTo>
                <a:cubicBezTo>
                  <a:pt x="1435930" y="1511872"/>
                  <a:pt x="1461140" y="1444816"/>
                  <a:pt x="1484191" y="1379792"/>
                </a:cubicBezTo>
                <a:cubicBezTo>
                  <a:pt x="1804649" y="526590"/>
                  <a:pt x="2012648" y="60434"/>
                  <a:pt x="2400254" y="5497"/>
                </a:cubicBezTo>
                <a:close/>
                <a:moveTo>
                  <a:pt x="2480256" y="0"/>
                </a:moveTo>
                <a:lnTo>
                  <a:pt x="2479325" y="64"/>
                </a:lnTo>
                <a:lnTo>
                  <a:pt x="2480256" y="64"/>
                </a:lnTo>
                <a:close/>
              </a:path>
            </a:pathLst>
          </a:custGeom>
          <a:solidFill>
            <a:srgbClr val="006693"/>
          </a:solidFill>
          <a:ln w="528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42C2F"/>
              </a:solidFill>
              <a:effectLst/>
              <a:uLnTx/>
              <a:uFillTx/>
              <a:latin typeface="Aptos" panose="02110004020202020204"/>
              <a:ea typeface="+mn-ea"/>
              <a:cs typeface="+mn-cs"/>
            </a:endParaRPr>
          </a:p>
        </p:txBody>
      </p:sp>
      <p:sp>
        <p:nvSpPr>
          <p:cNvPr id="157" name="Freeform 156">
            <a:extLst>
              <a:ext uri="{FF2B5EF4-FFF2-40B4-BE49-F238E27FC236}">
                <a16:creationId xmlns:a16="http://schemas.microsoft.com/office/drawing/2014/main" id="{6CCED679-77FB-62C0-E6C6-F663E87D74CE}"/>
              </a:ext>
            </a:extLst>
          </p:cNvPr>
          <p:cNvSpPr/>
          <p:nvPr/>
        </p:nvSpPr>
        <p:spPr>
          <a:xfrm flipH="1">
            <a:off x="9837094" y="0"/>
            <a:ext cx="2354906" cy="2714244"/>
          </a:xfrm>
          <a:custGeom>
            <a:avLst/>
            <a:gdLst>
              <a:gd name="connsiteX0" fmla="*/ 2125782 w 2354906"/>
              <a:gd name="connsiteY0" fmla="*/ 0 h 2714244"/>
              <a:gd name="connsiteX1" fmla="*/ 0 w 2354906"/>
              <a:gd name="connsiteY1" fmla="*/ 0 h 2714244"/>
              <a:gd name="connsiteX2" fmla="*/ 0 w 2354906"/>
              <a:gd name="connsiteY2" fmla="*/ 1839633 h 2714244"/>
              <a:gd name="connsiteX3" fmla="*/ 114086 w 2354906"/>
              <a:gd name="connsiteY3" fmla="*/ 1978989 h 2714244"/>
              <a:gd name="connsiteX4" fmla="*/ 274763 w 2354906"/>
              <a:gd name="connsiteY4" fmla="*/ 2150173 h 2714244"/>
              <a:gd name="connsiteX5" fmla="*/ 1002413 w 2354906"/>
              <a:gd name="connsiteY5" fmla="*/ 2714244 h 2714244"/>
              <a:gd name="connsiteX6" fmla="*/ 2168279 w 2354906"/>
              <a:gd name="connsiteY6" fmla="*/ 1242186 h 2714244"/>
              <a:gd name="connsiteX7" fmla="*/ 2134751 w 2354906"/>
              <a:gd name="connsiteY7" fmla="*/ 1212849 h 2714244"/>
              <a:gd name="connsiteX8" fmla="*/ 2063439 w 2354906"/>
              <a:gd name="connsiteY8" fmla="*/ 1133157 h 2714244"/>
              <a:gd name="connsiteX9" fmla="*/ 2063439 w 2354906"/>
              <a:gd name="connsiteY9" fmla="*/ 1133221 h 2714244"/>
              <a:gd name="connsiteX10" fmla="*/ 2161992 w 2354906"/>
              <a:gd name="connsiteY10" fmla="*/ 424433 h 2714244"/>
              <a:gd name="connsiteX11" fmla="*/ 2354906 w 2354906"/>
              <a:gd name="connsiteY11" fmla="*/ 229425 h 2714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4906" h="2714244">
                <a:moveTo>
                  <a:pt x="2125782" y="0"/>
                </a:moveTo>
                <a:lnTo>
                  <a:pt x="0" y="0"/>
                </a:lnTo>
                <a:lnTo>
                  <a:pt x="0" y="1839633"/>
                </a:lnTo>
                <a:lnTo>
                  <a:pt x="114086" y="1978989"/>
                </a:lnTo>
                <a:cubicBezTo>
                  <a:pt x="164573" y="2036479"/>
                  <a:pt x="218144" y="2093555"/>
                  <a:pt x="274763" y="2150173"/>
                </a:cubicBezTo>
                <a:cubicBezTo>
                  <a:pt x="538988" y="2412301"/>
                  <a:pt x="784353" y="2601023"/>
                  <a:pt x="1002413" y="2714244"/>
                </a:cubicBezTo>
                <a:cubicBezTo>
                  <a:pt x="1541340" y="2349373"/>
                  <a:pt x="1946027" y="1831403"/>
                  <a:pt x="2168279" y="1242186"/>
                </a:cubicBezTo>
                <a:cubicBezTo>
                  <a:pt x="2155706" y="1233805"/>
                  <a:pt x="2145228" y="1223327"/>
                  <a:pt x="2134751" y="1212849"/>
                </a:cubicBezTo>
                <a:cubicBezTo>
                  <a:pt x="2107509" y="1185608"/>
                  <a:pt x="2084395" y="1160399"/>
                  <a:pt x="2063439" y="1133157"/>
                </a:cubicBezTo>
                <a:lnTo>
                  <a:pt x="2063439" y="1133221"/>
                </a:lnTo>
                <a:cubicBezTo>
                  <a:pt x="1860048" y="883665"/>
                  <a:pt x="1912436" y="673988"/>
                  <a:pt x="2161992" y="424433"/>
                </a:cubicBezTo>
                <a:lnTo>
                  <a:pt x="2354906" y="229425"/>
                </a:lnTo>
                <a:close/>
              </a:path>
            </a:pathLst>
          </a:custGeom>
          <a:solidFill>
            <a:srgbClr val="5C3E8C"/>
          </a:solidFill>
          <a:ln w="528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42C2F"/>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5A4893F1-B5A1-4619-821C-929BC550013C}"/>
              </a:ext>
            </a:extLst>
          </p:cNvPr>
          <p:cNvSpPr>
            <a:spLocks noGrp="1"/>
          </p:cNvSpPr>
          <p:nvPr>
            <p:ph type="title" idx="4294967295"/>
          </p:nvPr>
        </p:nvSpPr>
        <p:spPr>
          <a:xfrm>
            <a:off x="409787" y="259305"/>
            <a:ext cx="10385425" cy="692150"/>
          </a:xfrm>
          <a:prstGeom prst="rect">
            <a:avLst/>
          </a:prstGeom>
        </p:spPr>
        <p:txBody>
          <a:bodyPr>
            <a:noAutofit/>
          </a:bodyPr>
          <a:lstStyle/>
          <a:p>
            <a:r>
              <a:rPr lang="en-US" sz="6600">
                <a:solidFill>
                  <a:schemeClr val="bg1"/>
                </a:solidFill>
                <a:latin typeface="Aptos ExtraBold" panose="020B0004020202020204" pitchFamily="34" charset="0"/>
              </a:rPr>
              <a:t>Business Central </a:t>
            </a:r>
            <a:br>
              <a:rPr lang="en-US" sz="4800">
                <a:solidFill>
                  <a:schemeClr val="bg1"/>
                </a:solidFill>
                <a:latin typeface="Aptos ExtraBold" panose="020B0004020202020204" pitchFamily="34" charset="0"/>
              </a:rPr>
            </a:br>
            <a:r>
              <a:rPr lang="en-US" sz="3600" b="0">
                <a:solidFill>
                  <a:srgbClr val="351C5C"/>
                </a:solidFill>
                <a:latin typeface="Aptos Light" panose="020B0004020202020204" pitchFamily="34" charset="0"/>
              </a:rPr>
              <a:t>SLA and Disaster recovery</a:t>
            </a:r>
            <a:endParaRPr lang="en-US" sz="4800" b="0">
              <a:solidFill>
                <a:srgbClr val="351C5C"/>
              </a:solidFill>
              <a:latin typeface="Aptos Light" panose="020B0004020202020204" pitchFamily="34" charset="0"/>
            </a:endParaRPr>
          </a:p>
        </p:txBody>
      </p:sp>
      <p:grpSp>
        <p:nvGrpSpPr>
          <p:cNvPr id="88" name="Group 87">
            <a:extLst>
              <a:ext uri="{FF2B5EF4-FFF2-40B4-BE49-F238E27FC236}">
                <a16:creationId xmlns:a16="http://schemas.microsoft.com/office/drawing/2014/main" id="{41298A8A-91C6-0E64-9293-6C332EAD2DE9}"/>
              </a:ext>
            </a:extLst>
          </p:cNvPr>
          <p:cNvGrpSpPr/>
          <p:nvPr/>
        </p:nvGrpSpPr>
        <p:grpSpPr>
          <a:xfrm>
            <a:off x="451953" y="2537713"/>
            <a:ext cx="1655232" cy="684590"/>
            <a:chOff x="377651" y="2548012"/>
            <a:chExt cx="1655232" cy="684590"/>
          </a:xfrm>
        </p:grpSpPr>
        <p:sp>
          <p:nvSpPr>
            <p:cNvPr id="38" name="Freeform 37">
              <a:extLst>
                <a:ext uri="{FF2B5EF4-FFF2-40B4-BE49-F238E27FC236}">
                  <a16:creationId xmlns:a16="http://schemas.microsoft.com/office/drawing/2014/main" id="{8BC6F492-C23B-33D0-742D-67E97ED70A07}"/>
                </a:ext>
              </a:extLst>
            </p:cNvPr>
            <p:cNvSpPr/>
            <p:nvPr/>
          </p:nvSpPr>
          <p:spPr>
            <a:xfrm>
              <a:off x="377651" y="2548012"/>
              <a:ext cx="888861" cy="282260"/>
            </a:xfrm>
            <a:custGeom>
              <a:avLst/>
              <a:gdLst>
                <a:gd name="connsiteX0" fmla="*/ 1047634 w 1078543"/>
                <a:gd name="connsiteY0" fmla="*/ 342494 h 342494"/>
                <a:gd name="connsiteX1" fmla="*/ 1019979 w 1078543"/>
                <a:gd name="connsiteY1" fmla="*/ 342494 h 342494"/>
                <a:gd name="connsiteX2" fmla="*/ 924001 w 1078543"/>
                <a:gd name="connsiteY2" fmla="*/ 342494 h 342494"/>
                <a:gd name="connsiteX3" fmla="*/ 154542 w 1078543"/>
                <a:gd name="connsiteY3" fmla="*/ 342494 h 342494"/>
                <a:gd name="connsiteX4" fmla="*/ 73204 w 1078543"/>
                <a:gd name="connsiteY4" fmla="*/ 342494 h 342494"/>
                <a:gd name="connsiteX5" fmla="*/ 30909 w 1078543"/>
                <a:gd name="connsiteY5" fmla="*/ 342494 h 342494"/>
                <a:gd name="connsiteX6" fmla="*/ 0 w 1078543"/>
                <a:gd name="connsiteY6" fmla="*/ 305945 h 342494"/>
                <a:gd name="connsiteX7" fmla="*/ 0 w 1078543"/>
                <a:gd name="connsiteY7" fmla="*/ 180922 h 342494"/>
                <a:gd name="connsiteX8" fmla="*/ 0 w 1078543"/>
                <a:gd name="connsiteY8" fmla="*/ 161572 h 342494"/>
                <a:gd name="connsiteX9" fmla="*/ 0 w 1078543"/>
                <a:gd name="connsiteY9" fmla="*/ 36549 h 342494"/>
                <a:gd name="connsiteX10" fmla="*/ 30909 w 1078543"/>
                <a:gd name="connsiteY10" fmla="*/ 0 h 342494"/>
                <a:gd name="connsiteX11" fmla="*/ 58564 w 1078543"/>
                <a:gd name="connsiteY11" fmla="*/ 0 h 342494"/>
                <a:gd name="connsiteX12" fmla="*/ 154542 w 1078543"/>
                <a:gd name="connsiteY12" fmla="*/ 0 h 342494"/>
                <a:gd name="connsiteX13" fmla="*/ 924001 w 1078543"/>
                <a:gd name="connsiteY13" fmla="*/ 0 h 342494"/>
                <a:gd name="connsiteX14" fmla="*/ 1005339 w 1078543"/>
                <a:gd name="connsiteY14" fmla="*/ 0 h 342494"/>
                <a:gd name="connsiteX15" fmla="*/ 1047634 w 1078543"/>
                <a:gd name="connsiteY15" fmla="*/ 0 h 342494"/>
                <a:gd name="connsiteX16" fmla="*/ 1078543 w 1078543"/>
                <a:gd name="connsiteY16" fmla="*/ 36549 h 342494"/>
                <a:gd name="connsiteX17" fmla="*/ 1078543 w 1078543"/>
                <a:gd name="connsiteY17" fmla="*/ 161572 h 342494"/>
                <a:gd name="connsiteX18" fmla="*/ 1078543 w 1078543"/>
                <a:gd name="connsiteY18" fmla="*/ 180922 h 342494"/>
                <a:gd name="connsiteX19" fmla="*/ 1078543 w 1078543"/>
                <a:gd name="connsiteY19" fmla="*/ 305945 h 342494"/>
                <a:gd name="connsiteX20" fmla="*/ 1047634 w 1078543"/>
                <a:gd name="connsiteY20" fmla="*/ 342494 h 342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078543" h="342494">
                  <a:moveTo>
                    <a:pt x="1047634" y="342494"/>
                  </a:moveTo>
                  <a:lnTo>
                    <a:pt x="1019979" y="342494"/>
                  </a:lnTo>
                  <a:lnTo>
                    <a:pt x="924001" y="342494"/>
                  </a:lnTo>
                  <a:lnTo>
                    <a:pt x="154542" y="342494"/>
                  </a:lnTo>
                  <a:lnTo>
                    <a:pt x="73204" y="342494"/>
                  </a:lnTo>
                  <a:lnTo>
                    <a:pt x="30909" y="342494"/>
                  </a:lnTo>
                  <a:cubicBezTo>
                    <a:pt x="13838" y="342494"/>
                    <a:pt x="0" y="326131"/>
                    <a:pt x="0" y="305945"/>
                  </a:cubicBezTo>
                  <a:lnTo>
                    <a:pt x="0" y="180922"/>
                  </a:lnTo>
                  <a:lnTo>
                    <a:pt x="0" y="161572"/>
                  </a:lnTo>
                  <a:lnTo>
                    <a:pt x="0" y="36549"/>
                  </a:lnTo>
                  <a:cubicBezTo>
                    <a:pt x="0" y="16363"/>
                    <a:pt x="13838" y="0"/>
                    <a:pt x="30909" y="0"/>
                  </a:cubicBezTo>
                  <a:lnTo>
                    <a:pt x="58564" y="0"/>
                  </a:lnTo>
                  <a:lnTo>
                    <a:pt x="154542" y="0"/>
                  </a:lnTo>
                  <a:lnTo>
                    <a:pt x="924001" y="0"/>
                  </a:lnTo>
                  <a:lnTo>
                    <a:pt x="1005339" y="0"/>
                  </a:lnTo>
                  <a:lnTo>
                    <a:pt x="1047634" y="0"/>
                  </a:lnTo>
                  <a:cubicBezTo>
                    <a:pt x="1064705" y="0"/>
                    <a:pt x="1078543" y="16363"/>
                    <a:pt x="1078543" y="36549"/>
                  </a:cubicBezTo>
                  <a:lnTo>
                    <a:pt x="1078543" y="161572"/>
                  </a:lnTo>
                  <a:lnTo>
                    <a:pt x="1078543" y="180922"/>
                  </a:lnTo>
                  <a:lnTo>
                    <a:pt x="1078543" y="305945"/>
                  </a:lnTo>
                  <a:cubicBezTo>
                    <a:pt x="1078543" y="326131"/>
                    <a:pt x="1064705" y="342494"/>
                    <a:pt x="1047634" y="342494"/>
                  </a:cubicBezTo>
                  <a:close/>
                </a:path>
              </a:pathLst>
            </a:custGeom>
            <a:solidFill>
              <a:srgbClr val="EFBC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351C5C"/>
                  </a:solidFill>
                  <a:effectLst/>
                  <a:uLnTx/>
                  <a:uFillTx/>
                  <a:latin typeface="Aptos" panose="020B0004020202020204" pitchFamily="34" charset="0"/>
                  <a:ea typeface="+mn-ea"/>
                  <a:cs typeface="+mn-cs"/>
                </a:rPr>
                <a:t>Region 1</a:t>
              </a:r>
            </a:p>
          </p:txBody>
        </p:sp>
        <p:sp>
          <p:nvSpPr>
            <p:cNvPr id="39" name="TextBox 38">
              <a:extLst>
                <a:ext uri="{FF2B5EF4-FFF2-40B4-BE49-F238E27FC236}">
                  <a16:creationId xmlns:a16="http://schemas.microsoft.com/office/drawing/2014/main" id="{7CE92888-D75F-8C1E-B3D3-786124DABF8F}"/>
                </a:ext>
              </a:extLst>
            </p:cNvPr>
            <p:cNvSpPr txBox="1"/>
            <p:nvPr/>
          </p:nvSpPr>
          <p:spPr>
            <a:xfrm>
              <a:off x="377651" y="2863270"/>
              <a:ext cx="165523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FFFFFF"/>
                  </a:solidFill>
                  <a:effectLst/>
                  <a:uLnTx/>
                  <a:uFillTx/>
                  <a:latin typeface="Aptos" panose="020B0004020202020204" pitchFamily="34" charset="0"/>
                  <a:ea typeface="+mn-ea"/>
                  <a:cs typeface="+mn-cs"/>
                </a:rPr>
                <a:t>Data center 1</a:t>
              </a:r>
            </a:p>
          </p:txBody>
        </p:sp>
      </p:grpSp>
      <p:grpSp>
        <p:nvGrpSpPr>
          <p:cNvPr id="89" name="Group 88">
            <a:extLst>
              <a:ext uri="{FF2B5EF4-FFF2-40B4-BE49-F238E27FC236}">
                <a16:creationId xmlns:a16="http://schemas.microsoft.com/office/drawing/2014/main" id="{50C43B9B-034D-2E7E-D496-0E3257F11DBC}"/>
              </a:ext>
            </a:extLst>
          </p:cNvPr>
          <p:cNvGrpSpPr/>
          <p:nvPr/>
        </p:nvGrpSpPr>
        <p:grpSpPr>
          <a:xfrm>
            <a:off x="451953" y="4004516"/>
            <a:ext cx="1655232" cy="684590"/>
            <a:chOff x="377651" y="4048808"/>
            <a:chExt cx="1655232" cy="684590"/>
          </a:xfrm>
        </p:grpSpPr>
        <p:sp>
          <p:nvSpPr>
            <p:cNvPr id="76" name="Freeform 75">
              <a:extLst>
                <a:ext uri="{FF2B5EF4-FFF2-40B4-BE49-F238E27FC236}">
                  <a16:creationId xmlns:a16="http://schemas.microsoft.com/office/drawing/2014/main" id="{6489A0CE-03B3-EE42-C1F7-393DA87B7528}"/>
                </a:ext>
              </a:extLst>
            </p:cNvPr>
            <p:cNvSpPr/>
            <p:nvPr/>
          </p:nvSpPr>
          <p:spPr>
            <a:xfrm>
              <a:off x="377651" y="4048808"/>
              <a:ext cx="888861" cy="282260"/>
            </a:xfrm>
            <a:custGeom>
              <a:avLst/>
              <a:gdLst>
                <a:gd name="connsiteX0" fmla="*/ 1047634 w 1078543"/>
                <a:gd name="connsiteY0" fmla="*/ 342494 h 342494"/>
                <a:gd name="connsiteX1" fmla="*/ 1019979 w 1078543"/>
                <a:gd name="connsiteY1" fmla="*/ 342494 h 342494"/>
                <a:gd name="connsiteX2" fmla="*/ 924001 w 1078543"/>
                <a:gd name="connsiteY2" fmla="*/ 342494 h 342494"/>
                <a:gd name="connsiteX3" fmla="*/ 154542 w 1078543"/>
                <a:gd name="connsiteY3" fmla="*/ 342494 h 342494"/>
                <a:gd name="connsiteX4" fmla="*/ 73204 w 1078543"/>
                <a:gd name="connsiteY4" fmla="*/ 342494 h 342494"/>
                <a:gd name="connsiteX5" fmla="*/ 30909 w 1078543"/>
                <a:gd name="connsiteY5" fmla="*/ 342494 h 342494"/>
                <a:gd name="connsiteX6" fmla="*/ 0 w 1078543"/>
                <a:gd name="connsiteY6" fmla="*/ 305945 h 342494"/>
                <a:gd name="connsiteX7" fmla="*/ 0 w 1078543"/>
                <a:gd name="connsiteY7" fmla="*/ 180922 h 342494"/>
                <a:gd name="connsiteX8" fmla="*/ 0 w 1078543"/>
                <a:gd name="connsiteY8" fmla="*/ 161572 h 342494"/>
                <a:gd name="connsiteX9" fmla="*/ 0 w 1078543"/>
                <a:gd name="connsiteY9" fmla="*/ 36549 h 342494"/>
                <a:gd name="connsiteX10" fmla="*/ 30909 w 1078543"/>
                <a:gd name="connsiteY10" fmla="*/ 0 h 342494"/>
                <a:gd name="connsiteX11" fmla="*/ 58564 w 1078543"/>
                <a:gd name="connsiteY11" fmla="*/ 0 h 342494"/>
                <a:gd name="connsiteX12" fmla="*/ 154542 w 1078543"/>
                <a:gd name="connsiteY12" fmla="*/ 0 h 342494"/>
                <a:gd name="connsiteX13" fmla="*/ 924001 w 1078543"/>
                <a:gd name="connsiteY13" fmla="*/ 0 h 342494"/>
                <a:gd name="connsiteX14" fmla="*/ 1005339 w 1078543"/>
                <a:gd name="connsiteY14" fmla="*/ 0 h 342494"/>
                <a:gd name="connsiteX15" fmla="*/ 1047634 w 1078543"/>
                <a:gd name="connsiteY15" fmla="*/ 0 h 342494"/>
                <a:gd name="connsiteX16" fmla="*/ 1078543 w 1078543"/>
                <a:gd name="connsiteY16" fmla="*/ 36549 h 342494"/>
                <a:gd name="connsiteX17" fmla="*/ 1078543 w 1078543"/>
                <a:gd name="connsiteY17" fmla="*/ 161572 h 342494"/>
                <a:gd name="connsiteX18" fmla="*/ 1078543 w 1078543"/>
                <a:gd name="connsiteY18" fmla="*/ 180922 h 342494"/>
                <a:gd name="connsiteX19" fmla="*/ 1078543 w 1078543"/>
                <a:gd name="connsiteY19" fmla="*/ 305945 h 342494"/>
                <a:gd name="connsiteX20" fmla="*/ 1047634 w 1078543"/>
                <a:gd name="connsiteY20" fmla="*/ 342494 h 342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078543" h="342494">
                  <a:moveTo>
                    <a:pt x="1047634" y="342494"/>
                  </a:moveTo>
                  <a:lnTo>
                    <a:pt x="1019979" y="342494"/>
                  </a:lnTo>
                  <a:lnTo>
                    <a:pt x="924001" y="342494"/>
                  </a:lnTo>
                  <a:lnTo>
                    <a:pt x="154542" y="342494"/>
                  </a:lnTo>
                  <a:lnTo>
                    <a:pt x="73204" y="342494"/>
                  </a:lnTo>
                  <a:lnTo>
                    <a:pt x="30909" y="342494"/>
                  </a:lnTo>
                  <a:cubicBezTo>
                    <a:pt x="13838" y="342494"/>
                    <a:pt x="0" y="326131"/>
                    <a:pt x="0" y="305945"/>
                  </a:cubicBezTo>
                  <a:lnTo>
                    <a:pt x="0" y="180922"/>
                  </a:lnTo>
                  <a:lnTo>
                    <a:pt x="0" y="161572"/>
                  </a:lnTo>
                  <a:lnTo>
                    <a:pt x="0" y="36549"/>
                  </a:lnTo>
                  <a:cubicBezTo>
                    <a:pt x="0" y="16363"/>
                    <a:pt x="13838" y="0"/>
                    <a:pt x="30909" y="0"/>
                  </a:cubicBezTo>
                  <a:lnTo>
                    <a:pt x="58564" y="0"/>
                  </a:lnTo>
                  <a:lnTo>
                    <a:pt x="154542" y="0"/>
                  </a:lnTo>
                  <a:lnTo>
                    <a:pt x="924001" y="0"/>
                  </a:lnTo>
                  <a:lnTo>
                    <a:pt x="1005339" y="0"/>
                  </a:lnTo>
                  <a:lnTo>
                    <a:pt x="1047634" y="0"/>
                  </a:lnTo>
                  <a:cubicBezTo>
                    <a:pt x="1064705" y="0"/>
                    <a:pt x="1078543" y="16363"/>
                    <a:pt x="1078543" y="36549"/>
                  </a:cubicBezTo>
                  <a:lnTo>
                    <a:pt x="1078543" y="161572"/>
                  </a:lnTo>
                  <a:lnTo>
                    <a:pt x="1078543" y="180922"/>
                  </a:lnTo>
                  <a:lnTo>
                    <a:pt x="1078543" y="305945"/>
                  </a:lnTo>
                  <a:cubicBezTo>
                    <a:pt x="1078543" y="326131"/>
                    <a:pt x="1064705" y="342494"/>
                    <a:pt x="1047634" y="342494"/>
                  </a:cubicBezTo>
                  <a:close/>
                </a:path>
              </a:pathLst>
            </a:custGeom>
            <a:solidFill>
              <a:srgbClr val="EFBC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351C5C"/>
                  </a:solidFill>
                  <a:effectLst/>
                  <a:uLnTx/>
                  <a:uFillTx/>
                  <a:latin typeface="Aptos" panose="020B0004020202020204" pitchFamily="34" charset="0"/>
                  <a:ea typeface="+mn-ea"/>
                  <a:cs typeface="+mn-cs"/>
                </a:rPr>
                <a:t>Region 1</a:t>
              </a:r>
            </a:p>
          </p:txBody>
        </p:sp>
        <p:sp>
          <p:nvSpPr>
            <p:cNvPr id="77" name="TextBox 76">
              <a:extLst>
                <a:ext uri="{FF2B5EF4-FFF2-40B4-BE49-F238E27FC236}">
                  <a16:creationId xmlns:a16="http://schemas.microsoft.com/office/drawing/2014/main" id="{ADB765F9-9651-4CE6-8F0D-31138BDFB7F3}"/>
                </a:ext>
              </a:extLst>
            </p:cNvPr>
            <p:cNvSpPr txBox="1"/>
            <p:nvPr/>
          </p:nvSpPr>
          <p:spPr>
            <a:xfrm>
              <a:off x="377651" y="4364066"/>
              <a:ext cx="165523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FFFFFF"/>
                  </a:solidFill>
                  <a:effectLst/>
                  <a:uLnTx/>
                  <a:uFillTx/>
                  <a:latin typeface="Aptos" panose="020B0004020202020204" pitchFamily="34" charset="0"/>
                  <a:ea typeface="+mn-ea"/>
                  <a:cs typeface="+mn-cs"/>
                </a:rPr>
                <a:t>Data center 2</a:t>
              </a:r>
            </a:p>
          </p:txBody>
        </p:sp>
      </p:grpSp>
      <p:grpSp>
        <p:nvGrpSpPr>
          <p:cNvPr id="90" name="Group 89">
            <a:extLst>
              <a:ext uri="{FF2B5EF4-FFF2-40B4-BE49-F238E27FC236}">
                <a16:creationId xmlns:a16="http://schemas.microsoft.com/office/drawing/2014/main" id="{E2BD0C65-A224-7F28-BFC3-7A6CB70A25A5}"/>
              </a:ext>
            </a:extLst>
          </p:cNvPr>
          <p:cNvGrpSpPr/>
          <p:nvPr/>
        </p:nvGrpSpPr>
        <p:grpSpPr>
          <a:xfrm>
            <a:off x="446284" y="5281481"/>
            <a:ext cx="1655232" cy="684590"/>
            <a:chOff x="371982" y="5221327"/>
            <a:chExt cx="1655232" cy="684590"/>
          </a:xfrm>
        </p:grpSpPr>
        <p:sp>
          <p:nvSpPr>
            <p:cNvPr id="78" name="Freeform 77">
              <a:extLst>
                <a:ext uri="{FF2B5EF4-FFF2-40B4-BE49-F238E27FC236}">
                  <a16:creationId xmlns:a16="http://schemas.microsoft.com/office/drawing/2014/main" id="{E3E98B1F-666E-E9E3-985A-B91B80338762}"/>
                </a:ext>
              </a:extLst>
            </p:cNvPr>
            <p:cNvSpPr/>
            <p:nvPr/>
          </p:nvSpPr>
          <p:spPr>
            <a:xfrm>
              <a:off x="371982" y="5221327"/>
              <a:ext cx="888861" cy="282260"/>
            </a:xfrm>
            <a:custGeom>
              <a:avLst/>
              <a:gdLst>
                <a:gd name="connsiteX0" fmla="*/ 1047634 w 1078543"/>
                <a:gd name="connsiteY0" fmla="*/ 342494 h 342494"/>
                <a:gd name="connsiteX1" fmla="*/ 1019979 w 1078543"/>
                <a:gd name="connsiteY1" fmla="*/ 342494 h 342494"/>
                <a:gd name="connsiteX2" fmla="*/ 924001 w 1078543"/>
                <a:gd name="connsiteY2" fmla="*/ 342494 h 342494"/>
                <a:gd name="connsiteX3" fmla="*/ 154542 w 1078543"/>
                <a:gd name="connsiteY3" fmla="*/ 342494 h 342494"/>
                <a:gd name="connsiteX4" fmla="*/ 73204 w 1078543"/>
                <a:gd name="connsiteY4" fmla="*/ 342494 h 342494"/>
                <a:gd name="connsiteX5" fmla="*/ 30909 w 1078543"/>
                <a:gd name="connsiteY5" fmla="*/ 342494 h 342494"/>
                <a:gd name="connsiteX6" fmla="*/ 0 w 1078543"/>
                <a:gd name="connsiteY6" fmla="*/ 305945 h 342494"/>
                <a:gd name="connsiteX7" fmla="*/ 0 w 1078543"/>
                <a:gd name="connsiteY7" fmla="*/ 180922 h 342494"/>
                <a:gd name="connsiteX8" fmla="*/ 0 w 1078543"/>
                <a:gd name="connsiteY8" fmla="*/ 161572 h 342494"/>
                <a:gd name="connsiteX9" fmla="*/ 0 w 1078543"/>
                <a:gd name="connsiteY9" fmla="*/ 36549 h 342494"/>
                <a:gd name="connsiteX10" fmla="*/ 30909 w 1078543"/>
                <a:gd name="connsiteY10" fmla="*/ 0 h 342494"/>
                <a:gd name="connsiteX11" fmla="*/ 58564 w 1078543"/>
                <a:gd name="connsiteY11" fmla="*/ 0 h 342494"/>
                <a:gd name="connsiteX12" fmla="*/ 154542 w 1078543"/>
                <a:gd name="connsiteY12" fmla="*/ 0 h 342494"/>
                <a:gd name="connsiteX13" fmla="*/ 924001 w 1078543"/>
                <a:gd name="connsiteY13" fmla="*/ 0 h 342494"/>
                <a:gd name="connsiteX14" fmla="*/ 1005339 w 1078543"/>
                <a:gd name="connsiteY14" fmla="*/ 0 h 342494"/>
                <a:gd name="connsiteX15" fmla="*/ 1047634 w 1078543"/>
                <a:gd name="connsiteY15" fmla="*/ 0 h 342494"/>
                <a:gd name="connsiteX16" fmla="*/ 1078543 w 1078543"/>
                <a:gd name="connsiteY16" fmla="*/ 36549 h 342494"/>
                <a:gd name="connsiteX17" fmla="*/ 1078543 w 1078543"/>
                <a:gd name="connsiteY17" fmla="*/ 161572 h 342494"/>
                <a:gd name="connsiteX18" fmla="*/ 1078543 w 1078543"/>
                <a:gd name="connsiteY18" fmla="*/ 180922 h 342494"/>
                <a:gd name="connsiteX19" fmla="*/ 1078543 w 1078543"/>
                <a:gd name="connsiteY19" fmla="*/ 305945 h 342494"/>
                <a:gd name="connsiteX20" fmla="*/ 1047634 w 1078543"/>
                <a:gd name="connsiteY20" fmla="*/ 342494 h 342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078543" h="342494">
                  <a:moveTo>
                    <a:pt x="1047634" y="342494"/>
                  </a:moveTo>
                  <a:lnTo>
                    <a:pt x="1019979" y="342494"/>
                  </a:lnTo>
                  <a:lnTo>
                    <a:pt x="924001" y="342494"/>
                  </a:lnTo>
                  <a:lnTo>
                    <a:pt x="154542" y="342494"/>
                  </a:lnTo>
                  <a:lnTo>
                    <a:pt x="73204" y="342494"/>
                  </a:lnTo>
                  <a:lnTo>
                    <a:pt x="30909" y="342494"/>
                  </a:lnTo>
                  <a:cubicBezTo>
                    <a:pt x="13838" y="342494"/>
                    <a:pt x="0" y="326131"/>
                    <a:pt x="0" y="305945"/>
                  </a:cubicBezTo>
                  <a:lnTo>
                    <a:pt x="0" y="180922"/>
                  </a:lnTo>
                  <a:lnTo>
                    <a:pt x="0" y="161572"/>
                  </a:lnTo>
                  <a:lnTo>
                    <a:pt x="0" y="36549"/>
                  </a:lnTo>
                  <a:cubicBezTo>
                    <a:pt x="0" y="16363"/>
                    <a:pt x="13838" y="0"/>
                    <a:pt x="30909" y="0"/>
                  </a:cubicBezTo>
                  <a:lnTo>
                    <a:pt x="58564" y="0"/>
                  </a:lnTo>
                  <a:lnTo>
                    <a:pt x="154542" y="0"/>
                  </a:lnTo>
                  <a:lnTo>
                    <a:pt x="924001" y="0"/>
                  </a:lnTo>
                  <a:lnTo>
                    <a:pt x="1005339" y="0"/>
                  </a:lnTo>
                  <a:lnTo>
                    <a:pt x="1047634" y="0"/>
                  </a:lnTo>
                  <a:cubicBezTo>
                    <a:pt x="1064705" y="0"/>
                    <a:pt x="1078543" y="16363"/>
                    <a:pt x="1078543" y="36549"/>
                  </a:cubicBezTo>
                  <a:lnTo>
                    <a:pt x="1078543" y="161572"/>
                  </a:lnTo>
                  <a:lnTo>
                    <a:pt x="1078543" y="180922"/>
                  </a:lnTo>
                  <a:lnTo>
                    <a:pt x="1078543" y="305945"/>
                  </a:lnTo>
                  <a:cubicBezTo>
                    <a:pt x="1078543" y="326131"/>
                    <a:pt x="1064705" y="342494"/>
                    <a:pt x="1047634" y="342494"/>
                  </a:cubicBezTo>
                  <a:close/>
                </a:path>
              </a:pathLst>
            </a:custGeom>
            <a:solidFill>
              <a:srgbClr val="F1AAB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351C5C"/>
                  </a:solidFill>
                  <a:effectLst/>
                  <a:uLnTx/>
                  <a:uFillTx/>
                  <a:latin typeface="Aptos" panose="020B0004020202020204" pitchFamily="34" charset="0"/>
                  <a:ea typeface="+mn-ea"/>
                  <a:cs typeface="+mn-cs"/>
                </a:rPr>
                <a:t>Region 2</a:t>
              </a:r>
            </a:p>
          </p:txBody>
        </p:sp>
        <p:sp>
          <p:nvSpPr>
            <p:cNvPr id="79" name="TextBox 78">
              <a:extLst>
                <a:ext uri="{FF2B5EF4-FFF2-40B4-BE49-F238E27FC236}">
                  <a16:creationId xmlns:a16="http://schemas.microsoft.com/office/drawing/2014/main" id="{ED8DF6AA-32E4-0E40-EBEC-2CE934AD87BD}"/>
                </a:ext>
              </a:extLst>
            </p:cNvPr>
            <p:cNvSpPr txBox="1"/>
            <p:nvPr/>
          </p:nvSpPr>
          <p:spPr>
            <a:xfrm>
              <a:off x="371982" y="5536585"/>
              <a:ext cx="165523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FFFFFF"/>
                  </a:solidFill>
                  <a:effectLst/>
                  <a:uLnTx/>
                  <a:uFillTx/>
                  <a:latin typeface="Aptos" panose="020B0004020202020204" pitchFamily="34" charset="0"/>
                  <a:ea typeface="+mn-ea"/>
                  <a:cs typeface="+mn-cs"/>
                </a:rPr>
                <a:t>Data center 3</a:t>
              </a:r>
            </a:p>
          </p:txBody>
        </p:sp>
      </p:grpSp>
      <p:sp>
        <p:nvSpPr>
          <p:cNvPr id="94" name="TextBox 93">
            <a:extLst>
              <a:ext uri="{FF2B5EF4-FFF2-40B4-BE49-F238E27FC236}">
                <a16:creationId xmlns:a16="http://schemas.microsoft.com/office/drawing/2014/main" id="{13DAC8C7-A9BA-DE74-3AF5-FBCD7654B9E2}"/>
              </a:ext>
            </a:extLst>
          </p:cNvPr>
          <p:cNvSpPr txBox="1"/>
          <p:nvPr/>
        </p:nvSpPr>
        <p:spPr>
          <a:xfrm>
            <a:off x="2874948" y="1856763"/>
            <a:ext cx="2396073"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FFFFFF"/>
                </a:solidFill>
                <a:effectLst/>
                <a:uLnTx/>
                <a:uFillTx/>
                <a:latin typeface="Aptos" panose="020B0004020202020204" pitchFamily="34" charset="0"/>
                <a:ea typeface="+mn-ea"/>
                <a:cs typeface="+mn-cs"/>
              </a:rPr>
              <a:t>On-Premises</a:t>
            </a:r>
          </a:p>
        </p:txBody>
      </p:sp>
      <p:grpSp>
        <p:nvGrpSpPr>
          <p:cNvPr id="202" name="Group 201">
            <a:extLst>
              <a:ext uri="{FF2B5EF4-FFF2-40B4-BE49-F238E27FC236}">
                <a16:creationId xmlns:a16="http://schemas.microsoft.com/office/drawing/2014/main" id="{8E624A87-D9EE-5175-BDD6-E5C825BC5363}"/>
              </a:ext>
            </a:extLst>
          </p:cNvPr>
          <p:cNvGrpSpPr/>
          <p:nvPr/>
        </p:nvGrpSpPr>
        <p:grpSpPr>
          <a:xfrm>
            <a:off x="6259724" y="2376141"/>
            <a:ext cx="1341148" cy="903111"/>
            <a:chOff x="6259724" y="2376141"/>
            <a:chExt cx="1341148" cy="903111"/>
          </a:xfrm>
        </p:grpSpPr>
        <p:sp>
          <p:nvSpPr>
            <p:cNvPr id="102" name="Freeform 101">
              <a:extLst>
                <a:ext uri="{FF2B5EF4-FFF2-40B4-BE49-F238E27FC236}">
                  <a16:creationId xmlns:a16="http://schemas.microsoft.com/office/drawing/2014/main" id="{8DCD01C0-1433-8253-68C7-97A599AA06D9}"/>
                </a:ext>
              </a:extLst>
            </p:cNvPr>
            <p:cNvSpPr/>
            <p:nvPr/>
          </p:nvSpPr>
          <p:spPr>
            <a:xfrm>
              <a:off x="6259724" y="2376141"/>
              <a:ext cx="1341148" cy="903111"/>
            </a:xfrm>
            <a:custGeom>
              <a:avLst/>
              <a:gdLst>
                <a:gd name="connsiteX0" fmla="*/ 30233 w 1341148"/>
                <a:gd name="connsiteY0" fmla="*/ 0 h 903111"/>
                <a:gd name="connsiteX1" fmla="*/ 57282 w 1341148"/>
                <a:gd name="connsiteY1" fmla="*/ 0 h 903111"/>
                <a:gd name="connsiteX2" fmla="*/ 151158 w 1341148"/>
                <a:gd name="connsiteY2" fmla="*/ 0 h 903111"/>
                <a:gd name="connsiteX3" fmla="*/ 316456 w 1341148"/>
                <a:gd name="connsiteY3" fmla="*/ 0 h 903111"/>
                <a:gd name="connsiteX4" fmla="*/ 343505 w 1341148"/>
                <a:gd name="connsiteY4" fmla="*/ 0 h 903111"/>
                <a:gd name="connsiteX5" fmla="*/ 437381 w 1341148"/>
                <a:gd name="connsiteY5" fmla="*/ 0 h 903111"/>
                <a:gd name="connsiteX6" fmla="*/ 903768 w 1341148"/>
                <a:gd name="connsiteY6" fmla="*/ 0 h 903111"/>
                <a:gd name="connsiteX7" fmla="*/ 983325 w 1341148"/>
                <a:gd name="connsiteY7" fmla="*/ 0 h 903111"/>
                <a:gd name="connsiteX8" fmla="*/ 1024693 w 1341148"/>
                <a:gd name="connsiteY8" fmla="*/ 0 h 903111"/>
                <a:gd name="connsiteX9" fmla="*/ 1189990 w 1341148"/>
                <a:gd name="connsiteY9" fmla="*/ 0 h 903111"/>
                <a:gd name="connsiteX10" fmla="*/ 1269547 w 1341148"/>
                <a:gd name="connsiteY10" fmla="*/ 0 h 903111"/>
                <a:gd name="connsiteX11" fmla="*/ 1310916 w 1341148"/>
                <a:gd name="connsiteY11" fmla="*/ 0 h 903111"/>
                <a:gd name="connsiteX12" fmla="*/ 1341148 w 1341148"/>
                <a:gd name="connsiteY12" fmla="*/ 35749 h 903111"/>
                <a:gd name="connsiteX13" fmla="*/ 1341148 w 1341148"/>
                <a:gd name="connsiteY13" fmla="*/ 867362 h 903111"/>
                <a:gd name="connsiteX14" fmla="*/ 1310916 w 1341148"/>
                <a:gd name="connsiteY14" fmla="*/ 903111 h 903111"/>
                <a:gd name="connsiteX15" fmla="*/ 1269547 w 1341148"/>
                <a:gd name="connsiteY15" fmla="*/ 903111 h 903111"/>
                <a:gd name="connsiteX16" fmla="*/ 1189990 w 1341148"/>
                <a:gd name="connsiteY16" fmla="*/ 903111 h 903111"/>
                <a:gd name="connsiteX17" fmla="*/ 1024693 w 1341148"/>
                <a:gd name="connsiteY17" fmla="*/ 903111 h 903111"/>
                <a:gd name="connsiteX18" fmla="*/ 983325 w 1341148"/>
                <a:gd name="connsiteY18" fmla="*/ 903111 h 903111"/>
                <a:gd name="connsiteX19" fmla="*/ 903768 w 1341148"/>
                <a:gd name="connsiteY19" fmla="*/ 903111 h 903111"/>
                <a:gd name="connsiteX20" fmla="*/ 437381 w 1341148"/>
                <a:gd name="connsiteY20" fmla="*/ 903111 h 903111"/>
                <a:gd name="connsiteX21" fmla="*/ 343505 w 1341148"/>
                <a:gd name="connsiteY21" fmla="*/ 903111 h 903111"/>
                <a:gd name="connsiteX22" fmla="*/ 316456 w 1341148"/>
                <a:gd name="connsiteY22" fmla="*/ 903111 h 903111"/>
                <a:gd name="connsiteX23" fmla="*/ 151158 w 1341148"/>
                <a:gd name="connsiteY23" fmla="*/ 903111 h 903111"/>
                <a:gd name="connsiteX24" fmla="*/ 57282 w 1341148"/>
                <a:gd name="connsiteY24" fmla="*/ 903111 h 903111"/>
                <a:gd name="connsiteX25" fmla="*/ 30233 w 1341148"/>
                <a:gd name="connsiteY25" fmla="*/ 903111 h 903111"/>
                <a:gd name="connsiteX26" fmla="*/ 0 w 1341148"/>
                <a:gd name="connsiteY26" fmla="*/ 867362 h 903111"/>
                <a:gd name="connsiteX27" fmla="*/ 0 w 1341148"/>
                <a:gd name="connsiteY27" fmla="*/ 35749 h 903111"/>
                <a:gd name="connsiteX28" fmla="*/ 30233 w 1341148"/>
                <a:gd name="connsiteY28" fmla="*/ 0 h 903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341148" h="903111">
                  <a:moveTo>
                    <a:pt x="30233" y="0"/>
                  </a:moveTo>
                  <a:lnTo>
                    <a:pt x="57282" y="0"/>
                  </a:lnTo>
                  <a:lnTo>
                    <a:pt x="151158" y="0"/>
                  </a:lnTo>
                  <a:lnTo>
                    <a:pt x="316456" y="0"/>
                  </a:lnTo>
                  <a:lnTo>
                    <a:pt x="343505" y="0"/>
                  </a:lnTo>
                  <a:lnTo>
                    <a:pt x="437381" y="0"/>
                  </a:lnTo>
                  <a:lnTo>
                    <a:pt x="903768" y="0"/>
                  </a:lnTo>
                  <a:lnTo>
                    <a:pt x="983325" y="0"/>
                  </a:lnTo>
                  <a:lnTo>
                    <a:pt x="1024693" y="0"/>
                  </a:lnTo>
                  <a:lnTo>
                    <a:pt x="1189990" y="0"/>
                  </a:lnTo>
                  <a:lnTo>
                    <a:pt x="1269547" y="0"/>
                  </a:lnTo>
                  <a:lnTo>
                    <a:pt x="1310916" y="0"/>
                  </a:lnTo>
                  <a:cubicBezTo>
                    <a:pt x="1327613" y="0"/>
                    <a:pt x="1341148" y="16005"/>
                    <a:pt x="1341148" y="35749"/>
                  </a:cubicBezTo>
                  <a:lnTo>
                    <a:pt x="1341148" y="867362"/>
                  </a:lnTo>
                  <a:cubicBezTo>
                    <a:pt x="1341148" y="887106"/>
                    <a:pt x="1327613" y="903111"/>
                    <a:pt x="1310916" y="903111"/>
                  </a:cubicBezTo>
                  <a:lnTo>
                    <a:pt x="1269547" y="903111"/>
                  </a:lnTo>
                  <a:lnTo>
                    <a:pt x="1189990" y="903111"/>
                  </a:lnTo>
                  <a:lnTo>
                    <a:pt x="1024693" y="903111"/>
                  </a:lnTo>
                  <a:lnTo>
                    <a:pt x="983325" y="903111"/>
                  </a:lnTo>
                  <a:lnTo>
                    <a:pt x="903768" y="903111"/>
                  </a:lnTo>
                  <a:lnTo>
                    <a:pt x="437381" y="903111"/>
                  </a:lnTo>
                  <a:lnTo>
                    <a:pt x="343505" y="903111"/>
                  </a:lnTo>
                  <a:lnTo>
                    <a:pt x="316456" y="903111"/>
                  </a:lnTo>
                  <a:lnTo>
                    <a:pt x="151158" y="903111"/>
                  </a:lnTo>
                  <a:lnTo>
                    <a:pt x="57282" y="903111"/>
                  </a:lnTo>
                  <a:lnTo>
                    <a:pt x="30233" y="903111"/>
                  </a:lnTo>
                  <a:cubicBezTo>
                    <a:pt x="13535" y="903111"/>
                    <a:pt x="0" y="887106"/>
                    <a:pt x="0" y="867362"/>
                  </a:cubicBezTo>
                  <a:lnTo>
                    <a:pt x="0" y="35749"/>
                  </a:lnTo>
                  <a:cubicBezTo>
                    <a:pt x="0" y="16005"/>
                    <a:pt x="13535" y="0"/>
                    <a:pt x="30233" y="0"/>
                  </a:cubicBezTo>
                  <a:close/>
                </a:path>
              </a:pathLst>
            </a:custGeom>
            <a:solidFill>
              <a:srgbClr val="006693"/>
            </a:solidFill>
            <a:ln>
              <a:noFill/>
            </a:ln>
            <a:effectLst>
              <a:outerShdw blurRad="165100" dist="76200" dir="5400000" algn="ctr" rotWithShape="0">
                <a:srgbClr val="000000">
                  <a:alpha val="15071"/>
                </a:srgb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pic>
          <p:nvPicPr>
            <p:cNvPr id="24" name="Graphic 23">
              <a:extLst>
                <a:ext uri="{FF2B5EF4-FFF2-40B4-BE49-F238E27FC236}">
                  <a16:creationId xmlns:a16="http://schemas.microsoft.com/office/drawing/2014/main" id="{ED04D3F1-3D8B-2ED5-419F-90E58232335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785307" y="2537714"/>
              <a:ext cx="289983" cy="289983"/>
            </a:xfrm>
            <a:prstGeom prst="rect">
              <a:avLst/>
            </a:prstGeom>
          </p:spPr>
        </p:pic>
        <p:sp>
          <p:nvSpPr>
            <p:cNvPr id="25" name="TextBox 24">
              <a:extLst>
                <a:ext uri="{FF2B5EF4-FFF2-40B4-BE49-F238E27FC236}">
                  <a16:creationId xmlns:a16="http://schemas.microsoft.com/office/drawing/2014/main" id="{5B593E0D-6A94-B563-1A9B-B9247949AE72}"/>
                </a:ext>
              </a:extLst>
            </p:cNvPr>
            <p:cNvSpPr txBox="1"/>
            <p:nvPr/>
          </p:nvSpPr>
          <p:spPr>
            <a:xfrm>
              <a:off x="6481565" y="2868809"/>
              <a:ext cx="89746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FFFFFF"/>
                  </a:solidFill>
                  <a:effectLst/>
                  <a:uLnTx/>
                  <a:uFillTx/>
                  <a:latin typeface="Aptos" panose="020B0004020202020204" pitchFamily="34" charset="0"/>
                  <a:ea typeface="+mn-ea"/>
                  <a:cs typeface="+mn-cs"/>
                </a:rPr>
                <a:t>SQL 1</a:t>
              </a:r>
            </a:p>
          </p:txBody>
        </p:sp>
      </p:grpSp>
      <p:grpSp>
        <p:nvGrpSpPr>
          <p:cNvPr id="204" name="Group 203">
            <a:extLst>
              <a:ext uri="{FF2B5EF4-FFF2-40B4-BE49-F238E27FC236}">
                <a16:creationId xmlns:a16="http://schemas.microsoft.com/office/drawing/2014/main" id="{53E8240B-8354-628A-3B37-A0B59C8E6EEB}"/>
              </a:ext>
            </a:extLst>
          </p:cNvPr>
          <p:cNvGrpSpPr/>
          <p:nvPr/>
        </p:nvGrpSpPr>
        <p:grpSpPr>
          <a:xfrm>
            <a:off x="6259724" y="3854759"/>
            <a:ext cx="1341148" cy="903111"/>
            <a:chOff x="6259724" y="3854759"/>
            <a:chExt cx="1341148" cy="903111"/>
          </a:xfrm>
        </p:grpSpPr>
        <p:sp>
          <p:nvSpPr>
            <p:cNvPr id="101" name="Freeform 100">
              <a:extLst>
                <a:ext uri="{FF2B5EF4-FFF2-40B4-BE49-F238E27FC236}">
                  <a16:creationId xmlns:a16="http://schemas.microsoft.com/office/drawing/2014/main" id="{7F15DD97-065A-138C-C0BA-8DEA05EBED10}"/>
                </a:ext>
              </a:extLst>
            </p:cNvPr>
            <p:cNvSpPr/>
            <p:nvPr/>
          </p:nvSpPr>
          <p:spPr>
            <a:xfrm>
              <a:off x="6259724" y="3854759"/>
              <a:ext cx="1341148" cy="903111"/>
            </a:xfrm>
            <a:custGeom>
              <a:avLst/>
              <a:gdLst>
                <a:gd name="connsiteX0" fmla="*/ 30233 w 1341148"/>
                <a:gd name="connsiteY0" fmla="*/ 0 h 903111"/>
                <a:gd name="connsiteX1" fmla="*/ 57282 w 1341148"/>
                <a:gd name="connsiteY1" fmla="*/ 0 h 903111"/>
                <a:gd name="connsiteX2" fmla="*/ 151158 w 1341148"/>
                <a:gd name="connsiteY2" fmla="*/ 0 h 903111"/>
                <a:gd name="connsiteX3" fmla="*/ 316456 w 1341148"/>
                <a:gd name="connsiteY3" fmla="*/ 0 h 903111"/>
                <a:gd name="connsiteX4" fmla="*/ 343505 w 1341148"/>
                <a:gd name="connsiteY4" fmla="*/ 0 h 903111"/>
                <a:gd name="connsiteX5" fmla="*/ 437381 w 1341148"/>
                <a:gd name="connsiteY5" fmla="*/ 0 h 903111"/>
                <a:gd name="connsiteX6" fmla="*/ 903768 w 1341148"/>
                <a:gd name="connsiteY6" fmla="*/ 0 h 903111"/>
                <a:gd name="connsiteX7" fmla="*/ 983325 w 1341148"/>
                <a:gd name="connsiteY7" fmla="*/ 0 h 903111"/>
                <a:gd name="connsiteX8" fmla="*/ 1024693 w 1341148"/>
                <a:gd name="connsiteY8" fmla="*/ 0 h 903111"/>
                <a:gd name="connsiteX9" fmla="*/ 1189990 w 1341148"/>
                <a:gd name="connsiteY9" fmla="*/ 0 h 903111"/>
                <a:gd name="connsiteX10" fmla="*/ 1269547 w 1341148"/>
                <a:gd name="connsiteY10" fmla="*/ 0 h 903111"/>
                <a:gd name="connsiteX11" fmla="*/ 1310916 w 1341148"/>
                <a:gd name="connsiteY11" fmla="*/ 0 h 903111"/>
                <a:gd name="connsiteX12" fmla="*/ 1341148 w 1341148"/>
                <a:gd name="connsiteY12" fmla="*/ 35749 h 903111"/>
                <a:gd name="connsiteX13" fmla="*/ 1341148 w 1341148"/>
                <a:gd name="connsiteY13" fmla="*/ 867362 h 903111"/>
                <a:gd name="connsiteX14" fmla="*/ 1310916 w 1341148"/>
                <a:gd name="connsiteY14" fmla="*/ 903111 h 903111"/>
                <a:gd name="connsiteX15" fmla="*/ 1269547 w 1341148"/>
                <a:gd name="connsiteY15" fmla="*/ 903111 h 903111"/>
                <a:gd name="connsiteX16" fmla="*/ 1189990 w 1341148"/>
                <a:gd name="connsiteY16" fmla="*/ 903111 h 903111"/>
                <a:gd name="connsiteX17" fmla="*/ 1024693 w 1341148"/>
                <a:gd name="connsiteY17" fmla="*/ 903111 h 903111"/>
                <a:gd name="connsiteX18" fmla="*/ 983325 w 1341148"/>
                <a:gd name="connsiteY18" fmla="*/ 903111 h 903111"/>
                <a:gd name="connsiteX19" fmla="*/ 903768 w 1341148"/>
                <a:gd name="connsiteY19" fmla="*/ 903111 h 903111"/>
                <a:gd name="connsiteX20" fmla="*/ 437381 w 1341148"/>
                <a:gd name="connsiteY20" fmla="*/ 903111 h 903111"/>
                <a:gd name="connsiteX21" fmla="*/ 343505 w 1341148"/>
                <a:gd name="connsiteY21" fmla="*/ 903111 h 903111"/>
                <a:gd name="connsiteX22" fmla="*/ 316456 w 1341148"/>
                <a:gd name="connsiteY22" fmla="*/ 903111 h 903111"/>
                <a:gd name="connsiteX23" fmla="*/ 151158 w 1341148"/>
                <a:gd name="connsiteY23" fmla="*/ 903111 h 903111"/>
                <a:gd name="connsiteX24" fmla="*/ 57282 w 1341148"/>
                <a:gd name="connsiteY24" fmla="*/ 903111 h 903111"/>
                <a:gd name="connsiteX25" fmla="*/ 30233 w 1341148"/>
                <a:gd name="connsiteY25" fmla="*/ 903111 h 903111"/>
                <a:gd name="connsiteX26" fmla="*/ 0 w 1341148"/>
                <a:gd name="connsiteY26" fmla="*/ 867362 h 903111"/>
                <a:gd name="connsiteX27" fmla="*/ 0 w 1341148"/>
                <a:gd name="connsiteY27" fmla="*/ 35749 h 903111"/>
                <a:gd name="connsiteX28" fmla="*/ 30233 w 1341148"/>
                <a:gd name="connsiteY28" fmla="*/ 0 h 903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341148" h="903111">
                  <a:moveTo>
                    <a:pt x="30233" y="0"/>
                  </a:moveTo>
                  <a:lnTo>
                    <a:pt x="57282" y="0"/>
                  </a:lnTo>
                  <a:lnTo>
                    <a:pt x="151158" y="0"/>
                  </a:lnTo>
                  <a:lnTo>
                    <a:pt x="316456" y="0"/>
                  </a:lnTo>
                  <a:lnTo>
                    <a:pt x="343505" y="0"/>
                  </a:lnTo>
                  <a:lnTo>
                    <a:pt x="437381" y="0"/>
                  </a:lnTo>
                  <a:lnTo>
                    <a:pt x="903768" y="0"/>
                  </a:lnTo>
                  <a:lnTo>
                    <a:pt x="983325" y="0"/>
                  </a:lnTo>
                  <a:lnTo>
                    <a:pt x="1024693" y="0"/>
                  </a:lnTo>
                  <a:lnTo>
                    <a:pt x="1189990" y="0"/>
                  </a:lnTo>
                  <a:lnTo>
                    <a:pt x="1269547" y="0"/>
                  </a:lnTo>
                  <a:lnTo>
                    <a:pt x="1310916" y="0"/>
                  </a:lnTo>
                  <a:cubicBezTo>
                    <a:pt x="1327613" y="0"/>
                    <a:pt x="1341148" y="16005"/>
                    <a:pt x="1341148" y="35749"/>
                  </a:cubicBezTo>
                  <a:lnTo>
                    <a:pt x="1341148" y="867362"/>
                  </a:lnTo>
                  <a:cubicBezTo>
                    <a:pt x="1341148" y="887106"/>
                    <a:pt x="1327613" y="903111"/>
                    <a:pt x="1310916" y="903111"/>
                  </a:cubicBezTo>
                  <a:lnTo>
                    <a:pt x="1269547" y="903111"/>
                  </a:lnTo>
                  <a:lnTo>
                    <a:pt x="1189990" y="903111"/>
                  </a:lnTo>
                  <a:lnTo>
                    <a:pt x="1024693" y="903111"/>
                  </a:lnTo>
                  <a:lnTo>
                    <a:pt x="983325" y="903111"/>
                  </a:lnTo>
                  <a:lnTo>
                    <a:pt x="903768" y="903111"/>
                  </a:lnTo>
                  <a:lnTo>
                    <a:pt x="437381" y="903111"/>
                  </a:lnTo>
                  <a:lnTo>
                    <a:pt x="343505" y="903111"/>
                  </a:lnTo>
                  <a:lnTo>
                    <a:pt x="316456" y="903111"/>
                  </a:lnTo>
                  <a:lnTo>
                    <a:pt x="151158" y="903111"/>
                  </a:lnTo>
                  <a:lnTo>
                    <a:pt x="57282" y="903111"/>
                  </a:lnTo>
                  <a:lnTo>
                    <a:pt x="30233" y="903111"/>
                  </a:lnTo>
                  <a:cubicBezTo>
                    <a:pt x="13535" y="903111"/>
                    <a:pt x="0" y="887106"/>
                    <a:pt x="0" y="867362"/>
                  </a:cubicBezTo>
                  <a:lnTo>
                    <a:pt x="0" y="35749"/>
                  </a:lnTo>
                  <a:cubicBezTo>
                    <a:pt x="0" y="16005"/>
                    <a:pt x="13535" y="0"/>
                    <a:pt x="30233" y="0"/>
                  </a:cubicBezTo>
                  <a:close/>
                </a:path>
              </a:pathLst>
            </a:custGeom>
            <a:solidFill>
              <a:srgbClr val="006693"/>
            </a:solidFill>
            <a:ln>
              <a:noFill/>
            </a:ln>
            <a:effectLst>
              <a:outerShdw blurRad="165100" dist="76200" dir="5400000" algn="ctr" rotWithShape="0">
                <a:srgbClr val="000000">
                  <a:alpha val="15071"/>
                </a:srgb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pic>
          <p:nvPicPr>
            <p:cNvPr id="51" name="Graphic 50">
              <a:extLst>
                <a:ext uri="{FF2B5EF4-FFF2-40B4-BE49-F238E27FC236}">
                  <a16:creationId xmlns:a16="http://schemas.microsoft.com/office/drawing/2014/main" id="{DE8963A8-F1FB-2835-AFBA-B64210450CE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785307" y="4016333"/>
              <a:ext cx="289983" cy="289983"/>
            </a:xfrm>
            <a:prstGeom prst="rect">
              <a:avLst/>
            </a:prstGeom>
          </p:spPr>
        </p:pic>
        <p:sp>
          <p:nvSpPr>
            <p:cNvPr id="52" name="TextBox 51">
              <a:extLst>
                <a:ext uri="{FF2B5EF4-FFF2-40B4-BE49-F238E27FC236}">
                  <a16:creationId xmlns:a16="http://schemas.microsoft.com/office/drawing/2014/main" id="{383815A7-AB78-F9A3-8AEA-7F9488C5E52A}"/>
                </a:ext>
              </a:extLst>
            </p:cNvPr>
            <p:cNvSpPr txBox="1"/>
            <p:nvPr/>
          </p:nvSpPr>
          <p:spPr>
            <a:xfrm>
              <a:off x="6481565" y="4347428"/>
              <a:ext cx="89746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FFFFFF"/>
                  </a:solidFill>
                  <a:effectLst/>
                  <a:uLnTx/>
                  <a:uFillTx/>
                  <a:latin typeface="Aptos" panose="020B0004020202020204" pitchFamily="34" charset="0"/>
                  <a:ea typeface="+mn-ea"/>
                  <a:cs typeface="+mn-cs"/>
                </a:rPr>
                <a:t>SQL 3</a:t>
              </a:r>
            </a:p>
          </p:txBody>
        </p:sp>
      </p:grpSp>
      <p:grpSp>
        <p:nvGrpSpPr>
          <p:cNvPr id="205" name="Group 204">
            <a:extLst>
              <a:ext uri="{FF2B5EF4-FFF2-40B4-BE49-F238E27FC236}">
                <a16:creationId xmlns:a16="http://schemas.microsoft.com/office/drawing/2014/main" id="{9D6877B2-4EC2-0E13-198A-2D2B5D1A6197}"/>
              </a:ext>
            </a:extLst>
          </p:cNvPr>
          <p:cNvGrpSpPr/>
          <p:nvPr/>
        </p:nvGrpSpPr>
        <p:grpSpPr>
          <a:xfrm>
            <a:off x="6259724" y="5110007"/>
            <a:ext cx="1341148" cy="903111"/>
            <a:chOff x="6259724" y="5110007"/>
            <a:chExt cx="1341148" cy="903111"/>
          </a:xfrm>
        </p:grpSpPr>
        <p:sp>
          <p:nvSpPr>
            <p:cNvPr id="100" name="Freeform 99">
              <a:extLst>
                <a:ext uri="{FF2B5EF4-FFF2-40B4-BE49-F238E27FC236}">
                  <a16:creationId xmlns:a16="http://schemas.microsoft.com/office/drawing/2014/main" id="{729BDE5E-BDCE-6ADB-09EB-5E45F8F83B43}"/>
                </a:ext>
              </a:extLst>
            </p:cNvPr>
            <p:cNvSpPr/>
            <p:nvPr/>
          </p:nvSpPr>
          <p:spPr>
            <a:xfrm>
              <a:off x="6259724" y="5110007"/>
              <a:ext cx="1341148" cy="903111"/>
            </a:xfrm>
            <a:custGeom>
              <a:avLst/>
              <a:gdLst>
                <a:gd name="connsiteX0" fmla="*/ 30233 w 1341148"/>
                <a:gd name="connsiteY0" fmla="*/ 0 h 903111"/>
                <a:gd name="connsiteX1" fmla="*/ 57282 w 1341148"/>
                <a:gd name="connsiteY1" fmla="*/ 0 h 903111"/>
                <a:gd name="connsiteX2" fmla="*/ 151158 w 1341148"/>
                <a:gd name="connsiteY2" fmla="*/ 0 h 903111"/>
                <a:gd name="connsiteX3" fmla="*/ 316456 w 1341148"/>
                <a:gd name="connsiteY3" fmla="*/ 0 h 903111"/>
                <a:gd name="connsiteX4" fmla="*/ 343505 w 1341148"/>
                <a:gd name="connsiteY4" fmla="*/ 0 h 903111"/>
                <a:gd name="connsiteX5" fmla="*/ 437381 w 1341148"/>
                <a:gd name="connsiteY5" fmla="*/ 0 h 903111"/>
                <a:gd name="connsiteX6" fmla="*/ 903768 w 1341148"/>
                <a:gd name="connsiteY6" fmla="*/ 0 h 903111"/>
                <a:gd name="connsiteX7" fmla="*/ 983325 w 1341148"/>
                <a:gd name="connsiteY7" fmla="*/ 0 h 903111"/>
                <a:gd name="connsiteX8" fmla="*/ 1024693 w 1341148"/>
                <a:gd name="connsiteY8" fmla="*/ 0 h 903111"/>
                <a:gd name="connsiteX9" fmla="*/ 1189990 w 1341148"/>
                <a:gd name="connsiteY9" fmla="*/ 0 h 903111"/>
                <a:gd name="connsiteX10" fmla="*/ 1269547 w 1341148"/>
                <a:gd name="connsiteY10" fmla="*/ 0 h 903111"/>
                <a:gd name="connsiteX11" fmla="*/ 1310916 w 1341148"/>
                <a:gd name="connsiteY11" fmla="*/ 0 h 903111"/>
                <a:gd name="connsiteX12" fmla="*/ 1341148 w 1341148"/>
                <a:gd name="connsiteY12" fmla="*/ 35749 h 903111"/>
                <a:gd name="connsiteX13" fmla="*/ 1341148 w 1341148"/>
                <a:gd name="connsiteY13" fmla="*/ 867362 h 903111"/>
                <a:gd name="connsiteX14" fmla="*/ 1310916 w 1341148"/>
                <a:gd name="connsiteY14" fmla="*/ 903111 h 903111"/>
                <a:gd name="connsiteX15" fmla="*/ 1269547 w 1341148"/>
                <a:gd name="connsiteY15" fmla="*/ 903111 h 903111"/>
                <a:gd name="connsiteX16" fmla="*/ 1189990 w 1341148"/>
                <a:gd name="connsiteY16" fmla="*/ 903111 h 903111"/>
                <a:gd name="connsiteX17" fmla="*/ 1024693 w 1341148"/>
                <a:gd name="connsiteY17" fmla="*/ 903111 h 903111"/>
                <a:gd name="connsiteX18" fmla="*/ 983325 w 1341148"/>
                <a:gd name="connsiteY18" fmla="*/ 903111 h 903111"/>
                <a:gd name="connsiteX19" fmla="*/ 903768 w 1341148"/>
                <a:gd name="connsiteY19" fmla="*/ 903111 h 903111"/>
                <a:gd name="connsiteX20" fmla="*/ 437381 w 1341148"/>
                <a:gd name="connsiteY20" fmla="*/ 903111 h 903111"/>
                <a:gd name="connsiteX21" fmla="*/ 343505 w 1341148"/>
                <a:gd name="connsiteY21" fmla="*/ 903111 h 903111"/>
                <a:gd name="connsiteX22" fmla="*/ 316456 w 1341148"/>
                <a:gd name="connsiteY22" fmla="*/ 903111 h 903111"/>
                <a:gd name="connsiteX23" fmla="*/ 151158 w 1341148"/>
                <a:gd name="connsiteY23" fmla="*/ 903111 h 903111"/>
                <a:gd name="connsiteX24" fmla="*/ 57282 w 1341148"/>
                <a:gd name="connsiteY24" fmla="*/ 903111 h 903111"/>
                <a:gd name="connsiteX25" fmla="*/ 30233 w 1341148"/>
                <a:gd name="connsiteY25" fmla="*/ 903111 h 903111"/>
                <a:gd name="connsiteX26" fmla="*/ 0 w 1341148"/>
                <a:gd name="connsiteY26" fmla="*/ 867362 h 903111"/>
                <a:gd name="connsiteX27" fmla="*/ 0 w 1341148"/>
                <a:gd name="connsiteY27" fmla="*/ 35749 h 903111"/>
                <a:gd name="connsiteX28" fmla="*/ 30233 w 1341148"/>
                <a:gd name="connsiteY28" fmla="*/ 0 h 903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341148" h="903111">
                  <a:moveTo>
                    <a:pt x="30233" y="0"/>
                  </a:moveTo>
                  <a:lnTo>
                    <a:pt x="57282" y="0"/>
                  </a:lnTo>
                  <a:lnTo>
                    <a:pt x="151158" y="0"/>
                  </a:lnTo>
                  <a:lnTo>
                    <a:pt x="316456" y="0"/>
                  </a:lnTo>
                  <a:lnTo>
                    <a:pt x="343505" y="0"/>
                  </a:lnTo>
                  <a:lnTo>
                    <a:pt x="437381" y="0"/>
                  </a:lnTo>
                  <a:lnTo>
                    <a:pt x="903768" y="0"/>
                  </a:lnTo>
                  <a:lnTo>
                    <a:pt x="983325" y="0"/>
                  </a:lnTo>
                  <a:lnTo>
                    <a:pt x="1024693" y="0"/>
                  </a:lnTo>
                  <a:lnTo>
                    <a:pt x="1189990" y="0"/>
                  </a:lnTo>
                  <a:lnTo>
                    <a:pt x="1269547" y="0"/>
                  </a:lnTo>
                  <a:lnTo>
                    <a:pt x="1310916" y="0"/>
                  </a:lnTo>
                  <a:cubicBezTo>
                    <a:pt x="1327613" y="0"/>
                    <a:pt x="1341148" y="16005"/>
                    <a:pt x="1341148" y="35749"/>
                  </a:cubicBezTo>
                  <a:lnTo>
                    <a:pt x="1341148" y="867362"/>
                  </a:lnTo>
                  <a:cubicBezTo>
                    <a:pt x="1341148" y="887106"/>
                    <a:pt x="1327613" y="903111"/>
                    <a:pt x="1310916" y="903111"/>
                  </a:cubicBezTo>
                  <a:lnTo>
                    <a:pt x="1269547" y="903111"/>
                  </a:lnTo>
                  <a:lnTo>
                    <a:pt x="1189990" y="903111"/>
                  </a:lnTo>
                  <a:lnTo>
                    <a:pt x="1024693" y="903111"/>
                  </a:lnTo>
                  <a:lnTo>
                    <a:pt x="983325" y="903111"/>
                  </a:lnTo>
                  <a:lnTo>
                    <a:pt x="903768" y="903111"/>
                  </a:lnTo>
                  <a:lnTo>
                    <a:pt x="437381" y="903111"/>
                  </a:lnTo>
                  <a:lnTo>
                    <a:pt x="343505" y="903111"/>
                  </a:lnTo>
                  <a:lnTo>
                    <a:pt x="316456" y="903111"/>
                  </a:lnTo>
                  <a:lnTo>
                    <a:pt x="151158" y="903111"/>
                  </a:lnTo>
                  <a:lnTo>
                    <a:pt x="57282" y="903111"/>
                  </a:lnTo>
                  <a:lnTo>
                    <a:pt x="30233" y="903111"/>
                  </a:lnTo>
                  <a:cubicBezTo>
                    <a:pt x="13535" y="903111"/>
                    <a:pt x="0" y="887106"/>
                    <a:pt x="0" y="867362"/>
                  </a:cubicBezTo>
                  <a:lnTo>
                    <a:pt x="0" y="35749"/>
                  </a:lnTo>
                  <a:cubicBezTo>
                    <a:pt x="0" y="16005"/>
                    <a:pt x="13535" y="0"/>
                    <a:pt x="30233" y="0"/>
                  </a:cubicBezTo>
                  <a:close/>
                </a:path>
              </a:pathLst>
            </a:custGeom>
            <a:solidFill>
              <a:srgbClr val="006693"/>
            </a:solidFill>
            <a:ln>
              <a:noFill/>
            </a:ln>
            <a:effectLst>
              <a:outerShdw blurRad="165100" dist="76200" dir="5400000" algn="ctr" rotWithShape="0">
                <a:srgbClr val="000000">
                  <a:alpha val="15071"/>
                </a:srgb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pic>
          <p:nvPicPr>
            <p:cNvPr id="69" name="Graphic 68">
              <a:extLst>
                <a:ext uri="{FF2B5EF4-FFF2-40B4-BE49-F238E27FC236}">
                  <a16:creationId xmlns:a16="http://schemas.microsoft.com/office/drawing/2014/main" id="{0A255CBD-BB39-77FE-49E6-F6E210BDF1A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785307" y="5271579"/>
              <a:ext cx="289983" cy="289983"/>
            </a:xfrm>
            <a:prstGeom prst="rect">
              <a:avLst/>
            </a:prstGeom>
          </p:spPr>
        </p:pic>
        <p:sp>
          <p:nvSpPr>
            <p:cNvPr id="70" name="TextBox 69">
              <a:extLst>
                <a:ext uri="{FF2B5EF4-FFF2-40B4-BE49-F238E27FC236}">
                  <a16:creationId xmlns:a16="http://schemas.microsoft.com/office/drawing/2014/main" id="{59DF46F5-F8FC-EB5A-7103-247531C37442}"/>
                </a:ext>
              </a:extLst>
            </p:cNvPr>
            <p:cNvSpPr txBox="1"/>
            <p:nvPr/>
          </p:nvSpPr>
          <p:spPr>
            <a:xfrm>
              <a:off x="6481565" y="5602674"/>
              <a:ext cx="89746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FFFFFF"/>
                  </a:solidFill>
                  <a:effectLst/>
                  <a:uLnTx/>
                  <a:uFillTx/>
                  <a:latin typeface="Aptos" panose="020B0004020202020204" pitchFamily="34" charset="0"/>
                  <a:ea typeface="+mn-ea"/>
                  <a:cs typeface="+mn-cs"/>
                </a:rPr>
                <a:t>SQL 4</a:t>
              </a:r>
            </a:p>
          </p:txBody>
        </p:sp>
      </p:grpSp>
      <p:sp>
        <p:nvSpPr>
          <p:cNvPr id="95" name="TextBox 94">
            <a:extLst>
              <a:ext uri="{FF2B5EF4-FFF2-40B4-BE49-F238E27FC236}">
                <a16:creationId xmlns:a16="http://schemas.microsoft.com/office/drawing/2014/main" id="{0E87693B-C6FC-A9D4-A1DB-9E12B03235D4}"/>
              </a:ext>
            </a:extLst>
          </p:cNvPr>
          <p:cNvSpPr txBox="1"/>
          <p:nvPr/>
        </p:nvSpPr>
        <p:spPr>
          <a:xfrm>
            <a:off x="6259724" y="1856763"/>
            <a:ext cx="3066647"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FFFFFF"/>
                </a:solidFill>
                <a:effectLst/>
                <a:uLnTx/>
                <a:uFillTx/>
                <a:latin typeface="Aptos" panose="020B0004020202020204" pitchFamily="34" charset="0"/>
                <a:ea typeface="+mn-ea"/>
                <a:cs typeface="+mn-cs"/>
              </a:rPr>
              <a:t>SaaS – 99.9% SLA</a:t>
            </a:r>
          </a:p>
        </p:txBody>
      </p:sp>
      <p:grpSp>
        <p:nvGrpSpPr>
          <p:cNvPr id="203" name="Group 202">
            <a:extLst>
              <a:ext uri="{FF2B5EF4-FFF2-40B4-BE49-F238E27FC236}">
                <a16:creationId xmlns:a16="http://schemas.microsoft.com/office/drawing/2014/main" id="{C633D2C2-E292-F1AC-AE9A-2D9A2DA0F8B9}"/>
              </a:ext>
            </a:extLst>
          </p:cNvPr>
          <p:cNvGrpSpPr/>
          <p:nvPr/>
        </p:nvGrpSpPr>
        <p:grpSpPr>
          <a:xfrm>
            <a:off x="7985223" y="2376141"/>
            <a:ext cx="1341148" cy="903111"/>
            <a:chOff x="7985223" y="2376141"/>
            <a:chExt cx="1341148" cy="903111"/>
          </a:xfrm>
        </p:grpSpPr>
        <p:sp>
          <p:nvSpPr>
            <p:cNvPr id="103" name="Freeform 102">
              <a:extLst>
                <a:ext uri="{FF2B5EF4-FFF2-40B4-BE49-F238E27FC236}">
                  <a16:creationId xmlns:a16="http://schemas.microsoft.com/office/drawing/2014/main" id="{376E24C7-14AA-D689-C792-57E7881F1029}"/>
                </a:ext>
              </a:extLst>
            </p:cNvPr>
            <p:cNvSpPr/>
            <p:nvPr/>
          </p:nvSpPr>
          <p:spPr>
            <a:xfrm>
              <a:off x="7985223" y="2376141"/>
              <a:ext cx="1341148" cy="903111"/>
            </a:xfrm>
            <a:custGeom>
              <a:avLst/>
              <a:gdLst>
                <a:gd name="connsiteX0" fmla="*/ 30233 w 1341148"/>
                <a:gd name="connsiteY0" fmla="*/ 0 h 903111"/>
                <a:gd name="connsiteX1" fmla="*/ 57282 w 1341148"/>
                <a:gd name="connsiteY1" fmla="*/ 0 h 903111"/>
                <a:gd name="connsiteX2" fmla="*/ 151158 w 1341148"/>
                <a:gd name="connsiteY2" fmla="*/ 0 h 903111"/>
                <a:gd name="connsiteX3" fmla="*/ 316456 w 1341148"/>
                <a:gd name="connsiteY3" fmla="*/ 0 h 903111"/>
                <a:gd name="connsiteX4" fmla="*/ 343505 w 1341148"/>
                <a:gd name="connsiteY4" fmla="*/ 0 h 903111"/>
                <a:gd name="connsiteX5" fmla="*/ 437381 w 1341148"/>
                <a:gd name="connsiteY5" fmla="*/ 0 h 903111"/>
                <a:gd name="connsiteX6" fmla="*/ 903768 w 1341148"/>
                <a:gd name="connsiteY6" fmla="*/ 0 h 903111"/>
                <a:gd name="connsiteX7" fmla="*/ 983325 w 1341148"/>
                <a:gd name="connsiteY7" fmla="*/ 0 h 903111"/>
                <a:gd name="connsiteX8" fmla="*/ 1024693 w 1341148"/>
                <a:gd name="connsiteY8" fmla="*/ 0 h 903111"/>
                <a:gd name="connsiteX9" fmla="*/ 1189990 w 1341148"/>
                <a:gd name="connsiteY9" fmla="*/ 0 h 903111"/>
                <a:gd name="connsiteX10" fmla="*/ 1269547 w 1341148"/>
                <a:gd name="connsiteY10" fmla="*/ 0 h 903111"/>
                <a:gd name="connsiteX11" fmla="*/ 1310916 w 1341148"/>
                <a:gd name="connsiteY11" fmla="*/ 0 h 903111"/>
                <a:gd name="connsiteX12" fmla="*/ 1341148 w 1341148"/>
                <a:gd name="connsiteY12" fmla="*/ 35749 h 903111"/>
                <a:gd name="connsiteX13" fmla="*/ 1341148 w 1341148"/>
                <a:gd name="connsiteY13" fmla="*/ 867362 h 903111"/>
                <a:gd name="connsiteX14" fmla="*/ 1310916 w 1341148"/>
                <a:gd name="connsiteY14" fmla="*/ 903111 h 903111"/>
                <a:gd name="connsiteX15" fmla="*/ 1269547 w 1341148"/>
                <a:gd name="connsiteY15" fmla="*/ 903111 h 903111"/>
                <a:gd name="connsiteX16" fmla="*/ 1189990 w 1341148"/>
                <a:gd name="connsiteY16" fmla="*/ 903111 h 903111"/>
                <a:gd name="connsiteX17" fmla="*/ 1024693 w 1341148"/>
                <a:gd name="connsiteY17" fmla="*/ 903111 h 903111"/>
                <a:gd name="connsiteX18" fmla="*/ 983325 w 1341148"/>
                <a:gd name="connsiteY18" fmla="*/ 903111 h 903111"/>
                <a:gd name="connsiteX19" fmla="*/ 903768 w 1341148"/>
                <a:gd name="connsiteY19" fmla="*/ 903111 h 903111"/>
                <a:gd name="connsiteX20" fmla="*/ 437381 w 1341148"/>
                <a:gd name="connsiteY20" fmla="*/ 903111 h 903111"/>
                <a:gd name="connsiteX21" fmla="*/ 343505 w 1341148"/>
                <a:gd name="connsiteY21" fmla="*/ 903111 h 903111"/>
                <a:gd name="connsiteX22" fmla="*/ 316456 w 1341148"/>
                <a:gd name="connsiteY22" fmla="*/ 903111 h 903111"/>
                <a:gd name="connsiteX23" fmla="*/ 151158 w 1341148"/>
                <a:gd name="connsiteY23" fmla="*/ 903111 h 903111"/>
                <a:gd name="connsiteX24" fmla="*/ 57282 w 1341148"/>
                <a:gd name="connsiteY24" fmla="*/ 903111 h 903111"/>
                <a:gd name="connsiteX25" fmla="*/ 30233 w 1341148"/>
                <a:gd name="connsiteY25" fmla="*/ 903111 h 903111"/>
                <a:gd name="connsiteX26" fmla="*/ 0 w 1341148"/>
                <a:gd name="connsiteY26" fmla="*/ 867362 h 903111"/>
                <a:gd name="connsiteX27" fmla="*/ 0 w 1341148"/>
                <a:gd name="connsiteY27" fmla="*/ 35749 h 903111"/>
                <a:gd name="connsiteX28" fmla="*/ 30233 w 1341148"/>
                <a:gd name="connsiteY28" fmla="*/ 0 h 903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341148" h="903111">
                  <a:moveTo>
                    <a:pt x="30233" y="0"/>
                  </a:moveTo>
                  <a:lnTo>
                    <a:pt x="57282" y="0"/>
                  </a:lnTo>
                  <a:lnTo>
                    <a:pt x="151158" y="0"/>
                  </a:lnTo>
                  <a:lnTo>
                    <a:pt x="316456" y="0"/>
                  </a:lnTo>
                  <a:lnTo>
                    <a:pt x="343505" y="0"/>
                  </a:lnTo>
                  <a:lnTo>
                    <a:pt x="437381" y="0"/>
                  </a:lnTo>
                  <a:lnTo>
                    <a:pt x="903768" y="0"/>
                  </a:lnTo>
                  <a:lnTo>
                    <a:pt x="983325" y="0"/>
                  </a:lnTo>
                  <a:lnTo>
                    <a:pt x="1024693" y="0"/>
                  </a:lnTo>
                  <a:lnTo>
                    <a:pt x="1189990" y="0"/>
                  </a:lnTo>
                  <a:lnTo>
                    <a:pt x="1269547" y="0"/>
                  </a:lnTo>
                  <a:lnTo>
                    <a:pt x="1310916" y="0"/>
                  </a:lnTo>
                  <a:cubicBezTo>
                    <a:pt x="1327613" y="0"/>
                    <a:pt x="1341148" y="16005"/>
                    <a:pt x="1341148" y="35749"/>
                  </a:cubicBezTo>
                  <a:lnTo>
                    <a:pt x="1341148" y="867362"/>
                  </a:lnTo>
                  <a:cubicBezTo>
                    <a:pt x="1341148" y="887106"/>
                    <a:pt x="1327613" y="903111"/>
                    <a:pt x="1310916" y="903111"/>
                  </a:cubicBezTo>
                  <a:lnTo>
                    <a:pt x="1269547" y="903111"/>
                  </a:lnTo>
                  <a:lnTo>
                    <a:pt x="1189990" y="903111"/>
                  </a:lnTo>
                  <a:lnTo>
                    <a:pt x="1024693" y="903111"/>
                  </a:lnTo>
                  <a:lnTo>
                    <a:pt x="983325" y="903111"/>
                  </a:lnTo>
                  <a:lnTo>
                    <a:pt x="903768" y="903111"/>
                  </a:lnTo>
                  <a:lnTo>
                    <a:pt x="437381" y="903111"/>
                  </a:lnTo>
                  <a:lnTo>
                    <a:pt x="343505" y="903111"/>
                  </a:lnTo>
                  <a:lnTo>
                    <a:pt x="316456" y="903111"/>
                  </a:lnTo>
                  <a:lnTo>
                    <a:pt x="151158" y="903111"/>
                  </a:lnTo>
                  <a:lnTo>
                    <a:pt x="57282" y="903111"/>
                  </a:lnTo>
                  <a:lnTo>
                    <a:pt x="30233" y="903111"/>
                  </a:lnTo>
                  <a:cubicBezTo>
                    <a:pt x="13535" y="903111"/>
                    <a:pt x="0" y="887106"/>
                    <a:pt x="0" y="867362"/>
                  </a:cubicBezTo>
                  <a:lnTo>
                    <a:pt x="0" y="35749"/>
                  </a:lnTo>
                  <a:cubicBezTo>
                    <a:pt x="0" y="16005"/>
                    <a:pt x="13535" y="0"/>
                    <a:pt x="30233" y="0"/>
                  </a:cubicBezTo>
                  <a:close/>
                </a:path>
              </a:pathLst>
            </a:custGeom>
            <a:solidFill>
              <a:srgbClr val="006693"/>
            </a:solidFill>
            <a:ln>
              <a:noFill/>
            </a:ln>
            <a:effectLst>
              <a:outerShdw blurRad="165100" dist="76200" dir="5400000" algn="ctr" rotWithShape="0">
                <a:srgbClr val="000000">
                  <a:alpha val="15071"/>
                </a:srgb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pic>
          <p:nvPicPr>
            <p:cNvPr id="104" name="Graphic 103">
              <a:extLst>
                <a:ext uri="{FF2B5EF4-FFF2-40B4-BE49-F238E27FC236}">
                  <a16:creationId xmlns:a16="http://schemas.microsoft.com/office/drawing/2014/main" id="{603C3093-1266-CD02-3362-6C6A28EE09F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510806" y="2537714"/>
              <a:ext cx="289983" cy="289983"/>
            </a:xfrm>
            <a:prstGeom prst="rect">
              <a:avLst/>
            </a:prstGeom>
          </p:spPr>
        </p:pic>
        <p:sp>
          <p:nvSpPr>
            <p:cNvPr id="105" name="TextBox 104">
              <a:extLst>
                <a:ext uri="{FF2B5EF4-FFF2-40B4-BE49-F238E27FC236}">
                  <a16:creationId xmlns:a16="http://schemas.microsoft.com/office/drawing/2014/main" id="{9D33D7A8-C6B0-36A5-7AF0-CD2D68492083}"/>
                </a:ext>
              </a:extLst>
            </p:cNvPr>
            <p:cNvSpPr txBox="1"/>
            <p:nvPr/>
          </p:nvSpPr>
          <p:spPr>
            <a:xfrm>
              <a:off x="8207064" y="2868809"/>
              <a:ext cx="89746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FFFFFF"/>
                  </a:solidFill>
                  <a:effectLst/>
                  <a:uLnTx/>
                  <a:uFillTx/>
                  <a:latin typeface="Aptos" panose="020B0004020202020204" pitchFamily="34" charset="0"/>
                  <a:ea typeface="+mn-ea"/>
                  <a:cs typeface="+mn-cs"/>
                </a:rPr>
                <a:t>SQL 2</a:t>
              </a:r>
            </a:p>
          </p:txBody>
        </p:sp>
      </p:grpSp>
      <p:grpSp>
        <p:nvGrpSpPr>
          <p:cNvPr id="126" name="Group 125">
            <a:extLst>
              <a:ext uri="{FF2B5EF4-FFF2-40B4-BE49-F238E27FC236}">
                <a16:creationId xmlns:a16="http://schemas.microsoft.com/office/drawing/2014/main" id="{8A6470AD-2B83-07B2-C731-9A79653AA7FC}"/>
              </a:ext>
            </a:extLst>
          </p:cNvPr>
          <p:cNvGrpSpPr/>
          <p:nvPr/>
        </p:nvGrpSpPr>
        <p:grpSpPr>
          <a:xfrm>
            <a:off x="2491537" y="2376140"/>
            <a:ext cx="1341148" cy="903111"/>
            <a:chOff x="3598152" y="3863685"/>
            <a:chExt cx="1341148" cy="903111"/>
          </a:xfrm>
        </p:grpSpPr>
        <p:sp>
          <p:nvSpPr>
            <p:cNvPr id="119" name="Freeform 118">
              <a:extLst>
                <a:ext uri="{FF2B5EF4-FFF2-40B4-BE49-F238E27FC236}">
                  <a16:creationId xmlns:a16="http://schemas.microsoft.com/office/drawing/2014/main" id="{C371AD98-3CCB-41F4-687E-4B1114580AD8}"/>
                </a:ext>
              </a:extLst>
            </p:cNvPr>
            <p:cNvSpPr/>
            <p:nvPr/>
          </p:nvSpPr>
          <p:spPr>
            <a:xfrm>
              <a:off x="3598152" y="3863685"/>
              <a:ext cx="1341148" cy="903111"/>
            </a:xfrm>
            <a:custGeom>
              <a:avLst/>
              <a:gdLst>
                <a:gd name="connsiteX0" fmla="*/ 30233 w 1341148"/>
                <a:gd name="connsiteY0" fmla="*/ 0 h 903111"/>
                <a:gd name="connsiteX1" fmla="*/ 57282 w 1341148"/>
                <a:gd name="connsiteY1" fmla="*/ 0 h 903111"/>
                <a:gd name="connsiteX2" fmla="*/ 151158 w 1341148"/>
                <a:gd name="connsiteY2" fmla="*/ 0 h 903111"/>
                <a:gd name="connsiteX3" fmla="*/ 316456 w 1341148"/>
                <a:gd name="connsiteY3" fmla="*/ 0 h 903111"/>
                <a:gd name="connsiteX4" fmla="*/ 343505 w 1341148"/>
                <a:gd name="connsiteY4" fmla="*/ 0 h 903111"/>
                <a:gd name="connsiteX5" fmla="*/ 437381 w 1341148"/>
                <a:gd name="connsiteY5" fmla="*/ 0 h 903111"/>
                <a:gd name="connsiteX6" fmla="*/ 903768 w 1341148"/>
                <a:gd name="connsiteY6" fmla="*/ 0 h 903111"/>
                <a:gd name="connsiteX7" fmla="*/ 983325 w 1341148"/>
                <a:gd name="connsiteY7" fmla="*/ 0 h 903111"/>
                <a:gd name="connsiteX8" fmla="*/ 1024693 w 1341148"/>
                <a:gd name="connsiteY8" fmla="*/ 0 h 903111"/>
                <a:gd name="connsiteX9" fmla="*/ 1189990 w 1341148"/>
                <a:gd name="connsiteY9" fmla="*/ 0 h 903111"/>
                <a:gd name="connsiteX10" fmla="*/ 1269547 w 1341148"/>
                <a:gd name="connsiteY10" fmla="*/ 0 h 903111"/>
                <a:gd name="connsiteX11" fmla="*/ 1310916 w 1341148"/>
                <a:gd name="connsiteY11" fmla="*/ 0 h 903111"/>
                <a:gd name="connsiteX12" fmla="*/ 1341148 w 1341148"/>
                <a:gd name="connsiteY12" fmla="*/ 35749 h 903111"/>
                <a:gd name="connsiteX13" fmla="*/ 1341148 w 1341148"/>
                <a:gd name="connsiteY13" fmla="*/ 867362 h 903111"/>
                <a:gd name="connsiteX14" fmla="*/ 1310916 w 1341148"/>
                <a:gd name="connsiteY14" fmla="*/ 903111 h 903111"/>
                <a:gd name="connsiteX15" fmla="*/ 1269547 w 1341148"/>
                <a:gd name="connsiteY15" fmla="*/ 903111 h 903111"/>
                <a:gd name="connsiteX16" fmla="*/ 1189990 w 1341148"/>
                <a:gd name="connsiteY16" fmla="*/ 903111 h 903111"/>
                <a:gd name="connsiteX17" fmla="*/ 1024693 w 1341148"/>
                <a:gd name="connsiteY17" fmla="*/ 903111 h 903111"/>
                <a:gd name="connsiteX18" fmla="*/ 983325 w 1341148"/>
                <a:gd name="connsiteY18" fmla="*/ 903111 h 903111"/>
                <a:gd name="connsiteX19" fmla="*/ 903768 w 1341148"/>
                <a:gd name="connsiteY19" fmla="*/ 903111 h 903111"/>
                <a:gd name="connsiteX20" fmla="*/ 437381 w 1341148"/>
                <a:gd name="connsiteY20" fmla="*/ 903111 h 903111"/>
                <a:gd name="connsiteX21" fmla="*/ 343505 w 1341148"/>
                <a:gd name="connsiteY21" fmla="*/ 903111 h 903111"/>
                <a:gd name="connsiteX22" fmla="*/ 316456 w 1341148"/>
                <a:gd name="connsiteY22" fmla="*/ 903111 h 903111"/>
                <a:gd name="connsiteX23" fmla="*/ 151158 w 1341148"/>
                <a:gd name="connsiteY23" fmla="*/ 903111 h 903111"/>
                <a:gd name="connsiteX24" fmla="*/ 57282 w 1341148"/>
                <a:gd name="connsiteY24" fmla="*/ 903111 h 903111"/>
                <a:gd name="connsiteX25" fmla="*/ 30233 w 1341148"/>
                <a:gd name="connsiteY25" fmla="*/ 903111 h 903111"/>
                <a:gd name="connsiteX26" fmla="*/ 0 w 1341148"/>
                <a:gd name="connsiteY26" fmla="*/ 867362 h 903111"/>
                <a:gd name="connsiteX27" fmla="*/ 0 w 1341148"/>
                <a:gd name="connsiteY27" fmla="*/ 35749 h 903111"/>
                <a:gd name="connsiteX28" fmla="*/ 30233 w 1341148"/>
                <a:gd name="connsiteY28" fmla="*/ 0 h 903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341148" h="903111">
                  <a:moveTo>
                    <a:pt x="30233" y="0"/>
                  </a:moveTo>
                  <a:lnTo>
                    <a:pt x="57282" y="0"/>
                  </a:lnTo>
                  <a:lnTo>
                    <a:pt x="151158" y="0"/>
                  </a:lnTo>
                  <a:lnTo>
                    <a:pt x="316456" y="0"/>
                  </a:lnTo>
                  <a:lnTo>
                    <a:pt x="343505" y="0"/>
                  </a:lnTo>
                  <a:lnTo>
                    <a:pt x="437381" y="0"/>
                  </a:lnTo>
                  <a:lnTo>
                    <a:pt x="903768" y="0"/>
                  </a:lnTo>
                  <a:lnTo>
                    <a:pt x="983325" y="0"/>
                  </a:lnTo>
                  <a:lnTo>
                    <a:pt x="1024693" y="0"/>
                  </a:lnTo>
                  <a:lnTo>
                    <a:pt x="1189990" y="0"/>
                  </a:lnTo>
                  <a:lnTo>
                    <a:pt x="1269547" y="0"/>
                  </a:lnTo>
                  <a:lnTo>
                    <a:pt x="1310916" y="0"/>
                  </a:lnTo>
                  <a:cubicBezTo>
                    <a:pt x="1327613" y="0"/>
                    <a:pt x="1341148" y="16005"/>
                    <a:pt x="1341148" y="35749"/>
                  </a:cubicBezTo>
                  <a:lnTo>
                    <a:pt x="1341148" y="867362"/>
                  </a:lnTo>
                  <a:cubicBezTo>
                    <a:pt x="1341148" y="887106"/>
                    <a:pt x="1327613" y="903111"/>
                    <a:pt x="1310916" y="903111"/>
                  </a:cubicBezTo>
                  <a:lnTo>
                    <a:pt x="1269547" y="903111"/>
                  </a:lnTo>
                  <a:lnTo>
                    <a:pt x="1189990" y="903111"/>
                  </a:lnTo>
                  <a:lnTo>
                    <a:pt x="1024693" y="903111"/>
                  </a:lnTo>
                  <a:lnTo>
                    <a:pt x="983325" y="903111"/>
                  </a:lnTo>
                  <a:lnTo>
                    <a:pt x="903768" y="903111"/>
                  </a:lnTo>
                  <a:lnTo>
                    <a:pt x="437381" y="903111"/>
                  </a:lnTo>
                  <a:lnTo>
                    <a:pt x="343505" y="903111"/>
                  </a:lnTo>
                  <a:lnTo>
                    <a:pt x="316456" y="903111"/>
                  </a:lnTo>
                  <a:lnTo>
                    <a:pt x="151158" y="903111"/>
                  </a:lnTo>
                  <a:lnTo>
                    <a:pt x="57282" y="903111"/>
                  </a:lnTo>
                  <a:lnTo>
                    <a:pt x="30233" y="903111"/>
                  </a:lnTo>
                  <a:cubicBezTo>
                    <a:pt x="13535" y="903111"/>
                    <a:pt x="0" y="887106"/>
                    <a:pt x="0" y="867362"/>
                  </a:cubicBezTo>
                  <a:lnTo>
                    <a:pt x="0" y="35749"/>
                  </a:lnTo>
                  <a:cubicBezTo>
                    <a:pt x="0" y="16005"/>
                    <a:pt x="13535" y="0"/>
                    <a:pt x="30233" y="0"/>
                  </a:cubicBezTo>
                  <a:close/>
                </a:path>
              </a:pathLst>
            </a:custGeom>
            <a:solidFill>
              <a:srgbClr val="5C3E8C"/>
            </a:solidFill>
            <a:ln>
              <a:noFill/>
            </a:ln>
            <a:effectLst>
              <a:outerShdw blurRad="165100" dist="76200" dir="5400000" algn="ctr" rotWithShape="0">
                <a:srgbClr val="000000">
                  <a:alpha val="15071"/>
                </a:srgb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pic>
          <p:nvPicPr>
            <p:cNvPr id="120" name="Graphic 119">
              <a:extLst>
                <a:ext uri="{FF2B5EF4-FFF2-40B4-BE49-F238E27FC236}">
                  <a16:creationId xmlns:a16="http://schemas.microsoft.com/office/drawing/2014/main" id="{ABCA3FDE-50C7-1D57-BF17-A03AF3FAFEE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123735" y="4025258"/>
              <a:ext cx="289983" cy="289983"/>
            </a:xfrm>
            <a:prstGeom prst="rect">
              <a:avLst/>
            </a:prstGeom>
          </p:spPr>
        </p:pic>
        <p:sp>
          <p:nvSpPr>
            <p:cNvPr id="121" name="TextBox 120">
              <a:extLst>
                <a:ext uri="{FF2B5EF4-FFF2-40B4-BE49-F238E27FC236}">
                  <a16:creationId xmlns:a16="http://schemas.microsoft.com/office/drawing/2014/main" id="{A8088B9B-B695-4B88-6A46-5E6D5FE57408}"/>
                </a:ext>
              </a:extLst>
            </p:cNvPr>
            <p:cNvSpPr txBox="1"/>
            <p:nvPr/>
          </p:nvSpPr>
          <p:spPr>
            <a:xfrm>
              <a:off x="3819993" y="4356353"/>
              <a:ext cx="89746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FFFFFF"/>
                  </a:solidFill>
                  <a:effectLst/>
                  <a:uLnTx/>
                  <a:uFillTx/>
                  <a:latin typeface="Aptos" panose="020B0004020202020204" pitchFamily="34" charset="0"/>
                  <a:ea typeface="+mn-ea"/>
                  <a:cs typeface="+mn-cs"/>
                </a:rPr>
                <a:t>SQL 1</a:t>
              </a:r>
            </a:p>
          </p:txBody>
        </p:sp>
      </p:grpSp>
      <p:grpSp>
        <p:nvGrpSpPr>
          <p:cNvPr id="127" name="Group 126">
            <a:extLst>
              <a:ext uri="{FF2B5EF4-FFF2-40B4-BE49-F238E27FC236}">
                <a16:creationId xmlns:a16="http://schemas.microsoft.com/office/drawing/2014/main" id="{58AFB776-521D-DFAC-04CE-F5A37150BCDE}"/>
              </a:ext>
            </a:extLst>
          </p:cNvPr>
          <p:cNvGrpSpPr/>
          <p:nvPr/>
        </p:nvGrpSpPr>
        <p:grpSpPr>
          <a:xfrm>
            <a:off x="4217036" y="2376140"/>
            <a:ext cx="1341148" cy="903111"/>
            <a:chOff x="5323651" y="3863685"/>
            <a:chExt cx="1341148" cy="903111"/>
          </a:xfrm>
        </p:grpSpPr>
        <p:sp>
          <p:nvSpPr>
            <p:cNvPr id="122" name="Freeform 121">
              <a:extLst>
                <a:ext uri="{FF2B5EF4-FFF2-40B4-BE49-F238E27FC236}">
                  <a16:creationId xmlns:a16="http://schemas.microsoft.com/office/drawing/2014/main" id="{0D2D7AB9-04D8-A2AF-ABBC-608A92D1F2FD}"/>
                </a:ext>
              </a:extLst>
            </p:cNvPr>
            <p:cNvSpPr/>
            <p:nvPr/>
          </p:nvSpPr>
          <p:spPr>
            <a:xfrm>
              <a:off x="5323651" y="3863685"/>
              <a:ext cx="1341148" cy="903111"/>
            </a:xfrm>
            <a:custGeom>
              <a:avLst/>
              <a:gdLst>
                <a:gd name="connsiteX0" fmla="*/ 30233 w 1341148"/>
                <a:gd name="connsiteY0" fmla="*/ 0 h 903111"/>
                <a:gd name="connsiteX1" fmla="*/ 57282 w 1341148"/>
                <a:gd name="connsiteY1" fmla="*/ 0 h 903111"/>
                <a:gd name="connsiteX2" fmla="*/ 151158 w 1341148"/>
                <a:gd name="connsiteY2" fmla="*/ 0 h 903111"/>
                <a:gd name="connsiteX3" fmla="*/ 316456 w 1341148"/>
                <a:gd name="connsiteY3" fmla="*/ 0 h 903111"/>
                <a:gd name="connsiteX4" fmla="*/ 343505 w 1341148"/>
                <a:gd name="connsiteY4" fmla="*/ 0 h 903111"/>
                <a:gd name="connsiteX5" fmla="*/ 437381 w 1341148"/>
                <a:gd name="connsiteY5" fmla="*/ 0 h 903111"/>
                <a:gd name="connsiteX6" fmla="*/ 903768 w 1341148"/>
                <a:gd name="connsiteY6" fmla="*/ 0 h 903111"/>
                <a:gd name="connsiteX7" fmla="*/ 983325 w 1341148"/>
                <a:gd name="connsiteY7" fmla="*/ 0 h 903111"/>
                <a:gd name="connsiteX8" fmla="*/ 1024693 w 1341148"/>
                <a:gd name="connsiteY8" fmla="*/ 0 h 903111"/>
                <a:gd name="connsiteX9" fmla="*/ 1189990 w 1341148"/>
                <a:gd name="connsiteY9" fmla="*/ 0 h 903111"/>
                <a:gd name="connsiteX10" fmla="*/ 1269547 w 1341148"/>
                <a:gd name="connsiteY10" fmla="*/ 0 h 903111"/>
                <a:gd name="connsiteX11" fmla="*/ 1310916 w 1341148"/>
                <a:gd name="connsiteY11" fmla="*/ 0 h 903111"/>
                <a:gd name="connsiteX12" fmla="*/ 1341148 w 1341148"/>
                <a:gd name="connsiteY12" fmla="*/ 35749 h 903111"/>
                <a:gd name="connsiteX13" fmla="*/ 1341148 w 1341148"/>
                <a:gd name="connsiteY13" fmla="*/ 867362 h 903111"/>
                <a:gd name="connsiteX14" fmla="*/ 1310916 w 1341148"/>
                <a:gd name="connsiteY14" fmla="*/ 903111 h 903111"/>
                <a:gd name="connsiteX15" fmla="*/ 1269547 w 1341148"/>
                <a:gd name="connsiteY15" fmla="*/ 903111 h 903111"/>
                <a:gd name="connsiteX16" fmla="*/ 1189990 w 1341148"/>
                <a:gd name="connsiteY16" fmla="*/ 903111 h 903111"/>
                <a:gd name="connsiteX17" fmla="*/ 1024693 w 1341148"/>
                <a:gd name="connsiteY17" fmla="*/ 903111 h 903111"/>
                <a:gd name="connsiteX18" fmla="*/ 983325 w 1341148"/>
                <a:gd name="connsiteY18" fmla="*/ 903111 h 903111"/>
                <a:gd name="connsiteX19" fmla="*/ 903768 w 1341148"/>
                <a:gd name="connsiteY19" fmla="*/ 903111 h 903111"/>
                <a:gd name="connsiteX20" fmla="*/ 437381 w 1341148"/>
                <a:gd name="connsiteY20" fmla="*/ 903111 h 903111"/>
                <a:gd name="connsiteX21" fmla="*/ 343505 w 1341148"/>
                <a:gd name="connsiteY21" fmla="*/ 903111 h 903111"/>
                <a:gd name="connsiteX22" fmla="*/ 316456 w 1341148"/>
                <a:gd name="connsiteY22" fmla="*/ 903111 h 903111"/>
                <a:gd name="connsiteX23" fmla="*/ 151158 w 1341148"/>
                <a:gd name="connsiteY23" fmla="*/ 903111 h 903111"/>
                <a:gd name="connsiteX24" fmla="*/ 57282 w 1341148"/>
                <a:gd name="connsiteY24" fmla="*/ 903111 h 903111"/>
                <a:gd name="connsiteX25" fmla="*/ 30233 w 1341148"/>
                <a:gd name="connsiteY25" fmla="*/ 903111 h 903111"/>
                <a:gd name="connsiteX26" fmla="*/ 0 w 1341148"/>
                <a:gd name="connsiteY26" fmla="*/ 867362 h 903111"/>
                <a:gd name="connsiteX27" fmla="*/ 0 w 1341148"/>
                <a:gd name="connsiteY27" fmla="*/ 35749 h 903111"/>
                <a:gd name="connsiteX28" fmla="*/ 30233 w 1341148"/>
                <a:gd name="connsiteY28" fmla="*/ 0 h 903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341148" h="903111">
                  <a:moveTo>
                    <a:pt x="30233" y="0"/>
                  </a:moveTo>
                  <a:lnTo>
                    <a:pt x="57282" y="0"/>
                  </a:lnTo>
                  <a:lnTo>
                    <a:pt x="151158" y="0"/>
                  </a:lnTo>
                  <a:lnTo>
                    <a:pt x="316456" y="0"/>
                  </a:lnTo>
                  <a:lnTo>
                    <a:pt x="343505" y="0"/>
                  </a:lnTo>
                  <a:lnTo>
                    <a:pt x="437381" y="0"/>
                  </a:lnTo>
                  <a:lnTo>
                    <a:pt x="903768" y="0"/>
                  </a:lnTo>
                  <a:lnTo>
                    <a:pt x="983325" y="0"/>
                  </a:lnTo>
                  <a:lnTo>
                    <a:pt x="1024693" y="0"/>
                  </a:lnTo>
                  <a:lnTo>
                    <a:pt x="1189990" y="0"/>
                  </a:lnTo>
                  <a:lnTo>
                    <a:pt x="1269547" y="0"/>
                  </a:lnTo>
                  <a:lnTo>
                    <a:pt x="1310916" y="0"/>
                  </a:lnTo>
                  <a:cubicBezTo>
                    <a:pt x="1327613" y="0"/>
                    <a:pt x="1341148" y="16005"/>
                    <a:pt x="1341148" y="35749"/>
                  </a:cubicBezTo>
                  <a:lnTo>
                    <a:pt x="1341148" y="867362"/>
                  </a:lnTo>
                  <a:cubicBezTo>
                    <a:pt x="1341148" y="887106"/>
                    <a:pt x="1327613" y="903111"/>
                    <a:pt x="1310916" y="903111"/>
                  </a:cubicBezTo>
                  <a:lnTo>
                    <a:pt x="1269547" y="903111"/>
                  </a:lnTo>
                  <a:lnTo>
                    <a:pt x="1189990" y="903111"/>
                  </a:lnTo>
                  <a:lnTo>
                    <a:pt x="1024693" y="903111"/>
                  </a:lnTo>
                  <a:lnTo>
                    <a:pt x="983325" y="903111"/>
                  </a:lnTo>
                  <a:lnTo>
                    <a:pt x="903768" y="903111"/>
                  </a:lnTo>
                  <a:lnTo>
                    <a:pt x="437381" y="903111"/>
                  </a:lnTo>
                  <a:lnTo>
                    <a:pt x="343505" y="903111"/>
                  </a:lnTo>
                  <a:lnTo>
                    <a:pt x="316456" y="903111"/>
                  </a:lnTo>
                  <a:lnTo>
                    <a:pt x="151158" y="903111"/>
                  </a:lnTo>
                  <a:lnTo>
                    <a:pt x="57282" y="903111"/>
                  </a:lnTo>
                  <a:lnTo>
                    <a:pt x="30233" y="903111"/>
                  </a:lnTo>
                  <a:cubicBezTo>
                    <a:pt x="13535" y="903111"/>
                    <a:pt x="0" y="887106"/>
                    <a:pt x="0" y="867362"/>
                  </a:cubicBezTo>
                  <a:lnTo>
                    <a:pt x="0" y="35749"/>
                  </a:lnTo>
                  <a:cubicBezTo>
                    <a:pt x="0" y="16005"/>
                    <a:pt x="13535" y="0"/>
                    <a:pt x="30233" y="0"/>
                  </a:cubicBezTo>
                  <a:close/>
                </a:path>
              </a:pathLst>
            </a:custGeom>
            <a:solidFill>
              <a:srgbClr val="5C3E8C"/>
            </a:solidFill>
            <a:ln>
              <a:noFill/>
            </a:ln>
            <a:effectLst>
              <a:outerShdw blurRad="165100" dist="76200" dir="5400000" algn="ctr" rotWithShape="0">
                <a:srgbClr val="000000">
                  <a:alpha val="15071"/>
                </a:srgb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pic>
          <p:nvPicPr>
            <p:cNvPr id="123" name="Graphic 122">
              <a:extLst>
                <a:ext uri="{FF2B5EF4-FFF2-40B4-BE49-F238E27FC236}">
                  <a16:creationId xmlns:a16="http://schemas.microsoft.com/office/drawing/2014/main" id="{7A90CA08-461E-A570-8FC2-4818381B220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849234" y="4025258"/>
              <a:ext cx="289983" cy="289983"/>
            </a:xfrm>
            <a:prstGeom prst="rect">
              <a:avLst/>
            </a:prstGeom>
          </p:spPr>
        </p:pic>
        <p:sp>
          <p:nvSpPr>
            <p:cNvPr id="124" name="TextBox 123">
              <a:extLst>
                <a:ext uri="{FF2B5EF4-FFF2-40B4-BE49-F238E27FC236}">
                  <a16:creationId xmlns:a16="http://schemas.microsoft.com/office/drawing/2014/main" id="{39084D00-4616-09F1-CE41-D588A1565FE8}"/>
                </a:ext>
              </a:extLst>
            </p:cNvPr>
            <p:cNvSpPr txBox="1"/>
            <p:nvPr/>
          </p:nvSpPr>
          <p:spPr>
            <a:xfrm>
              <a:off x="5545492" y="4356353"/>
              <a:ext cx="89746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FFFFFF"/>
                  </a:solidFill>
                  <a:effectLst/>
                  <a:uLnTx/>
                  <a:uFillTx/>
                  <a:latin typeface="Aptos" panose="020B0004020202020204" pitchFamily="34" charset="0"/>
                  <a:ea typeface="+mn-ea"/>
                  <a:cs typeface="+mn-cs"/>
                </a:rPr>
                <a:t>SQL 2</a:t>
              </a:r>
            </a:p>
          </p:txBody>
        </p:sp>
      </p:grpSp>
      <p:cxnSp>
        <p:nvCxnSpPr>
          <p:cNvPr id="125" name="Straight Arrow Connector 124">
            <a:extLst>
              <a:ext uri="{FF2B5EF4-FFF2-40B4-BE49-F238E27FC236}">
                <a16:creationId xmlns:a16="http://schemas.microsoft.com/office/drawing/2014/main" id="{A16612E9-EF4A-5623-B9B2-51D7D6CEDC37}"/>
              </a:ext>
            </a:extLst>
          </p:cNvPr>
          <p:cNvCxnSpPr>
            <a:cxnSpLocks/>
          </p:cNvCxnSpPr>
          <p:nvPr/>
        </p:nvCxnSpPr>
        <p:spPr>
          <a:xfrm flipH="1">
            <a:off x="3832685" y="2827696"/>
            <a:ext cx="384351" cy="0"/>
          </a:xfrm>
          <a:prstGeom prst="straightConnector1">
            <a:avLst/>
          </a:prstGeom>
          <a:ln>
            <a:solidFill>
              <a:schemeClr val="bg1"/>
            </a:solidFill>
            <a:headEnd type="triangle" w="sm" len="sm"/>
            <a:tailEnd type="triangle" w="sm" len="sm"/>
          </a:ln>
        </p:spPr>
        <p:style>
          <a:lnRef idx="2">
            <a:schemeClr val="accent1"/>
          </a:lnRef>
          <a:fillRef idx="0">
            <a:schemeClr val="accent1"/>
          </a:fillRef>
          <a:effectRef idx="1">
            <a:schemeClr val="accent1"/>
          </a:effectRef>
          <a:fontRef idx="minor">
            <a:schemeClr val="tx1"/>
          </a:fontRef>
        </p:style>
      </p:cxnSp>
      <p:cxnSp>
        <p:nvCxnSpPr>
          <p:cNvPr id="134" name="Straight Connector 133">
            <a:extLst>
              <a:ext uri="{FF2B5EF4-FFF2-40B4-BE49-F238E27FC236}">
                <a16:creationId xmlns:a16="http://schemas.microsoft.com/office/drawing/2014/main" id="{20216E81-B9B0-F9C6-6482-D4707052761E}"/>
              </a:ext>
            </a:extLst>
          </p:cNvPr>
          <p:cNvCxnSpPr/>
          <p:nvPr/>
        </p:nvCxnSpPr>
        <p:spPr>
          <a:xfrm>
            <a:off x="260312" y="4939167"/>
            <a:ext cx="9309678" cy="0"/>
          </a:xfrm>
          <a:prstGeom prst="line">
            <a:avLst/>
          </a:prstGeom>
          <a:ln w="12700">
            <a:solidFill>
              <a:srgbClr val="89D7EB"/>
            </a:solidFill>
            <a:prstDash val="dash"/>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FD5F6228-E492-ED26-4F1B-02A29FC0D833}"/>
              </a:ext>
            </a:extLst>
          </p:cNvPr>
          <p:cNvCxnSpPr/>
          <p:nvPr/>
        </p:nvCxnSpPr>
        <p:spPr>
          <a:xfrm>
            <a:off x="260312" y="3674537"/>
            <a:ext cx="9309678" cy="0"/>
          </a:xfrm>
          <a:prstGeom prst="line">
            <a:avLst/>
          </a:prstGeom>
          <a:ln w="12700">
            <a:solidFill>
              <a:srgbClr val="89D7EB"/>
            </a:solidFill>
            <a:prstDash val="dash"/>
          </a:ln>
        </p:spPr>
        <p:style>
          <a:lnRef idx="1">
            <a:schemeClr val="accent1"/>
          </a:lnRef>
          <a:fillRef idx="0">
            <a:schemeClr val="accent1"/>
          </a:fillRef>
          <a:effectRef idx="0">
            <a:schemeClr val="accent1"/>
          </a:effectRef>
          <a:fontRef idx="minor">
            <a:schemeClr val="tx1"/>
          </a:fontRef>
        </p:style>
      </p:cxnSp>
      <p:sp>
        <p:nvSpPr>
          <p:cNvPr id="96" name="TextBox 95">
            <a:extLst>
              <a:ext uri="{FF2B5EF4-FFF2-40B4-BE49-F238E27FC236}">
                <a16:creationId xmlns:a16="http://schemas.microsoft.com/office/drawing/2014/main" id="{EF09FE4A-D314-5E00-6398-1B6555E8F200}"/>
              </a:ext>
            </a:extLst>
          </p:cNvPr>
          <p:cNvSpPr txBox="1"/>
          <p:nvPr/>
        </p:nvSpPr>
        <p:spPr>
          <a:xfrm>
            <a:off x="2491536" y="3333787"/>
            <a:ext cx="3065707"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Aptos Light" panose="020B0004020202020204" pitchFamily="34" charset="0"/>
                <a:ea typeface="+mn-ea"/>
                <a:cs typeface="+mn-cs"/>
              </a:rPr>
              <a:t>Optional high-availability monitoring</a:t>
            </a:r>
          </a:p>
        </p:txBody>
      </p:sp>
      <p:pic>
        <p:nvPicPr>
          <p:cNvPr id="144" name="Picture 143" descr="A black background with white text&#10;&#10;Description automatically generated">
            <a:extLst>
              <a:ext uri="{FF2B5EF4-FFF2-40B4-BE49-F238E27FC236}">
                <a16:creationId xmlns:a16="http://schemas.microsoft.com/office/drawing/2014/main" id="{C161964A-ADFB-77D9-8431-3BE383855911}"/>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0487346" y="203150"/>
            <a:ext cx="1453018" cy="595249"/>
          </a:xfrm>
          <a:prstGeom prst="rect">
            <a:avLst/>
          </a:prstGeom>
        </p:spPr>
      </p:pic>
      <p:cxnSp>
        <p:nvCxnSpPr>
          <p:cNvPr id="53" name="Straight Arrow Connector 52">
            <a:extLst>
              <a:ext uri="{FF2B5EF4-FFF2-40B4-BE49-F238E27FC236}">
                <a16:creationId xmlns:a16="http://schemas.microsoft.com/office/drawing/2014/main" id="{C3EE9974-2E13-5749-1501-D4E67A92272D}"/>
              </a:ext>
            </a:extLst>
          </p:cNvPr>
          <p:cNvCxnSpPr>
            <a:cxnSpLocks/>
          </p:cNvCxnSpPr>
          <p:nvPr/>
        </p:nvCxnSpPr>
        <p:spPr>
          <a:xfrm flipV="1">
            <a:off x="6930298" y="3279253"/>
            <a:ext cx="0" cy="575506"/>
          </a:xfrm>
          <a:prstGeom prst="straightConnector1">
            <a:avLst/>
          </a:prstGeom>
          <a:ln>
            <a:solidFill>
              <a:schemeClr val="bg1"/>
            </a:solidFill>
            <a:headEnd type="triangle" w="sm" len="sm"/>
            <a:tailEnd type="triangle" w="sm" len="sm"/>
          </a:ln>
        </p:spPr>
        <p:style>
          <a:lnRef idx="2">
            <a:schemeClr val="accent1"/>
          </a:lnRef>
          <a:fillRef idx="0">
            <a:schemeClr val="accent1"/>
          </a:fillRef>
          <a:effectRef idx="1">
            <a:schemeClr val="accent1"/>
          </a:effectRef>
          <a:fontRef idx="minor">
            <a:schemeClr val="tx1"/>
          </a:fontRef>
        </p:style>
      </p:cxnSp>
      <p:cxnSp>
        <p:nvCxnSpPr>
          <p:cNvPr id="93" name="Straight Arrow Connector 92">
            <a:extLst>
              <a:ext uri="{FF2B5EF4-FFF2-40B4-BE49-F238E27FC236}">
                <a16:creationId xmlns:a16="http://schemas.microsoft.com/office/drawing/2014/main" id="{88C4985B-68A0-525C-2F04-CB2299B8C8C3}"/>
              </a:ext>
            </a:extLst>
          </p:cNvPr>
          <p:cNvCxnSpPr>
            <a:cxnSpLocks/>
          </p:cNvCxnSpPr>
          <p:nvPr/>
        </p:nvCxnSpPr>
        <p:spPr>
          <a:xfrm flipV="1">
            <a:off x="6930298" y="4757870"/>
            <a:ext cx="0" cy="352137"/>
          </a:xfrm>
          <a:prstGeom prst="straightConnector1">
            <a:avLst/>
          </a:prstGeom>
          <a:ln>
            <a:solidFill>
              <a:schemeClr val="bg1"/>
            </a:solidFill>
            <a:headEnd type="triangle" w="sm" len="sm"/>
            <a:tailEnd type="triangle" w="sm" len="sm"/>
          </a:ln>
        </p:spPr>
        <p:style>
          <a:lnRef idx="2">
            <a:schemeClr val="accent1"/>
          </a:lnRef>
          <a:fillRef idx="0">
            <a:schemeClr val="accent1"/>
          </a:fillRef>
          <a:effectRef idx="1">
            <a:schemeClr val="accent1"/>
          </a:effectRef>
          <a:fontRef idx="minor">
            <a:schemeClr val="tx1"/>
          </a:fontRef>
        </p:style>
      </p:cxnSp>
      <p:cxnSp>
        <p:nvCxnSpPr>
          <p:cNvPr id="106" name="Straight Arrow Connector 105">
            <a:extLst>
              <a:ext uri="{FF2B5EF4-FFF2-40B4-BE49-F238E27FC236}">
                <a16:creationId xmlns:a16="http://schemas.microsoft.com/office/drawing/2014/main" id="{388E7C12-D6EC-BCD3-94C5-E33D1F238694}"/>
              </a:ext>
            </a:extLst>
          </p:cNvPr>
          <p:cNvCxnSpPr>
            <a:cxnSpLocks/>
          </p:cNvCxnSpPr>
          <p:nvPr/>
        </p:nvCxnSpPr>
        <p:spPr>
          <a:xfrm flipH="1">
            <a:off x="7600872" y="2827697"/>
            <a:ext cx="384351" cy="0"/>
          </a:xfrm>
          <a:prstGeom prst="straightConnector1">
            <a:avLst/>
          </a:prstGeom>
          <a:ln>
            <a:solidFill>
              <a:schemeClr val="bg1"/>
            </a:solidFill>
            <a:headEnd type="triangle" w="sm" len="sm"/>
            <a:tailEnd type="triangle" w="sm" len="sm"/>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10029899"/>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5"/>
                                        </p:tgtEl>
                                        <p:attrNameLst>
                                          <p:attrName>style.visibility</p:attrName>
                                        </p:attrNameLst>
                                      </p:cBhvr>
                                      <p:to>
                                        <p:strVal val="visible"/>
                                      </p:to>
                                    </p:set>
                                    <p:animEffect transition="in" filter="fade">
                                      <p:cBhvr>
                                        <p:cTn id="7" dur="500"/>
                                        <p:tgtEl>
                                          <p:spTgt spid="135"/>
                                        </p:tgtEl>
                                      </p:cBhvr>
                                    </p:animEffect>
                                  </p:childTnLst>
                                </p:cTn>
                              </p:par>
                              <p:par>
                                <p:cTn id="8" presetID="10" presetClass="entr" presetSubtype="0" fill="hold" nodeType="withEffect">
                                  <p:stCondLst>
                                    <p:cond delay="0"/>
                                  </p:stCondLst>
                                  <p:childTnLst>
                                    <p:set>
                                      <p:cBhvr>
                                        <p:cTn id="9" dur="1" fill="hold">
                                          <p:stCondLst>
                                            <p:cond delay="0"/>
                                          </p:stCondLst>
                                        </p:cTn>
                                        <p:tgtEl>
                                          <p:spTgt spid="88"/>
                                        </p:tgtEl>
                                        <p:attrNameLst>
                                          <p:attrName>style.visibility</p:attrName>
                                        </p:attrNameLst>
                                      </p:cBhvr>
                                      <p:to>
                                        <p:strVal val="visible"/>
                                      </p:to>
                                    </p:set>
                                    <p:animEffect transition="in" filter="fade">
                                      <p:cBhvr>
                                        <p:cTn id="10" dur="500"/>
                                        <p:tgtEl>
                                          <p:spTgt spid="88"/>
                                        </p:tgtEl>
                                      </p:cBhvr>
                                    </p:animEffect>
                                  </p:childTnLst>
                                </p:cTn>
                              </p:par>
                              <p:par>
                                <p:cTn id="11" presetID="10" presetClass="entr" presetSubtype="0" fill="hold" nodeType="withEffect">
                                  <p:stCondLst>
                                    <p:cond delay="0"/>
                                  </p:stCondLst>
                                  <p:childTnLst>
                                    <p:set>
                                      <p:cBhvr>
                                        <p:cTn id="12" dur="1" fill="hold">
                                          <p:stCondLst>
                                            <p:cond delay="0"/>
                                          </p:stCondLst>
                                        </p:cTn>
                                        <p:tgtEl>
                                          <p:spTgt spid="126"/>
                                        </p:tgtEl>
                                        <p:attrNameLst>
                                          <p:attrName>style.visibility</p:attrName>
                                        </p:attrNameLst>
                                      </p:cBhvr>
                                      <p:to>
                                        <p:strVal val="visible"/>
                                      </p:to>
                                    </p:set>
                                    <p:animEffect transition="in" filter="fade">
                                      <p:cBhvr>
                                        <p:cTn id="13" dur="500"/>
                                        <p:tgtEl>
                                          <p:spTgt spid="126"/>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94"/>
                                        </p:tgtEl>
                                        <p:attrNameLst>
                                          <p:attrName>style.visibility</p:attrName>
                                        </p:attrNameLst>
                                      </p:cBhvr>
                                      <p:to>
                                        <p:strVal val="visible"/>
                                      </p:to>
                                    </p:set>
                                    <p:animEffect transition="in" filter="fade">
                                      <p:cBhvr>
                                        <p:cTn id="16" dur="500"/>
                                        <p:tgtEl>
                                          <p:spTgt spid="94"/>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125"/>
                                        </p:tgtEl>
                                        <p:attrNameLst>
                                          <p:attrName>style.visibility</p:attrName>
                                        </p:attrNameLst>
                                      </p:cBhvr>
                                      <p:to>
                                        <p:strVal val="visible"/>
                                      </p:to>
                                    </p:set>
                                    <p:animEffect transition="in" filter="fade">
                                      <p:cBhvr>
                                        <p:cTn id="21" dur="500"/>
                                        <p:tgtEl>
                                          <p:spTgt spid="125"/>
                                        </p:tgtEl>
                                      </p:cBhvr>
                                    </p:animEffect>
                                  </p:childTnLst>
                                </p:cTn>
                              </p:par>
                              <p:par>
                                <p:cTn id="22" presetID="10" presetClass="entr" presetSubtype="0" fill="hold" nodeType="withEffect">
                                  <p:stCondLst>
                                    <p:cond delay="0"/>
                                  </p:stCondLst>
                                  <p:childTnLst>
                                    <p:set>
                                      <p:cBhvr>
                                        <p:cTn id="23" dur="1" fill="hold">
                                          <p:stCondLst>
                                            <p:cond delay="0"/>
                                          </p:stCondLst>
                                        </p:cTn>
                                        <p:tgtEl>
                                          <p:spTgt spid="127"/>
                                        </p:tgtEl>
                                        <p:attrNameLst>
                                          <p:attrName>style.visibility</p:attrName>
                                        </p:attrNameLst>
                                      </p:cBhvr>
                                      <p:to>
                                        <p:strVal val="visible"/>
                                      </p:to>
                                    </p:set>
                                    <p:animEffect transition="in" filter="fade">
                                      <p:cBhvr>
                                        <p:cTn id="24" dur="500"/>
                                        <p:tgtEl>
                                          <p:spTgt spid="127"/>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96"/>
                                        </p:tgtEl>
                                        <p:attrNameLst>
                                          <p:attrName>style.visibility</p:attrName>
                                        </p:attrNameLst>
                                      </p:cBhvr>
                                      <p:to>
                                        <p:strVal val="visible"/>
                                      </p:to>
                                    </p:set>
                                    <p:animEffect transition="in" filter="fade">
                                      <p:cBhvr>
                                        <p:cTn id="27" dur="500"/>
                                        <p:tgtEl>
                                          <p:spTgt spid="9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5"/>
                                        </p:tgtEl>
                                        <p:attrNameLst>
                                          <p:attrName>style.visibility</p:attrName>
                                        </p:attrNameLst>
                                      </p:cBhvr>
                                      <p:to>
                                        <p:strVal val="visible"/>
                                      </p:to>
                                    </p:set>
                                    <p:animEffect transition="in" filter="fade">
                                      <p:cBhvr>
                                        <p:cTn id="32" dur="500"/>
                                        <p:tgtEl>
                                          <p:spTgt spid="95"/>
                                        </p:tgtEl>
                                      </p:cBhvr>
                                    </p:animEffect>
                                  </p:childTnLst>
                                </p:cTn>
                              </p:par>
                              <p:par>
                                <p:cTn id="33" presetID="10" presetClass="entr" presetSubtype="0" fill="hold" nodeType="withEffect">
                                  <p:stCondLst>
                                    <p:cond delay="0"/>
                                  </p:stCondLst>
                                  <p:childTnLst>
                                    <p:set>
                                      <p:cBhvr>
                                        <p:cTn id="34" dur="1" fill="hold">
                                          <p:stCondLst>
                                            <p:cond delay="0"/>
                                          </p:stCondLst>
                                        </p:cTn>
                                        <p:tgtEl>
                                          <p:spTgt spid="202"/>
                                        </p:tgtEl>
                                        <p:attrNameLst>
                                          <p:attrName>style.visibility</p:attrName>
                                        </p:attrNameLst>
                                      </p:cBhvr>
                                      <p:to>
                                        <p:strVal val="visible"/>
                                      </p:to>
                                    </p:set>
                                    <p:animEffect transition="in" filter="fade">
                                      <p:cBhvr>
                                        <p:cTn id="35" dur="500"/>
                                        <p:tgtEl>
                                          <p:spTgt spid="202"/>
                                        </p:tgtEl>
                                      </p:cBhvr>
                                    </p:animEffect>
                                  </p:childTnLst>
                                </p:cTn>
                              </p:par>
                              <p:par>
                                <p:cTn id="36" presetID="10" presetClass="entr" presetSubtype="0" fill="hold" nodeType="withEffect">
                                  <p:stCondLst>
                                    <p:cond delay="0"/>
                                  </p:stCondLst>
                                  <p:childTnLst>
                                    <p:set>
                                      <p:cBhvr>
                                        <p:cTn id="37" dur="1" fill="hold">
                                          <p:stCondLst>
                                            <p:cond delay="0"/>
                                          </p:stCondLst>
                                        </p:cTn>
                                        <p:tgtEl>
                                          <p:spTgt spid="106"/>
                                        </p:tgtEl>
                                        <p:attrNameLst>
                                          <p:attrName>style.visibility</p:attrName>
                                        </p:attrNameLst>
                                      </p:cBhvr>
                                      <p:to>
                                        <p:strVal val="visible"/>
                                      </p:to>
                                    </p:set>
                                    <p:animEffect transition="in" filter="fade">
                                      <p:cBhvr>
                                        <p:cTn id="38" dur="500"/>
                                        <p:tgtEl>
                                          <p:spTgt spid="106"/>
                                        </p:tgtEl>
                                      </p:cBhvr>
                                    </p:animEffect>
                                  </p:childTnLst>
                                </p:cTn>
                              </p:par>
                              <p:par>
                                <p:cTn id="39" presetID="10" presetClass="entr" presetSubtype="0" fill="hold" nodeType="withEffect">
                                  <p:stCondLst>
                                    <p:cond delay="0"/>
                                  </p:stCondLst>
                                  <p:childTnLst>
                                    <p:set>
                                      <p:cBhvr>
                                        <p:cTn id="40" dur="1" fill="hold">
                                          <p:stCondLst>
                                            <p:cond delay="0"/>
                                          </p:stCondLst>
                                        </p:cTn>
                                        <p:tgtEl>
                                          <p:spTgt spid="203"/>
                                        </p:tgtEl>
                                        <p:attrNameLst>
                                          <p:attrName>style.visibility</p:attrName>
                                        </p:attrNameLst>
                                      </p:cBhvr>
                                      <p:to>
                                        <p:strVal val="visible"/>
                                      </p:to>
                                    </p:set>
                                    <p:animEffect transition="in" filter="fade">
                                      <p:cBhvr>
                                        <p:cTn id="41" dur="500"/>
                                        <p:tgtEl>
                                          <p:spTgt spid="203"/>
                                        </p:tgtEl>
                                      </p:cBhvr>
                                    </p:animEffect>
                                  </p:childTnLst>
                                </p:cTn>
                              </p:par>
                              <p:par>
                                <p:cTn id="42" presetID="10" presetClass="entr" presetSubtype="0" fill="hold" nodeType="withEffect">
                                  <p:stCondLst>
                                    <p:cond delay="0"/>
                                  </p:stCondLst>
                                  <p:childTnLst>
                                    <p:set>
                                      <p:cBhvr>
                                        <p:cTn id="43" dur="1" fill="hold">
                                          <p:stCondLst>
                                            <p:cond delay="0"/>
                                          </p:stCondLst>
                                        </p:cTn>
                                        <p:tgtEl>
                                          <p:spTgt spid="53"/>
                                        </p:tgtEl>
                                        <p:attrNameLst>
                                          <p:attrName>style.visibility</p:attrName>
                                        </p:attrNameLst>
                                      </p:cBhvr>
                                      <p:to>
                                        <p:strVal val="visible"/>
                                      </p:to>
                                    </p:set>
                                    <p:animEffect transition="in" filter="fade">
                                      <p:cBhvr>
                                        <p:cTn id="44" dur="500"/>
                                        <p:tgtEl>
                                          <p:spTgt spid="53"/>
                                        </p:tgtEl>
                                      </p:cBhvr>
                                    </p:animEffect>
                                  </p:childTnLst>
                                </p:cTn>
                              </p:par>
                              <p:par>
                                <p:cTn id="45" presetID="10" presetClass="entr" presetSubtype="0" fill="hold" nodeType="withEffect">
                                  <p:stCondLst>
                                    <p:cond delay="0"/>
                                  </p:stCondLst>
                                  <p:childTnLst>
                                    <p:set>
                                      <p:cBhvr>
                                        <p:cTn id="46" dur="1" fill="hold">
                                          <p:stCondLst>
                                            <p:cond delay="0"/>
                                          </p:stCondLst>
                                        </p:cTn>
                                        <p:tgtEl>
                                          <p:spTgt spid="204"/>
                                        </p:tgtEl>
                                        <p:attrNameLst>
                                          <p:attrName>style.visibility</p:attrName>
                                        </p:attrNameLst>
                                      </p:cBhvr>
                                      <p:to>
                                        <p:strVal val="visible"/>
                                      </p:to>
                                    </p:set>
                                    <p:animEffect transition="in" filter="fade">
                                      <p:cBhvr>
                                        <p:cTn id="47" dur="500"/>
                                        <p:tgtEl>
                                          <p:spTgt spid="204"/>
                                        </p:tgtEl>
                                      </p:cBhvr>
                                    </p:animEffect>
                                  </p:childTnLst>
                                </p:cTn>
                              </p:par>
                              <p:par>
                                <p:cTn id="48" presetID="10" presetClass="entr" presetSubtype="0" fill="hold" nodeType="withEffect">
                                  <p:stCondLst>
                                    <p:cond delay="0"/>
                                  </p:stCondLst>
                                  <p:childTnLst>
                                    <p:set>
                                      <p:cBhvr>
                                        <p:cTn id="49" dur="1" fill="hold">
                                          <p:stCondLst>
                                            <p:cond delay="0"/>
                                          </p:stCondLst>
                                        </p:cTn>
                                        <p:tgtEl>
                                          <p:spTgt spid="93"/>
                                        </p:tgtEl>
                                        <p:attrNameLst>
                                          <p:attrName>style.visibility</p:attrName>
                                        </p:attrNameLst>
                                      </p:cBhvr>
                                      <p:to>
                                        <p:strVal val="visible"/>
                                      </p:to>
                                    </p:set>
                                    <p:animEffect transition="in" filter="fade">
                                      <p:cBhvr>
                                        <p:cTn id="50" dur="500"/>
                                        <p:tgtEl>
                                          <p:spTgt spid="93"/>
                                        </p:tgtEl>
                                      </p:cBhvr>
                                    </p:animEffect>
                                  </p:childTnLst>
                                </p:cTn>
                              </p:par>
                              <p:par>
                                <p:cTn id="51" presetID="10" presetClass="entr" presetSubtype="0" fill="hold" nodeType="withEffect">
                                  <p:stCondLst>
                                    <p:cond delay="0"/>
                                  </p:stCondLst>
                                  <p:childTnLst>
                                    <p:set>
                                      <p:cBhvr>
                                        <p:cTn id="52" dur="1" fill="hold">
                                          <p:stCondLst>
                                            <p:cond delay="0"/>
                                          </p:stCondLst>
                                        </p:cTn>
                                        <p:tgtEl>
                                          <p:spTgt spid="134"/>
                                        </p:tgtEl>
                                        <p:attrNameLst>
                                          <p:attrName>style.visibility</p:attrName>
                                        </p:attrNameLst>
                                      </p:cBhvr>
                                      <p:to>
                                        <p:strVal val="visible"/>
                                      </p:to>
                                    </p:set>
                                    <p:animEffect transition="in" filter="fade">
                                      <p:cBhvr>
                                        <p:cTn id="53" dur="500"/>
                                        <p:tgtEl>
                                          <p:spTgt spid="134"/>
                                        </p:tgtEl>
                                      </p:cBhvr>
                                    </p:animEffect>
                                  </p:childTnLst>
                                </p:cTn>
                              </p:par>
                              <p:par>
                                <p:cTn id="54" presetID="10" presetClass="entr" presetSubtype="0" fill="hold" nodeType="withEffect">
                                  <p:stCondLst>
                                    <p:cond delay="0"/>
                                  </p:stCondLst>
                                  <p:childTnLst>
                                    <p:set>
                                      <p:cBhvr>
                                        <p:cTn id="55" dur="1" fill="hold">
                                          <p:stCondLst>
                                            <p:cond delay="0"/>
                                          </p:stCondLst>
                                        </p:cTn>
                                        <p:tgtEl>
                                          <p:spTgt spid="205"/>
                                        </p:tgtEl>
                                        <p:attrNameLst>
                                          <p:attrName>style.visibility</p:attrName>
                                        </p:attrNameLst>
                                      </p:cBhvr>
                                      <p:to>
                                        <p:strVal val="visible"/>
                                      </p:to>
                                    </p:set>
                                    <p:animEffect transition="in" filter="fade">
                                      <p:cBhvr>
                                        <p:cTn id="56" dur="500"/>
                                        <p:tgtEl>
                                          <p:spTgt spid="205"/>
                                        </p:tgtEl>
                                      </p:cBhvr>
                                    </p:animEffect>
                                  </p:childTnLst>
                                </p:cTn>
                              </p:par>
                              <p:par>
                                <p:cTn id="57" presetID="10" presetClass="entr" presetSubtype="0" fill="hold" nodeType="withEffect">
                                  <p:stCondLst>
                                    <p:cond delay="0"/>
                                  </p:stCondLst>
                                  <p:childTnLst>
                                    <p:set>
                                      <p:cBhvr>
                                        <p:cTn id="58" dur="1" fill="hold">
                                          <p:stCondLst>
                                            <p:cond delay="0"/>
                                          </p:stCondLst>
                                        </p:cTn>
                                        <p:tgtEl>
                                          <p:spTgt spid="90"/>
                                        </p:tgtEl>
                                        <p:attrNameLst>
                                          <p:attrName>style.visibility</p:attrName>
                                        </p:attrNameLst>
                                      </p:cBhvr>
                                      <p:to>
                                        <p:strVal val="visible"/>
                                      </p:to>
                                    </p:set>
                                    <p:animEffect transition="in" filter="fade">
                                      <p:cBhvr>
                                        <p:cTn id="59" dur="500"/>
                                        <p:tgtEl>
                                          <p:spTgt spid="90"/>
                                        </p:tgtEl>
                                      </p:cBhvr>
                                    </p:animEffect>
                                  </p:childTnLst>
                                </p:cTn>
                              </p:par>
                              <p:par>
                                <p:cTn id="60" presetID="10" presetClass="entr" presetSubtype="0" fill="hold" nodeType="withEffect">
                                  <p:stCondLst>
                                    <p:cond delay="0"/>
                                  </p:stCondLst>
                                  <p:childTnLst>
                                    <p:set>
                                      <p:cBhvr>
                                        <p:cTn id="61" dur="1" fill="hold">
                                          <p:stCondLst>
                                            <p:cond delay="0"/>
                                          </p:stCondLst>
                                        </p:cTn>
                                        <p:tgtEl>
                                          <p:spTgt spid="89"/>
                                        </p:tgtEl>
                                        <p:attrNameLst>
                                          <p:attrName>style.visibility</p:attrName>
                                        </p:attrNameLst>
                                      </p:cBhvr>
                                      <p:to>
                                        <p:strVal val="visible"/>
                                      </p:to>
                                    </p:set>
                                    <p:animEffect transition="in" filter="fade">
                                      <p:cBhvr>
                                        <p:cTn id="62" dur="500"/>
                                        <p:tgtEl>
                                          <p:spTgt spid="8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4" grpId="0"/>
      <p:bldP spid="95" grpId="0"/>
      <p:bldP spid="96"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6693"/>
        </a:solidFill>
        <a:effectLst/>
      </p:bgPr>
    </p:bg>
    <p:spTree>
      <p:nvGrpSpPr>
        <p:cNvPr id="1" name="">
          <a:extLst>
            <a:ext uri="{FF2B5EF4-FFF2-40B4-BE49-F238E27FC236}">
              <a16:creationId xmlns:a16="http://schemas.microsoft.com/office/drawing/2014/main" id="{D0E05189-E91B-A4BC-C8B5-52DE9E7654C7}"/>
            </a:ext>
          </a:extLst>
        </p:cNvPr>
        <p:cNvGrpSpPr/>
        <p:nvPr/>
      </p:nvGrpSpPr>
      <p:grpSpPr>
        <a:xfrm>
          <a:off x="0" y="0"/>
          <a:ext cx="0" cy="0"/>
          <a:chOff x="0" y="0"/>
          <a:chExt cx="0" cy="0"/>
        </a:xfrm>
      </p:grpSpPr>
      <p:pic>
        <p:nvPicPr>
          <p:cNvPr id="3" name="Graphic 2">
            <a:extLst>
              <a:ext uri="{FF2B5EF4-FFF2-40B4-BE49-F238E27FC236}">
                <a16:creationId xmlns:a16="http://schemas.microsoft.com/office/drawing/2014/main" id="{50A47C5D-FA58-A970-CC8E-D1B4E84A3EC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72783" y="2117137"/>
            <a:ext cx="1390426" cy="1390426"/>
          </a:xfrm>
          <a:prstGeom prst="rect">
            <a:avLst/>
          </a:prstGeom>
        </p:spPr>
      </p:pic>
      <p:sp>
        <p:nvSpPr>
          <p:cNvPr id="4" name="Title 1">
            <a:extLst>
              <a:ext uri="{FF2B5EF4-FFF2-40B4-BE49-F238E27FC236}">
                <a16:creationId xmlns:a16="http://schemas.microsoft.com/office/drawing/2014/main" id="{6C056F21-6F2F-1DE9-5B34-D01BB700DDAA}"/>
              </a:ext>
            </a:extLst>
          </p:cNvPr>
          <p:cNvSpPr txBox="1">
            <a:spLocks/>
          </p:cNvSpPr>
          <p:nvPr/>
        </p:nvSpPr>
        <p:spPr>
          <a:xfrm>
            <a:off x="409787" y="259305"/>
            <a:ext cx="10385425" cy="692150"/>
          </a:xfrm>
          <a:prstGeom prst="rect">
            <a:avLst/>
          </a:prstGeom>
        </p:spPr>
        <p:txBody>
          <a:bodyPr>
            <a:noAutofit/>
          </a:bodyPr>
          <a:lstStyle>
            <a:lvl1pPr algn="l" defTabSz="914400" rtl="0" eaLnBrk="1" latinLnBrk="0" hangingPunct="1">
              <a:lnSpc>
                <a:spcPct val="90000"/>
              </a:lnSpc>
              <a:spcBef>
                <a:spcPct val="0"/>
              </a:spcBef>
              <a:buNone/>
              <a:defRPr sz="4000" b="1" kern="1200">
                <a:solidFill>
                  <a:schemeClr val="bg1"/>
                </a:solidFill>
                <a:latin typeface="Segoe UI" panose="020B0502040204020203" pitchFamily="34" charset="0"/>
                <a:ea typeface="+mj-ea"/>
                <a:cs typeface="Segoe UI" panose="020B0502040204020203"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6600" b="1" i="0" u="none" strike="noStrike" kern="1200" cap="none" spc="0" normalizeH="0" baseline="0" noProof="0">
                <a:ln>
                  <a:noFill/>
                </a:ln>
                <a:solidFill>
                  <a:srgbClr val="FFFFFF"/>
                </a:solidFill>
                <a:effectLst/>
                <a:uLnTx/>
                <a:uFillTx/>
                <a:latin typeface="Aptos ExtraBold" panose="020B0004020202020204" pitchFamily="34" charset="0"/>
                <a:ea typeface="+mj-ea"/>
                <a:cs typeface="Segoe UI" panose="020B0502040204020203" pitchFamily="34" charset="0"/>
              </a:rPr>
              <a:t>Autoscaling platform</a:t>
            </a:r>
          </a:p>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2800" b="0" i="0" u="none" strike="noStrike" kern="1200" cap="none" spc="0" normalizeH="0" baseline="0" noProof="0">
                <a:ln>
                  <a:noFill/>
                </a:ln>
                <a:solidFill>
                  <a:srgbClr val="8AD7EB"/>
                </a:solidFill>
                <a:effectLst/>
                <a:uLnTx/>
                <a:uFillTx/>
                <a:latin typeface="Aptos Light" panose="020B0004020202020204" pitchFamily="34" charset="0"/>
                <a:ea typeface="+mj-ea"/>
                <a:cs typeface="Segoe UI" panose="020B0502040204020203" pitchFamily="34" charset="0"/>
              </a:rPr>
              <a:t>Both the database and the service tiers scale automatically</a:t>
            </a:r>
          </a:p>
          <a:p>
            <a:pPr marL="0" marR="0" lvl="0" indent="0" algn="l" defTabSz="914400" rtl="0" eaLnBrk="1" fontAlgn="auto" latinLnBrk="0" hangingPunct="1">
              <a:lnSpc>
                <a:spcPct val="90000"/>
              </a:lnSpc>
              <a:spcBef>
                <a:spcPct val="0"/>
              </a:spcBef>
              <a:spcAft>
                <a:spcPts val="0"/>
              </a:spcAft>
              <a:buClrTx/>
              <a:buSzTx/>
              <a:buFontTx/>
              <a:buNone/>
              <a:tabLst/>
              <a:defRPr/>
            </a:pPr>
            <a:endParaRPr kumimoji="0" lang="en-US" sz="4800" b="0" i="0" u="none" strike="noStrike" kern="1200" cap="none" spc="0" normalizeH="0" baseline="0" noProof="0">
              <a:ln>
                <a:noFill/>
              </a:ln>
              <a:solidFill>
                <a:srgbClr val="FFFFFF"/>
              </a:solidFill>
              <a:effectLst/>
              <a:uLnTx/>
              <a:uFillTx/>
              <a:latin typeface="Aptos Light" panose="020B0004020202020204" pitchFamily="34" charset="0"/>
              <a:ea typeface="+mj-ea"/>
              <a:cs typeface="Segoe UI" panose="020B0502040204020203" pitchFamily="34" charset="0"/>
            </a:endParaRPr>
          </a:p>
        </p:txBody>
      </p:sp>
      <p:pic>
        <p:nvPicPr>
          <p:cNvPr id="5" name="Graphic 4">
            <a:extLst>
              <a:ext uri="{FF2B5EF4-FFF2-40B4-BE49-F238E27FC236}">
                <a16:creationId xmlns:a16="http://schemas.microsoft.com/office/drawing/2014/main" id="{F1360154-73F6-4BDC-966B-07FEF6F35AB2}"/>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79774" y="3991582"/>
            <a:ext cx="2376444" cy="2376444"/>
          </a:xfrm>
          <a:prstGeom prst="rect">
            <a:avLst/>
          </a:prstGeom>
        </p:spPr>
      </p:pic>
      <p:grpSp>
        <p:nvGrpSpPr>
          <p:cNvPr id="29" name="Group 28">
            <a:extLst>
              <a:ext uri="{FF2B5EF4-FFF2-40B4-BE49-F238E27FC236}">
                <a16:creationId xmlns:a16="http://schemas.microsoft.com/office/drawing/2014/main" id="{3256517D-EA9E-82DF-002B-40C81B1B3873}"/>
              </a:ext>
            </a:extLst>
          </p:cNvPr>
          <p:cNvGrpSpPr/>
          <p:nvPr/>
        </p:nvGrpSpPr>
        <p:grpSpPr>
          <a:xfrm>
            <a:off x="4981390" y="2310228"/>
            <a:ext cx="4875285" cy="1004244"/>
            <a:chOff x="4641841" y="2310228"/>
            <a:chExt cx="4875285" cy="1004244"/>
          </a:xfrm>
          <a:solidFill>
            <a:schemeClr val="bg1"/>
          </a:solidFill>
        </p:grpSpPr>
        <p:sp>
          <p:nvSpPr>
            <p:cNvPr id="26" name="Freeform 25">
              <a:extLst>
                <a:ext uri="{FF2B5EF4-FFF2-40B4-BE49-F238E27FC236}">
                  <a16:creationId xmlns:a16="http://schemas.microsoft.com/office/drawing/2014/main" id="{2EB2610E-89D9-894C-86DA-A7596F508A11}"/>
                </a:ext>
              </a:extLst>
            </p:cNvPr>
            <p:cNvSpPr/>
            <p:nvPr/>
          </p:nvSpPr>
          <p:spPr>
            <a:xfrm flipH="1">
              <a:off x="4641841" y="2310228"/>
              <a:ext cx="2293450" cy="1004244"/>
            </a:xfrm>
            <a:custGeom>
              <a:avLst/>
              <a:gdLst>
                <a:gd name="connsiteX0" fmla="*/ 2206499 w 2293450"/>
                <a:gd name="connsiteY0" fmla="*/ 0 h 1004244"/>
                <a:gd name="connsiteX1" fmla="*/ 2192154 w 2293450"/>
                <a:gd name="connsiteY1" fmla="*/ 0 h 1004244"/>
                <a:gd name="connsiteX2" fmla="*/ 2167051 w 2293450"/>
                <a:gd name="connsiteY2" fmla="*/ 0 h 1004244"/>
                <a:gd name="connsiteX3" fmla="*/ 2112859 w 2293450"/>
                <a:gd name="connsiteY3" fmla="*/ 0 h 1004244"/>
                <a:gd name="connsiteX4" fmla="*/ 1858705 w 2293450"/>
                <a:gd name="connsiteY4" fmla="*/ 0 h 1004244"/>
                <a:gd name="connsiteX5" fmla="*/ 1844975 w 2293450"/>
                <a:gd name="connsiteY5" fmla="*/ 0 h 1004244"/>
                <a:gd name="connsiteX6" fmla="*/ 1828171 w 2293450"/>
                <a:gd name="connsiteY6" fmla="*/ 0 h 1004244"/>
                <a:gd name="connsiteX7" fmla="*/ 1719590 w 2293450"/>
                <a:gd name="connsiteY7" fmla="*/ 0 h 1004244"/>
                <a:gd name="connsiteX8" fmla="*/ 1718245 w 2293450"/>
                <a:gd name="connsiteY8" fmla="*/ 0 h 1004244"/>
                <a:gd name="connsiteX9" fmla="*/ 1626431 w 2293450"/>
                <a:gd name="connsiteY9" fmla="*/ 0 h 1004244"/>
                <a:gd name="connsiteX10" fmla="*/ 1465434 w 2293450"/>
                <a:gd name="connsiteY10" fmla="*/ 0 h 1004244"/>
                <a:gd name="connsiteX11" fmla="*/ 1379365 w 2293450"/>
                <a:gd name="connsiteY11" fmla="*/ 0 h 1004244"/>
                <a:gd name="connsiteX12" fmla="*/ 1371796 w 2293450"/>
                <a:gd name="connsiteY12" fmla="*/ 0 h 1004244"/>
                <a:gd name="connsiteX13" fmla="*/ 1370460 w 2293450"/>
                <a:gd name="connsiteY13" fmla="*/ 0 h 1004244"/>
                <a:gd name="connsiteX14" fmla="*/ 1276822 w 2293450"/>
                <a:gd name="connsiteY14" fmla="*/ 0 h 1004244"/>
                <a:gd name="connsiteX15" fmla="*/ 1270784 w 2293450"/>
                <a:gd name="connsiteY15" fmla="*/ 0 h 1004244"/>
                <a:gd name="connsiteX16" fmla="*/ 1177624 w 2293450"/>
                <a:gd name="connsiteY16" fmla="*/ 0 h 1004244"/>
                <a:gd name="connsiteX17" fmla="*/ 1115826 w 2293450"/>
                <a:gd name="connsiteY17" fmla="*/ 0 h 1004244"/>
                <a:gd name="connsiteX18" fmla="*/ 1022666 w 2293450"/>
                <a:gd name="connsiteY18" fmla="*/ 0 h 1004244"/>
                <a:gd name="connsiteX19" fmla="*/ 1016628 w 2293450"/>
                <a:gd name="connsiteY19" fmla="*/ 0 h 1004244"/>
                <a:gd name="connsiteX20" fmla="*/ 922990 w 2293450"/>
                <a:gd name="connsiteY20" fmla="*/ 0 h 1004244"/>
                <a:gd name="connsiteX21" fmla="*/ 921654 w 2293450"/>
                <a:gd name="connsiteY21" fmla="*/ 0 h 1004244"/>
                <a:gd name="connsiteX22" fmla="*/ 914086 w 2293450"/>
                <a:gd name="connsiteY22" fmla="*/ 0 h 1004244"/>
                <a:gd name="connsiteX23" fmla="*/ 828016 w 2293450"/>
                <a:gd name="connsiteY23" fmla="*/ 0 h 1004244"/>
                <a:gd name="connsiteX24" fmla="*/ 667020 w 2293450"/>
                <a:gd name="connsiteY24" fmla="*/ 0 h 1004244"/>
                <a:gd name="connsiteX25" fmla="*/ 575206 w 2293450"/>
                <a:gd name="connsiteY25" fmla="*/ 0 h 1004244"/>
                <a:gd name="connsiteX26" fmla="*/ 573860 w 2293450"/>
                <a:gd name="connsiteY26" fmla="*/ 0 h 1004244"/>
                <a:gd name="connsiteX27" fmla="*/ 465279 w 2293450"/>
                <a:gd name="connsiteY27" fmla="*/ 0 h 1004244"/>
                <a:gd name="connsiteX28" fmla="*/ 448475 w 2293450"/>
                <a:gd name="connsiteY28" fmla="*/ 0 h 1004244"/>
                <a:gd name="connsiteX29" fmla="*/ 434746 w 2293450"/>
                <a:gd name="connsiteY29" fmla="*/ 0 h 1004244"/>
                <a:gd name="connsiteX30" fmla="*/ 180592 w 2293450"/>
                <a:gd name="connsiteY30" fmla="*/ 0 h 1004244"/>
                <a:gd name="connsiteX31" fmla="*/ 126400 w 2293450"/>
                <a:gd name="connsiteY31" fmla="*/ 0 h 1004244"/>
                <a:gd name="connsiteX32" fmla="*/ 101296 w 2293450"/>
                <a:gd name="connsiteY32" fmla="*/ 0 h 1004244"/>
                <a:gd name="connsiteX33" fmla="*/ 86952 w 2293450"/>
                <a:gd name="connsiteY33" fmla="*/ 0 h 1004244"/>
                <a:gd name="connsiteX34" fmla="*/ 0 w 2293450"/>
                <a:gd name="connsiteY34" fmla="*/ 73849 h 1004244"/>
                <a:gd name="connsiteX35" fmla="*/ 0 w 2293450"/>
                <a:gd name="connsiteY35" fmla="*/ 96890 h 1004244"/>
                <a:gd name="connsiteX36" fmla="*/ 0 w 2293450"/>
                <a:gd name="connsiteY36" fmla="*/ 105102 h 1004244"/>
                <a:gd name="connsiteX37" fmla="*/ 0 w 2293450"/>
                <a:gd name="connsiteY37" fmla="*/ 139376 h 1004244"/>
                <a:gd name="connsiteX38" fmla="*/ 0 w 2293450"/>
                <a:gd name="connsiteY38" fmla="*/ 170629 h 1004244"/>
                <a:gd name="connsiteX39" fmla="*/ 0 w 2293450"/>
                <a:gd name="connsiteY39" fmla="*/ 219081 h 1004244"/>
                <a:gd name="connsiteX40" fmla="*/ 0 w 2293450"/>
                <a:gd name="connsiteY40" fmla="*/ 225008 h 1004244"/>
                <a:gd name="connsiteX41" fmla="*/ 0 w 2293450"/>
                <a:gd name="connsiteY41" fmla="*/ 386689 h 1004244"/>
                <a:gd name="connsiteX42" fmla="*/ 0 w 2293450"/>
                <a:gd name="connsiteY42" fmla="*/ 417942 h 1004244"/>
                <a:gd name="connsiteX43" fmla="*/ 0 w 2293450"/>
                <a:gd name="connsiteY43" fmla="*/ 429381 h 1004244"/>
                <a:gd name="connsiteX44" fmla="*/ 0 w 2293450"/>
                <a:gd name="connsiteY44" fmla="*/ 466393 h 1004244"/>
                <a:gd name="connsiteX45" fmla="*/ 0 w 2293450"/>
                <a:gd name="connsiteY45" fmla="*/ 472320 h 1004244"/>
                <a:gd name="connsiteX46" fmla="*/ 0 w 2293450"/>
                <a:gd name="connsiteY46" fmla="*/ 531921 h 1004244"/>
                <a:gd name="connsiteX47" fmla="*/ 0 w 2293450"/>
                <a:gd name="connsiteY47" fmla="*/ 537848 h 1004244"/>
                <a:gd name="connsiteX48" fmla="*/ 0 w 2293450"/>
                <a:gd name="connsiteY48" fmla="*/ 617553 h 1004244"/>
                <a:gd name="connsiteX49" fmla="*/ 0 w 2293450"/>
                <a:gd name="connsiteY49" fmla="*/ 676693 h 1004244"/>
                <a:gd name="connsiteX50" fmla="*/ 0 w 2293450"/>
                <a:gd name="connsiteY50" fmla="*/ 742219 h 1004244"/>
                <a:gd name="connsiteX51" fmla="*/ 0 w 2293450"/>
                <a:gd name="connsiteY51" fmla="*/ 779233 h 1004244"/>
                <a:gd name="connsiteX52" fmla="*/ 0 w 2293450"/>
                <a:gd name="connsiteY52" fmla="*/ 785160 h 1004244"/>
                <a:gd name="connsiteX53" fmla="*/ 0 w 2293450"/>
                <a:gd name="connsiteY53" fmla="*/ 864865 h 1004244"/>
                <a:gd name="connsiteX54" fmla="*/ 0 w 2293450"/>
                <a:gd name="connsiteY54" fmla="*/ 907354 h 1004244"/>
                <a:gd name="connsiteX55" fmla="*/ 0 w 2293450"/>
                <a:gd name="connsiteY55" fmla="*/ 930393 h 1004244"/>
                <a:gd name="connsiteX56" fmla="*/ 86951 w 2293450"/>
                <a:gd name="connsiteY56" fmla="*/ 1004244 h 1004244"/>
                <a:gd name="connsiteX57" fmla="*/ 101296 w 2293450"/>
                <a:gd name="connsiteY57" fmla="*/ 1004244 h 1004244"/>
                <a:gd name="connsiteX58" fmla="*/ 126399 w 2293450"/>
                <a:gd name="connsiteY58" fmla="*/ 1004244 h 1004244"/>
                <a:gd name="connsiteX59" fmla="*/ 180591 w 2293450"/>
                <a:gd name="connsiteY59" fmla="*/ 1004244 h 1004244"/>
                <a:gd name="connsiteX60" fmla="*/ 434745 w 2293450"/>
                <a:gd name="connsiteY60" fmla="*/ 1004244 h 1004244"/>
                <a:gd name="connsiteX61" fmla="*/ 448475 w 2293450"/>
                <a:gd name="connsiteY61" fmla="*/ 1004244 h 1004244"/>
                <a:gd name="connsiteX62" fmla="*/ 465279 w 2293450"/>
                <a:gd name="connsiteY62" fmla="*/ 1004244 h 1004244"/>
                <a:gd name="connsiteX63" fmla="*/ 573860 w 2293450"/>
                <a:gd name="connsiteY63" fmla="*/ 1004244 h 1004244"/>
                <a:gd name="connsiteX64" fmla="*/ 575205 w 2293450"/>
                <a:gd name="connsiteY64" fmla="*/ 1004244 h 1004244"/>
                <a:gd name="connsiteX65" fmla="*/ 667019 w 2293450"/>
                <a:gd name="connsiteY65" fmla="*/ 1004244 h 1004244"/>
                <a:gd name="connsiteX66" fmla="*/ 828016 w 2293450"/>
                <a:gd name="connsiteY66" fmla="*/ 1004244 h 1004244"/>
                <a:gd name="connsiteX67" fmla="*/ 914085 w 2293450"/>
                <a:gd name="connsiteY67" fmla="*/ 1004244 h 1004244"/>
                <a:gd name="connsiteX68" fmla="*/ 921654 w 2293450"/>
                <a:gd name="connsiteY68" fmla="*/ 1004244 h 1004244"/>
                <a:gd name="connsiteX69" fmla="*/ 922990 w 2293450"/>
                <a:gd name="connsiteY69" fmla="*/ 1004244 h 1004244"/>
                <a:gd name="connsiteX70" fmla="*/ 1016628 w 2293450"/>
                <a:gd name="connsiteY70" fmla="*/ 1004244 h 1004244"/>
                <a:gd name="connsiteX71" fmla="*/ 1022666 w 2293450"/>
                <a:gd name="connsiteY71" fmla="*/ 1004244 h 1004244"/>
                <a:gd name="connsiteX72" fmla="*/ 1115826 w 2293450"/>
                <a:gd name="connsiteY72" fmla="*/ 1004244 h 1004244"/>
                <a:gd name="connsiteX73" fmla="*/ 1177624 w 2293450"/>
                <a:gd name="connsiteY73" fmla="*/ 1004244 h 1004244"/>
                <a:gd name="connsiteX74" fmla="*/ 1270784 w 2293450"/>
                <a:gd name="connsiteY74" fmla="*/ 1004244 h 1004244"/>
                <a:gd name="connsiteX75" fmla="*/ 1276822 w 2293450"/>
                <a:gd name="connsiteY75" fmla="*/ 1004244 h 1004244"/>
                <a:gd name="connsiteX76" fmla="*/ 1370460 w 2293450"/>
                <a:gd name="connsiteY76" fmla="*/ 1004244 h 1004244"/>
                <a:gd name="connsiteX77" fmla="*/ 1371796 w 2293450"/>
                <a:gd name="connsiteY77" fmla="*/ 1004244 h 1004244"/>
                <a:gd name="connsiteX78" fmla="*/ 1379364 w 2293450"/>
                <a:gd name="connsiteY78" fmla="*/ 1004244 h 1004244"/>
                <a:gd name="connsiteX79" fmla="*/ 1465434 w 2293450"/>
                <a:gd name="connsiteY79" fmla="*/ 1004244 h 1004244"/>
                <a:gd name="connsiteX80" fmla="*/ 1626430 w 2293450"/>
                <a:gd name="connsiteY80" fmla="*/ 1004244 h 1004244"/>
                <a:gd name="connsiteX81" fmla="*/ 1718244 w 2293450"/>
                <a:gd name="connsiteY81" fmla="*/ 1004244 h 1004244"/>
                <a:gd name="connsiteX82" fmla="*/ 1719590 w 2293450"/>
                <a:gd name="connsiteY82" fmla="*/ 1004244 h 1004244"/>
                <a:gd name="connsiteX83" fmla="*/ 1828171 w 2293450"/>
                <a:gd name="connsiteY83" fmla="*/ 1004244 h 1004244"/>
                <a:gd name="connsiteX84" fmla="*/ 1844975 w 2293450"/>
                <a:gd name="connsiteY84" fmla="*/ 1004244 h 1004244"/>
                <a:gd name="connsiteX85" fmla="*/ 1858704 w 2293450"/>
                <a:gd name="connsiteY85" fmla="*/ 1004244 h 1004244"/>
                <a:gd name="connsiteX86" fmla="*/ 2112858 w 2293450"/>
                <a:gd name="connsiteY86" fmla="*/ 1004244 h 1004244"/>
                <a:gd name="connsiteX87" fmla="*/ 2167050 w 2293450"/>
                <a:gd name="connsiteY87" fmla="*/ 1004244 h 1004244"/>
                <a:gd name="connsiteX88" fmla="*/ 2192154 w 2293450"/>
                <a:gd name="connsiteY88" fmla="*/ 1004244 h 1004244"/>
                <a:gd name="connsiteX89" fmla="*/ 2206498 w 2293450"/>
                <a:gd name="connsiteY89" fmla="*/ 1004244 h 1004244"/>
                <a:gd name="connsiteX90" fmla="*/ 2293450 w 2293450"/>
                <a:gd name="connsiteY90" fmla="*/ 930395 h 1004244"/>
                <a:gd name="connsiteX91" fmla="*/ 2293450 w 2293450"/>
                <a:gd name="connsiteY91" fmla="*/ 907354 h 1004244"/>
                <a:gd name="connsiteX92" fmla="*/ 2293450 w 2293450"/>
                <a:gd name="connsiteY92" fmla="*/ 899142 h 1004244"/>
                <a:gd name="connsiteX93" fmla="*/ 2293450 w 2293450"/>
                <a:gd name="connsiteY93" fmla="*/ 864868 h 1004244"/>
                <a:gd name="connsiteX94" fmla="*/ 2293450 w 2293450"/>
                <a:gd name="connsiteY94" fmla="*/ 833615 h 1004244"/>
                <a:gd name="connsiteX95" fmla="*/ 2293450 w 2293450"/>
                <a:gd name="connsiteY95" fmla="*/ 785163 h 1004244"/>
                <a:gd name="connsiteX96" fmla="*/ 2293450 w 2293450"/>
                <a:gd name="connsiteY96" fmla="*/ 779236 h 1004244"/>
                <a:gd name="connsiteX97" fmla="*/ 2293450 w 2293450"/>
                <a:gd name="connsiteY97" fmla="*/ 617555 h 1004244"/>
                <a:gd name="connsiteX98" fmla="*/ 2293450 w 2293450"/>
                <a:gd name="connsiteY98" fmla="*/ 586302 h 1004244"/>
                <a:gd name="connsiteX99" fmla="*/ 2293450 w 2293450"/>
                <a:gd name="connsiteY99" fmla="*/ 574863 h 1004244"/>
                <a:gd name="connsiteX100" fmla="*/ 2293450 w 2293450"/>
                <a:gd name="connsiteY100" fmla="*/ 537851 h 1004244"/>
                <a:gd name="connsiteX101" fmla="*/ 2293450 w 2293450"/>
                <a:gd name="connsiteY101" fmla="*/ 531924 h 1004244"/>
                <a:gd name="connsiteX102" fmla="*/ 2293450 w 2293450"/>
                <a:gd name="connsiteY102" fmla="*/ 472323 h 1004244"/>
                <a:gd name="connsiteX103" fmla="*/ 2293450 w 2293450"/>
                <a:gd name="connsiteY103" fmla="*/ 466396 h 1004244"/>
                <a:gd name="connsiteX104" fmla="*/ 2293450 w 2293450"/>
                <a:gd name="connsiteY104" fmla="*/ 386691 h 1004244"/>
                <a:gd name="connsiteX105" fmla="*/ 2293450 w 2293450"/>
                <a:gd name="connsiteY105" fmla="*/ 327551 h 1004244"/>
                <a:gd name="connsiteX106" fmla="*/ 2293450 w 2293450"/>
                <a:gd name="connsiteY106" fmla="*/ 262025 h 1004244"/>
                <a:gd name="connsiteX107" fmla="*/ 2293450 w 2293450"/>
                <a:gd name="connsiteY107" fmla="*/ 225011 h 1004244"/>
                <a:gd name="connsiteX108" fmla="*/ 2293450 w 2293450"/>
                <a:gd name="connsiteY108" fmla="*/ 219084 h 1004244"/>
                <a:gd name="connsiteX109" fmla="*/ 2293450 w 2293450"/>
                <a:gd name="connsiteY109" fmla="*/ 139379 h 1004244"/>
                <a:gd name="connsiteX110" fmla="*/ 2293450 w 2293450"/>
                <a:gd name="connsiteY110" fmla="*/ 96890 h 1004244"/>
                <a:gd name="connsiteX111" fmla="*/ 2293450 w 2293450"/>
                <a:gd name="connsiteY111" fmla="*/ 73851 h 1004244"/>
                <a:gd name="connsiteX112" fmla="*/ 2206499 w 2293450"/>
                <a:gd name="connsiteY112" fmla="*/ 0 h 1004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2293450" h="1004244">
                  <a:moveTo>
                    <a:pt x="2206499" y="0"/>
                  </a:moveTo>
                  <a:lnTo>
                    <a:pt x="2192154" y="0"/>
                  </a:lnTo>
                  <a:lnTo>
                    <a:pt x="2167051" y="0"/>
                  </a:lnTo>
                  <a:lnTo>
                    <a:pt x="2112859" y="0"/>
                  </a:lnTo>
                  <a:lnTo>
                    <a:pt x="1858705" y="0"/>
                  </a:lnTo>
                  <a:lnTo>
                    <a:pt x="1844975" y="0"/>
                  </a:lnTo>
                  <a:lnTo>
                    <a:pt x="1828171" y="0"/>
                  </a:lnTo>
                  <a:lnTo>
                    <a:pt x="1719590" y="0"/>
                  </a:lnTo>
                  <a:lnTo>
                    <a:pt x="1718245" y="0"/>
                  </a:lnTo>
                  <a:lnTo>
                    <a:pt x="1626431" y="0"/>
                  </a:lnTo>
                  <a:lnTo>
                    <a:pt x="1465434" y="0"/>
                  </a:lnTo>
                  <a:lnTo>
                    <a:pt x="1379365" y="0"/>
                  </a:lnTo>
                  <a:lnTo>
                    <a:pt x="1371796" y="0"/>
                  </a:lnTo>
                  <a:lnTo>
                    <a:pt x="1370460" y="0"/>
                  </a:lnTo>
                  <a:lnTo>
                    <a:pt x="1276822" y="0"/>
                  </a:lnTo>
                  <a:lnTo>
                    <a:pt x="1270784" y="0"/>
                  </a:lnTo>
                  <a:lnTo>
                    <a:pt x="1177624" y="0"/>
                  </a:lnTo>
                  <a:lnTo>
                    <a:pt x="1115826" y="0"/>
                  </a:lnTo>
                  <a:lnTo>
                    <a:pt x="1022666" y="0"/>
                  </a:lnTo>
                  <a:lnTo>
                    <a:pt x="1016628" y="0"/>
                  </a:lnTo>
                  <a:lnTo>
                    <a:pt x="922990" y="0"/>
                  </a:lnTo>
                  <a:lnTo>
                    <a:pt x="921654" y="0"/>
                  </a:lnTo>
                  <a:lnTo>
                    <a:pt x="914086" y="0"/>
                  </a:lnTo>
                  <a:lnTo>
                    <a:pt x="828016" y="0"/>
                  </a:lnTo>
                  <a:lnTo>
                    <a:pt x="667020" y="0"/>
                  </a:lnTo>
                  <a:lnTo>
                    <a:pt x="575206" y="0"/>
                  </a:lnTo>
                  <a:lnTo>
                    <a:pt x="573860" y="0"/>
                  </a:lnTo>
                  <a:lnTo>
                    <a:pt x="465279" y="0"/>
                  </a:lnTo>
                  <a:lnTo>
                    <a:pt x="448475" y="0"/>
                  </a:lnTo>
                  <a:lnTo>
                    <a:pt x="434746" y="0"/>
                  </a:lnTo>
                  <a:lnTo>
                    <a:pt x="180592" y="0"/>
                  </a:lnTo>
                  <a:lnTo>
                    <a:pt x="126400" y="0"/>
                  </a:lnTo>
                  <a:lnTo>
                    <a:pt x="101296" y="0"/>
                  </a:lnTo>
                  <a:lnTo>
                    <a:pt x="86952" y="0"/>
                  </a:lnTo>
                  <a:cubicBezTo>
                    <a:pt x="38930" y="0"/>
                    <a:pt x="0" y="33065"/>
                    <a:pt x="0" y="73849"/>
                  </a:cubicBezTo>
                  <a:lnTo>
                    <a:pt x="0" y="96890"/>
                  </a:lnTo>
                  <a:lnTo>
                    <a:pt x="0" y="105102"/>
                  </a:lnTo>
                  <a:lnTo>
                    <a:pt x="0" y="139376"/>
                  </a:lnTo>
                  <a:lnTo>
                    <a:pt x="0" y="170629"/>
                  </a:lnTo>
                  <a:lnTo>
                    <a:pt x="0" y="219081"/>
                  </a:lnTo>
                  <a:lnTo>
                    <a:pt x="0" y="225008"/>
                  </a:lnTo>
                  <a:lnTo>
                    <a:pt x="0" y="386689"/>
                  </a:lnTo>
                  <a:lnTo>
                    <a:pt x="0" y="417942"/>
                  </a:lnTo>
                  <a:lnTo>
                    <a:pt x="0" y="429381"/>
                  </a:lnTo>
                  <a:lnTo>
                    <a:pt x="0" y="466393"/>
                  </a:lnTo>
                  <a:lnTo>
                    <a:pt x="0" y="472320"/>
                  </a:lnTo>
                  <a:lnTo>
                    <a:pt x="0" y="531921"/>
                  </a:lnTo>
                  <a:lnTo>
                    <a:pt x="0" y="537848"/>
                  </a:lnTo>
                  <a:lnTo>
                    <a:pt x="0" y="617553"/>
                  </a:lnTo>
                  <a:lnTo>
                    <a:pt x="0" y="676693"/>
                  </a:lnTo>
                  <a:lnTo>
                    <a:pt x="0" y="742219"/>
                  </a:lnTo>
                  <a:lnTo>
                    <a:pt x="0" y="779233"/>
                  </a:lnTo>
                  <a:lnTo>
                    <a:pt x="0" y="785160"/>
                  </a:lnTo>
                  <a:lnTo>
                    <a:pt x="0" y="864865"/>
                  </a:lnTo>
                  <a:lnTo>
                    <a:pt x="0" y="907354"/>
                  </a:lnTo>
                  <a:lnTo>
                    <a:pt x="0" y="930393"/>
                  </a:lnTo>
                  <a:cubicBezTo>
                    <a:pt x="0" y="971179"/>
                    <a:pt x="38930" y="1004244"/>
                    <a:pt x="86951" y="1004244"/>
                  </a:cubicBezTo>
                  <a:lnTo>
                    <a:pt x="101296" y="1004244"/>
                  </a:lnTo>
                  <a:lnTo>
                    <a:pt x="126399" y="1004244"/>
                  </a:lnTo>
                  <a:lnTo>
                    <a:pt x="180591" y="1004244"/>
                  </a:lnTo>
                  <a:lnTo>
                    <a:pt x="434745" y="1004244"/>
                  </a:lnTo>
                  <a:lnTo>
                    <a:pt x="448475" y="1004244"/>
                  </a:lnTo>
                  <a:lnTo>
                    <a:pt x="465279" y="1004244"/>
                  </a:lnTo>
                  <a:lnTo>
                    <a:pt x="573860" y="1004244"/>
                  </a:lnTo>
                  <a:lnTo>
                    <a:pt x="575205" y="1004244"/>
                  </a:lnTo>
                  <a:lnTo>
                    <a:pt x="667019" y="1004244"/>
                  </a:lnTo>
                  <a:lnTo>
                    <a:pt x="828016" y="1004244"/>
                  </a:lnTo>
                  <a:lnTo>
                    <a:pt x="914085" y="1004244"/>
                  </a:lnTo>
                  <a:lnTo>
                    <a:pt x="921654" y="1004244"/>
                  </a:lnTo>
                  <a:lnTo>
                    <a:pt x="922990" y="1004244"/>
                  </a:lnTo>
                  <a:lnTo>
                    <a:pt x="1016628" y="1004244"/>
                  </a:lnTo>
                  <a:lnTo>
                    <a:pt x="1022666" y="1004244"/>
                  </a:lnTo>
                  <a:lnTo>
                    <a:pt x="1115826" y="1004244"/>
                  </a:lnTo>
                  <a:lnTo>
                    <a:pt x="1177624" y="1004244"/>
                  </a:lnTo>
                  <a:lnTo>
                    <a:pt x="1270784" y="1004244"/>
                  </a:lnTo>
                  <a:lnTo>
                    <a:pt x="1276822" y="1004244"/>
                  </a:lnTo>
                  <a:lnTo>
                    <a:pt x="1370460" y="1004244"/>
                  </a:lnTo>
                  <a:lnTo>
                    <a:pt x="1371796" y="1004244"/>
                  </a:lnTo>
                  <a:lnTo>
                    <a:pt x="1379364" y="1004244"/>
                  </a:lnTo>
                  <a:lnTo>
                    <a:pt x="1465434" y="1004244"/>
                  </a:lnTo>
                  <a:lnTo>
                    <a:pt x="1626430" y="1004244"/>
                  </a:lnTo>
                  <a:lnTo>
                    <a:pt x="1718244" y="1004244"/>
                  </a:lnTo>
                  <a:lnTo>
                    <a:pt x="1719590" y="1004244"/>
                  </a:lnTo>
                  <a:lnTo>
                    <a:pt x="1828171" y="1004244"/>
                  </a:lnTo>
                  <a:lnTo>
                    <a:pt x="1844975" y="1004244"/>
                  </a:lnTo>
                  <a:lnTo>
                    <a:pt x="1858704" y="1004244"/>
                  </a:lnTo>
                  <a:lnTo>
                    <a:pt x="2112858" y="1004244"/>
                  </a:lnTo>
                  <a:lnTo>
                    <a:pt x="2167050" y="1004244"/>
                  </a:lnTo>
                  <a:lnTo>
                    <a:pt x="2192154" y="1004244"/>
                  </a:lnTo>
                  <a:lnTo>
                    <a:pt x="2206498" y="1004244"/>
                  </a:lnTo>
                  <a:cubicBezTo>
                    <a:pt x="2254520" y="1004244"/>
                    <a:pt x="2293450" y="971179"/>
                    <a:pt x="2293450" y="930395"/>
                  </a:cubicBezTo>
                  <a:lnTo>
                    <a:pt x="2293450" y="907354"/>
                  </a:lnTo>
                  <a:lnTo>
                    <a:pt x="2293450" y="899142"/>
                  </a:lnTo>
                  <a:lnTo>
                    <a:pt x="2293450" y="864868"/>
                  </a:lnTo>
                  <a:lnTo>
                    <a:pt x="2293450" y="833615"/>
                  </a:lnTo>
                  <a:lnTo>
                    <a:pt x="2293450" y="785163"/>
                  </a:lnTo>
                  <a:lnTo>
                    <a:pt x="2293450" y="779236"/>
                  </a:lnTo>
                  <a:lnTo>
                    <a:pt x="2293450" y="617555"/>
                  </a:lnTo>
                  <a:lnTo>
                    <a:pt x="2293450" y="586302"/>
                  </a:lnTo>
                  <a:lnTo>
                    <a:pt x="2293450" y="574863"/>
                  </a:lnTo>
                  <a:lnTo>
                    <a:pt x="2293450" y="537851"/>
                  </a:lnTo>
                  <a:lnTo>
                    <a:pt x="2293450" y="531924"/>
                  </a:lnTo>
                  <a:lnTo>
                    <a:pt x="2293450" y="472323"/>
                  </a:lnTo>
                  <a:lnTo>
                    <a:pt x="2293450" y="466396"/>
                  </a:lnTo>
                  <a:lnTo>
                    <a:pt x="2293450" y="386691"/>
                  </a:lnTo>
                  <a:lnTo>
                    <a:pt x="2293450" y="327551"/>
                  </a:lnTo>
                  <a:lnTo>
                    <a:pt x="2293450" y="262025"/>
                  </a:lnTo>
                  <a:lnTo>
                    <a:pt x="2293450" y="225011"/>
                  </a:lnTo>
                  <a:lnTo>
                    <a:pt x="2293450" y="219084"/>
                  </a:lnTo>
                  <a:lnTo>
                    <a:pt x="2293450" y="139379"/>
                  </a:lnTo>
                  <a:lnTo>
                    <a:pt x="2293450" y="96890"/>
                  </a:lnTo>
                  <a:lnTo>
                    <a:pt x="2293450" y="73851"/>
                  </a:lnTo>
                  <a:cubicBezTo>
                    <a:pt x="2293450" y="33065"/>
                    <a:pt x="2254520" y="0"/>
                    <a:pt x="2206499" y="0"/>
                  </a:cubicBezTo>
                  <a:close/>
                </a:path>
              </a:pathLst>
            </a:custGeom>
            <a:grp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006693"/>
                  </a:solidFill>
                  <a:effectLst/>
                  <a:uLnTx/>
                  <a:uFillTx/>
                  <a:latin typeface="Aptos" panose="020B0004020202020204" pitchFamily="34" charset="0"/>
                  <a:ea typeface="+mn-ea"/>
                  <a:cs typeface="+mn-cs"/>
                </a:rPr>
                <a:t>Service tier</a:t>
              </a:r>
            </a:p>
          </p:txBody>
        </p:sp>
        <p:sp>
          <p:nvSpPr>
            <p:cNvPr id="27" name="Freeform 26">
              <a:extLst>
                <a:ext uri="{FF2B5EF4-FFF2-40B4-BE49-F238E27FC236}">
                  <a16:creationId xmlns:a16="http://schemas.microsoft.com/office/drawing/2014/main" id="{0BA0A1FA-F5C3-F323-3F2E-08B4C1BC2357}"/>
                </a:ext>
              </a:extLst>
            </p:cNvPr>
            <p:cNvSpPr/>
            <p:nvPr/>
          </p:nvSpPr>
          <p:spPr>
            <a:xfrm flipH="1">
              <a:off x="7223676" y="2310228"/>
              <a:ext cx="2293450" cy="1004244"/>
            </a:xfrm>
            <a:custGeom>
              <a:avLst/>
              <a:gdLst>
                <a:gd name="connsiteX0" fmla="*/ 2206499 w 2293450"/>
                <a:gd name="connsiteY0" fmla="*/ 0 h 1004244"/>
                <a:gd name="connsiteX1" fmla="*/ 2192154 w 2293450"/>
                <a:gd name="connsiteY1" fmla="*/ 0 h 1004244"/>
                <a:gd name="connsiteX2" fmla="*/ 2167051 w 2293450"/>
                <a:gd name="connsiteY2" fmla="*/ 0 h 1004244"/>
                <a:gd name="connsiteX3" fmla="*/ 2112859 w 2293450"/>
                <a:gd name="connsiteY3" fmla="*/ 0 h 1004244"/>
                <a:gd name="connsiteX4" fmla="*/ 1858705 w 2293450"/>
                <a:gd name="connsiteY4" fmla="*/ 0 h 1004244"/>
                <a:gd name="connsiteX5" fmla="*/ 1844975 w 2293450"/>
                <a:gd name="connsiteY5" fmla="*/ 0 h 1004244"/>
                <a:gd name="connsiteX6" fmla="*/ 1828171 w 2293450"/>
                <a:gd name="connsiteY6" fmla="*/ 0 h 1004244"/>
                <a:gd name="connsiteX7" fmla="*/ 1719590 w 2293450"/>
                <a:gd name="connsiteY7" fmla="*/ 0 h 1004244"/>
                <a:gd name="connsiteX8" fmla="*/ 1718245 w 2293450"/>
                <a:gd name="connsiteY8" fmla="*/ 0 h 1004244"/>
                <a:gd name="connsiteX9" fmla="*/ 1626431 w 2293450"/>
                <a:gd name="connsiteY9" fmla="*/ 0 h 1004244"/>
                <a:gd name="connsiteX10" fmla="*/ 1465434 w 2293450"/>
                <a:gd name="connsiteY10" fmla="*/ 0 h 1004244"/>
                <a:gd name="connsiteX11" fmla="*/ 1379365 w 2293450"/>
                <a:gd name="connsiteY11" fmla="*/ 0 h 1004244"/>
                <a:gd name="connsiteX12" fmla="*/ 1371796 w 2293450"/>
                <a:gd name="connsiteY12" fmla="*/ 0 h 1004244"/>
                <a:gd name="connsiteX13" fmla="*/ 1370460 w 2293450"/>
                <a:gd name="connsiteY13" fmla="*/ 0 h 1004244"/>
                <a:gd name="connsiteX14" fmla="*/ 1276822 w 2293450"/>
                <a:gd name="connsiteY14" fmla="*/ 0 h 1004244"/>
                <a:gd name="connsiteX15" fmla="*/ 1270784 w 2293450"/>
                <a:gd name="connsiteY15" fmla="*/ 0 h 1004244"/>
                <a:gd name="connsiteX16" fmla="*/ 1177624 w 2293450"/>
                <a:gd name="connsiteY16" fmla="*/ 0 h 1004244"/>
                <a:gd name="connsiteX17" fmla="*/ 1115826 w 2293450"/>
                <a:gd name="connsiteY17" fmla="*/ 0 h 1004244"/>
                <a:gd name="connsiteX18" fmla="*/ 1022666 w 2293450"/>
                <a:gd name="connsiteY18" fmla="*/ 0 h 1004244"/>
                <a:gd name="connsiteX19" fmla="*/ 1016628 w 2293450"/>
                <a:gd name="connsiteY19" fmla="*/ 0 h 1004244"/>
                <a:gd name="connsiteX20" fmla="*/ 922990 w 2293450"/>
                <a:gd name="connsiteY20" fmla="*/ 0 h 1004244"/>
                <a:gd name="connsiteX21" fmla="*/ 921654 w 2293450"/>
                <a:gd name="connsiteY21" fmla="*/ 0 h 1004244"/>
                <a:gd name="connsiteX22" fmla="*/ 914086 w 2293450"/>
                <a:gd name="connsiteY22" fmla="*/ 0 h 1004244"/>
                <a:gd name="connsiteX23" fmla="*/ 828016 w 2293450"/>
                <a:gd name="connsiteY23" fmla="*/ 0 h 1004244"/>
                <a:gd name="connsiteX24" fmla="*/ 667020 w 2293450"/>
                <a:gd name="connsiteY24" fmla="*/ 0 h 1004244"/>
                <a:gd name="connsiteX25" fmla="*/ 575206 w 2293450"/>
                <a:gd name="connsiteY25" fmla="*/ 0 h 1004244"/>
                <a:gd name="connsiteX26" fmla="*/ 573860 w 2293450"/>
                <a:gd name="connsiteY26" fmla="*/ 0 h 1004244"/>
                <a:gd name="connsiteX27" fmla="*/ 465279 w 2293450"/>
                <a:gd name="connsiteY27" fmla="*/ 0 h 1004244"/>
                <a:gd name="connsiteX28" fmla="*/ 448475 w 2293450"/>
                <a:gd name="connsiteY28" fmla="*/ 0 h 1004244"/>
                <a:gd name="connsiteX29" fmla="*/ 434746 w 2293450"/>
                <a:gd name="connsiteY29" fmla="*/ 0 h 1004244"/>
                <a:gd name="connsiteX30" fmla="*/ 180592 w 2293450"/>
                <a:gd name="connsiteY30" fmla="*/ 0 h 1004244"/>
                <a:gd name="connsiteX31" fmla="*/ 126400 w 2293450"/>
                <a:gd name="connsiteY31" fmla="*/ 0 h 1004244"/>
                <a:gd name="connsiteX32" fmla="*/ 101296 w 2293450"/>
                <a:gd name="connsiteY32" fmla="*/ 0 h 1004244"/>
                <a:gd name="connsiteX33" fmla="*/ 86952 w 2293450"/>
                <a:gd name="connsiteY33" fmla="*/ 0 h 1004244"/>
                <a:gd name="connsiteX34" fmla="*/ 0 w 2293450"/>
                <a:gd name="connsiteY34" fmla="*/ 73849 h 1004244"/>
                <a:gd name="connsiteX35" fmla="*/ 0 w 2293450"/>
                <a:gd name="connsiteY35" fmla="*/ 96890 h 1004244"/>
                <a:gd name="connsiteX36" fmla="*/ 0 w 2293450"/>
                <a:gd name="connsiteY36" fmla="*/ 105102 h 1004244"/>
                <a:gd name="connsiteX37" fmla="*/ 0 w 2293450"/>
                <a:gd name="connsiteY37" fmla="*/ 139376 h 1004244"/>
                <a:gd name="connsiteX38" fmla="*/ 0 w 2293450"/>
                <a:gd name="connsiteY38" fmla="*/ 170629 h 1004244"/>
                <a:gd name="connsiteX39" fmla="*/ 0 w 2293450"/>
                <a:gd name="connsiteY39" fmla="*/ 219081 h 1004244"/>
                <a:gd name="connsiteX40" fmla="*/ 0 w 2293450"/>
                <a:gd name="connsiteY40" fmla="*/ 225008 h 1004244"/>
                <a:gd name="connsiteX41" fmla="*/ 0 w 2293450"/>
                <a:gd name="connsiteY41" fmla="*/ 386689 h 1004244"/>
                <a:gd name="connsiteX42" fmla="*/ 0 w 2293450"/>
                <a:gd name="connsiteY42" fmla="*/ 417942 h 1004244"/>
                <a:gd name="connsiteX43" fmla="*/ 0 w 2293450"/>
                <a:gd name="connsiteY43" fmla="*/ 429381 h 1004244"/>
                <a:gd name="connsiteX44" fmla="*/ 0 w 2293450"/>
                <a:gd name="connsiteY44" fmla="*/ 466393 h 1004244"/>
                <a:gd name="connsiteX45" fmla="*/ 0 w 2293450"/>
                <a:gd name="connsiteY45" fmla="*/ 472320 h 1004244"/>
                <a:gd name="connsiteX46" fmla="*/ 0 w 2293450"/>
                <a:gd name="connsiteY46" fmla="*/ 531921 h 1004244"/>
                <a:gd name="connsiteX47" fmla="*/ 0 w 2293450"/>
                <a:gd name="connsiteY47" fmla="*/ 537848 h 1004244"/>
                <a:gd name="connsiteX48" fmla="*/ 0 w 2293450"/>
                <a:gd name="connsiteY48" fmla="*/ 617553 h 1004244"/>
                <a:gd name="connsiteX49" fmla="*/ 0 w 2293450"/>
                <a:gd name="connsiteY49" fmla="*/ 676693 h 1004244"/>
                <a:gd name="connsiteX50" fmla="*/ 0 w 2293450"/>
                <a:gd name="connsiteY50" fmla="*/ 742219 h 1004244"/>
                <a:gd name="connsiteX51" fmla="*/ 0 w 2293450"/>
                <a:gd name="connsiteY51" fmla="*/ 779233 h 1004244"/>
                <a:gd name="connsiteX52" fmla="*/ 0 w 2293450"/>
                <a:gd name="connsiteY52" fmla="*/ 785160 h 1004244"/>
                <a:gd name="connsiteX53" fmla="*/ 0 w 2293450"/>
                <a:gd name="connsiteY53" fmla="*/ 864865 h 1004244"/>
                <a:gd name="connsiteX54" fmla="*/ 0 w 2293450"/>
                <a:gd name="connsiteY54" fmla="*/ 907354 h 1004244"/>
                <a:gd name="connsiteX55" fmla="*/ 0 w 2293450"/>
                <a:gd name="connsiteY55" fmla="*/ 930393 h 1004244"/>
                <a:gd name="connsiteX56" fmla="*/ 86951 w 2293450"/>
                <a:gd name="connsiteY56" fmla="*/ 1004244 h 1004244"/>
                <a:gd name="connsiteX57" fmla="*/ 101296 w 2293450"/>
                <a:gd name="connsiteY57" fmla="*/ 1004244 h 1004244"/>
                <a:gd name="connsiteX58" fmla="*/ 126399 w 2293450"/>
                <a:gd name="connsiteY58" fmla="*/ 1004244 h 1004244"/>
                <a:gd name="connsiteX59" fmla="*/ 180591 w 2293450"/>
                <a:gd name="connsiteY59" fmla="*/ 1004244 h 1004244"/>
                <a:gd name="connsiteX60" fmla="*/ 434745 w 2293450"/>
                <a:gd name="connsiteY60" fmla="*/ 1004244 h 1004244"/>
                <a:gd name="connsiteX61" fmla="*/ 448475 w 2293450"/>
                <a:gd name="connsiteY61" fmla="*/ 1004244 h 1004244"/>
                <a:gd name="connsiteX62" fmla="*/ 465279 w 2293450"/>
                <a:gd name="connsiteY62" fmla="*/ 1004244 h 1004244"/>
                <a:gd name="connsiteX63" fmla="*/ 573860 w 2293450"/>
                <a:gd name="connsiteY63" fmla="*/ 1004244 h 1004244"/>
                <a:gd name="connsiteX64" fmla="*/ 575205 w 2293450"/>
                <a:gd name="connsiteY64" fmla="*/ 1004244 h 1004244"/>
                <a:gd name="connsiteX65" fmla="*/ 667019 w 2293450"/>
                <a:gd name="connsiteY65" fmla="*/ 1004244 h 1004244"/>
                <a:gd name="connsiteX66" fmla="*/ 828016 w 2293450"/>
                <a:gd name="connsiteY66" fmla="*/ 1004244 h 1004244"/>
                <a:gd name="connsiteX67" fmla="*/ 914085 w 2293450"/>
                <a:gd name="connsiteY67" fmla="*/ 1004244 h 1004244"/>
                <a:gd name="connsiteX68" fmla="*/ 921654 w 2293450"/>
                <a:gd name="connsiteY68" fmla="*/ 1004244 h 1004244"/>
                <a:gd name="connsiteX69" fmla="*/ 922990 w 2293450"/>
                <a:gd name="connsiteY69" fmla="*/ 1004244 h 1004244"/>
                <a:gd name="connsiteX70" fmla="*/ 1016628 w 2293450"/>
                <a:gd name="connsiteY70" fmla="*/ 1004244 h 1004244"/>
                <a:gd name="connsiteX71" fmla="*/ 1022666 w 2293450"/>
                <a:gd name="connsiteY71" fmla="*/ 1004244 h 1004244"/>
                <a:gd name="connsiteX72" fmla="*/ 1115826 w 2293450"/>
                <a:gd name="connsiteY72" fmla="*/ 1004244 h 1004244"/>
                <a:gd name="connsiteX73" fmla="*/ 1177624 w 2293450"/>
                <a:gd name="connsiteY73" fmla="*/ 1004244 h 1004244"/>
                <a:gd name="connsiteX74" fmla="*/ 1270784 w 2293450"/>
                <a:gd name="connsiteY74" fmla="*/ 1004244 h 1004244"/>
                <a:gd name="connsiteX75" fmla="*/ 1276822 w 2293450"/>
                <a:gd name="connsiteY75" fmla="*/ 1004244 h 1004244"/>
                <a:gd name="connsiteX76" fmla="*/ 1370460 w 2293450"/>
                <a:gd name="connsiteY76" fmla="*/ 1004244 h 1004244"/>
                <a:gd name="connsiteX77" fmla="*/ 1371796 w 2293450"/>
                <a:gd name="connsiteY77" fmla="*/ 1004244 h 1004244"/>
                <a:gd name="connsiteX78" fmla="*/ 1379364 w 2293450"/>
                <a:gd name="connsiteY78" fmla="*/ 1004244 h 1004244"/>
                <a:gd name="connsiteX79" fmla="*/ 1465434 w 2293450"/>
                <a:gd name="connsiteY79" fmla="*/ 1004244 h 1004244"/>
                <a:gd name="connsiteX80" fmla="*/ 1626430 w 2293450"/>
                <a:gd name="connsiteY80" fmla="*/ 1004244 h 1004244"/>
                <a:gd name="connsiteX81" fmla="*/ 1718244 w 2293450"/>
                <a:gd name="connsiteY81" fmla="*/ 1004244 h 1004244"/>
                <a:gd name="connsiteX82" fmla="*/ 1719590 w 2293450"/>
                <a:gd name="connsiteY82" fmla="*/ 1004244 h 1004244"/>
                <a:gd name="connsiteX83" fmla="*/ 1828171 w 2293450"/>
                <a:gd name="connsiteY83" fmla="*/ 1004244 h 1004244"/>
                <a:gd name="connsiteX84" fmla="*/ 1844975 w 2293450"/>
                <a:gd name="connsiteY84" fmla="*/ 1004244 h 1004244"/>
                <a:gd name="connsiteX85" fmla="*/ 1858704 w 2293450"/>
                <a:gd name="connsiteY85" fmla="*/ 1004244 h 1004244"/>
                <a:gd name="connsiteX86" fmla="*/ 2112858 w 2293450"/>
                <a:gd name="connsiteY86" fmla="*/ 1004244 h 1004244"/>
                <a:gd name="connsiteX87" fmla="*/ 2167050 w 2293450"/>
                <a:gd name="connsiteY87" fmla="*/ 1004244 h 1004244"/>
                <a:gd name="connsiteX88" fmla="*/ 2192154 w 2293450"/>
                <a:gd name="connsiteY88" fmla="*/ 1004244 h 1004244"/>
                <a:gd name="connsiteX89" fmla="*/ 2206498 w 2293450"/>
                <a:gd name="connsiteY89" fmla="*/ 1004244 h 1004244"/>
                <a:gd name="connsiteX90" fmla="*/ 2293450 w 2293450"/>
                <a:gd name="connsiteY90" fmla="*/ 930395 h 1004244"/>
                <a:gd name="connsiteX91" fmla="*/ 2293450 w 2293450"/>
                <a:gd name="connsiteY91" fmla="*/ 907354 h 1004244"/>
                <a:gd name="connsiteX92" fmla="*/ 2293450 w 2293450"/>
                <a:gd name="connsiteY92" fmla="*/ 899142 h 1004244"/>
                <a:gd name="connsiteX93" fmla="*/ 2293450 w 2293450"/>
                <a:gd name="connsiteY93" fmla="*/ 864868 h 1004244"/>
                <a:gd name="connsiteX94" fmla="*/ 2293450 w 2293450"/>
                <a:gd name="connsiteY94" fmla="*/ 833615 h 1004244"/>
                <a:gd name="connsiteX95" fmla="*/ 2293450 w 2293450"/>
                <a:gd name="connsiteY95" fmla="*/ 785163 h 1004244"/>
                <a:gd name="connsiteX96" fmla="*/ 2293450 w 2293450"/>
                <a:gd name="connsiteY96" fmla="*/ 779236 h 1004244"/>
                <a:gd name="connsiteX97" fmla="*/ 2293450 w 2293450"/>
                <a:gd name="connsiteY97" fmla="*/ 617555 h 1004244"/>
                <a:gd name="connsiteX98" fmla="*/ 2293450 w 2293450"/>
                <a:gd name="connsiteY98" fmla="*/ 586302 h 1004244"/>
                <a:gd name="connsiteX99" fmla="*/ 2293450 w 2293450"/>
                <a:gd name="connsiteY99" fmla="*/ 574863 h 1004244"/>
                <a:gd name="connsiteX100" fmla="*/ 2293450 w 2293450"/>
                <a:gd name="connsiteY100" fmla="*/ 537851 h 1004244"/>
                <a:gd name="connsiteX101" fmla="*/ 2293450 w 2293450"/>
                <a:gd name="connsiteY101" fmla="*/ 531924 h 1004244"/>
                <a:gd name="connsiteX102" fmla="*/ 2293450 w 2293450"/>
                <a:gd name="connsiteY102" fmla="*/ 472323 h 1004244"/>
                <a:gd name="connsiteX103" fmla="*/ 2293450 w 2293450"/>
                <a:gd name="connsiteY103" fmla="*/ 466396 h 1004244"/>
                <a:gd name="connsiteX104" fmla="*/ 2293450 w 2293450"/>
                <a:gd name="connsiteY104" fmla="*/ 386691 h 1004244"/>
                <a:gd name="connsiteX105" fmla="*/ 2293450 w 2293450"/>
                <a:gd name="connsiteY105" fmla="*/ 327551 h 1004244"/>
                <a:gd name="connsiteX106" fmla="*/ 2293450 w 2293450"/>
                <a:gd name="connsiteY106" fmla="*/ 262025 h 1004244"/>
                <a:gd name="connsiteX107" fmla="*/ 2293450 w 2293450"/>
                <a:gd name="connsiteY107" fmla="*/ 225011 h 1004244"/>
                <a:gd name="connsiteX108" fmla="*/ 2293450 w 2293450"/>
                <a:gd name="connsiteY108" fmla="*/ 219084 h 1004244"/>
                <a:gd name="connsiteX109" fmla="*/ 2293450 w 2293450"/>
                <a:gd name="connsiteY109" fmla="*/ 139379 h 1004244"/>
                <a:gd name="connsiteX110" fmla="*/ 2293450 w 2293450"/>
                <a:gd name="connsiteY110" fmla="*/ 96890 h 1004244"/>
                <a:gd name="connsiteX111" fmla="*/ 2293450 w 2293450"/>
                <a:gd name="connsiteY111" fmla="*/ 73851 h 1004244"/>
                <a:gd name="connsiteX112" fmla="*/ 2206499 w 2293450"/>
                <a:gd name="connsiteY112" fmla="*/ 0 h 1004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2293450" h="1004244">
                  <a:moveTo>
                    <a:pt x="2206499" y="0"/>
                  </a:moveTo>
                  <a:lnTo>
                    <a:pt x="2192154" y="0"/>
                  </a:lnTo>
                  <a:lnTo>
                    <a:pt x="2167051" y="0"/>
                  </a:lnTo>
                  <a:lnTo>
                    <a:pt x="2112859" y="0"/>
                  </a:lnTo>
                  <a:lnTo>
                    <a:pt x="1858705" y="0"/>
                  </a:lnTo>
                  <a:lnTo>
                    <a:pt x="1844975" y="0"/>
                  </a:lnTo>
                  <a:lnTo>
                    <a:pt x="1828171" y="0"/>
                  </a:lnTo>
                  <a:lnTo>
                    <a:pt x="1719590" y="0"/>
                  </a:lnTo>
                  <a:lnTo>
                    <a:pt x="1718245" y="0"/>
                  </a:lnTo>
                  <a:lnTo>
                    <a:pt x="1626431" y="0"/>
                  </a:lnTo>
                  <a:lnTo>
                    <a:pt x="1465434" y="0"/>
                  </a:lnTo>
                  <a:lnTo>
                    <a:pt x="1379365" y="0"/>
                  </a:lnTo>
                  <a:lnTo>
                    <a:pt x="1371796" y="0"/>
                  </a:lnTo>
                  <a:lnTo>
                    <a:pt x="1370460" y="0"/>
                  </a:lnTo>
                  <a:lnTo>
                    <a:pt x="1276822" y="0"/>
                  </a:lnTo>
                  <a:lnTo>
                    <a:pt x="1270784" y="0"/>
                  </a:lnTo>
                  <a:lnTo>
                    <a:pt x="1177624" y="0"/>
                  </a:lnTo>
                  <a:lnTo>
                    <a:pt x="1115826" y="0"/>
                  </a:lnTo>
                  <a:lnTo>
                    <a:pt x="1022666" y="0"/>
                  </a:lnTo>
                  <a:lnTo>
                    <a:pt x="1016628" y="0"/>
                  </a:lnTo>
                  <a:lnTo>
                    <a:pt x="922990" y="0"/>
                  </a:lnTo>
                  <a:lnTo>
                    <a:pt x="921654" y="0"/>
                  </a:lnTo>
                  <a:lnTo>
                    <a:pt x="914086" y="0"/>
                  </a:lnTo>
                  <a:lnTo>
                    <a:pt x="828016" y="0"/>
                  </a:lnTo>
                  <a:lnTo>
                    <a:pt x="667020" y="0"/>
                  </a:lnTo>
                  <a:lnTo>
                    <a:pt x="575206" y="0"/>
                  </a:lnTo>
                  <a:lnTo>
                    <a:pt x="573860" y="0"/>
                  </a:lnTo>
                  <a:lnTo>
                    <a:pt x="465279" y="0"/>
                  </a:lnTo>
                  <a:lnTo>
                    <a:pt x="448475" y="0"/>
                  </a:lnTo>
                  <a:lnTo>
                    <a:pt x="434746" y="0"/>
                  </a:lnTo>
                  <a:lnTo>
                    <a:pt x="180592" y="0"/>
                  </a:lnTo>
                  <a:lnTo>
                    <a:pt x="126400" y="0"/>
                  </a:lnTo>
                  <a:lnTo>
                    <a:pt x="101296" y="0"/>
                  </a:lnTo>
                  <a:lnTo>
                    <a:pt x="86952" y="0"/>
                  </a:lnTo>
                  <a:cubicBezTo>
                    <a:pt x="38930" y="0"/>
                    <a:pt x="0" y="33065"/>
                    <a:pt x="0" y="73849"/>
                  </a:cubicBezTo>
                  <a:lnTo>
                    <a:pt x="0" y="96890"/>
                  </a:lnTo>
                  <a:lnTo>
                    <a:pt x="0" y="105102"/>
                  </a:lnTo>
                  <a:lnTo>
                    <a:pt x="0" y="139376"/>
                  </a:lnTo>
                  <a:lnTo>
                    <a:pt x="0" y="170629"/>
                  </a:lnTo>
                  <a:lnTo>
                    <a:pt x="0" y="219081"/>
                  </a:lnTo>
                  <a:lnTo>
                    <a:pt x="0" y="225008"/>
                  </a:lnTo>
                  <a:lnTo>
                    <a:pt x="0" y="386689"/>
                  </a:lnTo>
                  <a:lnTo>
                    <a:pt x="0" y="417942"/>
                  </a:lnTo>
                  <a:lnTo>
                    <a:pt x="0" y="429381"/>
                  </a:lnTo>
                  <a:lnTo>
                    <a:pt x="0" y="466393"/>
                  </a:lnTo>
                  <a:lnTo>
                    <a:pt x="0" y="472320"/>
                  </a:lnTo>
                  <a:lnTo>
                    <a:pt x="0" y="531921"/>
                  </a:lnTo>
                  <a:lnTo>
                    <a:pt x="0" y="537848"/>
                  </a:lnTo>
                  <a:lnTo>
                    <a:pt x="0" y="617553"/>
                  </a:lnTo>
                  <a:lnTo>
                    <a:pt x="0" y="676693"/>
                  </a:lnTo>
                  <a:lnTo>
                    <a:pt x="0" y="742219"/>
                  </a:lnTo>
                  <a:lnTo>
                    <a:pt x="0" y="779233"/>
                  </a:lnTo>
                  <a:lnTo>
                    <a:pt x="0" y="785160"/>
                  </a:lnTo>
                  <a:lnTo>
                    <a:pt x="0" y="864865"/>
                  </a:lnTo>
                  <a:lnTo>
                    <a:pt x="0" y="907354"/>
                  </a:lnTo>
                  <a:lnTo>
                    <a:pt x="0" y="930393"/>
                  </a:lnTo>
                  <a:cubicBezTo>
                    <a:pt x="0" y="971179"/>
                    <a:pt x="38930" y="1004244"/>
                    <a:pt x="86951" y="1004244"/>
                  </a:cubicBezTo>
                  <a:lnTo>
                    <a:pt x="101296" y="1004244"/>
                  </a:lnTo>
                  <a:lnTo>
                    <a:pt x="126399" y="1004244"/>
                  </a:lnTo>
                  <a:lnTo>
                    <a:pt x="180591" y="1004244"/>
                  </a:lnTo>
                  <a:lnTo>
                    <a:pt x="434745" y="1004244"/>
                  </a:lnTo>
                  <a:lnTo>
                    <a:pt x="448475" y="1004244"/>
                  </a:lnTo>
                  <a:lnTo>
                    <a:pt x="465279" y="1004244"/>
                  </a:lnTo>
                  <a:lnTo>
                    <a:pt x="573860" y="1004244"/>
                  </a:lnTo>
                  <a:lnTo>
                    <a:pt x="575205" y="1004244"/>
                  </a:lnTo>
                  <a:lnTo>
                    <a:pt x="667019" y="1004244"/>
                  </a:lnTo>
                  <a:lnTo>
                    <a:pt x="828016" y="1004244"/>
                  </a:lnTo>
                  <a:lnTo>
                    <a:pt x="914085" y="1004244"/>
                  </a:lnTo>
                  <a:lnTo>
                    <a:pt x="921654" y="1004244"/>
                  </a:lnTo>
                  <a:lnTo>
                    <a:pt x="922990" y="1004244"/>
                  </a:lnTo>
                  <a:lnTo>
                    <a:pt x="1016628" y="1004244"/>
                  </a:lnTo>
                  <a:lnTo>
                    <a:pt x="1022666" y="1004244"/>
                  </a:lnTo>
                  <a:lnTo>
                    <a:pt x="1115826" y="1004244"/>
                  </a:lnTo>
                  <a:lnTo>
                    <a:pt x="1177624" y="1004244"/>
                  </a:lnTo>
                  <a:lnTo>
                    <a:pt x="1270784" y="1004244"/>
                  </a:lnTo>
                  <a:lnTo>
                    <a:pt x="1276822" y="1004244"/>
                  </a:lnTo>
                  <a:lnTo>
                    <a:pt x="1370460" y="1004244"/>
                  </a:lnTo>
                  <a:lnTo>
                    <a:pt x="1371796" y="1004244"/>
                  </a:lnTo>
                  <a:lnTo>
                    <a:pt x="1379364" y="1004244"/>
                  </a:lnTo>
                  <a:lnTo>
                    <a:pt x="1465434" y="1004244"/>
                  </a:lnTo>
                  <a:lnTo>
                    <a:pt x="1626430" y="1004244"/>
                  </a:lnTo>
                  <a:lnTo>
                    <a:pt x="1718244" y="1004244"/>
                  </a:lnTo>
                  <a:lnTo>
                    <a:pt x="1719590" y="1004244"/>
                  </a:lnTo>
                  <a:lnTo>
                    <a:pt x="1828171" y="1004244"/>
                  </a:lnTo>
                  <a:lnTo>
                    <a:pt x="1844975" y="1004244"/>
                  </a:lnTo>
                  <a:lnTo>
                    <a:pt x="1858704" y="1004244"/>
                  </a:lnTo>
                  <a:lnTo>
                    <a:pt x="2112858" y="1004244"/>
                  </a:lnTo>
                  <a:lnTo>
                    <a:pt x="2167050" y="1004244"/>
                  </a:lnTo>
                  <a:lnTo>
                    <a:pt x="2192154" y="1004244"/>
                  </a:lnTo>
                  <a:lnTo>
                    <a:pt x="2206498" y="1004244"/>
                  </a:lnTo>
                  <a:cubicBezTo>
                    <a:pt x="2254520" y="1004244"/>
                    <a:pt x="2293450" y="971179"/>
                    <a:pt x="2293450" y="930395"/>
                  </a:cubicBezTo>
                  <a:lnTo>
                    <a:pt x="2293450" y="907354"/>
                  </a:lnTo>
                  <a:lnTo>
                    <a:pt x="2293450" y="899142"/>
                  </a:lnTo>
                  <a:lnTo>
                    <a:pt x="2293450" y="864868"/>
                  </a:lnTo>
                  <a:lnTo>
                    <a:pt x="2293450" y="833615"/>
                  </a:lnTo>
                  <a:lnTo>
                    <a:pt x="2293450" y="785163"/>
                  </a:lnTo>
                  <a:lnTo>
                    <a:pt x="2293450" y="779236"/>
                  </a:lnTo>
                  <a:lnTo>
                    <a:pt x="2293450" y="617555"/>
                  </a:lnTo>
                  <a:lnTo>
                    <a:pt x="2293450" y="586302"/>
                  </a:lnTo>
                  <a:lnTo>
                    <a:pt x="2293450" y="574863"/>
                  </a:lnTo>
                  <a:lnTo>
                    <a:pt x="2293450" y="537851"/>
                  </a:lnTo>
                  <a:lnTo>
                    <a:pt x="2293450" y="531924"/>
                  </a:lnTo>
                  <a:lnTo>
                    <a:pt x="2293450" y="472323"/>
                  </a:lnTo>
                  <a:lnTo>
                    <a:pt x="2293450" y="466396"/>
                  </a:lnTo>
                  <a:lnTo>
                    <a:pt x="2293450" y="386691"/>
                  </a:lnTo>
                  <a:lnTo>
                    <a:pt x="2293450" y="327551"/>
                  </a:lnTo>
                  <a:lnTo>
                    <a:pt x="2293450" y="262025"/>
                  </a:lnTo>
                  <a:lnTo>
                    <a:pt x="2293450" y="225011"/>
                  </a:lnTo>
                  <a:lnTo>
                    <a:pt x="2293450" y="219084"/>
                  </a:lnTo>
                  <a:lnTo>
                    <a:pt x="2293450" y="139379"/>
                  </a:lnTo>
                  <a:lnTo>
                    <a:pt x="2293450" y="96890"/>
                  </a:lnTo>
                  <a:lnTo>
                    <a:pt x="2293450" y="73851"/>
                  </a:lnTo>
                  <a:cubicBezTo>
                    <a:pt x="2293450" y="33065"/>
                    <a:pt x="2254520" y="0"/>
                    <a:pt x="2206499" y="0"/>
                  </a:cubicBezTo>
                  <a:close/>
                </a:path>
              </a:pathLst>
            </a:custGeom>
            <a:grp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006693"/>
                  </a:solidFill>
                  <a:effectLst/>
                  <a:uLnTx/>
                  <a:uFillTx/>
                  <a:latin typeface="Aptos" panose="020B0004020202020204" pitchFamily="34" charset="0"/>
                  <a:ea typeface="+mn-ea"/>
                  <a:cs typeface="+mn-cs"/>
                </a:rPr>
                <a:t>Service tier</a:t>
              </a:r>
            </a:p>
          </p:txBody>
        </p:sp>
      </p:grpSp>
      <p:grpSp>
        <p:nvGrpSpPr>
          <p:cNvPr id="12" name="Group 11">
            <a:extLst>
              <a:ext uri="{FF2B5EF4-FFF2-40B4-BE49-F238E27FC236}">
                <a16:creationId xmlns:a16="http://schemas.microsoft.com/office/drawing/2014/main" id="{EB93D94B-3AAF-7060-3067-9889E0A60E00}"/>
              </a:ext>
            </a:extLst>
          </p:cNvPr>
          <p:cNvGrpSpPr/>
          <p:nvPr/>
        </p:nvGrpSpPr>
        <p:grpSpPr>
          <a:xfrm>
            <a:off x="3689329" y="4238338"/>
            <a:ext cx="7977345" cy="1829884"/>
            <a:chOff x="3689329" y="4238338"/>
            <a:chExt cx="7977345" cy="1829884"/>
          </a:xfrm>
        </p:grpSpPr>
        <p:sp>
          <p:nvSpPr>
            <p:cNvPr id="13" name="Freeform 12">
              <a:extLst>
                <a:ext uri="{FF2B5EF4-FFF2-40B4-BE49-F238E27FC236}">
                  <a16:creationId xmlns:a16="http://schemas.microsoft.com/office/drawing/2014/main" id="{B2D55192-79D5-3D82-08FE-CAF2BF40A3D6}"/>
                </a:ext>
              </a:extLst>
            </p:cNvPr>
            <p:cNvSpPr/>
            <p:nvPr/>
          </p:nvSpPr>
          <p:spPr>
            <a:xfrm flipH="1">
              <a:off x="3689329" y="4238338"/>
              <a:ext cx="2293450" cy="780842"/>
            </a:xfrm>
            <a:custGeom>
              <a:avLst/>
              <a:gdLst>
                <a:gd name="connsiteX0" fmla="*/ 2206499 w 2293450"/>
                <a:gd name="connsiteY0" fmla="*/ 0 h 780842"/>
                <a:gd name="connsiteX1" fmla="*/ 2192154 w 2293450"/>
                <a:gd name="connsiteY1" fmla="*/ 0 h 780842"/>
                <a:gd name="connsiteX2" fmla="*/ 2167051 w 2293450"/>
                <a:gd name="connsiteY2" fmla="*/ 0 h 780842"/>
                <a:gd name="connsiteX3" fmla="*/ 2112859 w 2293450"/>
                <a:gd name="connsiteY3" fmla="*/ 0 h 780842"/>
                <a:gd name="connsiteX4" fmla="*/ 1858705 w 2293450"/>
                <a:gd name="connsiteY4" fmla="*/ 0 h 780842"/>
                <a:gd name="connsiteX5" fmla="*/ 1844975 w 2293450"/>
                <a:gd name="connsiteY5" fmla="*/ 0 h 780842"/>
                <a:gd name="connsiteX6" fmla="*/ 1828171 w 2293450"/>
                <a:gd name="connsiteY6" fmla="*/ 0 h 780842"/>
                <a:gd name="connsiteX7" fmla="*/ 1719590 w 2293450"/>
                <a:gd name="connsiteY7" fmla="*/ 0 h 780842"/>
                <a:gd name="connsiteX8" fmla="*/ 1718245 w 2293450"/>
                <a:gd name="connsiteY8" fmla="*/ 0 h 780842"/>
                <a:gd name="connsiteX9" fmla="*/ 1626431 w 2293450"/>
                <a:gd name="connsiteY9" fmla="*/ 0 h 780842"/>
                <a:gd name="connsiteX10" fmla="*/ 1465434 w 2293450"/>
                <a:gd name="connsiteY10" fmla="*/ 0 h 780842"/>
                <a:gd name="connsiteX11" fmla="*/ 1379365 w 2293450"/>
                <a:gd name="connsiteY11" fmla="*/ 0 h 780842"/>
                <a:gd name="connsiteX12" fmla="*/ 1371796 w 2293450"/>
                <a:gd name="connsiteY12" fmla="*/ 0 h 780842"/>
                <a:gd name="connsiteX13" fmla="*/ 1370460 w 2293450"/>
                <a:gd name="connsiteY13" fmla="*/ 0 h 780842"/>
                <a:gd name="connsiteX14" fmla="*/ 1276822 w 2293450"/>
                <a:gd name="connsiteY14" fmla="*/ 0 h 780842"/>
                <a:gd name="connsiteX15" fmla="*/ 1270784 w 2293450"/>
                <a:gd name="connsiteY15" fmla="*/ 0 h 780842"/>
                <a:gd name="connsiteX16" fmla="*/ 1177624 w 2293450"/>
                <a:gd name="connsiteY16" fmla="*/ 0 h 780842"/>
                <a:gd name="connsiteX17" fmla="*/ 1115826 w 2293450"/>
                <a:gd name="connsiteY17" fmla="*/ 0 h 780842"/>
                <a:gd name="connsiteX18" fmla="*/ 1022666 w 2293450"/>
                <a:gd name="connsiteY18" fmla="*/ 0 h 780842"/>
                <a:gd name="connsiteX19" fmla="*/ 1016628 w 2293450"/>
                <a:gd name="connsiteY19" fmla="*/ 0 h 780842"/>
                <a:gd name="connsiteX20" fmla="*/ 922990 w 2293450"/>
                <a:gd name="connsiteY20" fmla="*/ 0 h 780842"/>
                <a:gd name="connsiteX21" fmla="*/ 921654 w 2293450"/>
                <a:gd name="connsiteY21" fmla="*/ 0 h 780842"/>
                <a:gd name="connsiteX22" fmla="*/ 914086 w 2293450"/>
                <a:gd name="connsiteY22" fmla="*/ 0 h 780842"/>
                <a:gd name="connsiteX23" fmla="*/ 828016 w 2293450"/>
                <a:gd name="connsiteY23" fmla="*/ 0 h 780842"/>
                <a:gd name="connsiteX24" fmla="*/ 667020 w 2293450"/>
                <a:gd name="connsiteY24" fmla="*/ 0 h 780842"/>
                <a:gd name="connsiteX25" fmla="*/ 575206 w 2293450"/>
                <a:gd name="connsiteY25" fmla="*/ 0 h 780842"/>
                <a:gd name="connsiteX26" fmla="*/ 573860 w 2293450"/>
                <a:gd name="connsiteY26" fmla="*/ 0 h 780842"/>
                <a:gd name="connsiteX27" fmla="*/ 465279 w 2293450"/>
                <a:gd name="connsiteY27" fmla="*/ 0 h 780842"/>
                <a:gd name="connsiteX28" fmla="*/ 448475 w 2293450"/>
                <a:gd name="connsiteY28" fmla="*/ 0 h 780842"/>
                <a:gd name="connsiteX29" fmla="*/ 434746 w 2293450"/>
                <a:gd name="connsiteY29" fmla="*/ 0 h 780842"/>
                <a:gd name="connsiteX30" fmla="*/ 180592 w 2293450"/>
                <a:gd name="connsiteY30" fmla="*/ 0 h 780842"/>
                <a:gd name="connsiteX31" fmla="*/ 126400 w 2293450"/>
                <a:gd name="connsiteY31" fmla="*/ 0 h 780842"/>
                <a:gd name="connsiteX32" fmla="*/ 101296 w 2293450"/>
                <a:gd name="connsiteY32" fmla="*/ 0 h 780842"/>
                <a:gd name="connsiteX33" fmla="*/ 86952 w 2293450"/>
                <a:gd name="connsiteY33" fmla="*/ 0 h 780842"/>
                <a:gd name="connsiteX34" fmla="*/ 0 w 2293450"/>
                <a:gd name="connsiteY34" fmla="*/ 73849 h 780842"/>
                <a:gd name="connsiteX35" fmla="*/ 0 w 2293450"/>
                <a:gd name="connsiteY35" fmla="*/ 105102 h 780842"/>
                <a:gd name="connsiteX36" fmla="*/ 0 w 2293450"/>
                <a:gd name="connsiteY36" fmla="*/ 347178 h 780842"/>
                <a:gd name="connsiteX37" fmla="*/ 0 w 2293450"/>
                <a:gd name="connsiteY37" fmla="*/ 386689 h 780842"/>
                <a:gd name="connsiteX38" fmla="*/ 0 w 2293450"/>
                <a:gd name="connsiteY38" fmla="*/ 394151 h 780842"/>
                <a:gd name="connsiteX39" fmla="*/ 0 w 2293450"/>
                <a:gd name="connsiteY39" fmla="*/ 417942 h 780842"/>
                <a:gd name="connsiteX40" fmla="*/ 0 w 2293450"/>
                <a:gd name="connsiteY40" fmla="*/ 433664 h 780842"/>
                <a:gd name="connsiteX41" fmla="*/ 0 w 2293450"/>
                <a:gd name="connsiteY41" fmla="*/ 518817 h 780842"/>
                <a:gd name="connsiteX42" fmla="*/ 0 w 2293450"/>
                <a:gd name="connsiteY42" fmla="*/ 706991 h 780842"/>
                <a:gd name="connsiteX43" fmla="*/ 86951 w 2293450"/>
                <a:gd name="connsiteY43" fmla="*/ 780842 h 780842"/>
                <a:gd name="connsiteX44" fmla="*/ 101296 w 2293450"/>
                <a:gd name="connsiteY44" fmla="*/ 780842 h 780842"/>
                <a:gd name="connsiteX45" fmla="*/ 126399 w 2293450"/>
                <a:gd name="connsiteY45" fmla="*/ 780842 h 780842"/>
                <a:gd name="connsiteX46" fmla="*/ 180591 w 2293450"/>
                <a:gd name="connsiteY46" fmla="*/ 780842 h 780842"/>
                <a:gd name="connsiteX47" fmla="*/ 434745 w 2293450"/>
                <a:gd name="connsiteY47" fmla="*/ 780842 h 780842"/>
                <a:gd name="connsiteX48" fmla="*/ 448475 w 2293450"/>
                <a:gd name="connsiteY48" fmla="*/ 780842 h 780842"/>
                <a:gd name="connsiteX49" fmla="*/ 465279 w 2293450"/>
                <a:gd name="connsiteY49" fmla="*/ 780842 h 780842"/>
                <a:gd name="connsiteX50" fmla="*/ 573860 w 2293450"/>
                <a:gd name="connsiteY50" fmla="*/ 780842 h 780842"/>
                <a:gd name="connsiteX51" fmla="*/ 575205 w 2293450"/>
                <a:gd name="connsiteY51" fmla="*/ 780842 h 780842"/>
                <a:gd name="connsiteX52" fmla="*/ 667019 w 2293450"/>
                <a:gd name="connsiteY52" fmla="*/ 780842 h 780842"/>
                <a:gd name="connsiteX53" fmla="*/ 828016 w 2293450"/>
                <a:gd name="connsiteY53" fmla="*/ 780842 h 780842"/>
                <a:gd name="connsiteX54" fmla="*/ 914085 w 2293450"/>
                <a:gd name="connsiteY54" fmla="*/ 780842 h 780842"/>
                <a:gd name="connsiteX55" fmla="*/ 921654 w 2293450"/>
                <a:gd name="connsiteY55" fmla="*/ 780842 h 780842"/>
                <a:gd name="connsiteX56" fmla="*/ 922990 w 2293450"/>
                <a:gd name="connsiteY56" fmla="*/ 780842 h 780842"/>
                <a:gd name="connsiteX57" fmla="*/ 1016628 w 2293450"/>
                <a:gd name="connsiteY57" fmla="*/ 780842 h 780842"/>
                <a:gd name="connsiteX58" fmla="*/ 1022666 w 2293450"/>
                <a:gd name="connsiteY58" fmla="*/ 780842 h 780842"/>
                <a:gd name="connsiteX59" fmla="*/ 1115826 w 2293450"/>
                <a:gd name="connsiteY59" fmla="*/ 780842 h 780842"/>
                <a:gd name="connsiteX60" fmla="*/ 1177624 w 2293450"/>
                <a:gd name="connsiteY60" fmla="*/ 780842 h 780842"/>
                <a:gd name="connsiteX61" fmla="*/ 1270784 w 2293450"/>
                <a:gd name="connsiteY61" fmla="*/ 780842 h 780842"/>
                <a:gd name="connsiteX62" fmla="*/ 1276822 w 2293450"/>
                <a:gd name="connsiteY62" fmla="*/ 780842 h 780842"/>
                <a:gd name="connsiteX63" fmla="*/ 1370460 w 2293450"/>
                <a:gd name="connsiteY63" fmla="*/ 780842 h 780842"/>
                <a:gd name="connsiteX64" fmla="*/ 1371796 w 2293450"/>
                <a:gd name="connsiteY64" fmla="*/ 780842 h 780842"/>
                <a:gd name="connsiteX65" fmla="*/ 1379364 w 2293450"/>
                <a:gd name="connsiteY65" fmla="*/ 780842 h 780842"/>
                <a:gd name="connsiteX66" fmla="*/ 1465434 w 2293450"/>
                <a:gd name="connsiteY66" fmla="*/ 780842 h 780842"/>
                <a:gd name="connsiteX67" fmla="*/ 1626430 w 2293450"/>
                <a:gd name="connsiteY67" fmla="*/ 780842 h 780842"/>
                <a:gd name="connsiteX68" fmla="*/ 1718244 w 2293450"/>
                <a:gd name="connsiteY68" fmla="*/ 780842 h 780842"/>
                <a:gd name="connsiteX69" fmla="*/ 1719590 w 2293450"/>
                <a:gd name="connsiteY69" fmla="*/ 780842 h 780842"/>
                <a:gd name="connsiteX70" fmla="*/ 1828171 w 2293450"/>
                <a:gd name="connsiteY70" fmla="*/ 780842 h 780842"/>
                <a:gd name="connsiteX71" fmla="*/ 1844975 w 2293450"/>
                <a:gd name="connsiteY71" fmla="*/ 780842 h 780842"/>
                <a:gd name="connsiteX72" fmla="*/ 1858704 w 2293450"/>
                <a:gd name="connsiteY72" fmla="*/ 780842 h 780842"/>
                <a:gd name="connsiteX73" fmla="*/ 2112858 w 2293450"/>
                <a:gd name="connsiteY73" fmla="*/ 780842 h 780842"/>
                <a:gd name="connsiteX74" fmla="*/ 2167050 w 2293450"/>
                <a:gd name="connsiteY74" fmla="*/ 780842 h 780842"/>
                <a:gd name="connsiteX75" fmla="*/ 2192154 w 2293450"/>
                <a:gd name="connsiteY75" fmla="*/ 780842 h 780842"/>
                <a:gd name="connsiteX76" fmla="*/ 2206498 w 2293450"/>
                <a:gd name="connsiteY76" fmla="*/ 780842 h 780842"/>
                <a:gd name="connsiteX77" fmla="*/ 2293450 w 2293450"/>
                <a:gd name="connsiteY77" fmla="*/ 706993 h 780842"/>
                <a:gd name="connsiteX78" fmla="*/ 2293450 w 2293450"/>
                <a:gd name="connsiteY78" fmla="*/ 675740 h 780842"/>
                <a:gd name="connsiteX79" fmla="*/ 2293450 w 2293450"/>
                <a:gd name="connsiteY79" fmla="*/ 433664 h 780842"/>
                <a:gd name="connsiteX80" fmla="*/ 2293450 w 2293450"/>
                <a:gd name="connsiteY80" fmla="*/ 394153 h 780842"/>
                <a:gd name="connsiteX81" fmla="*/ 2293450 w 2293450"/>
                <a:gd name="connsiteY81" fmla="*/ 386691 h 780842"/>
                <a:gd name="connsiteX82" fmla="*/ 2293450 w 2293450"/>
                <a:gd name="connsiteY82" fmla="*/ 362900 h 780842"/>
                <a:gd name="connsiteX83" fmla="*/ 2293450 w 2293450"/>
                <a:gd name="connsiteY83" fmla="*/ 347178 h 780842"/>
                <a:gd name="connsiteX84" fmla="*/ 2293450 w 2293450"/>
                <a:gd name="connsiteY84" fmla="*/ 262025 h 780842"/>
                <a:gd name="connsiteX85" fmla="*/ 2293450 w 2293450"/>
                <a:gd name="connsiteY85" fmla="*/ 73851 h 780842"/>
                <a:gd name="connsiteX86" fmla="*/ 2206499 w 2293450"/>
                <a:gd name="connsiteY86" fmla="*/ 0 h 780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Lst>
              <a:rect l="l" t="t" r="r" b="b"/>
              <a:pathLst>
                <a:path w="2293450" h="780842">
                  <a:moveTo>
                    <a:pt x="2206499" y="0"/>
                  </a:moveTo>
                  <a:lnTo>
                    <a:pt x="2192154" y="0"/>
                  </a:lnTo>
                  <a:lnTo>
                    <a:pt x="2167051" y="0"/>
                  </a:lnTo>
                  <a:lnTo>
                    <a:pt x="2112859" y="0"/>
                  </a:lnTo>
                  <a:lnTo>
                    <a:pt x="1858705" y="0"/>
                  </a:lnTo>
                  <a:lnTo>
                    <a:pt x="1844975" y="0"/>
                  </a:lnTo>
                  <a:lnTo>
                    <a:pt x="1828171" y="0"/>
                  </a:lnTo>
                  <a:lnTo>
                    <a:pt x="1719590" y="0"/>
                  </a:lnTo>
                  <a:lnTo>
                    <a:pt x="1718245" y="0"/>
                  </a:lnTo>
                  <a:lnTo>
                    <a:pt x="1626431" y="0"/>
                  </a:lnTo>
                  <a:lnTo>
                    <a:pt x="1465434" y="0"/>
                  </a:lnTo>
                  <a:lnTo>
                    <a:pt x="1379365" y="0"/>
                  </a:lnTo>
                  <a:lnTo>
                    <a:pt x="1371796" y="0"/>
                  </a:lnTo>
                  <a:lnTo>
                    <a:pt x="1370460" y="0"/>
                  </a:lnTo>
                  <a:lnTo>
                    <a:pt x="1276822" y="0"/>
                  </a:lnTo>
                  <a:lnTo>
                    <a:pt x="1270784" y="0"/>
                  </a:lnTo>
                  <a:lnTo>
                    <a:pt x="1177624" y="0"/>
                  </a:lnTo>
                  <a:lnTo>
                    <a:pt x="1115826" y="0"/>
                  </a:lnTo>
                  <a:lnTo>
                    <a:pt x="1022666" y="0"/>
                  </a:lnTo>
                  <a:lnTo>
                    <a:pt x="1016628" y="0"/>
                  </a:lnTo>
                  <a:lnTo>
                    <a:pt x="922990" y="0"/>
                  </a:lnTo>
                  <a:lnTo>
                    <a:pt x="921654" y="0"/>
                  </a:lnTo>
                  <a:lnTo>
                    <a:pt x="914086" y="0"/>
                  </a:lnTo>
                  <a:lnTo>
                    <a:pt x="828016" y="0"/>
                  </a:lnTo>
                  <a:lnTo>
                    <a:pt x="667020" y="0"/>
                  </a:lnTo>
                  <a:lnTo>
                    <a:pt x="575206" y="0"/>
                  </a:lnTo>
                  <a:lnTo>
                    <a:pt x="573860" y="0"/>
                  </a:lnTo>
                  <a:lnTo>
                    <a:pt x="465279" y="0"/>
                  </a:lnTo>
                  <a:lnTo>
                    <a:pt x="448475" y="0"/>
                  </a:lnTo>
                  <a:lnTo>
                    <a:pt x="434746" y="0"/>
                  </a:lnTo>
                  <a:lnTo>
                    <a:pt x="180592" y="0"/>
                  </a:lnTo>
                  <a:lnTo>
                    <a:pt x="126400" y="0"/>
                  </a:lnTo>
                  <a:lnTo>
                    <a:pt x="101296" y="0"/>
                  </a:lnTo>
                  <a:lnTo>
                    <a:pt x="86952" y="0"/>
                  </a:lnTo>
                  <a:cubicBezTo>
                    <a:pt x="38930" y="0"/>
                    <a:pt x="0" y="33065"/>
                    <a:pt x="0" y="73849"/>
                  </a:cubicBezTo>
                  <a:lnTo>
                    <a:pt x="0" y="105102"/>
                  </a:lnTo>
                  <a:lnTo>
                    <a:pt x="0" y="347178"/>
                  </a:lnTo>
                  <a:lnTo>
                    <a:pt x="0" y="386689"/>
                  </a:lnTo>
                  <a:lnTo>
                    <a:pt x="0" y="394151"/>
                  </a:lnTo>
                  <a:lnTo>
                    <a:pt x="0" y="417942"/>
                  </a:lnTo>
                  <a:lnTo>
                    <a:pt x="0" y="433664"/>
                  </a:lnTo>
                  <a:lnTo>
                    <a:pt x="0" y="518817"/>
                  </a:lnTo>
                  <a:lnTo>
                    <a:pt x="0" y="706991"/>
                  </a:lnTo>
                  <a:cubicBezTo>
                    <a:pt x="0" y="747777"/>
                    <a:pt x="38930" y="780842"/>
                    <a:pt x="86951" y="780842"/>
                  </a:cubicBezTo>
                  <a:lnTo>
                    <a:pt x="101296" y="780842"/>
                  </a:lnTo>
                  <a:lnTo>
                    <a:pt x="126399" y="780842"/>
                  </a:lnTo>
                  <a:lnTo>
                    <a:pt x="180591" y="780842"/>
                  </a:lnTo>
                  <a:lnTo>
                    <a:pt x="434745" y="780842"/>
                  </a:lnTo>
                  <a:lnTo>
                    <a:pt x="448475" y="780842"/>
                  </a:lnTo>
                  <a:lnTo>
                    <a:pt x="465279" y="780842"/>
                  </a:lnTo>
                  <a:lnTo>
                    <a:pt x="573860" y="780842"/>
                  </a:lnTo>
                  <a:lnTo>
                    <a:pt x="575205" y="780842"/>
                  </a:lnTo>
                  <a:lnTo>
                    <a:pt x="667019" y="780842"/>
                  </a:lnTo>
                  <a:lnTo>
                    <a:pt x="828016" y="780842"/>
                  </a:lnTo>
                  <a:lnTo>
                    <a:pt x="914085" y="780842"/>
                  </a:lnTo>
                  <a:lnTo>
                    <a:pt x="921654" y="780842"/>
                  </a:lnTo>
                  <a:lnTo>
                    <a:pt x="922990" y="780842"/>
                  </a:lnTo>
                  <a:lnTo>
                    <a:pt x="1016628" y="780842"/>
                  </a:lnTo>
                  <a:lnTo>
                    <a:pt x="1022666" y="780842"/>
                  </a:lnTo>
                  <a:lnTo>
                    <a:pt x="1115826" y="780842"/>
                  </a:lnTo>
                  <a:lnTo>
                    <a:pt x="1177624" y="780842"/>
                  </a:lnTo>
                  <a:lnTo>
                    <a:pt x="1270784" y="780842"/>
                  </a:lnTo>
                  <a:lnTo>
                    <a:pt x="1276822" y="780842"/>
                  </a:lnTo>
                  <a:lnTo>
                    <a:pt x="1370460" y="780842"/>
                  </a:lnTo>
                  <a:lnTo>
                    <a:pt x="1371796" y="780842"/>
                  </a:lnTo>
                  <a:lnTo>
                    <a:pt x="1379364" y="780842"/>
                  </a:lnTo>
                  <a:lnTo>
                    <a:pt x="1465434" y="780842"/>
                  </a:lnTo>
                  <a:lnTo>
                    <a:pt x="1626430" y="780842"/>
                  </a:lnTo>
                  <a:lnTo>
                    <a:pt x="1718244" y="780842"/>
                  </a:lnTo>
                  <a:lnTo>
                    <a:pt x="1719590" y="780842"/>
                  </a:lnTo>
                  <a:lnTo>
                    <a:pt x="1828171" y="780842"/>
                  </a:lnTo>
                  <a:lnTo>
                    <a:pt x="1844975" y="780842"/>
                  </a:lnTo>
                  <a:lnTo>
                    <a:pt x="1858704" y="780842"/>
                  </a:lnTo>
                  <a:lnTo>
                    <a:pt x="2112858" y="780842"/>
                  </a:lnTo>
                  <a:lnTo>
                    <a:pt x="2167050" y="780842"/>
                  </a:lnTo>
                  <a:lnTo>
                    <a:pt x="2192154" y="780842"/>
                  </a:lnTo>
                  <a:lnTo>
                    <a:pt x="2206498" y="780842"/>
                  </a:lnTo>
                  <a:cubicBezTo>
                    <a:pt x="2254520" y="780842"/>
                    <a:pt x="2293450" y="747777"/>
                    <a:pt x="2293450" y="706993"/>
                  </a:cubicBezTo>
                  <a:lnTo>
                    <a:pt x="2293450" y="675740"/>
                  </a:lnTo>
                  <a:lnTo>
                    <a:pt x="2293450" y="433664"/>
                  </a:lnTo>
                  <a:lnTo>
                    <a:pt x="2293450" y="394153"/>
                  </a:lnTo>
                  <a:lnTo>
                    <a:pt x="2293450" y="386691"/>
                  </a:lnTo>
                  <a:lnTo>
                    <a:pt x="2293450" y="362900"/>
                  </a:lnTo>
                  <a:lnTo>
                    <a:pt x="2293450" y="347178"/>
                  </a:lnTo>
                  <a:lnTo>
                    <a:pt x="2293450" y="262025"/>
                  </a:lnTo>
                  <a:lnTo>
                    <a:pt x="2293450" y="73851"/>
                  </a:lnTo>
                  <a:cubicBezTo>
                    <a:pt x="2293450" y="33065"/>
                    <a:pt x="2254520" y="0"/>
                    <a:pt x="2206499" y="0"/>
                  </a:cubicBezTo>
                  <a:close/>
                </a:path>
              </a:pathLst>
            </a:custGeom>
            <a:solidFill>
              <a:srgbClr val="8AD7EB"/>
            </a:solidFill>
            <a:ln>
              <a:noFill/>
            </a:ln>
            <a:effectLst>
              <a:outerShdw blurRad="165100" dist="76200" dir="5400000" algn="ctr" rotWithShape="0">
                <a:srgbClr val="000000">
                  <a:alpha val="20000"/>
                </a:srgb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006693"/>
                  </a:solidFill>
                  <a:effectLst/>
                  <a:uLnTx/>
                  <a:uFillTx/>
                  <a:latin typeface="Aptos" panose="020B0004020202020204" pitchFamily="34" charset="0"/>
                  <a:ea typeface="+mn-ea"/>
                  <a:cs typeface="+mn-cs"/>
                </a:rPr>
                <a:t>Service tier</a:t>
              </a:r>
            </a:p>
          </p:txBody>
        </p:sp>
        <p:sp>
          <p:nvSpPr>
            <p:cNvPr id="14" name="Freeform 13">
              <a:extLst>
                <a:ext uri="{FF2B5EF4-FFF2-40B4-BE49-F238E27FC236}">
                  <a16:creationId xmlns:a16="http://schemas.microsoft.com/office/drawing/2014/main" id="{1A5DD083-3A2E-378D-6B52-A0CD717FC7B1}"/>
                </a:ext>
              </a:extLst>
            </p:cNvPr>
            <p:cNvSpPr/>
            <p:nvPr/>
          </p:nvSpPr>
          <p:spPr>
            <a:xfrm flipH="1">
              <a:off x="3689329" y="5287380"/>
              <a:ext cx="2293450" cy="780842"/>
            </a:xfrm>
            <a:custGeom>
              <a:avLst/>
              <a:gdLst>
                <a:gd name="connsiteX0" fmla="*/ 2206499 w 2293450"/>
                <a:gd name="connsiteY0" fmla="*/ 0 h 780842"/>
                <a:gd name="connsiteX1" fmla="*/ 2192154 w 2293450"/>
                <a:gd name="connsiteY1" fmla="*/ 0 h 780842"/>
                <a:gd name="connsiteX2" fmla="*/ 2167051 w 2293450"/>
                <a:gd name="connsiteY2" fmla="*/ 0 h 780842"/>
                <a:gd name="connsiteX3" fmla="*/ 2112859 w 2293450"/>
                <a:gd name="connsiteY3" fmla="*/ 0 h 780842"/>
                <a:gd name="connsiteX4" fmla="*/ 1858705 w 2293450"/>
                <a:gd name="connsiteY4" fmla="*/ 0 h 780842"/>
                <a:gd name="connsiteX5" fmla="*/ 1844975 w 2293450"/>
                <a:gd name="connsiteY5" fmla="*/ 0 h 780842"/>
                <a:gd name="connsiteX6" fmla="*/ 1828171 w 2293450"/>
                <a:gd name="connsiteY6" fmla="*/ 0 h 780842"/>
                <a:gd name="connsiteX7" fmla="*/ 1719590 w 2293450"/>
                <a:gd name="connsiteY7" fmla="*/ 0 h 780842"/>
                <a:gd name="connsiteX8" fmla="*/ 1718245 w 2293450"/>
                <a:gd name="connsiteY8" fmla="*/ 0 h 780842"/>
                <a:gd name="connsiteX9" fmla="*/ 1626431 w 2293450"/>
                <a:gd name="connsiteY9" fmla="*/ 0 h 780842"/>
                <a:gd name="connsiteX10" fmla="*/ 1465434 w 2293450"/>
                <a:gd name="connsiteY10" fmla="*/ 0 h 780842"/>
                <a:gd name="connsiteX11" fmla="*/ 1379365 w 2293450"/>
                <a:gd name="connsiteY11" fmla="*/ 0 h 780842"/>
                <a:gd name="connsiteX12" fmla="*/ 1371796 w 2293450"/>
                <a:gd name="connsiteY12" fmla="*/ 0 h 780842"/>
                <a:gd name="connsiteX13" fmla="*/ 1370460 w 2293450"/>
                <a:gd name="connsiteY13" fmla="*/ 0 h 780842"/>
                <a:gd name="connsiteX14" fmla="*/ 1276822 w 2293450"/>
                <a:gd name="connsiteY14" fmla="*/ 0 h 780842"/>
                <a:gd name="connsiteX15" fmla="*/ 1270784 w 2293450"/>
                <a:gd name="connsiteY15" fmla="*/ 0 h 780842"/>
                <a:gd name="connsiteX16" fmla="*/ 1177624 w 2293450"/>
                <a:gd name="connsiteY16" fmla="*/ 0 h 780842"/>
                <a:gd name="connsiteX17" fmla="*/ 1115826 w 2293450"/>
                <a:gd name="connsiteY17" fmla="*/ 0 h 780842"/>
                <a:gd name="connsiteX18" fmla="*/ 1022666 w 2293450"/>
                <a:gd name="connsiteY18" fmla="*/ 0 h 780842"/>
                <a:gd name="connsiteX19" fmla="*/ 1016628 w 2293450"/>
                <a:gd name="connsiteY19" fmla="*/ 0 h 780842"/>
                <a:gd name="connsiteX20" fmla="*/ 922990 w 2293450"/>
                <a:gd name="connsiteY20" fmla="*/ 0 h 780842"/>
                <a:gd name="connsiteX21" fmla="*/ 921654 w 2293450"/>
                <a:gd name="connsiteY21" fmla="*/ 0 h 780842"/>
                <a:gd name="connsiteX22" fmla="*/ 914086 w 2293450"/>
                <a:gd name="connsiteY22" fmla="*/ 0 h 780842"/>
                <a:gd name="connsiteX23" fmla="*/ 828016 w 2293450"/>
                <a:gd name="connsiteY23" fmla="*/ 0 h 780842"/>
                <a:gd name="connsiteX24" fmla="*/ 667020 w 2293450"/>
                <a:gd name="connsiteY24" fmla="*/ 0 h 780842"/>
                <a:gd name="connsiteX25" fmla="*/ 575206 w 2293450"/>
                <a:gd name="connsiteY25" fmla="*/ 0 h 780842"/>
                <a:gd name="connsiteX26" fmla="*/ 573860 w 2293450"/>
                <a:gd name="connsiteY26" fmla="*/ 0 h 780842"/>
                <a:gd name="connsiteX27" fmla="*/ 465279 w 2293450"/>
                <a:gd name="connsiteY27" fmla="*/ 0 h 780842"/>
                <a:gd name="connsiteX28" fmla="*/ 448475 w 2293450"/>
                <a:gd name="connsiteY28" fmla="*/ 0 h 780842"/>
                <a:gd name="connsiteX29" fmla="*/ 434746 w 2293450"/>
                <a:gd name="connsiteY29" fmla="*/ 0 h 780842"/>
                <a:gd name="connsiteX30" fmla="*/ 180592 w 2293450"/>
                <a:gd name="connsiteY30" fmla="*/ 0 h 780842"/>
                <a:gd name="connsiteX31" fmla="*/ 126400 w 2293450"/>
                <a:gd name="connsiteY31" fmla="*/ 0 h 780842"/>
                <a:gd name="connsiteX32" fmla="*/ 101296 w 2293450"/>
                <a:gd name="connsiteY32" fmla="*/ 0 h 780842"/>
                <a:gd name="connsiteX33" fmla="*/ 86952 w 2293450"/>
                <a:gd name="connsiteY33" fmla="*/ 0 h 780842"/>
                <a:gd name="connsiteX34" fmla="*/ 0 w 2293450"/>
                <a:gd name="connsiteY34" fmla="*/ 73849 h 780842"/>
                <a:gd name="connsiteX35" fmla="*/ 0 w 2293450"/>
                <a:gd name="connsiteY35" fmla="*/ 105102 h 780842"/>
                <a:gd name="connsiteX36" fmla="*/ 0 w 2293450"/>
                <a:gd name="connsiteY36" fmla="*/ 347178 h 780842"/>
                <a:gd name="connsiteX37" fmla="*/ 0 w 2293450"/>
                <a:gd name="connsiteY37" fmla="*/ 386689 h 780842"/>
                <a:gd name="connsiteX38" fmla="*/ 0 w 2293450"/>
                <a:gd name="connsiteY38" fmla="*/ 394151 h 780842"/>
                <a:gd name="connsiteX39" fmla="*/ 0 w 2293450"/>
                <a:gd name="connsiteY39" fmla="*/ 417942 h 780842"/>
                <a:gd name="connsiteX40" fmla="*/ 0 w 2293450"/>
                <a:gd name="connsiteY40" fmla="*/ 433664 h 780842"/>
                <a:gd name="connsiteX41" fmla="*/ 0 w 2293450"/>
                <a:gd name="connsiteY41" fmla="*/ 518817 h 780842"/>
                <a:gd name="connsiteX42" fmla="*/ 0 w 2293450"/>
                <a:gd name="connsiteY42" fmla="*/ 706991 h 780842"/>
                <a:gd name="connsiteX43" fmla="*/ 86951 w 2293450"/>
                <a:gd name="connsiteY43" fmla="*/ 780842 h 780842"/>
                <a:gd name="connsiteX44" fmla="*/ 101296 w 2293450"/>
                <a:gd name="connsiteY44" fmla="*/ 780842 h 780842"/>
                <a:gd name="connsiteX45" fmla="*/ 126399 w 2293450"/>
                <a:gd name="connsiteY45" fmla="*/ 780842 h 780842"/>
                <a:gd name="connsiteX46" fmla="*/ 180591 w 2293450"/>
                <a:gd name="connsiteY46" fmla="*/ 780842 h 780842"/>
                <a:gd name="connsiteX47" fmla="*/ 434745 w 2293450"/>
                <a:gd name="connsiteY47" fmla="*/ 780842 h 780842"/>
                <a:gd name="connsiteX48" fmla="*/ 448475 w 2293450"/>
                <a:gd name="connsiteY48" fmla="*/ 780842 h 780842"/>
                <a:gd name="connsiteX49" fmla="*/ 465279 w 2293450"/>
                <a:gd name="connsiteY49" fmla="*/ 780842 h 780842"/>
                <a:gd name="connsiteX50" fmla="*/ 573860 w 2293450"/>
                <a:gd name="connsiteY50" fmla="*/ 780842 h 780842"/>
                <a:gd name="connsiteX51" fmla="*/ 575205 w 2293450"/>
                <a:gd name="connsiteY51" fmla="*/ 780842 h 780842"/>
                <a:gd name="connsiteX52" fmla="*/ 667019 w 2293450"/>
                <a:gd name="connsiteY52" fmla="*/ 780842 h 780842"/>
                <a:gd name="connsiteX53" fmla="*/ 828016 w 2293450"/>
                <a:gd name="connsiteY53" fmla="*/ 780842 h 780842"/>
                <a:gd name="connsiteX54" fmla="*/ 914085 w 2293450"/>
                <a:gd name="connsiteY54" fmla="*/ 780842 h 780842"/>
                <a:gd name="connsiteX55" fmla="*/ 921654 w 2293450"/>
                <a:gd name="connsiteY55" fmla="*/ 780842 h 780842"/>
                <a:gd name="connsiteX56" fmla="*/ 922990 w 2293450"/>
                <a:gd name="connsiteY56" fmla="*/ 780842 h 780842"/>
                <a:gd name="connsiteX57" fmla="*/ 1016628 w 2293450"/>
                <a:gd name="connsiteY57" fmla="*/ 780842 h 780842"/>
                <a:gd name="connsiteX58" fmla="*/ 1022666 w 2293450"/>
                <a:gd name="connsiteY58" fmla="*/ 780842 h 780842"/>
                <a:gd name="connsiteX59" fmla="*/ 1115826 w 2293450"/>
                <a:gd name="connsiteY59" fmla="*/ 780842 h 780842"/>
                <a:gd name="connsiteX60" fmla="*/ 1177624 w 2293450"/>
                <a:gd name="connsiteY60" fmla="*/ 780842 h 780842"/>
                <a:gd name="connsiteX61" fmla="*/ 1270784 w 2293450"/>
                <a:gd name="connsiteY61" fmla="*/ 780842 h 780842"/>
                <a:gd name="connsiteX62" fmla="*/ 1276822 w 2293450"/>
                <a:gd name="connsiteY62" fmla="*/ 780842 h 780842"/>
                <a:gd name="connsiteX63" fmla="*/ 1370460 w 2293450"/>
                <a:gd name="connsiteY63" fmla="*/ 780842 h 780842"/>
                <a:gd name="connsiteX64" fmla="*/ 1371796 w 2293450"/>
                <a:gd name="connsiteY64" fmla="*/ 780842 h 780842"/>
                <a:gd name="connsiteX65" fmla="*/ 1379364 w 2293450"/>
                <a:gd name="connsiteY65" fmla="*/ 780842 h 780842"/>
                <a:gd name="connsiteX66" fmla="*/ 1465434 w 2293450"/>
                <a:gd name="connsiteY66" fmla="*/ 780842 h 780842"/>
                <a:gd name="connsiteX67" fmla="*/ 1626430 w 2293450"/>
                <a:gd name="connsiteY67" fmla="*/ 780842 h 780842"/>
                <a:gd name="connsiteX68" fmla="*/ 1718244 w 2293450"/>
                <a:gd name="connsiteY68" fmla="*/ 780842 h 780842"/>
                <a:gd name="connsiteX69" fmla="*/ 1719590 w 2293450"/>
                <a:gd name="connsiteY69" fmla="*/ 780842 h 780842"/>
                <a:gd name="connsiteX70" fmla="*/ 1828171 w 2293450"/>
                <a:gd name="connsiteY70" fmla="*/ 780842 h 780842"/>
                <a:gd name="connsiteX71" fmla="*/ 1844975 w 2293450"/>
                <a:gd name="connsiteY71" fmla="*/ 780842 h 780842"/>
                <a:gd name="connsiteX72" fmla="*/ 1858704 w 2293450"/>
                <a:gd name="connsiteY72" fmla="*/ 780842 h 780842"/>
                <a:gd name="connsiteX73" fmla="*/ 2112858 w 2293450"/>
                <a:gd name="connsiteY73" fmla="*/ 780842 h 780842"/>
                <a:gd name="connsiteX74" fmla="*/ 2167050 w 2293450"/>
                <a:gd name="connsiteY74" fmla="*/ 780842 h 780842"/>
                <a:gd name="connsiteX75" fmla="*/ 2192154 w 2293450"/>
                <a:gd name="connsiteY75" fmla="*/ 780842 h 780842"/>
                <a:gd name="connsiteX76" fmla="*/ 2206498 w 2293450"/>
                <a:gd name="connsiteY76" fmla="*/ 780842 h 780842"/>
                <a:gd name="connsiteX77" fmla="*/ 2293450 w 2293450"/>
                <a:gd name="connsiteY77" fmla="*/ 706993 h 780842"/>
                <a:gd name="connsiteX78" fmla="*/ 2293450 w 2293450"/>
                <a:gd name="connsiteY78" fmla="*/ 675740 h 780842"/>
                <a:gd name="connsiteX79" fmla="*/ 2293450 w 2293450"/>
                <a:gd name="connsiteY79" fmla="*/ 433664 h 780842"/>
                <a:gd name="connsiteX80" fmla="*/ 2293450 w 2293450"/>
                <a:gd name="connsiteY80" fmla="*/ 394153 h 780842"/>
                <a:gd name="connsiteX81" fmla="*/ 2293450 w 2293450"/>
                <a:gd name="connsiteY81" fmla="*/ 386691 h 780842"/>
                <a:gd name="connsiteX82" fmla="*/ 2293450 w 2293450"/>
                <a:gd name="connsiteY82" fmla="*/ 362900 h 780842"/>
                <a:gd name="connsiteX83" fmla="*/ 2293450 w 2293450"/>
                <a:gd name="connsiteY83" fmla="*/ 347178 h 780842"/>
                <a:gd name="connsiteX84" fmla="*/ 2293450 w 2293450"/>
                <a:gd name="connsiteY84" fmla="*/ 262025 h 780842"/>
                <a:gd name="connsiteX85" fmla="*/ 2293450 w 2293450"/>
                <a:gd name="connsiteY85" fmla="*/ 73851 h 780842"/>
                <a:gd name="connsiteX86" fmla="*/ 2206499 w 2293450"/>
                <a:gd name="connsiteY86" fmla="*/ 0 h 780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Lst>
              <a:rect l="l" t="t" r="r" b="b"/>
              <a:pathLst>
                <a:path w="2293450" h="780842">
                  <a:moveTo>
                    <a:pt x="2206499" y="0"/>
                  </a:moveTo>
                  <a:lnTo>
                    <a:pt x="2192154" y="0"/>
                  </a:lnTo>
                  <a:lnTo>
                    <a:pt x="2167051" y="0"/>
                  </a:lnTo>
                  <a:lnTo>
                    <a:pt x="2112859" y="0"/>
                  </a:lnTo>
                  <a:lnTo>
                    <a:pt x="1858705" y="0"/>
                  </a:lnTo>
                  <a:lnTo>
                    <a:pt x="1844975" y="0"/>
                  </a:lnTo>
                  <a:lnTo>
                    <a:pt x="1828171" y="0"/>
                  </a:lnTo>
                  <a:lnTo>
                    <a:pt x="1719590" y="0"/>
                  </a:lnTo>
                  <a:lnTo>
                    <a:pt x="1718245" y="0"/>
                  </a:lnTo>
                  <a:lnTo>
                    <a:pt x="1626431" y="0"/>
                  </a:lnTo>
                  <a:lnTo>
                    <a:pt x="1465434" y="0"/>
                  </a:lnTo>
                  <a:lnTo>
                    <a:pt x="1379365" y="0"/>
                  </a:lnTo>
                  <a:lnTo>
                    <a:pt x="1371796" y="0"/>
                  </a:lnTo>
                  <a:lnTo>
                    <a:pt x="1370460" y="0"/>
                  </a:lnTo>
                  <a:lnTo>
                    <a:pt x="1276822" y="0"/>
                  </a:lnTo>
                  <a:lnTo>
                    <a:pt x="1270784" y="0"/>
                  </a:lnTo>
                  <a:lnTo>
                    <a:pt x="1177624" y="0"/>
                  </a:lnTo>
                  <a:lnTo>
                    <a:pt x="1115826" y="0"/>
                  </a:lnTo>
                  <a:lnTo>
                    <a:pt x="1022666" y="0"/>
                  </a:lnTo>
                  <a:lnTo>
                    <a:pt x="1016628" y="0"/>
                  </a:lnTo>
                  <a:lnTo>
                    <a:pt x="922990" y="0"/>
                  </a:lnTo>
                  <a:lnTo>
                    <a:pt x="921654" y="0"/>
                  </a:lnTo>
                  <a:lnTo>
                    <a:pt x="914086" y="0"/>
                  </a:lnTo>
                  <a:lnTo>
                    <a:pt x="828016" y="0"/>
                  </a:lnTo>
                  <a:lnTo>
                    <a:pt x="667020" y="0"/>
                  </a:lnTo>
                  <a:lnTo>
                    <a:pt x="575206" y="0"/>
                  </a:lnTo>
                  <a:lnTo>
                    <a:pt x="573860" y="0"/>
                  </a:lnTo>
                  <a:lnTo>
                    <a:pt x="465279" y="0"/>
                  </a:lnTo>
                  <a:lnTo>
                    <a:pt x="448475" y="0"/>
                  </a:lnTo>
                  <a:lnTo>
                    <a:pt x="434746" y="0"/>
                  </a:lnTo>
                  <a:lnTo>
                    <a:pt x="180592" y="0"/>
                  </a:lnTo>
                  <a:lnTo>
                    <a:pt x="126400" y="0"/>
                  </a:lnTo>
                  <a:lnTo>
                    <a:pt x="101296" y="0"/>
                  </a:lnTo>
                  <a:lnTo>
                    <a:pt x="86952" y="0"/>
                  </a:lnTo>
                  <a:cubicBezTo>
                    <a:pt x="38930" y="0"/>
                    <a:pt x="0" y="33065"/>
                    <a:pt x="0" y="73849"/>
                  </a:cubicBezTo>
                  <a:lnTo>
                    <a:pt x="0" y="105102"/>
                  </a:lnTo>
                  <a:lnTo>
                    <a:pt x="0" y="347178"/>
                  </a:lnTo>
                  <a:lnTo>
                    <a:pt x="0" y="386689"/>
                  </a:lnTo>
                  <a:lnTo>
                    <a:pt x="0" y="394151"/>
                  </a:lnTo>
                  <a:lnTo>
                    <a:pt x="0" y="417942"/>
                  </a:lnTo>
                  <a:lnTo>
                    <a:pt x="0" y="433664"/>
                  </a:lnTo>
                  <a:lnTo>
                    <a:pt x="0" y="518817"/>
                  </a:lnTo>
                  <a:lnTo>
                    <a:pt x="0" y="706991"/>
                  </a:lnTo>
                  <a:cubicBezTo>
                    <a:pt x="0" y="747777"/>
                    <a:pt x="38930" y="780842"/>
                    <a:pt x="86951" y="780842"/>
                  </a:cubicBezTo>
                  <a:lnTo>
                    <a:pt x="101296" y="780842"/>
                  </a:lnTo>
                  <a:lnTo>
                    <a:pt x="126399" y="780842"/>
                  </a:lnTo>
                  <a:lnTo>
                    <a:pt x="180591" y="780842"/>
                  </a:lnTo>
                  <a:lnTo>
                    <a:pt x="434745" y="780842"/>
                  </a:lnTo>
                  <a:lnTo>
                    <a:pt x="448475" y="780842"/>
                  </a:lnTo>
                  <a:lnTo>
                    <a:pt x="465279" y="780842"/>
                  </a:lnTo>
                  <a:lnTo>
                    <a:pt x="573860" y="780842"/>
                  </a:lnTo>
                  <a:lnTo>
                    <a:pt x="575205" y="780842"/>
                  </a:lnTo>
                  <a:lnTo>
                    <a:pt x="667019" y="780842"/>
                  </a:lnTo>
                  <a:lnTo>
                    <a:pt x="828016" y="780842"/>
                  </a:lnTo>
                  <a:lnTo>
                    <a:pt x="914085" y="780842"/>
                  </a:lnTo>
                  <a:lnTo>
                    <a:pt x="921654" y="780842"/>
                  </a:lnTo>
                  <a:lnTo>
                    <a:pt x="922990" y="780842"/>
                  </a:lnTo>
                  <a:lnTo>
                    <a:pt x="1016628" y="780842"/>
                  </a:lnTo>
                  <a:lnTo>
                    <a:pt x="1022666" y="780842"/>
                  </a:lnTo>
                  <a:lnTo>
                    <a:pt x="1115826" y="780842"/>
                  </a:lnTo>
                  <a:lnTo>
                    <a:pt x="1177624" y="780842"/>
                  </a:lnTo>
                  <a:lnTo>
                    <a:pt x="1270784" y="780842"/>
                  </a:lnTo>
                  <a:lnTo>
                    <a:pt x="1276822" y="780842"/>
                  </a:lnTo>
                  <a:lnTo>
                    <a:pt x="1370460" y="780842"/>
                  </a:lnTo>
                  <a:lnTo>
                    <a:pt x="1371796" y="780842"/>
                  </a:lnTo>
                  <a:lnTo>
                    <a:pt x="1379364" y="780842"/>
                  </a:lnTo>
                  <a:lnTo>
                    <a:pt x="1465434" y="780842"/>
                  </a:lnTo>
                  <a:lnTo>
                    <a:pt x="1626430" y="780842"/>
                  </a:lnTo>
                  <a:lnTo>
                    <a:pt x="1718244" y="780842"/>
                  </a:lnTo>
                  <a:lnTo>
                    <a:pt x="1719590" y="780842"/>
                  </a:lnTo>
                  <a:lnTo>
                    <a:pt x="1828171" y="780842"/>
                  </a:lnTo>
                  <a:lnTo>
                    <a:pt x="1844975" y="780842"/>
                  </a:lnTo>
                  <a:lnTo>
                    <a:pt x="1858704" y="780842"/>
                  </a:lnTo>
                  <a:lnTo>
                    <a:pt x="2112858" y="780842"/>
                  </a:lnTo>
                  <a:lnTo>
                    <a:pt x="2167050" y="780842"/>
                  </a:lnTo>
                  <a:lnTo>
                    <a:pt x="2192154" y="780842"/>
                  </a:lnTo>
                  <a:lnTo>
                    <a:pt x="2206498" y="780842"/>
                  </a:lnTo>
                  <a:cubicBezTo>
                    <a:pt x="2254520" y="780842"/>
                    <a:pt x="2293450" y="747777"/>
                    <a:pt x="2293450" y="706993"/>
                  </a:cubicBezTo>
                  <a:lnTo>
                    <a:pt x="2293450" y="675740"/>
                  </a:lnTo>
                  <a:lnTo>
                    <a:pt x="2293450" y="433664"/>
                  </a:lnTo>
                  <a:lnTo>
                    <a:pt x="2293450" y="394153"/>
                  </a:lnTo>
                  <a:lnTo>
                    <a:pt x="2293450" y="386691"/>
                  </a:lnTo>
                  <a:lnTo>
                    <a:pt x="2293450" y="362900"/>
                  </a:lnTo>
                  <a:lnTo>
                    <a:pt x="2293450" y="347178"/>
                  </a:lnTo>
                  <a:lnTo>
                    <a:pt x="2293450" y="262025"/>
                  </a:lnTo>
                  <a:lnTo>
                    <a:pt x="2293450" y="73851"/>
                  </a:lnTo>
                  <a:cubicBezTo>
                    <a:pt x="2293450" y="33065"/>
                    <a:pt x="2254520" y="0"/>
                    <a:pt x="2206499" y="0"/>
                  </a:cubicBezTo>
                  <a:close/>
                </a:path>
              </a:pathLst>
            </a:custGeom>
            <a:solidFill>
              <a:srgbClr val="8AD7EB"/>
            </a:solidFill>
            <a:ln>
              <a:noFill/>
            </a:ln>
            <a:effectLst>
              <a:outerShdw blurRad="165100" dist="76200" dir="5400000" algn="ctr" rotWithShape="0">
                <a:srgbClr val="000000">
                  <a:alpha val="20000"/>
                </a:srgb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006693"/>
                  </a:solidFill>
                  <a:effectLst/>
                  <a:uLnTx/>
                  <a:uFillTx/>
                  <a:latin typeface="Aptos" panose="020B0004020202020204" pitchFamily="34" charset="0"/>
                  <a:ea typeface="+mn-ea"/>
                  <a:cs typeface="+mn-cs"/>
                </a:rPr>
                <a:t>Service tier</a:t>
              </a:r>
            </a:p>
          </p:txBody>
        </p:sp>
        <p:sp>
          <p:nvSpPr>
            <p:cNvPr id="15" name="Freeform 14">
              <a:extLst>
                <a:ext uri="{FF2B5EF4-FFF2-40B4-BE49-F238E27FC236}">
                  <a16:creationId xmlns:a16="http://schemas.microsoft.com/office/drawing/2014/main" id="{4BDE53CB-0F96-5EAB-40EC-EB9651DCD154}"/>
                </a:ext>
              </a:extLst>
            </p:cNvPr>
            <p:cNvSpPr/>
            <p:nvPr/>
          </p:nvSpPr>
          <p:spPr>
            <a:xfrm flipH="1">
              <a:off x="6271164" y="4238338"/>
              <a:ext cx="2293450" cy="780842"/>
            </a:xfrm>
            <a:custGeom>
              <a:avLst/>
              <a:gdLst>
                <a:gd name="connsiteX0" fmla="*/ 2206499 w 2293450"/>
                <a:gd name="connsiteY0" fmla="*/ 0 h 780842"/>
                <a:gd name="connsiteX1" fmla="*/ 2192154 w 2293450"/>
                <a:gd name="connsiteY1" fmla="*/ 0 h 780842"/>
                <a:gd name="connsiteX2" fmla="*/ 2167051 w 2293450"/>
                <a:gd name="connsiteY2" fmla="*/ 0 h 780842"/>
                <a:gd name="connsiteX3" fmla="*/ 2112859 w 2293450"/>
                <a:gd name="connsiteY3" fmla="*/ 0 h 780842"/>
                <a:gd name="connsiteX4" fmla="*/ 1858705 w 2293450"/>
                <a:gd name="connsiteY4" fmla="*/ 0 h 780842"/>
                <a:gd name="connsiteX5" fmla="*/ 1844975 w 2293450"/>
                <a:gd name="connsiteY5" fmla="*/ 0 h 780842"/>
                <a:gd name="connsiteX6" fmla="*/ 1828171 w 2293450"/>
                <a:gd name="connsiteY6" fmla="*/ 0 h 780842"/>
                <a:gd name="connsiteX7" fmla="*/ 1719590 w 2293450"/>
                <a:gd name="connsiteY7" fmla="*/ 0 h 780842"/>
                <a:gd name="connsiteX8" fmla="*/ 1718245 w 2293450"/>
                <a:gd name="connsiteY8" fmla="*/ 0 h 780842"/>
                <a:gd name="connsiteX9" fmla="*/ 1626431 w 2293450"/>
                <a:gd name="connsiteY9" fmla="*/ 0 h 780842"/>
                <a:gd name="connsiteX10" fmla="*/ 1465434 w 2293450"/>
                <a:gd name="connsiteY10" fmla="*/ 0 h 780842"/>
                <a:gd name="connsiteX11" fmla="*/ 1379365 w 2293450"/>
                <a:gd name="connsiteY11" fmla="*/ 0 h 780842"/>
                <a:gd name="connsiteX12" fmla="*/ 1371796 w 2293450"/>
                <a:gd name="connsiteY12" fmla="*/ 0 h 780842"/>
                <a:gd name="connsiteX13" fmla="*/ 1370460 w 2293450"/>
                <a:gd name="connsiteY13" fmla="*/ 0 h 780842"/>
                <a:gd name="connsiteX14" fmla="*/ 1276822 w 2293450"/>
                <a:gd name="connsiteY14" fmla="*/ 0 h 780842"/>
                <a:gd name="connsiteX15" fmla="*/ 1270784 w 2293450"/>
                <a:gd name="connsiteY15" fmla="*/ 0 h 780842"/>
                <a:gd name="connsiteX16" fmla="*/ 1177624 w 2293450"/>
                <a:gd name="connsiteY16" fmla="*/ 0 h 780842"/>
                <a:gd name="connsiteX17" fmla="*/ 1115826 w 2293450"/>
                <a:gd name="connsiteY17" fmla="*/ 0 h 780842"/>
                <a:gd name="connsiteX18" fmla="*/ 1022666 w 2293450"/>
                <a:gd name="connsiteY18" fmla="*/ 0 h 780842"/>
                <a:gd name="connsiteX19" fmla="*/ 1016628 w 2293450"/>
                <a:gd name="connsiteY19" fmla="*/ 0 h 780842"/>
                <a:gd name="connsiteX20" fmla="*/ 922990 w 2293450"/>
                <a:gd name="connsiteY20" fmla="*/ 0 h 780842"/>
                <a:gd name="connsiteX21" fmla="*/ 921654 w 2293450"/>
                <a:gd name="connsiteY21" fmla="*/ 0 h 780842"/>
                <a:gd name="connsiteX22" fmla="*/ 914086 w 2293450"/>
                <a:gd name="connsiteY22" fmla="*/ 0 h 780842"/>
                <a:gd name="connsiteX23" fmla="*/ 828016 w 2293450"/>
                <a:gd name="connsiteY23" fmla="*/ 0 h 780842"/>
                <a:gd name="connsiteX24" fmla="*/ 667020 w 2293450"/>
                <a:gd name="connsiteY24" fmla="*/ 0 h 780842"/>
                <a:gd name="connsiteX25" fmla="*/ 575206 w 2293450"/>
                <a:gd name="connsiteY25" fmla="*/ 0 h 780842"/>
                <a:gd name="connsiteX26" fmla="*/ 573860 w 2293450"/>
                <a:gd name="connsiteY26" fmla="*/ 0 h 780842"/>
                <a:gd name="connsiteX27" fmla="*/ 465279 w 2293450"/>
                <a:gd name="connsiteY27" fmla="*/ 0 h 780842"/>
                <a:gd name="connsiteX28" fmla="*/ 448475 w 2293450"/>
                <a:gd name="connsiteY28" fmla="*/ 0 h 780842"/>
                <a:gd name="connsiteX29" fmla="*/ 434746 w 2293450"/>
                <a:gd name="connsiteY29" fmla="*/ 0 h 780842"/>
                <a:gd name="connsiteX30" fmla="*/ 180592 w 2293450"/>
                <a:gd name="connsiteY30" fmla="*/ 0 h 780842"/>
                <a:gd name="connsiteX31" fmla="*/ 126400 w 2293450"/>
                <a:gd name="connsiteY31" fmla="*/ 0 h 780842"/>
                <a:gd name="connsiteX32" fmla="*/ 101296 w 2293450"/>
                <a:gd name="connsiteY32" fmla="*/ 0 h 780842"/>
                <a:gd name="connsiteX33" fmla="*/ 86952 w 2293450"/>
                <a:gd name="connsiteY33" fmla="*/ 0 h 780842"/>
                <a:gd name="connsiteX34" fmla="*/ 0 w 2293450"/>
                <a:gd name="connsiteY34" fmla="*/ 73849 h 780842"/>
                <a:gd name="connsiteX35" fmla="*/ 0 w 2293450"/>
                <a:gd name="connsiteY35" fmla="*/ 105102 h 780842"/>
                <a:gd name="connsiteX36" fmla="*/ 0 w 2293450"/>
                <a:gd name="connsiteY36" fmla="*/ 347178 h 780842"/>
                <a:gd name="connsiteX37" fmla="*/ 0 w 2293450"/>
                <a:gd name="connsiteY37" fmla="*/ 386689 h 780842"/>
                <a:gd name="connsiteX38" fmla="*/ 0 w 2293450"/>
                <a:gd name="connsiteY38" fmla="*/ 394151 h 780842"/>
                <a:gd name="connsiteX39" fmla="*/ 0 w 2293450"/>
                <a:gd name="connsiteY39" fmla="*/ 417942 h 780842"/>
                <a:gd name="connsiteX40" fmla="*/ 0 w 2293450"/>
                <a:gd name="connsiteY40" fmla="*/ 433664 h 780842"/>
                <a:gd name="connsiteX41" fmla="*/ 0 w 2293450"/>
                <a:gd name="connsiteY41" fmla="*/ 518817 h 780842"/>
                <a:gd name="connsiteX42" fmla="*/ 0 w 2293450"/>
                <a:gd name="connsiteY42" fmla="*/ 706991 h 780842"/>
                <a:gd name="connsiteX43" fmla="*/ 86951 w 2293450"/>
                <a:gd name="connsiteY43" fmla="*/ 780842 h 780842"/>
                <a:gd name="connsiteX44" fmla="*/ 101296 w 2293450"/>
                <a:gd name="connsiteY44" fmla="*/ 780842 h 780842"/>
                <a:gd name="connsiteX45" fmla="*/ 126399 w 2293450"/>
                <a:gd name="connsiteY45" fmla="*/ 780842 h 780842"/>
                <a:gd name="connsiteX46" fmla="*/ 180591 w 2293450"/>
                <a:gd name="connsiteY46" fmla="*/ 780842 h 780842"/>
                <a:gd name="connsiteX47" fmla="*/ 434745 w 2293450"/>
                <a:gd name="connsiteY47" fmla="*/ 780842 h 780842"/>
                <a:gd name="connsiteX48" fmla="*/ 448475 w 2293450"/>
                <a:gd name="connsiteY48" fmla="*/ 780842 h 780842"/>
                <a:gd name="connsiteX49" fmla="*/ 465279 w 2293450"/>
                <a:gd name="connsiteY49" fmla="*/ 780842 h 780842"/>
                <a:gd name="connsiteX50" fmla="*/ 573860 w 2293450"/>
                <a:gd name="connsiteY50" fmla="*/ 780842 h 780842"/>
                <a:gd name="connsiteX51" fmla="*/ 575205 w 2293450"/>
                <a:gd name="connsiteY51" fmla="*/ 780842 h 780842"/>
                <a:gd name="connsiteX52" fmla="*/ 667019 w 2293450"/>
                <a:gd name="connsiteY52" fmla="*/ 780842 h 780842"/>
                <a:gd name="connsiteX53" fmla="*/ 828016 w 2293450"/>
                <a:gd name="connsiteY53" fmla="*/ 780842 h 780842"/>
                <a:gd name="connsiteX54" fmla="*/ 914085 w 2293450"/>
                <a:gd name="connsiteY54" fmla="*/ 780842 h 780842"/>
                <a:gd name="connsiteX55" fmla="*/ 921654 w 2293450"/>
                <a:gd name="connsiteY55" fmla="*/ 780842 h 780842"/>
                <a:gd name="connsiteX56" fmla="*/ 922990 w 2293450"/>
                <a:gd name="connsiteY56" fmla="*/ 780842 h 780842"/>
                <a:gd name="connsiteX57" fmla="*/ 1016628 w 2293450"/>
                <a:gd name="connsiteY57" fmla="*/ 780842 h 780842"/>
                <a:gd name="connsiteX58" fmla="*/ 1022666 w 2293450"/>
                <a:gd name="connsiteY58" fmla="*/ 780842 h 780842"/>
                <a:gd name="connsiteX59" fmla="*/ 1115826 w 2293450"/>
                <a:gd name="connsiteY59" fmla="*/ 780842 h 780842"/>
                <a:gd name="connsiteX60" fmla="*/ 1177624 w 2293450"/>
                <a:gd name="connsiteY60" fmla="*/ 780842 h 780842"/>
                <a:gd name="connsiteX61" fmla="*/ 1270784 w 2293450"/>
                <a:gd name="connsiteY61" fmla="*/ 780842 h 780842"/>
                <a:gd name="connsiteX62" fmla="*/ 1276822 w 2293450"/>
                <a:gd name="connsiteY62" fmla="*/ 780842 h 780842"/>
                <a:gd name="connsiteX63" fmla="*/ 1370460 w 2293450"/>
                <a:gd name="connsiteY63" fmla="*/ 780842 h 780842"/>
                <a:gd name="connsiteX64" fmla="*/ 1371796 w 2293450"/>
                <a:gd name="connsiteY64" fmla="*/ 780842 h 780842"/>
                <a:gd name="connsiteX65" fmla="*/ 1379364 w 2293450"/>
                <a:gd name="connsiteY65" fmla="*/ 780842 h 780842"/>
                <a:gd name="connsiteX66" fmla="*/ 1465434 w 2293450"/>
                <a:gd name="connsiteY66" fmla="*/ 780842 h 780842"/>
                <a:gd name="connsiteX67" fmla="*/ 1626430 w 2293450"/>
                <a:gd name="connsiteY67" fmla="*/ 780842 h 780842"/>
                <a:gd name="connsiteX68" fmla="*/ 1718244 w 2293450"/>
                <a:gd name="connsiteY68" fmla="*/ 780842 h 780842"/>
                <a:gd name="connsiteX69" fmla="*/ 1719590 w 2293450"/>
                <a:gd name="connsiteY69" fmla="*/ 780842 h 780842"/>
                <a:gd name="connsiteX70" fmla="*/ 1828171 w 2293450"/>
                <a:gd name="connsiteY70" fmla="*/ 780842 h 780842"/>
                <a:gd name="connsiteX71" fmla="*/ 1844975 w 2293450"/>
                <a:gd name="connsiteY71" fmla="*/ 780842 h 780842"/>
                <a:gd name="connsiteX72" fmla="*/ 1858704 w 2293450"/>
                <a:gd name="connsiteY72" fmla="*/ 780842 h 780842"/>
                <a:gd name="connsiteX73" fmla="*/ 2112858 w 2293450"/>
                <a:gd name="connsiteY73" fmla="*/ 780842 h 780842"/>
                <a:gd name="connsiteX74" fmla="*/ 2167050 w 2293450"/>
                <a:gd name="connsiteY74" fmla="*/ 780842 h 780842"/>
                <a:gd name="connsiteX75" fmla="*/ 2192154 w 2293450"/>
                <a:gd name="connsiteY75" fmla="*/ 780842 h 780842"/>
                <a:gd name="connsiteX76" fmla="*/ 2206498 w 2293450"/>
                <a:gd name="connsiteY76" fmla="*/ 780842 h 780842"/>
                <a:gd name="connsiteX77" fmla="*/ 2293450 w 2293450"/>
                <a:gd name="connsiteY77" fmla="*/ 706993 h 780842"/>
                <a:gd name="connsiteX78" fmla="*/ 2293450 w 2293450"/>
                <a:gd name="connsiteY78" fmla="*/ 675740 h 780842"/>
                <a:gd name="connsiteX79" fmla="*/ 2293450 w 2293450"/>
                <a:gd name="connsiteY79" fmla="*/ 433664 h 780842"/>
                <a:gd name="connsiteX80" fmla="*/ 2293450 w 2293450"/>
                <a:gd name="connsiteY80" fmla="*/ 394153 h 780842"/>
                <a:gd name="connsiteX81" fmla="*/ 2293450 w 2293450"/>
                <a:gd name="connsiteY81" fmla="*/ 386691 h 780842"/>
                <a:gd name="connsiteX82" fmla="*/ 2293450 w 2293450"/>
                <a:gd name="connsiteY82" fmla="*/ 362900 h 780842"/>
                <a:gd name="connsiteX83" fmla="*/ 2293450 w 2293450"/>
                <a:gd name="connsiteY83" fmla="*/ 347178 h 780842"/>
                <a:gd name="connsiteX84" fmla="*/ 2293450 w 2293450"/>
                <a:gd name="connsiteY84" fmla="*/ 262025 h 780842"/>
                <a:gd name="connsiteX85" fmla="*/ 2293450 w 2293450"/>
                <a:gd name="connsiteY85" fmla="*/ 73851 h 780842"/>
                <a:gd name="connsiteX86" fmla="*/ 2206499 w 2293450"/>
                <a:gd name="connsiteY86" fmla="*/ 0 h 780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Lst>
              <a:rect l="l" t="t" r="r" b="b"/>
              <a:pathLst>
                <a:path w="2293450" h="780842">
                  <a:moveTo>
                    <a:pt x="2206499" y="0"/>
                  </a:moveTo>
                  <a:lnTo>
                    <a:pt x="2192154" y="0"/>
                  </a:lnTo>
                  <a:lnTo>
                    <a:pt x="2167051" y="0"/>
                  </a:lnTo>
                  <a:lnTo>
                    <a:pt x="2112859" y="0"/>
                  </a:lnTo>
                  <a:lnTo>
                    <a:pt x="1858705" y="0"/>
                  </a:lnTo>
                  <a:lnTo>
                    <a:pt x="1844975" y="0"/>
                  </a:lnTo>
                  <a:lnTo>
                    <a:pt x="1828171" y="0"/>
                  </a:lnTo>
                  <a:lnTo>
                    <a:pt x="1719590" y="0"/>
                  </a:lnTo>
                  <a:lnTo>
                    <a:pt x="1718245" y="0"/>
                  </a:lnTo>
                  <a:lnTo>
                    <a:pt x="1626431" y="0"/>
                  </a:lnTo>
                  <a:lnTo>
                    <a:pt x="1465434" y="0"/>
                  </a:lnTo>
                  <a:lnTo>
                    <a:pt x="1379365" y="0"/>
                  </a:lnTo>
                  <a:lnTo>
                    <a:pt x="1371796" y="0"/>
                  </a:lnTo>
                  <a:lnTo>
                    <a:pt x="1370460" y="0"/>
                  </a:lnTo>
                  <a:lnTo>
                    <a:pt x="1276822" y="0"/>
                  </a:lnTo>
                  <a:lnTo>
                    <a:pt x="1270784" y="0"/>
                  </a:lnTo>
                  <a:lnTo>
                    <a:pt x="1177624" y="0"/>
                  </a:lnTo>
                  <a:lnTo>
                    <a:pt x="1115826" y="0"/>
                  </a:lnTo>
                  <a:lnTo>
                    <a:pt x="1022666" y="0"/>
                  </a:lnTo>
                  <a:lnTo>
                    <a:pt x="1016628" y="0"/>
                  </a:lnTo>
                  <a:lnTo>
                    <a:pt x="922990" y="0"/>
                  </a:lnTo>
                  <a:lnTo>
                    <a:pt x="921654" y="0"/>
                  </a:lnTo>
                  <a:lnTo>
                    <a:pt x="914086" y="0"/>
                  </a:lnTo>
                  <a:lnTo>
                    <a:pt x="828016" y="0"/>
                  </a:lnTo>
                  <a:lnTo>
                    <a:pt x="667020" y="0"/>
                  </a:lnTo>
                  <a:lnTo>
                    <a:pt x="575206" y="0"/>
                  </a:lnTo>
                  <a:lnTo>
                    <a:pt x="573860" y="0"/>
                  </a:lnTo>
                  <a:lnTo>
                    <a:pt x="465279" y="0"/>
                  </a:lnTo>
                  <a:lnTo>
                    <a:pt x="448475" y="0"/>
                  </a:lnTo>
                  <a:lnTo>
                    <a:pt x="434746" y="0"/>
                  </a:lnTo>
                  <a:lnTo>
                    <a:pt x="180592" y="0"/>
                  </a:lnTo>
                  <a:lnTo>
                    <a:pt x="126400" y="0"/>
                  </a:lnTo>
                  <a:lnTo>
                    <a:pt x="101296" y="0"/>
                  </a:lnTo>
                  <a:lnTo>
                    <a:pt x="86952" y="0"/>
                  </a:lnTo>
                  <a:cubicBezTo>
                    <a:pt x="38930" y="0"/>
                    <a:pt x="0" y="33065"/>
                    <a:pt x="0" y="73849"/>
                  </a:cubicBezTo>
                  <a:lnTo>
                    <a:pt x="0" y="105102"/>
                  </a:lnTo>
                  <a:lnTo>
                    <a:pt x="0" y="347178"/>
                  </a:lnTo>
                  <a:lnTo>
                    <a:pt x="0" y="386689"/>
                  </a:lnTo>
                  <a:lnTo>
                    <a:pt x="0" y="394151"/>
                  </a:lnTo>
                  <a:lnTo>
                    <a:pt x="0" y="417942"/>
                  </a:lnTo>
                  <a:lnTo>
                    <a:pt x="0" y="433664"/>
                  </a:lnTo>
                  <a:lnTo>
                    <a:pt x="0" y="518817"/>
                  </a:lnTo>
                  <a:lnTo>
                    <a:pt x="0" y="706991"/>
                  </a:lnTo>
                  <a:cubicBezTo>
                    <a:pt x="0" y="747777"/>
                    <a:pt x="38930" y="780842"/>
                    <a:pt x="86951" y="780842"/>
                  </a:cubicBezTo>
                  <a:lnTo>
                    <a:pt x="101296" y="780842"/>
                  </a:lnTo>
                  <a:lnTo>
                    <a:pt x="126399" y="780842"/>
                  </a:lnTo>
                  <a:lnTo>
                    <a:pt x="180591" y="780842"/>
                  </a:lnTo>
                  <a:lnTo>
                    <a:pt x="434745" y="780842"/>
                  </a:lnTo>
                  <a:lnTo>
                    <a:pt x="448475" y="780842"/>
                  </a:lnTo>
                  <a:lnTo>
                    <a:pt x="465279" y="780842"/>
                  </a:lnTo>
                  <a:lnTo>
                    <a:pt x="573860" y="780842"/>
                  </a:lnTo>
                  <a:lnTo>
                    <a:pt x="575205" y="780842"/>
                  </a:lnTo>
                  <a:lnTo>
                    <a:pt x="667019" y="780842"/>
                  </a:lnTo>
                  <a:lnTo>
                    <a:pt x="828016" y="780842"/>
                  </a:lnTo>
                  <a:lnTo>
                    <a:pt x="914085" y="780842"/>
                  </a:lnTo>
                  <a:lnTo>
                    <a:pt x="921654" y="780842"/>
                  </a:lnTo>
                  <a:lnTo>
                    <a:pt x="922990" y="780842"/>
                  </a:lnTo>
                  <a:lnTo>
                    <a:pt x="1016628" y="780842"/>
                  </a:lnTo>
                  <a:lnTo>
                    <a:pt x="1022666" y="780842"/>
                  </a:lnTo>
                  <a:lnTo>
                    <a:pt x="1115826" y="780842"/>
                  </a:lnTo>
                  <a:lnTo>
                    <a:pt x="1177624" y="780842"/>
                  </a:lnTo>
                  <a:lnTo>
                    <a:pt x="1270784" y="780842"/>
                  </a:lnTo>
                  <a:lnTo>
                    <a:pt x="1276822" y="780842"/>
                  </a:lnTo>
                  <a:lnTo>
                    <a:pt x="1370460" y="780842"/>
                  </a:lnTo>
                  <a:lnTo>
                    <a:pt x="1371796" y="780842"/>
                  </a:lnTo>
                  <a:lnTo>
                    <a:pt x="1379364" y="780842"/>
                  </a:lnTo>
                  <a:lnTo>
                    <a:pt x="1465434" y="780842"/>
                  </a:lnTo>
                  <a:lnTo>
                    <a:pt x="1626430" y="780842"/>
                  </a:lnTo>
                  <a:lnTo>
                    <a:pt x="1718244" y="780842"/>
                  </a:lnTo>
                  <a:lnTo>
                    <a:pt x="1719590" y="780842"/>
                  </a:lnTo>
                  <a:lnTo>
                    <a:pt x="1828171" y="780842"/>
                  </a:lnTo>
                  <a:lnTo>
                    <a:pt x="1844975" y="780842"/>
                  </a:lnTo>
                  <a:lnTo>
                    <a:pt x="1858704" y="780842"/>
                  </a:lnTo>
                  <a:lnTo>
                    <a:pt x="2112858" y="780842"/>
                  </a:lnTo>
                  <a:lnTo>
                    <a:pt x="2167050" y="780842"/>
                  </a:lnTo>
                  <a:lnTo>
                    <a:pt x="2192154" y="780842"/>
                  </a:lnTo>
                  <a:lnTo>
                    <a:pt x="2206498" y="780842"/>
                  </a:lnTo>
                  <a:cubicBezTo>
                    <a:pt x="2254520" y="780842"/>
                    <a:pt x="2293450" y="747777"/>
                    <a:pt x="2293450" y="706993"/>
                  </a:cubicBezTo>
                  <a:lnTo>
                    <a:pt x="2293450" y="675740"/>
                  </a:lnTo>
                  <a:lnTo>
                    <a:pt x="2293450" y="433664"/>
                  </a:lnTo>
                  <a:lnTo>
                    <a:pt x="2293450" y="394153"/>
                  </a:lnTo>
                  <a:lnTo>
                    <a:pt x="2293450" y="386691"/>
                  </a:lnTo>
                  <a:lnTo>
                    <a:pt x="2293450" y="362900"/>
                  </a:lnTo>
                  <a:lnTo>
                    <a:pt x="2293450" y="347178"/>
                  </a:lnTo>
                  <a:lnTo>
                    <a:pt x="2293450" y="262025"/>
                  </a:lnTo>
                  <a:lnTo>
                    <a:pt x="2293450" y="73851"/>
                  </a:lnTo>
                  <a:cubicBezTo>
                    <a:pt x="2293450" y="33065"/>
                    <a:pt x="2254520" y="0"/>
                    <a:pt x="2206499" y="0"/>
                  </a:cubicBezTo>
                  <a:close/>
                </a:path>
              </a:pathLst>
            </a:custGeom>
            <a:solidFill>
              <a:srgbClr val="8AD7EB"/>
            </a:solidFill>
            <a:ln>
              <a:noFill/>
            </a:ln>
            <a:effectLst>
              <a:outerShdw blurRad="165100" dist="76200" dir="5400000" algn="ctr" rotWithShape="0">
                <a:srgbClr val="000000">
                  <a:alpha val="20000"/>
                </a:srgb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006693"/>
                  </a:solidFill>
                  <a:effectLst/>
                  <a:uLnTx/>
                  <a:uFillTx/>
                  <a:latin typeface="Aptos" panose="020B0004020202020204" pitchFamily="34" charset="0"/>
                  <a:ea typeface="+mn-ea"/>
                  <a:cs typeface="+mn-cs"/>
                </a:rPr>
                <a:t>Service tier</a:t>
              </a:r>
            </a:p>
          </p:txBody>
        </p:sp>
        <p:sp>
          <p:nvSpPr>
            <p:cNvPr id="16" name="Freeform 15">
              <a:extLst>
                <a:ext uri="{FF2B5EF4-FFF2-40B4-BE49-F238E27FC236}">
                  <a16:creationId xmlns:a16="http://schemas.microsoft.com/office/drawing/2014/main" id="{E7A3C460-B9FB-182F-4693-069CAEA8C167}"/>
                </a:ext>
              </a:extLst>
            </p:cNvPr>
            <p:cNvSpPr/>
            <p:nvPr/>
          </p:nvSpPr>
          <p:spPr>
            <a:xfrm flipH="1">
              <a:off x="6271164" y="5287380"/>
              <a:ext cx="2293450" cy="780842"/>
            </a:xfrm>
            <a:custGeom>
              <a:avLst/>
              <a:gdLst>
                <a:gd name="connsiteX0" fmla="*/ 2206499 w 2293450"/>
                <a:gd name="connsiteY0" fmla="*/ 0 h 780842"/>
                <a:gd name="connsiteX1" fmla="*/ 2192154 w 2293450"/>
                <a:gd name="connsiteY1" fmla="*/ 0 h 780842"/>
                <a:gd name="connsiteX2" fmla="*/ 2167051 w 2293450"/>
                <a:gd name="connsiteY2" fmla="*/ 0 h 780842"/>
                <a:gd name="connsiteX3" fmla="*/ 2112859 w 2293450"/>
                <a:gd name="connsiteY3" fmla="*/ 0 h 780842"/>
                <a:gd name="connsiteX4" fmla="*/ 1858705 w 2293450"/>
                <a:gd name="connsiteY4" fmla="*/ 0 h 780842"/>
                <a:gd name="connsiteX5" fmla="*/ 1844975 w 2293450"/>
                <a:gd name="connsiteY5" fmla="*/ 0 h 780842"/>
                <a:gd name="connsiteX6" fmla="*/ 1828171 w 2293450"/>
                <a:gd name="connsiteY6" fmla="*/ 0 h 780842"/>
                <a:gd name="connsiteX7" fmla="*/ 1719590 w 2293450"/>
                <a:gd name="connsiteY7" fmla="*/ 0 h 780842"/>
                <a:gd name="connsiteX8" fmla="*/ 1718245 w 2293450"/>
                <a:gd name="connsiteY8" fmla="*/ 0 h 780842"/>
                <a:gd name="connsiteX9" fmla="*/ 1626431 w 2293450"/>
                <a:gd name="connsiteY9" fmla="*/ 0 h 780842"/>
                <a:gd name="connsiteX10" fmla="*/ 1465434 w 2293450"/>
                <a:gd name="connsiteY10" fmla="*/ 0 h 780842"/>
                <a:gd name="connsiteX11" fmla="*/ 1379365 w 2293450"/>
                <a:gd name="connsiteY11" fmla="*/ 0 h 780842"/>
                <a:gd name="connsiteX12" fmla="*/ 1371796 w 2293450"/>
                <a:gd name="connsiteY12" fmla="*/ 0 h 780842"/>
                <a:gd name="connsiteX13" fmla="*/ 1370460 w 2293450"/>
                <a:gd name="connsiteY13" fmla="*/ 0 h 780842"/>
                <a:gd name="connsiteX14" fmla="*/ 1276822 w 2293450"/>
                <a:gd name="connsiteY14" fmla="*/ 0 h 780842"/>
                <a:gd name="connsiteX15" fmla="*/ 1270784 w 2293450"/>
                <a:gd name="connsiteY15" fmla="*/ 0 h 780842"/>
                <a:gd name="connsiteX16" fmla="*/ 1177624 w 2293450"/>
                <a:gd name="connsiteY16" fmla="*/ 0 h 780842"/>
                <a:gd name="connsiteX17" fmla="*/ 1115826 w 2293450"/>
                <a:gd name="connsiteY17" fmla="*/ 0 h 780842"/>
                <a:gd name="connsiteX18" fmla="*/ 1022666 w 2293450"/>
                <a:gd name="connsiteY18" fmla="*/ 0 h 780842"/>
                <a:gd name="connsiteX19" fmla="*/ 1016628 w 2293450"/>
                <a:gd name="connsiteY19" fmla="*/ 0 h 780842"/>
                <a:gd name="connsiteX20" fmla="*/ 922990 w 2293450"/>
                <a:gd name="connsiteY20" fmla="*/ 0 h 780842"/>
                <a:gd name="connsiteX21" fmla="*/ 921654 w 2293450"/>
                <a:gd name="connsiteY21" fmla="*/ 0 h 780842"/>
                <a:gd name="connsiteX22" fmla="*/ 914086 w 2293450"/>
                <a:gd name="connsiteY22" fmla="*/ 0 h 780842"/>
                <a:gd name="connsiteX23" fmla="*/ 828016 w 2293450"/>
                <a:gd name="connsiteY23" fmla="*/ 0 h 780842"/>
                <a:gd name="connsiteX24" fmla="*/ 667020 w 2293450"/>
                <a:gd name="connsiteY24" fmla="*/ 0 h 780842"/>
                <a:gd name="connsiteX25" fmla="*/ 575206 w 2293450"/>
                <a:gd name="connsiteY25" fmla="*/ 0 h 780842"/>
                <a:gd name="connsiteX26" fmla="*/ 573860 w 2293450"/>
                <a:gd name="connsiteY26" fmla="*/ 0 h 780842"/>
                <a:gd name="connsiteX27" fmla="*/ 465279 w 2293450"/>
                <a:gd name="connsiteY27" fmla="*/ 0 h 780842"/>
                <a:gd name="connsiteX28" fmla="*/ 448475 w 2293450"/>
                <a:gd name="connsiteY28" fmla="*/ 0 h 780842"/>
                <a:gd name="connsiteX29" fmla="*/ 434746 w 2293450"/>
                <a:gd name="connsiteY29" fmla="*/ 0 h 780842"/>
                <a:gd name="connsiteX30" fmla="*/ 180592 w 2293450"/>
                <a:gd name="connsiteY30" fmla="*/ 0 h 780842"/>
                <a:gd name="connsiteX31" fmla="*/ 126400 w 2293450"/>
                <a:gd name="connsiteY31" fmla="*/ 0 h 780842"/>
                <a:gd name="connsiteX32" fmla="*/ 101296 w 2293450"/>
                <a:gd name="connsiteY32" fmla="*/ 0 h 780842"/>
                <a:gd name="connsiteX33" fmla="*/ 86952 w 2293450"/>
                <a:gd name="connsiteY33" fmla="*/ 0 h 780842"/>
                <a:gd name="connsiteX34" fmla="*/ 0 w 2293450"/>
                <a:gd name="connsiteY34" fmla="*/ 73849 h 780842"/>
                <a:gd name="connsiteX35" fmla="*/ 0 w 2293450"/>
                <a:gd name="connsiteY35" fmla="*/ 105102 h 780842"/>
                <a:gd name="connsiteX36" fmla="*/ 0 w 2293450"/>
                <a:gd name="connsiteY36" fmla="*/ 347178 h 780842"/>
                <a:gd name="connsiteX37" fmla="*/ 0 w 2293450"/>
                <a:gd name="connsiteY37" fmla="*/ 386689 h 780842"/>
                <a:gd name="connsiteX38" fmla="*/ 0 w 2293450"/>
                <a:gd name="connsiteY38" fmla="*/ 394151 h 780842"/>
                <a:gd name="connsiteX39" fmla="*/ 0 w 2293450"/>
                <a:gd name="connsiteY39" fmla="*/ 417942 h 780842"/>
                <a:gd name="connsiteX40" fmla="*/ 0 w 2293450"/>
                <a:gd name="connsiteY40" fmla="*/ 433664 h 780842"/>
                <a:gd name="connsiteX41" fmla="*/ 0 w 2293450"/>
                <a:gd name="connsiteY41" fmla="*/ 518817 h 780842"/>
                <a:gd name="connsiteX42" fmla="*/ 0 w 2293450"/>
                <a:gd name="connsiteY42" fmla="*/ 706991 h 780842"/>
                <a:gd name="connsiteX43" fmla="*/ 86951 w 2293450"/>
                <a:gd name="connsiteY43" fmla="*/ 780842 h 780842"/>
                <a:gd name="connsiteX44" fmla="*/ 101296 w 2293450"/>
                <a:gd name="connsiteY44" fmla="*/ 780842 h 780842"/>
                <a:gd name="connsiteX45" fmla="*/ 126399 w 2293450"/>
                <a:gd name="connsiteY45" fmla="*/ 780842 h 780842"/>
                <a:gd name="connsiteX46" fmla="*/ 180591 w 2293450"/>
                <a:gd name="connsiteY46" fmla="*/ 780842 h 780842"/>
                <a:gd name="connsiteX47" fmla="*/ 434745 w 2293450"/>
                <a:gd name="connsiteY47" fmla="*/ 780842 h 780842"/>
                <a:gd name="connsiteX48" fmla="*/ 448475 w 2293450"/>
                <a:gd name="connsiteY48" fmla="*/ 780842 h 780842"/>
                <a:gd name="connsiteX49" fmla="*/ 465279 w 2293450"/>
                <a:gd name="connsiteY49" fmla="*/ 780842 h 780842"/>
                <a:gd name="connsiteX50" fmla="*/ 573860 w 2293450"/>
                <a:gd name="connsiteY50" fmla="*/ 780842 h 780842"/>
                <a:gd name="connsiteX51" fmla="*/ 575205 w 2293450"/>
                <a:gd name="connsiteY51" fmla="*/ 780842 h 780842"/>
                <a:gd name="connsiteX52" fmla="*/ 667019 w 2293450"/>
                <a:gd name="connsiteY52" fmla="*/ 780842 h 780842"/>
                <a:gd name="connsiteX53" fmla="*/ 828016 w 2293450"/>
                <a:gd name="connsiteY53" fmla="*/ 780842 h 780842"/>
                <a:gd name="connsiteX54" fmla="*/ 914085 w 2293450"/>
                <a:gd name="connsiteY54" fmla="*/ 780842 h 780842"/>
                <a:gd name="connsiteX55" fmla="*/ 921654 w 2293450"/>
                <a:gd name="connsiteY55" fmla="*/ 780842 h 780842"/>
                <a:gd name="connsiteX56" fmla="*/ 922990 w 2293450"/>
                <a:gd name="connsiteY56" fmla="*/ 780842 h 780842"/>
                <a:gd name="connsiteX57" fmla="*/ 1016628 w 2293450"/>
                <a:gd name="connsiteY57" fmla="*/ 780842 h 780842"/>
                <a:gd name="connsiteX58" fmla="*/ 1022666 w 2293450"/>
                <a:gd name="connsiteY58" fmla="*/ 780842 h 780842"/>
                <a:gd name="connsiteX59" fmla="*/ 1115826 w 2293450"/>
                <a:gd name="connsiteY59" fmla="*/ 780842 h 780842"/>
                <a:gd name="connsiteX60" fmla="*/ 1177624 w 2293450"/>
                <a:gd name="connsiteY60" fmla="*/ 780842 h 780842"/>
                <a:gd name="connsiteX61" fmla="*/ 1270784 w 2293450"/>
                <a:gd name="connsiteY61" fmla="*/ 780842 h 780842"/>
                <a:gd name="connsiteX62" fmla="*/ 1276822 w 2293450"/>
                <a:gd name="connsiteY62" fmla="*/ 780842 h 780842"/>
                <a:gd name="connsiteX63" fmla="*/ 1370460 w 2293450"/>
                <a:gd name="connsiteY63" fmla="*/ 780842 h 780842"/>
                <a:gd name="connsiteX64" fmla="*/ 1371796 w 2293450"/>
                <a:gd name="connsiteY64" fmla="*/ 780842 h 780842"/>
                <a:gd name="connsiteX65" fmla="*/ 1379364 w 2293450"/>
                <a:gd name="connsiteY65" fmla="*/ 780842 h 780842"/>
                <a:gd name="connsiteX66" fmla="*/ 1465434 w 2293450"/>
                <a:gd name="connsiteY66" fmla="*/ 780842 h 780842"/>
                <a:gd name="connsiteX67" fmla="*/ 1626430 w 2293450"/>
                <a:gd name="connsiteY67" fmla="*/ 780842 h 780842"/>
                <a:gd name="connsiteX68" fmla="*/ 1718244 w 2293450"/>
                <a:gd name="connsiteY68" fmla="*/ 780842 h 780842"/>
                <a:gd name="connsiteX69" fmla="*/ 1719590 w 2293450"/>
                <a:gd name="connsiteY69" fmla="*/ 780842 h 780842"/>
                <a:gd name="connsiteX70" fmla="*/ 1828171 w 2293450"/>
                <a:gd name="connsiteY70" fmla="*/ 780842 h 780842"/>
                <a:gd name="connsiteX71" fmla="*/ 1844975 w 2293450"/>
                <a:gd name="connsiteY71" fmla="*/ 780842 h 780842"/>
                <a:gd name="connsiteX72" fmla="*/ 1858704 w 2293450"/>
                <a:gd name="connsiteY72" fmla="*/ 780842 h 780842"/>
                <a:gd name="connsiteX73" fmla="*/ 2112858 w 2293450"/>
                <a:gd name="connsiteY73" fmla="*/ 780842 h 780842"/>
                <a:gd name="connsiteX74" fmla="*/ 2167050 w 2293450"/>
                <a:gd name="connsiteY74" fmla="*/ 780842 h 780842"/>
                <a:gd name="connsiteX75" fmla="*/ 2192154 w 2293450"/>
                <a:gd name="connsiteY75" fmla="*/ 780842 h 780842"/>
                <a:gd name="connsiteX76" fmla="*/ 2206498 w 2293450"/>
                <a:gd name="connsiteY76" fmla="*/ 780842 h 780842"/>
                <a:gd name="connsiteX77" fmla="*/ 2293450 w 2293450"/>
                <a:gd name="connsiteY77" fmla="*/ 706993 h 780842"/>
                <a:gd name="connsiteX78" fmla="*/ 2293450 w 2293450"/>
                <a:gd name="connsiteY78" fmla="*/ 675740 h 780842"/>
                <a:gd name="connsiteX79" fmla="*/ 2293450 w 2293450"/>
                <a:gd name="connsiteY79" fmla="*/ 433664 h 780842"/>
                <a:gd name="connsiteX80" fmla="*/ 2293450 w 2293450"/>
                <a:gd name="connsiteY80" fmla="*/ 394153 h 780842"/>
                <a:gd name="connsiteX81" fmla="*/ 2293450 w 2293450"/>
                <a:gd name="connsiteY81" fmla="*/ 386691 h 780842"/>
                <a:gd name="connsiteX82" fmla="*/ 2293450 w 2293450"/>
                <a:gd name="connsiteY82" fmla="*/ 362900 h 780842"/>
                <a:gd name="connsiteX83" fmla="*/ 2293450 w 2293450"/>
                <a:gd name="connsiteY83" fmla="*/ 347178 h 780842"/>
                <a:gd name="connsiteX84" fmla="*/ 2293450 w 2293450"/>
                <a:gd name="connsiteY84" fmla="*/ 262025 h 780842"/>
                <a:gd name="connsiteX85" fmla="*/ 2293450 w 2293450"/>
                <a:gd name="connsiteY85" fmla="*/ 73851 h 780842"/>
                <a:gd name="connsiteX86" fmla="*/ 2206499 w 2293450"/>
                <a:gd name="connsiteY86" fmla="*/ 0 h 780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Lst>
              <a:rect l="l" t="t" r="r" b="b"/>
              <a:pathLst>
                <a:path w="2293450" h="780842">
                  <a:moveTo>
                    <a:pt x="2206499" y="0"/>
                  </a:moveTo>
                  <a:lnTo>
                    <a:pt x="2192154" y="0"/>
                  </a:lnTo>
                  <a:lnTo>
                    <a:pt x="2167051" y="0"/>
                  </a:lnTo>
                  <a:lnTo>
                    <a:pt x="2112859" y="0"/>
                  </a:lnTo>
                  <a:lnTo>
                    <a:pt x="1858705" y="0"/>
                  </a:lnTo>
                  <a:lnTo>
                    <a:pt x="1844975" y="0"/>
                  </a:lnTo>
                  <a:lnTo>
                    <a:pt x="1828171" y="0"/>
                  </a:lnTo>
                  <a:lnTo>
                    <a:pt x="1719590" y="0"/>
                  </a:lnTo>
                  <a:lnTo>
                    <a:pt x="1718245" y="0"/>
                  </a:lnTo>
                  <a:lnTo>
                    <a:pt x="1626431" y="0"/>
                  </a:lnTo>
                  <a:lnTo>
                    <a:pt x="1465434" y="0"/>
                  </a:lnTo>
                  <a:lnTo>
                    <a:pt x="1379365" y="0"/>
                  </a:lnTo>
                  <a:lnTo>
                    <a:pt x="1371796" y="0"/>
                  </a:lnTo>
                  <a:lnTo>
                    <a:pt x="1370460" y="0"/>
                  </a:lnTo>
                  <a:lnTo>
                    <a:pt x="1276822" y="0"/>
                  </a:lnTo>
                  <a:lnTo>
                    <a:pt x="1270784" y="0"/>
                  </a:lnTo>
                  <a:lnTo>
                    <a:pt x="1177624" y="0"/>
                  </a:lnTo>
                  <a:lnTo>
                    <a:pt x="1115826" y="0"/>
                  </a:lnTo>
                  <a:lnTo>
                    <a:pt x="1022666" y="0"/>
                  </a:lnTo>
                  <a:lnTo>
                    <a:pt x="1016628" y="0"/>
                  </a:lnTo>
                  <a:lnTo>
                    <a:pt x="922990" y="0"/>
                  </a:lnTo>
                  <a:lnTo>
                    <a:pt x="921654" y="0"/>
                  </a:lnTo>
                  <a:lnTo>
                    <a:pt x="914086" y="0"/>
                  </a:lnTo>
                  <a:lnTo>
                    <a:pt x="828016" y="0"/>
                  </a:lnTo>
                  <a:lnTo>
                    <a:pt x="667020" y="0"/>
                  </a:lnTo>
                  <a:lnTo>
                    <a:pt x="575206" y="0"/>
                  </a:lnTo>
                  <a:lnTo>
                    <a:pt x="573860" y="0"/>
                  </a:lnTo>
                  <a:lnTo>
                    <a:pt x="465279" y="0"/>
                  </a:lnTo>
                  <a:lnTo>
                    <a:pt x="448475" y="0"/>
                  </a:lnTo>
                  <a:lnTo>
                    <a:pt x="434746" y="0"/>
                  </a:lnTo>
                  <a:lnTo>
                    <a:pt x="180592" y="0"/>
                  </a:lnTo>
                  <a:lnTo>
                    <a:pt x="126400" y="0"/>
                  </a:lnTo>
                  <a:lnTo>
                    <a:pt x="101296" y="0"/>
                  </a:lnTo>
                  <a:lnTo>
                    <a:pt x="86952" y="0"/>
                  </a:lnTo>
                  <a:cubicBezTo>
                    <a:pt x="38930" y="0"/>
                    <a:pt x="0" y="33065"/>
                    <a:pt x="0" y="73849"/>
                  </a:cubicBezTo>
                  <a:lnTo>
                    <a:pt x="0" y="105102"/>
                  </a:lnTo>
                  <a:lnTo>
                    <a:pt x="0" y="347178"/>
                  </a:lnTo>
                  <a:lnTo>
                    <a:pt x="0" y="386689"/>
                  </a:lnTo>
                  <a:lnTo>
                    <a:pt x="0" y="394151"/>
                  </a:lnTo>
                  <a:lnTo>
                    <a:pt x="0" y="417942"/>
                  </a:lnTo>
                  <a:lnTo>
                    <a:pt x="0" y="433664"/>
                  </a:lnTo>
                  <a:lnTo>
                    <a:pt x="0" y="518817"/>
                  </a:lnTo>
                  <a:lnTo>
                    <a:pt x="0" y="706991"/>
                  </a:lnTo>
                  <a:cubicBezTo>
                    <a:pt x="0" y="747777"/>
                    <a:pt x="38930" y="780842"/>
                    <a:pt x="86951" y="780842"/>
                  </a:cubicBezTo>
                  <a:lnTo>
                    <a:pt x="101296" y="780842"/>
                  </a:lnTo>
                  <a:lnTo>
                    <a:pt x="126399" y="780842"/>
                  </a:lnTo>
                  <a:lnTo>
                    <a:pt x="180591" y="780842"/>
                  </a:lnTo>
                  <a:lnTo>
                    <a:pt x="434745" y="780842"/>
                  </a:lnTo>
                  <a:lnTo>
                    <a:pt x="448475" y="780842"/>
                  </a:lnTo>
                  <a:lnTo>
                    <a:pt x="465279" y="780842"/>
                  </a:lnTo>
                  <a:lnTo>
                    <a:pt x="573860" y="780842"/>
                  </a:lnTo>
                  <a:lnTo>
                    <a:pt x="575205" y="780842"/>
                  </a:lnTo>
                  <a:lnTo>
                    <a:pt x="667019" y="780842"/>
                  </a:lnTo>
                  <a:lnTo>
                    <a:pt x="828016" y="780842"/>
                  </a:lnTo>
                  <a:lnTo>
                    <a:pt x="914085" y="780842"/>
                  </a:lnTo>
                  <a:lnTo>
                    <a:pt x="921654" y="780842"/>
                  </a:lnTo>
                  <a:lnTo>
                    <a:pt x="922990" y="780842"/>
                  </a:lnTo>
                  <a:lnTo>
                    <a:pt x="1016628" y="780842"/>
                  </a:lnTo>
                  <a:lnTo>
                    <a:pt x="1022666" y="780842"/>
                  </a:lnTo>
                  <a:lnTo>
                    <a:pt x="1115826" y="780842"/>
                  </a:lnTo>
                  <a:lnTo>
                    <a:pt x="1177624" y="780842"/>
                  </a:lnTo>
                  <a:lnTo>
                    <a:pt x="1270784" y="780842"/>
                  </a:lnTo>
                  <a:lnTo>
                    <a:pt x="1276822" y="780842"/>
                  </a:lnTo>
                  <a:lnTo>
                    <a:pt x="1370460" y="780842"/>
                  </a:lnTo>
                  <a:lnTo>
                    <a:pt x="1371796" y="780842"/>
                  </a:lnTo>
                  <a:lnTo>
                    <a:pt x="1379364" y="780842"/>
                  </a:lnTo>
                  <a:lnTo>
                    <a:pt x="1465434" y="780842"/>
                  </a:lnTo>
                  <a:lnTo>
                    <a:pt x="1626430" y="780842"/>
                  </a:lnTo>
                  <a:lnTo>
                    <a:pt x="1718244" y="780842"/>
                  </a:lnTo>
                  <a:lnTo>
                    <a:pt x="1719590" y="780842"/>
                  </a:lnTo>
                  <a:lnTo>
                    <a:pt x="1828171" y="780842"/>
                  </a:lnTo>
                  <a:lnTo>
                    <a:pt x="1844975" y="780842"/>
                  </a:lnTo>
                  <a:lnTo>
                    <a:pt x="1858704" y="780842"/>
                  </a:lnTo>
                  <a:lnTo>
                    <a:pt x="2112858" y="780842"/>
                  </a:lnTo>
                  <a:lnTo>
                    <a:pt x="2167050" y="780842"/>
                  </a:lnTo>
                  <a:lnTo>
                    <a:pt x="2192154" y="780842"/>
                  </a:lnTo>
                  <a:lnTo>
                    <a:pt x="2206498" y="780842"/>
                  </a:lnTo>
                  <a:cubicBezTo>
                    <a:pt x="2254520" y="780842"/>
                    <a:pt x="2293450" y="747777"/>
                    <a:pt x="2293450" y="706993"/>
                  </a:cubicBezTo>
                  <a:lnTo>
                    <a:pt x="2293450" y="675740"/>
                  </a:lnTo>
                  <a:lnTo>
                    <a:pt x="2293450" y="433664"/>
                  </a:lnTo>
                  <a:lnTo>
                    <a:pt x="2293450" y="394153"/>
                  </a:lnTo>
                  <a:lnTo>
                    <a:pt x="2293450" y="386691"/>
                  </a:lnTo>
                  <a:lnTo>
                    <a:pt x="2293450" y="362900"/>
                  </a:lnTo>
                  <a:lnTo>
                    <a:pt x="2293450" y="347178"/>
                  </a:lnTo>
                  <a:lnTo>
                    <a:pt x="2293450" y="262025"/>
                  </a:lnTo>
                  <a:lnTo>
                    <a:pt x="2293450" y="73851"/>
                  </a:lnTo>
                  <a:cubicBezTo>
                    <a:pt x="2293450" y="33065"/>
                    <a:pt x="2254520" y="0"/>
                    <a:pt x="2206499" y="0"/>
                  </a:cubicBezTo>
                  <a:close/>
                </a:path>
              </a:pathLst>
            </a:custGeom>
            <a:solidFill>
              <a:srgbClr val="8AD7EB"/>
            </a:solidFill>
            <a:ln>
              <a:noFill/>
            </a:ln>
            <a:effectLst>
              <a:outerShdw blurRad="165100" dist="76200" dir="5400000" algn="ctr" rotWithShape="0">
                <a:srgbClr val="000000">
                  <a:alpha val="20000"/>
                </a:srgb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006693"/>
                  </a:solidFill>
                  <a:effectLst/>
                  <a:uLnTx/>
                  <a:uFillTx/>
                  <a:latin typeface="Aptos" panose="020B0004020202020204" pitchFamily="34" charset="0"/>
                  <a:ea typeface="+mn-ea"/>
                  <a:cs typeface="+mn-cs"/>
                </a:rPr>
                <a:t>Service tier</a:t>
              </a:r>
            </a:p>
          </p:txBody>
        </p:sp>
        <p:sp>
          <p:nvSpPr>
            <p:cNvPr id="17" name="Freeform 16">
              <a:extLst>
                <a:ext uri="{FF2B5EF4-FFF2-40B4-BE49-F238E27FC236}">
                  <a16:creationId xmlns:a16="http://schemas.microsoft.com/office/drawing/2014/main" id="{47FBCD84-CD83-20A8-324A-BFCDA82EC2DB}"/>
                </a:ext>
              </a:extLst>
            </p:cNvPr>
            <p:cNvSpPr/>
            <p:nvPr/>
          </p:nvSpPr>
          <p:spPr>
            <a:xfrm flipH="1">
              <a:off x="8852999" y="4238338"/>
              <a:ext cx="2293450" cy="780842"/>
            </a:xfrm>
            <a:custGeom>
              <a:avLst/>
              <a:gdLst>
                <a:gd name="connsiteX0" fmla="*/ 2206499 w 2293450"/>
                <a:gd name="connsiteY0" fmla="*/ 0 h 780842"/>
                <a:gd name="connsiteX1" fmla="*/ 2192154 w 2293450"/>
                <a:gd name="connsiteY1" fmla="*/ 0 h 780842"/>
                <a:gd name="connsiteX2" fmla="*/ 2167051 w 2293450"/>
                <a:gd name="connsiteY2" fmla="*/ 0 h 780842"/>
                <a:gd name="connsiteX3" fmla="*/ 2112859 w 2293450"/>
                <a:gd name="connsiteY3" fmla="*/ 0 h 780842"/>
                <a:gd name="connsiteX4" fmla="*/ 1858705 w 2293450"/>
                <a:gd name="connsiteY4" fmla="*/ 0 h 780842"/>
                <a:gd name="connsiteX5" fmla="*/ 1844975 w 2293450"/>
                <a:gd name="connsiteY5" fmla="*/ 0 h 780842"/>
                <a:gd name="connsiteX6" fmla="*/ 1828171 w 2293450"/>
                <a:gd name="connsiteY6" fmla="*/ 0 h 780842"/>
                <a:gd name="connsiteX7" fmla="*/ 1719590 w 2293450"/>
                <a:gd name="connsiteY7" fmla="*/ 0 h 780842"/>
                <a:gd name="connsiteX8" fmla="*/ 1718245 w 2293450"/>
                <a:gd name="connsiteY8" fmla="*/ 0 h 780842"/>
                <a:gd name="connsiteX9" fmla="*/ 1626431 w 2293450"/>
                <a:gd name="connsiteY9" fmla="*/ 0 h 780842"/>
                <a:gd name="connsiteX10" fmla="*/ 1465434 w 2293450"/>
                <a:gd name="connsiteY10" fmla="*/ 0 h 780842"/>
                <a:gd name="connsiteX11" fmla="*/ 1379365 w 2293450"/>
                <a:gd name="connsiteY11" fmla="*/ 0 h 780842"/>
                <a:gd name="connsiteX12" fmla="*/ 1371796 w 2293450"/>
                <a:gd name="connsiteY12" fmla="*/ 0 h 780842"/>
                <a:gd name="connsiteX13" fmla="*/ 1370460 w 2293450"/>
                <a:gd name="connsiteY13" fmla="*/ 0 h 780842"/>
                <a:gd name="connsiteX14" fmla="*/ 1276822 w 2293450"/>
                <a:gd name="connsiteY14" fmla="*/ 0 h 780842"/>
                <a:gd name="connsiteX15" fmla="*/ 1270784 w 2293450"/>
                <a:gd name="connsiteY15" fmla="*/ 0 h 780842"/>
                <a:gd name="connsiteX16" fmla="*/ 1177624 w 2293450"/>
                <a:gd name="connsiteY16" fmla="*/ 0 h 780842"/>
                <a:gd name="connsiteX17" fmla="*/ 1115826 w 2293450"/>
                <a:gd name="connsiteY17" fmla="*/ 0 h 780842"/>
                <a:gd name="connsiteX18" fmla="*/ 1022666 w 2293450"/>
                <a:gd name="connsiteY18" fmla="*/ 0 h 780842"/>
                <a:gd name="connsiteX19" fmla="*/ 1016628 w 2293450"/>
                <a:gd name="connsiteY19" fmla="*/ 0 h 780842"/>
                <a:gd name="connsiteX20" fmla="*/ 922990 w 2293450"/>
                <a:gd name="connsiteY20" fmla="*/ 0 h 780842"/>
                <a:gd name="connsiteX21" fmla="*/ 921654 w 2293450"/>
                <a:gd name="connsiteY21" fmla="*/ 0 h 780842"/>
                <a:gd name="connsiteX22" fmla="*/ 914086 w 2293450"/>
                <a:gd name="connsiteY22" fmla="*/ 0 h 780842"/>
                <a:gd name="connsiteX23" fmla="*/ 828016 w 2293450"/>
                <a:gd name="connsiteY23" fmla="*/ 0 h 780842"/>
                <a:gd name="connsiteX24" fmla="*/ 667020 w 2293450"/>
                <a:gd name="connsiteY24" fmla="*/ 0 h 780842"/>
                <a:gd name="connsiteX25" fmla="*/ 575206 w 2293450"/>
                <a:gd name="connsiteY25" fmla="*/ 0 h 780842"/>
                <a:gd name="connsiteX26" fmla="*/ 573860 w 2293450"/>
                <a:gd name="connsiteY26" fmla="*/ 0 h 780842"/>
                <a:gd name="connsiteX27" fmla="*/ 465279 w 2293450"/>
                <a:gd name="connsiteY27" fmla="*/ 0 h 780842"/>
                <a:gd name="connsiteX28" fmla="*/ 448475 w 2293450"/>
                <a:gd name="connsiteY28" fmla="*/ 0 h 780842"/>
                <a:gd name="connsiteX29" fmla="*/ 434746 w 2293450"/>
                <a:gd name="connsiteY29" fmla="*/ 0 h 780842"/>
                <a:gd name="connsiteX30" fmla="*/ 180592 w 2293450"/>
                <a:gd name="connsiteY30" fmla="*/ 0 h 780842"/>
                <a:gd name="connsiteX31" fmla="*/ 126400 w 2293450"/>
                <a:gd name="connsiteY31" fmla="*/ 0 h 780842"/>
                <a:gd name="connsiteX32" fmla="*/ 101296 w 2293450"/>
                <a:gd name="connsiteY32" fmla="*/ 0 h 780842"/>
                <a:gd name="connsiteX33" fmla="*/ 86952 w 2293450"/>
                <a:gd name="connsiteY33" fmla="*/ 0 h 780842"/>
                <a:gd name="connsiteX34" fmla="*/ 0 w 2293450"/>
                <a:gd name="connsiteY34" fmla="*/ 73849 h 780842"/>
                <a:gd name="connsiteX35" fmla="*/ 0 w 2293450"/>
                <a:gd name="connsiteY35" fmla="*/ 105102 h 780842"/>
                <a:gd name="connsiteX36" fmla="*/ 0 w 2293450"/>
                <a:gd name="connsiteY36" fmla="*/ 347178 h 780842"/>
                <a:gd name="connsiteX37" fmla="*/ 0 w 2293450"/>
                <a:gd name="connsiteY37" fmla="*/ 386689 h 780842"/>
                <a:gd name="connsiteX38" fmla="*/ 0 w 2293450"/>
                <a:gd name="connsiteY38" fmla="*/ 394151 h 780842"/>
                <a:gd name="connsiteX39" fmla="*/ 0 w 2293450"/>
                <a:gd name="connsiteY39" fmla="*/ 417942 h 780842"/>
                <a:gd name="connsiteX40" fmla="*/ 0 w 2293450"/>
                <a:gd name="connsiteY40" fmla="*/ 433664 h 780842"/>
                <a:gd name="connsiteX41" fmla="*/ 0 w 2293450"/>
                <a:gd name="connsiteY41" fmla="*/ 518817 h 780842"/>
                <a:gd name="connsiteX42" fmla="*/ 0 w 2293450"/>
                <a:gd name="connsiteY42" fmla="*/ 706991 h 780842"/>
                <a:gd name="connsiteX43" fmla="*/ 86951 w 2293450"/>
                <a:gd name="connsiteY43" fmla="*/ 780842 h 780842"/>
                <a:gd name="connsiteX44" fmla="*/ 101296 w 2293450"/>
                <a:gd name="connsiteY44" fmla="*/ 780842 h 780842"/>
                <a:gd name="connsiteX45" fmla="*/ 126399 w 2293450"/>
                <a:gd name="connsiteY45" fmla="*/ 780842 h 780842"/>
                <a:gd name="connsiteX46" fmla="*/ 180591 w 2293450"/>
                <a:gd name="connsiteY46" fmla="*/ 780842 h 780842"/>
                <a:gd name="connsiteX47" fmla="*/ 434745 w 2293450"/>
                <a:gd name="connsiteY47" fmla="*/ 780842 h 780842"/>
                <a:gd name="connsiteX48" fmla="*/ 448475 w 2293450"/>
                <a:gd name="connsiteY48" fmla="*/ 780842 h 780842"/>
                <a:gd name="connsiteX49" fmla="*/ 465279 w 2293450"/>
                <a:gd name="connsiteY49" fmla="*/ 780842 h 780842"/>
                <a:gd name="connsiteX50" fmla="*/ 573860 w 2293450"/>
                <a:gd name="connsiteY50" fmla="*/ 780842 h 780842"/>
                <a:gd name="connsiteX51" fmla="*/ 575205 w 2293450"/>
                <a:gd name="connsiteY51" fmla="*/ 780842 h 780842"/>
                <a:gd name="connsiteX52" fmla="*/ 667019 w 2293450"/>
                <a:gd name="connsiteY52" fmla="*/ 780842 h 780842"/>
                <a:gd name="connsiteX53" fmla="*/ 828016 w 2293450"/>
                <a:gd name="connsiteY53" fmla="*/ 780842 h 780842"/>
                <a:gd name="connsiteX54" fmla="*/ 914085 w 2293450"/>
                <a:gd name="connsiteY54" fmla="*/ 780842 h 780842"/>
                <a:gd name="connsiteX55" fmla="*/ 921654 w 2293450"/>
                <a:gd name="connsiteY55" fmla="*/ 780842 h 780842"/>
                <a:gd name="connsiteX56" fmla="*/ 922990 w 2293450"/>
                <a:gd name="connsiteY56" fmla="*/ 780842 h 780842"/>
                <a:gd name="connsiteX57" fmla="*/ 1016628 w 2293450"/>
                <a:gd name="connsiteY57" fmla="*/ 780842 h 780842"/>
                <a:gd name="connsiteX58" fmla="*/ 1022666 w 2293450"/>
                <a:gd name="connsiteY58" fmla="*/ 780842 h 780842"/>
                <a:gd name="connsiteX59" fmla="*/ 1115826 w 2293450"/>
                <a:gd name="connsiteY59" fmla="*/ 780842 h 780842"/>
                <a:gd name="connsiteX60" fmla="*/ 1177624 w 2293450"/>
                <a:gd name="connsiteY60" fmla="*/ 780842 h 780842"/>
                <a:gd name="connsiteX61" fmla="*/ 1270784 w 2293450"/>
                <a:gd name="connsiteY61" fmla="*/ 780842 h 780842"/>
                <a:gd name="connsiteX62" fmla="*/ 1276822 w 2293450"/>
                <a:gd name="connsiteY62" fmla="*/ 780842 h 780842"/>
                <a:gd name="connsiteX63" fmla="*/ 1370460 w 2293450"/>
                <a:gd name="connsiteY63" fmla="*/ 780842 h 780842"/>
                <a:gd name="connsiteX64" fmla="*/ 1371796 w 2293450"/>
                <a:gd name="connsiteY64" fmla="*/ 780842 h 780842"/>
                <a:gd name="connsiteX65" fmla="*/ 1379364 w 2293450"/>
                <a:gd name="connsiteY65" fmla="*/ 780842 h 780842"/>
                <a:gd name="connsiteX66" fmla="*/ 1465434 w 2293450"/>
                <a:gd name="connsiteY66" fmla="*/ 780842 h 780842"/>
                <a:gd name="connsiteX67" fmla="*/ 1626430 w 2293450"/>
                <a:gd name="connsiteY67" fmla="*/ 780842 h 780842"/>
                <a:gd name="connsiteX68" fmla="*/ 1718244 w 2293450"/>
                <a:gd name="connsiteY68" fmla="*/ 780842 h 780842"/>
                <a:gd name="connsiteX69" fmla="*/ 1719590 w 2293450"/>
                <a:gd name="connsiteY69" fmla="*/ 780842 h 780842"/>
                <a:gd name="connsiteX70" fmla="*/ 1828171 w 2293450"/>
                <a:gd name="connsiteY70" fmla="*/ 780842 h 780842"/>
                <a:gd name="connsiteX71" fmla="*/ 1844975 w 2293450"/>
                <a:gd name="connsiteY71" fmla="*/ 780842 h 780842"/>
                <a:gd name="connsiteX72" fmla="*/ 1858704 w 2293450"/>
                <a:gd name="connsiteY72" fmla="*/ 780842 h 780842"/>
                <a:gd name="connsiteX73" fmla="*/ 2112858 w 2293450"/>
                <a:gd name="connsiteY73" fmla="*/ 780842 h 780842"/>
                <a:gd name="connsiteX74" fmla="*/ 2167050 w 2293450"/>
                <a:gd name="connsiteY74" fmla="*/ 780842 h 780842"/>
                <a:gd name="connsiteX75" fmla="*/ 2192154 w 2293450"/>
                <a:gd name="connsiteY75" fmla="*/ 780842 h 780842"/>
                <a:gd name="connsiteX76" fmla="*/ 2206498 w 2293450"/>
                <a:gd name="connsiteY76" fmla="*/ 780842 h 780842"/>
                <a:gd name="connsiteX77" fmla="*/ 2293450 w 2293450"/>
                <a:gd name="connsiteY77" fmla="*/ 706993 h 780842"/>
                <a:gd name="connsiteX78" fmla="*/ 2293450 w 2293450"/>
                <a:gd name="connsiteY78" fmla="*/ 675740 h 780842"/>
                <a:gd name="connsiteX79" fmla="*/ 2293450 w 2293450"/>
                <a:gd name="connsiteY79" fmla="*/ 433664 h 780842"/>
                <a:gd name="connsiteX80" fmla="*/ 2293450 w 2293450"/>
                <a:gd name="connsiteY80" fmla="*/ 394153 h 780842"/>
                <a:gd name="connsiteX81" fmla="*/ 2293450 w 2293450"/>
                <a:gd name="connsiteY81" fmla="*/ 386691 h 780842"/>
                <a:gd name="connsiteX82" fmla="*/ 2293450 w 2293450"/>
                <a:gd name="connsiteY82" fmla="*/ 362900 h 780842"/>
                <a:gd name="connsiteX83" fmla="*/ 2293450 w 2293450"/>
                <a:gd name="connsiteY83" fmla="*/ 347178 h 780842"/>
                <a:gd name="connsiteX84" fmla="*/ 2293450 w 2293450"/>
                <a:gd name="connsiteY84" fmla="*/ 262025 h 780842"/>
                <a:gd name="connsiteX85" fmla="*/ 2293450 w 2293450"/>
                <a:gd name="connsiteY85" fmla="*/ 73851 h 780842"/>
                <a:gd name="connsiteX86" fmla="*/ 2206499 w 2293450"/>
                <a:gd name="connsiteY86" fmla="*/ 0 h 780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Lst>
              <a:rect l="l" t="t" r="r" b="b"/>
              <a:pathLst>
                <a:path w="2293450" h="780842">
                  <a:moveTo>
                    <a:pt x="2206499" y="0"/>
                  </a:moveTo>
                  <a:lnTo>
                    <a:pt x="2192154" y="0"/>
                  </a:lnTo>
                  <a:lnTo>
                    <a:pt x="2167051" y="0"/>
                  </a:lnTo>
                  <a:lnTo>
                    <a:pt x="2112859" y="0"/>
                  </a:lnTo>
                  <a:lnTo>
                    <a:pt x="1858705" y="0"/>
                  </a:lnTo>
                  <a:lnTo>
                    <a:pt x="1844975" y="0"/>
                  </a:lnTo>
                  <a:lnTo>
                    <a:pt x="1828171" y="0"/>
                  </a:lnTo>
                  <a:lnTo>
                    <a:pt x="1719590" y="0"/>
                  </a:lnTo>
                  <a:lnTo>
                    <a:pt x="1718245" y="0"/>
                  </a:lnTo>
                  <a:lnTo>
                    <a:pt x="1626431" y="0"/>
                  </a:lnTo>
                  <a:lnTo>
                    <a:pt x="1465434" y="0"/>
                  </a:lnTo>
                  <a:lnTo>
                    <a:pt x="1379365" y="0"/>
                  </a:lnTo>
                  <a:lnTo>
                    <a:pt x="1371796" y="0"/>
                  </a:lnTo>
                  <a:lnTo>
                    <a:pt x="1370460" y="0"/>
                  </a:lnTo>
                  <a:lnTo>
                    <a:pt x="1276822" y="0"/>
                  </a:lnTo>
                  <a:lnTo>
                    <a:pt x="1270784" y="0"/>
                  </a:lnTo>
                  <a:lnTo>
                    <a:pt x="1177624" y="0"/>
                  </a:lnTo>
                  <a:lnTo>
                    <a:pt x="1115826" y="0"/>
                  </a:lnTo>
                  <a:lnTo>
                    <a:pt x="1022666" y="0"/>
                  </a:lnTo>
                  <a:lnTo>
                    <a:pt x="1016628" y="0"/>
                  </a:lnTo>
                  <a:lnTo>
                    <a:pt x="922990" y="0"/>
                  </a:lnTo>
                  <a:lnTo>
                    <a:pt x="921654" y="0"/>
                  </a:lnTo>
                  <a:lnTo>
                    <a:pt x="914086" y="0"/>
                  </a:lnTo>
                  <a:lnTo>
                    <a:pt x="828016" y="0"/>
                  </a:lnTo>
                  <a:lnTo>
                    <a:pt x="667020" y="0"/>
                  </a:lnTo>
                  <a:lnTo>
                    <a:pt x="575206" y="0"/>
                  </a:lnTo>
                  <a:lnTo>
                    <a:pt x="573860" y="0"/>
                  </a:lnTo>
                  <a:lnTo>
                    <a:pt x="465279" y="0"/>
                  </a:lnTo>
                  <a:lnTo>
                    <a:pt x="448475" y="0"/>
                  </a:lnTo>
                  <a:lnTo>
                    <a:pt x="434746" y="0"/>
                  </a:lnTo>
                  <a:lnTo>
                    <a:pt x="180592" y="0"/>
                  </a:lnTo>
                  <a:lnTo>
                    <a:pt x="126400" y="0"/>
                  </a:lnTo>
                  <a:lnTo>
                    <a:pt x="101296" y="0"/>
                  </a:lnTo>
                  <a:lnTo>
                    <a:pt x="86952" y="0"/>
                  </a:lnTo>
                  <a:cubicBezTo>
                    <a:pt x="38930" y="0"/>
                    <a:pt x="0" y="33065"/>
                    <a:pt x="0" y="73849"/>
                  </a:cubicBezTo>
                  <a:lnTo>
                    <a:pt x="0" y="105102"/>
                  </a:lnTo>
                  <a:lnTo>
                    <a:pt x="0" y="347178"/>
                  </a:lnTo>
                  <a:lnTo>
                    <a:pt x="0" y="386689"/>
                  </a:lnTo>
                  <a:lnTo>
                    <a:pt x="0" y="394151"/>
                  </a:lnTo>
                  <a:lnTo>
                    <a:pt x="0" y="417942"/>
                  </a:lnTo>
                  <a:lnTo>
                    <a:pt x="0" y="433664"/>
                  </a:lnTo>
                  <a:lnTo>
                    <a:pt x="0" y="518817"/>
                  </a:lnTo>
                  <a:lnTo>
                    <a:pt x="0" y="706991"/>
                  </a:lnTo>
                  <a:cubicBezTo>
                    <a:pt x="0" y="747777"/>
                    <a:pt x="38930" y="780842"/>
                    <a:pt x="86951" y="780842"/>
                  </a:cubicBezTo>
                  <a:lnTo>
                    <a:pt x="101296" y="780842"/>
                  </a:lnTo>
                  <a:lnTo>
                    <a:pt x="126399" y="780842"/>
                  </a:lnTo>
                  <a:lnTo>
                    <a:pt x="180591" y="780842"/>
                  </a:lnTo>
                  <a:lnTo>
                    <a:pt x="434745" y="780842"/>
                  </a:lnTo>
                  <a:lnTo>
                    <a:pt x="448475" y="780842"/>
                  </a:lnTo>
                  <a:lnTo>
                    <a:pt x="465279" y="780842"/>
                  </a:lnTo>
                  <a:lnTo>
                    <a:pt x="573860" y="780842"/>
                  </a:lnTo>
                  <a:lnTo>
                    <a:pt x="575205" y="780842"/>
                  </a:lnTo>
                  <a:lnTo>
                    <a:pt x="667019" y="780842"/>
                  </a:lnTo>
                  <a:lnTo>
                    <a:pt x="828016" y="780842"/>
                  </a:lnTo>
                  <a:lnTo>
                    <a:pt x="914085" y="780842"/>
                  </a:lnTo>
                  <a:lnTo>
                    <a:pt x="921654" y="780842"/>
                  </a:lnTo>
                  <a:lnTo>
                    <a:pt x="922990" y="780842"/>
                  </a:lnTo>
                  <a:lnTo>
                    <a:pt x="1016628" y="780842"/>
                  </a:lnTo>
                  <a:lnTo>
                    <a:pt x="1022666" y="780842"/>
                  </a:lnTo>
                  <a:lnTo>
                    <a:pt x="1115826" y="780842"/>
                  </a:lnTo>
                  <a:lnTo>
                    <a:pt x="1177624" y="780842"/>
                  </a:lnTo>
                  <a:lnTo>
                    <a:pt x="1270784" y="780842"/>
                  </a:lnTo>
                  <a:lnTo>
                    <a:pt x="1276822" y="780842"/>
                  </a:lnTo>
                  <a:lnTo>
                    <a:pt x="1370460" y="780842"/>
                  </a:lnTo>
                  <a:lnTo>
                    <a:pt x="1371796" y="780842"/>
                  </a:lnTo>
                  <a:lnTo>
                    <a:pt x="1379364" y="780842"/>
                  </a:lnTo>
                  <a:lnTo>
                    <a:pt x="1465434" y="780842"/>
                  </a:lnTo>
                  <a:lnTo>
                    <a:pt x="1626430" y="780842"/>
                  </a:lnTo>
                  <a:lnTo>
                    <a:pt x="1718244" y="780842"/>
                  </a:lnTo>
                  <a:lnTo>
                    <a:pt x="1719590" y="780842"/>
                  </a:lnTo>
                  <a:lnTo>
                    <a:pt x="1828171" y="780842"/>
                  </a:lnTo>
                  <a:lnTo>
                    <a:pt x="1844975" y="780842"/>
                  </a:lnTo>
                  <a:lnTo>
                    <a:pt x="1858704" y="780842"/>
                  </a:lnTo>
                  <a:lnTo>
                    <a:pt x="2112858" y="780842"/>
                  </a:lnTo>
                  <a:lnTo>
                    <a:pt x="2167050" y="780842"/>
                  </a:lnTo>
                  <a:lnTo>
                    <a:pt x="2192154" y="780842"/>
                  </a:lnTo>
                  <a:lnTo>
                    <a:pt x="2206498" y="780842"/>
                  </a:lnTo>
                  <a:cubicBezTo>
                    <a:pt x="2254520" y="780842"/>
                    <a:pt x="2293450" y="747777"/>
                    <a:pt x="2293450" y="706993"/>
                  </a:cubicBezTo>
                  <a:lnTo>
                    <a:pt x="2293450" y="675740"/>
                  </a:lnTo>
                  <a:lnTo>
                    <a:pt x="2293450" y="433664"/>
                  </a:lnTo>
                  <a:lnTo>
                    <a:pt x="2293450" y="394153"/>
                  </a:lnTo>
                  <a:lnTo>
                    <a:pt x="2293450" y="386691"/>
                  </a:lnTo>
                  <a:lnTo>
                    <a:pt x="2293450" y="362900"/>
                  </a:lnTo>
                  <a:lnTo>
                    <a:pt x="2293450" y="347178"/>
                  </a:lnTo>
                  <a:lnTo>
                    <a:pt x="2293450" y="262025"/>
                  </a:lnTo>
                  <a:lnTo>
                    <a:pt x="2293450" y="73851"/>
                  </a:lnTo>
                  <a:cubicBezTo>
                    <a:pt x="2293450" y="33065"/>
                    <a:pt x="2254520" y="0"/>
                    <a:pt x="2206499" y="0"/>
                  </a:cubicBezTo>
                  <a:close/>
                </a:path>
              </a:pathLst>
            </a:custGeom>
            <a:solidFill>
              <a:srgbClr val="8AD7EB"/>
            </a:solidFill>
            <a:ln>
              <a:noFill/>
            </a:ln>
            <a:effectLst>
              <a:outerShdw blurRad="165100" dist="76200" dir="5400000" algn="ctr" rotWithShape="0">
                <a:srgbClr val="000000">
                  <a:alpha val="20000"/>
                </a:srgb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006693"/>
                  </a:solidFill>
                  <a:effectLst/>
                  <a:uLnTx/>
                  <a:uFillTx/>
                  <a:latin typeface="Aptos" panose="020B0004020202020204" pitchFamily="34" charset="0"/>
                  <a:ea typeface="+mn-ea"/>
                  <a:cs typeface="+mn-cs"/>
                </a:rPr>
                <a:t>Service tier</a:t>
              </a:r>
            </a:p>
          </p:txBody>
        </p:sp>
        <p:sp>
          <p:nvSpPr>
            <p:cNvPr id="18" name="Freeform 17">
              <a:extLst>
                <a:ext uri="{FF2B5EF4-FFF2-40B4-BE49-F238E27FC236}">
                  <a16:creationId xmlns:a16="http://schemas.microsoft.com/office/drawing/2014/main" id="{A8F79615-6E5A-5AE9-4E20-EC3D84E1A148}"/>
                </a:ext>
              </a:extLst>
            </p:cNvPr>
            <p:cNvSpPr/>
            <p:nvPr/>
          </p:nvSpPr>
          <p:spPr>
            <a:xfrm flipH="1">
              <a:off x="8852999" y="5287380"/>
              <a:ext cx="2293450" cy="780842"/>
            </a:xfrm>
            <a:custGeom>
              <a:avLst/>
              <a:gdLst>
                <a:gd name="connsiteX0" fmla="*/ 2206499 w 2293450"/>
                <a:gd name="connsiteY0" fmla="*/ 0 h 780842"/>
                <a:gd name="connsiteX1" fmla="*/ 2192154 w 2293450"/>
                <a:gd name="connsiteY1" fmla="*/ 0 h 780842"/>
                <a:gd name="connsiteX2" fmla="*/ 2167051 w 2293450"/>
                <a:gd name="connsiteY2" fmla="*/ 0 h 780842"/>
                <a:gd name="connsiteX3" fmla="*/ 2112859 w 2293450"/>
                <a:gd name="connsiteY3" fmla="*/ 0 h 780842"/>
                <a:gd name="connsiteX4" fmla="*/ 1858705 w 2293450"/>
                <a:gd name="connsiteY4" fmla="*/ 0 h 780842"/>
                <a:gd name="connsiteX5" fmla="*/ 1844975 w 2293450"/>
                <a:gd name="connsiteY5" fmla="*/ 0 h 780842"/>
                <a:gd name="connsiteX6" fmla="*/ 1828171 w 2293450"/>
                <a:gd name="connsiteY6" fmla="*/ 0 h 780842"/>
                <a:gd name="connsiteX7" fmla="*/ 1719590 w 2293450"/>
                <a:gd name="connsiteY7" fmla="*/ 0 h 780842"/>
                <a:gd name="connsiteX8" fmla="*/ 1718245 w 2293450"/>
                <a:gd name="connsiteY8" fmla="*/ 0 h 780842"/>
                <a:gd name="connsiteX9" fmla="*/ 1626431 w 2293450"/>
                <a:gd name="connsiteY9" fmla="*/ 0 h 780842"/>
                <a:gd name="connsiteX10" fmla="*/ 1465434 w 2293450"/>
                <a:gd name="connsiteY10" fmla="*/ 0 h 780842"/>
                <a:gd name="connsiteX11" fmla="*/ 1379365 w 2293450"/>
                <a:gd name="connsiteY11" fmla="*/ 0 h 780842"/>
                <a:gd name="connsiteX12" fmla="*/ 1371796 w 2293450"/>
                <a:gd name="connsiteY12" fmla="*/ 0 h 780842"/>
                <a:gd name="connsiteX13" fmla="*/ 1370460 w 2293450"/>
                <a:gd name="connsiteY13" fmla="*/ 0 h 780842"/>
                <a:gd name="connsiteX14" fmla="*/ 1276822 w 2293450"/>
                <a:gd name="connsiteY14" fmla="*/ 0 h 780842"/>
                <a:gd name="connsiteX15" fmla="*/ 1270784 w 2293450"/>
                <a:gd name="connsiteY15" fmla="*/ 0 h 780842"/>
                <a:gd name="connsiteX16" fmla="*/ 1177624 w 2293450"/>
                <a:gd name="connsiteY16" fmla="*/ 0 h 780842"/>
                <a:gd name="connsiteX17" fmla="*/ 1115826 w 2293450"/>
                <a:gd name="connsiteY17" fmla="*/ 0 h 780842"/>
                <a:gd name="connsiteX18" fmla="*/ 1022666 w 2293450"/>
                <a:gd name="connsiteY18" fmla="*/ 0 h 780842"/>
                <a:gd name="connsiteX19" fmla="*/ 1016628 w 2293450"/>
                <a:gd name="connsiteY19" fmla="*/ 0 h 780842"/>
                <a:gd name="connsiteX20" fmla="*/ 922990 w 2293450"/>
                <a:gd name="connsiteY20" fmla="*/ 0 h 780842"/>
                <a:gd name="connsiteX21" fmla="*/ 921654 w 2293450"/>
                <a:gd name="connsiteY21" fmla="*/ 0 h 780842"/>
                <a:gd name="connsiteX22" fmla="*/ 914086 w 2293450"/>
                <a:gd name="connsiteY22" fmla="*/ 0 h 780842"/>
                <a:gd name="connsiteX23" fmla="*/ 828016 w 2293450"/>
                <a:gd name="connsiteY23" fmla="*/ 0 h 780842"/>
                <a:gd name="connsiteX24" fmla="*/ 667020 w 2293450"/>
                <a:gd name="connsiteY24" fmla="*/ 0 h 780842"/>
                <a:gd name="connsiteX25" fmla="*/ 575206 w 2293450"/>
                <a:gd name="connsiteY25" fmla="*/ 0 h 780842"/>
                <a:gd name="connsiteX26" fmla="*/ 573860 w 2293450"/>
                <a:gd name="connsiteY26" fmla="*/ 0 h 780842"/>
                <a:gd name="connsiteX27" fmla="*/ 465279 w 2293450"/>
                <a:gd name="connsiteY27" fmla="*/ 0 h 780842"/>
                <a:gd name="connsiteX28" fmla="*/ 448475 w 2293450"/>
                <a:gd name="connsiteY28" fmla="*/ 0 h 780842"/>
                <a:gd name="connsiteX29" fmla="*/ 434746 w 2293450"/>
                <a:gd name="connsiteY29" fmla="*/ 0 h 780842"/>
                <a:gd name="connsiteX30" fmla="*/ 180592 w 2293450"/>
                <a:gd name="connsiteY30" fmla="*/ 0 h 780842"/>
                <a:gd name="connsiteX31" fmla="*/ 126400 w 2293450"/>
                <a:gd name="connsiteY31" fmla="*/ 0 h 780842"/>
                <a:gd name="connsiteX32" fmla="*/ 101296 w 2293450"/>
                <a:gd name="connsiteY32" fmla="*/ 0 h 780842"/>
                <a:gd name="connsiteX33" fmla="*/ 86952 w 2293450"/>
                <a:gd name="connsiteY33" fmla="*/ 0 h 780842"/>
                <a:gd name="connsiteX34" fmla="*/ 0 w 2293450"/>
                <a:gd name="connsiteY34" fmla="*/ 73849 h 780842"/>
                <a:gd name="connsiteX35" fmla="*/ 0 w 2293450"/>
                <a:gd name="connsiteY35" fmla="*/ 105102 h 780842"/>
                <a:gd name="connsiteX36" fmla="*/ 0 w 2293450"/>
                <a:gd name="connsiteY36" fmla="*/ 347178 h 780842"/>
                <a:gd name="connsiteX37" fmla="*/ 0 w 2293450"/>
                <a:gd name="connsiteY37" fmla="*/ 386689 h 780842"/>
                <a:gd name="connsiteX38" fmla="*/ 0 w 2293450"/>
                <a:gd name="connsiteY38" fmla="*/ 394151 h 780842"/>
                <a:gd name="connsiteX39" fmla="*/ 0 w 2293450"/>
                <a:gd name="connsiteY39" fmla="*/ 417942 h 780842"/>
                <a:gd name="connsiteX40" fmla="*/ 0 w 2293450"/>
                <a:gd name="connsiteY40" fmla="*/ 433664 h 780842"/>
                <a:gd name="connsiteX41" fmla="*/ 0 w 2293450"/>
                <a:gd name="connsiteY41" fmla="*/ 518817 h 780842"/>
                <a:gd name="connsiteX42" fmla="*/ 0 w 2293450"/>
                <a:gd name="connsiteY42" fmla="*/ 706991 h 780842"/>
                <a:gd name="connsiteX43" fmla="*/ 86951 w 2293450"/>
                <a:gd name="connsiteY43" fmla="*/ 780842 h 780842"/>
                <a:gd name="connsiteX44" fmla="*/ 101296 w 2293450"/>
                <a:gd name="connsiteY44" fmla="*/ 780842 h 780842"/>
                <a:gd name="connsiteX45" fmla="*/ 126399 w 2293450"/>
                <a:gd name="connsiteY45" fmla="*/ 780842 h 780842"/>
                <a:gd name="connsiteX46" fmla="*/ 180591 w 2293450"/>
                <a:gd name="connsiteY46" fmla="*/ 780842 h 780842"/>
                <a:gd name="connsiteX47" fmla="*/ 434745 w 2293450"/>
                <a:gd name="connsiteY47" fmla="*/ 780842 h 780842"/>
                <a:gd name="connsiteX48" fmla="*/ 448475 w 2293450"/>
                <a:gd name="connsiteY48" fmla="*/ 780842 h 780842"/>
                <a:gd name="connsiteX49" fmla="*/ 465279 w 2293450"/>
                <a:gd name="connsiteY49" fmla="*/ 780842 h 780842"/>
                <a:gd name="connsiteX50" fmla="*/ 573860 w 2293450"/>
                <a:gd name="connsiteY50" fmla="*/ 780842 h 780842"/>
                <a:gd name="connsiteX51" fmla="*/ 575205 w 2293450"/>
                <a:gd name="connsiteY51" fmla="*/ 780842 h 780842"/>
                <a:gd name="connsiteX52" fmla="*/ 667019 w 2293450"/>
                <a:gd name="connsiteY52" fmla="*/ 780842 h 780842"/>
                <a:gd name="connsiteX53" fmla="*/ 828016 w 2293450"/>
                <a:gd name="connsiteY53" fmla="*/ 780842 h 780842"/>
                <a:gd name="connsiteX54" fmla="*/ 914085 w 2293450"/>
                <a:gd name="connsiteY54" fmla="*/ 780842 h 780842"/>
                <a:gd name="connsiteX55" fmla="*/ 921654 w 2293450"/>
                <a:gd name="connsiteY55" fmla="*/ 780842 h 780842"/>
                <a:gd name="connsiteX56" fmla="*/ 922990 w 2293450"/>
                <a:gd name="connsiteY56" fmla="*/ 780842 h 780842"/>
                <a:gd name="connsiteX57" fmla="*/ 1016628 w 2293450"/>
                <a:gd name="connsiteY57" fmla="*/ 780842 h 780842"/>
                <a:gd name="connsiteX58" fmla="*/ 1022666 w 2293450"/>
                <a:gd name="connsiteY58" fmla="*/ 780842 h 780842"/>
                <a:gd name="connsiteX59" fmla="*/ 1115826 w 2293450"/>
                <a:gd name="connsiteY59" fmla="*/ 780842 h 780842"/>
                <a:gd name="connsiteX60" fmla="*/ 1177624 w 2293450"/>
                <a:gd name="connsiteY60" fmla="*/ 780842 h 780842"/>
                <a:gd name="connsiteX61" fmla="*/ 1270784 w 2293450"/>
                <a:gd name="connsiteY61" fmla="*/ 780842 h 780842"/>
                <a:gd name="connsiteX62" fmla="*/ 1276822 w 2293450"/>
                <a:gd name="connsiteY62" fmla="*/ 780842 h 780842"/>
                <a:gd name="connsiteX63" fmla="*/ 1370460 w 2293450"/>
                <a:gd name="connsiteY63" fmla="*/ 780842 h 780842"/>
                <a:gd name="connsiteX64" fmla="*/ 1371796 w 2293450"/>
                <a:gd name="connsiteY64" fmla="*/ 780842 h 780842"/>
                <a:gd name="connsiteX65" fmla="*/ 1379364 w 2293450"/>
                <a:gd name="connsiteY65" fmla="*/ 780842 h 780842"/>
                <a:gd name="connsiteX66" fmla="*/ 1465434 w 2293450"/>
                <a:gd name="connsiteY66" fmla="*/ 780842 h 780842"/>
                <a:gd name="connsiteX67" fmla="*/ 1626430 w 2293450"/>
                <a:gd name="connsiteY67" fmla="*/ 780842 h 780842"/>
                <a:gd name="connsiteX68" fmla="*/ 1718244 w 2293450"/>
                <a:gd name="connsiteY68" fmla="*/ 780842 h 780842"/>
                <a:gd name="connsiteX69" fmla="*/ 1719590 w 2293450"/>
                <a:gd name="connsiteY69" fmla="*/ 780842 h 780842"/>
                <a:gd name="connsiteX70" fmla="*/ 1828171 w 2293450"/>
                <a:gd name="connsiteY70" fmla="*/ 780842 h 780842"/>
                <a:gd name="connsiteX71" fmla="*/ 1844975 w 2293450"/>
                <a:gd name="connsiteY71" fmla="*/ 780842 h 780842"/>
                <a:gd name="connsiteX72" fmla="*/ 1858704 w 2293450"/>
                <a:gd name="connsiteY72" fmla="*/ 780842 h 780842"/>
                <a:gd name="connsiteX73" fmla="*/ 2112858 w 2293450"/>
                <a:gd name="connsiteY73" fmla="*/ 780842 h 780842"/>
                <a:gd name="connsiteX74" fmla="*/ 2167050 w 2293450"/>
                <a:gd name="connsiteY74" fmla="*/ 780842 h 780842"/>
                <a:gd name="connsiteX75" fmla="*/ 2192154 w 2293450"/>
                <a:gd name="connsiteY75" fmla="*/ 780842 h 780842"/>
                <a:gd name="connsiteX76" fmla="*/ 2206498 w 2293450"/>
                <a:gd name="connsiteY76" fmla="*/ 780842 h 780842"/>
                <a:gd name="connsiteX77" fmla="*/ 2293450 w 2293450"/>
                <a:gd name="connsiteY77" fmla="*/ 706993 h 780842"/>
                <a:gd name="connsiteX78" fmla="*/ 2293450 w 2293450"/>
                <a:gd name="connsiteY78" fmla="*/ 675740 h 780842"/>
                <a:gd name="connsiteX79" fmla="*/ 2293450 w 2293450"/>
                <a:gd name="connsiteY79" fmla="*/ 433664 h 780842"/>
                <a:gd name="connsiteX80" fmla="*/ 2293450 w 2293450"/>
                <a:gd name="connsiteY80" fmla="*/ 394153 h 780842"/>
                <a:gd name="connsiteX81" fmla="*/ 2293450 w 2293450"/>
                <a:gd name="connsiteY81" fmla="*/ 386691 h 780842"/>
                <a:gd name="connsiteX82" fmla="*/ 2293450 w 2293450"/>
                <a:gd name="connsiteY82" fmla="*/ 362900 h 780842"/>
                <a:gd name="connsiteX83" fmla="*/ 2293450 w 2293450"/>
                <a:gd name="connsiteY83" fmla="*/ 347178 h 780842"/>
                <a:gd name="connsiteX84" fmla="*/ 2293450 w 2293450"/>
                <a:gd name="connsiteY84" fmla="*/ 262025 h 780842"/>
                <a:gd name="connsiteX85" fmla="*/ 2293450 w 2293450"/>
                <a:gd name="connsiteY85" fmla="*/ 73851 h 780842"/>
                <a:gd name="connsiteX86" fmla="*/ 2206499 w 2293450"/>
                <a:gd name="connsiteY86" fmla="*/ 0 h 780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Lst>
              <a:rect l="l" t="t" r="r" b="b"/>
              <a:pathLst>
                <a:path w="2293450" h="780842">
                  <a:moveTo>
                    <a:pt x="2206499" y="0"/>
                  </a:moveTo>
                  <a:lnTo>
                    <a:pt x="2192154" y="0"/>
                  </a:lnTo>
                  <a:lnTo>
                    <a:pt x="2167051" y="0"/>
                  </a:lnTo>
                  <a:lnTo>
                    <a:pt x="2112859" y="0"/>
                  </a:lnTo>
                  <a:lnTo>
                    <a:pt x="1858705" y="0"/>
                  </a:lnTo>
                  <a:lnTo>
                    <a:pt x="1844975" y="0"/>
                  </a:lnTo>
                  <a:lnTo>
                    <a:pt x="1828171" y="0"/>
                  </a:lnTo>
                  <a:lnTo>
                    <a:pt x="1719590" y="0"/>
                  </a:lnTo>
                  <a:lnTo>
                    <a:pt x="1718245" y="0"/>
                  </a:lnTo>
                  <a:lnTo>
                    <a:pt x="1626431" y="0"/>
                  </a:lnTo>
                  <a:lnTo>
                    <a:pt x="1465434" y="0"/>
                  </a:lnTo>
                  <a:lnTo>
                    <a:pt x="1379365" y="0"/>
                  </a:lnTo>
                  <a:lnTo>
                    <a:pt x="1371796" y="0"/>
                  </a:lnTo>
                  <a:lnTo>
                    <a:pt x="1370460" y="0"/>
                  </a:lnTo>
                  <a:lnTo>
                    <a:pt x="1276822" y="0"/>
                  </a:lnTo>
                  <a:lnTo>
                    <a:pt x="1270784" y="0"/>
                  </a:lnTo>
                  <a:lnTo>
                    <a:pt x="1177624" y="0"/>
                  </a:lnTo>
                  <a:lnTo>
                    <a:pt x="1115826" y="0"/>
                  </a:lnTo>
                  <a:lnTo>
                    <a:pt x="1022666" y="0"/>
                  </a:lnTo>
                  <a:lnTo>
                    <a:pt x="1016628" y="0"/>
                  </a:lnTo>
                  <a:lnTo>
                    <a:pt x="922990" y="0"/>
                  </a:lnTo>
                  <a:lnTo>
                    <a:pt x="921654" y="0"/>
                  </a:lnTo>
                  <a:lnTo>
                    <a:pt x="914086" y="0"/>
                  </a:lnTo>
                  <a:lnTo>
                    <a:pt x="828016" y="0"/>
                  </a:lnTo>
                  <a:lnTo>
                    <a:pt x="667020" y="0"/>
                  </a:lnTo>
                  <a:lnTo>
                    <a:pt x="575206" y="0"/>
                  </a:lnTo>
                  <a:lnTo>
                    <a:pt x="573860" y="0"/>
                  </a:lnTo>
                  <a:lnTo>
                    <a:pt x="465279" y="0"/>
                  </a:lnTo>
                  <a:lnTo>
                    <a:pt x="448475" y="0"/>
                  </a:lnTo>
                  <a:lnTo>
                    <a:pt x="434746" y="0"/>
                  </a:lnTo>
                  <a:lnTo>
                    <a:pt x="180592" y="0"/>
                  </a:lnTo>
                  <a:lnTo>
                    <a:pt x="126400" y="0"/>
                  </a:lnTo>
                  <a:lnTo>
                    <a:pt x="101296" y="0"/>
                  </a:lnTo>
                  <a:lnTo>
                    <a:pt x="86952" y="0"/>
                  </a:lnTo>
                  <a:cubicBezTo>
                    <a:pt x="38930" y="0"/>
                    <a:pt x="0" y="33065"/>
                    <a:pt x="0" y="73849"/>
                  </a:cubicBezTo>
                  <a:lnTo>
                    <a:pt x="0" y="105102"/>
                  </a:lnTo>
                  <a:lnTo>
                    <a:pt x="0" y="347178"/>
                  </a:lnTo>
                  <a:lnTo>
                    <a:pt x="0" y="386689"/>
                  </a:lnTo>
                  <a:lnTo>
                    <a:pt x="0" y="394151"/>
                  </a:lnTo>
                  <a:lnTo>
                    <a:pt x="0" y="417942"/>
                  </a:lnTo>
                  <a:lnTo>
                    <a:pt x="0" y="433664"/>
                  </a:lnTo>
                  <a:lnTo>
                    <a:pt x="0" y="518817"/>
                  </a:lnTo>
                  <a:lnTo>
                    <a:pt x="0" y="706991"/>
                  </a:lnTo>
                  <a:cubicBezTo>
                    <a:pt x="0" y="747777"/>
                    <a:pt x="38930" y="780842"/>
                    <a:pt x="86951" y="780842"/>
                  </a:cubicBezTo>
                  <a:lnTo>
                    <a:pt x="101296" y="780842"/>
                  </a:lnTo>
                  <a:lnTo>
                    <a:pt x="126399" y="780842"/>
                  </a:lnTo>
                  <a:lnTo>
                    <a:pt x="180591" y="780842"/>
                  </a:lnTo>
                  <a:lnTo>
                    <a:pt x="434745" y="780842"/>
                  </a:lnTo>
                  <a:lnTo>
                    <a:pt x="448475" y="780842"/>
                  </a:lnTo>
                  <a:lnTo>
                    <a:pt x="465279" y="780842"/>
                  </a:lnTo>
                  <a:lnTo>
                    <a:pt x="573860" y="780842"/>
                  </a:lnTo>
                  <a:lnTo>
                    <a:pt x="575205" y="780842"/>
                  </a:lnTo>
                  <a:lnTo>
                    <a:pt x="667019" y="780842"/>
                  </a:lnTo>
                  <a:lnTo>
                    <a:pt x="828016" y="780842"/>
                  </a:lnTo>
                  <a:lnTo>
                    <a:pt x="914085" y="780842"/>
                  </a:lnTo>
                  <a:lnTo>
                    <a:pt x="921654" y="780842"/>
                  </a:lnTo>
                  <a:lnTo>
                    <a:pt x="922990" y="780842"/>
                  </a:lnTo>
                  <a:lnTo>
                    <a:pt x="1016628" y="780842"/>
                  </a:lnTo>
                  <a:lnTo>
                    <a:pt x="1022666" y="780842"/>
                  </a:lnTo>
                  <a:lnTo>
                    <a:pt x="1115826" y="780842"/>
                  </a:lnTo>
                  <a:lnTo>
                    <a:pt x="1177624" y="780842"/>
                  </a:lnTo>
                  <a:lnTo>
                    <a:pt x="1270784" y="780842"/>
                  </a:lnTo>
                  <a:lnTo>
                    <a:pt x="1276822" y="780842"/>
                  </a:lnTo>
                  <a:lnTo>
                    <a:pt x="1370460" y="780842"/>
                  </a:lnTo>
                  <a:lnTo>
                    <a:pt x="1371796" y="780842"/>
                  </a:lnTo>
                  <a:lnTo>
                    <a:pt x="1379364" y="780842"/>
                  </a:lnTo>
                  <a:lnTo>
                    <a:pt x="1465434" y="780842"/>
                  </a:lnTo>
                  <a:lnTo>
                    <a:pt x="1626430" y="780842"/>
                  </a:lnTo>
                  <a:lnTo>
                    <a:pt x="1718244" y="780842"/>
                  </a:lnTo>
                  <a:lnTo>
                    <a:pt x="1719590" y="780842"/>
                  </a:lnTo>
                  <a:lnTo>
                    <a:pt x="1828171" y="780842"/>
                  </a:lnTo>
                  <a:lnTo>
                    <a:pt x="1844975" y="780842"/>
                  </a:lnTo>
                  <a:lnTo>
                    <a:pt x="1858704" y="780842"/>
                  </a:lnTo>
                  <a:lnTo>
                    <a:pt x="2112858" y="780842"/>
                  </a:lnTo>
                  <a:lnTo>
                    <a:pt x="2167050" y="780842"/>
                  </a:lnTo>
                  <a:lnTo>
                    <a:pt x="2192154" y="780842"/>
                  </a:lnTo>
                  <a:lnTo>
                    <a:pt x="2206498" y="780842"/>
                  </a:lnTo>
                  <a:cubicBezTo>
                    <a:pt x="2254520" y="780842"/>
                    <a:pt x="2293450" y="747777"/>
                    <a:pt x="2293450" y="706993"/>
                  </a:cubicBezTo>
                  <a:lnTo>
                    <a:pt x="2293450" y="675740"/>
                  </a:lnTo>
                  <a:lnTo>
                    <a:pt x="2293450" y="433664"/>
                  </a:lnTo>
                  <a:lnTo>
                    <a:pt x="2293450" y="394153"/>
                  </a:lnTo>
                  <a:lnTo>
                    <a:pt x="2293450" y="386691"/>
                  </a:lnTo>
                  <a:lnTo>
                    <a:pt x="2293450" y="362900"/>
                  </a:lnTo>
                  <a:lnTo>
                    <a:pt x="2293450" y="347178"/>
                  </a:lnTo>
                  <a:lnTo>
                    <a:pt x="2293450" y="262025"/>
                  </a:lnTo>
                  <a:lnTo>
                    <a:pt x="2293450" y="73851"/>
                  </a:lnTo>
                  <a:cubicBezTo>
                    <a:pt x="2293450" y="33065"/>
                    <a:pt x="2254520" y="0"/>
                    <a:pt x="2206499" y="0"/>
                  </a:cubicBezTo>
                  <a:close/>
                </a:path>
              </a:pathLst>
            </a:custGeom>
            <a:solidFill>
              <a:srgbClr val="8AD7EB"/>
            </a:solidFill>
            <a:ln>
              <a:noFill/>
            </a:ln>
            <a:effectLst>
              <a:outerShdw blurRad="165100" dist="76200" dir="5400000" algn="ctr" rotWithShape="0">
                <a:srgbClr val="000000">
                  <a:alpha val="20000"/>
                </a:srgb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006693"/>
                  </a:solidFill>
                  <a:effectLst/>
                  <a:uLnTx/>
                  <a:uFillTx/>
                  <a:latin typeface="Aptos" panose="020B0004020202020204" pitchFamily="34" charset="0"/>
                  <a:ea typeface="+mn-ea"/>
                  <a:cs typeface="+mn-cs"/>
                </a:rPr>
                <a:t>Service tier</a:t>
              </a:r>
            </a:p>
          </p:txBody>
        </p:sp>
        <p:sp>
          <p:nvSpPr>
            <p:cNvPr id="21" name="Freeform 20">
              <a:extLst>
                <a:ext uri="{FF2B5EF4-FFF2-40B4-BE49-F238E27FC236}">
                  <a16:creationId xmlns:a16="http://schemas.microsoft.com/office/drawing/2014/main" id="{78E0641F-C8C1-51C6-00FE-1C34B7C2EEA7}"/>
                </a:ext>
              </a:extLst>
            </p:cNvPr>
            <p:cNvSpPr/>
            <p:nvPr/>
          </p:nvSpPr>
          <p:spPr>
            <a:xfrm rot="16200000">
              <a:off x="11450810" y="4520827"/>
              <a:ext cx="215864" cy="215864"/>
            </a:xfrm>
            <a:custGeom>
              <a:avLst/>
              <a:gdLst>
                <a:gd name="connsiteX0" fmla="*/ 0 w 484095"/>
                <a:gd name="connsiteY0" fmla="*/ 290457 h 484095"/>
                <a:gd name="connsiteX1" fmla="*/ 0 w 484095"/>
                <a:gd name="connsiteY1" fmla="*/ 193638 h 484095"/>
                <a:gd name="connsiteX2" fmla="*/ 193638 w 484095"/>
                <a:gd name="connsiteY2" fmla="*/ 193638 h 484095"/>
                <a:gd name="connsiteX3" fmla="*/ 193638 w 484095"/>
                <a:gd name="connsiteY3" fmla="*/ 0 h 484095"/>
                <a:gd name="connsiteX4" fmla="*/ 290457 w 484095"/>
                <a:gd name="connsiteY4" fmla="*/ 0 h 484095"/>
                <a:gd name="connsiteX5" fmla="*/ 290457 w 484095"/>
                <a:gd name="connsiteY5" fmla="*/ 193638 h 484095"/>
                <a:gd name="connsiteX6" fmla="*/ 484095 w 484095"/>
                <a:gd name="connsiteY6" fmla="*/ 193638 h 484095"/>
                <a:gd name="connsiteX7" fmla="*/ 484095 w 484095"/>
                <a:gd name="connsiteY7" fmla="*/ 290457 h 484095"/>
                <a:gd name="connsiteX8" fmla="*/ 290457 w 484095"/>
                <a:gd name="connsiteY8" fmla="*/ 290457 h 484095"/>
                <a:gd name="connsiteX9" fmla="*/ 290457 w 484095"/>
                <a:gd name="connsiteY9" fmla="*/ 484095 h 484095"/>
                <a:gd name="connsiteX10" fmla="*/ 193638 w 484095"/>
                <a:gd name="connsiteY10" fmla="*/ 484095 h 484095"/>
                <a:gd name="connsiteX11" fmla="*/ 193638 w 484095"/>
                <a:gd name="connsiteY11" fmla="*/ 290457 h 484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84095" h="484095">
                  <a:moveTo>
                    <a:pt x="0" y="290457"/>
                  </a:moveTo>
                  <a:lnTo>
                    <a:pt x="0" y="193638"/>
                  </a:lnTo>
                  <a:lnTo>
                    <a:pt x="193638" y="193638"/>
                  </a:lnTo>
                  <a:lnTo>
                    <a:pt x="193638" y="0"/>
                  </a:lnTo>
                  <a:lnTo>
                    <a:pt x="290457" y="0"/>
                  </a:lnTo>
                  <a:lnTo>
                    <a:pt x="290457" y="193638"/>
                  </a:lnTo>
                  <a:lnTo>
                    <a:pt x="484095" y="193638"/>
                  </a:lnTo>
                  <a:lnTo>
                    <a:pt x="484095" y="290457"/>
                  </a:lnTo>
                  <a:lnTo>
                    <a:pt x="290457" y="290457"/>
                  </a:lnTo>
                  <a:lnTo>
                    <a:pt x="290457" y="484095"/>
                  </a:lnTo>
                  <a:lnTo>
                    <a:pt x="193638" y="484095"/>
                  </a:lnTo>
                  <a:lnTo>
                    <a:pt x="193638" y="290457"/>
                  </a:lnTo>
                  <a:close/>
                </a:path>
              </a:pathLst>
            </a:custGeom>
            <a:solidFill>
              <a:srgbClr val="8AD7EB"/>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28" name="Freeform 27">
              <a:extLst>
                <a:ext uri="{FF2B5EF4-FFF2-40B4-BE49-F238E27FC236}">
                  <a16:creationId xmlns:a16="http://schemas.microsoft.com/office/drawing/2014/main" id="{2515C4B7-93C0-D2F7-BA5F-D68080FD1413}"/>
                </a:ext>
              </a:extLst>
            </p:cNvPr>
            <p:cNvSpPr/>
            <p:nvPr/>
          </p:nvSpPr>
          <p:spPr>
            <a:xfrm rot="16200000">
              <a:off x="11450810" y="5569869"/>
              <a:ext cx="215864" cy="215864"/>
            </a:xfrm>
            <a:custGeom>
              <a:avLst/>
              <a:gdLst>
                <a:gd name="connsiteX0" fmla="*/ 0 w 484095"/>
                <a:gd name="connsiteY0" fmla="*/ 290457 h 484095"/>
                <a:gd name="connsiteX1" fmla="*/ 0 w 484095"/>
                <a:gd name="connsiteY1" fmla="*/ 193638 h 484095"/>
                <a:gd name="connsiteX2" fmla="*/ 193638 w 484095"/>
                <a:gd name="connsiteY2" fmla="*/ 193638 h 484095"/>
                <a:gd name="connsiteX3" fmla="*/ 193638 w 484095"/>
                <a:gd name="connsiteY3" fmla="*/ 0 h 484095"/>
                <a:gd name="connsiteX4" fmla="*/ 290457 w 484095"/>
                <a:gd name="connsiteY4" fmla="*/ 0 h 484095"/>
                <a:gd name="connsiteX5" fmla="*/ 290457 w 484095"/>
                <a:gd name="connsiteY5" fmla="*/ 193638 h 484095"/>
                <a:gd name="connsiteX6" fmla="*/ 484095 w 484095"/>
                <a:gd name="connsiteY6" fmla="*/ 193638 h 484095"/>
                <a:gd name="connsiteX7" fmla="*/ 484095 w 484095"/>
                <a:gd name="connsiteY7" fmla="*/ 290457 h 484095"/>
                <a:gd name="connsiteX8" fmla="*/ 290457 w 484095"/>
                <a:gd name="connsiteY8" fmla="*/ 290457 h 484095"/>
                <a:gd name="connsiteX9" fmla="*/ 290457 w 484095"/>
                <a:gd name="connsiteY9" fmla="*/ 484095 h 484095"/>
                <a:gd name="connsiteX10" fmla="*/ 193638 w 484095"/>
                <a:gd name="connsiteY10" fmla="*/ 484095 h 484095"/>
                <a:gd name="connsiteX11" fmla="*/ 193638 w 484095"/>
                <a:gd name="connsiteY11" fmla="*/ 290457 h 484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84095" h="484095">
                  <a:moveTo>
                    <a:pt x="0" y="290457"/>
                  </a:moveTo>
                  <a:lnTo>
                    <a:pt x="0" y="193638"/>
                  </a:lnTo>
                  <a:lnTo>
                    <a:pt x="193638" y="193638"/>
                  </a:lnTo>
                  <a:lnTo>
                    <a:pt x="193638" y="0"/>
                  </a:lnTo>
                  <a:lnTo>
                    <a:pt x="290457" y="0"/>
                  </a:lnTo>
                  <a:lnTo>
                    <a:pt x="290457" y="193638"/>
                  </a:lnTo>
                  <a:lnTo>
                    <a:pt x="484095" y="193638"/>
                  </a:lnTo>
                  <a:lnTo>
                    <a:pt x="484095" y="290457"/>
                  </a:lnTo>
                  <a:lnTo>
                    <a:pt x="290457" y="290457"/>
                  </a:lnTo>
                  <a:lnTo>
                    <a:pt x="290457" y="484095"/>
                  </a:lnTo>
                  <a:lnTo>
                    <a:pt x="193638" y="484095"/>
                  </a:lnTo>
                  <a:lnTo>
                    <a:pt x="193638" y="290457"/>
                  </a:lnTo>
                  <a:close/>
                </a:path>
              </a:pathLst>
            </a:custGeom>
            <a:solidFill>
              <a:srgbClr val="8AD7EB"/>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grpSp>
      <p:grpSp>
        <p:nvGrpSpPr>
          <p:cNvPr id="10" name="Group 9">
            <a:extLst>
              <a:ext uri="{FF2B5EF4-FFF2-40B4-BE49-F238E27FC236}">
                <a16:creationId xmlns:a16="http://schemas.microsoft.com/office/drawing/2014/main" id="{506A9F08-9DD2-A80F-F0D1-7A93CDE20A25}"/>
              </a:ext>
            </a:extLst>
          </p:cNvPr>
          <p:cNvGrpSpPr/>
          <p:nvPr/>
        </p:nvGrpSpPr>
        <p:grpSpPr>
          <a:xfrm>
            <a:off x="525326" y="3443752"/>
            <a:ext cx="2493910" cy="628650"/>
            <a:chOff x="525326" y="3443752"/>
            <a:chExt cx="2493910" cy="628650"/>
          </a:xfrm>
        </p:grpSpPr>
        <p:pic>
          <p:nvPicPr>
            <p:cNvPr id="31" name="Graphic 30">
              <a:extLst>
                <a:ext uri="{FF2B5EF4-FFF2-40B4-BE49-F238E27FC236}">
                  <a16:creationId xmlns:a16="http://schemas.microsoft.com/office/drawing/2014/main" id="{5579ED17-1F5C-24DE-18DA-726327D531B1}"/>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rot="5400000">
              <a:off x="1451148" y="3443752"/>
              <a:ext cx="628650" cy="628650"/>
            </a:xfrm>
            <a:prstGeom prst="rect">
              <a:avLst/>
            </a:prstGeom>
          </p:spPr>
        </p:pic>
        <p:cxnSp>
          <p:nvCxnSpPr>
            <p:cNvPr id="34" name="Straight Connector 33">
              <a:extLst>
                <a:ext uri="{FF2B5EF4-FFF2-40B4-BE49-F238E27FC236}">
                  <a16:creationId xmlns:a16="http://schemas.microsoft.com/office/drawing/2014/main" id="{58BCB8C3-95A7-40D1-C709-A454C8194C83}"/>
                </a:ext>
              </a:extLst>
            </p:cNvPr>
            <p:cNvCxnSpPr>
              <a:cxnSpLocks/>
            </p:cNvCxnSpPr>
            <p:nvPr/>
          </p:nvCxnSpPr>
          <p:spPr>
            <a:xfrm>
              <a:off x="525326" y="3750531"/>
              <a:ext cx="986058" cy="0"/>
            </a:xfrm>
            <a:prstGeom prst="line">
              <a:avLst/>
            </a:prstGeom>
            <a:ln>
              <a:solidFill>
                <a:srgbClr val="8AD7EB"/>
              </a:solidFill>
            </a:ln>
          </p:spPr>
          <p:style>
            <a:lnRef idx="1">
              <a:schemeClr val="accent1"/>
            </a:lnRef>
            <a:fillRef idx="0">
              <a:schemeClr val="accent1"/>
            </a:fillRef>
            <a:effectRef idx="0">
              <a:schemeClr val="accent1"/>
            </a:effectRef>
            <a:fontRef idx="minor">
              <a:schemeClr val="tx1"/>
            </a:fontRef>
          </p:style>
        </p:cxnSp>
        <p:cxnSp>
          <p:nvCxnSpPr>
            <p:cNvPr id="2" name="Straight Connector 1">
              <a:extLst>
                <a:ext uri="{FF2B5EF4-FFF2-40B4-BE49-F238E27FC236}">
                  <a16:creationId xmlns:a16="http://schemas.microsoft.com/office/drawing/2014/main" id="{C41F514C-36BF-74BB-FA4A-1C696BCBA235}"/>
                </a:ext>
              </a:extLst>
            </p:cNvPr>
            <p:cNvCxnSpPr>
              <a:cxnSpLocks/>
            </p:cNvCxnSpPr>
            <p:nvPr/>
          </p:nvCxnSpPr>
          <p:spPr>
            <a:xfrm>
              <a:off x="2033178" y="3750531"/>
              <a:ext cx="986058" cy="0"/>
            </a:xfrm>
            <a:prstGeom prst="line">
              <a:avLst/>
            </a:prstGeom>
            <a:ln>
              <a:solidFill>
                <a:srgbClr val="8AD7EB"/>
              </a:solidFill>
            </a:ln>
          </p:spPr>
          <p:style>
            <a:lnRef idx="1">
              <a:schemeClr val="accent1"/>
            </a:lnRef>
            <a:fillRef idx="0">
              <a:schemeClr val="accent1"/>
            </a:fillRef>
            <a:effectRef idx="0">
              <a:schemeClr val="accent1"/>
            </a:effectRef>
            <a:fontRef idx="minor">
              <a:schemeClr val="tx1"/>
            </a:fontRef>
          </p:style>
        </p:cxnSp>
      </p:grpSp>
      <p:grpSp>
        <p:nvGrpSpPr>
          <p:cNvPr id="11" name="Group 10">
            <a:extLst>
              <a:ext uri="{FF2B5EF4-FFF2-40B4-BE49-F238E27FC236}">
                <a16:creationId xmlns:a16="http://schemas.microsoft.com/office/drawing/2014/main" id="{D3C4B323-A710-40B7-DAAC-F2E930BE7F23}"/>
              </a:ext>
            </a:extLst>
          </p:cNvPr>
          <p:cNvGrpSpPr/>
          <p:nvPr/>
        </p:nvGrpSpPr>
        <p:grpSpPr>
          <a:xfrm>
            <a:off x="3689329" y="3443752"/>
            <a:ext cx="7977345" cy="628650"/>
            <a:chOff x="3689329" y="3443752"/>
            <a:chExt cx="7977345" cy="628650"/>
          </a:xfrm>
        </p:grpSpPr>
        <p:pic>
          <p:nvPicPr>
            <p:cNvPr id="32" name="Graphic 31">
              <a:extLst>
                <a:ext uri="{FF2B5EF4-FFF2-40B4-BE49-F238E27FC236}">
                  <a16:creationId xmlns:a16="http://schemas.microsoft.com/office/drawing/2014/main" id="{E26BCAFA-D2BE-9FC1-1F68-E02D87699973}"/>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rot="5400000">
              <a:off x="7101041" y="3443752"/>
              <a:ext cx="628650" cy="628650"/>
            </a:xfrm>
            <a:prstGeom prst="rect">
              <a:avLst/>
            </a:prstGeom>
          </p:spPr>
        </p:pic>
        <p:cxnSp>
          <p:nvCxnSpPr>
            <p:cNvPr id="36" name="Straight Connector 35">
              <a:extLst>
                <a:ext uri="{FF2B5EF4-FFF2-40B4-BE49-F238E27FC236}">
                  <a16:creationId xmlns:a16="http://schemas.microsoft.com/office/drawing/2014/main" id="{1E6518D6-E206-E8CC-E97F-266C75FD4D98}"/>
                </a:ext>
              </a:extLst>
            </p:cNvPr>
            <p:cNvCxnSpPr>
              <a:cxnSpLocks/>
            </p:cNvCxnSpPr>
            <p:nvPr/>
          </p:nvCxnSpPr>
          <p:spPr>
            <a:xfrm>
              <a:off x="7670392" y="3750531"/>
              <a:ext cx="3996282" cy="0"/>
            </a:xfrm>
            <a:prstGeom prst="line">
              <a:avLst/>
            </a:prstGeom>
            <a:ln>
              <a:solidFill>
                <a:srgbClr val="8AD7EB"/>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8735BED4-0D75-64CD-79F5-7D79CC6EFFF3}"/>
                </a:ext>
              </a:extLst>
            </p:cNvPr>
            <p:cNvCxnSpPr>
              <a:cxnSpLocks/>
            </p:cNvCxnSpPr>
            <p:nvPr/>
          </p:nvCxnSpPr>
          <p:spPr>
            <a:xfrm>
              <a:off x="3689329" y="3750531"/>
              <a:ext cx="3480969" cy="0"/>
            </a:xfrm>
            <a:prstGeom prst="line">
              <a:avLst/>
            </a:prstGeom>
            <a:ln>
              <a:solidFill>
                <a:srgbClr val="8AD7EB"/>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254264152"/>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nodeType="withEffect">
                                  <p:stCondLst>
                                    <p:cond delay="20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29"/>
                                        </p:tgtEl>
                                        <p:attrNameLst>
                                          <p:attrName>style.visibility</p:attrName>
                                        </p:attrNameLst>
                                      </p:cBhvr>
                                      <p:to>
                                        <p:strVal val="visible"/>
                                      </p:to>
                                    </p:set>
                                    <p:animEffect transition="in" filter="fade">
                                      <p:cBhvr>
                                        <p:cTn id="15" dur="500"/>
                                        <p:tgtEl>
                                          <p:spTgt spid="29"/>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11"/>
                                        </p:tgtEl>
                                        <p:attrNameLst>
                                          <p:attrName>style.visibility</p:attrName>
                                        </p:attrNameLst>
                                      </p:cBhvr>
                                      <p:to>
                                        <p:strVal val="visible"/>
                                      </p:to>
                                    </p:set>
                                    <p:animEffect transition="in" filter="fade">
                                      <p:cBhvr>
                                        <p:cTn id="20" dur="500"/>
                                        <p:tgtEl>
                                          <p:spTgt spid="11"/>
                                        </p:tgtEl>
                                      </p:cBhvr>
                                    </p:animEffect>
                                  </p:childTnLst>
                                </p:cTn>
                              </p:par>
                              <p:par>
                                <p:cTn id="21" presetID="10" presetClass="entr" presetSubtype="0" fill="hold" nodeType="withEffect">
                                  <p:stCondLst>
                                    <p:cond delay="200"/>
                                  </p:stCondLst>
                                  <p:childTnLst>
                                    <p:set>
                                      <p:cBhvr>
                                        <p:cTn id="22" dur="1" fill="hold">
                                          <p:stCondLst>
                                            <p:cond delay="0"/>
                                          </p:stCondLst>
                                        </p:cTn>
                                        <p:tgtEl>
                                          <p:spTgt spid="12"/>
                                        </p:tgtEl>
                                        <p:attrNameLst>
                                          <p:attrName>style.visibility</p:attrName>
                                        </p:attrNameLst>
                                      </p:cBhvr>
                                      <p:to>
                                        <p:strVal val="visible"/>
                                      </p:to>
                                    </p:set>
                                    <p:animEffect transition="in" filter="fade">
                                      <p:cBhvr>
                                        <p:cTn id="23"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B58214"/>
        </a:solidFill>
        <a:effectLst/>
      </p:bgPr>
    </p:bg>
    <p:spTree>
      <p:nvGrpSpPr>
        <p:cNvPr id="1" name=""/>
        <p:cNvGrpSpPr/>
        <p:nvPr/>
      </p:nvGrpSpPr>
      <p:grpSpPr>
        <a:xfrm>
          <a:off x="0" y="0"/>
          <a:ext cx="0" cy="0"/>
          <a:chOff x="0" y="0"/>
          <a:chExt cx="0" cy="0"/>
        </a:xfrm>
      </p:grpSpPr>
      <p:sp>
        <p:nvSpPr>
          <p:cNvPr id="28" name="Freeform 27">
            <a:extLst>
              <a:ext uri="{FF2B5EF4-FFF2-40B4-BE49-F238E27FC236}">
                <a16:creationId xmlns:a16="http://schemas.microsoft.com/office/drawing/2014/main" id="{95F33DAB-51A4-CC78-CD75-291A8C6CFA34}"/>
              </a:ext>
            </a:extLst>
          </p:cNvPr>
          <p:cNvSpPr/>
          <p:nvPr/>
        </p:nvSpPr>
        <p:spPr>
          <a:xfrm rot="5400000" flipH="1">
            <a:off x="2129113" y="-3204887"/>
            <a:ext cx="7933774" cy="12192000"/>
          </a:xfrm>
          <a:custGeom>
            <a:avLst/>
            <a:gdLst>
              <a:gd name="connsiteX0" fmla="*/ 2479325 w 2480256"/>
              <a:gd name="connsiteY0" fmla="*/ 64 h 3811462"/>
              <a:gd name="connsiteX1" fmla="*/ 0 w 2480256"/>
              <a:gd name="connsiteY1" fmla="*/ 64 h 3811462"/>
              <a:gd name="connsiteX2" fmla="*/ 0 w 2480256"/>
              <a:gd name="connsiteY2" fmla="*/ 3811462 h 3811462"/>
              <a:gd name="connsiteX3" fmla="*/ 172160 w 2480256"/>
              <a:gd name="connsiteY3" fmla="*/ 3811462 h 3811462"/>
              <a:gd name="connsiteX4" fmla="*/ 266206 w 2480256"/>
              <a:gd name="connsiteY4" fmla="*/ 3718287 h 3811462"/>
              <a:gd name="connsiteX5" fmla="*/ 1410784 w 2480256"/>
              <a:gd name="connsiteY5" fmla="*/ 1578991 h 3811462"/>
              <a:gd name="connsiteX6" fmla="*/ 1484191 w 2480256"/>
              <a:gd name="connsiteY6" fmla="*/ 1379792 h 3811462"/>
              <a:gd name="connsiteX7" fmla="*/ 2400254 w 2480256"/>
              <a:gd name="connsiteY7" fmla="*/ 5497 h 3811462"/>
              <a:gd name="connsiteX8" fmla="*/ 2480256 w 2480256"/>
              <a:gd name="connsiteY8" fmla="*/ 0 h 3811462"/>
              <a:gd name="connsiteX9" fmla="*/ 2479325 w 2480256"/>
              <a:gd name="connsiteY9" fmla="*/ 64 h 3811462"/>
              <a:gd name="connsiteX10" fmla="*/ 2480256 w 2480256"/>
              <a:gd name="connsiteY10" fmla="*/ 64 h 3811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80256" h="3811462">
                <a:moveTo>
                  <a:pt x="2479325" y="64"/>
                </a:moveTo>
                <a:lnTo>
                  <a:pt x="0" y="64"/>
                </a:lnTo>
                <a:lnTo>
                  <a:pt x="0" y="3811462"/>
                </a:lnTo>
                <a:lnTo>
                  <a:pt x="172160" y="3811462"/>
                </a:lnTo>
                <a:lnTo>
                  <a:pt x="266206" y="3718287"/>
                </a:lnTo>
                <a:cubicBezTo>
                  <a:pt x="819534" y="3136277"/>
                  <a:pt x="1139249" y="2323918"/>
                  <a:pt x="1410784" y="1578991"/>
                </a:cubicBezTo>
                <a:cubicBezTo>
                  <a:pt x="1435930" y="1511872"/>
                  <a:pt x="1461140" y="1444816"/>
                  <a:pt x="1484191" y="1379792"/>
                </a:cubicBezTo>
                <a:cubicBezTo>
                  <a:pt x="1804649" y="526590"/>
                  <a:pt x="2012648" y="60434"/>
                  <a:pt x="2400254" y="5497"/>
                </a:cubicBezTo>
                <a:close/>
                <a:moveTo>
                  <a:pt x="2480256" y="0"/>
                </a:moveTo>
                <a:lnTo>
                  <a:pt x="2479325" y="64"/>
                </a:lnTo>
                <a:lnTo>
                  <a:pt x="2480256" y="64"/>
                </a:lnTo>
                <a:close/>
              </a:path>
            </a:pathLst>
          </a:custGeom>
          <a:solidFill>
            <a:srgbClr val="6A4C19"/>
          </a:solidFill>
          <a:ln w="528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42C2F"/>
              </a:solidFill>
              <a:effectLst/>
              <a:uLnTx/>
              <a:uFillTx/>
              <a:latin typeface="Aptos" panose="02110004020202020204"/>
              <a:ea typeface="+mn-ea"/>
              <a:cs typeface="+mn-cs"/>
            </a:endParaRPr>
          </a:p>
        </p:txBody>
      </p:sp>
      <p:sp>
        <p:nvSpPr>
          <p:cNvPr id="27" name="Freeform 26">
            <a:extLst>
              <a:ext uri="{FF2B5EF4-FFF2-40B4-BE49-F238E27FC236}">
                <a16:creationId xmlns:a16="http://schemas.microsoft.com/office/drawing/2014/main" id="{2AB89942-06D3-7392-952D-25A08DECA335}"/>
              </a:ext>
            </a:extLst>
          </p:cNvPr>
          <p:cNvSpPr/>
          <p:nvPr/>
        </p:nvSpPr>
        <p:spPr>
          <a:xfrm flipH="1">
            <a:off x="8311142" y="0"/>
            <a:ext cx="4462748" cy="6858000"/>
          </a:xfrm>
          <a:custGeom>
            <a:avLst/>
            <a:gdLst>
              <a:gd name="connsiteX0" fmla="*/ 2479325 w 2480256"/>
              <a:gd name="connsiteY0" fmla="*/ 64 h 3811462"/>
              <a:gd name="connsiteX1" fmla="*/ 0 w 2480256"/>
              <a:gd name="connsiteY1" fmla="*/ 64 h 3811462"/>
              <a:gd name="connsiteX2" fmla="*/ 0 w 2480256"/>
              <a:gd name="connsiteY2" fmla="*/ 3811462 h 3811462"/>
              <a:gd name="connsiteX3" fmla="*/ 172160 w 2480256"/>
              <a:gd name="connsiteY3" fmla="*/ 3811462 h 3811462"/>
              <a:gd name="connsiteX4" fmla="*/ 266206 w 2480256"/>
              <a:gd name="connsiteY4" fmla="*/ 3718287 h 3811462"/>
              <a:gd name="connsiteX5" fmla="*/ 1410784 w 2480256"/>
              <a:gd name="connsiteY5" fmla="*/ 1578991 h 3811462"/>
              <a:gd name="connsiteX6" fmla="*/ 1484191 w 2480256"/>
              <a:gd name="connsiteY6" fmla="*/ 1379792 h 3811462"/>
              <a:gd name="connsiteX7" fmla="*/ 2400254 w 2480256"/>
              <a:gd name="connsiteY7" fmla="*/ 5497 h 3811462"/>
              <a:gd name="connsiteX8" fmla="*/ 2480256 w 2480256"/>
              <a:gd name="connsiteY8" fmla="*/ 0 h 3811462"/>
              <a:gd name="connsiteX9" fmla="*/ 2479325 w 2480256"/>
              <a:gd name="connsiteY9" fmla="*/ 64 h 3811462"/>
              <a:gd name="connsiteX10" fmla="*/ 2480256 w 2480256"/>
              <a:gd name="connsiteY10" fmla="*/ 64 h 3811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80256" h="3811462">
                <a:moveTo>
                  <a:pt x="2479325" y="64"/>
                </a:moveTo>
                <a:lnTo>
                  <a:pt x="0" y="64"/>
                </a:lnTo>
                <a:lnTo>
                  <a:pt x="0" y="3811462"/>
                </a:lnTo>
                <a:lnTo>
                  <a:pt x="172160" y="3811462"/>
                </a:lnTo>
                <a:lnTo>
                  <a:pt x="266206" y="3718287"/>
                </a:lnTo>
                <a:cubicBezTo>
                  <a:pt x="819534" y="3136277"/>
                  <a:pt x="1139249" y="2323918"/>
                  <a:pt x="1410784" y="1578991"/>
                </a:cubicBezTo>
                <a:cubicBezTo>
                  <a:pt x="1435930" y="1511872"/>
                  <a:pt x="1461140" y="1444816"/>
                  <a:pt x="1484191" y="1379792"/>
                </a:cubicBezTo>
                <a:cubicBezTo>
                  <a:pt x="1804649" y="526590"/>
                  <a:pt x="2012648" y="60434"/>
                  <a:pt x="2400254" y="5497"/>
                </a:cubicBezTo>
                <a:close/>
                <a:moveTo>
                  <a:pt x="2480256" y="0"/>
                </a:moveTo>
                <a:lnTo>
                  <a:pt x="2479325" y="64"/>
                </a:lnTo>
                <a:lnTo>
                  <a:pt x="2480256" y="64"/>
                </a:lnTo>
                <a:close/>
              </a:path>
            </a:pathLst>
          </a:custGeom>
          <a:solidFill>
            <a:srgbClr val="351C5C"/>
          </a:solidFill>
          <a:ln w="528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42C2F"/>
              </a:solidFill>
              <a:effectLst/>
              <a:uLnTx/>
              <a:uFillTx/>
              <a:latin typeface="Aptos" panose="02110004020202020204"/>
              <a:ea typeface="+mn-ea"/>
              <a:cs typeface="+mn-cs"/>
            </a:endParaRPr>
          </a:p>
        </p:txBody>
      </p:sp>
      <p:grpSp>
        <p:nvGrpSpPr>
          <p:cNvPr id="14" name="Group 13">
            <a:extLst>
              <a:ext uri="{FF2B5EF4-FFF2-40B4-BE49-F238E27FC236}">
                <a16:creationId xmlns:a16="http://schemas.microsoft.com/office/drawing/2014/main" id="{7AE4BBC5-C6FC-4A1C-9D8F-D11E2A47C9A4}"/>
              </a:ext>
            </a:extLst>
          </p:cNvPr>
          <p:cNvGrpSpPr/>
          <p:nvPr/>
        </p:nvGrpSpPr>
        <p:grpSpPr>
          <a:xfrm>
            <a:off x="3184853" y="1784791"/>
            <a:ext cx="3085488" cy="3085488"/>
            <a:chOff x="2019504" y="1613648"/>
            <a:chExt cx="3085488" cy="3085488"/>
          </a:xfrm>
        </p:grpSpPr>
        <p:sp>
          <p:nvSpPr>
            <p:cNvPr id="15" name="Oval 14">
              <a:extLst>
                <a:ext uri="{FF2B5EF4-FFF2-40B4-BE49-F238E27FC236}">
                  <a16:creationId xmlns:a16="http://schemas.microsoft.com/office/drawing/2014/main" id="{7984124F-F45D-DB9A-9467-B34005AB730F}"/>
                </a:ext>
              </a:extLst>
            </p:cNvPr>
            <p:cNvSpPr/>
            <p:nvPr/>
          </p:nvSpPr>
          <p:spPr>
            <a:xfrm>
              <a:off x="2019504" y="1613648"/>
              <a:ext cx="3085488" cy="3085488"/>
            </a:xfrm>
            <a:prstGeom prst="ellipse">
              <a:avLst/>
            </a:prstGeom>
            <a:solidFill>
              <a:schemeClr val="bg1"/>
            </a:solidFill>
            <a:ln>
              <a:noFill/>
            </a:ln>
            <a:effectLst>
              <a:outerShdw blurRad="165100" dist="127000" dir="5400000" algn="ctr" rotWithShape="0">
                <a:srgbClr val="000000">
                  <a:alpha val="15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a:ln>
                    <a:noFill/>
                  </a:ln>
                  <a:solidFill>
                    <a:srgbClr val="6E63D6"/>
                  </a:solidFill>
                  <a:effectLst/>
                  <a:uLnTx/>
                  <a:uFillTx/>
                  <a:latin typeface="Aptos ExtraBold" panose="020B0004020202020204" pitchFamily="34" charset="0"/>
                  <a:ea typeface="+mn-ea"/>
                  <a:cs typeface="+mn-cs"/>
                </a:rPr>
                <a:t>50k</a:t>
              </a:r>
            </a:p>
          </p:txBody>
        </p:sp>
        <p:sp>
          <p:nvSpPr>
            <p:cNvPr id="16" name="TextBox 15">
              <a:extLst>
                <a:ext uri="{FF2B5EF4-FFF2-40B4-BE49-F238E27FC236}">
                  <a16:creationId xmlns:a16="http://schemas.microsoft.com/office/drawing/2014/main" id="{677200F3-E367-85D8-6B4A-A29FEA602402}"/>
                </a:ext>
              </a:extLst>
            </p:cNvPr>
            <p:cNvSpPr txBox="1"/>
            <p:nvPr/>
          </p:nvSpPr>
          <p:spPr>
            <a:xfrm>
              <a:off x="2459589" y="3608702"/>
              <a:ext cx="2200428"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6E63D6"/>
                  </a:solidFill>
                  <a:effectLst/>
                  <a:uLnTx/>
                  <a:uFillTx/>
                  <a:latin typeface="Aptos Light" panose="020B0004020202020204" pitchFamily="34" charset="0"/>
                  <a:ea typeface="+mn-ea"/>
                  <a:cs typeface="+mn-cs"/>
                </a:rPr>
                <a:t>Transactions per hour</a:t>
              </a:r>
            </a:p>
          </p:txBody>
        </p:sp>
        <p:sp>
          <p:nvSpPr>
            <p:cNvPr id="17" name="TextBox 16">
              <a:extLst>
                <a:ext uri="{FF2B5EF4-FFF2-40B4-BE49-F238E27FC236}">
                  <a16:creationId xmlns:a16="http://schemas.microsoft.com/office/drawing/2014/main" id="{2BA6041B-DF92-D55D-E0A0-03C047026A0D}"/>
                </a:ext>
              </a:extLst>
            </p:cNvPr>
            <p:cNvSpPr txBox="1"/>
            <p:nvPr/>
          </p:nvSpPr>
          <p:spPr>
            <a:xfrm>
              <a:off x="2459589" y="2308004"/>
              <a:ext cx="2200428"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351C5C"/>
                  </a:solidFill>
                  <a:effectLst/>
                  <a:uLnTx/>
                  <a:uFillTx/>
                  <a:latin typeface="Aptos Light" panose="020B0004020202020204" pitchFamily="34" charset="0"/>
                  <a:ea typeface="+mn-ea"/>
                  <a:cs typeface="+mn-cs"/>
                </a:rPr>
                <a:t>2024</a:t>
              </a:r>
            </a:p>
          </p:txBody>
        </p:sp>
      </p:grpSp>
      <p:grpSp>
        <p:nvGrpSpPr>
          <p:cNvPr id="6" name="Group 5">
            <a:extLst>
              <a:ext uri="{FF2B5EF4-FFF2-40B4-BE49-F238E27FC236}">
                <a16:creationId xmlns:a16="http://schemas.microsoft.com/office/drawing/2014/main" id="{859AE6DF-41D4-412A-8EE8-3C4B295D3B41}"/>
              </a:ext>
            </a:extLst>
          </p:cNvPr>
          <p:cNvGrpSpPr/>
          <p:nvPr/>
        </p:nvGrpSpPr>
        <p:grpSpPr>
          <a:xfrm>
            <a:off x="5165238" y="1784791"/>
            <a:ext cx="3085488" cy="3085488"/>
            <a:chOff x="2019504" y="1613648"/>
            <a:chExt cx="3085488" cy="3085488"/>
          </a:xfrm>
        </p:grpSpPr>
        <p:sp>
          <p:nvSpPr>
            <p:cNvPr id="7" name="Oval 6">
              <a:extLst>
                <a:ext uri="{FF2B5EF4-FFF2-40B4-BE49-F238E27FC236}">
                  <a16:creationId xmlns:a16="http://schemas.microsoft.com/office/drawing/2014/main" id="{8DD3B106-EC55-80E8-749E-C6A3F1AD8C34}"/>
                </a:ext>
              </a:extLst>
            </p:cNvPr>
            <p:cNvSpPr/>
            <p:nvPr/>
          </p:nvSpPr>
          <p:spPr>
            <a:xfrm>
              <a:off x="2019504" y="1613648"/>
              <a:ext cx="3085488" cy="3085488"/>
            </a:xfrm>
            <a:prstGeom prst="ellipse">
              <a:avLst/>
            </a:prstGeom>
            <a:solidFill>
              <a:schemeClr val="bg1"/>
            </a:solidFill>
            <a:ln>
              <a:noFill/>
            </a:ln>
            <a:effectLst>
              <a:outerShdw blurRad="165100" dist="127000" dir="5400000" algn="ctr" rotWithShape="0">
                <a:srgbClr val="000000">
                  <a:alpha val="15000"/>
                </a:srgb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a:ln>
                    <a:noFill/>
                  </a:ln>
                  <a:solidFill>
                    <a:srgbClr val="D24B74"/>
                  </a:solidFill>
                  <a:effectLst/>
                  <a:uLnTx/>
                  <a:uFillTx/>
                  <a:latin typeface="Aptos ExtraBold" panose="020B0004020202020204" pitchFamily="34" charset="0"/>
                  <a:ea typeface="+mn-ea"/>
                  <a:cs typeface="+mn-cs"/>
                </a:rPr>
                <a:t>100k</a:t>
              </a:r>
            </a:p>
          </p:txBody>
        </p:sp>
        <p:sp>
          <p:nvSpPr>
            <p:cNvPr id="8" name="TextBox 7">
              <a:extLst>
                <a:ext uri="{FF2B5EF4-FFF2-40B4-BE49-F238E27FC236}">
                  <a16:creationId xmlns:a16="http://schemas.microsoft.com/office/drawing/2014/main" id="{FC576A4D-C1FB-9C86-284A-22FDB5E27DF2}"/>
                </a:ext>
              </a:extLst>
            </p:cNvPr>
            <p:cNvSpPr txBox="1"/>
            <p:nvPr/>
          </p:nvSpPr>
          <p:spPr>
            <a:xfrm>
              <a:off x="2459589" y="3608702"/>
              <a:ext cx="2200428"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D24B74"/>
                  </a:solidFill>
                  <a:effectLst/>
                  <a:uLnTx/>
                  <a:uFillTx/>
                  <a:latin typeface="Aptos Light" panose="020B0004020202020204" pitchFamily="34" charset="0"/>
                  <a:ea typeface="+mn-ea"/>
                  <a:cs typeface="+mn-cs"/>
                </a:rPr>
                <a:t>Transactions per hour</a:t>
              </a:r>
            </a:p>
          </p:txBody>
        </p:sp>
        <p:sp>
          <p:nvSpPr>
            <p:cNvPr id="9" name="TextBox 8">
              <a:extLst>
                <a:ext uri="{FF2B5EF4-FFF2-40B4-BE49-F238E27FC236}">
                  <a16:creationId xmlns:a16="http://schemas.microsoft.com/office/drawing/2014/main" id="{3B6E1F9A-3B2B-8F41-85CA-83A5BC76FAA5}"/>
                </a:ext>
              </a:extLst>
            </p:cNvPr>
            <p:cNvSpPr txBox="1"/>
            <p:nvPr/>
          </p:nvSpPr>
          <p:spPr>
            <a:xfrm>
              <a:off x="2459589" y="2308004"/>
              <a:ext cx="2200428"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351C5C"/>
                  </a:solidFill>
                  <a:effectLst/>
                  <a:uLnTx/>
                  <a:uFillTx/>
                  <a:latin typeface="Aptos Light" panose="020B0004020202020204" pitchFamily="34" charset="0"/>
                  <a:ea typeface="+mn-ea"/>
                  <a:cs typeface="+mn-cs"/>
                </a:rPr>
                <a:t>2025</a:t>
              </a:r>
            </a:p>
          </p:txBody>
        </p:sp>
      </p:grpSp>
      <p:sp>
        <p:nvSpPr>
          <p:cNvPr id="10" name="TextBox 9">
            <a:extLst>
              <a:ext uri="{FF2B5EF4-FFF2-40B4-BE49-F238E27FC236}">
                <a16:creationId xmlns:a16="http://schemas.microsoft.com/office/drawing/2014/main" id="{A7E3A02C-400E-ED20-DD5E-0A3F48FDE887}"/>
              </a:ext>
            </a:extLst>
          </p:cNvPr>
          <p:cNvSpPr txBox="1"/>
          <p:nvPr/>
        </p:nvSpPr>
        <p:spPr>
          <a:xfrm>
            <a:off x="729681" y="5170702"/>
            <a:ext cx="7998847" cy="1200329"/>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FFFFFF"/>
                </a:solidFill>
                <a:effectLst/>
                <a:uLnTx/>
                <a:uFillTx/>
                <a:latin typeface="Aptos Light"/>
                <a:ea typeface="+mn-ea"/>
                <a:cs typeface="+mn-cs"/>
              </a:rPr>
              <a:t>Tested with up to </a:t>
            </a:r>
            <a:r>
              <a:rPr kumimoji="0" lang="en-US" sz="3600" b="1" i="0" u="none" strike="noStrike" kern="1200" cap="none" spc="0" normalizeH="0" baseline="0" noProof="0">
                <a:ln>
                  <a:noFill/>
                </a:ln>
                <a:solidFill>
                  <a:srgbClr val="FFFFFF"/>
                </a:solidFill>
                <a:effectLst/>
                <a:uLnTx/>
                <a:uFillTx/>
                <a:latin typeface="Aptos ExtraBold"/>
                <a:ea typeface="+mn-ea"/>
                <a:cs typeface="+mn-cs"/>
              </a:rPr>
              <a:t>450 POS </a:t>
            </a:r>
            <a:r>
              <a:rPr kumimoji="0" lang="en-US" sz="3600" b="0" i="0" u="none" strike="noStrike" kern="1200" cap="none" spc="0" normalizeH="0" baseline="0" noProof="0">
                <a:ln>
                  <a:noFill/>
                </a:ln>
                <a:solidFill>
                  <a:srgbClr val="FFFFFF"/>
                </a:solidFill>
                <a:effectLst/>
                <a:uLnTx/>
                <a:uFillTx/>
                <a:latin typeface="Aptos Light"/>
                <a:ea typeface="+mn-ea"/>
                <a:cs typeface="+mn-cs"/>
              </a:rPr>
              <a:t>running </a:t>
            </a: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FFFFFF"/>
                </a:solidFill>
                <a:effectLst/>
                <a:uLnTx/>
                <a:uFillTx/>
                <a:latin typeface="Aptos Light"/>
                <a:ea typeface="+mn-ea"/>
                <a:cs typeface="+mn-cs"/>
              </a:rPr>
              <a:t>concurrently in the same company</a:t>
            </a:r>
          </a:p>
        </p:txBody>
      </p:sp>
      <p:sp>
        <p:nvSpPr>
          <p:cNvPr id="12" name="TextBox 11">
            <a:extLst>
              <a:ext uri="{FF2B5EF4-FFF2-40B4-BE49-F238E27FC236}">
                <a16:creationId xmlns:a16="http://schemas.microsoft.com/office/drawing/2014/main" id="{A1F7048E-45BD-AB10-FE8F-8596B4896AAD}"/>
              </a:ext>
            </a:extLst>
          </p:cNvPr>
          <p:cNvSpPr txBox="1"/>
          <p:nvPr/>
        </p:nvSpPr>
        <p:spPr>
          <a:xfrm>
            <a:off x="588410" y="461649"/>
            <a:ext cx="8287025"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a:ln>
                  <a:noFill/>
                </a:ln>
                <a:solidFill>
                  <a:srgbClr val="FFFFFF"/>
                </a:solidFill>
                <a:effectLst/>
                <a:uLnTx/>
                <a:uFillTx/>
                <a:latin typeface="Aptos ExtraBold" panose="020B0004020202020204" pitchFamily="34" charset="0"/>
                <a:ea typeface="+mn-ea"/>
                <a:cs typeface="+mn-cs"/>
              </a:rPr>
              <a:t>POS Performance in SaaS</a:t>
            </a:r>
            <a:endParaRPr kumimoji="0" lang="en-US" sz="2400" b="1" i="0" u="none" strike="noStrike" kern="1200" cap="none" spc="0" normalizeH="0" baseline="0" noProof="0">
              <a:ln>
                <a:noFill/>
              </a:ln>
              <a:solidFill>
                <a:srgbClr val="FFFFFF"/>
              </a:solidFill>
              <a:effectLst/>
              <a:uLnTx/>
              <a:uFillTx/>
              <a:latin typeface="Aptos ExtraBold" panose="020B0004020202020204" pitchFamily="34" charset="0"/>
              <a:ea typeface="+mn-ea"/>
              <a:cs typeface="+mn-cs"/>
            </a:endParaRPr>
          </a:p>
        </p:txBody>
      </p:sp>
      <p:pic>
        <p:nvPicPr>
          <p:cNvPr id="29" name="Picture 28" descr="A black background with white text&#10;&#10;Description automatically generated">
            <a:extLst>
              <a:ext uri="{FF2B5EF4-FFF2-40B4-BE49-F238E27FC236}">
                <a16:creationId xmlns:a16="http://schemas.microsoft.com/office/drawing/2014/main" id="{E1CD4106-1EDF-32C9-C36C-C35179C2135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487346" y="203150"/>
            <a:ext cx="1453018" cy="595249"/>
          </a:xfrm>
          <a:prstGeom prst="rect">
            <a:avLst/>
          </a:prstGeom>
        </p:spPr>
      </p:pic>
    </p:spTree>
    <p:extLst>
      <p:ext uri="{BB962C8B-B14F-4D97-AF65-F5344CB8AC3E}">
        <p14:creationId xmlns:p14="http://schemas.microsoft.com/office/powerpoint/2010/main" val="2119336770"/>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50000"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0-#ppt_w/2"/>
                                          </p:val>
                                        </p:tav>
                                        <p:tav tm="100000">
                                          <p:val>
                                            <p:strVal val="#ppt_x"/>
                                          </p:val>
                                        </p:tav>
                                      </p:tavLst>
                                    </p:anim>
                                    <p:anim calcmode="lin" valueType="num">
                                      <p:cBhvr additive="base">
                                        <p:cTn id="8" dur="500" fill="hold"/>
                                        <p:tgtEl>
                                          <p:spTgt spid="12"/>
                                        </p:tgtEl>
                                        <p:attrNameLst>
                                          <p:attrName>ppt_y</p:attrName>
                                        </p:attrNameLst>
                                      </p:cBhvr>
                                      <p:tavLst>
                                        <p:tav tm="0">
                                          <p:val>
                                            <p:strVal val="#ppt_y"/>
                                          </p:val>
                                        </p:tav>
                                        <p:tav tm="100000">
                                          <p:val>
                                            <p:strVal val="#ppt_y"/>
                                          </p:val>
                                        </p:tav>
                                      </p:tavLst>
                                    </p:anim>
                                  </p:childTnLst>
                                </p:cTn>
                              </p:par>
                              <p:par>
                                <p:cTn id="9" presetID="2" presetClass="entr" presetSubtype="4" decel="50000" fill="hold" grpId="0" nodeType="withEffect">
                                  <p:stCondLst>
                                    <p:cond delay="0"/>
                                  </p:stCondLst>
                                  <p:childTnLst>
                                    <p:set>
                                      <p:cBhvr>
                                        <p:cTn id="10" dur="1" fill="hold">
                                          <p:stCondLst>
                                            <p:cond delay="0"/>
                                          </p:stCondLst>
                                        </p:cTn>
                                        <p:tgtEl>
                                          <p:spTgt spid="28"/>
                                        </p:tgtEl>
                                        <p:attrNameLst>
                                          <p:attrName>style.visibility</p:attrName>
                                        </p:attrNameLst>
                                      </p:cBhvr>
                                      <p:to>
                                        <p:strVal val="visible"/>
                                      </p:to>
                                    </p:set>
                                    <p:anim calcmode="lin" valueType="num">
                                      <p:cBhvr additive="base">
                                        <p:cTn id="11" dur="500" fill="hold"/>
                                        <p:tgtEl>
                                          <p:spTgt spid="28"/>
                                        </p:tgtEl>
                                        <p:attrNameLst>
                                          <p:attrName>ppt_x</p:attrName>
                                        </p:attrNameLst>
                                      </p:cBhvr>
                                      <p:tavLst>
                                        <p:tav tm="0">
                                          <p:val>
                                            <p:strVal val="#ppt_x"/>
                                          </p:val>
                                        </p:tav>
                                        <p:tav tm="100000">
                                          <p:val>
                                            <p:strVal val="#ppt_x"/>
                                          </p:val>
                                        </p:tav>
                                      </p:tavLst>
                                    </p:anim>
                                    <p:anim calcmode="lin" valueType="num">
                                      <p:cBhvr additive="base">
                                        <p:cTn id="12" dur="500" fill="hold"/>
                                        <p:tgtEl>
                                          <p:spTgt spid="28"/>
                                        </p:tgtEl>
                                        <p:attrNameLst>
                                          <p:attrName>ppt_y</p:attrName>
                                        </p:attrNameLst>
                                      </p:cBhvr>
                                      <p:tavLst>
                                        <p:tav tm="0">
                                          <p:val>
                                            <p:strVal val="1+#ppt_h/2"/>
                                          </p:val>
                                        </p:tav>
                                        <p:tav tm="100000">
                                          <p:val>
                                            <p:strVal val="#ppt_y"/>
                                          </p:val>
                                        </p:tav>
                                      </p:tavLst>
                                    </p:anim>
                                  </p:childTnLst>
                                </p:cTn>
                              </p:par>
                              <p:par>
                                <p:cTn id="13" presetID="2" presetClass="entr" presetSubtype="2" decel="50000" fill="hold" grpId="0" nodeType="withEffect">
                                  <p:stCondLst>
                                    <p:cond delay="200"/>
                                  </p:stCondLst>
                                  <p:childTnLst>
                                    <p:set>
                                      <p:cBhvr>
                                        <p:cTn id="14" dur="1" fill="hold">
                                          <p:stCondLst>
                                            <p:cond delay="0"/>
                                          </p:stCondLst>
                                        </p:cTn>
                                        <p:tgtEl>
                                          <p:spTgt spid="27"/>
                                        </p:tgtEl>
                                        <p:attrNameLst>
                                          <p:attrName>style.visibility</p:attrName>
                                        </p:attrNameLst>
                                      </p:cBhvr>
                                      <p:to>
                                        <p:strVal val="visible"/>
                                      </p:to>
                                    </p:set>
                                    <p:anim calcmode="lin" valueType="num">
                                      <p:cBhvr additive="base">
                                        <p:cTn id="15" dur="500" fill="hold"/>
                                        <p:tgtEl>
                                          <p:spTgt spid="27"/>
                                        </p:tgtEl>
                                        <p:attrNameLst>
                                          <p:attrName>ppt_x</p:attrName>
                                        </p:attrNameLst>
                                      </p:cBhvr>
                                      <p:tavLst>
                                        <p:tav tm="0">
                                          <p:val>
                                            <p:strVal val="1+#ppt_w/2"/>
                                          </p:val>
                                        </p:tav>
                                        <p:tav tm="100000">
                                          <p:val>
                                            <p:strVal val="#ppt_x"/>
                                          </p:val>
                                        </p:tav>
                                      </p:tavLst>
                                    </p:anim>
                                    <p:anim calcmode="lin" valueType="num">
                                      <p:cBhvr additive="base">
                                        <p:cTn id="16" dur="500" fill="hold"/>
                                        <p:tgtEl>
                                          <p:spTgt spid="27"/>
                                        </p:tgtEl>
                                        <p:attrNameLst>
                                          <p:attrName>ppt_y</p:attrName>
                                        </p:attrNameLst>
                                      </p:cBhvr>
                                      <p:tavLst>
                                        <p:tav tm="0">
                                          <p:val>
                                            <p:strVal val="#ppt_y"/>
                                          </p:val>
                                        </p:tav>
                                        <p:tav tm="100000">
                                          <p:val>
                                            <p:strVal val="#ppt_y"/>
                                          </p:val>
                                        </p:tav>
                                      </p:tavLst>
                                    </p:anim>
                                  </p:childTnLst>
                                </p:cTn>
                              </p:par>
                              <p:par>
                                <p:cTn id="17" presetID="2" presetClass="entr" presetSubtype="1" decel="50000" fill="hold" nodeType="withEffect">
                                  <p:stCondLst>
                                    <p:cond delay="400"/>
                                  </p:stCondLst>
                                  <p:childTnLst>
                                    <p:set>
                                      <p:cBhvr>
                                        <p:cTn id="18" dur="1" fill="hold">
                                          <p:stCondLst>
                                            <p:cond delay="0"/>
                                          </p:stCondLst>
                                        </p:cTn>
                                        <p:tgtEl>
                                          <p:spTgt spid="29"/>
                                        </p:tgtEl>
                                        <p:attrNameLst>
                                          <p:attrName>style.visibility</p:attrName>
                                        </p:attrNameLst>
                                      </p:cBhvr>
                                      <p:to>
                                        <p:strVal val="visible"/>
                                      </p:to>
                                    </p:set>
                                    <p:anim calcmode="lin" valueType="num">
                                      <p:cBhvr additive="base">
                                        <p:cTn id="19" dur="500" fill="hold"/>
                                        <p:tgtEl>
                                          <p:spTgt spid="29"/>
                                        </p:tgtEl>
                                        <p:attrNameLst>
                                          <p:attrName>ppt_x</p:attrName>
                                        </p:attrNameLst>
                                      </p:cBhvr>
                                      <p:tavLst>
                                        <p:tav tm="0">
                                          <p:val>
                                            <p:strVal val="#ppt_x"/>
                                          </p:val>
                                        </p:tav>
                                        <p:tav tm="100000">
                                          <p:val>
                                            <p:strVal val="#ppt_x"/>
                                          </p:val>
                                        </p:tav>
                                      </p:tavLst>
                                    </p:anim>
                                    <p:anim calcmode="lin" valueType="num">
                                      <p:cBhvr additive="base">
                                        <p:cTn id="20" dur="500" fill="hold"/>
                                        <p:tgtEl>
                                          <p:spTgt spid="29"/>
                                        </p:tgtEl>
                                        <p:attrNameLst>
                                          <p:attrName>ppt_y</p:attrName>
                                        </p:attrNameLst>
                                      </p:cBhvr>
                                      <p:tavLst>
                                        <p:tav tm="0">
                                          <p:val>
                                            <p:strVal val="0-#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nodeType="clickEffect">
                                  <p:stCondLst>
                                    <p:cond delay="0"/>
                                  </p:stCondLst>
                                  <p:childTnLst>
                                    <p:set>
                                      <p:cBhvr>
                                        <p:cTn id="24" dur="1" fill="hold">
                                          <p:stCondLst>
                                            <p:cond delay="0"/>
                                          </p:stCondLst>
                                        </p:cTn>
                                        <p:tgtEl>
                                          <p:spTgt spid="14"/>
                                        </p:tgtEl>
                                        <p:attrNameLst>
                                          <p:attrName>style.visibility</p:attrName>
                                        </p:attrNameLst>
                                      </p:cBhvr>
                                      <p:to>
                                        <p:strVal val="visible"/>
                                      </p:to>
                                    </p:set>
                                    <p:anim calcmode="lin" valueType="num">
                                      <p:cBhvr>
                                        <p:cTn id="25" dur="500" fill="hold"/>
                                        <p:tgtEl>
                                          <p:spTgt spid="14"/>
                                        </p:tgtEl>
                                        <p:attrNameLst>
                                          <p:attrName>ppt_w</p:attrName>
                                        </p:attrNameLst>
                                      </p:cBhvr>
                                      <p:tavLst>
                                        <p:tav tm="0">
                                          <p:val>
                                            <p:fltVal val="0"/>
                                          </p:val>
                                        </p:tav>
                                        <p:tav tm="100000">
                                          <p:val>
                                            <p:strVal val="#ppt_w"/>
                                          </p:val>
                                        </p:tav>
                                      </p:tavLst>
                                    </p:anim>
                                    <p:anim calcmode="lin" valueType="num">
                                      <p:cBhvr>
                                        <p:cTn id="26" dur="500" fill="hold"/>
                                        <p:tgtEl>
                                          <p:spTgt spid="14"/>
                                        </p:tgtEl>
                                        <p:attrNameLst>
                                          <p:attrName>ppt_h</p:attrName>
                                        </p:attrNameLst>
                                      </p:cBhvr>
                                      <p:tavLst>
                                        <p:tav tm="0">
                                          <p:val>
                                            <p:fltVal val="0"/>
                                          </p:val>
                                        </p:tav>
                                        <p:tav tm="100000">
                                          <p:val>
                                            <p:strVal val="#ppt_h"/>
                                          </p:val>
                                        </p:tav>
                                      </p:tavLst>
                                    </p:anim>
                                    <p:animEffect transition="in" filter="fade">
                                      <p:cBhvr>
                                        <p:cTn id="27" dur="500"/>
                                        <p:tgtEl>
                                          <p:spTgt spid="14"/>
                                        </p:tgtEl>
                                      </p:cBhvr>
                                    </p:animEffect>
                                  </p:childTnLst>
                                </p:cTn>
                              </p:par>
                            </p:childTnLst>
                          </p:cTn>
                        </p:par>
                      </p:childTnLst>
                    </p:cTn>
                  </p:par>
                  <p:par>
                    <p:cTn id="28" fill="hold">
                      <p:stCondLst>
                        <p:cond delay="indefinite"/>
                      </p:stCondLst>
                      <p:childTnLst>
                        <p:par>
                          <p:cTn id="29" fill="hold">
                            <p:stCondLst>
                              <p:cond delay="0"/>
                            </p:stCondLst>
                            <p:childTnLst>
                              <p:par>
                                <p:cTn id="30" presetID="0" presetClass="path" presetSubtype="0" accel="50000" decel="50000" fill="hold" nodeType="clickEffect">
                                  <p:stCondLst>
                                    <p:cond delay="0"/>
                                  </p:stCondLst>
                                  <p:childTnLst>
                                    <p:animMotion origin="layout" path="M -0.00026 0.00115 L -0.16237 0.00115 " pathEditMode="relative" rAng="0" ptsTypes="AA">
                                      <p:cBhvr>
                                        <p:cTn id="31" dur="2000" fill="hold"/>
                                        <p:tgtEl>
                                          <p:spTgt spid="14"/>
                                        </p:tgtEl>
                                        <p:attrNameLst>
                                          <p:attrName>ppt_x</p:attrName>
                                          <p:attrName>ppt_y</p:attrName>
                                        </p:attrNameLst>
                                      </p:cBhvr>
                                      <p:rCtr x="-8112" y="0"/>
                                    </p:animMotion>
                                  </p:childTnLst>
                                </p:cTn>
                              </p:par>
                              <p:par>
                                <p:cTn id="32" presetID="53" presetClass="entr" presetSubtype="16" fill="hold" nodeType="withEffect">
                                  <p:stCondLst>
                                    <p:cond delay="1000"/>
                                  </p:stCondLst>
                                  <p:childTnLst>
                                    <p:set>
                                      <p:cBhvr>
                                        <p:cTn id="33" dur="1" fill="hold">
                                          <p:stCondLst>
                                            <p:cond delay="0"/>
                                          </p:stCondLst>
                                        </p:cTn>
                                        <p:tgtEl>
                                          <p:spTgt spid="6"/>
                                        </p:tgtEl>
                                        <p:attrNameLst>
                                          <p:attrName>style.visibility</p:attrName>
                                        </p:attrNameLst>
                                      </p:cBhvr>
                                      <p:to>
                                        <p:strVal val="visible"/>
                                      </p:to>
                                    </p:set>
                                    <p:anim calcmode="lin" valueType="num">
                                      <p:cBhvr>
                                        <p:cTn id="34" dur="500" fill="hold"/>
                                        <p:tgtEl>
                                          <p:spTgt spid="6"/>
                                        </p:tgtEl>
                                        <p:attrNameLst>
                                          <p:attrName>ppt_w</p:attrName>
                                        </p:attrNameLst>
                                      </p:cBhvr>
                                      <p:tavLst>
                                        <p:tav tm="0">
                                          <p:val>
                                            <p:fltVal val="0"/>
                                          </p:val>
                                        </p:tav>
                                        <p:tav tm="100000">
                                          <p:val>
                                            <p:strVal val="#ppt_w"/>
                                          </p:val>
                                        </p:tav>
                                      </p:tavLst>
                                    </p:anim>
                                    <p:anim calcmode="lin" valueType="num">
                                      <p:cBhvr>
                                        <p:cTn id="35" dur="500" fill="hold"/>
                                        <p:tgtEl>
                                          <p:spTgt spid="6"/>
                                        </p:tgtEl>
                                        <p:attrNameLst>
                                          <p:attrName>ppt_h</p:attrName>
                                        </p:attrNameLst>
                                      </p:cBhvr>
                                      <p:tavLst>
                                        <p:tav tm="0">
                                          <p:val>
                                            <p:fltVal val="0"/>
                                          </p:val>
                                        </p:tav>
                                        <p:tav tm="100000">
                                          <p:val>
                                            <p:strVal val="#ppt_h"/>
                                          </p:val>
                                        </p:tav>
                                      </p:tavLst>
                                    </p:anim>
                                    <p:animEffect transition="in" filter="fade">
                                      <p:cBhvr>
                                        <p:cTn id="36" dur="500"/>
                                        <p:tgtEl>
                                          <p:spTgt spid="6"/>
                                        </p:tgtEl>
                                      </p:cBhvr>
                                    </p:animEffect>
                                  </p:childTnLst>
                                </p:cTn>
                              </p:par>
                            </p:childTnLst>
                          </p:cTn>
                        </p:par>
                      </p:childTnLst>
                    </p:cTn>
                  </p:par>
                  <p:par>
                    <p:cTn id="37" fill="hold">
                      <p:stCondLst>
                        <p:cond delay="indefinite"/>
                      </p:stCondLst>
                      <p:childTnLst>
                        <p:par>
                          <p:cTn id="38" fill="hold">
                            <p:stCondLst>
                              <p:cond delay="0"/>
                            </p:stCondLst>
                            <p:childTnLst>
                              <p:par>
                                <p:cTn id="39" presetID="16" presetClass="entr" presetSubtype="37" fill="hold" grpId="0" nodeType="clickEffect">
                                  <p:stCondLst>
                                    <p:cond delay="0"/>
                                  </p:stCondLst>
                                  <p:childTnLst>
                                    <p:set>
                                      <p:cBhvr>
                                        <p:cTn id="40" dur="1" fill="hold">
                                          <p:stCondLst>
                                            <p:cond delay="0"/>
                                          </p:stCondLst>
                                        </p:cTn>
                                        <p:tgtEl>
                                          <p:spTgt spid="10"/>
                                        </p:tgtEl>
                                        <p:attrNameLst>
                                          <p:attrName>style.visibility</p:attrName>
                                        </p:attrNameLst>
                                      </p:cBhvr>
                                      <p:to>
                                        <p:strVal val="visible"/>
                                      </p:to>
                                    </p:set>
                                    <p:animEffect transition="in" filter="barn(outVertical)">
                                      <p:cBhvr>
                                        <p:cTn id="4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animBg="1"/>
      <p:bldP spid="27" grpId="0" animBg="1"/>
      <p:bldP spid="10" grpId="0"/>
      <p:bldP spid="1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D4EBC7-E8B4-5190-0107-07AA4AEE387E}"/>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608D86B0-71B8-7812-0798-76F448634ABD}"/>
              </a:ext>
            </a:extLst>
          </p:cNvPr>
          <p:cNvSpPr>
            <a:spLocks noGrp="1"/>
          </p:cNvSpPr>
          <p:nvPr>
            <p:ph type="title"/>
          </p:nvPr>
        </p:nvSpPr>
        <p:spPr/>
        <p:txBody>
          <a:bodyPr>
            <a:normAutofit fontScale="90000"/>
          </a:bodyPr>
          <a:lstStyle/>
          <a:p>
            <a:r>
              <a:rPr lang="en-GB" noProof="0" dirty="0"/>
              <a:t>LS Central for Grocery</a:t>
            </a:r>
            <a:br>
              <a:rPr lang="en-GB" noProof="0" dirty="0"/>
            </a:br>
            <a:endParaRPr lang="en-GB" noProof="0" dirty="0"/>
          </a:p>
        </p:txBody>
      </p:sp>
      <p:sp>
        <p:nvSpPr>
          <p:cNvPr id="7" name="Text Placeholder 6">
            <a:extLst>
              <a:ext uri="{FF2B5EF4-FFF2-40B4-BE49-F238E27FC236}">
                <a16:creationId xmlns:a16="http://schemas.microsoft.com/office/drawing/2014/main" id="{0E3835E3-9C87-46E9-864F-5B32D02CAFEC}"/>
              </a:ext>
            </a:extLst>
          </p:cNvPr>
          <p:cNvSpPr>
            <a:spLocks noGrp="1"/>
          </p:cNvSpPr>
          <p:nvPr>
            <p:ph type="body" sz="quarter" idx="12"/>
          </p:nvPr>
        </p:nvSpPr>
        <p:spPr/>
        <p:txBody>
          <a:bodyPr lIns="91440" tIns="45720" rIns="91440" bIns="45720" anchor="t"/>
          <a:lstStyle/>
          <a:p>
            <a:r>
              <a:rPr lang="en-GB" noProof="0" dirty="0"/>
              <a:t>Mark Willson</a:t>
            </a:r>
          </a:p>
        </p:txBody>
      </p:sp>
      <p:sp>
        <p:nvSpPr>
          <p:cNvPr id="8" name="Text Placeholder 7">
            <a:extLst>
              <a:ext uri="{FF2B5EF4-FFF2-40B4-BE49-F238E27FC236}">
                <a16:creationId xmlns:a16="http://schemas.microsoft.com/office/drawing/2014/main" id="{D41C8EE9-CE8D-8A7E-BE93-144B4FC05371}"/>
              </a:ext>
            </a:extLst>
          </p:cNvPr>
          <p:cNvSpPr>
            <a:spLocks noGrp="1"/>
          </p:cNvSpPr>
          <p:nvPr>
            <p:ph type="body" sz="quarter" idx="13"/>
          </p:nvPr>
        </p:nvSpPr>
        <p:spPr/>
        <p:txBody>
          <a:bodyPr/>
          <a:lstStyle/>
          <a:p>
            <a:r>
              <a:rPr lang="en-GB" noProof="0" dirty="0"/>
              <a:t>Senior Consultant</a:t>
            </a:r>
          </a:p>
        </p:txBody>
      </p:sp>
      <p:pic>
        <p:nvPicPr>
          <p:cNvPr id="4" name="Picture Placeholder 3">
            <a:extLst>
              <a:ext uri="{FF2B5EF4-FFF2-40B4-BE49-F238E27FC236}">
                <a16:creationId xmlns:a16="http://schemas.microsoft.com/office/drawing/2014/main" id="{C258E334-BDB1-B44E-BB5D-CEE66116155E}"/>
              </a:ext>
            </a:extLst>
          </p:cNvPr>
          <p:cNvPicPr>
            <a:picLocks noGrp="1" noChangeAspect="1"/>
          </p:cNvPicPr>
          <p:nvPr>
            <p:ph type="pic" sz="quarter" idx="11"/>
          </p:nvPr>
        </p:nvPicPr>
        <p:blipFill>
          <a:blip r:embed="rId3"/>
          <a:srcRect l="14571" r="14571"/>
          <a:stretch/>
        </p:blipFill>
        <p:spPr/>
      </p:pic>
    </p:spTree>
    <p:extLst>
      <p:ext uri="{BB962C8B-B14F-4D97-AF65-F5344CB8AC3E}">
        <p14:creationId xmlns:p14="http://schemas.microsoft.com/office/powerpoint/2010/main" val="7273350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0EF005-66CD-5C41-4FF7-422A75B6D573}"/>
              </a:ext>
            </a:extLst>
          </p:cNvPr>
          <p:cNvSpPr>
            <a:spLocks noGrp="1"/>
          </p:cNvSpPr>
          <p:nvPr>
            <p:ph type="title"/>
          </p:nvPr>
        </p:nvSpPr>
        <p:spPr/>
        <p:txBody>
          <a:bodyPr/>
          <a:lstStyle/>
          <a:p>
            <a:r>
              <a:rPr lang="en-GB" sz="7200" noProof="0" dirty="0"/>
              <a:t>Top challenges for grocery retailers</a:t>
            </a:r>
          </a:p>
        </p:txBody>
      </p:sp>
      <p:sp>
        <p:nvSpPr>
          <p:cNvPr id="5" name="Text Placeholder 4">
            <a:extLst>
              <a:ext uri="{FF2B5EF4-FFF2-40B4-BE49-F238E27FC236}">
                <a16:creationId xmlns:a16="http://schemas.microsoft.com/office/drawing/2014/main" id="{AD2280E6-11E5-B367-A5BE-7FD9F75A108A}"/>
              </a:ext>
            </a:extLst>
          </p:cNvPr>
          <p:cNvSpPr>
            <a:spLocks noGrp="1"/>
          </p:cNvSpPr>
          <p:nvPr>
            <p:ph type="body" sz="quarter" idx="10"/>
          </p:nvPr>
        </p:nvSpPr>
        <p:spPr>
          <a:xfrm>
            <a:off x="6224272" y="1078787"/>
            <a:ext cx="5351462" cy="4824282"/>
          </a:xfrm>
        </p:spPr>
        <p:txBody>
          <a:bodyPr/>
          <a:lstStyle/>
          <a:p>
            <a:r>
              <a:rPr lang="en-GB" sz="2500" b="1" noProof="0" dirty="0"/>
              <a:t>Cost control to increase profitability </a:t>
            </a:r>
            <a:r>
              <a:rPr lang="en-GB" sz="2500" noProof="0" dirty="0"/>
              <a:t>during times of low-volume growth and supply chain disruptions</a:t>
            </a:r>
          </a:p>
          <a:p>
            <a:r>
              <a:rPr lang="en-GB" sz="2500" noProof="0" dirty="0"/>
              <a:t>Increasing </a:t>
            </a:r>
            <a:r>
              <a:rPr lang="en-GB" sz="2500" b="1" noProof="0" dirty="0"/>
              <a:t>customer engagement and retention </a:t>
            </a:r>
            <a:r>
              <a:rPr lang="en-GB" sz="2500" noProof="0" dirty="0"/>
              <a:t>while consumers increasingly value lower prices over brand loyalty</a:t>
            </a:r>
          </a:p>
          <a:p>
            <a:r>
              <a:rPr lang="en-GB" sz="2500" b="1" noProof="0" dirty="0"/>
              <a:t>Getting the product mix right </a:t>
            </a:r>
            <a:r>
              <a:rPr lang="en-GB" sz="2500" noProof="0" dirty="0"/>
              <a:t>with changing consumer habits</a:t>
            </a:r>
          </a:p>
          <a:p>
            <a:r>
              <a:rPr lang="en-GB" sz="2500" noProof="0" dirty="0"/>
              <a:t>Easily adding </a:t>
            </a:r>
            <a:r>
              <a:rPr lang="en-GB" sz="2500" b="1" noProof="0" dirty="0"/>
              <a:t>in-demand services</a:t>
            </a:r>
            <a:r>
              <a:rPr lang="en-GB" sz="2500" noProof="0" dirty="0"/>
              <a:t>, like meal delivery or ready-made food</a:t>
            </a:r>
          </a:p>
        </p:txBody>
      </p:sp>
    </p:spTree>
    <p:extLst>
      <p:ext uri="{BB962C8B-B14F-4D97-AF65-F5344CB8AC3E}">
        <p14:creationId xmlns:p14="http://schemas.microsoft.com/office/powerpoint/2010/main" val="25693206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CCB0D-55C0-FD72-F49E-1AC0194FDA94}"/>
              </a:ext>
            </a:extLst>
          </p:cNvPr>
          <p:cNvSpPr>
            <a:spLocks noGrp="1"/>
          </p:cNvSpPr>
          <p:nvPr>
            <p:ph type="title"/>
          </p:nvPr>
        </p:nvSpPr>
        <p:spPr/>
        <p:txBody>
          <a:bodyPr/>
          <a:lstStyle/>
          <a:p>
            <a:r>
              <a:rPr lang="en-GB" sz="7200" noProof="0" dirty="0"/>
              <a:t>Grocery CIOs also have to deal with</a:t>
            </a:r>
          </a:p>
        </p:txBody>
      </p:sp>
      <p:sp>
        <p:nvSpPr>
          <p:cNvPr id="3" name="Text Placeholder 2">
            <a:extLst>
              <a:ext uri="{FF2B5EF4-FFF2-40B4-BE49-F238E27FC236}">
                <a16:creationId xmlns:a16="http://schemas.microsoft.com/office/drawing/2014/main" id="{4CB60179-CD07-2983-0159-E9E6BD15E09D}"/>
              </a:ext>
            </a:extLst>
          </p:cNvPr>
          <p:cNvSpPr>
            <a:spLocks noGrp="1"/>
          </p:cNvSpPr>
          <p:nvPr>
            <p:ph type="body" sz="quarter" idx="10"/>
          </p:nvPr>
        </p:nvSpPr>
        <p:spPr>
          <a:xfrm>
            <a:off x="6224272" y="1345915"/>
            <a:ext cx="5351462" cy="4557154"/>
          </a:xfrm>
        </p:spPr>
        <p:txBody>
          <a:bodyPr/>
          <a:lstStyle/>
          <a:p>
            <a:pPr>
              <a:lnSpc>
                <a:spcPct val="100000"/>
              </a:lnSpc>
            </a:pPr>
            <a:r>
              <a:rPr lang="en-GB" noProof="0" dirty="0"/>
              <a:t>Creating a realistic and effective </a:t>
            </a:r>
            <a:r>
              <a:rPr lang="en-GB" b="1" noProof="0" dirty="0"/>
              <a:t>data, analytics and AI strategy</a:t>
            </a:r>
          </a:p>
          <a:p>
            <a:pPr>
              <a:lnSpc>
                <a:spcPct val="100000"/>
              </a:lnSpc>
            </a:pPr>
            <a:r>
              <a:rPr lang="en-GB" noProof="0" dirty="0"/>
              <a:t>Protecting the organization from new </a:t>
            </a:r>
            <a:r>
              <a:rPr lang="en-GB" b="1" noProof="0" dirty="0"/>
              <a:t>security threats</a:t>
            </a:r>
          </a:p>
          <a:p>
            <a:pPr>
              <a:lnSpc>
                <a:spcPct val="100000"/>
              </a:lnSpc>
            </a:pPr>
            <a:r>
              <a:rPr lang="en-GB" noProof="0" dirty="0"/>
              <a:t>Demonstrating </a:t>
            </a:r>
            <a:r>
              <a:rPr lang="en-GB" b="1" noProof="0" dirty="0"/>
              <a:t>IT’s business value</a:t>
            </a:r>
          </a:p>
          <a:p>
            <a:pPr>
              <a:lnSpc>
                <a:spcPct val="100000"/>
              </a:lnSpc>
            </a:pPr>
            <a:r>
              <a:rPr lang="en-GB" noProof="0" dirty="0"/>
              <a:t>Upskilling/reskilling employees and setting a </a:t>
            </a:r>
            <a:r>
              <a:rPr lang="en-GB" b="1" noProof="0" dirty="0"/>
              <a:t>talent strategy</a:t>
            </a:r>
          </a:p>
        </p:txBody>
      </p:sp>
    </p:spTree>
    <p:extLst>
      <p:ext uri="{BB962C8B-B14F-4D97-AF65-F5344CB8AC3E}">
        <p14:creationId xmlns:p14="http://schemas.microsoft.com/office/powerpoint/2010/main" val="12560134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BC39F38-0A6F-F66B-FAC8-358FFC1ADD57}"/>
              </a:ext>
            </a:extLst>
          </p:cNvPr>
          <p:cNvPicPr>
            <a:picLocks noChangeAspect="1"/>
          </p:cNvPicPr>
          <p:nvPr/>
        </p:nvPicPr>
        <p:blipFill>
          <a:blip r:embed="rId3"/>
          <a:stretch>
            <a:fillRect/>
          </a:stretch>
        </p:blipFill>
        <p:spPr>
          <a:xfrm>
            <a:off x="-104867" y="0"/>
            <a:ext cx="7449590" cy="4296375"/>
          </a:xfrm>
          <a:prstGeom prst="rect">
            <a:avLst/>
          </a:prstGeom>
        </p:spPr>
      </p:pic>
      <p:pic>
        <p:nvPicPr>
          <p:cNvPr id="7" name="Picture 6">
            <a:extLst>
              <a:ext uri="{FF2B5EF4-FFF2-40B4-BE49-F238E27FC236}">
                <a16:creationId xmlns:a16="http://schemas.microsoft.com/office/drawing/2014/main" id="{61CB9304-F1B1-2A3D-01A7-AA51DA1048BA}"/>
              </a:ext>
            </a:extLst>
          </p:cNvPr>
          <p:cNvPicPr>
            <a:picLocks noChangeAspect="1"/>
          </p:cNvPicPr>
          <p:nvPr/>
        </p:nvPicPr>
        <p:blipFill>
          <a:blip r:embed="rId4"/>
          <a:stretch>
            <a:fillRect/>
          </a:stretch>
        </p:blipFill>
        <p:spPr>
          <a:xfrm>
            <a:off x="4561410" y="3056995"/>
            <a:ext cx="7630590" cy="3801005"/>
          </a:xfrm>
          <a:prstGeom prst="rect">
            <a:avLst/>
          </a:prstGeom>
        </p:spPr>
      </p:pic>
      <p:pic>
        <p:nvPicPr>
          <p:cNvPr id="11" name="Picture 10">
            <a:extLst>
              <a:ext uri="{FF2B5EF4-FFF2-40B4-BE49-F238E27FC236}">
                <a16:creationId xmlns:a16="http://schemas.microsoft.com/office/drawing/2014/main" id="{09A052D8-67ED-39FE-98DC-044861A50A38}"/>
              </a:ext>
            </a:extLst>
          </p:cNvPr>
          <p:cNvPicPr>
            <a:picLocks noChangeAspect="1"/>
          </p:cNvPicPr>
          <p:nvPr/>
        </p:nvPicPr>
        <p:blipFill>
          <a:blip r:embed="rId5"/>
          <a:stretch>
            <a:fillRect/>
          </a:stretch>
        </p:blipFill>
        <p:spPr>
          <a:xfrm>
            <a:off x="2786374" y="0"/>
            <a:ext cx="9116697" cy="6430272"/>
          </a:xfrm>
          <a:prstGeom prst="rect">
            <a:avLst/>
          </a:prstGeom>
        </p:spPr>
      </p:pic>
      <p:pic>
        <p:nvPicPr>
          <p:cNvPr id="9" name="Picture 8">
            <a:extLst>
              <a:ext uri="{FF2B5EF4-FFF2-40B4-BE49-F238E27FC236}">
                <a16:creationId xmlns:a16="http://schemas.microsoft.com/office/drawing/2014/main" id="{D97F706A-8A18-BAB0-3FEB-61838BAAC071}"/>
              </a:ext>
            </a:extLst>
          </p:cNvPr>
          <p:cNvPicPr>
            <a:picLocks noChangeAspect="1"/>
          </p:cNvPicPr>
          <p:nvPr/>
        </p:nvPicPr>
        <p:blipFill>
          <a:blip r:embed="rId6"/>
          <a:stretch>
            <a:fillRect/>
          </a:stretch>
        </p:blipFill>
        <p:spPr>
          <a:xfrm>
            <a:off x="0" y="2918862"/>
            <a:ext cx="7487695" cy="4077269"/>
          </a:xfrm>
          <a:prstGeom prst="rect">
            <a:avLst/>
          </a:prstGeom>
        </p:spPr>
      </p:pic>
    </p:spTree>
    <p:extLst>
      <p:ext uri="{BB962C8B-B14F-4D97-AF65-F5344CB8AC3E}">
        <p14:creationId xmlns:p14="http://schemas.microsoft.com/office/powerpoint/2010/main" val="27754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fade">
                                      <p:cBhvr>
                                        <p:cTn id="21" dur="1000"/>
                                        <p:tgtEl>
                                          <p:spTgt spid="11"/>
                                        </p:tgtEl>
                                      </p:cBhvr>
                                    </p:animEffect>
                                    <p:anim calcmode="lin" valueType="num">
                                      <p:cBhvr>
                                        <p:cTn id="22" dur="1000" fill="hold"/>
                                        <p:tgtEl>
                                          <p:spTgt spid="11"/>
                                        </p:tgtEl>
                                        <p:attrNameLst>
                                          <p:attrName>ppt_x</p:attrName>
                                        </p:attrNameLst>
                                      </p:cBhvr>
                                      <p:tavLst>
                                        <p:tav tm="0">
                                          <p:val>
                                            <p:strVal val="#ppt_x"/>
                                          </p:val>
                                        </p:tav>
                                        <p:tav tm="100000">
                                          <p:val>
                                            <p:strVal val="#ppt_x"/>
                                          </p:val>
                                        </p:tav>
                                      </p:tavLst>
                                    </p:anim>
                                    <p:anim calcmode="lin" valueType="num">
                                      <p:cBhvr>
                                        <p:cTn id="23"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7" presetClass="entr" presetSubtype="0" fill="hold" nodeType="click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1000"/>
                                        <p:tgtEl>
                                          <p:spTgt spid="9"/>
                                        </p:tgtEl>
                                      </p:cBhvr>
                                    </p:animEffect>
                                    <p:anim calcmode="lin" valueType="num">
                                      <p:cBhvr>
                                        <p:cTn id="29" dur="1000" fill="hold"/>
                                        <p:tgtEl>
                                          <p:spTgt spid="9"/>
                                        </p:tgtEl>
                                        <p:attrNameLst>
                                          <p:attrName>ppt_x</p:attrName>
                                        </p:attrNameLst>
                                      </p:cBhvr>
                                      <p:tavLst>
                                        <p:tav tm="0">
                                          <p:val>
                                            <p:strVal val="#ppt_x"/>
                                          </p:val>
                                        </p:tav>
                                        <p:tav tm="100000">
                                          <p:val>
                                            <p:strVal val="#ppt_x"/>
                                          </p:val>
                                        </p:tav>
                                      </p:tavLst>
                                    </p:anim>
                                    <p:anim calcmode="lin" valueType="num">
                                      <p:cBhvr>
                                        <p:cTn id="30"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Graphic 17">
            <a:extLst>
              <a:ext uri="{FF2B5EF4-FFF2-40B4-BE49-F238E27FC236}">
                <a16:creationId xmlns:a16="http://schemas.microsoft.com/office/drawing/2014/main" id="{50846B25-86F3-9441-9F94-90241C2F11C8}"/>
              </a:ext>
            </a:extLst>
          </p:cNvPr>
          <p:cNvPicPr>
            <a:picLocks noChangeAspect="1"/>
          </p:cNvPicPr>
          <p:nvPr/>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283270" y="405424"/>
            <a:ext cx="3746273" cy="1542583"/>
          </a:xfrm>
          <a:prstGeom prst="rect">
            <a:avLst/>
          </a:prstGeom>
        </p:spPr>
      </p:pic>
      <p:sp>
        <p:nvSpPr>
          <p:cNvPr id="20" name="TextBox 19">
            <a:extLst>
              <a:ext uri="{FF2B5EF4-FFF2-40B4-BE49-F238E27FC236}">
                <a16:creationId xmlns:a16="http://schemas.microsoft.com/office/drawing/2014/main" id="{E4A33940-8A81-3F62-EB79-9BEF62834749}"/>
              </a:ext>
            </a:extLst>
          </p:cNvPr>
          <p:cNvSpPr txBox="1"/>
          <p:nvPr/>
        </p:nvSpPr>
        <p:spPr>
          <a:xfrm>
            <a:off x="3195620" y="4271363"/>
            <a:ext cx="2303306" cy="95410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600"/>
              </a:spcBef>
              <a:spcAft>
                <a:spcPts val="0"/>
              </a:spcAft>
              <a:buClrTx/>
              <a:buSzTx/>
              <a:buFontTx/>
              <a:buNone/>
              <a:tabLst/>
              <a:defRPr/>
            </a:pPr>
            <a:r>
              <a:rPr kumimoji="0" lang="en-GB" sz="2800" b="1" i="0" u="none" strike="noStrike" kern="0" cap="none" spc="0" normalizeH="0" baseline="0" noProof="0" dirty="0">
                <a:ln>
                  <a:noFill/>
                </a:ln>
                <a:solidFill>
                  <a:srgbClr val="D24A74"/>
                </a:solidFill>
                <a:effectLst/>
                <a:uLnTx/>
                <a:uFillTx/>
                <a:latin typeface="Aptos ExtraBold" panose="020B0004020202020204" pitchFamily="34" charset="0"/>
                <a:ea typeface="+mn-ea"/>
                <a:cs typeface="Segoe UI" panose="020B0502040204020203" pitchFamily="34" charset="0"/>
              </a:rPr>
              <a:t>YEARS OF EXPERIENCE</a:t>
            </a:r>
          </a:p>
        </p:txBody>
      </p:sp>
      <p:sp>
        <p:nvSpPr>
          <p:cNvPr id="21" name="TextBox 20">
            <a:extLst>
              <a:ext uri="{FF2B5EF4-FFF2-40B4-BE49-F238E27FC236}">
                <a16:creationId xmlns:a16="http://schemas.microsoft.com/office/drawing/2014/main" id="{49A468FC-8AD2-CB22-BB1B-95AF1916B449}"/>
              </a:ext>
            </a:extLst>
          </p:cNvPr>
          <p:cNvSpPr txBox="1"/>
          <p:nvPr/>
        </p:nvSpPr>
        <p:spPr>
          <a:xfrm>
            <a:off x="495895" y="3817393"/>
            <a:ext cx="2529676" cy="186204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600"/>
              </a:spcBef>
              <a:spcAft>
                <a:spcPts val="0"/>
              </a:spcAft>
              <a:buClrTx/>
              <a:buSzTx/>
              <a:buFontTx/>
              <a:buNone/>
              <a:tabLst/>
              <a:defRPr/>
            </a:pPr>
            <a:r>
              <a:rPr kumimoji="0" lang="en-GB" sz="11500" b="1" i="0" u="none" strike="noStrike" kern="0" cap="none" spc="0" normalizeH="0" baseline="0" noProof="0" dirty="0">
                <a:ln>
                  <a:noFill/>
                </a:ln>
                <a:solidFill>
                  <a:srgbClr val="D24A74"/>
                </a:solidFill>
                <a:effectLst/>
                <a:uLnTx/>
                <a:uFillTx/>
                <a:latin typeface="Aptos ExtraBold" panose="020B0004020202020204" pitchFamily="34" charset="0"/>
                <a:ea typeface="+mn-ea"/>
                <a:cs typeface="Segoe UI" panose="020B0502040204020203" pitchFamily="34" charset="0"/>
              </a:rPr>
              <a:t>30+</a:t>
            </a:r>
          </a:p>
        </p:txBody>
      </p:sp>
      <p:sp>
        <p:nvSpPr>
          <p:cNvPr id="22" name="Text Placeholder 3">
            <a:extLst>
              <a:ext uri="{FF2B5EF4-FFF2-40B4-BE49-F238E27FC236}">
                <a16:creationId xmlns:a16="http://schemas.microsoft.com/office/drawing/2014/main" id="{77966612-40F5-2121-1060-206F373839DA}"/>
              </a:ext>
            </a:extLst>
          </p:cNvPr>
          <p:cNvSpPr txBox="1">
            <a:spLocks/>
          </p:cNvSpPr>
          <p:nvPr/>
        </p:nvSpPr>
        <p:spPr>
          <a:xfrm>
            <a:off x="510590" y="2399895"/>
            <a:ext cx="5101522" cy="1171356"/>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panose="020B0604020202020204" pitchFamily="34" charset="0"/>
              <a:buNone/>
              <a:defRPr sz="4000" b="1" i="0" kern="1200">
                <a:solidFill>
                  <a:schemeClr val="bg1"/>
                </a:solidFill>
                <a:latin typeface="Segoe UI" panose="020B0502040204020203" pitchFamily="34" charset="0"/>
                <a:ea typeface="+mn-ea"/>
                <a:cs typeface="Segoe UI" panose="020B0502040204020203" pitchFamily="34" charset="0"/>
              </a:defRPr>
            </a:lvl1pPr>
            <a:lvl2pPr marL="685800" indent="-22860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20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srgbClr val="FFFFFF"/>
                </a:solidFill>
                <a:effectLst/>
                <a:uLnTx/>
                <a:uFillTx/>
                <a:latin typeface="Aptos Light" panose="020B0004020202020204" pitchFamily="34" charset="0"/>
                <a:ea typeface="+mn-ea"/>
                <a:cs typeface="Segoe UI"/>
              </a:rPr>
              <a:t>A world-leading provider of unified software for retail, hospitality, food service and forecourt businesses of all sizes.</a:t>
            </a:r>
          </a:p>
        </p:txBody>
      </p:sp>
      <p:sp>
        <p:nvSpPr>
          <p:cNvPr id="23" name="TextBox 22">
            <a:extLst>
              <a:ext uri="{FF2B5EF4-FFF2-40B4-BE49-F238E27FC236}">
                <a16:creationId xmlns:a16="http://schemas.microsoft.com/office/drawing/2014/main" id="{C4C13932-8A5C-71BE-098E-9F854F38004F}"/>
              </a:ext>
            </a:extLst>
          </p:cNvPr>
          <p:cNvSpPr txBox="1"/>
          <p:nvPr/>
        </p:nvSpPr>
        <p:spPr>
          <a:xfrm>
            <a:off x="495895" y="6192891"/>
            <a:ext cx="4385565" cy="276999"/>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600"/>
              </a:spcBef>
              <a:spcAft>
                <a:spcPts val="0"/>
              </a:spcAft>
              <a:buClrTx/>
              <a:buSzTx/>
              <a:buFontTx/>
              <a:buNone/>
              <a:tabLst/>
              <a:defRPr/>
            </a:pPr>
            <a:r>
              <a:rPr kumimoji="0" lang="en-GB" sz="1200" b="0" i="1" u="none" strike="noStrike" kern="0" cap="none" spc="0" normalizeH="0" baseline="0" noProof="0" dirty="0">
                <a:ln>
                  <a:noFill/>
                </a:ln>
                <a:solidFill>
                  <a:srgbClr val="FFFFFF"/>
                </a:solidFill>
                <a:effectLst/>
                <a:uLnTx/>
                <a:uFillTx/>
                <a:latin typeface="Aptos Light" panose="020B0004020202020204" pitchFamily="34" charset="0"/>
                <a:ea typeface="+mn-ea"/>
                <a:cs typeface="Segoe UI" panose="020B0502040204020203" pitchFamily="34" charset="0"/>
              </a:rPr>
              <a:t>Part of the Aptos group of companies since 2021</a:t>
            </a:r>
            <a:endParaRPr kumimoji="0" lang="en-GB" sz="1200" b="0" i="1" u="none" strike="noStrike" kern="1200" cap="none" spc="0" normalizeH="0" baseline="0" noProof="0" dirty="0">
              <a:ln>
                <a:noFill/>
              </a:ln>
              <a:solidFill>
                <a:srgbClr val="FFFFFF"/>
              </a:solidFill>
              <a:effectLst/>
              <a:uLnTx/>
              <a:uFillTx/>
              <a:latin typeface="Aptos Light" panose="020B0004020202020204" pitchFamily="34" charset="0"/>
              <a:ea typeface="+mn-ea"/>
              <a:cs typeface="Segoe UI" panose="020B0502040204020203" pitchFamily="34" charset="0"/>
            </a:endParaRPr>
          </a:p>
        </p:txBody>
      </p:sp>
      <p:grpSp>
        <p:nvGrpSpPr>
          <p:cNvPr id="44" name="Group 43">
            <a:extLst>
              <a:ext uri="{FF2B5EF4-FFF2-40B4-BE49-F238E27FC236}">
                <a16:creationId xmlns:a16="http://schemas.microsoft.com/office/drawing/2014/main" id="{3520694B-F863-F13A-8223-464FF646458E}"/>
              </a:ext>
            </a:extLst>
          </p:cNvPr>
          <p:cNvGrpSpPr/>
          <p:nvPr/>
        </p:nvGrpSpPr>
        <p:grpSpPr>
          <a:xfrm>
            <a:off x="6096000" y="0"/>
            <a:ext cx="5657656" cy="6476496"/>
            <a:chOff x="6023754" y="-248078"/>
            <a:chExt cx="6038288" cy="6912217"/>
          </a:xfrm>
        </p:grpSpPr>
        <p:sp>
          <p:nvSpPr>
            <p:cNvPr id="13" name="Freeform 12">
              <a:extLst>
                <a:ext uri="{FF2B5EF4-FFF2-40B4-BE49-F238E27FC236}">
                  <a16:creationId xmlns:a16="http://schemas.microsoft.com/office/drawing/2014/main" id="{EAA18D56-BB20-3152-C014-037F49890594}"/>
                </a:ext>
              </a:extLst>
            </p:cNvPr>
            <p:cNvSpPr/>
            <p:nvPr/>
          </p:nvSpPr>
          <p:spPr>
            <a:xfrm>
              <a:off x="9418477" y="869790"/>
              <a:ext cx="2262933" cy="1741164"/>
            </a:xfrm>
            <a:custGeom>
              <a:avLst/>
              <a:gdLst>
                <a:gd name="connsiteX0" fmla="*/ 1359965 w 2262933"/>
                <a:gd name="connsiteY0" fmla="*/ 114384 h 1741164"/>
                <a:gd name="connsiteX1" fmla="*/ 1341959 w 2262933"/>
                <a:gd name="connsiteY1" fmla="*/ 134939 h 1741164"/>
                <a:gd name="connsiteX2" fmla="*/ 858269 w 2262933"/>
                <a:gd name="connsiteY2" fmla="*/ 118187 h 1741164"/>
                <a:gd name="connsiteX3" fmla="*/ 738607 w 2262933"/>
                <a:gd name="connsiteY3" fmla="*/ 0 h 1741164"/>
                <a:gd name="connsiteX4" fmla="*/ 433742 w 2262933"/>
                <a:gd name="connsiteY4" fmla="*/ 303278 h 1741164"/>
                <a:gd name="connsiteX5" fmla="*/ 379724 w 2262933"/>
                <a:gd name="connsiteY5" fmla="*/ 358569 h 1741164"/>
                <a:gd name="connsiteX6" fmla="*/ 1498 w 2262933"/>
                <a:gd name="connsiteY6" fmla="*/ 1270869 h 1741164"/>
                <a:gd name="connsiteX7" fmla="*/ 37509 w 2262933"/>
                <a:gd name="connsiteY7" fmla="*/ 1306839 h 1741164"/>
                <a:gd name="connsiteX8" fmla="*/ 1043472 w 2262933"/>
                <a:gd name="connsiteY8" fmla="*/ 1737245 h 1741164"/>
                <a:gd name="connsiteX9" fmla="*/ 1563174 w 2262933"/>
                <a:gd name="connsiteY9" fmla="*/ 1557396 h 1741164"/>
                <a:gd name="connsiteX10" fmla="*/ 1916912 w 2262933"/>
                <a:gd name="connsiteY10" fmla="*/ 1274672 h 1741164"/>
                <a:gd name="connsiteX11" fmla="*/ 2262934 w 2262933"/>
                <a:gd name="connsiteY11" fmla="*/ 828850 h 1741164"/>
                <a:gd name="connsiteX12" fmla="*/ 1359965 w 2262933"/>
                <a:gd name="connsiteY12" fmla="*/ 114487 h 1741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62933" h="1741164">
                  <a:moveTo>
                    <a:pt x="1359965" y="114384"/>
                  </a:moveTo>
                  <a:cubicBezTo>
                    <a:pt x="1354820" y="122092"/>
                    <a:pt x="1348338" y="128567"/>
                    <a:pt x="1341959" y="134939"/>
                  </a:cubicBezTo>
                  <a:cubicBezTo>
                    <a:pt x="1167044" y="308417"/>
                    <a:pt x="1026804" y="286526"/>
                    <a:pt x="858269" y="118187"/>
                  </a:cubicBezTo>
                  <a:lnTo>
                    <a:pt x="738607" y="0"/>
                  </a:lnTo>
                  <a:lnTo>
                    <a:pt x="433742" y="303278"/>
                  </a:lnTo>
                  <a:cubicBezTo>
                    <a:pt x="415736" y="321263"/>
                    <a:pt x="397730" y="340584"/>
                    <a:pt x="379724" y="358569"/>
                  </a:cubicBezTo>
                  <a:cubicBezTo>
                    <a:pt x="107063" y="652803"/>
                    <a:pt x="-15171" y="963789"/>
                    <a:pt x="1498" y="1270869"/>
                  </a:cubicBezTo>
                  <a:lnTo>
                    <a:pt x="37509" y="1306839"/>
                  </a:lnTo>
                  <a:cubicBezTo>
                    <a:pt x="360380" y="1629336"/>
                    <a:pt x="703830" y="1766843"/>
                    <a:pt x="1043472" y="1737245"/>
                  </a:cubicBezTo>
                  <a:cubicBezTo>
                    <a:pt x="1218387" y="1721830"/>
                    <a:pt x="1393404" y="1661400"/>
                    <a:pt x="1563174" y="1557396"/>
                  </a:cubicBezTo>
                  <a:cubicBezTo>
                    <a:pt x="1684070" y="1484120"/>
                    <a:pt x="1801160" y="1390392"/>
                    <a:pt x="1916912" y="1274672"/>
                  </a:cubicBezTo>
                  <a:cubicBezTo>
                    <a:pt x="2077730" y="1112807"/>
                    <a:pt x="2193482" y="962453"/>
                    <a:pt x="2262934" y="828850"/>
                  </a:cubicBezTo>
                  <a:cubicBezTo>
                    <a:pt x="2039146" y="498646"/>
                    <a:pt x="1721419" y="250659"/>
                    <a:pt x="1359965" y="114487"/>
                  </a:cubicBezTo>
                  <a:close/>
                </a:path>
              </a:pathLst>
            </a:custGeom>
            <a:solidFill>
              <a:srgbClr val="5C3E8C"/>
            </a:solidFill>
            <a:ln w="10288"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242C2F"/>
                </a:solidFill>
                <a:effectLst/>
                <a:uLnTx/>
                <a:uFillTx/>
                <a:latin typeface="Aptos" panose="02110004020202020204"/>
                <a:ea typeface="+mn-ea"/>
                <a:cs typeface="+mn-cs"/>
              </a:endParaRPr>
            </a:p>
          </p:txBody>
        </p:sp>
        <p:sp>
          <p:nvSpPr>
            <p:cNvPr id="14" name="Freeform 13">
              <a:extLst>
                <a:ext uri="{FF2B5EF4-FFF2-40B4-BE49-F238E27FC236}">
                  <a16:creationId xmlns:a16="http://schemas.microsoft.com/office/drawing/2014/main" id="{327ECDB4-8810-B912-14B4-C403D4BEDD19}"/>
                </a:ext>
              </a:extLst>
            </p:cNvPr>
            <p:cNvSpPr/>
            <p:nvPr/>
          </p:nvSpPr>
          <p:spPr>
            <a:xfrm>
              <a:off x="6659313" y="479465"/>
              <a:ext cx="1447776" cy="1394503"/>
            </a:xfrm>
            <a:custGeom>
              <a:avLst/>
              <a:gdLst>
                <a:gd name="connsiteX0" fmla="*/ 1447776 w 1447776"/>
                <a:gd name="connsiteY0" fmla="*/ 700900 h 1394503"/>
                <a:gd name="connsiteX1" fmla="*/ 723939 w 1447776"/>
                <a:gd name="connsiteY1" fmla="*/ 1394503 h 1394503"/>
                <a:gd name="connsiteX2" fmla="*/ 0 w 1447776"/>
                <a:gd name="connsiteY2" fmla="*/ 700900 h 1394503"/>
                <a:gd name="connsiteX3" fmla="*/ 723837 w 1447776"/>
                <a:gd name="connsiteY3" fmla="*/ 0 h 1394503"/>
                <a:gd name="connsiteX4" fmla="*/ 1447673 w 1447776"/>
                <a:gd name="connsiteY4" fmla="*/ 700900 h 13945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7776" h="1394503">
                  <a:moveTo>
                    <a:pt x="1447776" y="700900"/>
                  </a:moveTo>
                  <a:cubicBezTo>
                    <a:pt x="1447776" y="1106744"/>
                    <a:pt x="1137560" y="1394503"/>
                    <a:pt x="723939" y="1394503"/>
                  </a:cubicBezTo>
                  <a:cubicBezTo>
                    <a:pt x="310319" y="1394503"/>
                    <a:pt x="0" y="1106744"/>
                    <a:pt x="0" y="700900"/>
                  </a:cubicBezTo>
                  <a:cubicBezTo>
                    <a:pt x="0" y="295056"/>
                    <a:pt x="302808" y="0"/>
                    <a:pt x="723837" y="0"/>
                  </a:cubicBezTo>
                  <a:cubicBezTo>
                    <a:pt x="1144866" y="0"/>
                    <a:pt x="1447673" y="295056"/>
                    <a:pt x="1447673" y="700900"/>
                  </a:cubicBezTo>
                  <a:close/>
                </a:path>
              </a:pathLst>
            </a:custGeom>
            <a:solidFill>
              <a:srgbClr val="89D7EB"/>
            </a:solidFill>
            <a:ln w="10288"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242C2F"/>
                </a:solidFill>
                <a:effectLst/>
                <a:uLnTx/>
                <a:uFillTx/>
                <a:latin typeface="Aptos" panose="02110004020202020204"/>
                <a:ea typeface="+mn-ea"/>
                <a:cs typeface="+mn-cs"/>
              </a:endParaRPr>
            </a:p>
          </p:txBody>
        </p:sp>
        <p:sp>
          <p:nvSpPr>
            <p:cNvPr id="15" name="Freeform 14">
              <a:extLst>
                <a:ext uri="{FF2B5EF4-FFF2-40B4-BE49-F238E27FC236}">
                  <a16:creationId xmlns:a16="http://schemas.microsoft.com/office/drawing/2014/main" id="{5305E46C-2694-3F18-B313-AB35A03B5312}"/>
                </a:ext>
              </a:extLst>
            </p:cNvPr>
            <p:cNvSpPr/>
            <p:nvPr/>
          </p:nvSpPr>
          <p:spPr>
            <a:xfrm>
              <a:off x="6295183" y="1873968"/>
              <a:ext cx="5249692" cy="4147642"/>
            </a:xfrm>
            <a:custGeom>
              <a:avLst/>
              <a:gdLst>
                <a:gd name="connsiteX0" fmla="*/ 5249693 w 5249692"/>
                <a:gd name="connsiteY0" fmla="*/ 4147540 h 4147642"/>
                <a:gd name="connsiteX1" fmla="*/ 3426880 w 5249692"/>
                <a:gd name="connsiteY1" fmla="*/ 4147540 h 4147642"/>
                <a:gd name="connsiteX2" fmla="*/ 2552103 w 5249692"/>
                <a:gd name="connsiteY2" fmla="*/ 2729091 h 4147642"/>
                <a:gd name="connsiteX3" fmla="*/ 2136630 w 5249692"/>
                <a:gd name="connsiteY3" fmla="*/ 2057070 h 4147642"/>
                <a:gd name="connsiteX4" fmla="*/ 365365 w 5249692"/>
                <a:gd name="connsiteY4" fmla="*/ 2057070 h 4147642"/>
                <a:gd name="connsiteX5" fmla="*/ 0 w 5249692"/>
                <a:gd name="connsiteY5" fmla="*/ 1692129 h 4147642"/>
                <a:gd name="connsiteX6" fmla="*/ 0 w 5249692"/>
                <a:gd name="connsiteY6" fmla="*/ 714363 h 4147642"/>
                <a:gd name="connsiteX7" fmla="*/ 2450549 w 5249692"/>
                <a:gd name="connsiteY7" fmla="*/ 714363 h 4147642"/>
                <a:gd name="connsiteX8" fmla="*/ 3125924 w 5249692"/>
                <a:gd name="connsiteY8" fmla="*/ 304511 h 4147642"/>
                <a:gd name="connsiteX9" fmla="*/ 3191569 w 5249692"/>
                <a:gd name="connsiteY9" fmla="*/ 0 h 4147642"/>
                <a:gd name="connsiteX10" fmla="*/ 4865087 w 5249692"/>
                <a:gd name="connsiteY10" fmla="*/ 0 h 4147642"/>
                <a:gd name="connsiteX11" fmla="*/ 4750570 w 5249692"/>
                <a:gd name="connsiteY11" fmla="*/ 620636 h 4147642"/>
                <a:gd name="connsiteX12" fmla="*/ 4035376 w 5249692"/>
                <a:gd name="connsiteY12" fmla="*/ 1522659 h 4147642"/>
                <a:gd name="connsiteX13" fmla="*/ 3645626 w 5249692"/>
                <a:gd name="connsiteY13" fmla="*/ 1725632 h 4147642"/>
                <a:gd name="connsiteX14" fmla="*/ 4286224 w 5249692"/>
                <a:gd name="connsiteY14" fmla="*/ 2693121 h 4147642"/>
                <a:gd name="connsiteX15" fmla="*/ 5249693 w 5249692"/>
                <a:gd name="connsiteY15" fmla="*/ 4147643 h 4147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49692" h="4147642">
                  <a:moveTo>
                    <a:pt x="5249693" y="4147540"/>
                  </a:moveTo>
                  <a:lnTo>
                    <a:pt x="3426880" y="4147540"/>
                  </a:lnTo>
                  <a:lnTo>
                    <a:pt x="2552103" y="2729091"/>
                  </a:lnTo>
                  <a:lnTo>
                    <a:pt x="2136630" y="2057070"/>
                  </a:lnTo>
                  <a:lnTo>
                    <a:pt x="365365" y="2057070"/>
                  </a:lnTo>
                  <a:cubicBezTo>
                    <a:pt x="163391" y="2057070"/>
                    <a:pt x="0" y="1893869"/>
                    <a:pt x="0" y="1692129"/>
                  </a:cubicBezTo>
                  <a:lnTo>
                    <a:pt x="0" y="714363"/>
                  </a:lnTo>
                  <a:lnTo>
                    <a:pt x="2450549" y="714363"/>
                  </a:lnTo>
                  <a:cubicBezTo>
                    <a:pt x="2767041" y="714363"/>
                    <a:pt x="3015214" y="548593"/>
                    <a:pt x="3125924" y="304511"/>
                  </a:cubicBezTo>
                  <a:cubicBezTo>
                    <a:pt x="3168418" y="213250"/>
                    <a:pt x="3191569" y="109246"/>
                    <a:pt x="3191569" y="0"/>
                  </a:cubicBezTo>
                  <a:lnTo>
                    <a:pt x="4865087" y="0"/>
                  </a:lnTo>
                  <a:cubicBezTo>
                    <a:pt x="4863749" y="214586"/>
                    <a:pt x="4823931" y="425268"/>
                    <a:pt x="4750570" y="620636"/>
                  </a:cubicBezTo>
                  <a:cubicBezTo>
                    <a:pt x="4614239" y="981671"/>
                    <a:pt x="4365964" y="1299029"/>
                    <a:pt x="4035376" y="1522659"/>
                  </a:cubicBezTo>
                  <a:cubicBezTo>
                    <a:pt x="3915714" y="1603643"/>
                    <a:pt x="3784528" y="1671677"/>
                    <a:pt x="3645626" y="1725632"/>
                  </a:cubicBezTo>
                  <a:lnTo>
                    <a:pt x="4286224" y="2693121"/>
                  </a:lnTo>
                  <a:lnTo>
                    <a:pt x="5249693" y="4147643"/>
                  </a:lnTo>
                  <a:close/>
                </a:path>
              </a:pathLst>
            </a:custGeom>
            <a:solidFill>
              <a:srgbClr val="D24A74"/>
            </a:solidFill>
            <a:ln w="10288"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242C2F"/>
                </a:solidFill>
                <a:effectLst/>
                <a:uLnTx/>
                <a:uFillTx/>
                <a:latin typeface="Aptos" panose="02110004020202020204"/>
                <a:ea typeface="+mn-ea"/>
                <a:cs typeface="+mn-cs"/>
              </a:endParaRPr>
            </a:p>
          </p:txBody>
        </p:sp>
        <p:sp>
          <p:nvSpPr>
            <p:cNvPr id="17" name="Freeform 16">
              <a:extLst>
                <a:ext uri="{FF2B5EF4-FFF2-40B4-BE49-F238E27FC236}">
                  <a16:creationId xmlns:a16="http://schemas.microsoft.com/office/drawing/2014/main" id="{0EE8C858-19E0-ECC1-148D-2DF11BE4005F}"/>
                </a:ext>
              </a:extLst>
            </p:cNvPr>
            <p:cNvSpPr/>
            <p:nvPr/>
          </p:nvSpPr>
          <p:spPr>
            <a:xfrm>
              <a:off x="9418580" y="869790"/>
              <a:ext cx="1741997" cy="2526220"/>
            </a:xfrm>
            <a:custGeom>
              <a:avLst/>
              <a:gdLst>
                <a:gd name="connsiteX0" fmla="*/ 1563174 w 1741997"/>
                <a:gd name="connsiteY0" fmla="*/ 1557293 h 2526220"/>
                <a:gd name="connsiteX1" fmla="*/ 1623674 w 1741997"/>
                <a:gd name="connsiteY1" fmla="*/ 1122982 h 2526220"/>
                <a:gd name="connsiteX2" fmla="*/ 1741998 w 1741997"/>
                <a:gd name="connsiteY2" fmla="*/ 1003459 h 2526220"/>
                <a:gd name="connsiteX3" fmla="*/ 738607 w 1741997"/>
                <a:gd name="connsiteY3" fmla="*/ 0 h 2526220"/>
                <a:gd name="connsiteX4" fmla="*/ 433742 w 1741997"/>
                <a:gd name="connsiteY4" fmla="*/ 303278 h 2526220"/>
                <a:gd name="connsiteX5" fmla="*/ 379724 w 1741997"/>
                <a:gd name="connsiteY5" fmla="*/ 358569 h 2526220"/>
                <a:gd name="connsiteX6" fmla="*/ 1498 w 1741997"/>
                <a:gd name="connsiteY6" fmla="*/ 1270869 h 2526220"/>
                <a:gd name="connsiteX7" fmla="*/ 2835 w 1741997"/>
                <a:gd name="connsiteY7" fmla="*/ 1308175 h 2526220"/>
                <a:gd name="connsiteX8" fmla="*/ 465947 w 1741997"/>
                <a:gd name="connsiteY8" fmla="*/ 2180601 h 2526220"/>
                <a:gd name="connsiteX9" fmla="*/ 912287 w 1741997"/>
                <a:gd name="connsiteY9" fmla="*/ 2526220 h 2526220"/>
                <a:gd name="connsiteX10" fmla="*/ 1627480 w 1741997"/>
                <a:gd name="connsiteY10" fmla="*/ 1624197 h 2526220"/>
                <a:gd name="connsiteX11" fmla="*/ 1606902 w 1741997"/>
                <a:gd name="connsiteY11" fmla="*/ 1606212 h 2526220"/>
                <a:gd name="connsiteX12" fmla="*/ 1563174 w 1741997"/>
                <a:gd name="connsiteY12" fmla="*/ 1557396 h 252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41997" h="2526220">
                  <a:moveTo>
                    <a:pt x="1563174" y="1557293"/>
                  </a:moveTo>
                  <a:cubicBezTo>
                    <a:pt x="1438367" y="1404369"/>
                    <a:pt x="1470572" y="1275905"/>
                    <a:pt x="1623674" y="1122982"/>
                  </a:cubicBezTo>
                  <a:lnTo>
                    <a:pt x="1741998" y="1003459"/>
                  </a:lnTo>
                  <a:lnTo>
                    <a:pt x="738607" y="0"/>
                  </a:lnTo>
                  <a:lnTo>
                    <a:pt x="433742" y="303278"/>
                  </a:lnTo>
                  <a:cubicBezTo>
                    <a:pt x="415736" y="321263"/>
                    <a:pt x="397730" y="340584"/>
                    <a:pt x="379724" y="358569"/>
                  </a:cubicBezTo>
                  <a:cubicBezTo>
                    <a:pt x="107064" y="652803"/>
                    <a:pt x="-15171" y="963789"/>
                    <a:pt x="1498" y="1270869"/>
                  </a:cubicBezTo>
                  <a:cubicBezTo>
                    <a:pt x="1498" y="1283716"/>
                    <a:pt x="1498" y="1295329"/>
                    <a:pt x="2835" y="1308175"/>
                  </a:cubicBezTo>
                  <a:cubicBezTo>
                    <a:pt x="29793" y="1607548"/>
                    <a:pt x="188039" y="1903118"/>
                    <a:pt x="465947" y="2180601"/>
                  </a:cubicBezTo>
                  <a:cubicBezTo>
                    <a:pt x="628000" y="2341232"/>
                    <a:pt x="778529" y="2456850"/>
                    <a:pt x="912287" y="2526220"/>
                  </a:cubicBezTo>
                  <a:cubicBezTo>
                    <a:pt x="1242875" y="2302693"/>
                    <a:pt x="1491150" y="1985335"/>
                    <a:pt x="1627480" y="1624197"/>
                  </a:cubicBezTo>
                  <a:cubicBezTo>
                    <a:pt x="1619764" y="1619058"/>
                    <a:pt x="1613384" y="1612687"/>
                    <a:pt x="1606902" y="1606212"/>
                  </a:cubicBezTo>
                  <a:cubicBezTo>
                    <a:pt x="1590131" y="1589460"/>
                    <a:pt x="1576035" y="1574045"/>
                    <a:pt x="1563174" y="1557396"/>
                  </a:cubicBezTo>
                  <a:close/>
                </a:path>
              </a:pathLst>
            </a:custGeom>
            <a:solidFill>
              <a:srgbClr val="89D7EB"/>
            </a:solidFill>
            <a:ln w="10288"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242C2F"/>
                </a:solidFill>
                <a:effectLst/>
                <a:uLnTx/>
                <a:uFillTx/>
                <a:latin typeface="Aptos" panose="02110004020202020204"/>
                <a:ea typeface="+mn-ea"/>
                <a:cs typeface="+mn-cs"/>
              </a:endParaRPr>
            </a:p>
          </p:txBody>
        </p:sp>
        <p:pic>
          <p:nvPicPr>
            <p:cNvPr id="25" name="Picture 24" descr="A tablet with a screen showing a number of items&#10;&#10;Description automatically generated with medium confidence">
              <a:extLst>
                <a:ext uri="{FF2B5EF4-FFF2-40B4-BE49-F238E27FC236}">
                  <a16:creationId xmlns:a16="http://schemas.microsoft.com/office/drawing/2014/main" id="{64408D69-5ED4-1C45-D4AB-68F650D7879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996715" y="-248078"/>
              <a:ext cx="4075134" cy="3056351"/>
            </a:xfrm>
            <a:prstGeom prst="rect">
              <a:avLst/>
            </a:prstGeom>
          </p:spPr>
        </p:pic>
        <p:pic>
          <p:nvPicPr>
            <p:cNvPr id="39" name="Picture 38" descr="A person walking with a bag of food&#10;&#10;Description automatically generated">
              <a:extLst>
                <a:ext uri="{FF2B5EF4-FFF2-40B4-BE49-F238E27FC236}">
                  <a16:creationId xmlns:a16="http://schemas.microsoft.com/office/drawing/2014/main" id="{01CC54A5-D50D-A953-0BCC-DB104D865503}"/>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0148574" y="2610954"/>
              <a:ext cx="1913468" cy="3294105"/>
            </a:xfrm>
            <a:prstGeom prst="rect">
              <a:avLst/>
            </a:prstGeom>
          </p:spPr>
        </p:pic>
        <p:sp>
          <p:nvSpPr>
            <p:cNvPr id="16" name="Freeform 15">
              <a:extLst>
                <a:ext uri="{FF2B5EF4-FFF2-40B4-BE49-F238E27FC236}">
                  <a16:creationId xmlns:a16="http://schemas.microsoft.com/office/drawing/2014/main" id="{C3DB9A93-2BC9-B322-6FF5-21B6713C1BFC}"/>
                </a:ext>
              </a:extLst>
            </p:cNvPr>
            <p:cNvSpPr/>
            <p:nvPr/>
          </p:nvSpPr>
          <p:spPr>
            <a:xfrm>
              <a:off x="6659107" y="3599497"/>
              <a:ext cx="4578330" cy="2779243"/>
            </a:xfrm>
            <a:custGeom>
              <a:avLst/>
              <a:gdLst>
                <a:gd name="connsiteX0" fmla="*/ 4578331 w 4578330"/>
                <a:gd name="connsiteY0" fmla="*/ 0 h 2779243"/>
                <a:gd name="connsiteX1" fmla="*/ 3967262 w 4578330"/>
                <a:gd name="connsiteY1" fmla="*/ 845396 h 2779243"/>
                <a:gd name="connsiteX2" fmla="*/ 3922196 w 4578330"/>
                <a:gd name="connsiteY2" fmla="*/ 967489 h 2779243"/>
                <a:gd name="connsiteX3" fmla="*/ 3065528 w 4578330"/>
                <a:gd name="connsiteY3" fmla="*/ 2422010 h 2779243"/>
                <a:gd name="connsiteX4" fmla="*/ 2005547 w 4578330"/>
                <a:gd name="connsiteY4" fmla="*/ 2779243 h 2779243"/>
                <a:gd name="connsiteX5" fmla="*/ 1186125 w 4578330"/>
                <a:gd name="connsiteY5" fmla="*/ 2609671 h 2779243"/>
                <a:gd name="connsiteX6" fmla="*/ 42494 w 4578330"/>
                <a:gd name="connsiteY6" fmla="*/ 925147 h 2779243"/>
                <a:gd name="connsiteX7" fmla="*/ 0 w 4578330"/>
                <a:gd name="connsiteY7" fmla="*/ 357233 h 2779243"/>
                <a:gd name="connsiteX8" fmla="*/ 0 w 4578330"/>
                <a:gd name="connsiteY8" fmla="*/ 331540 h 2779243"/>
                <a:gd name="connsiteX9" fmla="*/ 1449731 w 4578330"/>
                <a:gd name="connsiteY9" fmla="*/ 331540 h 2779243"/>
                <a:gd name="connsiteX10" fmla="*/ 1961715 w 4578330"/>
                <a:gd name="connsiteY10" fmla="*/ 1080640 h 2779243"/>
                <a:gd name="connsiteX11" fmla="*/ 2188075 w 4578330"/>
                <a:gd name="connsiteY11" fmla="*/ 1003561 h 2779243"/>
                <a:gd name="connsiteX12" fmla="*/ 2501995 w 4578330"/>
                <a:gd name="connsiteY12" fmla="*/ 521770 h 2779243"/>
                <a:gd name="connsiteX13" fmla="*/ 2520001 w 4578330"/>
                <a:gd name="connsiteY13" fmla="*/ 478092 h 2779243"/>
                <a:gd name="connsiteX14" fmla="*/ 2985684 w 4578330"/>
                <a:gd name="connsiteY14" fmla="*/ 103 h 2779243"/>
                <a:gd name="connsiteX15" fmla="*/ 4578228 w 4578330"/>
                <a:gd name="connsiteY15" fmla="*/ 103 h 2779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78330" h="2779243">
                  <a:moveTo>
                    <a:pt x="4578331" y="0"/>
                  </a:moveTo>
                  <a:cubicBezTo>
                    <a:pt x="4308139" y="0"/>
                    <a:pt x="4176953" y="287760"/>
                    <a:pt x="3967262" y="845396"/>
                  </a:cubicBezTo>
                  <a:cubicBezTo>
                    <a:pt x="3953063" y="885272"/>
                    <a:pt x="3937630" y="926380"/>
                    <a:pt x="3922196" y="967489"/>
                  </a:cubicBezTo>
                  <a:cubicBezTo>
                    <a:pt x="3731848" y="1489155"/>
                    <a:pt x="3502813" y="2064777"/>
                    <a:pt x="3065528" y="2422010"/>
                  </a:cubicBezTo>
                  <a:cubicBezTo>
                    <a:pt x="2800584" y="2640399"/>
                    <a:pt x="2460941" y="2779243"/>
                    <a:pt x="2005547" y="2779243"/>
                  </a:cubicBezTo>
                  <a:cubicBezTo>
                    <a:pt x="1708398" y="2779243"/>
                    <a:pt x="1431828" y="2721383"/>
                    <a:pt x="1186125" y="2609671"/>
                  </a:cubicBezTo>
                  <a:cubicBezTo>
                    <a:pt x="591828" y="2342466"/>
                    <a:pt x="171210" y="1761602"/>
                    <a:pt x="42494" y="925147"/>
                  </a:cubicBezTo>
                  <a:cubicBezTo>
                    <a:pt x="14199" y="747866"/>
                    <a:pt x="0" y="557637"/>
                    <a:pt x="0" y="357233"/>
                  </a:cubicBezTo>
                  <a:lnTo>
                    <a:pt x="0" y="331540"/>
                  </a:lnTo>
                  <a:lnTo>
                    <a:pt x="1449731" y="331540"/>
                  </a:lnTo>
                  <a:cubicBezTo>
                    <a:pt x="1474219" y="813332"/>
                    <a:pt x="1668374" y="1080640"/>
                    <a:pt x="1961715" y="1080640"/>
                  </a:cubicBezTo>
                  <a:cubicBezTo>
                    <a:pt x="2046600" y="1080640"/>
                    <a:pt x="2121196" y="1053611"/>
                    <a:pt x="2188075" y="1003561"/>
                  </a:cubicBezTo>
                  <a:cubicBezTo>
                    <a:pt x="2310309" y="912300"/>
                    <a:pt x="2406718" y="741392"/>
                    <a:pt x="2501995" y="521770"/>
                  </a:cubicBezTo>
                  <a:cubicBezTo>
                    <a:pt x="2508374" y="507587"/>
                    <a:pt x="2514856" y="492172"/>
                    <a:pt x="2520001" y="478092"/>
                  </a:cubicBezTo>
                  <a:cubicBezTo>
                    <a:pt x="2658903" y="161968"/>
                    <a:pt x="2782372" y="103"/>
                    <a:pt x="2985684" y="103"/>
                  </a:cubicBezTo>
                  <a:lnTo>
                    <a:pt x="4578228" y="103"/>
                  </a:lnTo>
                  <a:close/>
                </a:path>
              </a:pathLst>
            </a:custGeom>
            <a:solidFill>
              <a:srgbClr val="5C3E8C"/>
            </a:solidFill>
            <a:ln w="10288"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242C2F"/>
                </a:solidFill>
                <a:effectLst/>
                <a:uLnTx/>
                <a:uFillTx/>
                <a:latin typeface="Aptos" panose="02110004020202020204"/>
                <a:ea typeface="+mn-ea"/>
                <a:cs typeface="+mn-cs"/>
              </a:endParaRPr>
            </a:p>
          </p:txBody>
        </p:sp>
        <p:pic>
          <p:nvPicPr>
            <p:cNvPr id="33" name="Picture 32" descr="A pair of smartphones flying&#10;&#10;Description automatically generated">
              <a:extLst>
                <a:ext uri="{FF2B5EF4-FFF2-40B4-BE49-F238E27FC236}">
                  <a16:creationId xmlns:a16="http://schemas.microsoft.com/office/drawing/2014/main" id="{C00CA446-8577-2416-1557-5E4A1FCCECED}"/>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023754" y="3204268"/>
              <a:ext cx="3726160" cy="3050279"/>
            </a:xfrm>
            <a:prstGeom prst="rect">
              <a:avLst/>
            </a:prstGeom>
          </p:spPr>
        </p:pic>
        <p:pic>
          <p:nvPicPr>
            <p:cNvPr id="43" name="Picture 42" descr="A pair of brown and brown boots&#10;&#10;Description automatically generated">
              <a:extLst>
                <a:ext uri="{FF2B5EF4-FFF2-40B4-BE49-F238E27FC236}">
                  <a16:creationId xmlns:a16="http://schemas.microsoft.com/office/drawing/2014/main" id="{1C52F116-B0C2-7F61-DB73-40408A32BCC6}"/>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8178538" y="4838537"/>
              <a:ext cx="2346704" cy="1825602"/>
            </a:xfrm>
            <a:prstGeom prst="rect">
              <a:avLst/>
            </a:prstGeom>
          </p:spPr>
        </p:pic>
      </p:grpSp>
    </p:spTree>
    <p:extLst>
      <p:ext uri="{BB962C8B-B14F-4D97-AF65-F5344CB8AC3E}">
        <p14:creationId xmlns:p14="http://schemas.microsoft.com/office/powerpoint/2010/main" val="262746996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50000" fill="hold" nodeType="with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additive="base">
                                        <p:cTn id="7" dur="500" fill="hold"/>
                                        <p:tgtEl>
                                          <p:spTgt spid="18"/>
                                        </p:tgtEl>
                                        <p:attrNameLst>
                                          <p:attrName>ppt_x</p:attrName>
                                        </p:attrNameLst>
                                      </p:cBhvr>
                                      <p:tavLst>
                                        <p:tav tm="0">
                                          <p:val>
                                            <p:strVal val="0-#ppt_w/2"/>
                                          </p:val>
                                        </p:tav>
                                        <p:tav tm="100000">
                                          <p:val>
                                            <p:strVal val="#ppt_x"/>
                                          </p:val>
                                        </p:tav>
                                      </p:tavLst>
                                    </p:anim>
                                    <p:anim calcmode="lin" valueType="num">
                                      <p:cBhvr additive="base">
                                        <p:cTn id="8" dur="500" fill="hold"/>
                                        <p:tgtEl>
                                          <p:spTgt spid="18"/>
                                        </p:tgtEl>
                                        <p:attrNameLst>
                                          <p:attrName>ppt_y</p:attrName>
                                        </p:attrNameLst>
                                      </p:cBhvr>
                                      <p:tavLst>
                                        <p:tav tm="0">
                                          <p:val>
                                            <p:strVal val="#ppt_y"/>
                                          </p:val>
                                        </p:tav>
                                        <p:tav tm="100000">
                                          <p:val>
                                            <p:strVal val="#ppt_y"/>
                                          </p:val>
                                        </p:tav>
                                      </p:tavLst>
                                    </p:anim>
                                  </p:childTnLst>
                                </p:cTn>
                              </p:par>
                              <p:par>
                                <p:cTn id="9" presetID="2" presetClass="entr" presetSubtype="8" decel="50000" fill="hold" grpId="0" nodeType="withEffect">
                                  <p:stCondLst>
                                    <p:cond delay="200"/>
                                  </p:stCondLst>
                                  <p:childTnLst>
                                    <p:set>
                                      <p:cBhvr>
                                        <p:cTn id="10" dur="1" fill="hold">
                                          <p:stCondLst>
                                            <p:cond delay="0"/>
                                          </p:stCondLst>
                                        </p:cTn>
                                        <p:tgtEl>
                                          <p:spTgt spid="22"/>
                                        </p:tgtEl>
                                        <p:attrNameLst>
                                          <p:attrName>style.visibility</p:attrName>
                                        </p:attrNameLst>
                                      </p:cBhvr>
                                      <p:to>
                                        <p:strVal val="visible"/>
                                      </p:to>
                                    </p:set>
                                    <p:anim calcmode="lin" valueType="num">
                                      <p:cBhvr additive="base">
                                        <p:cTn id="11" dur="500" fill="hold"/>
                                        <p:tgtEl>
                                          <p:spTgt spid="22"/>
                                        </p:tgtEl>
                                        <p:attrNameLst>
                                          <p:attrName>ppt_x</p:attrName>
                                        </p:attrNameLst>
                                      </p:cBhvr>
                                      <p:tavLst>
                                        <p:tav tm="0">
                                          <p:val>
                                            <p:strVal val="0-#ppt_w/2"/>
                                          </p:val>
                                        </p:tav>
                                        <p:tav tm="100000">
                                          <p:val>
                                            <p:strVal val="#ppt_x"/>
                                          </p:val>
                                        </p:tav>
                                      </p:tavLst>
                                    </p:anim>
                                    <p:anim calcmode="lin" valueType="num">
                                      <p:cBhvr additive="base">
                                        <p:cTn id="12" dur="500" fill="hold"/>
                                        <p:tgtEl>
                                          <p:spTgt spid="22"/>
                                        </p:tgtEl>
                                        <p:attrNameLst>
                                          <p:attrName>ppt_y</p:attrName>
                                        </p:attrNameLst>
                                      </p:cBhvr>
                                      <p:tavLst>
                                        <p:tav tm="0">
                                          <p:val>
                                            <p:strVal val="#ppt_y"/>
                                          </p:val>
                                        </p:tav>
                                        <p:tav tm="100000">
                                          <p:val>
                                            <p:strVal val="#ppt_y"/>
                                          </p:val>
                                        </p:tav>
                                      </p:tavLst>
                                    </p:anim>
                                  </p:childTnLst>
                                </p:cTn>
                              </p:par>
                              <p:par>
                                <p:cTn id="13" presetID="2" presetClass="entr" presetSubtype="4" decel="50000" fill="hold" grpId="0" nodeType="withEffect">
                                  <p:stCondLst>
                                    <p:cond delay="600"/>
                                  </p:stCondLst>
                                  <p:childTnLst>
                                    <p:set>
                                      <p:cBhvr>
                                        <p:cTn id="14" dur="1" fill="hold">
                                          <p:stCondLst>
                                            <p:cond delay="0"/>
                                          </p:stCondLst>
                                        </p:cTn>
                                        <p:tgtEl>
                                          <p:spTgt spid="23"/>
                                        </p:tgtEl>
                                        <p:attrNameLst>
                                          <p:attrName>style.visibility</p:attrName>
                                        </p:attrNameLst>
                                      </p:cBhvr>
                                      <p:to>
                                        <p:strVal val="visible"/>
                                      </p:to>
                                    </p:set>
                                    <p:anim calcmode="lin" valueType="num">
                                      <p:cBhvr additive="base">
                                        <p:cTn id="15" dur="500" fill="hold"/>
                                        <p:tgtEl>
                                          <p:spTgt spid="23"/>
                                        </p:tgtEl>
                                        <p:attrNameLst>
                                          <p:attrName>ppt_x</p:attrName>
                                        </p:attrNameLst>
                                      </p:cBhvr>
                                      <p:tavLst>
                                        <p:tav tm="0">
                                          <p:val>
                                            <p:strVal val="#ppt_x"/>
                                          </p:val>
                                        </p:tav>
                                        <p:tav tm="100000">
                                          <p:val>
                                            <p:strVal val="#ppt_x"/>
                                          </p:val>
                                        </p:tav>
                                      </p:tavLst>
                                    </p:anim>
                                    <p:anim calcmode="lin" valueType="num">
                                      <p:cBhvr additive="base">
                                        <p:cTn id="16" dur="500" fill="hold"/>
                                        <p:tgtEl>
                                          <p:spTgt spid="23"/>
                                        </p:tgtEl>
                                        <p:attrNameLst>
                                          <p:attrName>ppt_y</p:attrName>
                                        </p:attrNameLst>
                                      </p:cBhvr>
                                      <p:tavLst>
                                        <p:tav tm="0">
                                          <p:val>
                                            <p:strVal val="1+#ppt_h/2"/>
                                          </p:val>
                                        </p:tav>
                                        <p:tav tm="100000">
                                          <p:val>
                                            <p:strVal val="#ppt_y"/>
                                          </p:val>
                                        </p:tav>
                                      </p:tavLst>
                                    </p:anim>
                                  </p:childTnLst>
                                </p:cTn>
                              </p:par>
                              <p:par>
                                <p:cTn id="17" presetID="2" presetClass="entr" presetSubtype="4" decel="50000" fill="hold" grpId="0" nodeType="withEffect">
                                  <p:stCondLst>
                                    <p:cond delay="0"/>
                                  </p:stCondLst>
                                  <p:childTnLst>
                                    <p:set>
                                      <p:cBhvr>
                                        <p:cTn id="18" dur="1" fill="hold">
                                          <p:stCondLst>
                                            <p:cond delay="0"/>
                                          </p:stCondLst>
                                        </p:cTn>
                                        <p:tgtEl>
                                          <p:spTgt spid="21"/>
                                        </p:tgtEl>
                                        <p:attrNameLst>
                                          <p:attrName>style.visibility</p:attrName>
                                        </p:attrNameLst>
                                      </p:cBhvr>
                                      <p:to>
                                        <p:strVal val="visible"/>
                                      </p:to>
                                    </p:set>
                                    <p:anim calcmode="lin" valueType="num">
                                      <p:cBhvr additive="base">
                                        <p:cTn id="19" dur="500" fill="hold"/>
                                        <p:tgtEl>
                                          <p:spTgt spid="21"/>
                                        </p:tgtEl>
                                        <p:attrNameLst>
                                          <p:attrName>ppt_x</p:attrName>
                                        </p:attrNameLst>
                                      </p:cBhvr>
                                      <p:tavLst>
                                        <p:tav tm="0">
                                          <p:val>
                                            <p:strVal val="#ppt_x"/>
                                          </p:val>
                                        </p:tav>
                                        <p:tav tm="100000">
                                          <p:val>
                                            <p:strVal val="#ppt_x"/>
                                          </p:val>
                                        </p:tav>
                                      </p:tavLst>
                                    </p:anim>
                                    <p:anim calcmode="lin" valueType="num">
                                      <p:cBhvr additive="base">
                                        <p:cTn id="20" dur="500" fill="hold"/>
                                        <p:tgtEl>
                                          <p:spTgt spid="21"/>
                                        </p:tgtEl>
                                        <p:attrNameLst>
                                          <p:attrName>ppt_y</p:attrName>
                                        </p:attrNameLst>
                                      </p:cBhvr>
                                      <p:tavLst>
                                        <p:tav tm="0">
                                          <p:val>
                                            <p:strVal val="1+#ppt_h/2"/>
                                          </p:val>
                                        </p:tav>
                                        <p:tav tm="100000">
                                          <p:val>
                                            <p:strVal val="#ppt_y"/>
                                          </p:val>
                                        </p:tav>
                                      </p:tavLst>
                                    </p:anim>
                                  </p:childTnLst>
                                </p:cTn>
                              </p:par>
                              <p:par>
                                <p:cTn id="21" presetID="2" presetClass="entr" presetSubtype="4" decel="50000" fill="hold" grpId="0" nodeType="withEffect">
                                  <p:stCondLst>
                                    <p:cond delay="0"/>
                                  </p:stCondLst>
                                  <p:childTnLst>
                                    <p:set>
                                      <p:cBhvr>
                                        <p:cTn id="22" dur="1" fill="hold">
                                          <p:stCondLst>
                                            <p:cond delay="0"/>
                                          </p:stCondLst>
                                        </p:cTn>
                                        <p:tgtEl>
                                          <p:spTgt spid="20"/>
                                        </p:tgtEl>
                                        <p:attrNameLst>
                                          <p:attrName>style.visibility</p:attrName>
                                        </p:attrNameLst>
                                      </p:cBhvr>
                                      <p:to>
                                        <p:strVal val="visible"/>
                                      </p:to>
                                    </p:set>
                                    <p:anim calcmode="lin" valueType="num">
                                      <p:cBhvr additive="base">
                                        <p:cTn id="23" dur="500" fill="hold"/>
                                        <p:tgtEl>
                                          <p:spTgt spid="20"/>
                                        </p:tgtEl>
                                        <p:attrNameLst>
                                          <p:attrName>ppt_x</p:attrName>
                                        </p:attrNameLst>
                                      </p:cBhvr>
                                      <p:tavLst>
                                        <p:tav tm="0">
                                          <p:val>
                                            <p:strVal val="#ppt_x"/>
                                          </p:val>
                                        </p:tav>
                                        <p:tav tm="100000">
                                          <p:val>
                                            <p:strVal val="#ppt_x"/>
                                          </p:val>
                                        </p:tav>
                                      </p:tavLst>
                                    </p:anim>
                                    <p:anim calcmode="lin" valueType="num">
                                      <p:cBhvr additive="base">
                                        <p:cTn id="24"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P spid="21" grpId="0"/>
      <p:bldP spid="22" grpId="0"/>
      <p:bldP spid="2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5D2F6-0B59-C46A-27E4-275749D7F3FF}"/>
              </a:ext>
            </a:extLst>
          </p:cNvPr>
          <p:cNvSpPr>
            <a:spLocks noGrp="1"/>
          </p:cNvSpPr>
          <p:nvPr>
            <p:ph type="title"/>
          </p:nvPr>
        </p:nvSpPr>
        <p:spPr/>
        <p:txBody>
          <a:bodyPr/>
          <a:lstStyle/>
          <a:p>
            <a:r>
              <a:rPr lang="en-GB" noProof="0" dirty="0"/>
              <a:t>A global customer base</a:t>
            </a:r>
          </a:p>
        </p:txBody>
      </p:sp>
      <p:sp>
        <p:nvSpPr>
          <p:cNvPr id="4" name="TextBox 3">
            <a:extLst>
              <a:ext uri="{FF2B5EF4-FFF2-40B4-BE49-F238E27FC236}">
                <a16:creationId xmlns:a16="http://schemas.microsoft.com/office/drawing/2014/main" id="{39462362-B246-B8CB-4E3C-07ED0FDDD9B0}"/>
              </a:ext>
            </a:extLst>
          </p:cNvPr>
          <p:cNvSpPr txBox="1"/>
          <p:nvPr/>
        </p:nvSpPr>
        <p:spPr>
          <a:xfrm>
            <a:off x="5999018" y="969814"/>
            <a:ext cx="5777345" cy="14465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8800" b="1" i="0" u="none" strike="noStrike" kern="1200" cap="none" spc="0" normalizeH="0" baseline="0" noProof="0" dirty="0">
                <a:ln>
                  <a:noFill/>
                </a:ln>
                <a:solidFill>
                  <a:srgbClr val="34225E"/>
                </a:solidFill>
                <a:effectLst/>
                <a:uLnTx/>
                <a:uFillTx/>
                <a:latin typeface="Aptos Black" panose="020B0004020202020204" pitchFamily="34" charset="0"/>
                <a:ea typeface="+mn-ea"/>
                <a:cs typeface="+mn-cs"/>
              </a:rPr>
              <a:t>110,000+</a:t>
            </a:r>
          </a:p>
        </p:txBody>
      </p:sp>
      <p:sp>
        <p:nvSpPr>
          <p:cNvPr id="5" name="TextBox 4">
            <a:extLst>
              <a:ext uri="{FF2B5EF4-FFF2-40B4-BE49-F238E27FC236}">
                <a16:creationId xmlns:a16="http://schemas.microsoft.com/office/drawing/2014/main" id="{717E89FF-3873-000E-E706-CDD541956BD4}"/>
              </a:ext>
            </a:extLst>
          </p:cNvPr>
          <p:cNvSpPr txBox="1"/>
          <p:nvPr/>
        </p:nvSpPr>
        <p:spPr>
          <a:xfrm>
            <a:off x="5999018" y="2147450"/>
            <a:ext cx="5777345" cy="101566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6000" b="0" i="0" u="none" strike="noStrike" kern="1200" cap="none" spc="0" normalizeH="0" baseline="0" noProof="0" dirty="0">
                <a:ln>
                  <a:noFill/>
                </a:ln>
                <a:solidFill>
                  <a:srgbClr val="922B48"/>
                </a:solidFill>
                <a:effectLst/>
                <a:uLnTx/>
                <a:uFillTx/>
                <a:latin typeface="Aptos Light" panose="020B0004020202020204" pitchFamily="34" charset="0"/>
                <a:ea typeface="+mn-ea"/>
                <a:cs typeface="+mn-cs"/>
              </a:rPr>
              <a:t>stores</a:t>
            </a:r>
          </a:p>
        </p:txBody>
      </p:sp>
      <p:sp>
        <p:nvSpPr>
          <p:cNvPr id="6" name="TextBox 5">
            <a:extLst>
              <a:ext uri="{FF2B5EF4-FFF2-40B4-BE49-F238E27FC236}">
                <a16:creationId xmlns:a16="http://schemas.microsoft.com/office/drawing/2014/main" id="{162E8D52-AD11-8114-2AAB-B6D1A82C8407}"/>
              </a:ext>
            </a:extLst>
          </p:cNvPr>
          <p:cNvSpPr txBox="1"/>
          <p:nvPr/>
        </p:nvSpPr>
        <p:spPr>
          <a:xfrm>
            <a:off x="5999018" y="3553692"/>
            <a:ext cx="5777345" cy="14465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8800" b="1" i="0" u="none" strike="noStrike" kern="1200" cap="none" spc="0" normalizeH="0" baseline="0" noProof="0" dirty="0">
                <a:ln>
                  <a:noFill/>
                </a:ln>
                <a:solidFill>
                  <a:srgbClr val="34225E"/>
                </a:solidFill>
                <a:effectLst/>
                <a:uLnTx/>
                <a:uFillTx/>
                <a:latin typeface="Aptos Black" panose="020B0004020202020204" pitchFamily="34" charset="0"/>
                <a:ea typeface="+mn-ea"/>
                <a:cs typeface="+mn-cs"/>
              </a:rPr>
              <a:t>157</a:t>
            </a:r>
          </a:p>
        </p:txBody>
      </p:sp>
      <p:sp>
        <p:nvSpPr>
          <p:cNvPr id="7" name="TextBox 6">
            <a:extLst>
              <a:ext uri="{FF2B5EF4-FFF2-40B4-BE49-F238E27FC236}">
                <a16:creationId xmlns:a16="http://schemas.microsoft.com/office/drawing/2014/main" id="{0944F80B-8042-40E3-2F71-FEB7489FC326}"/>
              </a:ext>
            </a:extLst>
          </p:cNvPr>
          <p:cNvSpPr txBox="1"/>
          <p:nvPr/>
        </p:nvSpPr>
        <p:spPr>
          <a:xfrm>
            <a:off x="5999018" y="4731328"/>
            <a:ext cx="5777345" cy="101566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6000" b="0" i="0" u="none" strike="noStrike" kern="1200" cap="none" spc="0" normalizeH="0" baseline="0" noProof="0" dirty="0">
                <a:ln>
                  <a:noFill/>
                </a:ln>
                <a:solidFill>
                  <a:srgbClr val="922B48"/>
                </a:solidFill>
                <a:effectLst/>
                <a:uLnTx/>
                <a:uFillTx/>
                <a:latin typeface="Aptos Light" panose="020B0004020202020204" pitchFamily="34" charset="0"/>
                <a:ea typeface="+mn-ea"/>
                <a:cs typeface="+mn-cs"/>
              </a:rPr>
              <a:t>countries</a:t>
            </a:r>
          </a:p>
        </p:txBody>
      </p:sp>
      <p:cxnSp>
        <p:nvCxnSpPr>
          <p:cNvPr id="9" name="Straight Connector 8">
            <a:extLst>
              <a:ext uri="{FF2B5EF4-FFF2-40B4-BE49-F238E27FC236}">
                <a16:creationId xmlns:a16="http://schemas.microsoft.com/office/drawing/2014/main" id="{F0AD6CB3-1662-0FB9-94AC-F78615E75678}"/>
              </a:ext>
            </a:extLst>
          </p:cNvPr>
          <p:cNvCxnSpPr/>
          <p:nvPr/>
        </p:nvCxnSpPr>
        <p:spPr>
          <a:xfrm>
            <a:off x="6359236" y="3415145"/>
            <a:ext cx="5029200" cy="0"/>
          </a:xfrm>
          <a:prstGeom prst="line">
            <a:avLst/>
          </a:prstGeom>
          <a:ln w="12700">
            <a:solidFill>
              <a:srgbClr val="34225E"/>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0153360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5000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16" presetClass="entr" presetSubtype="37" fill="hold" nodeType="with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barn(outVertical)">
                                      <p:cBhvr>
                                        <p:cTn id="11" dur="500"/>
                                        <p:tgtEl>
                                          <p:spTgt spid="9"/>
                                        </p:tgtEl>
                                      </p:cBhvr>
                                    </p:animEffect>
                                  </p:childTnLst>
                                </p:cTn>
                              </p:par>
                              <p:par>
                                <p:cTn id="12" presetID="16" presetClass="entr" presetSubtype="42" fill="hold" grpId="0" nodeType="withEffect">
                                  <p:stCondLst>
                                    <p:cond delay="200"/>
                                  </p:stCondLst>
                                  <p:childTnLst>
                                    <p:set>
                                      <p:cBhvr>
                                        <p:cTn id="13" dur="1" fill="hold">
                                          <p:stCondLst>
                                            <p:cond delay="0"/>
                                          </p:stCondLst>
                                        </p:cTn>
                                        <p:tgtEl>
                                          <p:spTgt spid="4"/>
                                        </p:tgtEl>
                                        <p:attrNameLst>
                                          <p:attrName>style.visibility</p:attrName>
                                        </p:attrNameLst>
                                      </p:cBhvr>
                                      <p:to>
                                        <p:strVal val="visible"/>
                                      </p:to>
                                    </p:set>
                                    <p:animEffect transition="in" filter="barn(outHorizontal)">
                                      <p:cBhvr>
                                        <p:cTn id="14" dur="500"/>
                                        <p:tgtEl>
                                          <p:spTgt spid="4"/>
                                        </p:tgtEl>
                                      </p:cBhvr>
                                    </p:animEffect>
                                  </p:childTnLst>
                                </p:cTn>
                              </p:par>
                              <p:par>
                                <p:cTn id="15" presetID="16" presetClass="entr" presetSubtype="42" fill="hold" grpId="0" nodeType="withEffect">
                                  <p:stCondLst>
                                    <p:cond delay="200"/>
                                  </p:stCondLst>
                                  <p:childTnLst>
                                    <p:set>
                                      <p:cBhvr>
                                        <p:cTn id="16" dur="1" fill="hold">
                                          <p:stCondLst>
                                            <p:cond delay="0"/>
                                          </p:stCondLst>
                                        </p:cTn>
                                        <p:tgtEl>
                                          <p:spTgt spid="5"/>
                                        </p:tgtEl>
                                        <p:attrNameLst>
                                          <p:attrName>style.visibility</p:attrName>
                                        </p:attrNameLst>
                                      </p:cBhvr>
                                      <p:to>
                                        <p:strVal val="visible"/>
                                      </p:to>
                                    </p:set>
                                    <p:animEffect transition="in" filter="barn(outHorizontal)">
                                      <p:cBhvr>
                                        <p:cTn id="17" dur="500"/>
                                        <p:tgtEl>
                                          <p:spTgt spid="5"/>
                                        </p:tgtEl>
                                      </p:cBhvr>
                                    </p:animEffect>
                                  </p:childTnLst>
                                </p:cTn>
                              </p:par>
                              <p:par>
                                <p:cTn id="18" presetID="16" presetClass="entr" presetSubtype="42" fill="hold" grpId="0" nodeType="withEffect">
                                  <p:stCondLst>
                                    <p:cond delay="400"/>
                                  </p:stCondLst>
                                  <p:childTnLst>
                                    <p:set>
                                      <p:cBhvr>
                                        <p:cTn id="19" dur="1" fill="hold">
                                          <p:stCondLst>
                                            <p:cond delay="0"/>
                                          </p:stCondLst>
                                        </p:cTn>
                                        <p:tgtEl>
                                          <p:spTgt spid="6"/>
                                        </p:tgtEl>
                                        <p:attrNameLst>
                                          <p:attrName>style.visibility</p:attrName>
                                        </p:attrNameLst>
                                      </p:cBhvr>
                                      <p:to>
                                        <p:strVal val="visible"/>
                                      </p:to>
                                    </p:set>
                                    <p:animEffect transition="in" filter="barn(outHorizontal)">
                                      <p:cBhvr>
                                        <p:cTn id="20" dur="500"/>
                                        <p:tgtEl>
                                          <p:spTgt spid="6"/>
                                        </p:tgtEl>
                                      </p:cBhvr>
                                    </p:animEffect>
                                  </p:childTnLst>
                                </p:cTn>
                              </p:par>
                              <p:par>
                                <p:cTn id="21" presetID="16" presetClass="entr" presetSubtype="42" fill="hold" grpId="0" nodeType="withEffect">
                                  <p:stCondLst>
                                    <p:cond delay="400"/>
                                  </p:stCondLst>
                                  <p:childTnLst>
                                    <p:set>
                                      <p:cBhvr>
                                        <p:cTn id="22" dur="1" fill="hold">
                                          <p:stCondLst>
                                            <p:cond delay="0"/>
                                          </p:stCondLst>
                                        </p:cTn>
                                        <p:tgtEl>
                                          <p:spTgt spid="7"/>
                                        </p:tgtEl>
                                        <p:attrNameLst>
                                          <p:attrName>style.visibility</p:attrName>
                                        </p:attrNameLst>
                                      </p:cBhvr>
                                      <p:to>
                                        <p:strVal val="visible"/>
                                      </p:to>
                                    </p:set>
                                    <p:animEffect transition="in" filter="barn(outHorizontal)">
                                      <p:cBhvr>
                                        <p:cTn id="23"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P spid="6" grpId="0"/>
      <p:bldP spid="7"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9" name="Group 28">
            <a:extLst>
              <a:ext uri="{FF2B5EF4-FFF2-40B4-BE49-F238E27FC236}">
                <a16:creationId xmlns:a16="http://schemas.microsoft.com/office/drawing/2014/main" id="{E75E7581-324A-7786-AAAD-43C6AB9DFB3C}"/>
              </a:ext>
            </a:extLst>
          </p:cNvPr>
          <p:cNvGrpSpPr/>
          <p:nvPr/>
        </p:nvGrpSpPr>
        <p:grpSpPr>
          <a:xfrm>
            <a:off x="555621" y="5483955"/>
            <a:ext cx="1042416" cy="502920"/>
            <a:chOff x="6940296" y="3598164"/>
            <a:chExt cx="1042416" cy="502920"/>
          </a:xfrm>
        </p:grpSpPr>
        <p:sp>
          <p:nvSpPr>
            <p:cNvPr id="10" name="Rounded Rectangle 9">
              <a:extLst>
                <a:ext uri="{FF2B5EF4-FFF2-40B4-BE49-F238E27FC236}">
                  <a16:creationId xmlns:a16="http://schemas.microsoft.com/office/drawing/2014/main" id="{EC659B3B-29F4-CE3D-B0BB-35E20CE6B5CE}"/>
                </a:ext>
              </a:extLst>
            </p:cNvPr>
            <p:cNvSpPr/>
            <p:nvPr/>
          </p:nvSpPr>
          <p:spPr>
            <a:xfrm>
              <a:off x="6940296" y="3598164"/>
              <a:ext cx="1042416" cy="502920"/>
            </a:xfrm>
            <a:prstGeom prst="roundRect">
              <a:avLst/>
            </a:prstGeom>
            <a:solidFill>
              <a:srgbClr val="F8B15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9" name="TextBox 18">
              <a:extLst>
                <a:ext uri="{FF2B5EF4-FFF2-40B4-BE49-F238E27FC236}">
                  <a16:creationId xmlns:a16="http://schemas.microsoft.com/office/drawing/2014/main" id="{173427C7-AB8C-BB61-4529-2C7D9BC6A9FA}"/>
                </a:ext>
              </a:extLst>
            </p:cNvPr>
            <p:cNvSpPr txBox="1"/>
            <p:nvPr/>
          </p:nvSpPr>
          <p:spPr>
            <a:xfrm>
              <a:off x="6940296" y="3660386"/>
              <a:ext cx="585216"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351C5C"/>
                  </a:solidFill>
                  <a:effectLst/>
                  <a:uLnTx/>
                  <a:uFillTx/>
                  <a:latin typeface="Aptos Black" panose="020B0004020202020204" pitchFamily="34" charset="0"/>
                  <a:ea typeface="+mn-ea"/>
                  <a:cs typeface="+mn-cs"/>
                </a:rPr>
                <a:t>7%</a:t>
              </a:r>
            </a:p>
          </p:txBody>
        </p:sp>
      </p:grpSp>
      <p:grpSp>
        <p:nvGrpSpPr>
          <p:cNvPr id="25" name="Group 24">
            <a:extLst>
              <a:ext uri="{FF2B5EF4-FFF2-40B4-BE49-F238E27FC236}">
                <a16:creationId xmlns:a16="http://schemas.microsoft.com/office/drawing/2014/main" id="{4234CE4C-A8F2-77DE-BE37-C7F34D9EF404}"/>
              </a:ext>
            </a:extLst>
          </p:cNvPr>
          <p:cNvGrpSpPr/>
          <p:nvPr/>
        </p:nvGrpSpPr>
        <p:grpSpPr>
          <a:xfrm>
            <a:off x="555621" y="2964391"/>
            <a:ext cx="3154680" cy="502920"/>
            <a:chOff x="6940296" y="1335024"/>
            <a:chExt cx="3154680" cy="502920"/>
          </a:xfrm>
        </p:grpSpPr>
        <p:sp>
          <p:nvSpPr>
            <p:cNvPr id="6" name="Rounded Rectangle 5">
              <a:extLst>
                <a:ext uri="{FF2B5EF4-FFF2-40B4-BE49-F238E27FC236}">
                  <a16:creationId xmlns:a16="http://schemas.microsoft.com/office/drawing/2014/main" id="{660B1029-9092-F6BA-F1F7-16FA6D5959D2}"/>
                </a:ext>
              </a:extLst>
            </p:cNvPr>
            <p:cNvSpPr/>
            <p:nvPr/>
          </p:nvSpPr>
          <p:spPr>
            <a:xfrm>
              <a:off x="6940296" y="1335024"/>
              <a:ext cx="3154680" cy="502920"/>
            </a:xfrm>
            <a:prstGeom prst="roundRect">
              <a:avLst/>
            </a:prstGeom>
            <a:solidFill>
              <a:srgbClr val="B1B1E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5" name="TextBox 14">
              <a:extLst>
                <a:ext uri="{FF2B5EF4-FFF2-40B4-BE49-F238E27FC236}">
                  <a16:creationId xmlns:a16="http://schemas.microsoft.com/office/drawing/2014/main" id="{D4EECAE6-5B78-5312-976E-BB00CD27152D}"/>
                </a:ext>
              </a:extLst>
            </p:cNvPr>
            <p:cNvSpPr txBox="1"/>
            <p:nvPr/>
          </p:nvSpPr>
          <p:spPr>
            <a:xfrm>
              <a:off x="6940296" y="1401818"/>
              <a:ext cx="73152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351C5C"/>
                  </a:solidFill>
                  <a:effectLst/>
                  <a:uLnTx/>
                  <a:uFillTx/>
                  <a:latin typeface="Aptos Black" panose="020B0004020202020204" pitchFamily="34" charset="0"/>
                  <a:ea typeface="+mn-ea"/>
                  <a:cs typeface="+mn-cs"/>
                </a:rPr>
                <a:t>21%</a:t>
              </a:r>
            </a:p>
          </p:txBody>
        </p:sp>
      </p:grpSp>
      <p:grpSp>
        <p:nvGrpSpPr>
          <p:cNvPr id="26" name="Group 25">
            <a:extLst>
              <a:ext uri="{FF2B5EF4-FFF2-40B4-BE49-F238E27FC236}">
                <a16:creationId xmlns:a16="http://schemas.microsoft.com/office/drawing/2014/main" id="{A300E855-30C7-51D9-7C15-3D49BE5E5A2B}"/>
              </a:ext>
            </a:extLst>
          </p:cNvPr>
          <p:cNvGrpSpPr/>
          <p:nvPr/>
        </p:nvGrpSpPr>
        <p:grpSpPr>
          <a:xfrm>
            <a:off x="555621" y="3594282"/>
            <a:ext cx="3154680" cy="502920"/>
            <a:chOff x="6940296" y="1900809"/>
            <a:chExt cx="3154680" cy="502920"/>
          </a:xfrm>
        </p:grpSpPr>
        <p:sp>
          <p:nvSpPr>
            <p:cNvPr id="7" name="Rounded Rectangle 6">
              <a:extLst>
                <a:ext uri="{FF2B5EF4-FFF2-40B4-BE49-F238E27FC236}">
                  <a16:creationId xmlns:a16="http://schemas.microsoft.com/office/drawing/2014/main" id="{ED9FDC76-5FB7-0054-07C5-A1DA4D9AC084}"/>
                </a:ext>
              </a:extLst>
            </p:cNvPr>
            <p:cNvSpPr/>
            <p:nvPr/>
          </p:nvSpPr>
          <p:spPr>
            <a:xfrm>
              <a:off x="6940296" y="1900809"/>
              <a:ext cx="3154680" cy="502920"/>
            </a:xfrm>
            <a:prstGeom prst="roundRect">
              <a:avLst/>
            </a:prstGeom>
            <a:solidFill>
              <a:srgbClr val="5FD5E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6" name="TextBox 15">
              <a:extLst>
                <a:ext uri="{FF2B5EF4-FFF2-40B4-BE49-F238E27FC236}">
                  <a16:creationId xmlns:a16="http://schemas.microsoft.com/office/drawing/2014/main" id="{F67FFAFA-70A8-7A47-B87C-EDAB85E1ACBD}"/>
                </a:ext>
              </a:extLst>
            </p:cNvPr>
            <p:cNvSpPr txBox="1"/>
            <p:nvPr/>
          </p:nvSpPr>
          <p:spPr>
            <a:xfrm>
              <a:off x="6940296" y="1968746"/>
              <a:ext cx="73152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351C5C"/>
                  </a:solidFill>
                  <a:effectLst/>
                  <a:uLnTx/>
                  <a:uFillTx/>
                  <a:latin typeface="Aptos Black" panose="020B0004020202020204" pitchFamily="34" charset="0"/>
                  <a:ea typeface="+mn-ea"/>
                  <a:cs typeface="+mn-cs"/>
                </a:rPr>
                <a:t>21%</a:t>
              </a:r>
            </a:p>
          </p:txBody>
        </p:sp>
      </p:grpSp>
      <p:grpSp>
        <p:nvGrpSpPr>
          <p:cNvPr id="27" name="Group 26">
            <a:extLst>
              <a:ext uri="{FF2B5EF4-FFF2-40B4-BE49-F238E27FC236}">
                <a16:creationId xmlns:a16="http://schemas.microsoft.com/office/drawing/2014/main" id="{DB9D5CA3-16E7-ACC1-566B-74514E2C6FDA}"/>
              </a:ext>
            </a:extLst>
          </p:cNvPr>
          <p:cNvGrpSpPr/>
          <p:nvPr/>
        </p:nvGrpSpPr>
        <p:grpSpPr>
          <a:xfrm>
            <a:off x="555621" y="4224173"/>
            <a:ext cx="2697480" cy="502920"/>
            <a:chOff x="6940296" y="2466594"/>
            <a:chExt cx="2697480" cy="502920"/>
          </a:xfrm>
        </p:grpSpPr>
        <p:sp>
          <p:nvSpPr>
            <p:cNvPr id="8" name="Rounded Rectangle 7">
              <a:extLst>
                <a:ext uri="{FF2B5EF4-FFF2-40B4-BE49-F238E27FC236}">
                  <a16:creationId xmlns:a16="http://schemas.microsoft.com/office/drawing/2014/main" id="{441A439B-57B0-3AB9-A9A6-89068B73B724}"/>
                </a:ext>
              </a:extLst>
            </p:cNvPr>
            <p:cNvSpPr/>
            <p:nvPr/>
          </p:nvSpPr>
          <p:spPr>
            <a:xfrm>
              <a:off x="6940296" y="2466594"/>
              <a:ext cx="2697480" cy="502920"/>
            </a:xfrm>
            <a:prstGeom prst="roundRect">
              <a:avLst/>
            </a:prstGeom>
            <a:solidFill>
              <a:srgbClr val="FD9CA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7" name="TextBox 16">
              <a:extLst>
                <a:ext uri="{FF2B5EF4-FFF2-40B4-BE49-F238E27FC236}">
                  <a16:creationId xmlns:a16="http://schemas.microsoft.com/office/drawing/2014/main" id="{8F5EF55D-07AB-DD64-CA10-92943CB4802A}"/>
                </a:ext>
              </a:extLst>
            </p:cNvPr>
            <p:cNvSpPr txBox="1"/>
            <p:nvPr/>
          </p:nvSpPr>
          <p:spPr>
            <a:xfrm>
              <a:off x="6940296" y="2535674"/>
              <a:ext cx="73152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351C5C"/>
                  </a:solidFill>
                  <a:effectLst/>
                  <a:uLnTx/>
                  <a:uFillTx/>
                  <a:latin typeface="Aptos Black" panose="020B0004020202020204" pitchFamily="34" charset="0"/>
                  <a:ea typeface="+mn-ea"/>
                  <a:cs typeface="+mn-cs"/>
                </a:rPr>
                <a:t>18%</a:t>
              </a:r>
            </a:p>
          </p:txBody>
        </p:sp>
      </p:grpSp>
      <p:grpSp>
        <p:nvGrpSpPr>
          <p:cNvPr id="28" name="Group 27">
            <a:extLst>
              <a:ext uri="{FF2B5EF4-FFF2-40B4-BE49-F238E27FC236}">
                <a16:creationId xmlns:a16="http://schemas.microsoft.com/office/drawing/2014/main" id="{9A64DCFE-5B80-F80C-2A72-F506D8A73A25}"/>
              </a:ext>
            </a:extLst>
          </p:cNvPr>
          <p:cNvGrpSpPr/>
          <p:nvPr/>
        </p:nvGrpSpPr>
        <p:grpSpPr>
          <a:xfrm>
            <a:off x="555621" y="4854064"/>
            <a:ext cx="2093976" cy="502920"/>
            <a:chOff x="6940296" y="3032379"/>
            <a:chExt cx="2093976" cy="502920"/>
          </a:xfrm>
        </p:grpSpPr>
        <p:sp>
          <p:nvSpPr>
            <p:cNvPr id="9" name="Rounded Rectangle 8">
              <a:extLst>
                <a:ext uri="{FF2B5EF4-FFF2-40B4-BE49-F238E27FC236}">
                  <a16:creationId xmlns:a16="http://schemas.microsoft.com/office/drawing/2014/main" id="{178E04B5-70D6-75DC-116C-4D6CF1702952}"/>
                </a:ext>
              </a:extLst>
            </p:cNvPr>
            <p:cNvSpPr/>
            <p:nvPr/>
          </p:nvSpPr>
          <p:spPr>
            <a:xfrm>
              <a:off x="6940296" y="3032379"/>
              <a:ext cx="2093976" cy="502920"/>
            </a:xfrm>
            <a:prstGeom prst="roundRect">
              <a:avLst/>
            </a:prstGeom>
            <a:solidFill>
              <a:srgbClr val="00E3D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8" name="TextBox 17">
              <a:extLst>
                <a:ext uri="{FF2B5EF4-FFF2-40B4-BE49-F238E27FC236}">
                  <a16:creationId xmlns:a16="http://schemas.microsoft.com/office/drawing/2014/main" id="{68BDF738-C0AF-3907-5E01-006967DB64D0}"/>
                </a:ext>
              </a:extLst>
            </p:cNvPr>
            <p:cNvSpPr txBox="1"/>
            <p:nvPr/>
          </p:nvSpPr>
          <p:spPr>
            <a:xfrm>
              <a:off x="6940296" y="3093458"/>
              <a:ext cx="73152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351C5C"/>
                  </a:solidFill>
                  <a:effectLst/>
                  <a:uLnTx/>
                  <a:uFillTx/>
                  <a:latin typeface="Aptos Black" panose="020B0004020202020204" pitchFamily="34" charset="0"/>
                  <a:ea typeface="+mn-ea"/>
                  <a:cs typeface="+mn-cs"/>
                </a:rPr>
                <a:t>14%</a:t>
              </a:r>
            </a:p>
          </p:txBody>
        </p:sp>
      </p:grpSp>
      <p:sp>
        <p:nvSpPr>
          <p:cNvPr id="24" name="TextBox 23">
            <a:extLst>
              <a:ext uri="{FF2B5EF4-FFF2-40B4-BE49-F238E27FC236}">
                <a16:creationId xmlns:a16="http://schemas.microsoft.com/office/drawing/2014/main" id="{F90D9402-5AF8-047B-04E3-61963B0ECFCD}"/>
              </a:ext>
            </a:extLst>
          </p:cNvPr>
          <p:cNvSpPr txBox="1"/>
          <p:nvPr/>
        </p:nvSpPr>
        <p:spPr>
          <a:xfrm>
            <a:off x="3774309" y="2908074"/>
            <a:ext cx="2615184" cy="61555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351C5C"/>
                </a:solidFill>
                <a:effectLst/>
                <a:uLnTx/>
                <a:uFillTx/>
                <a:latin typeface="Aptos Black" panose="020B0004020202020204" pitchFamily="34" charset="0"/>
                <a:ea typeface="+mn-ea"/>
                <a:cs typeface="+mn-cs"/>
              </a:rPr>
              <a:t>Other retail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srgbClr val="351C5C"/>
                </a:solidFill>
                <a:effectLst/>
                <a:uLnTx/>
                <a:uFillTx/>
                <a:latin typeface="Segoe UI"/>
                <a:ea typeface="+mn-ea"/>
                <a:cs typeface="+mn-cs"/>
              </a:rPr>
              <a:t>Travel &amp; duty free, pet stores, electronics, </a:t>
            </a:r>
            <a:r>
              <a:rPr kumimoji="0" lang="en-GB" sz="1000" b="0" i="0" u="none" strike="noStrike" kern="1200" cap="none" spc="0" normalizeH="0" baseline="0" noProof="0" dirty="0" err="1">
                <a:ln>
                  <a:noFill/>
                </a:ln>
                <a:solidFill>
                  <a:srgbClr val="351C5C"/>
                </a:solidFill>
                <a:effectLst/>
                <a:uLnTx/>
                <a:uFillTx/>
                <a:latin typeface="Segoe UI"/>
                <a:ea typeface="+mn-ea"/>
                <a:cs typeface="+mn-cs"/>
              </a:rPr>
              <a:t>jewelry</a:t>
            </a:r>
            <a:r>
              <a:rPr kumimoji="0" lang="en-GB" sz="1000" b="0" i="0" u="none" strike="noStrike" kern="1200" cap="none" spc="0" normalizeH="0" baseline="0" noProof="0" dirty="0">
                <a:ln>
                  <a:noFill/>
                </a:ln>
                <a:solidFill>
                  <a:srgbClr val="351C5C"/>
                </a:solidFill>
                <a:effectLst/>
                <a:uLnTx/>
                <a:uFillTx/>
                <a:latin typeface="Segoe UI"/>
                <a:ea typeface="+mn-ea"/>
                <a:cs typeface="+mn-cs"/>
              </a:rPr>
              <a:t>, bookstores, and much more…</a:t>
            </a:r>
          </a:p>
        </p:txBody>
      </p:sp>
      <p:sp>
        <p:nvSpPr>
          <p:cNvPr id="34" name="TextBox 33">
            <a:extLst>
              <a:ext uri="{FF2B5EF4-FFF2-40B4-BE49-F238E27FC236}">
                <a16:creationId xmlns:a16="http://schemas.microsoft.com/office/drawing/2014/main" id="{79140DF7-863A-81F4-7D3C-1A9E2BB42D97}"/>
              </a:ext>
            </a:extLst>
          </p:cNvPr>
          <p:cNvSpPr txBox="1"/>
          <p:nvPr/>
        </p:nvSpPr>
        <p:spPr>
          <a:xfrm>
            <a:off x="3774309" y="3614909"/>
            <a:ext cx="2615184"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351C5C"/>
                </a:solidFill>
                <a:effectLst/>
                <a:uLnTx/>
                <a:uFillTx/>
                <a:latin typeface="Aptos Black" panose="020B0004020202020204" pitchFamily="34" charset="0"/>
                <a:ea typeface="+mn-ea"/>
                <a:cs typeface="+mn-cs"/>
              </a:rPr>
              <a:t>Hospitality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srgbClr val="351C5C"/>
                </a:solidFill>
                <a:effectLst/>
                <a:uLnTx/>
                <a:uFillTx/>
                <a:latin typeface="Segoe UI"/>
                <a:ea typeface="+mn-ea"/>
                <a:cs typeface="+mn-cs"/>
              </a:rPr>
              <a:t>Restaurants, fast food, catering</a:t>
            </a:r>
          </a:p>
        </p:txBody>
      </p:sp>
      <p:sp>
        <p:nvSpPr>
          <p:cNvPr id="35" name="TextBox 34">
            <a:extLst>
              <a:ext uri="{FF2B5EF4-FFF2-40B4-BE49-F238E27FC236}">
                <a16:creationId xmlns:a16="http://schemas.microsoft.com/office/drawing/2014/main" id="{7FF3AA05-34E1-2C34-7B00-0E8B5A7F9C91}"/>
              </a:ext>
            </a:extLst>
          </p:cNvPr>
          <p:cNvSpPr txBox="1"/>
          <p:nvPr/>
        </p:nvSpPr>
        <p:spPr>
          <a:xfrm>
            <a:off x="3289677" y="4245845"/>
            <a:ext cx="2615184"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351C5C"/>
                </a:solidFill>
                <a:effectLst/>
                <a:uLnTx/>
                <a:uFillTx/>
                <a:latin typeface="Aptos Black" panose="020B0004020202020204" pitchFamily="34" charset="0"/>
                <a:ea typeface="+mn-ea"/>
                <a:cs typeface="+mn-cs"/>
              </a:rPr>
              <a:t>Grocery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srgbClr val="351C5C"/>
                </a:solidFill>
                <a:effectLst/>
                <a:uLnTx/>
                <a:uFillTx/>
                <a:latin typeface="Segoe UI"/>
                <a:ea typeface="+mn-ea"/>
                <a:cs typeface="+mn-cs"/>
              </a:rPr>
              <a:t>Supermarkets, hypermarkets, convenience</a:t>
            </a:r>
          </a:p>
        </p:txBody>
      </p:sp>
      <p:sp>
        <p:nvSpPr>
          <p:cNvPr id="36" name="TextBox 35">
            <a:extLst>
              <a:ext uri="{FF2B5EF4-FFF2-40B4-BE49-F238E27FC236}">
                <a16:creationId xmlns:a16="http://schemas.microsoft.com/office/drawing/2014/main" id="{19F64219-DAF1-2715-EA92-FA7A8E7AF3B1}"/>
              </a:ext>
            </a:extLst>
          </p:cNvPr>
          <p:cNvSpPr txBox="1"/>
          <p:nvPr/>
        </p:nvSpPr>
        <p:spPr>
          <a:xfrm>
            <a:off x="2704461" y="4876781"/>
            <a:ext cx="2615184"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351C5C"/>
                </a:solidFill>
                <a:effectLst/>
                <a:uLnTx/>
                <a:uFillTx/>
                <a:latin typeface="Aptos Black" panose="020B0004020202020204" pitchFamily="34" charset="0"/>
                <a:ea typeface="+mn-ea"/>
                <a:cs typeface="+mn-cs"/>
              </a:rPr>
              <a:t>Fashion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srgbClr val="351C5C"/>
                </a:solidFill>
                <a:effectLst/>
                <a:uLnTx/>
                <a:uFillTx/>
                <a:latin typeface="Segoe UI"/>
                <a:ea typeface="+mn-ea"/>
                <a:cs typeface="+mn-cs"/>
              </a:rPr>
              <a:t>Apparel, accessories</a:t>
            </a:r>
          </a:p>
        </p:txBody>
      </p:sp>
      <p:sp>
        <p:nvSpPr>
          <p:cNvPr id="37" name="TextBox 36">
            <a:extLst>
              <a:ext uri="{FF2B5EF4-FFF2-40B4-BE49-F238E27FC236}">
                <a16:creationId xmlns:a16="http://schemas.microsoft.com/office/drawing/2014/main" id="{B080AE3D-617B-39BF-73D0-3ECAA3D93EAA}"/>
              </a:ext>
            </a:extLst>
          </p:cNvPr>
          <p:cNvSpPr txBox="1"/>
          <p:nvPr/>
        </p:nvSpPr>
        <p:spPr>
          <a:xfrm>
            <a:off x="1662045" y="5498573"/>
            <a:ext cx="2615184"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351C5C"/>
                </a:solidFill>
                <a:effectLst/>
                <a:uLnTx/>
                <a:uFillTx/>
                <a:latin typeface="Aptos Black" panose="020B0004020202020204" pitchFamily="34" charset="0"/>
                <a:ea typeface="+mn-ea"/>
                <a:cs typeface="+mn-cs"/>
              </a:rPr>
              <a:t>Pharmacy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srgbClr val="351C5C"/>
                </a:solidFill>
                <a:effectLst/>
                <a:uLnTx/>
                <a:uFillTx/>
                <a:latin typeface="Segoe UI"/>
                <a:ea typeface="+mn-ea"/>
                <a:cs typeface="+mn-cs"/>
              </a:rPr>
              <a:t>Drugstores, cosmetics, health &amp; beauty</a:t>
            </a:r>
          </a:p>
        </p:txBody>
      </p:sp>
      <p:grpSp>
        <p:nvGrpSpPr>
          <p:cNvPr id="30" name="Group 29">
            <a:extLst>
              <a:ext uri="{FF2B5EF4-FFF2-40B4-BE49-F238E27FC236}">
                <a16:creationId xmlns:a16="http://schemas.microsoft.com/office/drawing/2014/main" id="{7E8C0CBE-E25E-C0B8-3DA8-1AF3A1D5056C}"/>
              </a:ext>
            </a:extLst>
          </p:cNvPr>
          <p:cNvGrpSpPr/>
          <p:nvPr/>
        </p:nvGrpSpPr>
        <p:grpSpPr>
          <a:xfrm>
            <a:off x="6518258" y="2964391"/>
            <a:ext cx="896112" cy="502920"/>
            <a:chOff x="6940296" y="4163949"/>
            <a:chExt cx="896112" cy="502920"/>
          </a:xfrm>
        </p:grpSpPr>
        <p:sp>
          <p:nvSpPr>
            <p:cNvPr id="11" name="Rounded Rectangle 10">
              <a:extLst>
                <a:ext uri="{FF2B5EF4-FFF2-40B4-BE49-F238E27FC236}">
                  <a16:creationId xmlns:a16="http://schemas.microsoft.com/office/drawing/2014/main" id="{C08B1CB2-752E-FF36-13C2-B0224F553024}"/>
                </a:ext>
              </a:extLst>
            </p:cNvPr>
            <p:cNvSpPr/>
            <p:nvPr/>
          </p:nvSpPr>
          <p:spPr>
            <a:xfrm>
              <a:off x="6940296" y="4163949"/>
              <a:ext cx="896112" cy="502920"/>
            </a:xfrm>
            <a:prstGeom prst="roundRect">
              <a:avLst/>
            </a:prstGeom>
            <a:solidFill>
              <a:srgbClr val="6557D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0" name="TextBox 19">
              <a:extLst>
                <a:ext uri="{FF2B5EF4-FFF2-40B4-BE49-F238E27FC236}">
                  <a16:creationId xmlns:a16="http://schemas.microsoft.com/office/drawing/2014/main" id="{11A15980-8EED-CC98-E611-B62AE6907CA5}"/>
                </a:ext>
              </a:extLst>
            </p:cNvPr>
            <p:cNvSpPr txBox="1"/>
            <p:nvPr/>
          </p:nvSpPr>
          <p:spPr>
            <a:xfrm>
              <a:off x="6940296" y="4236458"/>
              <a:ext cx="585216"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Aptos Black" panose="020B0004020202020204" pitchFamily="34" charset="0"/>
                  <a:ea typeface="+mn-ea"/>
                  <a:cs typeface="+mn-cs"/>
                </a:rPr>
                <a:t>6%</a:t>
              </a:r>
            </a:p>
          </p:txBody>
        </p:sp>
      </p:grpSp>
      <p:grpSp>
        <p:nvGrpSpPr>
          <p:cNvPr id="31" name="Group 30">
            <a:extLst>
              <a:ext uri="{FF2B5EF4-FFF2-40B4-BE49-F238E27FC236}">
                <a16:creationId xmlns:a16="http://schemas.microsoft.com/office/drawing/2014/main" id="{C8845C50-F466-49B2-319C-025358EF6510}"/>
              </a:ext>
            </a:extLst>
          </p:cNvPr>
          <p:cNvGrpSpPr/>
          <p:nvPr/>
        </p:nvGrpSpPr>
        <p:grpSpPr>
          <a:xfrm>
            <a:off x="6518258" y="3594282"/>
            <a:ext cx="731520" cy="502920"/>
            <a:chOff x="6940296" y="4729734"/>
            <a:chExt cx="731520" cy="502920"/>
          </a:xfrm>
        </p:grpSpPr>
        <p:sp>
          <p:nvSpPr>
            <p:cNvPr id="12" name="Rounded Rectangle 11">
              <a:extLst>
                <a:ext uri="{FF2B5EF4-FFF2-40B4-BE49-F238E27FC236}">
                  <a16:creationId xmlns:a16="http://schemas.microsoft.com/office/drawing/2014/main" id="{C035BE14-A722-2008-4758-406DD7A83265}"/>
                </a:ext>
              </a:extLst>
            </p:cNvPr>
            <p:cNvSpPr/>
            <p:nvPr/>
          </p:nvSpPr>
          <p:spPr>
            <a:xfrm>
              <a:off x="6940296" y="4729734"/>
              <a:ext cx="731520" cy="502920"/>
            </a:xfrm>
            <a:prstGeom prst="roundRect">
              <a:avLst/>
            </a:prstGeom>
            <a:solidFill>
              <a:srgbClr val="00A7C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1" name="TextBox 20">
              <a:extLst>
                <a:ext uri="{FF2B5EF4-FFF2-40B4-BE49-F238E27FC236}">
                  <a16:creationId xmlns:a16="http://schemas.microsoft.com/office/drawing/2014/main" id="{3151F523-6345-EEB8-189E-03EC3A2A5564}"/>
                </a:ext>
              </a:extLst>
            </p:cNvPr>
            <p:cNvSpPr txBox="1"/>
            <p:nvPr/>
          </p:nvSpPr>
          <p:spPr>
            <a:xfrm>
              <a:off x="6940296" y="4794242"/>
              <a:ext cx="585216"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Aptos Black" panose="020B0004020202020204" pitchFamily="34" charset="0"/>
                  <a:ea typeface="+mn-ea"/>
                  <a:cs typeface="+mn-cs"/>
                </a:rPr>
                <a:t>5%</a:t>
              </a:r>
            </a:p>
          </p:txBody>
        </p:sp>
      </p:grpSp>
      <p:grpSp>
        <p:nvGrpSpPr>
          <p:cNvPr id="32" name="Group 31">
            <a:extLst>
              <a:ext uri="{FF2B5EF4-FFF2-40B4-BE49-F238E27FC236}">
                <a16:creationId xmlns:a16="http://schemas.microsoft.com/office/drawing/2014/main" id="{3EBB310C-F41E-AD31-BFCF-7BDE4E8B8C54}"/>
              </a:ext>
            </a:extLst>
          </p:cNvPr>
          <p:cNvGrpSpPr/>
          <p:nvPr/>
        </p:nvGrpSpPr>
        <p:grpSpPr>
          <a:xfrm>
            <a:off x="6518258" y="4224173"/>
            <a:ext cx="585216" cy="502920"/>
            <a:chOff x="6940296" y="5295519"/>
            <a:chExt cx="585216" cy="502920"/>
          </a:xfrm>
        </p:grpSpPr>
        <p:sp>
          <p:nvSpPr>
            <p:cNvPr id="13" name="Rounded Rectangle 12">
              <a:extLst>
                <a:ext uri="{FF2B5EF4-FFF2-40B4-BE49-F238E27FC236}">
                  <a16:creationId xmlns:a16="http://schemas.microsoft.com/office/drawing/2014/main" id="{A8787745-6073-C3D8-EA43-85E6AFB16601}"/>
                </a:ext>
              </a:extLst>
            </p:cNvPr>
            <p:cNvSpPr/>
            <p:nvPr/>
          </p:nvSpPr>
          <p:spPr>
            <a:xfrm>
              <a:off x="6940296" y="5295519"/>
              <a:ext cx="585216" cy="502920"/>
            </a:xfrm>
            <a:prstGeom prst="roundRect">
              <a:avLst/>
            </a:prstGeom>
            <a:solidFill>
              <a:srgbClr val="DD326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2" name="TextBox 21">
              <a:extLst>
                <a:ext uri="{FF2B5EF4-FFF2-40B4-BE49-F238E27FC236}">
                  <a16:creationId xmlns:a16="http://schemas.microsoft.com/office/drawing/2014/main" id="{6ED5724E-3699-68B1-4FE7-3C74FC80710B}"/>
                </a:ext>
              </a:extLst>
            </p:cNvPr>
            <p:cNvSpPr txBox="1"/>
            <p:nvPr/>
          </p:nvSpPr>
          <p:spPr>
            <a:xfrm>
              <a:off x="6940296" y="5361170"/>
              <a:ext cx="585216"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Aptos Black" panose="020B0004020202020204" pitchFamily="34" charset="0"/>
                  <a:ea typeface="+mn-ea"/>
                  <a:cs typeface="+mn-cs"/>
                </a:rPr>
                <a:t>4%</a:t>
              </a:r>
            </a:p>
          </p:txBody>
        </p:sp>
      </p:grpSp>
      <p:grpSp>
        <p:nvGrpSpPr>
          <p:cNvPr id="33" name="Group 32">
            <a:extLst>
              <a:ext uri="{FF2B5EF4-FFF2-40B4-BE49-F238E27FC236}">
                <a16:creationId xmlns:a16="http://schemas.microsoft.com/office/drawing/2014/main" id="{F289C915-B347-F4DF-4DAD-7F87EF5A5A0C}"/>
              </a:ext>
            </a:extLst>
          </p:cNvPr>
          <p:cNvGrpSpPr/>
          <p:nvPr/>
        </p:nvGrpSpPr>
        <p:grpSpPr>
          <a:xfrm>
            <a:off x="6518258" y="4854066"/>
            <a:ext cx="585216" cy="502920"/>
            <a:chOff x="6940296" y="5861304"/>
            <a:chExt cx="585216" cy="502920"/>
          </a:xfrm>
        </p:grpSpPr>
        <p:sp>
          <p:nvSpPr>
            <p:cNvPr id="14" name="Rounded Rectangle 13">
              <a:extLst>
                <a:ext uri="{FF2B5EF4-FFF2-40B4-BE49-F238E27FC236}">
                  <a16:creationId xmlns:a16="http://schemas.microsoft.com/office/drawing/2014/main" id="{BA6B1C5F-E584-EC22-92D9-D15F26FE003F}"/>
                </a:ext>
              </a:extLst>
            </p:cNvPr>
            <p:cNvSpPr/>
            <p:nvPr/>
          </p:nvSpPr>
          <p:spPr>
            <a:xfrm>
              <a:off x="6940296" y="5861304"/>
              <a:ext cx="585216" cy="502920"/>
            </a:xfrm>
            <a:prstGeom prst="roundRect">
              <a:avLst/>
            </a:prstGeom>
            <a:solidFill>
              <a:srgbClr val="04B7A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3" name="TextBox 22">
              <a:extLst>
                <a:ext uri="{FF2B5EF4-FFF2-40B4-BE49-F238E27FC236}">
                  <a16:creationId xmlns:a16="http://schemas.microsoft.com/office/drawing/2014/main" id="{F143CCFD-56E0-0631-0094-8893481C3FCA}"/>
                </a:ext>
              </a:extLst>
            </p:cNvPr>
            <p:cNvSpPr txBox="1"/>
            <p:nvPr/>
          </p:nvSpPr>
          <p:spPr>
            <a:xfrm>
              <a:off x="6940296" y="5928098"/>
              <a:ext cx="585216"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Aptos Black" panose="020B0004020202020204" pitchFamily="34" charset="0"/>
                  <a:ea typeface="+mn-ea"/>
                  <a:cs typeface="+mn-cs"/>
                </a:rPr>
                <a:t>4%</a:t>
              </a:r>
            </a:p>
          </p:txBody>
        </p:sp>
      </p:grpSp>
      <p:sp>
        <p:nvSpPr>
          <p:cNvPr id="38" name="TextBox 37">
            <a:extLst>
              <a:ext uri="{FF2B5EF4-FFF2-40B4-BE49-F238E27FC236}">
                <a16:creationId xmlns:a16="http://schemas.microsoft.com/office/drawing/2014/main" id="{BDC30D6E-AD46-D026-9FD7-203F55894B97}"/>
              </a:ext>
            </a:extLst>
          </p:cNvPr>
          <p:cNvSpPr txBox="1"/>
          <p:nvPr/>
        </p:nvSpPr>
        <p:spPr>
          <a:xfrm>
            <a:off x="7487522" y="3061962"/>
            <a:ext cx="2615184"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351C5C"/>
                </a:solidFill>
                <a:effectLst/>
                <a:uLnTx/>
                <a:uFillTx/>
                <a:latin typeface="Aptos Black" panose="020B0004020202020204" pitchFamily="34" charset="0"/>
                <a:ea typeface="+mn-ea"/>
                <a:cs typeface="+mn-cs"/>
              </a:rPr>
              <a:t>Specialty stores</a:t>
            </a:r>
          </a:p>
        </p:txBody>
      </p:sp>
      <p:sp>
        <p:nvSpPr>
          <p:cNvPr id="39" name="TextBox 38">
            <a:extLst>
              <a:ext uri="{FF2B5EF4-FFF2-40B4-BE49-F238E27FC236}">
                <a16:creationId xmlns:a16="http://schemas.microsoft.com/office/drawing/2014/main" id="{7B6DCE2A-881D-3581-E0A7-A6B24D5966AA}"/>
              </a:ext>
            </a:extLst>
          </p:cNvPr>
          <p:cNvSpPr txBox="1"/>
          <p:nvPr/>
        </p:nvSpPr>
        <p:spPr>
          <a:xfrm>
            <a:off x="7322930" y="3620134"/>
            <a:ext cx="2615184"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351C5C"/>
                </a:solidFill>
                <a:effectLst/>
                <a:uLnTx/>
                <a:uFillTx/>
                <a:latin typeface="Aptos Black" panose="020B0004020202020204" pitchFamily="34" charset="0"/>
                <a:ea typeface="+mn-ea"/>
                <a:cs typeface="+mn-cs"/>
              </a:rPr>
              <a:t>Furniture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srgbClr val="351C5C"/>
                </a:solidFill>
                <a:effectLst/>
                <a:uLnTx/>
                <a:uFillTx/>
                <a:latin typeface="Segoe UI"/>
                <a:ea typeface="+mn-ea"/>
                <a:cs typeface="+mn-cs"/>
              </a:rPr>
              <a:t>Housing, decoration</a:t>
            </a:r>
          </a:p>
        </p:txBody>
      </p:sp>
      <p:sp>
        <p:nvSpPr>
          <p:cNvPr id="40" name="TextBox 39">
            <a:extLst>
              <a:ext uri="{FF2B5EF4-FFF2-40B4-BE49-F238E27FC236}">
                <a16:creationId xmlns:a16="http://schemas.microsoft.com/office/drawing/2014/main" id="{5E497AF4-D0B2-2168-53BF-D5B3BEB2023D}"/>
              </a:ext>
            </a:extLst>
          </p:cNvPr>
          <p:cNvSpPr txBox="1"/>
          <p:nvPr/>
        </p:nvSpPr>
        <p:spPr>
          <a:xfrm>
            <a:off x="7185770" y="4320601"/>
            <a:ext cx="2615184"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351C5C"/>
                </a:solidFill>
                <a:effectLst/>
                <a:uLnTx/>
                <a:uFillTx/>
                <a:latin typeface="Aptos Black" panose="020B0004020202020204" pitchFamily="34" charset="0"/>
                <a:ea typeface="+mn-ea"/>
                <a:cs typeface="+mn-cs"/>
              </a:rPr>
              <a:t>Department stores</a:t>
            </a:r>
          </a:p>
        </p:txBody>
      </p:sp>
      <p:sp>
        <p:nvSpPr>
          <p:cNvPr id="42" name="TextBox 41">
            <a:extLst>
              <a:ext uri="{FF2B5EF4-FFF2-40B4-BE49-F238E27FC236}">
                <a16:creationId xmlns:a16="http://schemas.microsoft.com/office/drawing/2014/main" id="{01369FA3-A4D8-7AA7-EBBE-1D91D0A17230}"/>
              </a:ext>
            </a:extLst>
          </p:cNvPr>
          <p:cNvSpPr txBox="1"/>
          <p:nvPr/>
        </p:nvSpPr>
        <p:spPr>
          <a:xfrm>
            <a:off x="7185770" y="4872862"/>
            <a:ext cx="2615184"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351C5C"/>
                </a:solidFill>
                <a:effectLst/>
                <a:uLnTx/>
                <a:uFillTx/>
                <a:latin typeface="Aptos Black" panose="020B0004020202020204" pitchFamily="34" charset="0"/>
                <a:ea typeface="+mn-ea"/>
                <a:cs typeface="+mn-cs"/>
              </a:rPr>
              <a:t>Hardware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srgbClr val="351C5C"/>
                </a:solidFill>
                <a:effectLst/>
                <a:uLnTx/>
                <a:uFillTx/>
                <a:latin typeface="Segoe UI"/>
                <a:ea typeface="+mn-ea"/>
                <a:cs typeface="+mn-cs"/>
              </a:rPr>
              <a:t>DIY, garden </a:t>
            </a:r>
            <a:r>
              <a:rPr kumimoji="0" lang="en-GB" sz="1000" b="0" i="0" u="none" strike="noStrike" kern="1200" cap="none" spc="0" normalizeH="0" baseline="0" noProof="0" dirty="0" err="1">
                <a:ln>
                  <a:noFill/>
                </a:ln>
                <a:solidFill>
                  <a:srgbClr val="351C5C"/>
                </a:solidFill>
                <a:effectLst/>
                <a:uLnTx/>
                <a:uFillTx/>
                <a:latin typeface="Segoe UI"/>
                <a:ea typeface="+mn-ea"/>
                <a:cs typeface="+mn-cs"/>
              </a:rPr>
              <a:t>centers</a:t>
            </a:r>
            <a:endParaRPr kumimoji="0" lang="en-GB" sz="1000" b="0" i="0" u="none" strike="noStrike" kern="1200" cap="none" spc="0" normalizeH="0" baseline="0" noProof="0" dirty="0">
              <a:ln>
                <a:noFill/>
              </a:ln>
              <a:solidFill>
                <a:srgbClr val="351C5C"/>
              </a:solidFill>
              <a:effectLst/>
              <a:uLnTx/>
              <a:uFillTx/>
              <a:latin typeface="Segoe UI"/>
              <a:ea typeface="+mn-ea"/>
              <a:cs typeface="+mn-cs"/>
            </a:endParaRPr>
          </a:p>
        </p:txBody>
      </p:sp>
      <p:sp>
        <p:nvSpPr>
          <p:cNvPr id="44" name="TextBox 43">
            <a:extLst>
              <a:ext uri="{FF2B5EF4-FFF2-40B4-BE49-F238E27FC236}">
                <a16:creationId xmlns:a16="http://schemas.microsoft.com/office/drawing/2014/main" id="{7B25ADD2-2046-39B1-4CA0-1CD972AD3F0A}"/>
              </a:ext>
            </a:extLst>
          </p:cNvPr>
          <p:cNvSpPr txBox="1"/>
          <p:nvPr/>
        </p:nvSpPr>
        <p:spPr>
          <a:xfrm>
            <a:off x="484631" y="492478"/>
            <a:ext cx="7733093" cy="193899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0" b="1" i="0" u="none" strike="noStrike" kern="1200" cap="none" spc="0" normalizeH="0" baseline="0" noProof="0" dirty="0">
                <a:ln>
                  <a:noFill/>
                </a:ln>
                <a:solidFill>
                  <a:srgbClr val="351C5C"/>
                </a:solidFill>
                <a:effectLst/>
                <a:uLnTx/>
                <a:uFillTx/>
                <a:latin typeface="Aptos ExtraBold" panose="020B0004020202020204" pitchFamily="34" charset="0"/>
                <a:ea typeface="+mn-ea"/>
                <a:cs typeface="+mn-cs"/>
              </a:rPr>
              <a:t>LS Retail customers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0" b="1" i="0" u="none" strike="noStrike" kern="1200" cap="none" spc="0" normalizeH="0" baseline="0" noProof="0" dirty="0">
                <a:ln>
                  <a:noFill/>
                </a:ln>
                <a:solidFill>
                  <a:srgbClr val="351C5C"/>
                </a:solidFill>
                <a:effectLst/>
                <a:uLnTx/>
                <a:uFillTx/>
                <a:latin typeface="Aptos ExtraBold" panose="020B0004020202020204" pitchFamily="34" charset="0"/>
                <a:ea typeface="+mn-ea"/>
                <a:cs typeface="+mn-cs"/>
              </a:rPr>
              <a:t>by industry</a:t>
            </a:r>
          </a:p>
        </p:txBody>
      </p:sp>
      <p:sp>
        <p:nvSpPr>
          <p:cNvPr id="60" name="TextBox 59">
            <a:extLst>
              <a:ext uri="{FF2B5EF4-FFF2-40B4-BE49-F238E27FC236}">
                <a16:creationId xmlns:a16="http://schemas.microsoft.com/office/drawing/2014/main" id="{E1E20118-E7C3-0BE7-4692-2B5D0854AB2C}"/>
              </a:ext>
            </a:extLst>
          </p:cNvPr>
          <p:cNvSpPr txBox="1"/>
          <p:nvPr/>
        </p:nvSpPr>
        <p:spPr>
          <a:xfrm>
            <a:off x="484632" y="6237684"/>
            <a:ext cx="2070453"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700" b="1" i="0" u="none" strike="noStrike" kern="1200" cap="none" spc="0" normalizeH="0" baseline="0" noProof="0" dirty="0">
                <a:ln>
                  <a:noFill/>
                </a:ln>
                <a:solidFill>
                  <a:srgbClr val="351C5C"/>
                </a:solidFill>
                <a:effectLst/>
                <a:uLnTx/>
                <a:uFillTx/>
                <a:latin typeface="Aptos" panose="020B0004020202020204" pitchFamily="34" charset="0"/>
                <a:ea typeface="+mn-ea"/>
                <a:cs typeface="Segoe UI" panose="020B0502040204020203" pitchFamily="34" charset="0"/>
              </a:rPr>
              <a:t>POS per top 10 customer category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700" b="0" i="0" u="none" strike="noStrike" kern="1200" cap="none" spc="0" normalizeH="0" baseline="0" noProof="0" dirty="0">
                <a:ln>
                  <a:noFill/>
                </a:ln>
                <a:solidFill>
                  <a:srgbClr val="351C5C"/>
                </a:solidFill>
                <a:effectLst/>
                <a:uLnTx/>
                <a:uFillTx/>
                <a:latin typeface="Aptos" panose="020B0004020202020204" pitchFamily="34" charset="0"/>
                <a:ea typeface="+mn-ea"/>
                <a:cs typeface="Segoe UI" panose="020B0502040204020203" pitchFamily="34" charset="0"/>
              </a:rPr>
              <a:t>2014-present</a:t>
            </a:r>
          </a:p>
        </p:txBody>
      </p:sp>
      <p:sp>
        <p:nvSpPr>
          <p:cNvPr id="78" name="Freeform 77">
            <a:extLst>
              <a:ext uri="{FF2B5EF4-FFF2-40B4-BE49-F238E27FC236}">
                <a16:creationId xmlns:a16="http://schemas.microsoft.com/office/drawing/2014/main" id="{98B74286-E890-4D9C-8533-B87AC2030A7D}"/>
              </a:ext>
            </a:extLst>
          </p:cNvPr>
          <p:cNvSpPr/>
          <p:nvPr/>
        </p:nvSpPr>
        <p:spPr>
          <a:xfrm rot="10800000">
            <a:off x="9073123" y="2171922"/>
            <a:ext cx="3136391" cy="4686077"/>
          </a:xfrm>
          <a:custGeom>
            <a:avLst/>
            <a:gdLst>
              <a:gd name="connsiteX0" fmla="*/ 3136298 w 3136391"/>
              <a:gd name="connsiteY0" fmla="*/ 4685937 h 4686077"/>
              <a:gd name="connsiteX1" fmla="*/ 651548 w 3136391"/>
              <a:gd name="connsiteY1" fmla="*/ 4685937 h 4686077"/>
              <a:gd name="connsiteX2" fmla="*/ 0 w 3136391"/>
              <a:gd name="connsiteY2" fmla="*/ 3629453 h 4686077"/>
              <a:gd name="connsiteX3" fmla="*/ 0 w 3136391"/>
              <a:gd name="connsiteY3" fmla="*/ 0 h 4686077"/>
              <a:gd name="connsiteX4" fmla="*/ 2404468 w 3136391"/>
              <a:gd name="connsiteY4" fmla="*/ 0 h 4686077"/>
              <a:gd name="connsiteX5" fmla="*/ 2379225 w 3136391"/>
              <a:gd name="connsiteY5" fmla="*/ 59727 h 4686077"/>
              <a:gd name="connsiteX6" fmla="*/ 1481045 w 3136391"/>
              <a:gd name="connsiteY6" fmla="*/ 1107722 h 4686077"/>
              <a:gd name="connsiteX7" fmla="*/ 949741 w 3136391"/>
              <a:gd name="connsiteY7" fmla="*/ 1384413 h 4686077"/>
              <a:gd name="connsiteX8" fmla="*/ 1822998 w 3136391"/>
              <a:gd name="connsiteY8" fmla="*/ 2703285 h 4686077"/>
              <a:gd name="connsiteX9" fmla="*/ 3136391 w 3136391"/>
              <a:gd name="connsiteY9" fmla="*/ 4686077 h 4686077"/>
              <a:gd name="connsiteX10" fmla="*/ 3136298 w 3136391"/>
              <a:gd name="connsiteY10" fmla="*/ 4685937 h 4686077"/>
              <a:gd name="connsiteX11" fmla="*/ 3136391 w 3136391"/>
              <a:gd name="connsiteY11" fmla="*/ 4685937 h 46860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36391" h="4686077">
                <a:moveTo>
                  <a:pt x="3136298" y="4685937"/>
                </a:moveTo>
                <a:lnTo>
                  <a:pt x="651548" y="4685937"/>
                </a:lnTo>
                <a:lnTo>
                  <a:pt x="0" y="3629453"/>
                </a:lnTo>
                <a:lnTo>
                  <a:pt x="0" y="0"/>
                </a:lnTo>
                <a:lnTo>
                  <a:pt x="2404468" y="0"/>
                </a:lnTo>
                <a:lnTo>
                  <a:pt x="2379225" y="59727"/>
                </a:lnTo>
                <a:cubicBezTo>
                  <a:pt x="2183782" y="476411"/>
                  <a:pt x="1875368" y="840978"/>
                  <a:pt x="1481045" y="1107722"/>
                </a:cubicBezTo>
                <a:cubicBezTo>
                  <a:pt x="1317923" y="1218118"/>
                  <a:pt x="1139092" y="1310862"/>
                  <a:pt x="949741" y="1384413"/>
                </a:cubicBezTo>
                <a:lnTo>
                  <a:pt x="1822998" y="2703285"/>
                </a:lnTo>
                <a:close/>
                <a:moveTo>
                  <a:pt x="3136391" y="4686077"/>
                </a:moveTo>
                <a:lnTo>
                  <a:pt x="3136298" y="4685937"/>
                </a:lnTo>
                <a:lnTo>
                  <a:pt x="3136391" y="4685937"/>
                </a:lnTo>
                <a:close/>
              </a:path>
            </a:pathLst>
          </a:custGeom>
          <a:solidFill>
            <a:srgbClr val="35225E"/>
          </a:solidFill>
          <a:ln w="1401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75" name="Freeform 74">
            <a:extLst>
              <a:ext uri="{FF2B5EF4-FFF2-40B4-BE49-F238E27FC236}">
                <a16:creationId xmlns:a16="http://schemas.microsoft.com/office/drawing/2014/main" id="{D0981254-B37A-D2A2-3F57-1892836E77B4}"/>
              </a:ext>
            </a:extLst>
          </p:cNvPr>
          <p:cNvSpPr/>
          <p:nvPr/>
        </p:nvSpPr>
        <p:spPr>
          <a:xfrm rot="10800000">
            <a:off x="9492220" y="1807833"/>
            <a:ext cx="2717294" cy="3665892"/>
          </a:xfrm>
          <a:custGeom>
            <a:avLst/>
            <a:gdLst>
              <a:gd name="connsiteX0" fmla="*/ 2717154 w 2717294"/>
              <a:gd name="connsiteY0" fmla="*/ 140 h 3665892"/>
              <a:gd name="connsiteX1" fmla="*/ 2716303 w 2717294"/>
              <a:gd name="connsiteY1" fmla="*/ 140 h 3665892"/>
              <a:gd name="connsiteX2" fmla="*/ 2717294 w 2717294"/>
              <a:gd name="connsiteY2" fmla="*/ 0 h 3665892"/>
              <a:gd name="connsiteX3" fmla="*/ 0 w 2717294"/>
              <a:gd name="connsiteY3" fmla="*/ 3665892 h 3665892"/>
              <a:gd name="connsiteX4" fmla="*/ 0 w 2717294"/>
              <a:gd name="connsiteY4" fmla="*/ 465385 h 3665892"/>
              <a:gd name="connsiteX5" fmla="*/ 51494 w 2717294"/>
              <a:gd name="connsiteY5" fmla="*/ 368118 h 3665892"/>
              <a:gd name="connsiteX6" fmla="*/ 546212 w 2717294"/>
              <a:gd name="connsiteY6" fmla="*/ 140 h 3665892"/>
              <a:gd name="connsiteX7" fmla="*/ 2716303 w 2717294"/>
              <a:gd name="connsiteY7" fmla="*/ 140 h 3665892"/>
              <a:gd name="connsiteX8" fmla="*/ 2587476 w 2717294"/>
              <a:gd name="connsiteY8" fmla="*/ 18340 h 3665892"/>
              <a:gd name="connsiteX9" fmla="*/ 1884291 w 2717294"/>
              <a:gd name="connsiteY9" fmla="*/ 1152437 h 3665892"/>
              <a:gd name="connsiteX10" fmla="*/ 1822857 w 2717294"/>
              <a:gd name="connsiteY10" fmla="*/ 1318872 h 3665892"/>
              <a:gd name="connsiteX11" fmla="*/ 655054 w 2717294"/>
              <a:gd name="connsiteY11" fmla="*/ 3301664 h 3665892"/>
              <a:gd name="connsiteX12" fmla="*/ 29933 w 2717294"/>
              <a:gd name="connsiteY12" fmla="*/ 3656792 h 3665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17294" h="3665892">
                <a:moveTo>
                  <a:pt x="2717154" y="140"/>
                </a:moveTo>
                <a:lnTo>
                  <a:pt x="2716303" y="140"/>
                </a:lnTo>
                <a:lnTo>
                  <a:pt x="2717294" y="0"/>
                </a:lnTo>
                <a:close/>
                <a:moveTo>
                  <a:pt x="0" y="3665892"/>
                </a:moveTo>
                <a:lnTo>
                  <a:pt x="0" y="465385"/>
                </a:lnTo>
                <a:lnTo>
                  <a:pt x="51494" y="368118"/>
                </a:lnTo>
                <a:cubicBezTo>
                  <a:pt x="191705" y="124258"/>
                  <a:pt x="338347" y="140"/>
                  <a:pt x="546212" y="140"/>
                </a:cubicBezTo>
                <a:lnTo>
                  <a:pt x="2716303" y="140"/>
                </a:lnTo>
                <a:lnTo>
                  <a:pt x="2587476" y="18340"/>
                </a:lnTo>
                <a:cubicBezTo>
                  <a:pt x="2302592" y="103816"/>
                  <a:pt x="2134409" y="487292"/>
                  <a:pt x="1884291" y="1152437"/>
                </a:cubicBezTo>
                <a:cubicBezTo>
                  <a:pt x="1864935" y="1206795"/>
                  <a:pt x="1843896" y="1262834"/>
                  <a:pt x="1822857" y="1318872"/>
                </a:cubicBezTo>
                <a:cubicBezTo>
                  <a:pt x="1563377" y="2030004"/>
                  <a:pt x="1251158" y="2814687"/>
                  <a:pt x="655054" y="3301664"/>
                </a:cubicBezTo>
                <a:cubicBezTo>
                  <a:pt x="474469" y="3450517"/>
                  <a:pt x="268428" y="3572261"/>
                  <a:pt x="29933" y="3656792"/>
                </a:cubicBezTo>
                <a:close/>
              </a:path>
            </a:pathLst>
          </a:custGeom>
          <a:solidFill>
            <a:srgbClr val="D14B74"/>
          </a:solidFill>
          <a:ln w="1401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77" name="Freeform 76">
            <a:extLst>
              <a:ext uri="{FF2B5EF4-FFF2-40B4-BE49-F238E27FC236}">
                <a16:creationId xmlns:a16="http://schemas.microsoft.com/office/drawing/2014/main" id="{8283D417-5133-846C-DD86-BA9088FA5D47}"/>
              </a:ext>
            </a:extLst>
          </p:cNvPr>
          <p:cNvSpPr/>
          <p:nvPr/>
        </p:nvSpPr>
        <p:spPr>
          <a:xfrm rot="10800000">
            <a:off x="9802703" y="5751116"/>
            <a:ext cx="1991754" cy="1106883"/>
          </a:xfrm>
          <a:custGeom>
            <a:avLst/>
            <a:gdLst>
              <a:gd name="connsiteX0" fmla="*/ 1074359 w 1991754"/>
              <a:gd name="connsiteY0" fmla="*/ 1106883 h 1106883"/>
              <a:gd name="connsiteX1" fmla="*/ 465912 w 1991754"/>
              <a:gd name="connsiteY1" fmla="*/ 635737 h 1106883"/>
              <a:gd name="connsiteX2" fmla="*/ 21972 w 1991754"/>
              <a:gd name="connsiteY2" fmla="*/ 52287 h 1106883"/>
              <a:gd name="connsiteX3" fmla="*/ 0 w 1991754"/>
              <a:gd name="connsiteY3" fmla="*/ 0 h 1106883"/>
              <a:gd name="connsiteX4" fmla="*/ 1991754 w 1991754"/>
              <a:gd name="connsiteY4" fmla="*/ 0 h 1106883"/>
              <a:gd name="connsiteX5" fmla="*/ 1881939 w 1991754"/>
              <a:gd name="connsiteY5" fmla="*/ 234222 h 1106883"/>
              <a:gd name="connsiteX6" fmla="*/ 1074359 w 1991754"/>
              <a:gd name="connsiteY6" fmla="*/ 1106883 h 1106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91754" h="1106883">
                <a:moveTo>
                  <a:pt x="1074359" y="1106883"/>
                </a:moveTo>
                <a:cubicBezTo>
                  <a:pt x="892021" y="1012318"/>
                  <a:pt x="686821" y="854709"/>
                  <a:pt x="465912" y="635737"/>
                </a:cubicBezTo>
                <a:cubicBezTo>
                  <a:pt x="276491" y="446607"/>
                  <a:pt x="127851" y="251312"/>
                  <a:pt x="21972" y="52287"/>
                </a:cubicBezTo>
                <a:lnTo>
                  <a:pt x="0" y="0"/>
                </a:lnTo>
                <a:lnTo>
                  <a:pt x="1991754" y="0"/>
                </a:lnTo>
                <a:lnTo>
                  <a:pt x="1881939" y="234222"/>
                </a:lnTo>
                <a:cubicBezTo>
                  <a:pt x="1687223" y="577868"/>
                  <a:pt x="1412349" y="878350"/>
                  <a:pt x="1074359" y="1106883"/>
                </a:cubicBezTo>
                <a:close/>
              </a:path>
            </a:pathLst>
          </a:custGeom>
          <a:solidFill>
            <a:srgbClr val="00BCB5"/>
          </a:solidFill>
          <a:ln w="1401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2" name="Rectangle 1">
            <a:extLst>
              <a:ext uri="{FF2B5EF4-FFF2-40B4-BE49-F238E27FC236}">
                <a16:creationId xmlns:a16="http://schemas.microsoft.com/office/drawing/2014/main" id="{23342930-7C9B-EB58-1A04-ABA963AE4219}"/>
              </a:ext>
            </a:extLst>
          </p:cNvPr>
          <p:cNvSpPr/>
          <p:nvPr/>
        </p:nvSpPr>
        <p:spPr>
          <a:xfrm>
            <a:off x="380010" y="4153518"/>
            <a:ext cx="5715990" cy="628037"/>
          </a:xfrm>
          <a:prstGeom prst="rect">
            <a:avLst/>
          </a:prstGeom>
          <a:noFill/>
          <a:ln w="381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Tree>
    <p:extLst>
      <p:ext uri="{BB962C8B-B14F-4D97-AF65-F5344CB8AC3E}">
        <p14:creationId xmlns:p14="http://schemas.microsoft.com/office/powerpoint/2010/main" val="77647114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with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wipe(left)">
                                      <p:cBhvr>
                                        <p:cTn id="7" dur="500"/>
                                        <p:tgtEl>
                                          <p:spTgt spid="25"/>
                                        </p:tgtEl>
                                      </p:cBhvr>
                                    </p:animEffect>
                                  </p:childTnLst>
                                </p:cTn>
                              </p:par>
                              <p:par>
                                <p:cTn id="8" presetID="22" presetClass="entr" presetSubtype="8" fill="hold" nodeType="withEffect">
                                  <p:stCondLst>
                                    <p:cond delay="200"/>
                                  </p:stCondLst>
                                  <p:childTnLst>
                                    <p:set>
                                      <p:cBhvr>
                                        <p:cTn id="9" dur="1" fill="hold">
                                          <p:stCondLst>
                                            <p:cond delay="0"/>
                                          </p:stCondLst>
                                        </p:cTn>
                                        <p:tgtEl>
                                          <p:spTgt spid="26"/>
                                        </p:tgtEl>
                                        <p:attrNameLst>
                                          <p:attrName>style.visibility</p:attrName>
                                        </p:attrNameLst>
                                      </p:cBhvr>
                                      <p:to>
                                        <p:strVal val="visible"/>
                                      </p:to>
                                    </p:set>
                                    <p:animEffect transition="in" filter="wipe(left)">
                                      <p:cBhvr>
                                        <p:cTn id="10" dur="500"/>
                                        <p:tgtEl>
                                          <p:spTgt spid="26"/>
                                        </p:tgtEl>
                                      </p:cBhvr>
                                    </p:animEffect>
                                  </p:childTnLst>
                                </p:cTn>
                              </p:par>
                              <p:par>
                                <p:cTn id="11" presetID="22" presetClass="entr" presetSubtype="8" fill="hold" nodeType="withEffect">
                                  <p:stCondLst>
                                    <p:cond delay="400"/>
                                  </p:stCondLst>
                                  <p:childTnLst>
                                    <p:set>
                                      <p:cBhvr>
                                        <p:cTn id="12" dur="1" fill="hold">
                                          <p:stCondLst>
                                            <p:cond delay="0"/>
                                          </p:stCondLst>
                                        </p:cTn>
                                        <p:tgtEl>
                                          <p:spTgt spid="27"/>
                                        </p:tgtEl>
                                        <p:attrNameLst>
                                          <p:attrName>style.visibility</p:attrName>
                                        </p:attrNameLst>
                                      </p:cBhvr>
                                      <p:to>
                                        <p:strVal val="visible"/>
                                      </p:to>
                                    </p:set>
                                    <p:animEffect transition="in" filter="wipe(left)">
                                      <p:cBhvr>
                                        <p:cTn id="13" dur="500"/>
                                        <p:tgtEl>
                                          <p:spTgt spid="27"/>
                                        </p:tgtEl>
                                      </p:cBhvr>
                                    </p:animEffect>
                                  </p:childTnLst>
                                </p:cTn>
                              </p:par>
                              <p:par>
                                <p:cTn id="14" presetID="22" presetClass="entr" presetSubtype="8" fill="hold" nodeType="withEffect">
                                  <p:stCondLst>
                                    <p:cond delay="600"/>
                                  </p:stCondLst>
                                  <p:childTnLst>
                                    <p:set>
                                      <p:cBhvr>
                                        <p:cTn id="15" dur="1" fill="hold">
                                          <p:stCondLst>
                                            <p:cond delay="0"/>
                                          </p:stCondLst>
                                        </p:cTn>
                                        <p:tgtEl>
                                          <p:spTgt spid="28"/>
                                        </p:tgtEl>
                                        <p:attrNameLst>
                                          <p:attrName>style.visibility</p:attrName>
                                        </p:attrNameLst>
                                      </p:cBhvr>
                                      <p:to>
                                        <p:strVal val="visible"/>
                                      </p:to>
                                    </p:set>
                                    <p:animEffect transition="in" filter="wipe(left)">
                                      <p:cBhvr>
                                        <p:cTn id="16" dur="500"/>
                                        <p:tgtEl>
                                          <p:spTgt spid="28"/>
                                        </p:tgtEl>
                                      </p:cBhvr>
                                    </p:animEffect>
                                  </p:childTnLst>
                                </p:cTn>
                              </p:par>
                              <p:par>
                                <p:cTn id="17" presetID="22" presetClass="entr" presetSubtype="8" fill="hold" nodeType="withEffect">
                                  <p:stCondLst>
                                    <p:cond delay="800"/>
                                  </p:stCondLst>
                                  <p:childTnLst>
                                    <p:set>
                                      <p:cBhvr>
                                        <p:cTn id="18" dur="1" fill="hold">
                                          <p:stCondLst>
                                            <p:cond delay="0"/>
                                          </p:stCondLst>
                                        </p:cTn>
                                        <p:tgtEl>
                                          <p:spTgt spid="29"/>
                                        </p:tgtEl>
                                        <p:attrNameLst>
                                          <p:attrName>style.visibility</p:attrName>
                                        </p:attrNameLst>
                                      </p:cBhvr>
                                      <p:to>
                                        <p:strVal val="visible"/>
                                      </p:to>
                                    </p:set>
                                    <p:animEffect transition="in" filter="wipe(left)">
                                      <p:cBhvr>
                                        <p:cTn id="19" dur="500"/>
                                        <p:tgtEl>
                                          <p:spTgt spid="29"/>
                                        </p:tgtEl>
                                      </p:cBhvr>
                                    </p:animEffect>
                                  </p:childTnLst>
                                </p:cTn>
                              </p:par>
                              <p:par>
                                <p:cTn id="20" presetID="22" presetClass="entr" presetSubtype="8" fill="hold" nodeType="withEffect">
                                  <p:stCondLst>
                                    <p:cond delay="1200"/>
                                  </p:stCondLst>
                                  <p:childTnLst>
                                    <p:set>
                                      <p:cBhvr>
                                        <p:cTn id="21" dur="1" fill="hold">
                                          <p:stCondLst>
                                            <p:cond delay="0"/>
                                          </p:stCondLst>
                                        </p:cTn>
                                        <p:tgtEl>
                                          <p:spTgt spid="30"/>
                                        </p:tgtEl>
                                        <p:attrNameLst>
                                          <p:attrName>style.visibility</p:attrName>
                                        </p:attrNameLst>
                                      </p:cBhvr>
                                      <p:to>
                                        <p:strVal val="visible"/>
                                      </p:to>
                                    </p:set>
                                    <p:animEffect transition="in" filter="wipe(left)">
                                      <p:cBhvr>
                                        <p:cTn id="22" dur="500"/>
                                        <p:tgtEl>
                                          <p:spTgt spid="30"/>
                                        </p:tgtEl>
                                      </p:cBhvr>
                                    </p:animEffect>
                                  </p:childTnLst>
                                </p:cTn>
                              </p:par>
                              <p:par>
                                <p:cTn id="23" presetID="22" presetClass="entr" presetSubtype="8" fill="hold" nodeType="withEffect">
                                  <p:stCondLst>
                                    <p:cond delay="1400"/>
                                  </p:stCondLst>
                                  <p:childTnLst>
                                    <p:set>
                                      <p:cBhvr>
                                        <p:cTn id="24" dur="1" fill="hold">
                                          <p:stCondLst>
                                            <p:cond delay="0"/>
                                          </p:stCondLst>
                                        </p:cTn>
                                        <p:tgtEl>
                                          <p:spTgt spid="31"/>
                                        </p:tgtEl>
                                        <p:attrNameLst>
                                          <p:attrName>style.visibility</p:attrName>
                                        </p:attrNameLst>
                                      </p:cBhvr>
                                      <p:to>
                                        <p:strVal val="visible"/>
                                      </p:to>
                                    </p:set>
                                    <p:animEffect transition="in" filter="wipe(left)">
                                      <p:cBhvr>
                                        <p:cTn id="25" dur="500"/>
                                        <p:tgtEl>
                                          <p:spTgt spid="31"/>
                                        </p:tgtEl>
                                      </p:cBhvr>
                                    </p:animEffect>
                                  </p:childTnLst>
                                </p:cTn>
                              </p:par>
                              <p:par>
                                <p:cTn id="26" presetID="22" presetClass="entr" presetSubtype="8" fill="hold" nodeType="withEffect">
                                  <p:stCondLst>
                                    <p:cond delay="1600"/>
                                  </p:stCondLst>
                                  <p:childTnLst>
                                    <p:set>
                                      <p:cBhvr>
                                        <p:cTn id="27" dur="1" fill="hold">
                                          <p:stCondLst>
                                            <p:cond delay="0"/>
                                          </p:stCondLst>
                                        </p:cTn>
                                        <p:tgtEl>
                                          <p:spTgt spid="32"/>
                                        </p:tgtEl>
                                        <p:attrNameLst>
                                          <p:attrName>style.visibility</p:attrName>
                                        </p:attrNameLst>
                                      </p:cBhvr>
                                      <p:to>
                                        <p:strVal val="visible"/>
                                      </p:to>
                                    </p:set>
                                    <p:animEffect transition="in" filter="wipe(left)">
                                      <p:cBhvr>
                                        <p:cTn id="28" dur="500"/>
                                        <p:tgtEl>
                                          <p:spTgt spid="32"/>
                                        </p:tgtEl>
                                      </p:cBhvr>
                                    </p:animEffect>
                                  </p:childTnLst>
                                </p:cTn>
                              </p:par>
                              <p:par>
                                <p:cTn id="29" presetID="22" presetClass="entr" presetSubtype="8" fill="hold" nodeType="withEffect">
                                  <p:stCondLst>
                                    <p:cond delay="1800"/>
                                  </p:stCondLst>
                                  <p:childTnLst>
                                    <p:set>
                                      <p:cBhvr>
                                        <p:cTn id="30" dur="1" fill="hold">
                                          <p:stCondLst>
                                            <p:cond delay="0"/>
                                          </p:stCondLst>
                                        </p:cTn>
                                        <p:tgtEl>
                                          <p:spTgt spid="33"/>
                                        </p:tgtEl>
                                        <p:attrNameLst>
                                          <p:attrName>style.visibility</p:attrName>
                                        </p:attrNameLst>
                                      </p:cBhvr>
                                      <p:to>
                                        <p:strVal val="visible"/>
                                      </p:to>
                                    </p:set>
                                    <p:animEffect transition="in" filter="wipe(left)">
                                      <p:cBhvr>
                                        <p:cTn id="31" dur="500"/>
                                        <p:tgtEl>
                                          <p:spTgt spid="33"/>
                                        </p:tgtEl>
                                      </p:cBhvr>
                                    </p:animEffect>
                                  </p:childTnLst>
                                </p:cTn>
                              </p:par>
                              <p:par>
                                <p:cTn id="32" presetID="22" presetClass="entr" presetSubtype="8" fill="hold" grpId="0" nodeType="withEffect">
                                  <p:stCondLst>
                                    <p:cond delay="200"/>
                                  </p:stCondLst>
                                  <p:childTnLst>
                                    <p:set>
                                      <p:cBhvr>
                                        <p:cTn id="33" dur="1" fill="hold">
                                          <p:stCondLst>
                                            <p:cond delay="0"/>
                                          </p:stCondLst>
                                        </p:cTn>
                                        <p:tgtEl>
                                          <p:spTgt spid="24"/>
                                        </p:tgtEl>
                                        <p:attrNameLst>
                                          <p:attrName>style.visibility</p:attrName>
                                        </p:attrNameLst>
                                      </p:cBhvr>
                                      <p:to>
                                        <p:strVal val="visible"/>
                                      </p:to>
                                    </p:set>
                                    <p:animEffect transition="in" filter="wipe(left)">
                                      <p:cBhvr>
                                        <p:cTn id="34" dur="500"/>
                                        <p:tgtEl>
                                          <p:spTgt spid="24"/>
                                        </p:tgtEl>
                                      </p:cBhvr>
                                    </p:animEffect>
                                  </p:childTnLst>
                                </p:cTn>
                              </p:par>
                              <p:par>
                                <p:cTn id="35" presetID="22" presetClass="entr" presetSubtype="8" fill="hold" grpId="0" nodeType="withEffect">
                                  <p:stCondLst>
                                    <p:cond delay="400"/>
                                  </p:stCondLst>
                                  <p:childTnLst>
                                    <p:set>
                                      <p:cBhvr>
                                        <p:cTn id="36" dur="1" fill="hold">
                                          <p:stCondLst>
                                            <p:cond delay="0"/>
                                          </p:stCondLst>
                                        </p:cTn>
                                        <p:tgtEl>
                                          <p:spTgt spid="34"/>
                                        </p:tgtEl>
                                        <p:attrNameLst>
                                          <p:attrName>style.visibility</p:attrName>
                                        </p:attrNameLst>
                                      </p:cBhvr>
                                      <p:to>
                                        <p:strVal val="visible"/>
                                      </p:to>
                                    </p:set>
                                    <p:animEffect transition="in" filter="wipe(left)">
                                      <p:cBhvr>
                                        <p:cTn id="37" dur="500"/>
                                        <p:tgtEl>
                                          <p:spTgt spid="34"/>
                                        </p:tgtEl>
                                      </p:cBhvr>
                                    </p:animEffect>
                                  </p:childTnLst>
                                </p:cTn>
                              </p:par>
                              <p:par>
                                <p:cTn id="38" presetID="22" presetClass="entr" presetSubtype="8" fill="hold" grpId="0" nodeType="withEffect">
                                  <p:stCondLst>
                                    <p:cond delay="600"/>
                                  </p:stCondLst>
                                  <p:childTnLst>
                                    <p:set>
                                      <p:cBhvr>
                                        <p:cTn id="39" dur="1" fill="hold">
                                          <p:stCondLst>
                                            <p:cond delay="0"/>
                                          </p:stCondLst>
                                        </p:cTn>
                                        <p:tgtEl>
                                          <p:spTgt spid="35"/>
                                        </p:tgtEl>
                                        <p:attrNameLst>
                                          <p:attrName>style.visibility</p:attrName>
                                        </p:attrNameLst>
                                      </p:cBhvr>
                                      <p:to>
                                        <p:strVal val="visible"/>
                                      </p:to>
                                    </p:set>
                                    <p:animEffect transition="in" filter="wipe(left)">
                                      <p:cBhvr>
                                        <p:cTn id="40" dur="500"/>
                                        <p:tgtEl>
                                          <p:spTgt spid="35"/>
                                        </p:tgtEl>
                                      </p:cBhvr>
                                    </p:animEffect>
                                  </p:childTnLst>
                                </p:cTn>
                              </p:par>
                              <p:par>
                                <p:cTn id="41" presetID="22" presetClass="entr" presetSubtype="8" fill="hold" grpId="0" nodeType="withEffect">
                                  <p:stCondLst>
                                    <p:cond delay="800"/>
                                  </p:stCondLst>
                                  <p:childTnLst>
                                    <p:set>
                                      <p:cBhvr>
                                        <p:cTn id="42" dur="1" fill="hold">
                                          <p:stCondLst>
                                            <p:cond delay="0"/>
                                          </p:stCondLst>
                                        </p:cTn>
                                        <p:tgtEl>
                                          <p:spTgt spid="36"/>
                                        </p:tgtEl>
                                        <p:attrNameLst>
                                          <p:attrName>style.visibility</p:attrName>
                                        </p:attrNameLst>
                                      </p:cBhvr>
                                      <p:to>
                                        <p:strVal val="visible"/>
                                      </p:to>
                                    </p:set>
                                    <p:animEffect transition="in" filter="wipe(left)">
                                      <p:cBhvr>
                                        <p:cTn id="43" dur="500"/>
                                        <p:tgtEl>
                                          <p:spTgt spid="36"/>
                                        </p:tgtEl>
                                      </p:cBhvr>
                                    </p:animEffect>
                                  </p:childTnLst>
                                </p:cTn>
                              </p:par>
                              <p:par>
                                <p:cTn id="44" presetID="22" presetClass="entr" presetSubtype="8" fill="hold" grpId="0" nodeType="withEffect">
                                  <p:stCondLst>
                                    <p:cond delay="1000"/>
                                  </p:stCondLst>
                                  <p:childTnLst>
                                    <p:set>
                                      <p:cBhvr>
                                        <p:cTn id="45" dur="1" fill="hold">
                                          <p:stCondLst>
                                            <p:cond delay="0"/>
                                          </p:stCondLst>
                                        </p:cTn>
                                        <p:tgtEl>
                                          <p:spTgt spid="37"/>
                                        </p:tgtEl>
                                        <p:attrNameLst>
                                          <p:attrName>style.visibility</p:attrName>
                                        </p:attrNameLst>
                                      </p:cBhvr>
                                      <p:to>
                                        <p:strVal val="visible"/>
                                      </p:to>
                                    </p:set>
                                    <p:animEffect transition="in" filter="wipe(left)">
                                      <p:cBhvr>
                                        <p:cTn id="46" dur="500"/>
                                        <p:tgtEl>
                                          <p:spTgt spid="37"/>
                                        </p:tgtEl>
                                      </p:cBhvr>
                                    </p:animEffect>
                                  </p:childTnLst>
                                </p:cTn>
                              </p:par>
                              <p:par>
                                <p:cTn id="47" presetID="22" presetClass="entr" presetSubtype="8" fill="hold" grpId="0" nodeType="withEffect">
                                  <p:stCondLst>
                                    <p:cond delay="1400"/>
                                  </p:stCondLst>
                                  <p:childTnLst>
                                    <p:set>
                                      <p:cBhvr>
                                        <p:cTn id="48" dur="1" fill="hold">
                                          <p:stCondLst>
                                            <p:cond delay="0"/>
                                          </p:stCondLst>
                                        </p:cTn>
                                        <p:tgtEl>
                                          <p:spTgt spid="38"/>
                                        </p:tgtEl>
                                        <p:attrNameLst>
                                          <p:attrName>style.visibility</p:attrName>
                                        </p:attrNameLst>
                                      </p:cBhvr>
                                      <p:to>
                                        <p:strVal val="visible"/>
                                      </p:to>
                                    </p:set>
                                    <p:animEffect transition="in" filter="wipe(left)">
                                      <p:cBhvr>
                                        <p:cTn id="49" dur="500"/>
                                        <p:tgtEl>
                                          <p:spTgt spid="38"/>
                                        </p:tgtEl>
                                      </p:cBhvr>
                                    </p:animEffect>
                                  </p:childTnLst>
                                </p:cTn>
                              </p:par>
                              <p:par>
                                <p:cTn id="50" presetID="22" presetClass="entr" presetSubtype="8" fill="hold" grpId="0" nodeType="withEffect">
                                  <p:stCondLst>
                                    <p:cond delay="1600"/>
                                  </p:stCondLst>
                                  <p:childTnLst>
                                    <p:set>
                                      <p:cBhvr>
                                        <p:cTn id="51" dur="1" fill="hold">
                                          <p:stCondLst>
                                            <p:cond delay="0"/>
                                          </p:stCondLst>
                                        </p:cTn>
                                        <p:tgtEl>
                                          <p:spTgt spid="39"/>
                                        </p:tgtEl>
                                        <p:attrNameLst>
                                          <p:attrName>style.visibility</p:attrName>
                                        </p:attrNameLst>
                                      </p:cBhvr>
                                      <p:to>
                                        <p:strVal val="visible"/>
                                      </p:to>
                                    </p:set>
                                    <p:animEffect transition="in" filter="wipe(left)">
                                      <p:cBhvr>
                                        <p:cTn id="52" dur="500"/>
                                        <p:tgtEl>
                                          <p:spTgt spid="39"/>
                                        </p:tgtEl>
                                      </p:cBhvr>
                                    </p:animEffect>
                                  </p:childTnLst>
                                </p:cTn>
                              </p:par>
                              <p:par>
                                <p:cTn id="53" presetID="22" presetClass="entr" presetSubtype="8" fill="hold" grpId="0" nodeType="withEffect">
                                  <p:stCondLst>
                                    <p:cond delay="1800"/>
                                  </p:stCondLst>
                                  <p:childTnLst>
                                    <p:set>
                                      <p:cBhvr>
                                        <p:cTn id="54" dur="1" fill="hold">
                                          <p:stCondLst>
                                            <p:cond delay="0"/>
                                          </p:stCondLst>
                                        </p:cTn>
                                        <p:tgtEl>
                                          <p:spTgt spid="40"/>
                                        </p:tgtEl>
                                        <p:attrNameLst>
                                          <p:attrName>style.visibility</p:attrName>
                                        </p:attrNameLst>
                                      </p:cBhvr>
                                      <p:to>
                                        <p:strVal val="visible"/>
                                      </p:to>
                                    </p:set>
                                    <p:animEffect transition="in" filter="wipe(left)">
                                      <p:cBhvr>
                                        <p:cTn id="55" dur="500"/>
                                        <p:tgtEl>
                                          <p:spTgt spid="40"/>
                                        </p:tgtEl>
                                      </p:cBhvr>
                                    </p:animEffect>
                                  </p:childTnLst>
                                </p:cTn>
                              </p:par>
                              <p:par>
                                <p:cTn id="56" presetID="22" presetClass="entr" presetSubtype="8" fill="hold" grpId="0" nodeType="withEffect">
                                  <p:stCondLst>
                                    <p:cond delay="2000"/>
                                  </p:stCondLst>
                                  <p:childTnLst>
                                    <p:set>
                                      <p:cBhvr>
                                        <p:cTn id="57" dur="1" fill="hold">
                                          <p:stCondLst>
                                            <p:cond delay="0"/>
                                          </p:stCondLst>
                                        </p:cTn>
                                        <p:tgtEl>
                                          <p:spTgt spid="42"/>
                                        </p:tgtEl>
                                        <p:attrNameLst>
                                          <p:attrName>style.visibility</p:attrName>
                                        </p:attrNameLst>
                                      </p:cBhvr>
                                      <p:to>
                                        <p:strVal val="visible"/>
                                      </p:to>
                                    </p:set>
                                    <p:animEffect transition="in" filter="wipe(left)">
                                      <p:cBhvr>
                                        <p:cTn id="58" dur="500"/>
                                        <p:tgtEl>
                                          <p:spTgt spid="42"/>
                                        </p:tgtEl>
                                      </p:cBhvr>
                                    </p:animEffect>
                                  </p:childTnLst>
                                </p:cTn>
                              </p:par>
                              <p:par>
                                <p:cTn id="59" presetID="2" presetClass="entr" presetSubtype="8" decel="50000" fill="hold" grpId="0" nodeType="withEffect">
                                  <p:stCondLst>
                                    <p:cond delay="0"/>
                                  </p:stCondLst>
                                  <p:childTnLst>
                                    <p:set>
                                      <p:cBhvr>
                                        <p:cTn id="60" dur="1" fill="hold">
                                          <p:stCondLst>
                                            <p:cond delay="0"/>
                                          </p:stCondLst>
                                        </p:cTn>
                                        <p:tgtEl>
                                          <p:spTgt spid="44"/>
                                        </p:tgtEl>
                                        <p:attrNameLst>
                                          <p:attrName>style.visibility</p:attrName>
                                        </p:attrNameLst>
                                      </p:cBhvr>
                                      <p:to>
                                        <p:strVal val="visible"/>
                                      </p:to>
                                    </p:set>
                                    <p:anim calcmode="lin" valueType="num">
                                      <p:cBhvr additive="base">
                                        <p:cTn id="61" dur="500" fill="hold"/>
                                        <p:tgtEl>
                                          <p:spTgt spid="44"/>
                                        </p:tgtEl>
                                        <p:attrNameLst>
                                          <p:attrName>ppt_x</p:attrName>
                                        </p:attrNameLst>
                                      </p:cBhvr>
                                      <p:tavLst>
                                        <p:tav tm="0">
                                          <p:val>
                                            <p:strVal val="0-#ppt_w/2"/>
                                          </p:val>
                                        </p:tav>
                                        <p:tav tm="100000">
                                          <p:val>
                                            <p:strVal val="#ppt_x"/>
                                          </p:val>
                                        </p:tav>
                                      </p:tavLst>
                                    </p:anim>
                                    <p:anim calcmode="lin" valueType="num">
                                      <p:cBhvr additive="base">
                                        <p:cTn id="62" dur="500" fill="hold"/>
                                        <p:tgtEl>
                                          <p:spTgt spid="44"/>
                                        </p:tgtEl>
                                        <p:attrNameLst>
                                          <p:attrName>ppt_y</p:attrName>
                                        </p:attrNameLst>
                                      </p:cBhvr>
                                      <p:tavLst>
                                        <p:tav tm="0">
                                          <p:val>
                                            <p:strVal val="#ppt_y"/>
                                          </p:val>
                                        </p:tav>
                                        <p:tav tm="100000">
                                          <p:val>
                                            <p:strVal val="#ppt_y"/>
                                          </p:val>
                                        </p:tav>
                                      </p:tavLst>
                                    </p:anim>
                                  </p:childTnLst>
                                </p:cTn>
                              </p:par>
                              <p:par>
                                <p:cTn id="63" presetID="2" presetClass="entr" presetSubtype="2" decel="50000" fill="hold" grpId="0" nodeType="withEffect">
                                  <p:stCondLst>
                                    <p:cond delay="200"/>
                                  </p:stCondLst>
                                  <p:childTnLst>
                                    <p:set>
                                      <p:cBhvr>
                                        <p:cTn id="64" dur="1" fill="hold">
                                          <p:stCondLst>
                                            <p:cond delay="0"/>
                                          </p:stCondLst>
                                        </p:cTn>
                                        <p:tgtEl>
                                          <p:spTgt spid="77"/>
                                        </p:tgtEl>
                                        <p:attrNameLst>
                                          <p:attrName>style.visibility</p:attrName>
                                        </p:attrNameLst>
                                      </p:cBhvr>
                                      <p:to>
                                        <p:strVal val="visible"/>
                                      </p:to>
                                    </p:set>
                                    <p:anim calcmode="lin" valueType="num">
                                      <p:cBhvr additive="base">
                                        <p:cTn id="65" dur="500" fill="hold"/>
                                        <p:tgtEl>
                                          <p:spTgt spid="77"/>
                                        </p:tgtEl>
                                        <p:attrNameLst>
                                          <p:attrName>ppt_x</p:attrName>
                                        </p:attrNameLst>
                                      </p:cBhvr>
                                      <p:tavLst>
                                        <p:tav tm="0">
                                          <p:val>
                                            <p:strVal val="1+#ppt_w/2"/>
                                          </p:val>
                                        </p:tav>
                                        <p:tav tm="100000">
                                          <p:val>
                                            <p:strVal val="#ppt_x"/>
                                          </p:val>
                                        </p:tav>
                                      </p:tavLst>
                                    </p:anim>
                                    <p:anim calcmode="lin" valueType="num">
                                      <p:cBhvr additive="base">
                                        <p:cTn id="66" dur="500" fill="hold"/>
                                        <p:tgtEl>
                                          <p:spTgt spid="77"/>
                                        </p:tgtEl>
                                        <p:attrNameLst>
                                          <p:attrName>ppt_y</p:attrName>
                                        </p:attrNameLst>
                                      </p:cBhvr>
                                      <p:tavLst>
                                        <p:tav tm="0">
                                          <p:val>
                                            <p:strVal val="#ppt_y"/>
                                          </p:val>
                                        </p:tav>
                                        <p:tav tm="100000">
                                          <p:val>
                                            <p:strVal val="#ppt_y"/>
                                          </p:val>
                                        </p:tav>
                                      </p:tavLst>
                                    </p:anim>
                                  </p:childTnLst>
                                </p:cTn>
                              </p:par>
                              <p:par>
                                <p:cTn id="67" presetID="2" presetClass="entr" presetSubtype="2" decel="50000" fill="hold" grpId="0" nodeType="withEffect">
                                  <p:stCondLst>
                                    <p:cond delay="0"/>
                                  </p:stCondLst>
                                  <p:childTnLst>
                                    <p:set>
                                      <p:cBhvr>
                                        <p:cTn id="68" dur="1" fill="hold">
                                          <p:stCondLst>
                                            <p:cond delay="0"/>
                                          </p:stCondLst>
                                        </p:cTn>
                                        <p:tgtEl>
                                          <p:spTgt spid="78"/>
                                        </p:tgtEl>
                                        <p:attrNameLst>
                                          <p:attrName>style.visibility</p:attrName>
                                        </p:attrNameLst>
                                      </p:cBhvr>
                                      <p:to>
                                        <p:strVal val="visible"/>
                                      </p:to>
                                    </p:set>
                                    <p:anim calcmode="lin" valueType="num">
                                      <p:cBhvr additive="base">
                                        <p:cTn id="69" dur="500" fill="hold"/>
                                        <p:tgtEl>
                                          <p:spTgt spid="78"/>
                                        </p:tgtEl>
                                        <p:attrNameLst>
                                          <p:attrName>ppt_x</p:attrName>
                                        </p:attrNameLst>
                                      </p:cBhvr>
                                      <p:tavLst>
                                        <p:tav tm="0">
                                          <p:val>
                                            <p:strVal val="1+#ppt_w/2"/>
                                          </p:val>
                                        </p:tav>
                                        <p:tav tm="100000">
                                          <p:val>
                                            <p:strVal val="#ppt_x"/>
                                          </p:val>
                                        </p:tav>
                                      </p:tavLst>
                                    </p:anim>
                                    <p:anim calcmode="lin" valueType="num">
                                      <p:cBhvr additive="base">
                                        <p:cTn id="70" dur="500" fill="hold"/>
                                        <p:tgtEl>
                                          <p:spTgt spid="78"/>
                                        </p:tgtEl>
                                        <p:attrNameLst>
                                          <p:attrName>ppt_y</p:attrName>
                                        </p:attrNameLst>
                                      </p:cBhvr>
                                      <p:tavLst>
                                        <p:tav tm="0">
                                          <p:val>
                                            <p:strVal val="#ppt_y"/>
                                          </p:val>
                                        </p:tav>
                                        <p:tav tm="100000">
                                          <p:val>
                                            <p:strVal val="#ppt_y"/>
                                          </p:val>
                                        </p:tav>
                                      </p:tavLst>
                                    </p:anim>
                                  </p:childTnLst>
                                </p:cTn>
                              </p:par>
                              <p:par>
                                <p:cTn id="71" presetID="2" presetClass="entr" presetSubtype="2" decel="50000" fill="hold" grpId="0" nodeType="withEffect">
                                  <p:stCondLst>
                                    <p:cond delay="400"/>
                                  </p:stCondLst>
                                  <p:childTnLst>
                                    <p:set>
                                      <p:cBhvr>
                                        <p:cTn id="72" dur="1" fill="hold">
                                          <p:stCondLst>
                                            <p:cond delay="0"/>
                                          </p:stCondLst>
                                        </p:cTn>
                                        <p:tgtEl>
                                          <p:spTgt spid="75"/>
                                        </p:tgtEl>
                                        <p:attrNameLst>
                                          <p:attrName>style.visibility</p:attrName>
                                        </p:attrNameLst>
                                      </p:cBhvr>
                                      <p:to>
                                        <p:strVal val="visible"/>
                                      </p:to>
                                    </p:set>
                                    <p:anim calcmode="lin" valueType="num">
                                      <p:cBhvr additive="base">
                                        <p:cTn id="73" dur="500" fill="hold"/>
                                        <p:tgtEl>
                                          <p:spTgt spid="75"/>
                                        </p:tgtEl>
                                        <p:attrNameLst>
                                          <p:attrName>ppt_x</p:attrName>
                                        </p:attrNameLst>
                                      </p:cBhvr>
                                      <p:tavLst>
                                        <p:tav tm="0">
                                          <p:val>
                                            <p:strVal val="1+#ppt_w/2"/>
                                          </p:val>
                                        </p:tav>
                                        <p:tav tm="100000">
                                          <p:val>
                                            <p:strVal val="#ppt_x"/>
                                          </p:val>
                                        </p:tav>
                                      </p:tavLst>
                                    </p:anim>
                                    <p:anim calcmode="lin" valueType="num">
                                      <p:cBhvr additive="base">
                                        <p:cTn id="74" dur="500" fill="hold"/>
                                        <p:tgtEl>
                                          <p:spTgt spid="75"/>
                                        </p:tgtEl>
                                        <p:attrNameLst>
                                          <p:attrName>ppt_y</p:attrName>
                                        </p:attrNameLst>
                                      </p:cBhvr>
                                      <p:tavLst>
                                        <p:tav tm="0">
                                          <p:val>
                                            <p:strVal val="#ppt_y"/>
                                          </p:val>
                                        </p:tav>
                                        <p:tav tm="100000">
                                          <p:val>
                                            <p:strVal val="#ppt_y"/>
                                          </p:val>
                                        </p:tav>
                                      </p:tavLst>
                                    </p:anim>
                                  </p:childTnLst>
                                </p:cTn>
                              </p:par>
                              <p:par>
                                <p:cTn id="75" presetID="2" presetClass="entr" presetSubtype="4" decel="50000" fill="hold" grpId="0" nodeType="withEffect">
                                  <p:stCondLst>
                                    <p:cond delay="1000"/>
                                  </p:stCondLst>
                                  <p:childTnLst>
                                    <p:set>
                                      <p:cBhvr>
                                        <p:cTn id="76" dur="1" fill="hold">
                                          <p:stCondLst>
                                            <p:cond delay="0"/>
                                          </p:stCondLst>
                                        </p:cTn>
                                        <p:tgtEl>
                                          <p:spTgt spid="60"/>
                                        </p:tgtEl>
                                        <p:attrNameLst>
                                          <p:attrName>style.visibility</p:attrName>
                                        </p:attrNameLst>
                                      </p:cBhvr>
                                      <p:to>
                                        <p:strVal val="visible"/>
                                      </p:to>
                                    </p:set>
                                    <p:anim calcmode="lin" valueType="num">
                                      <p:cBhvr additive="base">
                                        <p:cTn id="77" dur="500" fill="hold"/>
                                        <p:tgtEl>
                                          <p:spTgt spid="60"/>
                                        </p:tgtEl>
                                        <p:attrNameLst>
                                          <p:attrName>ppt_x</p:attrName>
                                        </p:attrNameLst>
                                      </p:cBhvr>
                                      <p:tavLst>
                                        <p:tav tm="0">
                                          <p:val>
                                            <p:strVal val="#ppt_x"/>
                                          </p:val>
                                        </p:tav>
                                        <p:tav tm="100000">
                                          <p:val>
                                            <p:strVal val="#ppt_x"/>
                                          </p:val>
                                        </p:tav>
                                      </p:tavLst>
                                    </p:anim>
                                    <p:anim calcmode="lin" valueType="num">
                                      <p:cBhvr additive="base">
                                        <p:cTn id="78" dur="500" fill="hold"/>
                                        <p:tgtEl>
                                          <p:spTgt spid="60"/>
                                        </p:tgtEl>
                                        <p:attrNameLst>
                                          <p:attrName>ppt_y</p:attrName>
                                        </p:attrNameLst>
                                      </p:cBhvr>
                                      <p:tavLst>
                                        <p:tav tm="0">
                                          <p:val>
                                            <p:strVal val="1+#ppt_h/2"/>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grpId="0" nodeType="clickEffect">
                                  <p:stCondLst>
                                    <p:cond delay="0"/>
                                  </p:stCondLst>
                                  <p:childTnLst>
                                    <p:set>
                                      <p:cBhvr>
                                        <p:cTn id="82"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34" grpId="0"/>
      <p:bldP spid="35" grpId="0"/>
      <p:bldP spid="36" grpId="0"/>
      <p:bldP spid="37" grpId="0"/>
      <p:bldP spid="38" grpId="0"/>
      <p:bldP spid="39" grpId="0"/>
      <p:bldP spid="40" grpId="0"/>
      <p:bldP spid="42" grpId="0"/>
      <p:bldP spid="44" grpId="0"/>
      <p:bldP spid="60" grpId="0"/>
      <p:bldP spid="78" grpId="0" animBg="1"/>
      <p:bldP spid="75" grpId="0" animBg="1"/>
      <p:bldP spid="77" grpId="0" animBg="1"/>
      <p:bldP spid="2"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0EC265-9DD3-516C-A4F5-DDB812A3E97B}"/>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39AAC37F-B24E-1DFC-A596-2DA3DDE9B97D}"/>
              </a:ext>
            </a:extLst>
          </p:cNvPr>
          <p:cNvSpPr txBox="1"/>
          <p:nvPr/>
        </p:nvSpPr>
        <p:spPr>
          <a:xfrm>
            <a:off x="673391" y="2319672"/>
            <a:ext cx="4793512" cy="132343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srgbClr val="FFFFFF"/>
                </a:solidFill>
                <a:effectLst/>
                <a:uLnTx/>
                <a:uFillTx/>
                <a:latin typeface="Aptos Light" panose="020B0004020202020204" pitchFamily="34" charset="0"/>
                <a:ea typeface="+mn-ea"/>
                <a:cs typeface="+mn-cs"/>
              </a:rPr>
              <a:t>Mentioned LS Retail as a </a:t>
            </a:r>
            <a:r>
              <a:rPr kumimoji="0" lang="en-GB" sz="4000" b="1" i="0" u="none" strike="noStrike" kern="1200" cap="none" spc="0" normalizeH="0" baseline="0" noProof="0" dirty="0">
                <a:ln>
                  <a:noFill/>
                </a:ln>
                <a:solidFill>
                  <a:srgbClr val="FFFFFF"/>
                </a:solidFill>
                <a:effectLst/>
                <a:uLnTx/>
                <a:uFillTx/>
                <a:latin typeface="Aptos" panose="020B0004020202020204" pitchFamily="34" charset="0"/>
                <a:ea typeface="+mn-ea"/>
                <a:cs typeface="+mn-cs"/>
              </a:rPr>
              <a:t>Major Player </a:t>
            </a:r>
            <a:r>
              <a:rPr kumimoji="0" lang="en-GB" sz="4000" b="0" i="0" u="none" strike="noStrike" kern="1200" cap="none" spc="0" normalizeH="0" baseline="0" noProof="0" dirty="0">
                <a:ln>
                  <a:noFill/>
                </a:ln>
                <a:solidFill>
                  <a:srgbClr val="FFFFFF"/>
                </a:solidFill>
                <a:effectLst/>
                <a:uLnTx/>
                <a:uFillTx/>
                <a:latin typeface="Aptos Light" panose="020B0004020202020204" pitchFamily="34" charset="0"/>
                <a:ea typeface="+mn-ea"/>
                <a:cs typeface="+mn-cs"/>
              </a:rPr>
              <a:t>in:</a:t>
            </a:r>
          </a:p>
        </p:txBody>
      </p:sp>
      <p:pic>
        <p:nvPicPr>
          <p:cNvPr id="6" name="Graphic 5">
            <a:extLst>
              <a:ext uri="{FF2B5EF4-FFF2-40B4-BE49-F238E27FC236}">
                <a16:creationId xmlns:a16="http://schemas.microsoft.com/office/drawing/2014/main" id="{4D555CD4-7A43-EFF7-1ACB-DDB512C60BE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10118" y="940415"/>
            <a:ext cx="3172733" cy="961435"/>
          </a:xfrm>
          <a:prstGeom prst="rect">
            <a:avLst/>
          </a:prstGeom>
        </p:spPr>
      </p:pic>
      <p:sp>
        <p:nvSpPr>
          <p:cNvPr id="5" name="TextBox 4">
            <a:extLst>
              <a:ext uri="{FF2B5EF4-FFF2-40B4-BE49-F238E27FC236}">
                <a16:creationId xmlns:a16="http://schemas.microsoft.com/office/drawing/2014/main" id="{852D4AB5-923E-CFF7-3983-65F264F89FF9}"/>
              </a:ext>
            </a:extLst>
          </p:cNvPr>
          <p:cNvSpPr txBox="1"/>
          <p:nvPr/>
        </p:nvSpPr>
        <p:spPr>
          <a:xfrm>
            <a:off x="722567" y="4541650"/>
            <a:ext cx="5303247"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Aptos Light" panose="020B0004020202020204" pitchFamily="34" charset="0"/>
                <a:ea typeface="+mn-ea"/>
                <a:cs typeface="+mn-cs"/>
              </a:rPr>
              <a:t>IDC </a:t>
            </a:r>
            <a:r>
              <a:rPr kumimoji="0" lang="en-GB" sz="1800" b="0" i="0" u="none" strike="noStrike" kern="1200" cap="none" spc="0" normalizeH="0" baseline="0" noProof="0" dirty="0" err="1">
                <a:ln>
                  <a:noFill/>
                </a:ln>
                <a:solidFill>
                  <a:srgbClr val="FFFFFF"/>
                </a:solidFill>
                <a:effectLst/>
                <a:uLnTx/>
                <a:uFillTx/>
                <a:latin typeface="Aptos Light" panose="020B0004020202020204" pitchFamily="34" charset="0"/>
                <a:ea typeface="+mn-ea"/>
                <a:cs typeface="+mn-cs"/>
              </a:rPr>
              <a:t>MarketScape</a:t>
            </a:r>
            <a:r>
              <a:rPr kumimoji="0" lang="en-GB" sz="1800" b="0" i="0" u="none" strike="noStrike" kern="1200" cap="none" spc="0" normalizeH="0" baseline="0" noProof="0" dirty="0">
                <a:ln>
                  <a:noFill/>
                </a:ln>
                <a:solidFill>
                  <a:srgbClr val="FFFFFF"/>
                </a:solidFill>
                <a:effectLst/>
                <a:uLnTx/>
                <a:uFillTx/>
                <a:latin typeface="Aptos Light" panose="020B0004020202020204" pitchFamily="34" charset="0"/>
                <a:ea typeface="+mn-ea"/>
                <a:cs typeface="+mn-cs"/>
              </a:rPr>
              <a:t>: Worldwide Point-of-Sale Software Vendors in </a:t>
            </a:r>
            <a:r>
              <a:rPr kumimoji="0" lang="en-GB" sz="1800" b="1" i="0" u="none" strike="noStrike" kern="1200" cap="none" spc="0" normalizeH="0" baseline="0" noProof="0" dirty="0">
                <a:ln>
                  <a:noFill/>
                </a:ln>
                <a:solidFill>
                  <a:srgbClr val="FFFFFF"/>
                </a:solidFill>
                <a:effectLst/>
                <a:uLnTx/>
                <a:uFillTx/>
                <a:latin typeface="Aptos Light" panose="020B0004020202020204" pitchFamily="34" charset="0"/>
                <a:ea typeface="+mn-ea"/>
                <a:cs typeface="+mn-cs"/>
              </a:rPr>
              <a:t>Grocery and Food Store Retail </a:t>
            </a:r>
            <a:r>
              <a:rPr kumimoji="0" lang="en-GB" sz="1800" b="0" i="0" u="none" strike="noStrike" kern="1200" cap="none" spc="0" normalizeH="0" baseline="0" noProof="0" dirty="0">
                <a:ln>
                  <a:noFill/>
                </a:ln>
                <a:solidFill>
                  <a:srgbClr val="FFFFFF"/>
                </a:solidFill>
                <a:effectLst/>
                <a:uLnTx/>
                <a:uFillTx/>
                <a:latin typeface="Aptos Light" panose="020B0004020202020204" pitchFamily="34" charset="0"/>
                <a:ea typeface="+mn-ea"/>
                <a:cs typeface="+mn-cs"/>
              </a:rPr>
              <a:t>2022 Vendor Assessment</a:t>
            </a:r>
          </a:p>
        </p:txBody>
      </p:sp>
      <p:sp>
        <p:nvSpPr>
          <p:cNvPr id="12" name="TextBox 11">
            <a:extLst>
              <a:ext uri="{FF2B5EF4-FFF2-40B4-BE49-F238E27FC236}">
                <a16:creationId xmlns:a16="http://schemas.microsoft.com/office/drawing/2014/main" id="{3A3AF138-C55F-59AC-3208-CA51E764A1DE}"/>
              </a:ext>
            </a:extLst>
          </p:cNvPr>
          <p:cNvSpPr txBox="1"/>
          <p:nvPr/>
        </p:nvSpPr>
        <p:spPr>
          <a:xfrm>
            <a:off x="673391" y="3525987"/>
            <a:ext cx="6221756" cy="1015663"/>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0" b="1" i="0" u="none" strike="noStrike" kern="1200" cap="none" spc="0" normalizeH="0" baseline="0" noProof="0" dirty="0">
                <a:ln>
                  <a:noFill/>
                </a:ln>
                <a:solidFill>
                  <a:srgbClr val="01BCB5"/>
                </a:solidFill>
                <a:effectLst/>
                <a:uLnTx/>
                <a:uFillTx/>
                <a:latin typeface="Aptos" panose="020B0004020202020204" pitchFamily="34" charset="0"/>
                <a:ea typeface="+mn-ea"/>
                <a:cs typeface="+mn-cs"/>
              </a:rPr>
              <a:t>Grocery</a:t>
            </a:r>
          </a:p>
        </p:txBody>
      </p:sp>
      <p:grpSp>
        <p:nvGrpSpPr>
          <p:cNvPr id="31" name="Group 30">
            <a:extLst>
              <a:ext uri="{FF2B5EF4-FFF2-40B4-BE49-F238E27FC236}">
                <a16:creationId xmlns:a16="http://schemas.microsoft.com/office/drawing/2014/main" id="{419C4C2D-7A30-7E6C-4130-B114689067B4}"/>
              </a:ext>
            </a:extLst>
          </p:cNvPr>
          <p:cNvGrpSpPr/>
          <p:nvPr/>
        </p:nvGrpSpPr>
        <p:grpSpPr>
          <a:xfrm rot="18900000">
            <a:off x="7086399" y="129959"/>
            <a:ext cx="8687053" cy="6598081"/>
            <a:chOff x="6463794" y="1565258"/>
            <a:chExt cx="4909241" cy="3728718"/>
          </a:xfrm>
        </p:grpSpPr>
        <p:sp>
          <p:nvSpPr>
            <p:cNvPr id="25" name="Freeform 24">
              <a:extLst>
                <a:ext uri="{FF2B5EF4-FFF2-40B4-BE49-F238E27FC236}">
                  <a16:creationId xmlns:a16="http://schemas.microsoft.com/office/drawing/2014/main" id="{49C95B15-3197-D4F2-477B-9FB21A13DB36}"/>
                </a:ext>
              </a:extLst>
            </p:cNvPr>
            <p:cNvSpPr/>
            <p:nvPr/>
          </p:nvSpPr>
          <p:spPr>
            <a:xfrm>
              <a:off x="10326919" y="3633726"/>
              <a:ext cx="1046116" cy="1008322"/>
            </a:xfrm>
            <a:custGeom>
              <a:avLst/>
              <a:gdLst>
                <a:gd name="connsiteX0" fmla="*/ 0 w 1046116"/>
                <a:gd name="connsiteY0" fmla="*/ 501498 h 1008322"/>
                <a:gd name="connsiteX1" fmla="*/ 523010 w 1046116"/>
                <a:gd name="connsiteY1" fmla="*/ 0 h 1008322"/>
                <a:gd name="connsiteX2" fmla="*/ 1046116 w 1046116"/>
                <a:gd name="connsiteY2" fmla="*/ 501498 h 1008322"/>
                <a:gd name="connsiteX3" fmla="*/ 523010 w 1046116"/>
                <a:gd name="connsiteY3" fmla="*/ 1008322 h 1008322"/>
                <a:gd name="connsiteX4" fmla="*/ 0 w 1046116"/>
                <a:gd name="connsiteY4" fmla="*/ 501498 h 10083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6116" h="1008322">
                  <a:moveTo>
                    <a:pt x="0" y="501498"/>
                  </a:moveTo>
                  <a:cubicBezTo>
                    <a:pt x="0" y="208054"/>
                    <a:pt x="224120" y="0"/>
                    <a:pt x="523010" y="0"/>
                  </a:cubicBezTo>
                  <a:cubicBezTo>
                    <a:pt x="821901" y="0"/>
                    <a:pt x="1046116" y="208054"/>
                    <a:pt x="1046116" y="501498"/>
                  </a:cubicBezTo>
                  <a:cubicBezTo>
                    <a:pt x="1046116" y="794943"/>
                    <a:pt x="827323" y="1008322"/>
                    <a:pt x="523010" y="1008322"/>
                  </a:cubicBezTo>
                  <a:cubicBezTo>
                    <a:pt x="218698" y="1008322"/>
                    <a:pt x="0" y="794943"/>
                    <a:pt x="0" y="501498"/>
                  </a:cubicBezTo>
                  <a:close/>
                </a:path>
              </a:pathLst>
            </a:custGeom>
            <a:noFill/>
            <a:ln w="12700" cap="flat">
              <a:solidFill>
                <a:srgbClr val="EFBC6E"/>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242C2F"/>
                </a:solidFill>
                <a:effectLst/>
                <a:uLnTx/>
                <a:uFillTx/>
                <a:latin typeface="Aptos" panose="02110004020202020204"/>
                <a:ea typeface="+mn-ea"/>
                <a:cs typeface="+mn-cs"/>
              </a:endParaRPr>
            </a:p>
          </p:txBody>
        </p:sp>
        <p:sp>
          <p:nvSpPr>
            <p:cNvPr id="26" name="Freeform 25">
              <a:extLst>
                <a:ext uri="{FF2B5EF4-FFF2-40B4-BE49-F238E27FC236}">
                  <a16:creationId xmlns:a16="http://schemas.microsoft.com/office/drawing/2014/main" id="{234867C2-E6A5-2CDD-A02A-9F9A7B485899}"/>
                </a:ext>
              </a:extLst>
            </p:cNvPr>
            <p:cNvSpPr/>
            <p:nvPr/>
          </p:nvSpPr>
          <p:spPr>
            <a:xfrm>
              <a:off x="6463794" y="1565258"/>
              <a:ext cx="901807" cy="3728718"/>
            </a:xfrm>
            <a:custGeom>
              <a:avLst/>
              <a:gdLst>
                <a:gd name="connsiteX0" fmla="*/ 0 w 901807"/>
                <a:gd name="connsiteY0" fmla="*/ 0 h 3728718"/>
                <a:gd name="connsiteX1" fmla="*/ 0 w 901807"/>
                <a:gd name="connsiteY1" fmla="*/ 0 h 3728718"/>
                <a:gd name="connsiteX2" fmla="*/ 0 w 901807"/>
                <a:gd name="connsiteY2" fmla="*/ 2857990 h 3728718"/>
                <a:gd name="connsiteX3" fmla="*/ 901808 w 901807"/>
                <a:gd name="connsiteY3" fmla="*/ 3728719 h 3728718"/>
                <a:gd name="connsiteX4" fmla="*/ 901808 w 901807"/>
                <a:gd name="connsiteY4" fmla="*/ 901442 h 3728718"/>
                <a:gd name="connsiteX5" fmla="*/ 0 w 901807"/>
                <a:gd name="connsiteY5" fmla="*/ 0 h 3728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01807" h="3728718">
                  <a:moveTo>
                    <a:pt x="0" y="0"/>
                  </a:moveTo>
                  <a:lnTo>
                    <a:pt x="0" y="0"/>
                  </a:lnTo>
                  <a:lnTo>
                    <a:pt x="0" y="2857990"/>
                  </a:lnTo>
                  <a:cubicBezTo>
                    <a:pt x="0" y="3431661"/>
                    <a:pt x="343315" y="3728719"/>
                    <a:pt x="901808" y="3728719"/>
                  </a:cubicBezTo>
                  <a:lnTo>
                    <a:pt x="901808" y="901442"/>
                  </a:lnTo>
                  <a:cubicBezTo>
                    <a:pt x="901808" y="403557"/>
                    <a:pt x="498087" y="0"/>
                    <a:pt x="0" y="0"/>
                  </a:cubicBezTo>
                  <a:close/>
                </a:path>
              </a:pathLst>
            </a:custGeom>
            <a:noFill/>
            <a:ln w="28575" cap="flat">
              <a:solidFill>
                <a:srgbClr val="403FA4"/>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242C2F"/>
                </a:solidFill>
                <a:effectLst/>
                <a:uLnTx/>
                <a:uFillTx/>
                <a:latin typeface="Aptos" panose="02110004020202020204"/>
                <a:ea typeface="+mn-ea"/>
                <a:cs typeface="+mn-cs"/>
              </a:endParaRPr>
            </a:p>
          </p:txBody>
        </p:sp>
        <p:sp>
          <p:nvSpPr>
            <p:cNvPr id="27" name="Freeform 26">
              <a:extLst>
                <a:ext uri="{FF2B5EF4-FFF2-40B4-BE49-F238E27FC236}">
                  <a16:creationId xmlns:a16="http://schemas.microsoft.com/office/drawing/2014/main" id="{58717802-FA74-69B6-6BA7-64BEA05A10A0}"/>
                </a:ext>
              </a:extLst>
            </p:cNvPr>
            <p:cNvSpPr/>
            <p:nvPr/>
          </p:nvSpPr>
          <p:spPr>
            <a:xfrm>
              <a:off x="8980833" y="4381599"/>
              <a:ext cx="1396089" cy="910570"/>
            </a:xfrm>
            <a:custGeom>
              <a:avLst/>
              <a:gdLst>
                <a:gd name="connsiteX0" fmla="*/ 1395995 w 1396089"/>
                <a:gd name="connsiteY0" fmla="*/ 910476 h 910570"/>
                <a:gd name="connsiteX1" fmla="*/ 196819 w 1396089"/>
                <a:gd name="connsiteY1" fmla="*/ 910476 h 910570"/>
                <a:gd name="connsiteX2" fmla="*/ 0 w 1396089"/>
                <a:gd name="connsiteY2" fmla="*/ 613038 h 910570"/>
                <a:gd name="connsiteX3" fmla="*/ 790414 w 1396089"/>
                <a:gd name="connsiteY3" fmla="*/ 0 h 910570"/>
                <a:gd name="connsiteX4" fmla="*/ 1396090 w 1396089"/>
                <a:gd name="connsiteY4" fmla="*/ 910571 h 910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96089" h="910570">
                  <a:moveTo>
                    <a:pt x="1395995" y="910476"/>
                  </a:moveTo>
                  <a:lnTo>
                    <a:pt x="196819" y="910476"/>
                  </a:lnTo>
                  <a:lnTo>
                    <a:pt x="0" y="613038"/>
                  </a:lnTo>
                  <a:cubicBezTo>
                    <a:pt x="328285" y="485524"/>
                    <a:pt x="599588" y="268721"/>
                    <a:pt x="790414" y="0"/>
                  </a:cubicBezTo>
                  <a:cubicBezTo>
                    <a:pt x="1146190" y="149290"/>
                    <a:pt x="1396090" y="500738"/>
                    <a:pt x="1396090" y="910571"/>
                  </a:cubicBezTo>
                  <a:close/>
                </a:path>
              </a:pathLst>
            </a:custGeom>
            <a:noFill/>
            <a:ln w="12700" cap="flat">
              <a:solidFill>
                <a:schemeClr val="accent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242C2F"/>
                </a:solidFill>
                <a:effectLst/>
                <a:uLnTx/>
                <a:uFillTx/>
                <a:latin typeface="Aptos" panose="02110004020202020204"/>
                <a:ea typeface="+mn-ea"/>
                <a:cs typeface="+mn-cs"/>
              </a:endParaRPr>
            </a:p>
          </p:txBody>
        </p:sp>
        <p:sp>
          <p:nvSpPr>
            <p:cNvPr id="28" name="Freeform 27">
              <a:extLst>
                <a:ext uri="{FF2B5EF4-FFF2-40B4-BE49-F238E27FC236}">
                  <a16:creationId xmlns:a16="http://schemas.microsoft.com/office/drawing/2014/main" id="{310668A0-026B-CB32-A991-0176C0715424}"/>
                </a:ext>
              </a:extLst>
            </p:cNvPr>
            <p:cNvSpPr/>
            <p:nvPr/>
          </p:nvSpPr>
          <p:spPr>
            <a:xfrm>
              <a:off x="7636211" y="1574457"/>
              <a:ext cx="945947" cy="2518332"/>
            </a:xfrm>
            <a:custGeom>
              <a:avLst/>
              <a:gdLst>
                <a:gd name="connsiteX0" fmla="*/ 485055 w 945947"/>
                <a:gd name="connsiteY0" fmla="*/ 1345983 h 2518332"/>
                <a:gd name="connsiteX1" fmla="*/ 939003 w 945947"/>
                <a:gd name="connsiteY1" fmla="*/ 1345983 h 2518332"/>
                <a:gd name="connsiteX2" fmla="*/ 939003 w 945947"/>
                <a:gd name="connsiteY2" fmla="*/ 46308 h 2518332"/>
                <a:gd name="connsiteX3" fmla="*/ 455090 w 945947"/>
                <a:gd name="connsiteY3" fmla="*/ 0 h 2518332"/>
                <a:gd name="connsiteX4" fmla="*/ 0 w 945947"/>
                <a:gd name="connsiteY4" fmla="*/ 0 h 2518332"/>
                <a:gd name="connsiteX5" fmla="*/ 0 w 945947"/>
                <a:gd name="connsiteY5" fmla="*/ 2518333 h 2518332"/>
                <a:gd name="connsiteX6" fmla="*/ 282528 w 945947"/>
                <a:gd name="connsiteY6" fmla="*/ 2518333 h 2518332"/>
                <a:gd name="connsiteX7" fmla="*/ 945947 w 945947"/>
                <a:gd name="connsiteY7" fmla="*/ 1937340 h 2518332"/>
                <a:gd name="connsiteX8" fmla="*/ 485055 w 945947"/>
                <a:gd name="connsiteY8" fmla="*/ 1345983 h 2518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45947" h="2518332">
                  <a:moveTo>
                    <a:pt x="485055" y="1345983"/>
                  </a:moveTo>
                  <a:lnTo>
                    <a:pt x="939003" y="1345983"/>
                  </a:lnTo>
                  <a:lnTo>
                    <a:pt x="939003" y="46308"/>
                  </a:lnTo>
                  <a:cubicBezTo>
                    <a:pt x="786133" y="16165"/>
                    <a:pt x="625272" y="0"/>
                    <a:pt x="455090" y="0"/>
                  </a:cubicBezTo>
                  <a:lnTo>
                    <a:pt x="0" y="0"/>
                  </a:lnTo>
                  <a:lnTo>
                    <a:pt x="0" y="2518333"/>
                  </a:lnTo>
                  <a:lnTo>
                    <a:pt x="282528" y="2518333"/>
                  </a:lnTo>
                  <a:cubicBezTo>
                    <a:pt x="651908" y="2518333"/>
                    <a:pt x="917028" y="2268439"/>
                    <a:pt x="945947" y="1937340"/>
                  </a:cubicBezTo>
                  <a:cubicBezTo>
                    <a:pt x="848632" y="1675846"/>
                    <a:pt x="676166" y="1472165"/>
                    <a:pt x="485055" y="1345983"/>
                  </a:cubicBezTo>
                  <a:close/>
                </a:path>
              </a:pathLst>
            </a:custGeom>
            <a:noFill/>
            <a:ln w="28575" cap="flat">
              <a:solidFill>
                <a:srgbClr val="70E3D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242C2F"/>
                </a:solidFill>
                <a:effectLst/>
                <a:uLnTx/>
                <a:uFillTx/>
                <a:latin typeface="Aptos" panose="02110004020202020204"/>
                <a:ea typeface="+mn-ea"/>
                <a:cs typeface="+mn-cs"/>
              </a:endParaRPr>
            </a:p>
          </p:txBody>
        </p:sp>
        <p:sp>
          <p:nvSpPr>
            <p:cNvPr id="30" name="Freeform 29">
              <a:extLst>
                <a:ext uri="{FF2B5EF4-FFF2-40B4-BE49-F238E27FC236}">
                  <a16:creationId xmlns:a16="http://schemas.microsoft.com/office/drawing/2014/main" id="{8D06611C-2E41-6AB3-9C5D-E0D9BC463DB1}"/>
                </a:ext>
              </a:extLst>
            </p:cNvPr>
            <p:cNvSpPr/>
            <p:nvPr/>
          </p:nvSpPr>
          <p:spPr>
            <a:xfrm>
              <a:off x="7627298" y="3502693"/>
              <a:ext cx="1032798" cy="1789286"/>
            </a:xfrm>
            <a:custGeom>
              <a:avLst/>
              <a:gdLst>
                <a:gd name="connsiteX0" fmla="*/ 1032703 w 1032798"/>
                <a:gd name="connsiteY0" fmla="*/ 481530 h 1789286"/>
                <a:gd name="connsiteX1" fmla="*/ 23116 w 1032798"/>
                <a:gd name="connsiteY1" fmla="*/ 1789287 h 1789286"/>
                <a:gd name="connsiteX2" fmla="*/ 0 w 1032798"/>
                <a:gd name="connsiteY2" fmla="*/ 1789287 h 1789286"/>
                <a:gd name="connsiteX3" fmla="*/ 0 w 1032798"/>
                <a:gd name="connsiteY3" fmla="*/ 580993 h 1789286"/>
                <a:gd name="connsiteX4" fmla="*/ 282528 w 1032798"/>
                <a:gd name="connsiteY4" fmla="*/ 580993 h 1789286"/>
                <a:gd name="connsiteX5" fmla="*/ 945947 w 1032798"/>
                <a:gd name="connsiteY5" fmla="*/ 0 h 1789286"/>
                <a:gd name="connsiteX6" fmla="*/ 1032798 w 1032798"/>
                <a:gd name="connsiteY6" fmla="*/ 481435 h 17892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2798" h="1789286">
                  <a:moveTo>
                    <a:pt x="1032703" y="481530"/>
                  </a:moveTo>
                  <a:cubicBezTo>
                    <a:pt x="1032703" y="1201352"/>
                    <a:pt x="618233" y="1727954"/>
                    <a:pt x="23116" y="1789287"/>
                  </a:cubicBezTo>
                  <a:lnTo>
                    <a:pt x="0" y="1789287"/>
                  </a:lnTo>
                  <a:lnTo>
                    <a:pt x="0" y="580993"/>
                  </a:lnTo>
                  <a:lnTo>
                    <a:pt x="282528" y="580993"/>
                  </a:lnTo>
                  <a:cubicBezTo>
                    <a:pt x="651908" y="580993"/>
                    <a:pt x="917028" y="331004"/>
                    <a:pt x="945947" y="0"/>
                  </a:cubicBezTo>
                  <a:cubicBezTo>
                    <a:pt x="1001501" y="144630"/>
                    <a:pt x="1032798" y="305520"/>
                    <a:pt x="1032798" y="481435"/>
                  </a:cubicBezTo>
                  <a:close/>
                </a:path>
              </a:pathLst>
            </a:custGeom>
            <a:solidFill>
              <a:srgbClr val="00706E"/>
            </a:solidFill>
            <a:ln w="950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242C2F"/>
                </a:solidFill>
                <a:effectLst/>
                <a:uLnTx/>
                <a:uFillTx/>
                <a:latin typeface="Aptos" panose="02110004020202020204"/>
                <a:ea typeface="+mn-ea"/>
                <a:cs typeface="+mn-cs"/>
              </a:endParaRPr>
            </a:p>
          </p:txBody>
        </p:sp>
        <p:sp>
          <p:nvSpPr>
            <p:cNvPr id="29" name="Freeform 28">
              <a:extLst>
                <a:ext uri="{FF2B5EF4-FFF2-40B4-BE49-F238E27FC236}">
                  <a16:creationId xmlns:a16="http://schemas.microsoft.com/office/drawing/2014/main" id="{01D3B94D-5D04-72B9-1413-31A16A2A6F04}"/>
                </a:ext>
              </a:extLst>
            </p:cNvPr>
            <p:cNvSpPr/>
            <p:nvPr/>
          </p:nvSpPr>
          <p:spPr>
            <a:xfrm>
              <a:off x="7650414" y="1611757"/>
              <a:ext cx="2433644" cy="3680318"/>
            </a:xfrm>
            <a:custGeom>
              <a:avLst/>
              <a:gdLst>
                <a:gd name="connsiteX0" fmla="*/ 2433645 w 2433644"/>
                <a:gd name="connsiteY0" fmla="*/ 1813534 h 3680318"/>
                <a:gd name="connsiteX1" fmla="*/ 2125337 w 2433644"/>
                <a:gd name="connsiteY1" fmla="*/ 2769843 h 3680318"/>
                <a:gd name="connsiteX2" fmla="*/ 1334923 w 2433644"/>
                <a:gd name="connsiteY2" fmla="*/ 3382880 h 3680318"/>
                <a:gd name="connsiteX3" fmla="*/ 1531742 w 2433644"/>
                <a:gd name="connsiteY3" fmla="*/ 3680318 h 3680318"/>
                <a:gd name="connsiteX4" fmla="*/ 0 w 2433644"/>
                <a:gd name="connsiteY4" fmla="*/ 3680318 h 3680318"/>
                <a:gd name="connsiteX5" fmla="*/ 980478 w 2433644"/>
                <a:gd name="connsiteY5" fmla="*/ 2693296 h 3680318"/>
                <a:gd name="connsiteX6" fmla="*/ 1009587 w 2433644"/>
                <a:gd name="connsiteY6" fmla="*/ 2372562 h 3680318"/>
                <a:gd name="connsiteX7" fmla="*/ 922736 w 2433644"/>
                <a:gd name="connsiteY7" fmla="*/ 1891032 h 3680318"/>
                <a:gd name="connsiteX8" fmla="*/ 926256 w 2433644"/>
                <a:gd name="connsiteY8" fmla="*/ 1828558 h 3680318"/>
                <a:gd name="connsiteX9" fmla="*/ 654191 w 2433644"/>
                <a:gd name="connsiteY9" fmla="*/ 1299674 h 3680318"/>
                <a:gd name="connsiteX10" fmla="*/ 915792 w 2433644"/>
                <a:gd name="connsiteY10" fmla="*/ 1299674 h 3680318"/>
                <a:gd name="connsiteX11" fmla="*/ 915792 w 2433644"/>
                <a:gd name="connsiteY11" fmla="*/ 0 h 3680318"/>
                <a:gd name="connsiteX12" fmla="*/ 2433645 w 2433644"/>
                <a:gd name="connsiteY12" fmla="*/ 1813534 h 3680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33644" h="3680318">
                  <a:moveTo>
                    <a:pt x="2433645" y="1813534"/>
                  </a:moveTo>
                  <a:cubicBezTo>
                    <a:pt x="2433645" y="2160228"/>
                    <a:pt x="2322250" y="2492659"/>
                    <a:pt x="2125337" y="2769843"/>
                  </a:cubicBezTo>
                  <a:cubicBezTo>
                    <a:pt x="1934511" y="3038564"/>
                    <a:pt x="1663303" y="3255366"/>
                    <a:pt x="1334923" y="3382880"/>
                  </a:cubicBezTo>
                  <a:lnTo>
                    <a:pt x="1531742" y="3680318"/>
                  </a:lnTo>
                  <a:lnTo>
                    <a:pt x="0" y="3680318"/>
                  </a:lnTo>
                  <a:cubicBezTo>
                    <a:pt x="502558" y="3628495"/>
                    <a:pt x="876409" y="3244811"/>
                    <a:pt x="980478" y="2693296"/>
                  </a:cubicBezTo>
                  <a:cubicBezTo>
                    <a:pt x="999599" y="2591741"/>
                    <a:pt x="1009587" y="2484481"/>
                    <a:pt x="1009587" y="2372562"/>
                  </a:cubicBezTo>
                  <a:cubicBezTo>
                    <a:pt x="1009587" y="2196552"/>
                    <a:pt x="978290" y="2035757"/>
                    <a:pt x="922736" y="1891032"/>
                  </a:cubicBezTo>
                  <a:cubicBezTo>
                    <a:pt x="925019" y="1870207"/>
                    <a:pt x="926256" y="1849383"/>
                    <a:pt x="926256" y="1828558"/>
                  </a:cubicBezTo>
                  <a:cubicBezTo>
                    <a:pt x="926256" y="1604054"/>
                    <a:pt x="824374" y="1413115"/>
                    <a:pt x="654191" y="1299674"/>
                  </a:cubicBezTo>
                  <a:lnTo>
                    <a:pt x="915792" y="1299674"/>
                  </a:lnTo>
                  <a:lnTo>
                    <a:pt x="915792" y="0"/>
                  </a:lnTo>
                  <a:cubicBezTo>
                    <a:pt x="1843189" y="183997"/>
                    <a:pt x="2433645" y="896878"/>
                    <a:pt x="2433645" y="1813534"/>
                  </a:cubicBezTo>
                  <a:close/>
                </a:path>
              </a:pathLst>
            </a:custGeom>
            <a:solidFill>
              <a:srgbClr val="01BCB5"/>
            </a:solidFill>
            <a:ln w="9525" cap="flat">
              <a:solidFill>
                <a:srgbClr val="01BCB5"/>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242C2F"/>
                </a:solidFill>
                <a:effectLst/>
                <a:uLnTx/>
                <a:uFillTx/>
                <a:latin typeface="Aptos" panose="02110004020202020204"/>
                <a:ea typeface="+mn-ea"/>
                <a:cs typeface="+mn-cs"/>
              </a:endParaRPr>
            </a:p>
          </p:txBody>
        </p:sp>
      </p:grpSp>
    </p:spTree>
    <p:extLst>
      <p:ext uri="{BB962C8B-B14F-4D97-AF65-F5344CB8AC3E}">
        <p14:creationId xmlns:p14="http://schemas.microsoft.com/office/powerpoint/2010/main" val="2887631336"/>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50000"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0-#ppt_w/2"/>
                                          </p:val>
                                        </p:tav>
                                        <p:tav tm="100000">
                                          <p:val>
                                            <p:strVal val="#ppt_x"/>
                                          </p:val>
                                        </p:tav>
                                      </p:tavLst>
                                    </p:anim>
                                    <p:anim calcmode="lin" valueType="num">
                                      <p:cBhvr additive="base">
                                        <p:cTn id="8" dur="500" fill="hold"/>
                                        <p:tgtEl>
                                          <p:spTgt spid="6"/>
                                        </p:tgtEl>
                                        <p:attrNameLst>
                                          <p:attrName>ppt_y</p:attrName>
                                        </p:attrNameLst>
                                      </p:cBhvr>
                                      <p:tavLst>
                                        <p:tav tm="0">
                                          <p:val>
                                            <p:strVal val="#ppt_y"/>
                                          </p:val>
                                        </p:tav>
                                        <p:tav tm="100000">
                                          <p:val>
                                            <p:strVal val="#ppt_y"/>
                                          </p:val>
                                        </p:tav>
                                      </p:tavLst>
                                    </p:anim>
                                  </p:childTnLst>
                                </p:cTn>
                              </p:par>
                              <p:par>
                                <p:cTn id="9" presetID="2" presetClass="entr" presetSubtype="8" decel="50000" fill="hold" grpId="0" nodeType="withEffect">
                                  <p:stCondLst>
                                    <p:cond delay="20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0-#ppt_w/2"/>
                                          </p:val>
                                        </p:tav>
                                        <p:tav tm="100000">
                                          <p:val>
                                            <p:strVal val="#ppt_x"/>
                                          </p:val>
                                        </p:tav>
                                      </p:tavLst>
                                    </p:anim>
                                    <p:anim calcmode="lin" valueType="num">
                                      <p:cBhvr additive="base">
                                        <p:cTn id="12" dur="500" fill="hold"/>
                                        <p:tgtEl>
                                          <p:spTgt spid="4"/>
                                        </p:tgtEl>
                                        <p:attrNameLst>
                                          <p:attrName>ppt_y</p:attrName>
                                        </p:attrNameLst>
                                      </p:cBhvr>
                                      <p:tavLst>
                                        <p:tav tm="0">
                                          <p:val>
                                            <p:strVal val="#ppt_y"/>
                                          </p:val>
                                        </p:tav>
                                        <p:tav tm="100000">
                                          <p:val>
                                            <p:strVal val="#ppt_y"/>
                                          </p:val>
                                        </p:tav>
                                      </p:tavLst>
                                    </p:anim>
                                  </p:childTnLst>
                                </p:cTn>
                              </p:par>
                              <p:par>
                                <p:cTn id="13" presetID="2" presetClass="entr" presetSubtype="8" decel="50000" fill="hold" grpId="0" nodeType="withEffect">
                                  <p:stCondLst>
                                    <p:cond delay="400"/>
                                  </p:stCondLst>
                                  <p:childTnLst>
                                    <p:set>
                                      <p:cBhvr>
                                        <p:cTn id="14" dur="1" fill="hold">
                                          <p:stCondLst>
                                            <p:cond delay="0"/>
                                          </p:stCondLst>
                                        </p:cTn>
                                        <p:tgtEl>
                                          <p:spTgt spid="12"/>
                                        </p:tgtEl>
                                        <p:attrNameLst>
                                          <p:attrName>style.visibility</p:attrName>
                                        </p:attrNameLst>
                                      </p:cBhvr>
                                      <p:to>
                                        <p:strVal val="visible"/>
                                      </p:to>
                                    </p:set>
                                    <p:anim calcmode="lin" valueType="num">
                                      <p:cBhvr additive="base">
                                        <p:cTn id="15" dur="500" fill="hold"/>
                                        <p:tgtEl>
                                          <p:spTgt spid="12"/>
                                        </p:tgtEl>
                                        <p:attrNameLst>
                                          <p:attrName>ppt_x</p:attrName>
                                        </p:attrNameLst>
                                      </p:cBhvr>
                                      <p:tavLst>
                                        <p:tav tm="0">
                                          <p:val>
                                            <p:strVal val="0-#ppt_w/2"/>
                                          </p:val>
                                        </p:tav>
                                        <p:tav tm="100000">
                                          <p:val>
                                            <p:strVal val="#ppt_x"/>
                                          </p:val>
                                        </p:tav>
                                      </p:tavLst>
                                    </p:anim>
                                    <p:anim calcmode="lin" valueType="num">
                                      <p:cBhvr additive="base">
                                        <p:cTn id="16" dur="500" fill="hold"/>
                                        <p:tgtEl>
                                          <p:spTgt spid="1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descr="A shelf of vegetables and fruits&#10;&#10;AI-generated content may be incorrect.">
            <a:extLst>
              <a:ext uri="{FF2B5EF4-FFF2-40B4-BE49-F238E27FC236}">
                <a16:creationId xmlns:a16="http://schemas.microsoft.com/office/drawing/2014/main" id="{5F65B11B-29E8-291D-58D1-5725E599BA2A}"/>
              </a:ext>
            </a:extLst>
          </p:cNvPr>
          <p:cNvPicPr>
            <a:picLocks noGrp="1" noChangeAspect="1"/>
          </p:cNvPicPr>
          <p:nvPr>
            <p:ph type="pic" sz="quarter" idx="10"/>
          </p:nvPr>
        </p:nvPicPr>
        <p:blipFill>
          <a:blip r:embed="rId3"/>
          <a:srcRect t="12500" b="12500"/>
          <a:stretch>
            <a:fillRect/>
          </a:stretch>
        </p:blipFill>
        <p:spPr/>
      </p:pic>
    </p:spTree>
    <p:extLst>
      <p:ext uri="{BB962C8B-B14F-4D97-AF65-F5344CB8AC3E}">
        <p14:creationId xmlns:p14="http://schemas.microsoft.com/office/powerpoint/2010/main" val="2978766255"/>
      </p:ext>
    </p:extLst>
  </p:cSld>
  <p:clrMapOvr>
    <a:masterClrMapping/>
  </p:clrMapOvr>
  <mc:AlternateContent xmlns:mc="http://schemas.openxmlformats.org/markup-compatibility/2006" xmlns:p14="http://schemas.microsoft.com/office/powerpoint/2010/main">
    <mc:Choice Requires="p14">
      <p:transition spd="slow" p14:dur="1500">
        <p14:reveal/>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A person standing in front of a grocery store&#10;&#10;Description automatically generated">
            <a:extLst>
              <a:ext uri="{FF2B5EF4-FFF2-40B4-BE49-F238E27FC236}">
                <a16:creationId xmlns:a16="http://schemas.microsoft.com/office/drawing/2014/main" id="{5764D16B-C5A0-056F-CB69-47AA36CBF328}"/>
              </a:ext>
            </a:extLst>
          </p:cNvPr>
          <p:cNvPicPr>
            <a:picLocks noChangeAspect="1"/>
          </p:cNvPicPr>
          <p:nvPr/>
        </p:nvPicPr>
        <p:blipFill>
          <a:blip r:embed="rId3"/>
          <a:stretch>
            <a:fillRect/>
          </a:stretch>
        </p:blipFill>
        <p:spPr>
          <a:xfrm>
            <a:off x="475564" y="2460463"/>
            <a:ext cx="6437730" cy="3862638"/>
          </a:xfrm>
          <a:prstGeom prst="rect">
            <a:avLst/>
          </a:prstGeom>
        </p:spPr>
      </p:pic>
      <p:sp>
        <p:nvSpPr>
          <p:cNvPr id="52" name="TextBox 51">
            <a:extLst>
              <a:ext uri="{FF2B5EF4-FFF2-40B4-BE49-F238E27FC236}">
                <a16:creationId xmlns:a16="http://schemas.microsoft.com/office/drawing/2014/main" id="{4A874B19-8672-B12A-F0C8-12BB1E9EC4EB}"/>
              </a:ext>
            </a:extLst>
          </p:cNvPr>
          <p:cNvSpPr txBox="1"/>
          <p:nvPr/>
        </p:nvSpPr>
        <p:spPr>
          <a:xfrm>
            <a:off x="270875" y="521471"/>
            <a:ext cx="5309118" cy="193899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srgbClr val="351C5C"/>
                </a:solidFill>
                <a:effectLst/>
                <a:uLnTx/>
                <a:uFillTx/>
                <a:latin typeface="Segoe UI" panose="020B0502040204020203" pitchFamily="34" charset="0"/>
                <a:ea typeface="+mn-ea"/>
                <a:cs typeface="Segoe UI" panose="020B0502040204020203" pitchFamily="34" charset="0"/>
              </a:rPr>
              <a:t>A </a:t>
            </a:r>
            <a:r>
              <a:rPr kumimoji="0" lang="en-GB" sz="4000" b="1" i="0" u="none" strike="noStrike" kern="1200" cap="none" spc="0" normalizeH="0" baseline="0" noProof="0" dirty="0" err="1">
                <a:ln>
                  <a:noFill/>
                </a:ln>
                <a:solidFill>
                  <a:srgbClr val="351C5C"/>
                </a:solidFill>
                <a:effectLst/>
                <a:uLnTx/>
                <a:uFillTx/>
                <a:latin typeface="Segoe UI" panose="020B0502040204020203" pitchFamily="34" charset="0"/>
                <a:ea typeface="+mn-ea"/>
                <a:cs typeface="Segoe UI" panose="020B0502040204020203" pitchFamily="34" charset="0"/>
              </a:rPr>
              <a:t>comprehenisve</a:t>
            </a:r>
            <a:r>
              <a:rPr kumimoji="0" lang="en-GB" sz="4000" b="1" i="0" u="none" strike="noStrike" kern="1200" cap="none" spc="0" normalizeH="0" baseline="0" noProof="0" dirty="0">
                <a:ln>
                  <a:noFill/>
                </a:ln>
                <a:solidFill>
                  <a:srgbClr val="351C5C"/>
                </a:solidFill>
                <a:effectLst/>
                <a:uLnTx/>
                <a:uFillTx/>
                <a:latin typeface="Segoe UI" panose="020B0502040204020203" pitchFamily="34" charset="0"/>
                <a:ea typeface="+mn-ea"/>
                <a:cs typeface="Segoe UI" panose="020B0502040204020203" pitchFamily="34" charset="0"/>
              </a:rPr>
              <a:t> software for your grocery operations</a:t>
            </a:r>
          </a:p>
        </p:txBody>
      </p:sp>
      <p:sp>
        <p:nvSpPr>
          <p:cNvPr id="3" name="Freeform 2">
            <a:extLst>
              <a:ext uri="{FF2B5EF4-FFF2-40B4-BE49-F238E27FC236}">
                <a16:creationId xmlns:a16="http://schemas.microsoft.com/office/drawing/2014/main" id="{016E1DC9-20EF-3254-B1BD-94EF650C1F76}"/>
              </a:ext>
            </a:extLst>
          </p:cNvPr>
          <p:cNvSpPr/>
          <p:nvPr/>
        </p:nvSpPr>
        <p:spPr>
          <a:xfrm>
            <a:off x="9369482" y="5117333"/>
            <a:ext cx="2387373" cy="1485319"/>
          </a:xfrm>
          <a:custGeom>
            <a:avLst/>
            <a:gdLst>
              <a:gd name="connsiteX0" fmla="*/ 141847 w 2387373"/>
              <a:gd name="connsiteY0" fmla="*/ 0 h 1485319"/>
              <a:gd name="connsiteX1" fmla="*/ 2245526 w 2387373"/>
              <a:gd name="connsiteY1" fmla="*/ 0 h 1485319"/>
              <a:gd name="connsiteX2" fmla="*/ 2387373 w 2387373"/>
              <a:gd name="connsiteY2" fmla="*/ 167332 h 1485319"/>
              <a:gd name="connsiteX3" fmla="*/ 2387373 w 2387373"/>
              <a:gd name="connsiteY3" fmla="*/ 268068 h 1485319"/>
              <a:gd name="connsiteX4" fmla="*/ 2387373 w 2387373"/>
              <a:gd name="connsiteY4" fmla="*/ 295031 h 1485319"/>
              <a:gd name="connsiteX5" fmla="*/ 2387373 w 2387373"/>
              <a:gd name="connsiteY5" fmla="*/ 314472 h 1485319"/>
              <a:gd name="connsiteX6" fmla="*/ 2387373 w 2387373"/>
              <a:gd name="connsiteY6" fmla="*/ 358696 h 1485319"/>
              <a:gd name="connsiteX7" fmla="*/ 2387373 w 2387373"/>
              <a:gd name="connsiteY7" fmla="*/ 373394 h 1485319"/>
              <a:gd name="connsiteX8" fmla="*/ 2387373 w 2387373"/>
              <a:gd name="connsiteY8" fmla="*/ 378136 h 1485319"/>
              <a:gd name="connsiteX9" fmla="*/ 2387373 w 2387373"/>
              <a:gd name="connsiteY9" fmla="*/ 405099 h 1485319"/>
              <a:gd name="connsiteX10" fmla="*/ 2387373 w 2387373"/>
              <a:gd name="connsiteY10" fmla="*/ 457889 h 1485319"/>
              <a:gd name="connsiteX11" fmla="*/ 2387373 w 2387373"/>
              <a:gd name="connsiteY11" fmla="*/ 474130 h 1485319"/>
              <a:gd name="connsiteX12" fmla="*/ 2387373 w 2387373"/>
              <a:gd name="connsiteY12" fmla="*/ 501093 h 1485319"/>
              <a:gd name="connsiteX13" fmla="*/ 2387373 w 2387373"/>
              <a:gd name="connsiteY13" fmla="*/ 505835 h 1485319"/>
              <a:gd name="connsiteX14" fmla="*/ 2387373 w 2387373"/>
              <a:gd name="connsiteY14" fmla="*/ 520534 h 1485319"/>
              <a:gd name="connsiteX15" fmla="*/ 2387373 w 2387373"/>
              <a:gd name="connsiteY15" fmla="*/ 558625 h 1485319"/>
              <a:gd name="connsiteX16" fmla="*/ 2387373 w 2387373"/>
              <a:gd name="connsiteY16" fmla="*/ 564758 h 1485319"/>
              <a:gd name="connsiteX17" fmla="*/ 2387373 w 2387373"/>
              <a:gd name="connsiteY17" fmla="*/ 584198 h 1485319"/>
              <a:gd name="connsiteX18" fmla="*/ 2387373 w 2387373"/>
              <a:gd name="connsiteY18" fmla="*/ 585588 h 1485319"/>
              <a:gd name="connsiteX19" fmla="*/ 2387373 w 2387373"/>
              <a:gd name="connsiteY19" fmla="*/ 605029 h 1485319"/>
              <a:gd name="connsiteX20" fmla="*/ 2387373 w 2387373"/>
              <a:gd name="connsiteY20" fmla="*/ 611161 h 1485319"/>
              <a:gd name="connsiteX21" fmla="*/ 2387373 w 2387373"/>
              <a:gd name="connsiteY21" fmla="*/ 649253 h 1485319"/>
              <a:gd name="connsiteX22" fmla="*/ 2387373 w 2387373"/>
              <a:gd name="connsiteY22" fmla="*/ 663951 h 1485319"/>
              <a:gd name="connsiteX23" fmla="*/ 2387373 w 2387373"/>
              <a:gd name="connsiteY23" fmla="*/ 668693 h 1485319"/>
              <a:gd name="connsiteX24" fmla="*/ 2387373 w 2387373"/>
              <a:gd name="connsiteY24" fmla="*/ 688927 h 1485319"/>
              <a:gd name="connsiteX25" fmla="*/ 2387373 w 2387373"/>
              <a:gd name="connsiteY25" fmla="*/ 695656 h 1485319"/>
              <a:gd name="connsiteX26" fmla="*/ 2387373 w 2387373"/>
              <a:gd name="connsiteY26" fmla="*/ 711897 h 1485319"/>
              <a:gd name="connsiteX27" fmla="*/ 2387373 w 2387373"/>
              <a:gd name="connsiteY27" fmla="*/ 764687 h 1485319"/>
              <a:gd name="connsiteX28" fmla="*/ 2387373 w 2387373"/>
              <a:gd name="connsiteY28" fmla="*/ 789663 h 1485319"/>
              <a:gd name="connsiteX29" fmla="*/ 2387373 w 2387373"/>
              <a:gd name="connsiteY29" fmla="*/ 791650 h 1485319"/>
              <a:gd name="connsiteX30" fmla="*/ 2387373 w 2387373"/>
              <a:gd name="connsiteY30" fmla="*/ 796392 h 1485319"/>
              <a:gd name="connsiteX31" fmla="*/ 2387373 w 2387373"/>
              <a:gd name="connsiteY31" fmla="*/ 811091 h 1485319"/>
              <a:gd name="connsiteX32" fmla="*/ 2387373 w 2387373"/>
              <a:gd name="connsiteY32" fmla="*/ 816626 h 1485319"/>
              <a:gd name="connsiteX33" fmla="*/ 2387373 w 2387373"/>
              <a:gd name="connsiteY33" fmla="*/ 836067 h 1485319"/>
              <a:gd name="connsiteX34" fmla="*/ 2387373 w 2387373"/>
              <a:gd name="connsiteY34" fmla="*/ 855315 h 1485319"/>
              <a:gd name="connsiteX35" fmla="*/ 2387373 w 2387373"/>
              <a:gd name="connsiteY35" fmla="*/ 874755 h 1485319"/>
              <a:gd name="connsiteX36" fmla="*/ 2387373 w 2387373"/>
              <a:gd name="connsiteY36" fmla="*/ 880291 h 1485319"/>
              <a:gd name="connsiteX37" fmla="*/ 2387373 w 2387373"/>
              <a:gd name="connsiteY37" fmla="*/ 899731 h 1485319"/>
              <a:gd name="connsiteX38" fmla="*/ 2387373 w 2387373"/>
              <a:gd name="connsiteY38" fmla="*/ 901718 h 1485319"/>
              <a:gd name="connsiteX39" fmla="*/ 2387373 w 2387373"/>
              <a:gd name="connsiteY39" fmla="*/ 926694 h 1485319"/>
              <a:gd name="connsiteX40" fmla="*/ 2387373 w 2387373"/>
              <a:gd name="connsiteY40" fmla="*/ 979484 h 1485319"/>
              <a:gd name="connsiteX41" fmla="*/ 2387373 w 2387373"/>
              <a:gd name="connsiteY41" fmla="*/ 1002454 h 1485319"/>
              <a:gd name="connsiteX42" fmla="*/ 2387373 w 2387373"/>
              <a:gd name="connsiteY42" fmla="*/ 1027430 h 1485319"/>
              <a:gd name="connsiteX43" fmla="*/ 2387373 w 2387373"/>
              <a:gd name="connsiteY43" fmla="*/ 1080220 h 1485319"/>
              <a:gd name="connsiteX44" fmla="*/ 2387373 w 2387373"/>
              <a:gd name="connsiteY44" fmla="*/ 1107183 h 1485319"/>
              <a:gd name="connsiteX45" fmla="*/ 2387373 w 2387373"/>
              <a:gd name="connsiteY45" fmla="*/ 1126624 h 1485319"/>
              <a:gd name="connsiteX46" fmla="*/ 2387373 w 2387373"/>
              <a:gd name="connsiteY46" fmla="*/ 1170848 h 1485319"/>
              <a:gd name="connsiteX47" fmla="*/ 2387373 w 2387373"/>
              <a:gd name="connsiteY47" fmla="*/ 1190288 h 1485319"/>
              <a:gd name="connsiteX48" fmla="*/ 2387373 w 2387373"/>
              <a:gd name="connsiteY48" fmla="*/ 1217251 h 1485319"/>
              <a:gd name="connsiteX49" fmla="*/ 2387373 w 2387373"/>
              <a:gd name="connsiteY49" fmla="*/ 1317987 h 1485319"/>
              <a:gd name="connsiteX50" fmla="*/ 2245526 w 2387373"/>
              <a:gd name="connsiteY50" fmla="*/ 1485319 h 1485319"/>
              <a:gd name="connsiteX51" fmla="*/ 141847 w 2387373"/>
              <a:gd name="connsiteY51" fmla="*/ 1485319 h 1485319"/>
              <a:gd name="connsiteX52" fmla="*/ 0 w 2387373"/>
              <a:gd name="connsiteY52" fmla="*/ 1317987 h 1485319"/>
              <a:gd name="connsiteX53" fmla="*/ 0 w 2387373"/>
              <a:gd name="connsiteY53" fmla="*/ 1217251 h 1485319"/>
              <a:gd name="connsiteX54" fmla="*/ 0 w 2387373"/>
              <a:gd name="connsiteY54" fmla="*/ 1190288 h 1485319"/>
              <a:gd name="connsiteX55" fmla="*/ 0 w 2387373"/>
              <a:gd name="connsiteY55" fmla="*/ 1170848 h 1485319"/>
              <a:gd name="connsiteX56" fmla="*/ 0 w 2387373"/>
              <a:gd name="connsiteY56" fmla="*/ 1126624 h 1485319"/>
              <a:gd name="connsiteX57" fmla="*/ 0 w 2387373"/>
              <a:gd name="connsiteY57" fmla="*/ 1107183 h 1485319"/>
              <a:gd name="connsiteX58" fmla="*/ 0 w 2387373"/>
              <a:gd name="connsiteY58" fmla="*/ 1080220 h 1485319"/>
              <a:gd name="connsiteX59" fmla="*/ 0 w 2387373"/>
              <a:gd name="connsiteY59" fmla="*/ 1027430 h 1485319"/>
              <a:gd name="connsiteX60" fmla="*/ 0 w 2387373"/>
              <a:gd name="connsiteY60" fmla="*/ 1002454 h 1485319"/>
              <a:gd name="connsiteX61" fmla="*/ 0 w 2387373"/>
              <a:gd name="connsiteY61" fmla="*/ 979484 h 1485319"/>
              <a:gd name="connsiteX62" fmla="*/ 0 w 2387373"/>
              <a:gd name="connsiteY62" fmla="*/ 926694 h 1485319"/>
              <a:gd name="connsiteX63" fmla="*/ 0 w 2387373"/>
              <a:gd name="connsiteY63" fmla="*/ 901718 h 1485319"/>
              <a:gd name="connsiteX64" fmla="*/ 0 w 2387373"/>
              <a:gd name="connsiteY64" fmla="*/ 899731 h 1485319"/>
              <a:gd name="connsiteX65" fmla="*/ 0 w 2387373"/>
              <a:gd name="connsiteY65" fmla="*/ 880291 h 1485319"/>
              <a:gd name="connsiteX66" fmla="*/ 0 w 2387373"/>
              <a:gd name="connsiteY66" fmla="*/ 874755 h 1485319"/>
              <a:gd name="connsiteX67" fmla="*/ 0 w 2387373"/>
              <a:gd name="connsiteY67" fmla="*/ 855315 h 1485319"/>
              <a:gd name="connsiteX68" fmla="*/ 0 w 2387373"/>
              <a:gd name="connsiteY68" fmla="*/ 836067 h 1485319"/>
              <a:gd name="connsiteX69" fmla="*/ 0 w 2387373"/>
              <a:gd name="connsiteY69" fmla="*/ 816626 h 1485319"/>
              <a:gd name="connsiteX70" fmla="*/ 0 w 2387373"/>
              <a:gd name="connsiteY70" fmla="*/ 811091 h 1485319"/>
              <a:gd name="connsiteX71" fmla="*/ 0 w 2387373"/>
              <a:gd name="connsiteY71" fmla="*/ 796392 h 1485319"/>
              <a:gd name="connsiteX72" fmla="*/ 0 w 2387373"/>
              <a:gd name="connsiteY72" fmla="*/ 791650 h 1485319"/>
              <a:gd name="connsiteX73" fmla="*/ 0 w 2387373"/>
              <a:gd name="connsiteY73" fmla="*/ 789663 h 1485319"/>
              <a:gd name="connsiteX74" fmla="*/ 0 w 2387373"/>
              <a:gd name="connsiteY74" fmla="*/ 764687 h 1485319"/>
              <a:gd name="connsiteX75" fmla="*/ 0 w 2387373"/>
              <a:gd name="connsiteY75" fmla="*/ 711897 h 1485319"/>
              <a:gd name="connsiteX76" fmla="*/ 0 w 2387373"/>
              <a:gd name="connsiteY76" fmla="*/ 695656 h 1485319"/>
              <a:gd name="connsiteX77" fmla="*/ 0 w 2387373"/>
              <a:gd name="connsiteY77" fmla="*/ 688927 h 1485319"/>
              <a:gd name="connsiteX78" fmla="*/ 0 w 2387373"/>
              <a:gd name="connsiteY78" fmla="*/ 668693 h 1485319"/>
              <a:gd name="connsiteX79" fmla="*/ 0 w 2387373"/>
              <a:gd name="connsiteY79" fmla="*/ 663951 h 1485319"/>
              <a:gd name="connsiteX80" fmla="*/ 0 w 2387373"/>
              <a:gd name="connsiteY80" fmla="*/ 649253 h 1485319"/>
              <a:gd name="connsiteX81" fmla="*/ 0 w 2387373"/>
              <a:gd name="connsiteY81" fmla="*/ 611161 h 1485319"/>
              <a:gd name="connsiteX82" fmla="*/ 0 w 2387373"/>
              <a:gd name="connsiteY82" fmla="*/ 605029 h 1485319"/>
              <a:gd name="connsiteX83" fmla="*/ 0 w 2387373"/>
              <a:gd name="connsiteY83" fmla="*/ 585588 h 1485319"/>
              <a:gd name="connsiteX84" fmla="*/ 0 w 2387373"/>
              <a:gd name="connsiteY84" fmla="*/ 584198 h 1485319"/>
              <a:gd name="connsiteX85" fmla="*/ 0 w 2387373"/>
              <a:gd name="connsiteY85" fmla="*/ 564758 h 1485319"/>
              <a:gd name="connsiteX86" fmla="*/ 0 w 2387373"/>
              <a:gd name="connsiteY86" fmla="*/ 558625 h 1485319"/>
              <a:gd name="connsiteX87" fmla="*/ 0 w 2387373"/>
              <a:gd name="connsiteY87" fmla="*/ 520534 h 1485319"/>
              <a:gd name="connsiteX88" fmla="*/ 0 w 2387373"/>
              <a:gd name="connsiteY88" fmla="*/ 505835 h 1485319"/>
              <a:gd name="connsiteX89" fmla="*/ 0 w 2387373"/>
              <a:gd name="connsiteY89" fmla="*/ 501093 h 1485319"/>
              <a:gd name="connsiteX90" fmla="*/ 0 w 2387373"/>
              <a:gd name="connsiteY90" fmla="*/ 474130 h 1485319"/>
              <a:gd name="connsiteX91" fmla="*/ 0 w 2387373"/>
              <a:gd name="connsiteY91" fmla="*/ 457889 h 1485319"/>
              <a:gd name="connsiteX92" fmla="*/ 0 w 2387373"/>
              <a:gd name="connsiteY92" fmla="*/ 405099 h 1485319"/>
              <a:gd name="connsiteX93" fmla="*/ 0 w 2387373"/>
              <a:gd name="connsiteY93" fmla="*/ 378136 h 1485319"/>
              <a:gd name="connsiteX94" fmla="*/ 0 w 2387373"/>
              <a:gd name="connsiteY94" fmla="*/ 373394 h 1485319"/>
              <a:gd name="connsiteX95" fmla="*/ 0 w 2387373"/>
              <a:gd name="connsiteY95" fmla="*/ 358696 h 1485319"/>
              <a:gd name="connsiteX96" fmla="*/ 0 w 2387373"/>
              <a:gd name="connsiteY96" fmla="*/ 314472 h 1485319"/>
              <a:gd name="connsiteX97" fmla="*/ 0 w 2387373"/>
              <a:gd name="connsiteY97" fmla="*/ 295031 h 1485319"/>
              <a:gd name="connsiteX98" fmla="*/ 0 w 2387373"/>
              <a:gd name="connsiteY98" fmla="*/ 268068 h 1485319"/>
              <a:gd name="connsiteX99" fmla="*/ 0 w 2387373"/>
              <a:gd name="connsiteY99" fmla="*/ 167332 h 1485319"/>
              <a:gd name="connsiteX100" fmla="*/ 141847 w 2387373"/>
              <a:gd name="connsiteY100" fmla="*/ 0 h 1485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2387373" h="1485319">
                <a:moveTo>
                  <a:pt x="141847" y="0"/>
                </a:moveTo>
                <a:lnTo>
                  <a:pt x="2245526" y="0"/>
                </a:lnTo>
                <a:cubicBezTo>
                  <a:pt x="2323866" y="0"/>
                  <a:pt x="2387373" y="74917"/>
                  <a:pt x="2387373" y="167332"/>
                </a:cubicBezTo>
                <a:lnTo>
                  <a:pt x="2387373" y="268068"/>
                </a:lnTo>
                <a:lnTo>
                  <a:pt x="2387373" y="295031"/>
                </a:lnTo>
                <a:lnTo>
                  <a:pt x="2387373" y="314472"/>
                </a:lnTo>
                <a:lnTo>
                  <a:pt x="2387373" y="358696"/>
                </a:lnTo>
                <a:lnTo>
                  <a:pt x="2387373" y="373394"/>
                </a:lnTo>
                <a:lnTo>
                  <a:pt x="2387373" y="378136"/>
                </a:lnTo>
                <a:lnTo>
                  <a:pt x="2387373" y="405099"/>
                </a:lnTo>
                <a:lnTo>
                  <a:pt x="2387373" y="457889"/>
                </a:lnTo>
                <a:lnTo>
                  <a:pt x="2387373" y="474130"/>
                </a:lnTo>
                <a:lnTo>
                  <a:pt x="2387373" y="501093"/>
                </a:lnTo>
                <a:lnTo>
                  <a:pt x="2387373" y="505835"/>
                </a:lnTo>
                <a:lnTo>
                  <a:pt x="2387373" y="520534"/>
                </a:lnTo>
                <a:lnTo>
                  <a:pt x="2387373" y="558625"/>
                </a:lnTo>
                <a:lnTo>
                  <a:pt x="2387373" y="564758"/>
                </a:lnTo>
                <a:lnTo>
                  <a:pt x="2387373" y="584198"/>
                </a:lnTo>
                <a:lnTo>
                  <a:pt x="2387373" y="585588"/>
                </a:lnTo>
                <a:lnTo>
                  <a:pt x="2387373" y="605029"/>
                </a:lnTo>
                <a:lnTo>
                  <a:pt x="2387373" y="611161"/>
                </a:lnTo>
                <a:lnTo>
                  <a:pt x="2387373" y="649253"/>
                </a:lnTo>
                <a:lnTo>
                  <a:pt x="2387373" y="663951"/>
                </a:lnTo>
                <a:lnTo>
                  <a:pt x="2387373" y="668693"/>
                </a:lnTo>
                <a:lnTo>
                  <a:pt x="2387373" y="688927"/>
                </a:lnTo>
                <a:lnTo>
                  <a:pt x="2387373" y="695656"/>
                </a:lnTo>
                <a:lnTo>
                  <a:pt x="2387373" y="711897"/>
                </a:lnTo>
                <a:lnTo>
                  <a:pt x="2387373" y="764687"/>
                </a:lnTo>
                <a:lnTo>
                  <a:pt x="2387373" y="789663"/>
                </a:lnTo>
                <a:lnTo>
                  <a:pt x="2387373" y="791650"/>
                </a:lnTo>
                <a:lnTo>
                  <a:pt x="2387373" y="796392"/>
                </a:lnTo>
                <a:lnTo>
                  <a:pt x="2387373" y="811091"/>
                </a:lnTo>
                <a:lnTo>
                  <a:pt x="2387373" y="816626"/>
                </a:lnTo>
                <a:lnTo>
                  <a:pt x="2387373" y="836067"/>
                </a:lnTo>
                <a:lnTo>
                  <a:pt x="2387373" y="855315"/>
                </a:lnTo>
                <a:lnTo>
                  <a:pt x="2387373" y="874755"/>
                </a:lnTo>
                <a:lnTo>
                  <a:pt x="2387373" y="880291"/>
                </a:lnTo>
                <a:lnTo>
                  <a:pt x="2387373" y="899731"/>
                </a:lnTo>
                <a:lnTo>
                  <a:pt x="2387373" y="901718"/>
                </a:lnTo>
                <a:lnTo>
                  <a:pt x="2387373" y="926694"/>
                </a:lnTo>
                <a:lnTo>
                  <a:pt x="2387373" y="979484"/>
                </a:lnTo>
                <a:lnTo>
                  <a:pt x="2387373" y="1002454"/>
                </a:lnTo>
                <a:lnTo>
                  <a:pt x="2387373" y="1027430"/>
                </a:lnTo>
                <a:lnTo>
                  <a:pt x="2387373" y="1080220"/>
                </a:lnTo>
                <a:lnTo>
                  <a:pt x="2387373" y="1107183"/>
                </a:lnTo>
                <a:lnTo>
                  <a:pt x="2387373" y="1126624"/>
                </a:lnTo>
                <a:lnTo>
                  <a:pt x="2387373" y="1170848"/>
                </a:lnTo>
                <a:lnTo>
                  <a:pt x="2387373" y="1190288"/>
                </a:lnTo>
                <a:lnTo>
                  <a:pt x="2387373" y="1217251"/>
                </a:lnTo>
                <a:lnTo>
                  <a:pt x="2387373" y="1317987"/>
                </a:lnTo>
                <a:cubicBezTo>
                  <a:pt x="2387373" y="1410402"/>
                  <a:pt x="2323866" y="1485319"/>
                  <a:pt x="2245526" y="1485319"/>
                </a:cubicBezTo>
                <a:lnTo>
                  <a:pt x="141847" y="1485319"/>
                </a:lnTo>
                <a:cubicBezTo>
                  <a:pt x="63507" y="1485319"/>
                  <a:pt x="0" y="1410402"/>
                  <a:pt x="0" y="1317987"/>
                </a:cubicBezTo>
                <a:lnTo>
                  <a:pt x="0" y="1217251"/>
                </a:lnTo>
                <a:lnTo>
                  <a:pt x="0" y="1190288"/>
                </a:lnTo>
                <a:lnTo>
                  <a:pt x="0" y="1170848"/>
                </a:lnTo>
                <a:lnTo>
                  <a:pt x="0" y="1126624"/>
                </a:lnTo>
                <a:lnTo>
                  <a:pt x="0" y="1107183"/>
                </a:lnTo>
                <a:lnTo>
                  <a:pt x="0" y="1080220"/>
                </a:lnTo>
                <a:lnTo>
                  <a:pt x="0" y="1027430"/>
                </a:lnTo>
                <a:lnTo>
                  <a:pt x="0" y="1002454"/>
                </a:lnTo>
                <a:lnTo>
                  <a:pt x="0" y="979484"/>
                </a:lnTo>
                <a:lnTo>
                  <a:pt x="0" y="926694"/>
                </a:lnTo>
                <a:lnTo>
                  <a:pt x="0" y="901718"/>
                </a:lnTo>
                <a:lnTo>
                  <a:pt x="0" y="899731"/>
                </a:lnTo>
                <a:lnTo>
                  <a:pt x="0" y="880291"/>
                </a:lnTo>
                <a:lnTo>
                  <a:pt x="0" y="874755"/>
                </a:lnTo>
                <a:lnTo>
                  <a:pt x="0" y="855315"/>
                </a:lnTo>
                <a:lnTo>
                  <a:pt x="0" y="836067"/>
                </a:lnTo>
                <a:lnTo>
                  <a:pt x="0" y="816626"/>
                </a:lnTo>
                <a:lnTo>
                  <a:pt x="0" y="811091"/>
                </a:lnTo>
                <a:lnTo>
                  <a:pt x="0" y="796392"/>
                </a:lnTo>
                <a:lnTo>
                  <a:pt x="0" y="791650"/>
                </a:lnTo>
                <a:lnTo>
                  <a:pt x="0" y="789663"/>
                </a:lnTo>
                <a:lnTo>
                  <a:pt x="0" y="764687"/>
                </a:lnTo>
                <a:lnTo>
                  <a:pt x="0" y="711897"/>
                </a:lnTo>
                <a:lnTo>
                  <a:pt x="0" y="695656"/>
                </a:lnTo>
                <a:lnTo>
                  <a:pt x="0" y="688927"/>
                </a:lnTo>
                <a:lnTo>
                  <a:pt x="0" y="668693"/>
                </a:lnTo>
                <a:lnTo>
                  <a:pt x="0" y="663951"/>
                </a:lnTo>
                <a:lnTo>
                  <a:pt x="0" y="649253"/>
                </a:lnTo>
                <a:lnTo>
                  <a:pt x="0" y="611161"/>
                </a:lnTo>
                <a:lnTo>
                  <a:pt x="0" y="605029"/>
                </a:lnTo>
                <a:lnTo>
                  <a:pt x="0" y="585588"/>
                </a:lnTo>
                <a:lnTo>
                  <a:pt x="0" y="584198"/>
                </a:lnTo>
                <a:lnTo>
                  <a:pt x="0" y="564758"/>
                </a:lnTo>
                <a:lnTo>
                  <a:pt x="0" y="558625"/>
                </a:lnTo>
                <a:lnTo>
                  <a:pt x="0" y="520534"/>
                </a:lnTo>
                <a:lnTo>
                  <a:pt x="0" y="505835"/>
                </a:lnTo>
                <a:lnTo>
                  <a:pt x="0" y="501093"/>
                </a:lnTo>
                <a:lnTo>
                  <a:pt x="0" y="474130"/>
                </a:lnTo>
                <a:lnTo>
                  <a:pt x="0" y="457889"/>
                </a:lnTo>
                <a:lnTo>
                  <a:pt x="0" y="405099"/>
                </a:lnTo>
                <a:lnTo>
                  <a:pt x="0" y="378136"/>
                </a:lnTo>
                <a:lnTo>
                  <a:pt x="0" y="373394"/>
                </a:lnTo>
                <a:lnTo>
                  <a:pt x="0" y="358696"/>
                </a:lnTo>
                <a:lnTo>
                  <a:pt x="0" y="314472"/>
                </a:lnTo>
                <a:lnTo>
                  <a:pt x="0" y="295031"/>
                </a:lnTo>
                <a:lnTo>
                  <a:pt x="0" y="268068"/>
                </a:lnTo>
                <a:lnTo>
                  <a:pt x="0" y="167332"/>
                </a:lnTo>
                <a:cubicBezTo>
                  <a:pt x="0" y="74917"/>
                  <a:pt x="63507" y="0"/>
                  <a:pt x="141847" y="0"/>
                </a:cubicBezTo>
                <a:close/>
              </a:path>
            </a:pathLst>
          </a:custGeom>
          <a:solidFill>
            <a:srgbClr val="88BDC9"/>
          </a:solidFill>
          <a:ln w="6350"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242C2F"/>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2275D3E1-70D6-A0FF-F934-673E213161C0}"/>
              </a:ext>
            </a:extLst>
          </p:cNvPr>
          <p:cNvSpPr txBox="1"/>
          <p:nvPr/>
        </p:nvSpPr>
        <p:spPr>
          <a:xfrm>
            <a:off x="6722704" y="190613"/>
            <a:ext cx="2384259"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328C85"/>
                </a:solidFill>
                <a:effectLst/>
                <a:uLnTx/>
                <a:uFillTx/>
                <a:latin typeface="Segoe UI" panose="020B0502040204020203" pitchFamily="34" charset="0"/>
                <a:ea typeface="+mn-ea"/>
                <a:cs typeface="Segoe UI" panose="020B0502040204020203" pitchFamily="34" charset="0"/>
              </a:rPr>
              <a:t>Back office</a:t>
            </a:r>
          </a:p>
        </p:txBody>
      </p:sp>
      <p:grpSp>
        <p:nvGrpSpPr>
          <p:cNvPr id="8" name="Group 7">
            <a:extLst>
              <a:ext uri="{FF2B5EF4-FFF2-40B4-BE49-F238E27FC236}">
                <a16:creationId xmlns:a16="http://schemas.microsoft.com/office/drawing/2014/main" id="{FD3C9313-EB39-94E9-A41D-CB1FD1692560}"/>
              </a:ext>
            </a:extLst>
          </p:cNvPr>
          <p:cNvGrpSpPr/>
          <p:nvPr/>
        </p:nvGrpSpPr>
        <p:grpSpPr>
          <a:xfrm>
            <a:off x="6722706" y="679070"/>
            <a:ext cx="2384258" cy="5923582"/>
            <a:chOff x="6722706" y="884169"/>
            <a:chExt cx="2384258" cy="5923582"/>
          </a:xfrm>
        </p:grpSpPr>
        <p:pic>
          <p:nvPicPr>
            <p:cNvPr id="9" name="Graphic 8">
              <a:extLst>
                <a:ext uri="{FF2B5EF4-FFF2-40B4-BE49-F238E27FC236}">
                  <a16:creationId xmlns:a16="http://schemas.microsoft.com/office/drawing/2014/main" id="{D1139C4D-890D-19D1-8627-3828C6EB3DF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722706" y="884169"/>
              <a:ext cx="2384258" cy="5923582"/>
            </a:xfrm>
            <a:prstGeom prst="rect">
              <a:avLst/>
            </a:prstGeom>
          </p:spPr>
        </p:pic>
        <p:sp>
          <p:nvSpPr>
            <p:cNvPr id="10" name="Freeform 9">
              <a:extLst>
                <a:ext uri="{FF2B5EF4-FFF2-40B4-BE49-F238E27FC236}">
                  <a16:creationId xmlns:a16="http://schemas.microsoft.com/office/drawing/2014/main" id="{C460D6BA-6561-8A20-B1EE-9144DC953A92}"/>
                </a:ext>
              </a:extLst>
            </p:cNvPr>
            <p:cNvSpPr/>
            <p:nvPr/>
          </p:nvSpPr>
          <p:spPr>
            <a:xfrm>
              <a:off x="6884765" y="3854187"/>
              <a:ext cx="2060136" cy="2794944"/>
            </a:xfrm>
            <a:custGeom>
              <a:avLst/>
              <a:gdLst>
                <a:gd name="connsiteX0" fmla="*/ 58479 w 2060136"/>
                <a:gd name="connsiteY0" fmla="*/ 0 h 2468914"/>
                <a:gd name="connsiteX1" fmla="*/ 2001657 w 2060136"/>
                <a:gd name="connsiteY1" fmla="*/ 0 h 2468914"/>
                <a:gd name="connsiteX2" fmla="*/ 2060136 w 2060136"/>
                <a:gd name="connsiteY2" fmla="*/ 58479 h 2468914"/>
                <a:gd name="connsiteX3" fmla="*/ 2060136 w 2060136"/>
                <a:gd name="connsiteY3" fmla="*/ 189106 h 2468914"/>
                <a:gd name="connsiteX4" fmla="*/ 2060136 w 2060136"/>
                <a:gd name="connsiteY4" fmla="*/ 292386 h 2468914"/>
                <a:gd name="connsiteX5" fmla="*/ 2060136 w 2060136"/>
                <a:gd name="connsiteY5" fmla="*/ 370283 h 2468914"/>
                <a:gd name="connsiteX6" fmla="*/ 2060136 w 2060136"/>
                <a:gd name="connsiteY6" fmla="*/ 403710 h 2468914"/>
                <a:gd name="connsiteX7" fmla="*/ 2060136 w 2060136"/>
                <a:gd name="connsiteY7" fmla="*/ 423013 h 2468914"/>
                <a:gd name="connsiteX8" fmla="*/ 2060136 w 2060136"/>
                <a:gd name="connsiteY8" fmla="*/ 637617 h 2468914"/>
                <a:gd name="connsiteX9" fmla="*/ 2060136 w 2060136"/>
                <a:gd name="connsiteY9" fmla="*/ 730282 h 2468914"/>
                <a:gd name="connsiteX10" fmla="*/ 2060136 w 2060136"/>
                <a:gd name="connsiteY10" fmla="*/ 823589 h 2468914"/>
                <a:gd name="connsiteX11" fmla="*/ 2060136 w 2060136"/>
                <a:gd name="connsiteY11" fmla="*/ 954216 h 2468914"/>
                <a:gd name="connsiteX12" fmla="*/ 2060136 w 2060136"/>
                <a:gd name="connsiteY12" fmla="*/ 964189 h 2468914"/>
                <a:gd name="connsiteX13" fmla="*/ 2060136 w 2060136"/>
                <a:gd name="connsiteY13" fmla="*/ 1057496 h 2468914"/>
                <a:gd name="connsiteX14" fmla="*/ 2060136 w 2060136"/>
                <a:gd name="connsiteY14" fmla="*/ 1135393 h 2468914"/>
                <a:gd name="connsiteX15" fmla="*/ 2060136 w 2060136"/>
                <a:gd name="connsiteY15" fmla="*/ 1168820 h 2468914"/>
                <a:gd name="connsiteX16" fmla="*/ 2060136 w 2060136"/>
                <a:gd name="connsiteY16" fmla="*/ 1188123 h 2468914"/>
                <a:gd name="connsiteX17" fmla="*/ 2060136 w 2060136"/>
                <a:gd name="connsiteY17" fmla="*/ 1366182 h 2468914"/>
                <a:gd name="connsiteX18" fmla="*/ 2060136 w 2060136"/>
                <a:gd name="connsiteY18" fmla="*/ 1402727 h 2468914"/>
                <a:gd name="connsiteX19" fmla="*/ 2060136 w 2060136"/>
                <a:gd name="connsiteY19" fmla="*/ 1411418 h 2468914"/>
                <a:gd name="connsiteX20" fmla="*/ 2060136 w 2060136"/>
                <a:gd name="connsiteY20" fmla="*/ 1495392 h 2468914"/>
                <a:gd name="connsiteX21" fmla="*/ 2060136 w 2060136"/>
                <a:gd name="connsiteY21" fmla="*/ 1645325 h 2468914"/>
                <a:gd name="connsiteX22" fmla="*/ 2060136 w 2060136"/>
                <a:gd name="connsiteY22" fmla="*/ 1729299 h 2468914"/>
                <a:gd name="connsiteX23" fmla="*/ 2060136 w 2060136"/>
                <a:gd name="connsiteY23" fmla="*/ 2131292 h 2468914"/>
                <a:gd name="connsiteX24" fmla="*/ 2057095 w 2060136"/>
                <a:gd name="connsiteY24" fmla="*/ 2161463 h 2468914"/>
                <a:gd name="connsiteX25" fmla="*/ 2060136 w 2060136"/>
                <a:gd name="connsiteY25" fmla="*/ 2176528 h 2468914"/>
                <a:gd name="connsiteX26" fmla="*/ 2060136 w 2060136"/>
                <a:gd name="connsiteY26" fmla="*/ 2410435 h 2468914"/>
                <a:gd name="connsiteX27" fmla="*/ 2001657 w 2060136"/>
                <a:gd name="connsiteY27" fmla="*/ 2468914 h 2468914"/>
                <a:gd name="connsiteX28" fmla="*/ 58479 w 2060136"/>
                <a:gd name="connsiteY28" fmla="*/ 2468914 h 2468914"/>
                <a:gd name="connsiteX29" fmla="*/ 0 w 2060136"/>
                <a:gd name="connsiteY29" fmla="*/ 2410435 h 2468914"/>
                <a:gd name="connsiteX30" fmla="*/ 0 w 2060136"/>
                <a:gd name="connsiteY30" fmla="*/ 2176528 h 2468914"/>
                <a:gd name="connsiteX31" fmla="*/ 3042 w 2060136"/>
                <a:gd name="connsiteY31" fmla="*/ 2161463 h 2468914"/>
                <a:gd name="connsiteX32" fmla="*/ 0 w 2060136"/>
                <a:gd name="connsiteY32" fmla="*/ 2131292 h 2468914"/>
                <a:gd name="connsiteX33" fmla="*/ 0 w 2060136"/>
                <a:gd name="connsiteY33" fmla="*/ 1729299 h 2468914"/>
                <a:gd name="connsiteX34" fmla="*/ 0 w 2060136"/>
                <a:gd name="connsiteY34" fmla="*/ 1645325 h 2468914"/>
                <a:gd name="connsiteX35" fmla="*/ 0 w 2060136"/>
                <a:gd name="connsiteY35" fmla="*/ 1495392 h 2468914"/>
                <a:gd name="connsiteX36" fmla="*/ 0 w 2060136"/>
                <a:gd name="connsiteY36" fmla="*/ 1411418 h 2468914"/>
                <a:gd name="connsiteX37" fmla="*/ 0 w 2060136"/>
                <a:gd name="connsiteY37" fmla="*/ 1402727 h 2468914"/>
                <a:gd name="connsiteX38" fmla="*/ 0 w 2060136"/>
                <a:gd name="connsiteY38" fmla="*/ 1366182 h 2468914"/>
                <a:gd name="connsiteX39" fmla="*/ 0 w 2060136"/>
                <a:gd name="connsiteY39" fmla="*/ 1188123 h 2468914"/>
                <a:gd name="connsiteX40" fmla="*/ 0 w 2060136"/>
                <a:gd name="connsiteY40" fmla="*/ 1168820 h 2468914"/>
                <a:gd name="connsiteX41" fmla="*/ 0 w 2060136"/>
                <a:gd name="connsiteY41" fmla="*/ 1135393 h 2468914"/>
                <a:gd name="connsiteX42" fmla="*/ 0 w 2060136"/>
                <a:gd name="connsiteY42" fmla="*/ 1057496 h 2468914"/>
                <a:gd name="connsiteX43" fmla="*/ 0 w 2060136"/>
                <a:gd name="connsiteY43" fmla="*/ 964189 h 2468914"/>
                <a:gd name="connsiteX44" fmla="*/ 0 w 2060136"/>
                <a:gd name="connsiteY44" fmla="*/ 954216 h 2468914"/>
                <a:gd name="connsiteX45" fmla="*/ 0 w 2060136"/>
                <a:gd name="connsiteY45" fmla="*/ 823589 h 2468914"/>
                <a:gd name="connsiteX46" fmla="*/ 0 w 2060136"/>
                <a:gd name="connsiteY46" fmla="*/ 730282 h 2468914"/>
                <a:gd name="connsiteX47" fmla="*/ 0 w 2060136"/>
                <a:gd name="connsiteY47" fmla="*/ 637617 h 2468914"/>
                <a:gd name="connsiteX48" fmla="*/ 0 w 2060136"/>
                <a:gd name="connsiteY48" fmla="*/ 423013 h 2468914"/>
                <a:gd name="connsiteX49" fmla="*/ 0 w 2060136"/>
                <a:gd name="connsiteY49" fmla="*/ 403710 h 2468914"/>
                <a:gd name="connsiteX50" fmla="*/ 0 w 2060136"/>
                <a:gd name="connsiteY50" fmla="*/ 370283 h 2468914"/>
                <a:gd name="connsiteX51" fmla="*/ 0 w 2060136"/>
                <a:gd name="connsiteY51" fmla="*/ 292386 h 2468914"/>
                <a:gd name="connsiteX52" fmla="*/ 0 w 2060136"/>
                <a:gd name="connsiteY52" fmla="*/ 189106 h 2468914"/>
                <a:gd name="connsiteX53" fmla="*/ 0 w 2060136"/>
                <a:gd name="connsiteY53" fmla="*/ 58479 h 2468914"/>
                <a:gd name="connsiteX54" fmla="*/ 58479 w 2060136"/>
                <a:gd name="connsiteY54" fmla="*/ 0 h 2468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2060136" h="2468914">
                  <a:moveTo>
                    <a:pt x="58479" y="0"/>
                  </a:moveTo>
                  <a:lnTo>
                    <a:pt x="2001657" y="0"/>
                  </a:lnTo>
                  <a:cubicBezTo>
                    <a:pt x="2033954" y="0"/>
                    <a:pt x="2060136" y="26182"/>
                    <a:pt x="2060136" y="58479"/>
                  </a:cubicBezTo>
                  <a:lnTo>
                    <a:pt x="2060136" y="189106"/>
                  </a:lnTo>
                  <a:lnTo>
                    <a:pt x="2060136" y="292386"/>
                  </a:lnTo>
                  <a:lnTo>
                    <a:pt x="2060136" y="370283"/>
                  </a:lnTo>
                  <a:lnTo>
                    <a:pt x="2060136" y="403710"/>
                  </a:lnTo>
                  <a:lnTo>
                    <a:pt x="2060136" y="423013"/>
                  </a:lnTo>
                  <a:lnTo>
                    <a:pt x="2060136" y="637617"/>
                  </a:lnTo>
                  <a:lnTo>
                    <a:pt x="2060136" y="730282"/>
                  </a:lnTo>
                  <a:lnTo>
                    <a:pt x="2060136" y="823589"/>
                  </a:lnTo>
                  <a:lnTo>
                    <a:pt x="2060136" y="954216"/>
                  </a:lnTo>
                  <a:lnTo>
                    <a:pt x="2060136" y="964189"/>
                  </a:lnTo>
                  <a:lnTo>
                    <a:pt x="2060136" y="1057496"/>
                  </a:lnTo>
                  <a:lnTo>
                    <a:pt x="2060136" y="1135393"/>
                  </a:lnTo>
                  <a:lnTo>
                    <a:pt x="2060136" y="1168820"/>
                  </a:lnTo>
                  <a:lnTo>
                    <a:pt x="2060136" y="1188123"/>
                  </a:lnTo>
                  <a:lnTo>
                    <a:pt x="2060136" y="1366182"/>
                  </a:lnTo>
                  <a:lnTo>
                    <a:pt x="2060136" y="1402727"/>
                  </a:lnTo>
                  <a:lnTo>
                    <a:pt x="2060136" y="1411418"/>
                  </a:lnTo>
                  <a:lnTo>
                    <a:pt x="2060136" y="1495392"/>
                  </a:lnTo>
                  <a:lnTo>
                    <a:pt x="2060136" y="1645325"/>
                  </a:lnTo>
                  <a:lnTo>
                    <a:pt x="2060136" y="1729299"/>
                  </a:lnTo>
                  <a:lnTo>
                    <a:pt x="2060136" y="2131292"/>
                  </a:lnTo>
                  <a:lnTo>
                    <a:pt x="2057095" y="2161463"/>
                  </a:lnTo>
                  <a:lnTo>
                    <a:pt x="2060136" y="2176528"/>
                  </a:lnTo>
                  <a:lnTo>
                    <a:pt x="2060136" y="2410435"/>
                  </a:lnTo>
                  <a:cubicBezTo>
                    <a:pt x="2060136" y="2442732"/>
                    <a:pt x="2033954" y="2468914"/>
                    <a:pt x="2001657" y="2468914"/>
                  </a:cubicBezTo>
                  <a:lnTo>
                    <a:pt x="58479" y="2468914"/>
                  </a:lnTo>
                  <a:cubicBezTo>
                    <a:pt x="26182" y="2468914"/>
                    <a:pt x="0" y="2442732"/>
                    <a:pt x="0" y="2410435"/>
                  </a:cubicBezTo>
                  <a:lnTo>
                    <a:pt x="0" y="2176528"/>
                  </a:lnTo>
                  <a:lnTo>
                    <a:pt x="3042" y="2161463"/>
                  </a:lnTo>
                  <a:lnTo>
                    <a:pt x="0" y="2131292"/>
                  </a:lnTo>
                  <a:lnTo>
                    <a:pt x="0" y="1729299"/>
                  </a:lnTo>
                  <a:lnTo>
                    <a:pt x="0" y="1645325"/>
                  </a:lnTo>
                  <a:lnTo>
                    <a:pt x="0" y="1495392"/>
                  </a:lnTo>
                  <a:lnTo>
                    <a:pt x="0" y="1411418"/>
                  </a:lnTo>
                  <a:lnTo>
                    <a:pt x="0" y="1402727"/>
                  </a:lnTo>
                  <a:lnTo>
                    <a:pt x="0" y="1366182"/>
                  </a:lnTo>
                  <a:lnTo>
                    <a:pt x="0" y="1188123"/>
                  </a:lnTo>
                  <a:lnTo>
                    <a:pt x="0" y="1168820"/>
                  </a:lnTo>
                  <a:lnTo>
                    <a:pt x="0" y="1135393"/>
                  </a:lnTo>
                  <a:lnTo>
                    <a:pt x="0" y="1057496"/>
                  </a:lnTo>
                  <a:lnTo>
                    <a:pt x="0" y="964189"/>
                  </a:lnTo>
                  <a:lnTo>
                    <a:pt x="0" y="954216"/>
                  </a:lnTo>
                  <a:lnTo>
                    <a:pt x="0" y="823589"/>
                  </a:lnTo>
                  <a:lnTo>
                    <a:pt x="0" y="730282"/>
                  </a:lnTo>
                  <a:lnTo>
                    <a:pt x="0" y="637617"/>
                  </a:lnTo>
                  <a:lnTo>
                    <a:pt x="0" y="423013"/>
                  </a:lnTo>
                  <a:lnTo>
                    <a:pt x="0" y="403710"/>
                  </a:lnTo>
                  <a:lnTo>
                    <a:pt x="0" y="370283"/>
                  </a:lnTo>
                  <a:lnTo>
                    <a:pt x="0" y="292386"/>
                  </a:lnTo>
                  <a:lnTo>
                    <a:pt x="0" y="189106"/>
                  </a:lnTo>
                  <a:lnTo>
                    <a:pt x="0" y="58479"/>
                  </a:lnTo>
                  <a:cubicBezTo>
                    <a:pt x="0" y="26182"/>
                    <a:pt x="26182" y="0"/>
                    <a:pt x="58479" y="0"/>
                  </a:cubicBezTo>
                  <a:close/>
                </a:path>
              </a:pathLst>
            </a:custGeom>
            <a:solidFill>
              <a:srgbClr val="EEEBF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srgbClr val="FFFFFF"/>
                </a:solidFill>
                <a:effectLst/>
                <a:uLnTx/>
                <a:uFillTx/>
                <a:latin typeface="Segoe UI" panose="020B0502040204020203" pitchFamily="34" charset="0"/>
                <a:ea typeface="+mn-ea"/>
                <a:cs typeface="Segoe UI" panose="020B0502040204020203" pitchFamily="34" charset="0"/>
              </a:endParaRPr>
            </a:p>
          </p:txBody>
        </p:sp>
        <p:sp>
          <p:nvSpPr>
            <p:cNvPr id="12" name="Freeform 11">
              <a:extLst>
                <a:ext uri="{FF2B5EF4-FFF2-40B4-BE49-F238E27FC236}">
                  <a16:creationId xmlns:a16="http://schemas.microsoft.com/office/drawing/2014/main" id="{482F83CB-6194-13BE-27DC-855FD0F259AE}"/>
                </a:ext>
              </a:extLst>
            </p:cNvPr>
            <p:cNvSpPr/>
            <p:nvPr/>
          </p:nvSpPr>
          <p:spPr>
            <a:xfrm>
              <a:off x="6884765" y="1540195"/>
              <a:ext cx="2060136" cy="1703804"/>
            </a:xfrm>
            <a:custGeom>
              <a:avLst/>
              <a:gdLst>
                <a:gd name="connsiteX0" fmla="*/ 58479 w 2060136"/>
                <a:gd name="connsiteY0" fmla="*/ 0 h 1703804"/>
                <a:gd name="connsiteX1" fmla="*/ 2001657 w 2060136"/>
                <a:gd name="connsiteY1" fmla="*/ 0 h 1703804"/>
                <a:gd name="connsiteX2" fmla="*/ 2060136 w 2060136"/>
                <a:gd name="connsiteY2" fmla="*/ 58479 h 1703804"/>
                <a:gd name="connsiteX3" fmla="*/ 2060136 w 2060136"/>
                <a:gd name="connsiteY3" fmla="*/ 189106 h 1703804"/>
                <a:gd name="connsiteX4" fmla="*/ 2060136 w 2060136"/>
                <a:gd name="connsiteY4" fmla="*/ 292386 h 1703804"/>
                <a:gd name="connsiteX5" fmla="*/ 2060136 w 2060136"/>
                <a:gd name="connsiteY5" fmla="*/ 370283 h 1703804"/>
                <a:gd name="connsiteX6" fmla="*/ 2060136 w 2060136"/>
                <a:gd name="connsiteY6" fmla="*/ 403710 h 1703804"/>
                <a:gd name="connsiteX7" fmla="*/ 2060136 w 2060136"/>
                <a:gd name="connsiteY7" fmla="*/ 423013 h 1703804"/>
                <a:gd name="connsiteX8" fmla="*/ 2060136 w 2060136"/>
                <a:gd name="connsiteY8" fmla="*/ 637617 h 1703804"/>
                <a:gd name="connsiteX9" fmla="*/ 2060136 w 2060136"/>
                <a:gd name="connsiteY9" fmla="*/ 730282 h 1703804"/>
                <a:gd name="connsiteX10" fmla="*/ 2060136 w 2060136"/>
                <a:gd name="connsiteY10" fmla="*/ 964189 h 1703804"/>
                <a:gd name="connsiteX11" fmla="*/ 2060136 w 2060136"/>
                <a:gd name="connsiteY11" fmla="*/ 1366182 h 1703804"/>
                <a:gd name="connsiteX12" fmla="*/ 2057095 w 2060136"/>
                <a:gd name="connsiteY12" fmla="*/ 1396353 h 1703804"/>
                <a:gd name="connsiteX13" fmla="*/ 2060136 w 2060136"/>
                <a:gd name="connsiteY13" fmla="*/ 1411418 h 1703804"/>
                <a:gd name="connsiteX14" fmla="*/ 2060136 w 2060136"/>
                <a:gd name="connsiteY14" fmla="*/ 1645325 h 1703804"/>
                <a:gd name="connsiteX15" fmla="*/ 2001657 w 2060136"/>
                <a:gd name="connsiteY15" fmla="*/ 1703804 h 1703804"/>
                <a:gd name="connsiteX16" fmla="*/ 58479 w 2060136"/>
                <a:gd name="connsiteY16" fmla="*/ 1703804 h 1703804"/>
                <a:gd name="connsiteX17" fmla="*/ 0 w 2060136"/>
                <a:gd name="connsiteY17" fmla="*/ 1645325 h 1703804"/>
                <a:gd name="connsiteX18" fmla="*/ 0 w 2060136"/>
                <a:gd name="connsiteY18" fmla="*/ 1411418 h 1703804"/>
                <a:gd name="connsiteX19" fmla="*/ 3042 w 2060136"/>
                <a:gd name="connsiteY19" fmla="*/ 1396353 h 1703804"/>
                <a:gd name="connsiteX20" fmla="*/ 0 w 2060136"/>
                <a:gd name="connsiteY20" fmla="*/ 1366182 h 1703804"/>
                <a:gd name="connsiteX21" fmla="*/ 0 w 2060136"/>
                <a:gd name="connsiteY21" fmla="*/ 964189 h 1703804"/>
                <a:gd name="connsiteX22" fmla="*/ 0 w 2060136"/>
                <a:gd name="connsiteY22" fmla="*/ 730282 h 1703804"/>
                <a:gd name="connsiteX23" fmla="*/ 0 w 2060136"/>
                <a:gd name="connsiteY23" fmla="*/ 637617 h 1703804"/>
                <a:gd name="connsiteX24" fmla="*/ 0 w 2060136"/>
                <a:gd name="connsiteY24" fmla="*/ 423013 h 1703804"/>
                <a:gd name="connsiteX25" fmla="*/ 0 w 2060136"/>
                <a:gd name="connsiteY25" fmla="*/ 403710 h 1703804"/>
                <a:gd name="connsiteX26" fmla="*/ 0 w 2060136"/>
                <a:gd name="connsiteY26" fmla="*/ 370283 h 1703804"/>
                <a:gd name="connsiteX27" fmla="*/ 0 w 2060136"/>
                <a:gd name="connsiteY27" fmla="*/ 292386 h 1703804"/>
                <a:gd name="connsiteX28" fmla="*/ 0 w 2060136"/>
                <a:gd name="connsiteY28" fmla="*/ 189106 h 1703804"/>
                <a:gd name="connsiteX29" fmla="*/ 0 w 2060136"/>
                <a:gd name="connsiteY29" fmla="*/ 58479 h 1703804"/>
                <a:gd name="connsiteX30" fmla="*/ 58479 w 2060136"/>
                <a:gd name="connsiteY30" fmla="*/ 0 h 1703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2060136" h="1703804">
                  <a:moveTo>
                    <a:pt x="58479" y="0"/>
                  </a:moveTo>
                  <a:lnTo>
                    <a:pt x="2001657" y="0"/>
                  </a:lnTo>
                  <a:cubicBezTo>
                    <a:pt x="2033954" y="0"/>
                    <a:pt x="2060136" y="26182"/>
                    <a:pt x="2060136" y="58479"/>
                  </a:cubicBezTo>
                  <a:lnTo>
                    <a:pt x="2060136" y="189106"/>
                  </a:lnTo>
                  <a:lnTo>
                    <a:pt x="2060136" y="292386"/>
                  </a:lnTo>
                  <a:lnTo>
                    <a:pt x="2060136" y="370283"/>
                  </a:lnTo>
                  <a:lnTo>
                    <a:pt x="2060136" y="403710"/>
                  </a:lnTo>
                  <a:lnTo>
                    <a:pt x="2060136" y="423013"/>
                  </a:lnTo>
                  <a:lnTo>
                    <a:pt x="2060136" y="637617"/>
                  </a:lnTo>
                  <a:lnTo>
                    <a:pt x="2060136" y="730282"/>
                  </a:lnTo>
                  <a:lnTo>
                    <a:pt x="2060136" y="964189"/>
                  </a:lnTo>
                  <a:lnTo>
                    <a:pt x="2060136" y="1366182"/>
                  </a:lnTo>
                  <a:lnTo>
                    <a:pt x="2057095" y="1396353"/>
                  </a:lnTo>
                  <a:lnTo>
                    <a:pt x="2060136" y="1411418"/>
                  </a:lnTo>
                  <a:lnTo>
                    <a:pt x="2060136" y="1645325"/>
                  </a:lnTo>
                  <a:cubicBezTo>
                    <a:pt x="2060136" y="1677622"/>
                    <a:pt x="2033954" y="1703804"/>
                    <a:pt x="2001657" y="1703804"/>
                  </a:cubicBezTo>
                  <a:lnTo>
                    <a:pt x="58479" y="1703804"/>
                  </a:lnTo>
                  <a:cubicBezTo>
                    <a:pt x="26182" y="1703804"/>
                    <a:pt x="0" y="1677622"/>
                    <a:pt x="0" y="1645325"/>
                  </a:cubicBezTo>
                  <a:lnTo>
                    <a:pt x="0" y="1411418"/>
                  </a:lnTo>
                  <a:lnTo>
                    <a:pt x="3042" y="1396353"/>
                  </a:lnTo>
                  <a:lnTo>
                    <a:pt x="0" y="1366182"/>
                  </a:lnTo>
                  <a:lnTo>
                    <a:pt x="0" y="964189"/>
                  </a:lnTo>
                  <a:lnTo>
                    <a:pt x="0" y="730282"/>
                  </a:lnTo>
                  <a:lnTo>
                    <a:pt x="0" y="637617"/>
                  </a:lnTo>
                  <a:lnTo>
                    <a:pt x="0" y="423013"/>
                  </a:lnTo>
                  <a:lnTo>
                    <a:pt x="0" y="403710"/>
                  </a:lnTo>
                  <a:lnTo>
                    <a:pt x="0" y="370283"/>
                  </a:lnTo>
                  <a:lnTo>
                    <a:pt x="0" y="292386"/>
                  </a:lnTo>
                  <a:lnTo>
                    <a:pt x="0" y="189106"/>
                  </a:lnTo>
                  <a:lnTo>
                    <a:pt x="0" y="58479"/>
                  </a:lnTo>
                  <a:cubicBezTo>
                    <a:pt x="0" y="26182"/>
                    <a:pt x="26182" y="0"/>
                    <a:pt x="58479" y="0"/>
                  </a:cubicBezTo>
                  <a:close/>
                </a:path>
              </a:pathLst>
            </a:custGeom>
            <a:solidFill>
              <a:srgbClr val="EEEBF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srgbClr val="FFFFFF"/>
                </a:solidFill>
                <a:effectLst/>
                <a:uLnTx/>
                <a:uFillTx/>
                <a:latin typeface="Segoe UI" panose="020B0502040204020203" pitchFamily="34" charset="0"/>
                <a:ea typeface="+mn-ea"/>
                <a:cs typeface="Segoe UI" panose="020B0502040204020203" pitchFamily="34" charset="0"/>
              </a:endParaRPr>
            </a:p>
          </p:txBody>
        </p:sp>
        <p:sp>
          <p:nvSpPr>
            <p:cNvPr id="16" name="Rounded Rectangle 15">
              <a:extLst>
                <a:ext uri="{FF2B5EF4-FFF2-40B4-BE49-F238E27FC236}">
                  <a16:creationId xmlns:a16="http://schemas.microsoft.com/office/drawing/2014/main" id="{18EC43E8-5A00-1DFB-F995-23D75BA1C82D}"/>
                </a:ext>
              </a:extLst>
            </p:cNvPr>
            <p:cNvSpPr/>
            <p:nvPr/>
          </p:nvSpPr>
          <p:spPr>
            <a:xfrm>
              <a:off x="6884765" y="1055005"/>
              <a:ext cx="2060136" cy="350865"/>
            </a:xfrm>
            <a:prstGeom prst="roundRect">
              <a:avLst/>
            </a:prstGeom>
            <a:solidFill>
              <a:srgbClr val="328C8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srgbClr val="FFFFFF"/>
                  </a:solidFill>
                  <a:effectLst/>
                  <a:uLnTx/>
                  <a:uFillTx/>
                  <a:latin typeface="Segoe UI" panose="020B0502040204020203" pitchFamily="34" charset="0"/>
                  <a:ea typeface="+mn-ea"/>
                  <a:cs typeface="Segoe UI" panose="020B0502040204020203" pitchFamily="34" charset="0"/>
                </a:rPr>
                <a:t>HQ</a:t>
              </a:r>
              <a:endParaRPr kumimoji="0" lang="en-GB" sz="1200" b="0" i="0" u="none" strike="noStrike" kern="1200" cap="none" spc="0" normalizeH="0" baseline="0" noProof="0" dirty="0">
                <a:ln>
                  <a:noFill/>
                </a:ln>
                <a:solidFill>
                  <a:srgbClr val="FFFFFF"/>
                </a:solidFill>
                <a:effectLst/>
                <a:uLnTx/>
                <a:uFillTx/>
                <a:latin typeface="Segoe UI" panose="020B0502040204020203" pitchFamily="34" charset="0"/>
                <a:ea typeface="+mn-ea"/>
                <a:cs typeface="Segoe UI" panose="020B0502040204020203" pitchFamily="34" charset="0"/>
              </a:endParaRPr>
            </a:p>
          </p:txBody>
        </p:sp>
        <p:sp>
          <p:nvSpPr>
            <p:cNvPr id="17" name="TextBox 16">
              <a:extLst>
                <a:ext uri="{FF2B5EF4-FFF2-40B4-BE49-F238E27FC236}">
                  <a16:creationId xmlns:a16="http://schemas.microsoft.com/office/drawing/2014/main" id="{40560EF2-3C69-CE7A-4198-CB9F99BE0844}"/>
                </a:ext>
              </a:extLst>
            </p:cNvPr>
            <p:cNvSpPr txBox="1"/>
            <p:nvPr/>
          </p:nvSpPr>
          <p:spPr>
            <a:xfrm>
              <a:off x="6941823" y="1584183"/>
              <a:ext cx="2003078" cy="1769715"/>
            </a:xfrm>
            <a:prstGeom prst="rect">
              <a:avLst/>
            </a:prstGeom>
            <a:noFill/>
          </p:spPr>
          <p:txBody>
            <a:bodyPr wrap="square" rtlCol="0">
              <a:spAutoFit/>
            </a:bodyPr>
            <a:lstStyle/>
            <a:p>
              <a:pPr marL="171450" marR="0" lvl="0" indent="-171450" algn="l" defTabSz="914400" rtl="0" eaLnBrk="1" fontAlgn="base" latinLnBrk="0" hangingPunct="1">
                <a:lnSpc>
                  <a:spcPct val="100000"/>
                </a:lnSpc>
                <a:spcBef>
                  <a:spcPts val="6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351C5C"/>
                  </a:solidFill>
                  <a:effectLst/>
                  <a:uLnTx/>
                  <a:uFillTx/>
                  <a:latin typeface="Segoe UI" panose="020B0502040204020203" pitchFamily="34" charset="0"/>
                  <a:ea typeface="+mn-ea"/>
                  <a:cs typeface="Segoe UI" panose="020B0502040204020203" pitchFamily="34" charset="0"/>
                </a:rPr>
                <a:t>Warehouse mgmt.</a:t>
              </a:r>
            </a:p>
            <a:p>
              <a:pPr marL="171450" marR="0" lvl="0" indent="-171450" algn="l" defTabSz="914400" rtl="0" eaLnBrk="1" fontAlgn="base" latinLnBrk="0" hangingPunct="1">
                <a:lnSpc>
                  <a:spcPct val="100000"/>
                </a:lnSpc>
                <a:spcBef>
                  <a:spcPts val="6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351C5C"/>
                  </a:solidFill>
                  <a:effectLst/>
                  <a:uLnTx/>
                  <a:uFillTx/>
                  <a:latin typeface="Segoe UI" panose="020B0502040204020203" pitchFamily="34" charset="0"/>
                  <a:ea typeface="+mn-ea"/>
                  <a:cs typeface="Segoe UI" panose="020B0502040204020203" pitchFamily="34" charset="0"/>
                </a:rPr>
                <a:t>Supplier mgmt.</a:t>
              </a:r>
            </a:p>
            <a:p>
              <a:pPr marL="171450" marR="0" lvl="0" indent="-171450" algn="l" defTabSz="914400" rtl="0" eaLnBrk="1" fontAlgn="base" latinLnBrk="0" hangingPunct="1">
                <a:lnSpc>
                  <a:spcPct val="100000"/>
                </a:lnSpc>
                <a:spcBef>
                  <a:spcPts val="6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351C5C"/>
                  </a:solidFill>
                  <a:effectLst/>
                  <a:uLnTx/>
                  <a:uFillTx/>
                  <a:latin typeface="Segoe UI" panose="020B0502040204020203" pitchFamily="34" charset="0"/>
                  <a:ea typeface="+mn-ea"/>
                  <a:cs typeface="Segoe UI" panose="020B0502040204020203" pitchFamily="34" charset="0"/>
                </a:rPr>
                <a:t>Inventory mgmt.</a:t>
              </a:r>
            </a:p>
            <a:p>
              <a:pPr marL="171450" marR="0" lvl="0" indent="-171450" algn="l" defTabSz="914400" rtl="0" eaLnBrk="1" fontAlgn="base" latinLnBrk="0" hangingPunct="1">
                <a:lnSpc>
                  <a:spcPct val="100000"/>
                </a:lnSpc>
                <a:spcBef>
                  <a:spcPts val="6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351C5C"/>
                  </a:solidFill>
                  <a:effectLst/>
                  <a:uLnTx/>
                  <a:uFillTx/>
                  <a:latin typeface="Segoe UI" panose="020B0502040204020203" pitchFamily="34" charset="0"/>
                  <a:ea typeface="+mn-ea"/>
                  <a:cs typeface="Segoe UI" panose="020B0502040204020203" pitchFamily="34" charset="0"/>
                </a:rPr>
                <a:t>Reporting and analytics</a:t>
              </a:r>
            </a:p>
            <a:p>
              <a:pPr marL="171450" marR="0" lvl="0" indent="-171450" algn="l" defTabSz="914400" rtl="0" eaLnBrk="1" fontAlgn="base" latinLnBrk="0" hangingPunct="1">
                <a:lnSpc>
                  <a:spcPct val="100000"/>
                </a:lnSpc>
                <a:spcBef>
                  <a:spcPts val="6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351C5C"/>
                  </a:solidFill>
                  <a:effectLst/>
                  <a:uLnTx/>
                  <a:uFillTx/>
                  <a:latin typeface="Segoe UI" panose="020B0502040204020203" pitchFamily="34" charset="0"/>
                  <a:ea typeface="+mn-ea"/>
                  <a:cs typeface="Segoe UI" panose="020B0502040204020203" pitchFamily="34" charset="0"/>
                </a:rPr>
                <a:t>Multi-store with different store formats</a:t>
              </a:r>
            </a:p>
            <a:p>
              <a:pPr marL="171450" marR="0" lvl="0" indent="-171450" algn="l" defTabSz="914400" rtl="0" eaLnBrk="1" fontAlgn="base" latinLnBrk="0" hangingPunct="1">
                <a:lnSpc>
                  <a:spcPct val="100000"/>
                </a:lnSpc>
                <a:spcBef>
                  <a:spcPts val="600"/>
                </a:spcBef>
                <a:spcAft>
                  <a:spcPts val="0"/>
                </a:spcAft>
                <a:buClrTx/>
                <a:buSzTx/>
                <a:buFont typeface="Arial" panose="020B0604020202020204" pitchFamily="34" charset="0"/>
                <a:buChar char="•"/>
                <a:tabLst/>
                <a:defRPr/>
              </a:pPr>
              <a:endParaRPr kumimoji="0" lang="en-GB" sz="1200" b="0" i="0" u="none" strike="noStrike" kern="1200" cap="none" spc="0" normalizeH="0" baseline="0" noProof="0" dirty="0">
                <a:ln>
                  <a:noFill/>
                </a:ln>
                <a:solidFill>
                  <a:srgbClr val="351C5C"/>
                </a:solidFill>
                <a:effectLst/>
                <a:uLnTx/>
                <a:uFillTx/>
                <a:latin typeface="Segoe UI" panose="020B0502040204020203" pitchFamily="34" charset="0"/>
                <a:ea typeface="+mn-ea"/>
                <a:cs typeface="Segoe UI" panose="020B0502040204020203" pitchFamily="34" charset="0"/>
              </a:endParaRPr>
            </a:p>
          </p:txBody>
        </p:sp>
        <p:sp>
          <p:nvSpPr>
            <p:cNvPr id="18" name="Rounded Rectangle 17">
              <a:extLst>
                <a:ext uri="{FF2B5EF4-FFF2-40B4-BE49-F238E27FC236}">
                  <a16:creationId xmlns:a16="http://schemas.microsoft.com/office/drawing/2014/main" id="{B6CB104C-DA3C-E1D5-ED34-26459EC30BAD}"/>
                </a:ext>
              </a:extLst>
            </p:cNvPr>
            <p:cNvSpPr/>
            <p:nvPr/>
          </p:nvSpPr>
          <p:spPr>
            <a:xfrm>
              <a:off x="6884765" y="3368997"/>
              <a:ext cx="2060136" cy="350865"/>
            </a:xfrm>
            <a:prstGeom prst="roundRect">
              <a:avLst/>
            </a:prstGeom>
            <a:solidFill>
              <a:srgbClr val="328C8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srgbClr val="FFFFFF"/>
                  </a:solidFill>
                  <a:effectLst/>
                  <a:uLnTx/>
                  <a:uFillTx/>
                  <a:latin typeface="Segoe UI" panose="020B0502040204020203" pitchFamily="34" charset="0"/>
                  <a:ea typeface="+mn-ea"/>
                  <a:cs typeface="Segoe UI" panose="020B0502040204020203" pitchFamily="34" charset="0"/>
                </a:rPr>
                <a:t>Commercial</a:t>
              </a:r>
              <a:endParaRPr kumimoji="0" lang="en-GB" sz="1200" b="0" i="0" u="none" strike="noStrike" kern="1200" cap="none" spc="0" normalizeH="0" baseline="0" noProof="0" dirty="0">
                <a:ln>
                  <a:noFill/>
                </a:ln>
                <a:solidFill>
                  <a:srgbClr val="FFFFFF"/>
                </a:solidFill>
                <a:effectLst/>
                <a:uLnTx/>
                <a:uFillTx/>
                <a:latin typeface="Segoe UI" panose="020B0502040204020203" pitchFamily="34" charset="0"/>
                <a:ea typeface="+mn-ea"/>
                <a:cs typeface="Segoe UI" panose="020B0502040204020203" pitchFamily="34" charset="0"/>
              </a:endParaRPr>
            </a:p>
          </p:txBody>
        </p:sp>
        <p:sp>
          <p:nvSpPr>
            <p:cNvPr id="19" name="TextBox 18">
              <a:extLst>
                <a:ext uri="{FF2B5EF4-FFF2-40B4-BE49-F238E27FC236}">
                  <a16:creationId xmlns:a16="http://schemas.microsoft.com/office/drawing/2014/main" id="{3D1B34C2-669A-0B4C-708E-4AB5429977A2}"/>
                </a:ext>
              </a:extLst>
            </p:cNvPr>
            <p:cNvSpPr txBox="1"/>
            <p:nvPr/>
          </p:nvSpPr>
          <p:spPr>
            <a:xfrm>
              <a:off x="6941824" y="3894033"/>
              <a:ext cx="1875603" cy="2477601"/>
            </a:xfrm>
            <a:prstGeom prst="rect">
              <a:avLst/>
            </a:prstGeom>
            <a:noFill/>
          </p:spPr>
          <p:txBody>
            <a:bodyPr wrap="square" rtlCol="0">
              <a:spAutoFit/>
            </a:bodyPr>
            <a:lstStyle/>
            <a:p>
              <a:pPr marL="171450" marR="0" lvl="0" indent="-171450" algn="l" defTabSz="914400" rtl="0" eaLnBrk="1" fontAlgn="base" latinLnBrk="0" hangingPunct="1">
                <a:lnSpc>
                  <a:spcPct val="100000"/>
                </a:lnSpc>
                <a:spcBef>
                  <a:spcPts val="6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351C5C"/>
                  </a:solidFill>
                  <a:effectLst/>
                  <a:uLnTx/>
                  <a:uFillTx/>
                  <a:latin typeface="Segoe UI" panose="020B0502040204020203" pitchFamily="34" charset="0"/>
                  <a:ea typeface="+mn-ea"/>
                  <a:cs typeface="Segoe UI" panose="020B0502040204020203" pitchFamily="34" charset="0"/>
                </a:rPr>
                <a:t>Complex pricing and promotions</a:t>
              </a:r>
            </a:p>
            <a:p>
              <a:pPr marL="171450" marR="0" lvl="0" indent="-171450" algn="l" defTabSz="914400" rtl="0" eaLnBrk="1" fontAlgn="base" latinLnBrk="0" hangingPunct="1">
                <a:lnSpc>
                  <a:spcPct val="100000"/>
                </a:lnSpc>
                <a:spcBef>
                  <a:spcPts val="6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351C5C"/>
                  </a:solidFill>
                  <a:effectLst/>
                  <a:uLnTx/>
                  <a:uFillTx/>
                  <a:latin typeface="Segoe UI" panose="020B0502040204020203" pitchFamily="34" charset="0"/>
                  <a:ea typeface="+mn-ea"/>
                  <a:cs typeface="Segoe UI" panose="020B0502040204020203" pitchFamily="34" charset="0"/>
                </a:rPr>
                <a:t>Loyalty programs</a:t>
              </a:r>
            </a:p>
            <a:p>
              <a:pPr marL="171450" marR="0" lvl="0" indent="-171450" algn="l" defTabSz="914400" rtl="0" eaLnBrk="1" fontAlgn="base" latinLnBrk="0" hangingPunct="1">
                <a:lnSpc>
                  <a:spcPct val="100000"/>
                </a:lnSpc>
                <a:spcBef>
                  <a:spcPts val="6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351C5C"/>
                  </a:solidFill>
                  <a:effectLst/>
                  <a:uLnTx/>
                  <a:uFillTx/>
                  <a:latin typeface="Segoe UI" panose="020B0502040204020203" pitchFamily="34" charset="0"/>
                  <a:ea typeface="+mn-ea"/>
                  <a:cs typeface="Segoe UI" panose="020B0502040204020203" pitchFamily="34" charset="0"/>
                </a:rPr>
                <a:t>Sales analytics</a:t>
              </a:r>
            </a:p>
            <a:p>
              <a:pPr marL="171450" marR="0" lvl="0" indent="-171450" algn="l" defTabSz="914400" rtl="0" eaLnBrk="1" fontAlgn="base" latinLnBrk="0" hangingPunct="1">
                <a:lnSpc>
                  <a:spcPct val="100000"/>
                </a:lnSpc>
                <a:spcBef>
                  <a:spcPts val="6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351C5C"/>
                  </a:solidFill>
                  <a:effectLst/>
                  <a:uLnTx/>
                  <a:uFillTx/>
                  <a:latin typeface="Segoe UI" panose="020B0502040204020203" pitchFamily="34" charset="0"/>
                  <a:ea typeface="+mn-ea"/>
                  <a:cs typeface="Segoe UI" panose="020B0502040204020203" pitchFamily="34" charset="0"/>
                </a:rPr>
                <a:t>Replenishment</a:t>
              </a:r>
            </a:p>
            <a:p>
              <a:pPr marL="171450" marR="0" lvl="0" indent="-171450" algn="l" defTabSz="914400" rtl="0" eaLnBrk="1" fontAlgn="base" latinLnBrk="0" hangingPunct="1">
                <a:lnSpc>
                  <a:spcPct val="100000"/>
                </a:lnSpc>
                <a:spcBef>
                  <a:spcPts val="6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351C5C"/>
                  </a:solidFill>
                  <a:effectLst/>
                  <a:uLnTx/>
                  <a:uFillTx/>
                  <a:latin typeface="Segoe UI" panose="020B0502040204020203" pitchFamily="34" charset="0"/>
                  <a:ea typeface="+mn-ea"/>
                  <a:cs typeface="Segoe UI" panose="020B0502040204020203" pitchFamily="34" charset="0"/>
                </a:rPr>
                <a:t>Shrinkage mgmt.</a:t>
              </a:r>
            </a:p>
            <a:p>
              <a:pPr marL="171450" marR="0" lvl="0" indent="-171450" algn="l" defTabSz="914400" rtl="0" eaLnBrk="1" fontAlgn="base" latinLnBrk="0" hangingPunct="1">
                <a:lnSpc>
                  <a:spcPct val="100000"/>
                </a:lnSpc>
                <a:spcBef>
                  <a:spcPts val="6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351C5C"/>
                  </a:solidFill>
                  <a:effectLst/>
                  <a:uLnTx/>
                  <a:uFillTx/>
                  <a:latin typeface="Segoe UI" panose="020B0502040204020203" pitchFamily="34" charset="0"/>
                  <a:ea typeface="+mn-ea"/>
                  <a:cs typeface="Segoe UI" panose="020B0502040204020203" pitchFamily="34" charset="0"/>
                </a:rPr>
                <a:t>Retail + deli/food service functionality</a:t>
              </a:r>
            </a:p>
            <a:p>
              <a:pPr marL="171450" marR="0" lvl="0" indent="-171450" algn="l" defTabSz="914400" rtl="0" eaLnBrk="1" fontAlgn="base" latinLnBrk="0" hangingPunct="1">
                <a:lnSpc>
                  <a:spcPct val="100000"/>
                </a:lnSpc>
                <a:spcBef>
                  <a:spcPts val="6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351C5C"/>
                  </a:solidFill>
                  <a:effectLst/>
                  <a:uLnTx/>
                  <a:uFillTx/>
                  <a:latin typeface="Segoe UI" panose="020B0502040204020203" pitchFamily="34" charset="0"/>
                  <a:ea typeface="+mn-ea"/>
                  <a:cs typeface="Segoe UI" panose="020B0502040204020203" pitchFamily="34" charset="0"/>
                </a:rPr>
                <a:t>Fresh food mgmt.</a:t>
              </a:r>
            </a:p>
            <a:p>
              <a:pPr marL="171450" marR="0" lvl="0" indent="-171450" algn="l" defTabSz="914400" rtl="0" eaLnBrk="1" fontAlgn="base" latinLnBrk="0" hangingPunct="1">
                <a:lnSpc>
                  <a:spcPct val="100000"/>
                </a:lnSpc>
                <a:spcBef>
                  <a:spcPts val="600"/>
                </a:spcBef>
                <a:spcAft>
                  <a:spcPts val="0"/>
                </a:spcAft>
                <a:buClrTx/>
                <a:buSzTx/>
                <a:buFont typeface="Arial" panose="020B0604020202020204" pitchFamily="34" charset="0"/>
                <a:buChar char="•"/>
                <a:tabLst/>
                <a:defRPr/>
              </a:pPr>
              <a:endParaRPr kumimoji="0" lang="en-GB" sz="1200" b="0" i="0" u="none" strike="noStrike" kern="1200" cap="none" spc="0" normalizeH="0" baseline="0" noProof="0" dirty="0">
                <a:ln>
                  <a:noFill/>
                </a:ln>
                <a:solidFill>
                  <a:srgbClr val="351C5C"/>
                </a:solidFill>
                <a:effectLst/>
                <a:uLnTx/>
                <a:uFillTx/>
                <a:latin typeface="Segoe UI" panose="020B0502040204020203" pitchFamily="34" charset="0"/>
                <a:ea typeface="+mn-ea"/>
                <a:cs typeface="Segoe UI" panose="020B0502040204020203" pitchFamily="34" charset="0"/>
              </a:endParaRPr>
            </a:p>
          </p:txBody>
        </p:sp>
      </p:grpSp>
      <p:sp>
        <p:nvSpPr>
          <p:cNvPr id="20" name="TextBox 19">
            <a:extLst>
              <a:ext uri="{FF2B5EF4-FFF2-40B4-BE49-F238E27FC236}">
                <a16:creationId xmlns:a16="http://schemas.microsoft.com/office/drawing/2014/main" id="{E78F102D-4473-0354-DD65-B4387D1A7B1B}"/>
              </a:ext>
            </a:extLst>
          </p:cNvPr>
          <p:cNvSpPr txBox="1"/>
          <p:nvPr/>
        </p:nvSpPr>
        <p:spPr>
          <a:xfrm>
            <a:off x="9372598" y="190613"/>
            <a:ext cx="2384259"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D3A04A"/>
                </a:solidFill>
                <a:effectLst/>
                <a:uLnTx/>
                <a:uFillTx/>
                <a:latin typeface="Segoe UI" panose="020B0502040204020203" pitchFamily="34" charset="0"/>
                <a:ea typeface="+mn-ea"/>
                <a:cs typeface="Segoe UI" panose="020B0502040204020203" pitchFamily="34" charset="0"/>
              </a:rPr>
              <a:t>Front end</a:t>
            </a:r>
          </a:p>
        </p:txBody>
      </p:sp>
      <p:grpSp>
        <p:nvGrpSpPr>
          <p:cNvPr id="21" name="Group 20">
            <a:extLst>
              <a:ext uri="{FF2B5EF4-FFF2-40B4-BE49-F238E27FC236}">
                <a16:creationId xmlns:a16="http://schemas.microsoft.com/office/drawing/2014/main" id="{5DDE1C09-8E6C-4E7D-F8EB-2A6534445695}"/>
              </a:ext>
            </a:extLst>
          </p:cNvPr>
          <p:cNvGrpSpPr/>
          <p:nvPr/>
        </p:nvGrpSpPr>
        <p:grpSpPr>
          <a:xfrm>
            <a:off x="9369483" y="679070"/>
            <a:ext cx="2387373" cy="4098497"/>
            <a:chOff x="9369483" y="884169"/>
            <a:chExt cx="2387373" cy="4743259"/>
          </a:xfrm>
        </p:grpSpPr>
        <p:sp>
          <p:nvSpPr>
            <p:cNvPr id="22" name="Freeform 21">
              <a:extLst>
                <a:ext uri="{FF2B5EF4-FFF2-40B4-BE49-F238E27FC236}">
                  <a16:creationId xmlns:a16="http://schemas.microsoft.com/office/drawing/2014/main" id="{6D4063D6-89CA-C173-2361-E27C5AD3F5C6}"/>
                </a:ext>
              </a:extLst>
            </p:cNvPr>
            <p:cNvSpPr/>
            <p:nvPr/>
          </p:nvSpPr>
          <p:spPr>
            <a:xfrm>
              <a:off x="9369483" y="884169"/>
              <a:ext cx="2387373" cy="4451141"/>
            </a:xfrm>
            <a:custGeom>
              <a:avLst/>
              <a:gdLst>
                <a:gd name="connsiteX0" fmla="*/ 141847 w 2387373"/>
                <a:gd name="connsiteY0" fmla="*/ 0 h 4362960"/>
                <a:gd name="connsiteX1" fmla="*/ 2245526 w 2387373"/>
                <a:gd name="connsiteY1" fmla="*/ 0 h 4362960"/>
                <a:gd name="connsiteX2" fmla="*/ 2387373 w 2387373"/>
                <a:gd name="connsiteY2" fmla="*/ 147093 h 4362960"/>
                <a:gd name="connsiteX3" fmla="*/ 2387373 w 2387373"/>
                <a:gd name="connsiteY3" fmla="*/ 1536172 h 4362960"/>
                <a:gd name="connsiteX4" fmla="*/ 2387373 w 2387373"/>
                <a:gd name="connsiteY4" fmla="*/ 2105874 h 4362960"/>
                <a:gd name="connsiteX5" fmla="*/ 2387373 w 2387373"/>
                <a:gd name="connsiteY5" fmla="*/ 2257086 h 4362960"/>
                <a:gd name="connsiteX6" fmla="*/ 2387373 w 2387373"/>
                <a:gd name="connsiteY6" fmla="*/ 3646165 h 4362960"/>
                <a:gd name="connsiteX7" fmla="*/ 2387373 w 2387373"/>
                <a:gd name="connsiteY7" fmla="*/ 4215867 h 4362960"/>
                <a:gd name="connsiteX8" fmla="*/ 2245526 w 2387373"/>
                <a:gd name="connsiteY8" fmla="*/ 4362960 h 4362960"/>
                <a:gd name="connsiteX9" fmla="*/ 141847 w 2387373"/>
                <a:gd name="connsiteY9" fmla="*/ 4362960 h 4362960"/>
                <a:gd name="connsiteX10" fmla="*/ 0 w 2387373"/>
                <a:gd name="connsiteY10" fmla="*/ 4215867 h 4362960"/>
                <a:gd name="connsiteX11" fmla="*/ 0 w 2387373"/>
                <a:gd name="connsiteY11" fmla="*/ 3646165 h 4362960"/>
                <a:gd name="connsiteX12" fmla="*/ 0 w 2387373"/>
                <a:gd name="connsiteY12" fmla="*/ 2257086 h 4362960"/>
                <a:gd name="connsiteX13" fmla="*/ 0 w 2387373"/>
                <a:gd name="connsiteY13" fmla="*/ 2105874 h 4362960"/>
                <a:gd name="connsiteX14" fmla="*/ 0 w 2387373"/>
                <a:gd name="connsiteY14" fmla="*/ 1536172 h 4362960"/>
                <a:gd name="connsiteX15" fmla="*/ 0 w 2387373"/>
                <a:gd name="connsiteY15" fmla="*/ 147093 h 4362960"/>
                <a:gd name="connsiteX16" fmla="*/ 141847 w 2387373"/>
                <a:gd name="connsiteY16" fmla="*/ 0 h 4362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87373" h="4362960">
                  <a:moveTo>
                    <a:pt x="141847" y="0"/>
                  </a:moveTo>
                  <a:lnTo>
                    <a:pt x="2245526" y="0"/>
                  </a:lnTo>
                  <a:cubicBezTo>
                    <a:pt x="2323866" y="0"/>
                    <a:pt x="2387373" y="65856"/>
                    <a:pt x="2387373" y="147093"/>
                  </a:cubicBezTo>
                  <a:lnTo>
                    <a:pt x="2387373" y="1536172"/>
                  </a:lnTo>
                  <a:lnTo>
                    <a:pt x="2387373" y="2105874"/>
                  </a:lnTo>
                  <a:lnTo>
                    <a:pt x="2387373" y="2257086"/>
                  </a:lnTo>
                  <a:lnTo>
                    <a:pt x="2387373" y="3646165"/>
                  </a:lnTo>
                  <a:lnTo>
                    <a:pt x="2387373" y="4215867"/>
                  </a:lnTo>
                  <a:cubicBezTo>
                    <a:pt x="2387373" y="4297104"/>
                    <a:pt x="2323866" y="4362960"/>
                    <a:pt x="2245526" y="4362960"/>
                  </a:cubicBezTo>
                  <a:lnTo>
                    <a:pt x="141847" y="4362960"/>
                  </a:lnTo>
                  <a:cubicBezTo>
                    <a:pt x="63507" y="4362960"/>
                    <a:pt x="0" y="4297104"/>
                    <a:pt x="0" y="4215867"/>
                  </a:cubicBezTo>
                  <a:lnTo>
                    <a:pt x="0" y="3646165"/>
                  </a:lnTo>
                  <a:lnTo>
                    <a:pt x="0" y="2257086"/>
                  </a:lnTo>
                  <a:lnTo>
                    <a:pt x="0" y="2105874"/>
                  </a:lnTo>
                  <a:lnTo>
                    <a:pt x="0" y="1536172"/>
                  </a:lnTo>
                  <a:lnTo>
                    <a:pt x="0" y="147093"/>
                  </a:lnTo>
                  <a:cubicBezTo>
                    <a:pt x="0" y="65856"/>
                    <a:pt x="63507" y="0"/>
                    <a:pt x="141847" y="0"/>
                  </a:cubicBezTo>
                  <a:close/>
                </a:path>
              </a:pathLst>
            </a:custGeom>
            <a:solidFill>
              <a:srgbClr val="FDD89E"/>
            </a:solidFill>
            <a:ln w="635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242C2F"/>
                </a:solidFill>
                <a:effectLst/>
                <a:uLnTx/>
                <a:uFillTx/>
                <a:latin typeface="Calibri" panose="020F0502020204030204"/>
                <a:ea typeface="+mn-ea"/>
                <a:cs typeface="+mn-cs"/>
              </a:endParaRPr>
            </a:p>
          </p:txBody>
        </p:sp>
        <p:sp>
          <p:nvSpPr>
            <p:cNvPr id="23" name="Freeform 22">
              <a:extLst>
                <a:ext uri="{FF2B5EF4-FFF2-40B4-BE49-F238E27FC236}">
                  <a16:creationId xmlns:a16="http://schemas.microsoft.com/office/drawing/2014/main" id="{8F572BDD-D0B4-33CA-48C0-D23A7D6A422F}"/>
                </a:ext>
              </a:extLst>
            </p:cNvPr>
            <p:cNvSpPr/>
            <p:nvPr/>
          </p:nvSpPr>
          <p:spPr>
            <a:xfrm>
              <a:off x="9534657" y="1540195"/>
              <a:ext cx="2060136" cy="3606369"/>
            </a:xfrm>
            <a:custGeom>
              <a:avLst/>
              <a:gdLst>
                <a:gd name="connsiteX0" fmla="*/ 58479 w 2060136"/>
                <a:gd name="connsiteY0" fmla="*/ 0 h 3924490"/>
                <a:gd name="connsiteX1" fmla="*/ 2001657 w 2060136"/>
                <a:gd name="connsiteY1" fmla="*/ 0 h 3924490"/>
                <a:gd name="connsiteX2" fmla="*/ 2060136 w 2060136"/>
                <a:gd name="connsiteY2" fmla="*/ 58479 h 3924490"/>
                <a:gd name="connsiteX3" fmla="*/ 2060136 w 2060136"/>
                <a:gd name="connsiteY3" fmla="*/ 189106 h 3924490"/>
                <a:gd name="connsiteX4" fmla="*/ 2060136 w 2060136"/>
                <a:gd name="connsiteY4" fmla="*/ 292386 h 3924490"/>
                <a:gd name="connsiteX5" fmla="*/ 2060136 w 2060136"/>
                <a:gd name="connsiteY5" fmla="*/ 370283 h 3924490"/>
                <a:gd name="connsiteX6" fmla="*/ 2060136 w 2060136"/>
                <a:gd name="connsiteY6" fmla="*/ 403710 h 3924490"/>
                <a:gd name="connsiteX7" fmla="*/ 2060136 w 2060136"/>
                <a:gd name="connsiteY7" fmla="*/ 423013 h 3924490"/>
                <a:gd name="connsiteX8" fmla="*/ 2060136 w 2060136"/>
                <a:gd name="connsiteY8" fmla="*/ 637617 h 3924490"/>
                <a:gd name="connsiteX9" fmla="*/ 2060136 w 2060136"/>
                <a:gd name="connsiteY9" fmla="*/ 730282 h 3924490"/>
                <a:gd name="connsiteX10" fmla="*/ 2060136 w 2060136"/>
                <a:gd name="connsiteY10" fmla="*/ 964189 h 3924490"/>
                <a:gd name="connsiteX11" fmla="*/ 2060136 w 2060136"/>
                <a:gd name="connsiteY11" fmla="*/ 1366182 h 3924490"/>
                <a:gd name="connsiteX12" fmla="*/ 2058977 w 2060136"/>
                <a:gd name="connsiteY12" fmla="*/ 1377684 h 3924490"/>
                <a:gd name="connsiteX13" fmla="*/ 2060136 w 2060136"/>
                <a:gd name="connsiteY13" fmla="*/ 1383426 h 3924490"/>
                <a:gd name="connsiteX14" fmla="*/ 2060136 w 2060136"/>
                <a:gd name="connsiteY14" fmla="*/ 1411418 h 3924490"/>
                <a:gd name="connsiteX15" fmla="*/ 2060136 w 2060136"/>
                <a:gd name="connsiteY15" fmla="*/ 1514053 h 3924490"/>
                <a:gd name="connsiteX16" fmla="*/ 2060136 w 2060136"/>
                <a:gd name="connsiteY16" fmla="*/ 1617333 h 3924490"/>
                <a:gd name="connsiteX17" fmla="*/ 2060136 w 2060136"/>
                <a:gd name="connsiteY17" fmla="*/ 1645325 h 3924490"/>
                <a:gd name="connsiteX18" fmla="*/ 2060136 w 2060136"/>
                <a:gd name="connsiteY18" fmla="*/ 1695230 h 3924490"/>
                <a:gd name="connsiteX19" fmla="*/ 2060136 w 2060136"/>
                <a:gd name="connsiteY19" fmla="*/ 1728657 h 3924490"/>
                <a:gd name="connsiteX20" fmla="*/ 2060136 w 2060136"/>
                <a:gd name="connsiteY20" fmla="*/ 1747960 h 3924490"/>
                <a:gd name="connsiteX21" fmla="*/ 2060136 w 2060136"/>
                <a:gd name="connsiteY21" fmla="*/ 1962564 h 3924490"/>
                <a:gd name="connsiteX22" fmla="*/ 2060136 w 2060136"/>
                <a:gd name="connsiteY22" fmla="*/ 2055229 h 3924490"/>
                <a:gd name="connsiteX23" fmla="*/ 2060136 w 2060136"/>
                <a:gd name="connsiteY23" fmla="*/ 2279165 h 3924490"/>
                <a:gd name="connsiteX24" fmla="*/ 2060136 w 2060136"/>
                <a:gd name="connsiteY24" fmla="*/ 2289136 h 3924490"/>
                <a:gd name="connsiteX25" fmla="*/ 2060136 w 2060136"/>
                <a:gd name="connsiteY25" fmla="*/ 2409792 h 3924490"/>
                <a:gd name="connsiteX26" fmla="*/ 2060136 w 2060136"/>
                <a:gd name="connsiteY26" fmla="*/ 2513072 h 3924490"/>
                <a:gd name="connsiteX27" fmla="*/ 2060136 w 2060136"/>
                <a:gd name="connsiteY27" fmla="*/ 2590969 h 3924490"/>
                <a:gd name="connsiteX28" fmla="*/ 2060136 w 2060136"/>
                <a:gd name="connsiteY28" fmla="*/ 2624396 h 3924490"/>
                <a:gd name="connsiteX29" fmla="*/ 2060136 w 2060136"/>
                <a:gd name="connsiteY29" fmla="*/ 2643699 h 3924490"/>
                <a:gd name="connsiteX30" fmla="*/ 2060136 w 2060136"/>
                <a:gd name="connsiteY30" fmla="*/ 2691129 h 3924490"/>
                <a:gd name="connsiteX31" fmla="*/ 2060136 w 2060136"/>
                <a:gd name="connsiteY31" fmla="*/ 2736365 h 3924490"/>
                <a:gd name="connsiteX32" fmla="*/ 2060136 w 2060136"/>
                <a:gd name="connsiteY32" fmla="*/ 2858303 h 3924490"/>
                <a:gd name="connsiteX33" fmla="*/ 2060136 w 2060136"/>
                <a:gd name="connsiteY33" fmla="*/ 2950968 h 3924490"/>
                <a:gd name="connsiteX34" fmla="*/ 2060136 w 2060136"/>
                <a:gd name="connsiteY34" fmla="*/ 2970272 h 3924490"/>
                <a:gd name="connsiteX35" fmla="*/ 2060136 w 2060136"/>
                <a:gd name="connsiteY35" fmla="*/ 3184875 h 3924490"/>
                <a:gd name="connsiteX36" fmla="*/ 2060136 w 2060136"/>
                <a:gd name="connsiteY36" fmla="*/ 3586868 h 3924490"/>
                <a:gd name="connsiteX37" fmla="*/ 2057095 w 2060136"/>
                <a:gd name="connsiteY37" fmla="*/ 3617039 h 3924490"/>
                <a:gd name="connsiteX38" fmla="*/ 2060136 w 2060136"/>
                <a:gd name="connsiteY38" fmla="*/ 3632104 h 3924490"/>
                <a:gd name="connsiteX39" fmla="*/ 2060136 w 2060136"/>
                <a:gd name="connsiteY39" fmla="*/ 3866011 h 3924490"/>
                <a:gd name="connsiteX40" fmla="*/ 2001657 w 2060136"/>
                <a:gd name="connsiteY40" fmla="*/ 3924490 h 3924490"/>
                <a:gd name="connsiteX41" fmla="*/ 58479 w 2060136"/>
                <a:gd name="connsiteY41" fmla="*/ 3924490 h 3924490"/>
                <a:gd name="connsiteX42" fmla="*/ 0 w 2060136"/>
                <a:gd name="connsiteY42" fmla="*/ 3866011 h 3924490"/>
                <a:gd name="connsiteX43" fmla="*/ 0 w 2060136"/>
                <a:gd name="connsiteY43" fmla="*/ 3632104 h 3924490"/>
                <a:gd name="connsiteX44" fmla="*/ 3042 w 2060136"/>
                <a:gd name="connsiteY44" fmla="*/ 3617039 h 3924490"/>
                <a:gd name="connsiteX45" fmla="*/ 0 w 2060136"/>
                <a:gd name="connsiteY45" fmla="*/ 3586868 h 3924490"/>
                <a:gd name="connsiteX46" fmla="*/ 0 w 2060136"/>
                <a:gd name="connsiteY46" fmla="*/ 3184875 h 3924490"/>
                <a:gd name="connsiteX47" fmla="*/ 0 w 2060136"/>
                <a:gd name="connsiteY47" fmla="*/ 2970272 h 3924490"/>
                <a:gd name="connsiteX48" fmla="*/ 0 w 2060136"/>
                <a:gd name="connsiteY48" fmla="*/ 2950968 h 3924490"/>
                <a:gd name="connsiteX49" fmla="*/ 0 w 2060136"/>
                <a:gd name="connsiteY49" fmla="*/ 2858303 h 3924490"/>
                <a:gd name="connsiteX50" fmla="*/ 0 w 2060136"/>
                <a:gd name="connsiteY50" fmla="*/ 2736365 h 3924490"/>
                <a:gd name="connsiteX51" fmla="*/ 0 w 2060136"/>
                <a:gd name="connsiteY51" fmla="*/ 2691129 h 3924490"/>
                <a:gd name="connsiteX52" fmla="*/ 0 w 2060136"/>
                <a:gd name="connsiteY52" fmla="*/ 2643699 h 3924490"/>
                <a:gd name="connsiteX53" fmla="*/ 0 w 2060136"/>
                <a:gd name="connsiteY53" fmla="*/ 2624396 h 3924490"/>
                <a:gd name="connsiteX54" fmla="*/ 0 w 2060136"/>
                <a:gd name="connsiteY54" fmla="*/ 2590969 h 3924490"/>
                <a:gd name="connsiteX55" fmla="*/ 0 w 2060136"/>
                <a:gd name="connsiteY55" fmla="*/ 2513072 h 3924490"/>
                <a:gd name="connsiteX56" fmla="*/ 0 w 2060136"/>
                <a:gd name="connsiteY56" fmla="*/ 2409792 h 3924490"/>
                <a:gd name="connsiteX57" fmla="*/ 0 w 2060136"/>
                <a:gd name="connsiteY57" fmla="*/ 2289136 h 3924490"/>
                <a:gd name="connsiteX58" fmla="*/ 0 w 2060136"/>
                <a:gd name="connsiteY58" fmla="*/ 2279165 h 3924490"/>
                <a:gd name="connsiteX59" fmla="*/ 0 w 2060136"/>
                <a:gd name="connsiteY59" fmla="*/ 2055229 h 3924490"/>
                <a:gd name="connsiteX60" fmla="*/ 0 w 2060136"/>
                <a:gd name="connsiteY60" fmla="*/ 1962564 h 3924490"/>
                <a:gd name="connsiteX61" fmla="*/ 0 w 2060136"/>
                <a:gd name="connsiteY61" fmla="*/ 1747960 h 3924490"/>
                <a:gd name="connsiteX62" fmla="*/ 0 w 2060136"/>
                <a:gd name="connsiteY62" fmla="*/ 1728657 h 3924490"/>
                <a:gd name="connsiteX63" fmla="*/ 0 w 2060136"/>
                <a:gd name="connsiteY63" fmla="*/ 1695230 h 3924490"/>
                <a:gd name="connsiteX64" fmla="*/ 0 w 2060136"/>
                <a:gd name="connsiteY64" fmla="*/ 1645325 h 3924490"/>
                <a:gd name="connsiteX65" fmla="*/ 0 w 2060136"/>
                <a:gd name="connsiteY65" fmla="*/ 1617333 h 3924490"/>
                <a:gd name="connsiteX66" fmla="*/ 0 w 2060136"/>
                <a:gd name="connsiteY66" fmla="*/ 1514053 h 3924490"/>
                <a:gd name="connsiteX67" fmla="*/ 0 w 2060136"/>
                <a:gd name="connsiteY67" fmla="*/ 1411418 h 3924490"/>
                <a:gd name="connsiteX68" fmla="*/ 0 w 2060136"/>
                <a:gd name="connsiteY68" fmla="*/ 1383426 h 3924490"/>
                <a:gd name="connsiteX69" fmla="*/ 1160 w 2060136"/>
                <a:gd name="connsiteY69" fmla="*/ 1377683 h 3924490"/>
                <a:gd name="connsiteX70" fmla="*/ 0 w 2060136"/>
                <a:gd name="connsiteY70" fmla="*/ 1366182 h 3924490"/>
                <a:gd name="connsiteX71" fmla="*/ 0 w 2060136"/>
                <a:gd name="connsiteY71" fmla="*/ 964189 h 3924490"/>
                <a:gd name="connsiteX72" fmla="*/ 0 w 2060136"/>
                <a:gd name="connsiteY72" fmla="*/ 730282 h 3924490"/>
                <a:gd name="connsiteX73" fmla="*/ 0 w 2060136"/>
                <a:gd name="connsiteY73" fmla="*/ 637617 h 3924490"/>
                <a:gd name="connsiteX74" fmla="*/ 0 w 2060136"/>
                <a:gd name="connsiteY74" fmla="*/ 423013 h 3924490"/>
                <a:gd name="connsiteX75" fmla="*/ 0 w 2060136"/>
                <a:gd name="connsiteY75" fmla="*/ 403710 h 3924490"/>
                <a:gd name="connsiteX76" fmla="*/ 0 w 2060136"/>
                <a:gd name="connsiteY76" fmla="*/ 370283 h 3924490"/>
                <a:gd name="connsiteX77" fmla="*/ 0 w 2060136"/>
                <a:gd name="connsiteY77" fmla="*/ 292386 h 3924490"/>
                <a:gd name="connsiteX78" fmla="*/ 0 w 2060136"/>
                <a:gd name="connsiteY78" fmla="*/ 189106 h 3924490"/>
                <a:gd name="connsiteX79" fmla="*/ 0 w 2060136"/>
                <a:gd name="connsiteY79" fmla="*/ 58479 h 3924490"/>
                <a:gd name="connsiteX80" fmla="*/ 58479 w 2060136"/>
                <a:gd name="connsiteY80" fmla="*/ 0 h 39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2060136" h="3924490">
                  <a:moveTo>
                    <a:pt x="58479" y="0"/>
                  </a:moveTo>
                  <a:lnTo>
                    <a:pt x="2001657" y="0"/>
                  </a:lnTo>
                  <a:cubicBezTo>
                    <a:pt x="2033954" y="0"/>
                    <a:pt x="2060136" y="26182"/>
                    <a:pt x="2060136" y="58479"/>
                  </a:cubicBezTo>
                  <a:lnTo>
                    <a:pt x="2060136" y="189106"/>
                  </a:lnTo>
                  <a:lnTo>
                    <a:pt x="2060136" y="292386"/>
                  </a:lnTo>
                  <a:lnTo>
                    <a:pt x="2060136" y="370283"/>
                  </a:lnTo>
                  <a:lnTo>
                    <a:pt x="2060136" y="403710"/>
                  </a:lnTo>
                  <a:lnTo>
                    <a:pt x="2060136" y="423013"/>
                  </a:lnTo>
                  <a:lnTo>
                    <a:pt x="2060136" y="637617"/>
                  </a:lnTo>
                  <a:lnTo>
                    <a:pt x="2060136" y="730282"/>
                  </a:lnTo>
                  <a:lnTo>
                    <a:pt x="2060136" y="964189"/>
                  </a:lnTo>
                  <a:lnTo>
                    <a:pt x="2060136" y="1366182"/>
                  </a:lnTo>
                  <a:lnTo>
                    <a:pt x="2058977" y="1377684"/>
                  </a:lnTo>
                  <a:lnTo>
                    <a:pt x="2060136" y="1383426"/>
                  </a:lnTo>
                  <a:lnTo>
                    <a:pt x="2060136" y="1411418"/>
                  </a:lnTo>
                  <a:lnTo>
                    <a:pt x="2060136" y="1514053"/>
                  </a:lnTo>
                  <a:lnTo>
                    <a:pt x="2060136" y="1617333"/>
                  </a:lnTo>
                  <a:lnTo>
                    <a:pt x="2060136" y="1645325"/>
                  </a:lnTo>
                  <a:lnTo>
                    <a:pt x="2060136" y="1695230"/>
                  </a:lnTo>
                  <a:lnTo>
                    <a:pt x="2060136" y="1728657"/>
                  </a:lnTo>
                  <a:lnTo>
                    <a:pt x="2060136" y="1747960"/>
                  </a:lnTo>
                  <a:lnTo>
                    <a:pt x="2060136" y="1962564"/>
                  </a:lnTo>
                  <a:lnTo>
                    <a:pt x="2060136" y="2055229"/>
                  </a:lnTo>
                  <a:lnTo>
                    <a:pt x="2060136" y="2279165"/>
                  </a:lnTo>
                  <a:lnTo>
                    <a:pt x="2060136" y="2289136"/>
                  </a:lnTo>
                  <a:lnTo>
                    <a:pt x="2060136" y="2409792"/>
                  </a:lnTo>
                  <a:lnTo>
                    <a:pt x="2060136" y="2513072"/>
                  </a:lnTo>
                  <a:lnTo>
                    <a:pt x="2060136" y="2590969"/>
                  </a:lnTo>
                  <a:lnTo>
                    <a:pt x="2060136" y="2624396"/>
                  </a:lnTo>
                  <a:lnTo>
                    <a:pt x="2060136" y="2643699"/>
                  </a:lnTo>
                  <a:lnTo>
                    <a:pt x="2060136" y="2691129"/>
                  </a:lnTo>
                  <a:lnTo>
                    <a:pt x="2060136" y="2736365"/>
                  </a:lnTo>
                  <a:lnTo>
                    <a:pt x="2060136" y="2858303"/>
                  </a:lnTo>
                  <a:lnTo>
                    <a:pt x="2060136" y="2950968"/>
                  </a:lnTo>
                  <a:lnTo>
                    <a:pt x="2060136" y="2970272"/>
                  </a:lnTo>
                  <a:lnTo>
                    <a:pt x="2060136" y="3184875"/>
                  </a:lnTo>
                  <a:lnTo>
                    <a:pt x="2060136" y="3586868"/>
                  </a:lnTo>
                  <a:lnTo>
                    <a:pt x="2057095" y="3617039"/>
                  </a:lnTo>
                  <a:lnTo>
                    <a:pt x="2060136" y="3632104"/>
                  </a:lnTo>
                  <a:lnTo>
                    <a:pt x="2060136" y="3866011"/>
                  </a:lnTo>
                  <a:cubicBezTo>
                    <a:pt x="2060136" y="3898308"/>
                    <a:pt x="2033954" y="3924490"/>
                    <a:pt x="2001657" y="3924490"/>
                  </a:cubicBezTo>
                  <a:lnTo>
                    <a:pt x="58479" y="3924490"/>
                  </a:lnTo>
                  <a:cubicBezTo>
                    <a:pt x="26182" y="3924490"/>
                    <a:pt x="0" y="3898308"/>
                    <a:pt x="0" y="3866011"/>
                  </a:cubicBezTo>
                  <a:lnTo>
                    <a:pt x="0" y="3632104"/>
                  </a:lnTo>
                  <a:lnTo>
                    <a:pt x="3042" y="3617039"/>
                  </a:lnTo>
                  <a:lnTo>
                    <a:pt x="0" y="3586868"/>
                  </a:lnTo>
                  <a:lnTo>
                    <a:pt x="0" y="3184875"/>
                  </a:lnTo>
                  <a:lnTo>
                    <a:pt x="0" y="2970272"/>
                  </a:lnTo>
                  <a:lnTo>
                    <a:pt x="0" y="2950968"/>
                  </a:lnTo>
                  <a:lnTo>
                    <a:pt x="0" y="2858303"/>
                  </a:lnTo>
                  <a:lnTo>
                    <a:pt x="0" y="2736365"/>
                  </a:lnTo>
                  <a:lnTo>
                    <a:pt x="0" y="2691129"/>
                  </a:lnTo>
                  <a:lnTo>
                    <a:pt x="0" y="2643699"/>
                  </a:lnTo>
                  <a:lnTo>
                    <a:pt x="0" y="2624396"/>
                  </a:lnTo>
                  <a:lnTo>
                    <a:pt x="0" y="2590969"/>
                  </a:lnTo>
                  <a:lnTo>
                    <a:pt x="0" y="2513072"/>
                  </a:lnTo>
                  <a:lnTo>
                    <a:pt x="0" y="2409792"/>
                  </a:lnTo>
                  <a:lnTo>
                    <a:pt x="0" y="2289136"/>
                  </a:lnTo>
                  <a:lnTo>
                    <a:pt x="0" y="2279165"/>
                  </a:lnTo>
                  <a:lnTo>
                    <a:pt x="0" y="2055229"/>
                  </a:lnTo>
                  <a:lnTo>
                    <a:pt x="0" y="1962564"/>
                  </a:lnTo>
                  <a:lnTo>
                    <a:pt x="0" y="1747960"/>
                  </a:lnTo>
                  <a:lnTo>
                    <a:pt x="0" y="1728657"/>
                  </a:lnTo>
                  <a:lnTo>
                    <a:pt x="0" y="1695230"/>
                  </a:lnTo>
                  <a:lnTo>
                    <a:pt x="0" y="1645325"/>
                  </a:lnTo>
                  <a:lnTo>
                    <a:pt x="0" y="1617333"/>
                  </a:lnTo>
                  <a:lnTo>
                    <a:pt x="0" y="1514053"/>
                  </a:lnTo>
                  <a:lnTo>
                    <a:pt x="0" y="1411418"/>
                  </a:lnTo>
                  <a:lnTo>
                    <a:pt x="0" y="1383426"/>
                  </a:lnTo>
                  <a:lnTo>
                    <a:pt x="1160" y="1377683"/>
                  </a:lnTo>
                  <a:lnTo>
                    <a:pt x="0" y="1366182"/>
                  </a:lnTo>
                  <a:lnTo>
                    <a:pt x="0" y="964189"/>
                  </a:lnTo>
                  <a:lnTo>
                    <a:pt x="0" y="730282"/>
                  </a:lnTo>
                  <a:lnTo>
                    <a:pt x="0" y="637617"/>
                  </a:lnTo>
                  <a:lnTo>
                    <a:pt x="0" y="423013"/>
                  </a:lnTo>
                  <a:lnTo>
                    <a:pt x="0" y="403710"/>
                  </a:lnTo>
                  <a:lnTo>
                    <a:pt x="0" y="370283"/>
                  </a:lnTo>
                  <a:lnTo>
                    <a:pt x="0" y="292386"/>
                  </a:lnTo>
                  <a:lnTo>
                    <a:pt x="0" y="189106"/>
                  </a:lnTo>
                  <a:lnTo>
                    <a:pt x="0" y="58479"/>
                  </a:lnTo>
                  <a:cubicBezTo>
                    <a:pt x="0" y="26182"/>
                    <a:pt x="26182" y="0"/>
                    <a:pt x="58479" y="0"/>
                  </a:cubicBezTo>
                  <a:close/>
                </a:path>
              </a:pathLst>
            </a:custGeom>
            <a:solidFill>
              <a:srgbClr val="EEEBF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srgbClr val="FFFFFF"/>
                </a:solidFill>
                <a:effectLst/>
                <a:uLnTx/>
                <a:uFillTx/>
                <a:latin typeface="Segoe UI" panose="020B0502040204020203" pitchFamily="34" charset="0"/>
                <a:ea typeface="+mn-ea"/>
                <a:cs typeface="Segoe UI" panose="020B0502040204020203" pitchFamily="34" charset="0"/>
              </a:endParaRPr>
            </a:p>
          </p:txBody>
        </p:sp>
        <p:sp>
          <p:nvSpPr>
            <p:cNvPr id="24" name="Rounded Rectangle 23">
              <a:extLst>
                <a:ext uri="{FF2B5EF4-FFF2-40B4-BE49-F238E27FC236}">
                  <a16:creationId xmlns:a16="http://schemas.microsoft.com/office/drawing/2014/main" id="{FF64C6A3-33D0-9EBF-9283-CD692565BA8C}"/>
                </a:ext>
              </a:extLst>
            </p:cNvPr>
            <p:cNvSpPr/>
            <p:nvPr/>
          </p:nvSpPr>
          <p:spPr>
            <a:xfrm>
              <a:off x="9534657" y="1055005"/>
              <a:ext cx="2060136" cy="350865"/>
            </a:xfrm>
            <a:prstGeom prst="roundRect">
              <a:avLst/>
            </a:prstGeom>
            <a:solidFill>
              <a:srgbClr val="D3A04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srgbClr val="FFFFFF"/>
                  </a:solidFill>
                  <a:effectLst/>
                  <a:uLnTx/>
                  <a:uFillTx/>
                  <a:latin typeface="Segoe UI" panose="020B0502040204020203" pitchFamily="34" charset="0"/>
                  <a:ea typeface="+mn-ea"/>
                  <a:cs typeface="Segoe UI" panose="020B0502040204020203" pitchFamily="34" charset="0"/>
                </a:rPr>
                <a:t>Store</a:t>
              </a:r>
              <a:endParaRPr kumimoji="0" lang="en-GB" sz="1200" b="0" i="0" u="none" strike="noStrike" kern="1200" cap="none" spc="0" normalizeH="0" baseline="0" noProof="0" dirty="0">
                <a:ln>
                  <a:noFill/>
                </a:ln>
                <a:solidFill>
                  <a:srgbClr val="FFFFFF"/>
                </a:solidFill>
                <a:effectLst/>
                <a:uLnTx/>
                <a:uFillTx/>
                <a:latin typeface="Segoe UI" panose="020B0502040204020203" pitchFamily="34" charset="0"/>
                <a:ea typeface="+mn-ea"/>
                <a:cs typeface="Segoe UI" panose="020B0502040204020203" pitchFamily="34" charset="0"/>
              </a:endParaRPr>
            </a:p>
          </p:txBody>
        </p:sp>
        <p:sp>
          <p:nvSpPr>
            <p:cNvPr id="25" name="TextBox 24">
              <a:extLst>
                <a:ext uri="{FF2B5EF4-FFF2-40B4-BE49-F238E27FC236}">
                  <a16:creationId xmlns:a16="http://schemas.microsoft.com/office/drawing/2014/main" id="{089EBA06-421E-C57F-7BB5-3C54DEB3E864}"/>
                </a:ext>
              </a:extLst>
            </p:cNvPr>
            <p:cNvSpPr txBox="1"/>
            <p:nvPr/>
          </p:nvSpPr>
          <p:spPr>
            <a:xfrm>
              <a:off x="9591715" y="1638044"/>
              <a:ext cx="2003077" cy="3989384"/>
            </a:xfrm>
            <a:prstGeom prst="rect">
              <a:avLst/>
            </a:prstGeom>
            <a:noFill/>
          </p:spPr>
          <p:txBody>
            <a:bodyPr wrap="square" rtlCol="0">
              <a:spAutoFit/>
            </a:bodyPr>
            <a:lstStyle/>
            <a:p>
              <a:pPr marL="171450" marR="0" lvl="0" indent="-171450" algn="l" defTabSz="914400" rtl="0" eaLnBrk="1" fontAlgn="base" latinLnBrk="0" hangingPunct="1">
                <a:lnSpc>
                  <a:spcPct val="100000"/>
                </a:lnSpc>
                <a:spcBef>
                  <a:spcPts val="6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351C5C"/>
                  </a:solidFill>
                  <a:effectLst/>
                  <a:uLnTx/>
                  <a:uFillTx/>
                  <a:latin typeface="Segoe UI" panose="020B0502040204020203" pitchFamily="34" charset="0"/>
                  <a:ea typeface="+mn-ea"/>
                  <a:cs typeface="Segoe UI" panose="020B0502040204020203" pitchFamily="34" charset="0"/>
                </a:rPr>
                <a:t>Point of sale (POS)</a:t>
              </a:r>
            </a:p>
            <a:p>
              <a:pPr marL="171450" marR="0" lvl="0" indent="-171450" algn="l" defTabSz="914400" rtl="0" eaLnBrk="1" fontAlgn="base" latinLnBrk="0" hangingPunct="1">
                <a:lnSpc>
                  <a:spcPct val="100000"/>
                </a:lnSpc>
                <a:spcBef>
                  <a:spcPts val="6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351C5C"/>
                  </a:solidFill>
                  <a:effectLst/>
                  <a:uLnTx/>
                  <a:uFillTx/>
                  <a:latin typeface="Segoe UI" panose="020B0502040204020203" pitchFamily="34" charset="0"/>
                  <a:ea typeface="+mn-ea"/>
                  <a:cs typeface="Segoe UI" panose="020B0502040204020203" pitchFamily="34" charset="0"/>
                </a:rPr>
                <a:t>Self-checkout and </a:t>
              </a:r>
              <a:r>
                <a:rPr kumimoji="0" lang="en-GB" sz="1200" b="0" i="0" u="none" strike="noStrike" kern="1200" cap="none" spc="0" normalizeH="0" baseline="0" noProof="0" dirty="0" err="1">
                  <a:ln>
                    <a:noFill/>
                  </a:ln>
                  <a:solidFill>
                    <a:srgbClr val="351C5C"/>
                  </a:solidFill>
                  <a:effectLst/>
                  <a:uLnTx/>
                  <a:uFillTx/>
                  <a:latin typeface="Segoe UI" panose="020B0502040204020203" pitchFamily="34" charset="0"/>
                  <a:ea typeface="+mn-ea"/>
                  <a:cs typeface="Segoe UI" panose="020B0502040204020203" pitchFamily="34" charset="0"/>
                </a:rPr>
                <a:t>ScanPayGo</a:t>
              </a:r>
              <a:r>
                <a:rPr kumimoji="0" lang="en-GB" sz="1200" b="0" i="0" u="none" strike="noStrike" kern="1200" cap="none" spc="0" normalizeH="0" baseline="0" noProof="0" dirty="0">
                  <a:ln>
                    <a:noFill/>
                  </a:ln>
                  <a:solidFill>
                    <a:srgbClr val="351C5C"/>
                  </a:solidFill>
                  <a:effectLst/>
                  <a:uLnTx/>
                  <a:uFillTx/>
                  <a:latin typeface="Segoe UI" panose="020B0502040204020203" pitchFamily="34" charset="0"/>
                  <a:ea typeface="+mn-ea"/>
                  <a:cs typeface="Segoe UI" panose="020B0502040204020203" pitchFamily="34" charset="0"/>
                </a:rPr>
                <a:t> app</a:t>
              </a:r>
            </a:p>
            <a:p>
              <a:pPr marL="171450" marR="0" lvl="0" indent="-171450" algn="l" defTabSz="914400" rtl="0" eaLnBrk="1" fontAlgn="base" latinLnBrk="0" hangingPunct="1">
                <a:lnSpc>
                  <a:spcPct val="100000"/>
                </a:lnSpc>
                <a:spcBef>
                  <a:spcPts val="6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351C5C"/>
                  </a:solidFill>
                  <a:effectLst/>
                  <a:uLnTx/>
                  <a:uFillTx/>
                  <a:latin typeface="Segoe UI" panose="020B0502040204020203" pitchFamily="34" charset="0"/>
                  <a:ea typeface="+mn-ea"/>
                  <a:cs typeface="Segoe UI" panose="020B0502040204020203" pitchFamily="34" charset="0"/>
                </a:rPr>
                <a:t>Electronic shelf labels</a:t>
              </a:r>
            </a:p>
            <a:p>
              <a:pPr marL="171450" marR="0" lvl="0" indent="-171450" algn="l" defTabSz="914400" rtl="0" eaLnBrk="1" fontAlgn="base" latinLnBrk="0" hangingPunct="1">
                <a:lnSpc>
                  <a:spcPct val="100000"/>
                </a:lnSpc>
                <a:spcBef>
                  <a:spcPts val="6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351C5C"/>
                  </a:solidFill>
                  <a:effectLst/>
                  <a:uLnTx/>
                  <a:uFillTx/>
                  <a:latin typeface="Segoe UI" panose="020B0502040204020203" pitchFamily="34" charset="0"/>
                  <a:ea typeface="+mn-ea"/>
                  <a:cs typeface="Segoe UI" panose="020B0502040204020203" pitchFamily="34" charset="0"/>
                </a:rPr>
                <a:t>Real-time view of stock</a:t>
              </a:r>
            </a:p>
            <a:p>
              <a:pPr marL="171450" marR="0" lvl="0" indent="-171450" algn="l" defTabSz="914400" rtl="0" eaLnBrk="1" fontAlgn="base" latinLnBrk="0" hangingPunct="1">
                <a:lnSpc>
                  <a:spcPct val="100000"/>
                </a:lnSpc>
                <a:spcBef>
                  <a:spcPts val="6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351C5C"/>
                  </a:solidFill>
                  <a:effectLst/>
                  <a:uLnTx/>
                  <a:uFillTx/>
                  <a:latin typeface="Segoe UI" panose="020B0502040204020203" pitchFamily="34" charset="0"/>
                  <a:ea typeface="+mn-ea"/>
                  <a:cs typeface="Segoe UI" panose="020B0502040204020203" pitchFamily="34" charset="0"/>
                </a:rPr>
                <a:t>eCommerce integration</a:t>
              </a:r>
            </a:p>
            <a:p>
              <a:pPr marL="171450" marR="0" lvl="0" indent="-171450" algn="l" defTabSz="914400" rtl="0" eaLnBrk="1" fontAlgn="base" latinLnBrk="0" hangingPunct="1">
                <a:lnSpc>
                  <a:spcPct val="100000"/>
                </a:lnSpc>
                <a:spcBef>
                  <a:spcPts val="6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351C5C"/>
                  </a:solidFill>
                  <a:effectLst/>
                  <a:uLnTx/>
                  <a:uFillTx/>
                  <a:latin typeface="Segoe UI" panose="020B0502040204020203" pitchFamily="34" charset="0"/>
                  <a:ea typeface="+mn-ea"/>
                  <a:cs typeface="Segoe UI" panose="020B0502040204020203" pitchFamily="34" charset="0"/>
                </a:rPr>
                <a:t>Scale integration</a:t>
              </a:r>
            </a:p>
            <a:p>
              <a:pPr marL="171450" marR="0" lvl="0" indent="-171450" algn="l" defTabSz="914400" rtl="0" eaLnBrk="1" fontAlgn="base" latinLnBrk="0" hangingPunct="1">
                <a:lnSpc>
                  <a:spcPct val="100000"/>
                </a:lnSpc>
                <a:spcBef>
                  <a:spcPts val="6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351C5C"/>
                  </a:solidFill>
                  <a:effectLst/>
                  <a:uLnTx/>
                  <a:uFillTx/>
                  <a:latin typeface="Segoe UI" panose="020B0502040204020203" pitchFamily="34" charset="0"/>
                  <a:ea typeface="+mn-ea"/>
                  <a:cs typeface="Segoe UI" panose="020B0502040204020203" pitchFamily="34" charset="0"/>
                </a:rPr>
                <a:t>Stock mgmt. on mobile (receiving, picking, counting, labelling)</a:t>
              </a:r>
            </a:p>
            <a:p>
              <a:pPr marL="171450" marR="0" lvl="0" indent="-171450" algn="l" defTabSz="914400" rtl="0" eaLnBrk="1" fontAlgn="base" latinLnBrk="0" hangingPunct="1">
                <a:lnSpc>
                  <a:spcPct val="100000"/>
                </a:lnSpc>
                <a:spcBef>
                  <a:spcPts val="6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351C5C"/>
                  </a:solidFill>
                  <a:effectLst/>
                  <a:uLnTx/>
                  <a:uFillTx/>
                  <a:latin typeface="Segoe UI" panose="020B0502040204020203" pitchFamily="34" charset="0"/>
                  <a:ea typeface="+mn-ea"/>
                  <a:cs typeface="Segoe UI" panose="020B0502040204020203" pitchFamily="34" charset="0"/>
                </a:rPr>
                <a:t>Secure payments</a:t>
              </a:r>
            </a:p>
            <a:p>
              <a:pPr marL="171450" marR="0" lvl="0" indent="-171450" algn="l" defTabSz="914400" rtl="0" eaLnBrk="1" fontAlgn="base" latinLnBrk="0" hangingPunct="1">
                <a:lnSpc>
                  <a:spcPct val="100000"/>
                </a:lnSpc>
                <a:spcBef>
                  <a:spcPts val="600"/>
                </a:spcBef>
                <a:spcAft>
                  <a:spcPts val="0"/>
                </a:spcAft>
                <a:buClrTx/>
                <a:buSzTx/>
                <a:buFont typeface="Arial" panose="020B0604020202020204" pitchFamily="34" charset="0"/>
                <a:buChar char="•"/>
                <a:tabLst/>
                <a:defRPr/>
              </a:pPr>
              <a:endParaRPr kumimoji="0" lang="en-GB" sz="1200" b="0" i="0" u="none" strike="noStrike" kern="1200" cap="none" spc="0" normalizeH="0" baseline="0" noProof="0" dirty="0">
                <a:ln>
                  <a:noFill/>
                </a:ln>
                <a:solidFill>
                  <a:srgbClr val="351C5C"/>
                </a:solidFill>
                <a:effectLst/>
                <a:uLnTx/>
                <a:uFillTx/>
                <a:latin typeface="Segoe UI" panose="020B0502040204020203" pitchFamily="34" charset="0"/>
                <a:ea typeface="+mn-ea"/>
                <a:cs typeface="Segoe UI" panose="020B0502040204020203" pitchFamily="34" charset="0"/>
              </a:endParaRPr>
            </a:p>
            <a:p>
              <a:pPr marL="171450" marR="0" lvl="0" indent="-171450" algn="l" defTabSz="914400" rtl="0" eaLnBrk="1" fontAlgn="base" latinLnBrk="0" hangingPunct="1">
                <a:lnSpc>
                  <a:spcPct val="100000"/>
                </a:lnSpc>
                <a:spcBef>
                  <a:spcPts val="600"/>
                </a:spcBef>
                <a:spcAft>
                  <a:spcPts val="0"/>
                </a:spcAft>
                <a:buClrTx/>
                <a:buSzTx/>
                <a:buFont typeface="Arial" panose="020B0604020202020204" pitchFamily="34" charset="0"/>
                <a:buChar char="•"/>
                <a:tabLst/>
                <a:defRPr/>
              </a:pPr>
              <a:endParaRPr kumimoji="0" lang="en-GB" sz="1200" b="0" i="0" u="none" strike="noStrike" kern="1200" cap="none" spc="0" normalizeH="0" baseline="0" noProof="0" dirty="0">
                <a:ln>
                  <a:noFill/>
                </a:ln>
                <a:solidFill>
                  <a:srgbClr val="351C5C"/>
                </a:solidFill>
                <a:effectLst/>
                <a:uLnTx/>
                <a:uFillTx/>
                <a:latin typeface="Segoe UI" panose="020B0502040204020203" pitchFamily="34" charset="0"/>
                <a:ea typeface="+mn-ea"/>
                <a:cs typeface="Segoe UI" panose="020B0502040204020203" pitchFamily="34" charset="0"/>
              </a:endParaRPr>
            </a:p>
            <a:p>
              <a:pPr marL="171450" marR="0" lvl="0" indent="-171450" algn="l" defTabSz="914400" rtl="0" eaLnBrk="1" fontAlgn="base" latinLnBrk="0" hangingPunct="1">
                <a:lnSpc>
                  <a:spcPct val="100000"/>
                </a:lnSpc>
                <a:spcBef>
                  <a:spcPts val="600"/>
                </a:spcBef>
                <a:spcAft>
                  <a:spcPts val="0"/>
                </a:spcAft>
                <a:buClrTx/>
                <a:buSzTx/>
                <a:buFont typeface="Arial" panose="020B0604020202020204" pitchFamily="34" charset="0"/>
                <a:buChar char="•"/>
                <a:tabLst/>
                <a:defRPr/>
              </a:pPr>
              <a:endParaRPr kumimoji="0" lang="en-GB" sz="1200" b="0" i="0" u="none" strike="noStrike" kern="1200" cap="none" spc="0" normalizeH="0" baseline="0" noProof="0" dirty="0">
                <a:ln>
                  <a:noFill/>
                </a:ln>
                <a:solidFill>
                  <a:srgbClr val="351C5C"/>
                </a:solidFill>
                <a:effectLst/>
                <a:uLnTx/>
                <a:uFillTx/>
                <a:latin typeface="Segoe UI" panose="020B0502040204020203" pitchFamily="34" charset="0"/>
                <a:ea typeface="+mn-ea"/>
                <a:cs typeface="Segoe UI" panose="020B0502040204020203" pitchFamily="34" charset="0"/>
              </a:endParaRPr>
            </a:p>
          </p:txBody>
        </p:sp>
      </p:grpSp>
      <p:sp>
        <p:nvSpPr>
          <p:cNvPr id="26" name="TextBox 25">
            <a:extLst>
              <a:ext uri="{FF2B5EF4-FFF2-40B4-BE49-F238E27FC236}">
                <a16:creationId xmlns:a16="http://schemas.microsoft.com/office/drawing/2014/main" id="{5B8A4FD4-E7AF-97A9-93ED-CA34F05980DA}"/>
              </a:ext>
            </a:extLst>
          </p:cNvPr>
          <p:cNvSpPr txBox="1"/>
          <p:nvPr/>
        </p:nvSpPr>
        <p:spPr>
          <a:xfrm>
            <a:off x="9369482" y="4636579"/>
            <a:ext cx="2384259"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75979"/>
                </a:solidFill>
                <a:effectLst/>
                <a:uLnTx/>
                <a:uFillTx/>
                <a:latin typeface="Segoe UI" panose="020B0502040204020203" pitchFamily="34" charset="0"/>
                <a:ea typeface="+mn-ea"/>
                <a:cs typeface="Segoe UI" panose="020B0502040204020203" pitchFamily="34" charset="0"/>
              </a:rPr>
              <a:t>Back end (ERP)</a:t>
            </a:r>
          </a:p>
        </p:txBody>
      </p:sp>
      <p:sp>
        <p:nvSpPr>
          <p:cNvPr id="27" name="Freeform 26">
            <a:extLst>
              <a:ext uri="{FF2B5EF4-FFF2-40B4-BE49-F238E27FC236}">
                <a16:creationId xmlns:a16="http://schemas.microsoft.com/office/drawing/2014/main" id="{857A420B-72A2-3A3E-FCF0-AC202A7E051F}"/>
              </a:ext>
            </a:extLst>
          </p:cNvPr>
          <p:cNvSpPr/>
          <p:nvPr/>
        </p:nvSpPr>
        <p:spPr>
          <a:xfrm rot="10800000">
            <a:off x="9531543" y="5274823"/>
            <a:ext cx="2060136" cy="1169208"/>
          </a:xfrm>
          <a:custGeom>
            <a:avLst/>
            <a:gdLst>
              <a:gd name="connsiteX0" fmla="*/ 2001657 w 2060136"/>
              <a:gd name="connsiteY0" fmla="*/ 854391 h 854391"/>
              <a:gd name="connsiteX1" fmla="*/ 58479 w 2060136"/>
              <a:gd name="connsiteY1" fmla="*/ 854391 h 854391"/>
              <a:gd name="connsiteX2" fmla="*/ 0 w 2060136"/>
              <a:gd name="connsiteY2" fmla="*/ 795912 h 854391"/>
              <a:gd name="connsiteX3" fmla="*/ 0 w 2060136"/>
              <a:gd name="connsiteY3" fmla="*/ 610188 h 854391"/>
              <a:gd name="connsiteX4" fmla="*/ 0 w 2060136"/>
              <a:gd name="connsiteY4" fmla="*/ 562005 h 854391"/>
              <a:gd name="connsiteX5" fmla="*/ 0 w 2060136"/>
              <a:gd name="connsiteY5" fmla="*/ 516769 h 854391"/>
              <a:gd name="connsiteX6" fmla="*/ 0 w 2060136"/>
              <a:gd name="connsiteY6" fmla="*/ 337622 h 854391"/>
              <a:gd name="connsiteX7" fmla="*/ 0 w 2060136"/>
              <a:gd name="connsiteY7" fmla="*/ 292386 h 854391"/>
              <a:gd name="connsiteX8" fmla="*/ 0 w 2060136"/>
              <a:gd name="connsiteY8" fmla="*/ 244203 h 854391"/>
              <a:gd name="connsiteX9" fmla="*/ 0 w 2060136"/>
              <a:gd name="connsiteY9" fmla="*/ 58479 h 854391"/>
              <a:gd name="connsiteX10" fmla="*/ 58479 w 2060136"/>
              <a:gd name="connsiteY10" fmla="*/ 0 h 854391"/>
              <a:gd name="connsiteX11" fmla="*/ 2001657 w 2060136"/>
              <a:gd name="connsiteY11" fmla="*/ 0 h 854391"/>
              <a:gd name="connsiteX12" fmla="*/ 2060136 w 2060136"/>
              <a:gd name="connsiteY12" fmla="*/ 58479 h 854391"/>
              <a:gd name="connsiteX13" fmla="*/ 2060136 w 2060136"/>
              <a:gd name="connsiteY13" fmla="*/ 244203 h 854391"/>
              <a:gd name="connsiteX14" fmla="*/ 2060136 w 2060136"/>
              <a:gd name="connsiteY14" fmla="*/ 292386 h 854391"/>
              <a:gd name="connsiteX15" fmla="*/ 2060136 w 2060136"/>
              <a:gd name="connsiteY15" fmla="*/ 337622 h 854391"/>
              <a:gd name="connsiteX16" fmla="*/ 2060136 w 2060136"/>
              <a:gd name="connsiteY16" fmla="*/ 516769 h 854391"/>
              <a:gd name="connsiteX17" fmla="*/ 2060136 w 2060136"/>
              <a:gd name="connsiteY17" fmla="*/ 562005 h 854391"/>
              <a:gd name="connsiteX18" fmla="*/ 2060136 w 2060136"/>
              <a:gd name="connsiteY18" fmla="*/ 610188 h 854391"/>
              <a:gd name="connsiteX19" fmla="*/ 2060136 w 2060136"/>
              <a:gd name="connsiteY19" fmla="*/ 795912 h 854391"/>
              <a:gd name="connsiteX20" fmla="*/ 2001657 w 2060136"/>
              <a:gd name="connsiteY20" fmla="*/ 854391 h 854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060136" h="854391">
                <a:moveTo>
                  <a:pt x="2001657" y="854391"/>
                </a:moveTo>
                <a:lnTo>
                  <a:pt x="58479" y="854391"/>
                </a:lnTo>
                <a:cubicBezTo>
                  <a:pt x="26182" y="854391"/>
                  <a:pt x="0" y="828209"/>
                  <a:pt x="0" y="795912"/>
                </a:cubicBezTo>
                <a:lnTo>
                  <a:pt x="0" y="610188"/>
                </a:lnTo>
                <a:lnTo>
                  <a:pt x="0" y="562005"/>
                </a:lnTo>
                <a:lnTo>
                  <a:pt x="0" y="516769"/>
                </a:lnTo>
                <a:lnTo>
                  <a:pt x="0" y="337622"/>
                </a:lnTo>
                <a:lnTo>
                  <a:pt x="0" y="292386"/>
                </a:lnTo>
                <a:lnTo>
                  <a:pt x="0" y="244203"/>
                </a:lnTo>
                <a:lnTo>
                  <a:pt x="0" y="58479"/>
                </a:lnTo>
                <a:cubicBezTo>
                  <a:pt x="0" y="26182"/>
                  <a:pt x="26182" y="0"/>
                  <a:pt x="58479" y="0"/>
                </a:cubicBezTo>
                <a:lnTo>
                  <a:pt x="2001657" y="0"/>
                </a:lnTo>
                <a:cubicBezTo>
                  <a:pt x="2033954" y="0"/>
                  <a:pt x="2060136" y="26182"/>
                  <a:pt x="2060136" y="58479"/>
                </a:cubicBezTo>
                <a:lnTo>
                  <a:pt x="2060136" y="244203"/>
                </a:lnTo>
                <a:lnTo>
                  <a:pt x="2060136" y="292386"/>
                </a:lnTo>
                <a:lnTo>
                  <a:pt x="2060136" y="337622"/>
                </a:lnTo>
                <a:lnTo>
                  <a:pt x="2060136" y="516769"/>
                </a:lnTo>
                <a:lnTo>
                  <a:pt x="2060136" y="562005"/>
                </a:lnTo>
                <a:lnTo>
                  <a:pt x="2060136" y="610188"/>
                </a:lnTo>
                <a:lnTo>
                  <a:pt x="2060136" y="795912"/>
                </a:lnTo>
                <a:cubicBezTo>
                  <a:pt x="2060136" y="828209"/>
                  <a:pt x="2033954" y="854391"/>
                  <a:pt x="2001657" y="854391"/>
                </a:cubicBezTo>
                <a:close/>
              </a:path>
            </a:pathLst>
          </a:custGeom>
          <a:solidFill>
            <a:srgbClr val="EEEBF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srgbClr val="FFFFFF"/>
              </a:solidFill>
              <a:effectLst/>
              <a:uLnTx/>
              <a:uFillTx/>
              <a:latin typeface="Segoe UI" panose="020B0502040204020203" pitchFamily="34" charset="0"/>
              <a:ea typeface="+mn-ea"/>
              <a:cs typeface="Segoe UI" panose="020B0502040204020203" pitchFamily="34" charset="0"/>
            </a:endParaRPr>
          </a:p>
        </p:txBody>
      </p:sp>
      <p:sp>
        <p:nvSpPr>
          <p:cNvPr id="28" name="TextBox 27">
            <a:extLst>
              <a:ext uri="{FF2B5EF4-FFF2-40B4-BE49-F238E27FC236}">
                <a16:creationId xmlns:a16="http://schemas.microsoft.com/office/drawing/2014/main" id="{E5952921-5096-3649-CFB0-594D40082F93}"/>
              </a:ext>
            </a:extLst>
          </p:cNvPr>
          <p:cNvSpPr txBox="1"/>
          <p:nvPr/>
        </p:nvSpPr>
        <p:spPr>
          <a:xfrm>
            <a:off x="9531543" y="5328512"/>
            <a:ext cx="1873257" cy="1061829"/>
          </a:xfrm>
          <a:prstGeom prst="rect">
            <a:avLst/>
          </a:prstGeom>
          <a:noFill/>
        </p:spPr>
        <p:txBody>
          <a:bodyPr wrap="square" rtlCol="0">
            <a:spAutoFit/>
          </a:bodyPr>
          <a:lstStyle/>
          <a:p>
            <a:pPr marL="171450" marR="0" lvl="0" indent="-171450" algn="l" defTabSz="914400" rtl="0" eaLnBrk="1" fontAlgn="base" latinLnBrk="0" hangingPunct="1">
              <a:lnSpc>
                <a:spcPct val="100000"/>
              </a:lnSpc>
              <a:spcBef>
                <a:spcPts val="6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351C5C"/>
                </a:solidFill>
                <a:effectLst/>
                <a:uLnTx/>
                <a:uFillTx/>
                <a:latin typeface="Segoe UI" panose="020B0502040204020203" pitchFamily="34" charset="0"/>
                <a:ea typeface="+mn-ea"/>
                <a:cs typeface="Segoe UI" panose="020B0502040204020203" pitchFamily="34" charset="0"/>
              </a:rPr>
              <a:t>Financials</a:t>
            </a:r>
          </a:p>
          <a:p>
            <a:pPr marL="171450" marR="0" lvl="0" indent="-171450" algn="l" defTabSz="914400" rtl="0" eaLnBrk="1" fontAlgn="base" latinLnBrk="0" hangingPunct="1">
              <a:lnSpc>
                <a:spcPct val="100000"/>
              </a:lnSpc>
              <a:spcBef>
                <a:spcPts val="6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351C5C"/>
                </a:solidFill>
                <a:effectLst/>
                <a:uLnTx/>
                <a:uFillTx/>
                <a:latin typeface="Segoe UI" panose="020B0502040204020203" pitchFamily="34" charset="0"/>
                <a:ea typeface="+mn-ea"/>
                <a:cs typeface="Segoe UI" panose="020B0502040204020203" pitchFamily="34" charset="0"/>
              </a:rPr>
              <a:t>Supply chain</a:t>
            </a:r>
          </a:p>
          <a:p>
            <a:pPr marL="171450" marR="0" lvl="0" indent="-171450" algn="l" defTabSz="914400" rtl="0" eaLnBrk="1" fontAlgn="base" latinLnBrk="0" hangingPunct="1">
              <a:lnSpc>
                <a:spcPct val="100000"/>
              </a:lnSpc>
              <a:spcBef>
                <a:spcPts val="6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351C5C"/>
                </a:solidFill>
                <a:effectLst/>
                <a:uLnTx/>
                <a:uFillTx/>
                <a:latin typeface="Segoe UI" panose="020B0502040204020203" pitchFamily="34" charset="0"/>
                <a:ea typeface="+mn-ea"/>
                <a:cs typeface="Segoe UI" panose="020B0502040204020203" pitchFamily="34" charset="0"/>
              </a:rPr>
              <a:t>Accounting</a:t>
            </a:r>
          </a:p>
          <a:p>
            <a:pPr marL="171450" marR="0" lvl="0" indent="-171450" algn="l" defTabSz="914400" rtl="0" eaLnBrk="1" fontAlgn="base" latinLnBrk="0" hangingPunct="1">
              <a:lnSpc>
                <a:spcPct val="100000"/>
              </a:lnSpc>
              <a:spcBef>
                <a:spcPts val="6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351C5C"/>
                </a:solidFill>
                <a:effectLst/>
                <a:uLnTx/>
                <a:uFillTx/>
                <a:latin typeface="Segoe UI" panose="020B0502040204020203" pitchFamily="34" charset="0"/>
                <a:ea typeface="+mn-ea"/>
                <a:cs typeface="Segoe UI" panose="020B0502040204020203" pitchFamily="34" charset="0"/>
              </a:rPr>
              <a:t>Human resources</a:t>
            </a:r>
          </a:p>
        </p:txBody>
      </p:sp>
    </p:spTree>
    <p:extLst>
      <p:ext uri="{BB962C8B-B14F-4D97-AF65-F5344CB8AC3E}">
        <p14:creationId xmlns:p14="http://schemas.microsoft.com/office/powerpoint/2010/main" val="244751165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50000" fill="hold" grpId="0" nodeType="withEffect">
                                  <p:stCondLst>
                                    <p:cond delay="0"/>
                                  </p:stCondLst>
                                  <p:childTnLst>
                                    <p:set>
                                      <p:cBhvr>
                                        <p:cTn id="6" dur="1" fill="hold">
                                          <p:stCondLst>
                                            <p:cond delay="0"/>
                                          </p:stCondLst>
                                        </p:cTn>
                                        <p:tgtEl>
                                          <p:spTgt spid="52"/>
                                        </p:tgtEl>
                                        <p:attrNameLst>
                                          <p:attrName>style.visibility</p:attrName>
                                        </p:attrNameLst>
                                      </p:cBhvr>
                                      <p:to>
                                        <p:strVal val="visible"/>
                                      </p:to>
                                    </p:set>
                                    <p:anim calcmode="lin" valueType="num">
                                      <p:cBhvr additive="base">
                                        <p:cTn id="7" dur="500" fill="hold"/>
                                        <p:tgtEl>
                                          <p:spTgt spid="52"/>
                                        </p:tgtEl>
                                        <p:attrNameLst>
                                          <p:attrName>ppt_x</p:attrName>
                                        </p:attrNameLst>
                                      </p:cBhvr>
                                      <p:tavLst>
                                        <p:tav tm="0">
                                          <p:val>
                                            <p:strVal val="0-#ppt_w/2"/>
                                          </p:val>
                                        </p:tav>
                                        <p:tav tm="100000">
                                          <p:val>
                                            <p:strVal val="#ppt_x"/>
                                          </p:val>
                                        </p:tav>
                                      </p:tavLst>
                                    </p:anim>
                                    <p:anim calcmode="lin" valueType="num">
                                      <p:cBhvr additive="base">
                                        <p:cTn id="8" dur="500" fill="hold"/>
                                        <p:tgtEl>
                                          <p:spTgt spid="52"/>
                                        </p:tgtEl>
                                        <p:attrNameLst>
                                          <p:attrName>ppt_y</p:attrName>
                                        </p:attrNameLst>
                                      </p:cBhvr>
                                      <p:tavLst>
                                        <p:tav tm="0">
                                          <p:val>
                                            <p:strVal val="#ppt_y"/>
                                          </p:val>
                                        </p:tav>
                                        <p:tav tm="100000">
                                          <p:val>
                                            <p:strVal val="#ppt_y"/>
                                          </p:val>
                                        </p:tav>
                                      </p:tavLst>
                                    </p:anim>
                                  </p:childTnLst>
                                </p:cTn>
                              </p:par>
                              <p:par>
                                <p:cTn id="9" presetID="2" presetClass="entr" presetSubtype="4" decel="50000" fill="hold" nodeType="withEffect">
                                  <p:stCondLst>
                                    <p:cond delay="0"/>
                                  </p:stCondLst>
                                  <p:childTnLst>
                                    <p:set>
                                      <p:cBhvr>
                                        <p:cTn id="10" dur="1" fill="hold">
                                          <p:stCondLst>
                                            <p:cond delay="0"/>
                                          </p:stCondLst>
                                        </p:cTn>
                                        <p:tgtEl>
                                          <p:spTgt spid="13"/>
                                        </p:tgtEl>
                                        <p:attrNameLst>
                                          <p:attrName>style.visibility</p:attrName>
                                        </p:attrNameLst>
                                      </p:cBhvr>
                                      <p:to>
                                        <p:strVal val="visible"/>
                                      </p:to>
                                    </p:set>
                                    <p:anim calcmode="lin" valueType="num">
                                      <p:cBhvr additive="base">
                                        <p:cTn id="11" dur="500" fill="hold"/>
                                        <p:tgtEl>
                                          <p:spTgt spid="13"/>
                                        </p:tgtEl>
                                        <p:attrNameLst>
                                          <p:attrName>ppt_x</p:attrName>
                                        </p:attrNameLst>
                                      </p:cBhvr>
                                      <p:tavLst>
                                        <p:tav tm="0">
                                          <p:val>
                                            <p:strVal val="#ppt_x"/>
                                          </p:val>
                                        </p:tav>
                                        <p:tav tm="100000">
                                          <p:val>
                                            <p:strVal val="#ppt_x"/>
                                          </p:val>
                                        </p:tav>
                                      </p:tavLst>
                                    </p:anim>
                                    <p:anim calcmode="lin" valueType="num">
                                      <p:cBhvr additive="base">
                                        <p:cTn id="12" dur="500" fill="hold"/>
                                        <p:tgtEl>
                                          <p:spTgt spid="13"/>
                                        </p:tgtEl>
                                        <p:attrNameLst>
                                          <p:attrName>ppt_y</p:attrName>
                                        </p:attrNameLst>
                                      </p:cBhvr>
                                      <p:tavLst>
                                        <p:tav tm="0">
                                          <p:val>
                                            <p:strVal val="1+#ppt_h/2"/>
                                          </p:val>
                                        </p:tav>
                                        <p:tav tm="100000">
                                          <p:val>
                                            <p:strVal val="#ppt_y"/>
                                          </p:val>
                                        </p:tav>
                                      </p:tavLst>
                                    </p:anim>
                                  </p:childTnLst>
                                </p:cTn>
                              </p:par>
                              <p:par>
                                <p:cTn id="13" presetID="2" presetClass="entr" presetSubtype="4" decel="50000" fill="hold" grpId="0" nodeType="withEffect">
                                  <p:stCondLst>
                                    <p:cond delay="200"/>
                                  </p:stCondLst>
                                  <p:childTnLst>
                                    <p:set>
                                      <p:cBhvr>
                                        <p:cTn id="14" dur="1" fill="hold">
                                          <p:stCondLst>
                                            <p:cond delay="0"/>
                                          </p:stCondLst>
                                        </p:cTn>
                                        <p:tgtEl>
                                          <p:spTgt spid="5"/>
                                        </p:tgtEl>
                                        <p:attrNameLst>
                                          <p:attrName>style.visibility</p:attrName>
                                        </p:attrNameLst>
                                      </p:cBhvr>
                                      <p:to>
                                        <p:strVal val="visible"/>
                                      </p:to>
                                    </p:set>
                                    <p:anim calcmode="lin" valueType="num">
                                      <p:cBhvr additive="base">
                                        <p:cTn id="15" dur="500" fill="hold"/>
                                        <p:tgtEl>
                                          <p:spTgt spid="5"/>
                                        </p:tgtEl>
                                        <p:attrNameLst>
                                          <p:attrName>ppt_x</p:attrName>
                                        </p:attrNameLst>
                                      </p:cBhvr>
                                      <p:tavLst>
                                        <p:tav tm="0">
                                          <p:val>
                                            <p:strVal val="#ppt_x"/>
                                          </p:val>
                                        </p:tav>
                                        <p:tav tm="100000">
                                          <p:val>
                                            <p:strVal val="#ppt_x"/>
                                          </p:val>
                                        </p:tav>
                                      </p:tavLst>
                                    </p:anim>
                                    <p:anim calcmode="lin" valueType="num">
                                      <p:cBhvr additive="base">
                                        <p:cTn id="16" dur="500" fill="hold"/>
                                        <p:tgtEl>
                                          <p:spTgt spid="5"/>
                                        </p:tgtEl>
                                        <p:attrNameLst>
                                          <p:attrName>ppt_y</p:attrName>
                                        </p:attrNameLst>
                                      </p:cBhvr>
                                      <p:tavLst>
                                        <p:tav tm="0">
                                          <p:val>
                                            <p:strVal val="1+#ppt_h/2"/>
                                          </p:val>
                                        </p:tav>
                                        <p:tav tm="100000">
                                          <p:val>
                                            <p:strVal val="#ppt_y"/>
                                          </p:val>
                                        </p:tav>
                                      </p:tavLst>
                                    </p:anim>
                                  </p:childTnLst>
                                </p:cTn>
                              </p:par>
                              <p:par>
                                <p:cTn id="17" presetID="2" presetClass="entr" presetSubtype="4" decel="50000" fill="hold" nodeType="withEffect">
                                  <p:stCondLst>
                                    <p:cond delay="30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par>
                                <p:cTn id="21" presetID="2" presetClass="entr" presetSubtype="4" decel="50000" fill="hold" grpId="0" nodeType="withEffect">
                                  <p:stCondLst>
                                    <p:cond delay="400"/>
                                  </p:stCondLst>
                                  <p:childTnLst>
                                    <p:set>
                                      <p:cBhvr>
                                        <p:cTn id="22" dur="1" fill="hold">
                                          <p:stCondLst>
                                            <p:cond delay="0"/>
                                          </p:stCondLst>
                                        </p:cTn>
                                        <p:tgtEl>
                                          <p:spTgt spid="20"/>
                                        </p:tgtEl>
                                        <p:attrNameLst>
                                          <p:attrName>style.visibility</p:attrName>
                                        </p:attrNameLst>
                                      </p:cBhvr>
                                      <p:to>
                                        <p:strVal val="visible"/>
                                      </p:to>
                                    </p:set>
                                    <p:anim calcmode="lin" valueType="num">
                                      <p:cBhvr additive="base">
                                        <p:cTn id="23" dur="500" fill="hold"/>
                                        <p:tgtEl>
                                          <p:spTgt spid="20"/>
                                        </p:tgtEl>
                                        <p:attrNameLst>
                                          <p:attrName>ppt_x</p:attrName>
                                        </p:attrNameLst>
                                      </p:cBhvr>
                                      <p:tavLst>
                                        <p:tav tm="0">
                                          <p:val>
                                            <p:strVal val="#ppt_x"/>
                                          </p:val>
                                        </p:tav>
                                        <p:tav tm="100000">
                                          <p:val>
                                            <p:strVal val="#ppt_x"/>
                                          </p:val>
                                        </p:tav>
                                      </p:tavLst>
                                    </p:anim>
                                    <p:anim calcmode="lin" valueType="num">
                                      <p:cBhvr additive="base">
                                        <p:cTn id="24" dur="500" fill="hold"/>
                                        <p:tgtEl>
                                          <p:spTgt spid="20"/>
                                        </p:tgtEl>
                                        <p:attrNameLst>
                                          <p:attrName>ppt_y</p:attrName>
                                        </p:attrNameLst>
                                      </p:cBhvr>
                                      <p:tavLst>
                                        <p:tav tm="0">
                                          <p:val>
                                            <p:strVal val="1+#ppt_h/2"/>
                                          </p:val>
                                        </p:tav>
                                        <p:tav tm="100000">
                                          <p:val>
                                            <p:strVal val="#ppt_y"/>
                                          </p:val>
                                        </p:tav>
                                      </p:tavLst>
                                    </p:anim>
                                  </p:childTnLst>
                                </p:cTn>
                              </p:par>
                              <p:par>
                                <p:cTn id="25" presetID="2" presetClass="entr" presetSubtype="4" decel="50000" fill="hold" nodeType="withEffect">
                                  <p:stCondLst>
                                    <p:cond delay="500"/>
                                  </p:stCondLst>
                                  <p:childTnLst>
                                    <p:set>
                                      <p:cBhvr>
                                        <p:cTn id="26" dur="1" fill="hold">
                                          <p:stCondLst>
                                            <p:cond delay="0"/>
                                          </p:stCondLst>
                                        </p:cTn>
                                        <p:tgtEl>
                                          <p:spTgt spid="21"/>
                                        </p:tgtEl>
                                        <p:attrNameLst>
                                          <p:attrName>style.visibility</p:attrName>
                                        </p:attrNameLst>
                                      </p:cBhvr>
                                      <p:to>
                                        <p:strVal val="visible"/>
                                      </p:to>
                                    </p:set>
                                    <p:anim calcmode="lin" valueType="num">
                                      <p:cBhvr additive="base">
                                        <p:cTn id="27" dur="500" fill="hold"/>
                                        <p:tgtEl>
                                          <p:spTgt spid="21"/>
                                        </p:tgtEl>
                                        <p:attrNameLst>
                                          <p:attrName>ppt_x</p:attrName>
                                        </p:attrNameLst>
                                      </p:cBhvr>
                                      <p:tavLst>
                                        <p:tav tm="0">
                                          <p:val>
                                            <p:strVal val="#ppt_x"/>
                                          </p:val>
                                        </p:tav>
                                        <p:tav tm="100000">
                                          <p:val>
                                            <p:strVal val="#ppt_x"/>
                                          </p:val>
                                        </p:tav>
                                      </p:tavLst>
                                    </p:anim>
                                    <p:anim calcmode="lin" valueType="num">
                                      <p:cBhvr additive="base">
                                        <p:cTn id="28" dur="500" fill="hold"/>
                                        <p:tgtEl>
                                          <p:spTgt spid="21"/>
                                        </p:tgtEl>
                                        <p:attrNameLst>
                                          <p:attrName>ppt_y</p:attrName>
                                        </p:attrNameLst>
                                      </p:cBhvr>
                                      <p:tavLst>
                                        <p:tav tm="0">
                                          <p:val>
                                            <p:strVal val="1+#ppt_h/2"/>
                                          </p:val>
                                        </p:tav>
                                        <p:tav tm="100000">
                                          <p:val>
                                            <p:strVal val="#ppt_y"/>
                                          </p:val>
                                        </p:tav>
                                      </p:tavLst>
                                    </p:anim>
                                  </p:childTnLst>
                                </p:cTn>
                              </p:par>
                              <p:par>
                                <p:cTn id="29" presetID="2" presetClass="entr" presetSubtype="4" decel="50000" fill="hold" grpId="0" nodeType="withEffect">
                                  <p:stCondLst>
                                    <p:cond delay="700"/>
                                  </p:stCondLst>
                                  <p:childTnLst>
                                    <p:set>
                                      <p:cBhvr>
                                        <p:cTn id="30" dur="1" fill="hold">
                                          <p:stCondLst>
                                            <p:cond delay="0"/>
                                          </p:stCondLst>
                                        </p:cTn>
                                        <p:tgtEl>
                                          <p:spTgt spid="26"/>
                                        </p:tgtEl>
                                        <p:attrNameLst>
                                          <p:attrName>style.visibility</p:attrName>
                                        </p:attrNameLst>
                                      </p:cBhvr>
                                      <p:to>
                                        <p:strVal val="visible"/>
                                      </p:to>
                                    </p:set>
                                    <p:anim calcmode="lin" valueType="num">
                                      <p:cBhvr additive="base">
                                        <p:cTn id="31" dur="500" fill="hold"/>
                                        <p:tgtEl>
                                          <p:spTgt spid="26"/>
                                        </p:tgtEl>
                                        <p:attrNameLst>
                                          <p:attrName>ppt_x</p:attrName>
                                        </p:attrNameLst>
                                      </p:cBhvr>
                                      <p:tavLst>
                                        <p:tav tm="0">
                                          <p:val>
                                            <p:strVal val="#ppt_x"/>
                                          </p:val>
                                        </p:tav>
                                        <p:tav tm="100000">
                                          <p:val>
                                            <p:strVal val="#ppt_x"/>
                                          </p:val>
                                        </p:tav>
                                      </p:tavLst>
                                    </p:anim>
                                    <p:anim calcmode="lin" valueType="num">
                                      <p:cBhvr additive="base">
                                        <p:cTn id="32"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 grpId="0"/>
      <p:bldP spid="5" grpId="0"/>
      <p:bldP spid="20" grpId="0"/>
      <p:bldP spid="26"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79706-00EC-133C-C6CC-3A02DF0515A4}"/>
              </a:ext>
            </a:extLst>
          </p:cNvPr>
          <p:cNvSpPr>
            <a:spLocks noGrp="1"/>
          </p:cNvSpPr>
          <p:nvPr>
            <p:ph type="title"/>
          </p:nvPr>
        </p:nvSpPr>
        <p:spPr/>
        <p:txBody>
          <a:bodyPr/>
          <a:lstStyle/>
          <a:p>
            <a:r>
              <a:rPr lang="en-GB" sz="7200" b="1" noProof="0" dirty="0"/>
              <a:t>How does LS Central support you?</a:t>
            </a:r>
            <a:endParaRPr lang="en-GB" sz="7200" noProof="0" dirty="0"/>
          </a:p>
        </p:txBody>
      </p:sp>
      <p:sp>
        <p:nvSpPr>
          <p:cNvPr id="6" name="Text Placeholder 5">
            <a:extLst>
              <a:ext uri="{FF2B5EF4-FFF2-40B4-BE49-F238E27FC236}">
                <a16:creationId xmlns:a16="http://schemas.microsoft.com/office/drawing/2014/main" id="{BB096593-32CA-6F9E-3F34-8DEA0D61F7EA}"/>
              </a:ext>
            </a:extLst>
          </p:cNvPr>
          <p:cNvSpPr>
            <a:spLocks noGrp="1"/>
          </p:cNvSpPr>
          <p:nvPr>
            <p:ph type="body" sz="quarter" idx="10"/>
          </p:nvPr>
        </p:nvSpPr>
        <p:spPr/>
        <p:txBody>
          <a:bodyPr/>
          <a:lstStyle/>
          <a:p>
            <a:pPr marL="0" indent="0">
              <a:buNone/>
            </a:pPr>
            <a:r>
              <a:rPr lang="en-GB" noProof="0" dirty="0"/>
              <a:t>Manage your stock effectively with </a:t>
            </a:r>
            <a:r>
              <a:rPr lang="en-GB" b="1" noProof="0" dirty="0"/>
              <a:t>mobile inventory</a:t>
            </a:r>
          </a:p>
        </p:txBody>
      </p:sp>
      <p:pic>
        <p:nvPicPr>
          <p:cNvPr id="18" name="Picture 17" descr="A couple of cell phones&#10;&#10;Description automatically generated">
            <a:extLst>
              <a:ext uri="{FF2B5EF4-FFF2-40B4-BE49-F238E27FC236}">
                <a16:creationId xmlns:a16="http://schemas.microsoft.com/office/drawing/2014/main" id="{F31CFFF0-1469-96E6-018A-9B270706557C}"/>
              </a:ext>
            </a:extLst>
          </p:cNvPr>
          <p:cNvPicPr>
            <a:picLocks noChangeAspect="1"/>
          </p:cNvPicPr>
          <p:nvPr/>
        </p:nvPicPr>
        <p:blipFill>
          <a:blip r:embed="rId3"/>
          <a:stretch>
            <a:fillRect/>
          </a:stretch>
        </p:blipFill>
        <p:spPr>
          <a:xfrm>
            <a:off x="5595646" y="1837328"/>
            <a:ext cx="7772400" cy="5232240"/>
          </a:xfrm>
          <a:prstGeom prst="rect">
            <a:avLst/>
          </a:prstGeom>
        </p:spPr>
      </p:pic>
    </p:spTree>
    <p:extLst>
      <p:ext uri="{BB962C8B-B14F-4D97-AF65-F5344CB8AC3E}">
        <p14:creationId xmlns:p14="http://schemas.microsoft.com/office/powerpoint/2010/main" val="30789570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D72D9-E224-1085-C2C9-084629DB8B8C}"/>
              </a:ext>
            </a:extLst>
          </p:cNvPr>
          <p:cNvSpPr>
            <a:spLocks noGrp="1"/>
          </p:cNvSpPr>
          <p:nvPr>
            <p:ph type="title"/>
          </p:nvPr>
        </p:nvSpPr>
        <p:spPr/>
        <p:txBody>
          <a:bodyPr/>
          <a:lstStyle/>
          <a:p>
            <a:r>
              <a:rPr lang="en-GB" noProof="0" dirty="0"/>
              <a:t>Mobile Inventory</a:t>
            </a:r>
          </a:p>
        </p:txBody>
      </p:sp>
      <p:sp>
        <p:nvSpPr>
          <p:cNvPr id="3" name="Text Placeholder 2">
            <a:extLst>
              <a:ext uri="{FF2B5EF4-FFF2-40B4-BE49-F238E27FC236}">
                <a16:creationId xmlns:a16="http://schemas.microsoft.com/office/drawing/2014/main" id="{B3B47A31-72D7-5A1E-A6CE-F8BD1BA69369}"/>
              </a:ext>
            </a:extLst>
          </p:cNvPr>
          <p:cNvSpPr>
            <a:spLocks noGrp="1"/>
          </p:cNvSpPr>
          <p:nvPr>
            <p:ph type="body" sz="quarter" idx="10"/>
          </p:nvPr>
        </p:nvSpPr>
        <p:spPr>
          <a:xfrm>
            <a:off x="6224272" y="1793131"/>
            <a:ext cx="5432192" cy="4948138"/>
          </a:xfrm>
        </p:spPr>
        <p:txBody>
          <a:bodyPr/>
          <a:lstStyle/>
          <a:p>
            <a:r>
              <a:rPr lang="en-GB" b="1" noProof="0" dirty="0"/>
              <a:t>Items not on file</a:t>
            </a:r>
          </a:p>
          <a:p>
            <a:pPr lvl="1">
              <a:buFont typeface="System Font Regular"/>
              <a:buChar char="-"/>
            </a:pPr>
            <a:r>
              <a:rPr lang="en-GB" noProof="0" dirty="0"/>
              <a:t>Counting</a:t>
            </a:r>
          </a:p>
          <a:p>
            <a:r>
              <a:rPr lang="en-GB" b="1" noProof="0" dirty="0"/>
              <a:t>Switch area with QR</a:t>
            </a:r>
          </a:p>
          <a:p>
            <a:r>
              <a:rPr lang="en-GB" b="1" noProof="0" dirty="0"/>
              <a:t>Extra info shown (configurable)</a:t>
            </a:r>
          </a:p>
          <a:p>
            <a:r>
              <a:rPr lang="en-GB" b="1" noProof="0" dirty="0"/>
              <a:t>RFID</a:t>
            </a:r>
          </a:p>
          <a:p>
            <a:r>
              <a:rPr lang="en-GB" b="1" noProof="0" dirty="0"/>
              <a:t>….and more</a:t>
            </a:r>
          </a:p>
        </p:txBody>
      </p:sp>
      <p:pic>
        <p:nvPicPr>
          <p:cNvPr id="6" name="Picture 5" descr="A pink and purple sign with white text&#10;&#10;AI-generated content may be incorrect.">
            <a:extLst>
              <a:ext uri="{FF2B5EF4-FFF2-40B4-BE49-F238E27FC236}">
                <a16:creationId xmlns:a16="http://schemas.microsoft.com/office/drawing/2014/main" id="{CAE6FC40-BFEF-983D-1499-47996452AB1B}"/>
              </a:ext>
            </a:extLst>
          </p:cNvPr>
          <p:cNvPicPr>
            <a:picLocks noChangeAspect="1"/>
          </p:cNvPicPr>
          <p:nvPr/>
        </p:nvPicPr>
        <p:blipFill>
          <a:blip r:embed="rId3"/>
          <a:stretch>
            <a:fillRect/>
          </a:stretch>
        </p:blipFill>
        <p:spPr>
          <a:xfrm>
            <a:off x="8444767" y="116731"/>
            <a:ext cx="3747233" cy="1319423"/>
          </a:xfrm>
          <a:prstGeom prst="rect">
            <a:avLst/>
          </a:prstGeom>
        </p:spPr>
      </p:pic>
      <p:pic>
        <p:nvPicPr>
          <p:cNvPr id="8" name="Picture 7" descr="A close-up of a smartphone&#10;&#10;AI-generated content may be incorrect.">
            <a:extLst>
              <a:ext uri="{FF2B5EF4-FFF2-40B4-BE49-F238E27FC236}">
                <a16:creationId xmlns:a16="http://schemas.microsoft.com/office/drawing/2014/main" id="{B775FF95-45CF-BAEE-1824-A80AA17F6F7D}"/>
              </a:ext>
            </a:extLst>
          </p:cNvPr>
          <p:cNvPicPr>
            <a:picLocks noChangeAspect="1"/>
          </p:cNvPicPr>
          <p:nvPr/>
        </p:nvPicPr>
        <p:blipFill>
          <a:blip r:embed="rId4"/>
          <a:stretch>
            <a:fillRect/>
          </a:stretch>
        </p:blipFill>
        <p:spPr>
          <a:xfrm>
            <a:off x="925345" y="4321135"/>
            <a:ext cx="2551501" cy="2483699"/>
          </a:xfrm>
          <a:prstGeom prst="rect">
            <a:avLst/>
          </a:prstGeom>
        </p:spPr>
      </p:pic>
    </p:spTree>
    <p:extLst>
      <p:ext uri="{BB962C8B-B14F-4D97-AF65-F5344CB8AC3E}">
        <p14:creationId xmlns:p14="http://schemas.microsoft.com/office/powerpoint/2010/main" val="891299677"/>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0"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animEffect transition="in" filter="fade">
                                      <p:cBhvr>
                                        <p:cTn id="9" dur="500"/>
                                        <p:tgtEl>
                                          <p:spTgt spid="3">
                                            <p:txEl>
                                              <p:pRg st="1" end="1"/>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500"/>
                                        <p:tgtEl>
                                          <p:spTgt spid="3">
                                            <p:txEl>
                                              <p:pRg st="2" end="2"/>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500"/>
                                        <p:tgtEl>
                                          <p:spTgt spid="3">
                                            <p:txEl>
                                              <p:pRg st="3" end="3"/>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500"/>
                                        <p:tgtEl>
                                          <p:spTgt spid="3">
                                            <p:txEl>
                                              <p:pRg st="4" end="4"/>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building with a parking lot&#10;&#10;AI-generated content may be incorrect.">
            <a:extLst>
              <a:ext uri="{FF2B5EF4-FFF2-40B4-BE49-F238E27FC236}">
                <a16:creationId xmlns:a16="http://schemas.microsoft.com/office/drawing/2014/main" id="{2237A415-2C9D-EFD3-42A8-6B157AC551E9}"/>
              </a:ext>
            </a:extLst>
          </p:cNvPr>
          <p:cNvPicPr>
            <a:picLocks noChangeAspect="1"/>
          </p:cNvPicPr>
          <p:nvPr/>
        </p:nvPicPr>
        <p:blipFill>
          <a:blip r:embed="rId3"/>
          <a:srcRect t="16450" b="16450"/>
          <a:stretch/>
        </p:blipFill>
        <p:spPr>
          <a:xfrm>
            <a:off x="0" y="0"/>
            <a:ext cx="12192000" cy="6858000"/>
          </a:xfrm>
          <a:prstGeom prst="rect">
            <a:avLst/>
          </a:prstGeom>
        </p:spPr>
      </p:pic>
    </p:spTree>
    <p:extLst>
      <p:ext uri="{BB962C8B-B14F-4D97-AF65-F5344CB8AC3E}">
        <p14:creationId xmlns:p14="http://schemas.microsoft.com/office/powerpoint/2010/main" val="16541791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466E6A-6712-469E-A3A7-60D4DA23A64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8F303F-9DAB-7759-2ADF-8C3195FB683A}"/>
              </a:ext>
            </a:extLst>
          </p:cNvPr>
          <p:cNvSpPr>
            <a:spLocks noGrp="1"/>
          </p:cNvSpPr>
          <p:nvPr>
            <p:ph type="title"/>
          </p:nvPr>
        </p:nvSpPr>
        <p:spPr/>
        <p:txBody>
          <a:bodyPr/>
          <a:lstStyle/>
          <a:p>
            <a:r>
              <a:rPr lang="en-GB" sz="7200" b="1" noProof="0" dirty="0"/>
              <a:t>How does LS Central support you?</a:t>
            </a:r>
            <a:endParaRPr lang="en-GB" sz="7200" noProof="0" dirty="0"/>
          </a:p>
        </p:txBody>
      </p:sp>
      <p:sp>
        <p:nvSpPr>
          <p:cNvPr id="6" name="Text Placeholder 5">
            <a:extLst>
              <a:ext uri="{FF2B5EF4-FFF2-40B4-BE49-F238E27FC236}">
                <a16:creationId xmlns:a16="http://schemas.microsoft.com/office/drawing/2014/main" id="{922A06DE-3C00-1459-DEA0-AA0B112BA6EA}"/>
              </a:ext>
            </a:extLst>
          </p:cNvPr>
          <p:cNvSpPr>
            <a:spLocks noGrp="1"/>
          </p:cNvSpPr>
          <p:nvPr>
            <p:ph type="body" sz="quarter" idx="10"/>
          </p:nvPr>
        </p:nvSpPr>
        <p:spPr>
          <a:xfrm>
            <a:off x="6224272" y="2446317"/>
            <a:ext cx="5351462" cy="3456752"/>
          </a:xfrm>
        </p:spPr>
        <p:txBody>
          <a:bodyPr/>
          <a:lstStyle/>
          <a:p>
            <a:pPr marL="0" indent="0">
              <a:buNone/>
            </a:pPr>
            <a:r>
              <a:rPr lang="en-GB" noProof="0" dirty="0"/>
              <a:t>Keep pricing flexible and grow margins with </a:t>
            </a:r>
            <a:r>
              <a:rPr lang="en-GB" b="1" noProof="0" dirty="0"/>
              <a:t>Electronic Shelf Labels</a:t>
            </a:r>
          </a:p>
        </p:txBody>
      </p:sp>
    </p:spTree>
    <p:extLst>
      <p:ext uri="{BB962C8B-B14F-4D97-AF65-F5344CB8AC3E}">
        <p14:creationId xmlns:p14="http://schemas.microsoft.com/office/powerpoint/2010/main" val="42907596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C423AA8A-A006-E0C4-9121-582D8E3C6453}"/>
              </a:ext>
            </a:extLst>
          </p:cNvPr>
          <p:cNvSpPr/>
          <p:nvPr/>
        </p:nvSpPr>
        <p:spPr>
          <a:xfrm>
            <a:off x="6217595" y="3957438"/>
            <a:ext cx="5090184" cy="1366690"/>
          </a:xfrm>
          <a:prstGeom prst="roundRect">
            <a:avLst>
              <a:gd name="adj" fmla="val 4992"/>
            </a:avLst>
          </a:prstGeom>
          <a:solidFill>
            <a:srgbClr val="361C5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035" name="Title 4">
            <a:extLst>
              <a:ext uri="{FF2B5EF4-FFF2-40B4-BE49-F238E27FC236}">
                <a16:creationId xmlns:a16="http://schemas.microsoft.com/office/drawing/2014/main" id="{3C518AF6-58E0-1F7B-8E56-913F6EE827A9}"/>
              </a:ext>
            </a:extLst>
          </p:cNvPr>
          <p:cNvSpPr>
            <a:spLocks noGrp="1"/>
          </p:cNvSpPr>
          <p:nvPr>
            <p:ph type="title"/>
          </p:nvPr>
        </p:nvSpPr>
        <p:spPr/>
        <p:txBody>
          <a:bodyPr>
            <a:normAutofit fontScale="90000"/>
          </a:bodyPr>
          <a:lstStyle/>
          <a:p>
            <a:r>
              <a:rPr lang="en-GB" noProof="0" dirty="0"/>
              <a:t>Electronic Shelf Labels (ESL)</a:t>
            </a:r>
          </a:p>
        </p:txBody>
      </p:sp>
      <p:sp>
        <p:nvSpPr>
          <p:cNvPr id="1036" name="Text Placeholder 2">
            <a:extLst>
              <a:ext uri="{FF2B5EF4-FFF2-40B4-BE49-F238E27FC236}">
                <a16:creationId xmlns:a16="http://schemas.microsoft.com/office/drawing/2014/main" id="{221A49CD-D585-C432-9AE8-76C0EDCFC55D}"/>
              </a:ext>
            </a:extLst>
          </p:cNvPr>
          <p:cNvSpPr>
            <a:spLocks noGrp="1"/>
          </p:cNvSpPr>
          <p:nvPr>
            <p:ph type="body" sz="quarter" idx="13"/>
          </p:nvPr>
        </p:nvSpPr>
        <p:spPr>
          <a:xfrm>
            <a:off x="6096000" y="962527"/>
            <a:ext cx="5750103" cy="2091758"/>
          </a:xfrm>
        </p:spPr>
        <p:txBody>
          <a:bodyPr/>
          <a:lstStyle/>
          <a:p>
            <a:r>
              <a:rPr lang="en-GB" noProof="0" dirty="0"/>
              <a:t>Label printing used for ESL</a:t>
            </a:r>
          </a:p>
          <a:p>
            <a:r>
              <a:rPr lang="en-GB" noProof="0" dirty="0"/>
              <a:t>Needed some modifications by partners</a:t>
            </a:r>
          </a:p>
          <a:p>
            <a:r>
              <a:rPr lang="en-GB" noProof="0" dirty="0"/>
              <a:t>Not fully out-of-box support</a:t>
            </a:r>
          </a:p>
          <a:p>
            <a:endParaRPr lang="en-GB" noProof="0" dirty="0"/>
          </a:p>
          <a:p>
            <a:endParaRPr lang="en-GB" noProof="0" dirty="0"/>
          </a:p>
        </p:txBody>
      </p:sp>
      <p:pic>
        <p:nvPicPr>
          <p:cNvPr id="1026" name="Picture 2" descr="Digital Price Tags - Most reliable Electronic Shelf Label System in the  world | Pricer">
            <a:extLst>
              <a:ext uri="{FF2B5EF4-FFF2-40B4-BE49-F238E27FC236}">
                <a16:creationId xmlns:a16="http://schemas.microsoft.com/office/drawing/2014/main" id="{3D294BA5-A119-FE52-19F5-FB274F1F44CB}"/>
              </a:ext>
            </a:extLst>
          </p:cNvPr>
          <p:cNvPicPr>
            <a:picLocks noGrp="1" noChangeAspect="1" noChangeArrowheads="1"/>
          </p:cNvPicPr>
          <p:nvPr>
            <p:ph type="pic" sz="quarter" idx="11"/>
          </p:nvPr>
        </p:nvPicPr>
        <p:blipFill>
          <a:blip r:embed="rId3">
            <a:extLst>
              <a:ext uri="{28A0092B-C50C-407E-A947-70E740481C1C}">
                <a14:useLocalDpi xmlns:a14="http://schemas.microsoft.com/office/drawing/2010/main" val="0"/>
              </a:ext>
            </a:extLst>
          </a:blip>
          <a:srcRect l="32143" r="32143"/>
          <a:stretch/>
        </p:blipFill>
        <p:spPr bwMode="auto">
          <a:prstGeom prst="roundRect">
            <a:avLst>
              <a:gd name="adj" fmla="val 3876"/>
            </a:avLst>
          </a:prstGeom>
          <a:solidFill>
            <a:srgbClr val="FFFFFF"/>
          </a:solidFill>
        </p:spPr>
      </p:pic>
      <p:sp>
        <p:nvSpPr>
          <p:cNvPr id="2" name="TextBox 1">
            <a:extLst>
              <a:ext uri="{FF2B5EF4-FFF2-40B4-BE49-F238E27FC236}">
                <a16:creationId xmlns:a16="http://schemas.microsoft.com/office/drawing/2014/main" id="{6F27D6A8-DE00-3CA4-6513-CDC7F2AF6B21}"/>
              </a:ext>
            </a:extLst>
          </p:cNvPr>
          <p:cNvSpPr txBox="1"/>
          <p:nvPr/>
        </p:nvSpPr>
        <p:spPr>
          <a:xfrm>
            <a:off x="6350062" y="4102174"/>
            <a:ext cx="4803807" cy="1077218"/>
          </a:xfrm>
          <a:prstGeom prst="rect">
            <a:avLst/>
          </a:prstGeom>
          <a:solidFill>
            <a:srgbClr val="361C5C"/>
          </a:solidFill>
          <a:ln w="57150">
            <a:noFill/>
          </a:ln>
          <a:effectLst>
            <a:softEdge rad="0"/>
          </a:effectLst>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white"/>
                </a:solidFill>
                <a:effectLst/>
                <a:uLnTx/>
                <a:uFillTx/>
                <a:latin typeface="Aptos" panose="02110004020202020204"/>
                <a:ea typeface="+mn-ea"/>
                <a:cs typeface="+mn-cs"/>
              </a:rPr>
              <a:t>Standard integration with one ESL provider </a:t>
            </a:r>
            <a:r>
              <a:rPr kumimoji="0" lang="en-GB" sz="3200" b="1" i="0" u="none" strike="noStrike" kern="1200" cap="none" spc="0" normalizeH="0" baseline="0" noProof="0" dirty="0">
                <a:ln>
                  <a:noFill/>
                </a:ln>
                <a:solidFill>
                  <a:prstClr val="white"/>
                </a:solidFill>
                <a:effectLst/>
                <a:uLnTx/>
                <a:uFillTx/>
                <a:latin typeface="Aptos" panose="02110004020202020204"/>
                <a:ea typeface="+mn-ea"/>
                <a:cs typeface="+mn-cs"/>
              </a:rPr>
              <a:t>Pricer</a:t>
            </a:r>
          </a:p>
        </p:txBody>
      </p:sp>
      <p:pic>
        <p:nvPicPr>
          <p:cNvPr id="7" name="Picture 6" descr="A pink and purple sign with white text&#10;&#10;AI-generated content may be incorrect.">
            <a:extLst>
              <a:ext uri="{FF2B5EF4-FFF2-40B4-BE49-F238E27FC236}">
                <a16:creationId xmlns:a16="http://schemas.microsoft.com/office/drawing/2014/main" id="{9120AA22-F6C7-9D86-02E7-D732CE475860}"/>
              </a:ext>
            </a:extLst>
          </p:cNvPr>
          <p:cNvPicPr>
            <a:picLocks noChangeAspect="1"/>
          </p:cNvPicPr>
          <p:nvPr/>
        </p:nvPicPr>
        <p:blipFill>
          <a:blip r:embed="rId4"/>
          <a:stretch>
            <a:fillRect/>
          </a:stretch>
        </p:blipFill>
        <p:spPr>
          <a:xfrm>
            <a:off x="9053717" y="3179554"/>
            <a:ext cx="2565003" cy="903153"/>
          </a:xfrm>
          <a:prstGeom prst="rect">
            <a:avLst/>
          </a:prstGeom>
        </p:spPr>
      </p:pic>
    </p:spTree>
    <p:extLst>
      <p:ext uri="{BB962C8B-B14F-4D97-AF65-F5344CB8AC3E}">
        <p14:creationId xmlns:p14="http://schemas.microsoft.com/office/powerpoint/2010/main" val="3319997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36">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036">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03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36" grpId="0" uiExpand="1" build="p"/>
      <p:bldP spid="2"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Placeholder 14" descr="A store front with a pink pig on it&#10;&#10;AI-generated content may be incorrect.">
            <a:extLst>
              <a:ext uri="{FF2B5EF4-FFF2-40B4-BE49-F238E27FC236}">
                <a16:creationId xmlns:a16="http://schemas.microsoft.com/office/drawing/2014/main" id="{E20C2C5D-0B8B-7F94-56BB-3A3CA0212762}"/>
              </a:ext>
            </a:extLst>
          </p:cNvPr>
          <p:cNvPicPr>
            <a:picLocks noGrp="1" noChangeAspect="1"/>
          </p:cNvPicPr>
          <p:nvPr>
            <p:ph type="pic" sz="quarter" idx="10"/>
          </p:nvPr>
        </p:nvPicPr>
        <p:blipFill>
          <a:blip r:embed="rId3"/>
          <a:srcRect t="12500" b="12500"/>
          <a:stretch>
            <a:fillRect/>
          </a:stretch>
        </p:blipFill>
        <p:spPr>
          <a:xfrm>
            <a:off x="0" y="0"/>
            <a:ext cx="12192000" cy="6858000"/>
          </a:xfrm>
        </p:spPr>
      </p:pic>
    </p:spTree>
    <p:extLst>
      <p:ext uri="{BB962C8B-B14F-4D97-AF65-F5344CB8AC3E}">
        <p14:creationId xmlns:p14="http://schemas.microsoft.com/office/powerpoint/2010/main" val="22755981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3EF6AA-1560-1A16-721D-C744553EEBA7}"/>
            </a:ext>
          </a:extLst>
        </p:cNvPr>
        <p:cNvGrpSpPr/>
        <p:nvPr/>
      </p:nvGrpSpPr>
      <p:grpSpPr>
        <a:xfrm>
          <a:off x="0" y="0"/>
          <a:ext cx="0" cy="0"/>
          <a:chOff x="0" y="0"/>
          <a:chExt cx="0" cy="0"/>
        </a:xfrm>
      </p:grpSpPr>
      <p:pic>
        <p:nvPicPr>
          <p:cNvPr id="5" name="Picture 4" descr="A grocery store with shelves of food&#10;&#10;AI-generated content may be incorrect.">
            <a:extLst>
              <a:ext uri="{FF2B5EF4-FFF2-40B4-BE49-F238E27FC236}">
                <a16:creationId xmlns:a16="http://schemas.microsoft.com/office/drawing/2014/main" id="{FA6EF625-9BD7-A8CA-D4A3-A1A10C19A22D}"/>
              </a:ext>
            </a:extLst>
          </p:cNvPr>
          <p:cNvPicPr>
            <a:picLocks noChangeAspect="1"/>
          </p:cNvPicPr>
          <p:nvPr/>
        </p:nvPicPr>
        <p:blipFill>
          <a:blip r:embed="rId3"/>
          <a:stretch>
            <a:fillRect/>
          </a:stretch>
        </p:blipFill>
        <p:spPr>
          <a:xfrm>
            <a:off x="0" y="0"/>
            <a:ext cx="6539617" cy="4904713"/>
          </a:xfrm>
          <a:prstGeom prst="rect">
            <a:avLst/>
          </a:prstGeom>
        </p:spPr>
      </p:pic>
      <p:pic>
        <p:nvPicPr>
          <p:cNvPr id="7" name="Picture 6" descr="A store with lots of meat and other foods&#10;&#10;AI-generated content may be incorrect.">
            <a:extLst>
              <a:ext uri="{FF2B5EF4-FFF2-40B4-BE49-F238E27FC236}">
                <a16:creationId xmlns:a16="http://schemas.microsoft.com/office/drawing/2014/main" id="{70833389-5893-E998-6638-7E7BEE6EFC1A}"/>
              </a:ext>
            </a:extLst>
          </p:cNvPr>
          <p:cNvPicPr>
            <a:picLocks noChangeAspect="1"/>
          </p:cNvPicPr>
          <p:nvPr/>
        </p:nvPicPr>
        <p:blipFill>
          <a:blip r:embed="rId4"/>
          <a:stretch>
            <a:fillRect/>
          </a:stretch>
        </p:blipFill>
        <p:spPr>
          <a:xfrm>
            <a:off x="0" y="3243405"/>
            <a:ext cx="6539617" cy="4904713"/>
          </a:xfrm>
          <a:prstGeom prst="rect">
            <a:avLst/>
          </a:prstGeom>
        </p:spPr>
      </p:pic>
      <p:pic>
        <p:nvPicPr>
          <p:cNvPr id="11" name="Picture 10" descr="Shelves of food on shelves in a store&#10;&#10;AI-generated content may be incorrect.">
            <a:extLst>
              <a:ext uri="{FF2B5EF4-FFF2-40B4-BE49-F238E27FC236}">
                <a16:creationId xmlns:a16="http://schemas.microsoft.com/office/drawing/2014/main" id="{E0628BCC-5CF7-8FDE-EA17-F7E49DED9C8F}"/>
              </a:ext>
            </a:extLst>
          </p:cNvPr>
          <p:cNvPicPr>
            <a:picLocks noChangeAspect="1"/>
          </p:cNvPicPr>
          <p:nvPr/>
        </p:nvPicPr>
        <p:blipFill>
          <a:blip r:embed="rId5"/>
          <a:stretch>
            <a:fillRect/>
          </a:stretch>
        </p:blipFill>
        <p:spPr>
          <a:xfrm>
            <a:off x="5816600" y="-227466"/>
            <a:ext cx="6539617" cy="4904713"/>
          </a:xfrm>
          <a:prstGeom prst="rect">
            <a:avLst/>
          </a:prstGeom>
        </p:spPr>
      </p:pic>
      <p:pic>
        <p:nvPicPr>
          <p:cNvPr id="9" name="Picture 8" descr="A person holding a jar of food&#10;&#10;AI-generated content may be incorrect.">
            <a:extLst>
              <a:ext uri="{FF2B5EF4-FFF2-40B4-BE49-F238E27FC236}">
                <a16:creationId xmlns:a16="http://schemas.microsoft.com/office/drawing/2014/main" id="{52501B7F-8FC3-D9C3-B116-32E97419E204}"/>
              </a:ext>
            </a:extLst>
          </p:cNvPr>
          <p:cNvPicPr>
            <a:picLocks noChangeAspect="1"/>
          </p:cNvPicPr>
          <p:nvPr/>
        </p:nvPicPr>
        <p:blipFill>
          <a:blip r:embed="rId6"/>
          <a:stretch>
            <a:fillRect/>
          </a:stretch>
        </p:blipFill>
        <p:spPr>
          <a:xfrm>
            <a:off x="5816599" y="3243404"/>
            <a:ext cx="6539617" cy="4904713"/>
          </a:xfrm>
          <a:prstGeom prst="rect">
            <a:avLst/>
          </a:prstGeom>
        </p:spPr>
      </p:pic>
    </p:spTree>
    <p:extLst>
      <p:ext uri="{BB962C8B-B14F-4D97-AF65-F5344CB8AC3E}">
        <p14:creationId xmlns:p14="http://schemas.microsoft.com/office/powerpoint/2010/main" val="11254305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5205CC-B4D7-28E8-2C56-E43924E744A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33DC993-6A9F-CE48-0604-C050974CFCA9}"/>
              </a:ext>
            </a:extLst>
          </p:cNvPr>
          <p:cNvSpPr>
            <a:spLocks noGrp="1"/>
          </p:cNvSpPr>
          <p:nvPr>
            <p:ph type="title"/>
          </p:nvPr>
        </p:nvSpPr>
        <p:spPr/>
        <p:txBody>
          <a:bodyPr/>
          <a:lstStyle/>
          <a:p>
            <a:r>
              <a:rPr lang="en-GB" sz="7200" b="1" noProof="0" dirty="0"/>
              <a:t>How does LS Central support you?</a:t>
            </a:r>
            <a:endParaRPr lang="en-GB" sz="7200" noProof="0" dirty="0"/>
          </a:p>
        </p:txBody>
      </p:sp>
      <p:sp>
        <p:nvSpPr>
          <p:cNvPr id="6" name="Text Placeholder 5">
            <a:extLst>
              <a:ext uri="{FF2B5EF4-FFF2-40B4-BE49-F238E27FC236}">
                <a16:creationId xmlns:a16="http://schemas.microsoft.com/office/drawing/2014/main" id="{D983CA45-8767-C30E-5EDA-F4FDCA888D9B}"/>
              </a:ext>
            </a:extLst>
          </p:cNvPr>
          <p:cNvSpPr>
            <a:spLocks noGrp="1"/>
          </p:cNvSpPr>
          <p:nvPr>
            <p:ph type="body" sz="quarter" idx="10"/>
          </p:nvPr>
        </p:nvSpPr>
        <p:spPr>
          <a:xfrm>
            <a:off x="6224272" y="2446317"/>
            <a:ext cx="5351462" cy="3456752"/>
          </a:xfrm>
        </p:spPr>
        <p:txBody>
          <a:bodyPr/>
          <a:lstStyle/>
          <a:p>
            <a:pPr marL="0" indent="0">
              <a:buNone/>
            </a:pPr>
            <a:r>
              <a:rPr lang="en-GB" noProof="0" dirty="0"/>
              <a:t>Process more sales faster, and reduce lines, with the </a:t>
            </a:r>
            <a:r>
              <a:rPr lang="en-GB" b="1" noProof="0" dirty="0"/>
              <a:t>LS Central </a:t>
            </a:r>
            <a:r>
              <a:rPr lang="en-GB" b="1" noProof="0" dirty="0" err="1"/>
              <a:t>PoS</a:t>
            </a:r>
            <a:endParaRPr lang="en-GB" b="1" noProof="0" dirty="0"/>
          </a:p>
        </p:txBody>
      </p:sp>
    </p:spTree>
    <p:extLst>
      <p:ext uri="{BB962C8B-B14F-4D97-AF65-F5344CB8AC3E}">
        <p14:creationId xmlns:p14="http://schemas.microsoft.com/office/powerpoint/2010/main" val="1395246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7B732-4986-48AF-7212-D5CF280E54AB}"/>
              </a:ext>
            </a:extLst>
          </p:cNvPr>
          <p:cNvSpPr>
            <a:spLocks noGrp="1"/>
          </p:cNvSpPr>
          <p:nvPr>
            <p:ph type="title"/>
          </p:nvPr>
        </p:nvSpPr>
        <p:spPr>
          <a:xfrm>
            <a:off x="836463" y="760396"/>
            <a:ext cx="4979271" cy="5337208"/>
          </a:xfrm>
        </p:spPr>
        <p:txBody>
          <a:bodyPr anchor="ctr">
            <a:normAutofit/>
          </a:bodyPr>
          <a:lstStyle/>
          <a:p>
            <a:r>
              <a:rPr lang="en-GB" noProof="0" dirty="0"/>
              <a:t>Fast POS</a:t>
            </a:r>
          </a:p>
        </p:txBody>
      </p:sp>
      <p:sp>
        <p:nvSpPr>
          <p:cNvPr id="13" name="Text Placeholder 2">
            <a:extLst>
              <a:ext uri="{FF2B5EF4-FFF2-40B4-BE49-F238E27FC236}">
                <a16:creationId xmlns:a16="http://schemas.microsoft.com/office/drawing/2014/main" id="{8397C326-E36E-32E5-8560-D83EA0FB2EF9}"/>
              </a:ext>
            </a:extLst>
          </p:cNvPr>
          <p:cNvSpPr>
            <a:spLocks noGrp="1"/>
          </p:cNvSpPr>
          <p:nvPr>
            <p:ph type="body" sz="quarter" idx="10"/>
          </p:nvPr>
        </p:nvSpPr>
        <p:spPr>
          <a:xfrm>
            <a:off x="6224272" y="954931"/>
            <a:ext cx="5351462" cy="4948138"/>
          </a:xfrm>
        </p:spPr>
        <p:txBody>
          <a:bodyPr/>
          <a:lstStyle/>
          <a:p>
            <a:endParaRPr lang="en-GB" noProof="0" dirty="0"/>
          </a:p>
        </p:txBody>
      </p:sp>
      <p:pic>
        <p:nvPicPr>
          <p:cNvPr id="4" name="Picture 3" descr="A computer screen with a screen on&#10;&#10;AI-generated content may be incorrect.">
            <a:extLst>
              <a:ext uri="{FF2B5EF4-FFF2-40B4-BE49-F238E27FC236}">
                <a16:creationId xmlns:a16="http://schemas.microsoft.com/office/drawing/2014/main" id="{55F01FC4-E9E2-FC66-43B4-CB9603439D08}"/>
              </a:ext>
            </a:extLst>
          </p:cNvPr>
          <p:cNvPicPr>
            <a:picLocks noChangeAspect="1"/>
          </p:cNvPicPr>
          <p:nvPr/>
        </p:nvPicPr>
        <p:blipFill>
          <a:blip r:embed="rId3"/>
          <a:stretch>
            <a:fillRect/>
          </a:stretch>
        </p:blipFill>
        <p:spPr>
          <a:xfrm>
            <a:off x="6656926" y="2734561"/>
            <a:ext cx="4488889" cy="4250860"/>
          </a:xfrm>
          <a:prstGeom prst="rect">
            <a:avLst/>
          </a:prstGeom>
        </p:spPr>
      </p:pic>
      <p:sp>
        <p:nvSpPr>
          <p:cNvPr id="3" name="Rounded Rectangle 3">
            <a:extLst>
              <a:ext uri="{FF2B5EF4-FFF2-40B4-BE49-F238E27FC236}">
                <a16:creationId xmlns:a16="http://schemas.microsoft.com/office/drawing/2014/main" id="{A5126813-D4F5-E222-0B71-08BE6099BDBC}"/>
              </a:ext>
            </a:extLst>
          </p:cNvPr>
          <p:cNvSpPr/>
          <p:nvPr/>
        </p:nvSpPr>
        <p:spPr>
          <a:xfrm>
            <a:off x="5967729" y="760395"/>
            <a:ext cx="5823668" cy="1895256"/>
          </a:xfrm>
          <a:prstGeom prst="roundRect">
            <a:avLst>
              <a:gd name="adj" fmla="val 4992"/>
            </a:avLst>
          </a:prstGeom>
          <a:solidFill>
            <a:srgbClr val="361C5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pic>
        <p:nvPicPr>
          <p:cNvPr id="5" name="Picture 4" descr="A pink and purple sign with white text&#10;&#10;AI-generated content may be incorrect.">
            <a:extLst>
              <a:ext uri="{FF2B5EF4-FFF2-40B4-BE49-F238E27FC236}">
                <a16:creationId xmlns:a16="http://schemas.microsoft.com/office/drawing/2014/main" id="{A625278B-E173-9881-1E98-B1AF0FB30191}"/>
              </a:ext>
            </a:extLst>
          </p:cNvPr>
          <p:cNvPicPr>
            <a:picLocks noChangeAspect="1"/>
          </p:cNvPicPr>
          <p:nvPr/>
        </p:nvPicPr>
        <p:blipFill>
          <a:blip r:embed="rId4"/>
          <a:stretch>
            <a:fillRect/>
          </a:stretch>
        </p:blipFill>
        <p:spPr>
          <a:xfrm>
            <a:off x="8406489" y="272374"/>
            <a:ext cx="3456835" cy="1217172"/>
          </a:xfrm>
          <a:prstGeom prst="rect">
            <a:avLst/>
          </a:prstGeom>
        </p:spPr>
      </p:pic>
      <p:sp>
        <p:nvSpPr>
          <p:cNvPr id="6" name="TextBox 5">
            <a:extLst>
              <a:ext uri="{FF2B5EF4-FFF2-40B4-BE49-F238E27FC236}">
                <a16:creationId xmlns:a16="http://schemas.microsoft.com/office/drawing/2014/main" id="{6BE1A801-320B-A1A0-061D-07D3DADF6F13}"/>
              </a:ext>
            </a:extLst>
          </p:cNvPr>
          <p:cNvSpPr txBox="1"/>
          <p:nvPr/>
        </p:nvSpPr>
        <p:spPr>
          <a:xfrm>
            <a:off x="6224272" y="1725875"/>
            <a:ext cx="5030630"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6F5F8"/>
                </a:solidFill>
                <a:effectLst/>
                <a:uLnTx/>
                <a:uFillTx/>
                <a:latin typeface="Aptos" panose="02110004020202020204"/>
                <a:ea typeface="+mn-ea"/>
                <a:cs typeface="+mn-cs"/>
              </a:rPr>
              <a:t>Web replication for offline POS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6F5F8"/>
                </a:solidFill>
                <a:effectLst/>
                <a:uLnTx/>
                <a:uFillTx/>
                <a:latin typeface="Aptos" panose="02110004020202020204"/>
                <a:ea typeface="+mn-ea"/>
                <a:cs typeface="+mn-cs"/>
              </a:rPr>
              <a:t>Update service as a Azure Service</a:t>
            </a:r>
          </a:p>
        </p:txBody>
      </p:sp>
    </p:spTree>
    <p:extLst>
      <p:ext uri="{BB962C8B-B14F-4D97-AF65-F5344CB8AC3E}">
        <p14:creationId xmlns:p14="http://schemas.microsoft.com/office/powerpoint/2010/main" val="930106848"/>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6"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93AAEB-335F-A71D-8067-9199DEDE82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2A0823-6E0E-1489-5C7C-4ABEBF3EFAAB}"/>
              </a:ext>
            </a:extLst>
          </p:cNvPr>
          <p:cNvSpPr>
            <a:spLocks noGrp="1"/>
          </p:cNvSpPr>
          <p:nvPr>
            <p:ph type="title"/>
          </p:nvPr>
        </p:nvSpPr>
        <p:spPr>
          <a:xfrm>
            <a:off x="380513" y="181362"/>
            <a:ext cx="9983029" cy="588637"/>
          </a:xfrm>
        </p:spPr>
        <p:txBody>
          <a:bodyPr anchor="t">
            <a:normAutofit/>
          </a:bodyPr>
          <a:lstStyle/>
          <a:p>
            <a:r>
              <a:rPr lang="en-GB" sz="3400" noProof="0" dirty="0"/>
              <a:t>Fast POS - Examples</a:t>
            </a:r>
          </a:p>
        </p:txBody>
      </p:sp>
      <p:sp>
        <p:nvSpPr>
          <p:cNvPr id="6" name="Freeform 15">
            <a:extLst>
              <a:ext uri="{FF2B5EF4-FFF2-40B4-BE49-F238E27FC236}">
                <a16:creationId xmlns:a16="http://schemas.microsoft.com/office/drawing/2014/main" id="{3169A8EA-5600-C733-D510-07C20EAB4C4E}"/>
              </a:ext>
            </a:extLst>
          </p:cNvPr>
          <p:cNvSpPr/>
          <p:nvPr/>
        </p:nvSpPr>
        <p:spPr>
          <a:xfrm>
            <a:off x="668492" y="1347955"/>
            <a:ext cx="4118381" cy="2458728"/>
          </a:xfrm>
          <a:custGeom>
            <a:avLst/>
            <a:gdLst>
              <a:gd name="connsiteX0" fmla="*/ 48734 w 3418367"/>
              <a:gd name="connsiteY0" fmla="*/ 0 h 2126512"/>
              <a:gd name="connsiteX1" fmla="*/ 3369633 w 3418367"/>
              <a:gd name="connsiteY1" fmla="*/ 0 h 2126512"/>
              <a:gd name="connsiteX2" fmla="*/ 3418367 w 3418367"/>
              <a:gd name="connsiteY2" fmla="*/ 48734 h 2126512"/>
              <a:gd name="connsiteX3" fmla="*/ 3418367 w 3418367"/>
              <a:gd name="connsiteY3" fmla="*/ 156022 h 2126512"/>
              <a:gd name="connsiteX4" fmla="*/ 3418367 w 3418367"/>
              <a:gd name="connsiteY4" fmla="*/ 243662 h 2126512"/>
              <a:gd name="connsiteX5" fmla="*/ 3418367 w 3418367"/>
              <a:gd name="connsiteY5" fmla="*/ 1882850 h 2126512"/>
              <a:gd name="connsiteX6" fmla="*/ 3418367 w 3418367"/>
              <a:gd name="connsiteY6" fmla="*/ 2063746 h 2126512"/>
              <a:gd name="connsiteX7" fmla="*/ 3418367 w 3418367"/>
              <a:gd name="connsiteY7" fmla="*/ 2077778 h 2126512"/>
              <a:gd name="connsiteX8" fmla="*/ 3369633 w 3418367"/>
              <a:gd name="connsiteY8" fmla="*/ 2126512 h 2126512"/>
              <a:gd name="connsiteX9" fmla="*/ 48734 w 3418367"/>
              <a:gd name="connsiteY9" fmla="*/ 2126512 h 2126512"/>
              <a:gd name="connsiteX10" fmla="*/ 0 w 3418367"/>
              <a:gd name="connsiteY10" fmla="*/ 2077778 h 2126512"/>
              <a:gd name="connsiteX11" fmla="*/ 0 w 3418367"/>
              <a:gd name="connsiteY11" fmla="*/ 2063746 h 2126512"/>
              <a:gd name="connsiteX12" fmla="*/ 0 w 3418367"/>
              <a:gd name="connsiteY12" fmla="*/ 1882850 h 2126512"/>
              <a:gd name="connsiteX13" fmla="*/ 0 w 3418367"/>
              <a:gd name="connsiteY13" fmla="*/ 243662 h 2126512"/>
              <a:gd name="connsiteX14" fmla="*/ 0 w 3418367"/>
              <a:gd name="connsiteY14" fmla="*/ 243662 h 2126512"/>
              <a:gd name="connsiteX15" fmla="*/ 0 w 3418367"/>
              <a:gd name="connsiteY15" fmla="*/ 48734 h 2126512"/>
              <a:gd name="connsiteX16" fmla="*/ 48734 w 3418367"/>
              <a:gd name="connsiteY16" fmla="*/ 0 h 2126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418367" h="2126512">
                <a:moveTo>
                  <a:pt x="48734" y="0"/>
                </a:moveTo>
                <a:lnTo>
                  <a:pt x="3369633" y="0"/>
                </a:lnTo>
                <a:cubicBezTo>
                  <a:pt x="3396548" y="0"/>
                  <a:pt x="3418367" y="21819"/>
                  <a:pt x="3418367" y="48734"/>
                </a:cubicBezTo>
                <a:lnTo>
                  <a:pt x="3418367" y="156022"/>
                </a:lnTo>
                <a:lnTo>
                  <a:pt x="3418367" y="243662"/>
                </a:lnTo>
                <a:lnTo>
                  <a:pt x="3418367" y="1882850"/>
                </a:lnTo>
                <a:lnTo>
                  <a:pt x="3418367" y="2063746"/>
                </a:lnTo>
                <a:lnTo>
                  <a:pt x="3418367" y="2077778"/>
                </a:lnTo>
                <a:cubicBezTo>
                  <a:pt x="3418367" y="2104693"/>
                  <a:pt x="3396548" y="2126512"/>
                  <a:pt x="3369633" y="2126512"/>
                </a:cubicBezTo>
                <a:lnTo>
                  <a:pt x="48734" y="2126512"/>
                </a:lnTo>
                <a:cubicBezTo>
                  <a:pt x="21819" y="2126512"/>
                  <a:pt x="0" y="2104693"/>
                  <a:pt x="0" y="2077778"/>
                </a:cubicBezTo>
                <a:lnTo>
                  <a:pt x="0" y="2063746"/>
                </a:lnTo>
                <a:lnTo>
                  <a:pt x="0" y="1882850"/>
                </a:lnTo>
                <a:lnTo>
                  <a:pt x="0" y="243662"/>
                </a:lnTo>
                <a:lnTo>
                  <a:pt x="0" y="243662"/>
                </a:lnTo>
                <a:lnTo>
                  <a:pt x="0" y="48734"/>
                </a:lnTo>
                <a:cubicBezTo>
                  <a:pt x="0" y="21819"/>
                  <a:pt x="21819" y="0"/>
                  <a:pt x="48734" y="0"/>
                </a:cubicBezTo>
                <a:close/>
              </a:path>
            </a:pathLst>
          </a:custGeom>
          <a:solidFill>
            <a:srgbClr val="6E63D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400" b="0" i="1"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0" name="Freeform 15">
            <a:extLst>
              <a:ext uri="{FF2B5EF4-FFF2-40B4-BE49-F238E27FC236}">
                <a16:creationId xmlns:a16="http://schemas.microsoft.com/office/drawing/2014/main" id="{EB3CE060-2D61-8EA0-21FC-5E8729594691}"/>
              </a:ext>
            </a:extLst>
          </p:cNvPr>
          <p:cNvSpPr/>
          <p:nvPr/>
        </p:nvSpPr>
        <p:spPr>
          <a:xfrm>
            <a:off x="5849574" y="557123"/>
            <a:ext cx="4213880" cy="2458728"/>
          </a:xfrm>
          <a:custGeom>
            <a:avLst/>
            <a:gdLst>
              <a:gd name="connsiteX0" fmla="*/ 48734 w 3418367"/>
              <a:gd name="connsiteY0" fmla="*/ 0 h 2126512"/>
              <a:gd name="connsiteX1" fmla="*/ 3369633 w 3418367"/>
              <a:gd name="connsiteY1" fmla="*/ 0 h 2126512"/>
              <a:gd name="connsiteX2" fmla="*/ 3418367 w 3418367"/>
              <a:gd name="connsiteY2" fmla="*/ 48734 h 2126512"/>
              <a:gd name="connsiteX3" fmla="*/ 3418367 w 3418367"/>
              <a:gd name="connsiteY3" fmla="*/ 156022 h 2126512"/>
              <a:gd name="connsiteX4" fmla="*/ 3418367 w 3418367"/>
              <a:gd name="connsiteY4" fmla="*/ 243662 h 2126512"/>
              <a:gd name="connsiteX5" fmla="*/ 3418367 w 3418367"/>
              <a:gd name="connsiteY5" fmla="*/ 1882850 h 2126512"/>
              <a:gd name="connsiteX6" fmla="*/ 3418367 w 3418367"/>
              <a:gd name="connsiteY6" fmla="*/ 2063746 h 2126512"/>
              <a:gd name="connsiteX7" fmla="*/ 3418367 w 3418367"/>
              <a:gd name="connsiteY7" fmla="*/ 2077778 h 2126512"/>
              <a:gd name="connsiteX8" fmla="*/ 3369633 w 3418367"/>
              <a:gd name="connsiteY8" fmla="*/ 2126512 h 2126512"/>
              <a:gd name="connsiteX9" fmla="*/ 48734 w 3418367"/>
              <a:gd name="connsiteY9" fmla="*/ 2126512 h 2126512"/>
              <a:gd name="connsiteX10" fmla="*/ 0 w 3418367"/>
              <a:gd name="connsiteY10" fmla="*/ 2077778 h 2126512"/>
              <a:gd name="connsiteX11" fmla="*/ 0 w 3418367"/>
              <a:gd name="connsiteY11" fmla="*/ 2063746 h 2126512"/>
              <a:gd name="connsiteX12" fmla="*/ 0 w 3418367"/>
              <a:gd name="connsiteY12" fmla="*/ 1882850 h 2126512"/>
              <a:gd name="connsiteX13" fmla="*/ 0 w 3418367"/>
              <a:gd name="connsiteY13" fmla="*/ 243662 h 2126512"/>
              <a:gd name="connsiteX14" fmla="*/ 0 w 3418367"/>
              <a:gd name="connsiteY14" fmla="*/ 243662 h 2126512"/>
              <a:gd name="connsiteX15" fmla="*/ 0 w 3418367"/>
              <a:gd name="connsiteY15" fmla="*/ 48734 h 2126512"/>
              <a:gd name="connsiteX16" fmla="*/ 48734 w 3418367"/>
              <a:gd name="connsiteY16" fmla="*/ 0 h 2126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418367" h="2126512">
                <a:moveTo>
                  <a:pt x="48734" y="0"/>
                </a:moveTo>
                <a:lnTo>
                  <a:pt x="3369633" y="0"/>
                </a:lnTo>
                <a:cubicBezTo>
                  <a:pt x="3396548" y="0"/>
                  <a:pt x="3418367" y="21819"/>
                  <a:pt x="3418367" y="48734"/>
                </a:cubicBezTo>
                <a:lnTo>
                  <a:pt x="3418367" y="156022"/>
                </a:lnTo>
                <a:lnTo>
                  <a:pt x="3418367" y="243662"/>
                </a:lnTo>
                <a:lnTo>
                  <a:pt x="3418367" y="1882850"/>
                </a:lnTo>
                <a:lnTo>
                  <a:pt x="3418367" y="2063746"/>
                </a:lnTo>
                <a:lnTo>
                  <a:pt x="3418367" y="2077778"/>
                </a:lnTo>
                <a:cubicBezTo>
                  <a:pt x="3418367" y="2104693"/>
                  <a:pt x="3396548" y="2126512"/>
                  <a:pt x="3369633" y="2126512"/>
                </a:cubicBezTo>
                <a:lnTo>
                  <a:pt x="48734" y="2126512"/>
                </a:lnTo>
                <a:cubicBezTo>
                  <a:pt x="21819" y="2126512"/>
                  <a:pt x="0" y="2104693"/>
                  <a:pt x="0" y="2077778"/>
                </a:cubicBezTo>
                <a:lnTo>
                  <a:pt x="0" y="2063746"/>
                </a:lnTo>
                <a:lnTo>
                  <a:pt x="0" y="1882850"/>
                </a:lnTo>
                <a:lnTo>
                  <a:pt x="0" y="243662"/>
                </a:lnTo>
                <a:lnTo>
                  <a:pt x="0" y="243662"/>
                </a:lnTo>
                <a:lnTo>
                  <a:pt x="0" y="48734"/>
                </a:lnTo>
                <a:cubicBezTo>
                  <a:pt x="0" y="21819"/>
                  <a:pt x="21819" y="0"/>
                  <a:pt x="48734" y="0"/>
                </a:cubicBezTo>
                <a:close/>
              </a:path>
            </a:pathLst>
          </a:custGeom>
          <a:solidFill>
            <a:srgbClr val="00BCB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400" b="0" i="1"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3" name="Freeform 15">
            <a:extLst>
              <a:ext uri="{FF2B5EF4-FFF2-40B4-BE49-F238E27FC236}">
                <a16:creationId xmlns:a16="http://schemas.microsoft.com/office/drawing/2014/main" id="{3405ADA1-E925-5AE5-1B83-C0880A186E9F}"/>
              </a:ext>
            </a:extLst>
          </p:cNvPr>
          <p:cNvSpPr/>
          <p:nvPr/>
        </p:nvSpPr>
        <p:spPr>
          <a:xfrm>
            <a:off x="5884979" y="3970635"/>
            <a:ext cx="4177274" cy="2706003"/>
          </a:xfrm>
          <a:custGeom>
            <a:avLst/>
            <a:gdLst>
              <a:gd name="connsiteX0" fmla="*/ 48734 w 3418367"/>
              <a:gd name="connsiteY0" fmla="*/ 0 h 2126512"/>
              <a:gd name="connsiteX1" fmla="*/ 3369633 w 3418367"/>
              <a:gd name="connsiteY1" fmla="*/ 0 h 2126512"/>
              <a:gd name="connsiteX2" fmla="*/ 3418367 w 3418367"/>
              <a:gd name="connsiteY2" fmla="*/ 48734 h 2126512"/>
              <a:gd name="connsiteX3" fmla="*/ 3418367 w 3418367"/>
              <a:gd name="connsiteY3" fmla="*/ 156022 h 2126512"/>
              <a:gd name="connsiteX4" fmla="*/ 3418367 w 3418367"/>
              <a:gd name="connsiteY4" fmla="*/ 243662 h 2126512"/>
              <a:gd name="connsiteX5" fmla="*/ 3418367 w 3418367"/>
              <a:gd name="connsiteY5" fmla="*/ 1882850 h 2126512"/>
              <a:gd name="connsiteX6" fmla="*/ 3418367 w 3418367"/>
              <a:gd name="connsiteY6" fmla="*/ 2063746 h 2126512"/>
              <a:gd name="connsiteX7" fmla="*/ 3418367 w 3418367"/>
              <a:gd name="connsiteY7" fmla="*/ 2077778 h 2126512"/>
              <a:gd name="connsiteX8" fmla="*/ 3369633 w 3418367"/>
              <a:gd name="connsiteY8" fmla="*/ 2126512 h 2126512"/>
              <a:gd name="connsiteX9" fmla="*/ 48734 w 3418367"/>
              <a:gd name="connsiteY9" fmla="*/ 2126512 h 2126512"/>
              <a:gd name="connsiteX10" fmla="*/ 0 w 3418367"/>
              <a:gd name="connsiteY10" fmla="*/ 2077778 h 2126512"/>
              <a:gd name="connsiteX11" fmla="*/ 0 w 3418367"/>
              <a:gd name="connsiteY11" fmla="*/ 2063746 h 2126512"/>
              <a:gd name="connsiteX12" fmla="*/ 0 w 3418367"/>
              <a:gd name="connsiteY12" fmla="*/ 1882850 h 2126512"/>
              <a:gd name="connsiteX13" fmla="*/ 0 w 3418367"/>
              <a:gd name="connsiteY13" fmla="*/ 243662 h 2126512"/>
              <a:gd name="connsiteX14" fmla="*/ 0 w 3418367"/>
              <a:gd name="connsiteY14" fmla="*/ 243662 h 2126512"/>
              <a:gd name="connsiteX15" fmla="*/ 0 w 3418367"/>
              <a:gd name="connsiteY15" fmla="*/ 48734 h 2126512"/>
              <a:gd name="connsiteX16" fmla="*/ 48734 w 3418367"/>
              <a:gd name="connsiteY16" fmla="*/ 0 h 2126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418367" h="2126512">
                <a:moveTo>
                  <a:pt x="48734" y="0"/>
                </a:moveTo>
                <a:lnTo>
                  <a:pt x="3369633" y="0"/>
                </a:lnTo>
                <a:cubicBezTo>
                  <a:pt x="3396548" y="0"/>
                  <a:pt x="3418367" y="21819"/>
                  <a:pt x="3418367" y="48734"/>
                </a:cubicBezTo>
                <a:lnTo>
                  <a:pt x="3418367" y="156022"/>
                </a:lnTo>
                <a:lnTo>
                  <a:pt x="3418367" y="243662"/>
                </a:lnTo>
                <a:lnTo>
                  <a:pt x="3418367" y="1882850"/>
                </a:lnTo>
                <a:lnTo>
                  <a:pt x="3418367" y="2063746"/>
                </a:lnTo>
                <a:lnTo>
                  <a:pt x="3418367" y="2077778"/>
                </a:lnTo>
                <a:cubicBezTo>
                  <a:pt x="3418367" y="2104693"/>
                  <a:pt x="3396548" y="2126512"/>
                  <a:pt x="3369633" y="2126512"/>
                </a:cubicBezTo>
                <a:lnTo>
                  <a:pt x="48734" y="2126512"/>
                </a:lnTo>
                <a:cubicBezTo>
                  <a:pt x="21819" y="2126512"/>
                  <a:pt x="0" y="2104693"/>
                  <a:pt x="0" y="2077778"/>
                </a:cubicBezTo>
                <a:lnTo>
                  <a:pt x="0" y="2063746"/>
                </a:lnTo>
                <a:lnTo>
                  <a:pt x="0" y="1882850"/>
                </a:lnTo>
                <a:lnTo>
                  <a:pt x="0" y="243662"/>
                </a:lnTo>
                <a:lnTo>
                  <a:pt x="0" y="243662"/>
                </a:lnTo>
                <a:lnTo>
                  <a:pt x="0" y="48734"/>
                </a:lnTo>
                <a:cubicBezTo>
                  <a:pt x="0" y="21819"/>
                  <a:pt x="21819" y="0"/>
                  <a:pt x="48734" y="0"/>
                </a:cubicBezTo>
                <a:close/>
              </a:path>
            </a:pathLst>
          </a:custGeom>
          <a:solidFill>
            <a:srgbClr val="D14B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1"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8" name="Freeform 15">
            <a:extLst>
              <a:ext uri="{FF2B5EF4-FFF2-40B4-BE49-F238E27FC236}">
                <a16:creationId xmlns:a16="http://schemas.microsoft.com/office/drawing/2014/main" id="{9FD0213F-350E-8ECB-4E30-45C88CEFAB7D}"/>
              </a:ext>
            </a:extLst>
          </p:cNvPr>
          <p:cNvSpPr/>
          <p:nvPr/>
        </p:nvSpPr>
        <p:spPr>
          <a:xfrm>
            <a:off x="733086" y="5009121"/>
            <a:ext cx="4053787" cy="1179493"/>
          </a:xfrm>
          <a:custGeom>
            <a:avLst/>
            <a:gdLst>
              <a:gd name="connsiteX0" fmla="*/ 48734 w 3418367"/>
              <a:gd name="connsiteY0" fmla="*/ 0 h 2126512"/>
              <a:gd name="connsiteX1" fmla="*/ 3369633 w 3418367"/>
              <a:gd name="connsiteY1" fmla="*/ 0 h 2126512"/>
              <a:gd name="connsiteX2" fmla="*/ 3418367 w 3418367"/>
              <a:gd name="connsiteY2" fmla="*/ 48734 h 2126512"/>
              <a:gd name="connsiteX3" fmla="*/ 3418367 w 3418367"/>
              <a:gd name="connsiteY3" fmla="*/ 156022 h 2126512"/>
              <a:gd name="connsiteX4" fmla="*/ 3418367 w 3418367"/>
              <a:gd name="connsiteY4" fmla="*/ 243662 h 2126512"/>
              <a:gd name="connsiteX5" fmla="*/ 3418367 w 3418367"/>
              <a:gd name="connsiteY5" fmla="*/ 1882850 h 2126512"/>
              <a:gd name="connsiteX6" fmla="*/ 3418367 w 3418367"/>
              <a:gd name="connsiteY6" fmla="*/ 2063746 h 2126512"/>
              <a:gd name="connsiteX7" fmla="*/ 3418367 w 3418367"/>
              <a:gd name="connsiteY7" fmla="*/ 2077778 h 2126512"/>
              <a:gd name="connsiteX8" fmla="*/ 3369633 w 3418367"/>
              <a:gd name="connsiteY8" fmla="*/ 2126512 h 2126512"/>
              <a:gd name="connsiteX9" fmla="*/ 48734 w 3418367"/>
              <a:gd name="connsiteY9" fmla="*/ 2126512 h 2126512"/>
              <a:gd name="connsiteX10" fmla="*/ 0 w 3418367"/>
              <a:gd name="connsiteY10" fmla="*/ 2077778 h 2126512"/>
              <a:gd name="connsiteX11" fmla="*/ 0 w 3418367"/>
              <a:gd name="connsiteY11" fmla="*/ 2063746 h 2126512"/>
              <a:gd name="connsiteX12" fmla="*/ 0 w 3418367"/>
              <a:gd name="connsiteY12" fmla="*/ 1882850 h 2126512"/>
              <a:gd name="connsiteX13" fmla="*/ 0 w 3418367"/>
              <a:gd name="connsiteY13" fmla="*/ 243662 h 2126512"/>
              <a:gd name="connsiteX14" fmla="*/ 0 w 3418367"/>
              <a:gd name="connsiteY14" fmla="*/ 243662 h 2126512"/>
              <a:gd name="connsiteX15" fmla="*/ 0 w 3418367"/>
              <a:gd name="connsiteY15" fmla="*/ 48734 h 2126512"/>
              <a:gd name="connsiteX16" fmla="*/ 48734 w 3418367"/>
              <a:gd name="connsiteY16" fmla="*/ 0 h 2126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418367" h="2126512">
                <a:moveTo>
                  <a:pt x="48734" y="0"/>
                </a:moveTo>
                <a:lnTo>
                  <a:pt x="3369633" y="0"/>
                </a:lnTo>
                <a:cubicBezTo>
                  <a:pt x="3396548" y="0"/>
                  <a:pt x="3418367" y="21819"/>
                  <a:pt x="3418367" y="48734"/>
                </a:cubicBezTo>
                <a:lnTo>
                  <a:pt x="3418367" y="156022"/>
                </a:lnTo>
                <a:lnTo>
                  <a:pt x="3418367" y="243662"/>
                </a:lnTo>
                <a:lnTo>
                  <a:pt x="3418367" y="1882850"/>
                </a:lnTo>
                <a:lnTo>
                  <a:pt x="3418367" y="2063746"/>
                </a:lnTo>
                <a:lnTo>
                  <a:pt x="3418367" y="2077778"/>
                </a:lnTo>
                <a:cubicBezTo>
                  <a:pt x="3418367" y="2104693"/>
                  <a:pt x="3396548" y="2126512"/>
                  <a:pt x="3369633" y="2126512"/>
                </a:cubicBezTo>
                <a:lnTo>
                  <a:pt x="48734" y="2126512"/>
                </a:lnTo>
                <a:cubicBezTo>
                  <a:pt x="21819" y="2126512"/>
                  <a:pt x="0" y="2104693"/>
                  <a:pt x="0" y="2077778"/>
                </a:cubicBezTo>
                <a:lnTo>
                  <a:pt x="0" y="2063746"/>
                </a:lnTo>
                <a:lnTo>
                  <a:pt x="0" y="1882850"/>
                </a:lnTo>
                <a:lnTo>
                  <a:pt x="0" y="243662"/>
                </a:lnTo>
                <a:lnTo>
                  <a:pt x="0" y="243662"/>
                </a:lnTo>
                <a:lnTo>
                  <a:pt x="0" y="48734"/>
                </a:lnTo>
                <a:cubicBezTo>
                  <a:pt x="0" y="21819"/>
                  <a:pt x="21819" y="0"/>
                  <a:pt x="48734" y="0"/>
                </a:cubicBezTo>
                <a:close/>
              </a:path>
            </a:pathLst>
          </a:custGeom>
          <a:solidFill>
            <a:srgbClr val="B5821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1" u="none" strike="noStrike" kern="1200" cap="none" spc="0" normalizeH="0" baseline="0" noProof="0" dirty="0">
              <a:ln>
                <a:noFill/>
              </a:ln>
              <a:solidFill>
                <a:prstClr val="white"/>
              </a:solidFill>
              <a:effectLst/>
              <a:uLnTx/>
              <a:uFillTx/>
              <a:latin typeface="Aptos" panose="02110004020202020204"/>
              <a:ea typeface="+mn-ea"/>
              <a:cs typeface="+mn-cs"/>
            </a:endParaRPr>
          </a:p>
        </p:txBody>
      </p:sp>
      <p:pic>
        <p:nvPicPr>
          <p:cNvPr id="1036" name="Picture 12" descr="Saleh &amp; Hasan Noori">
            <a:extLst>
              <a:ext uri="{FF2B5EF4-FFF2-40B4-BE49-F238E27FC236}">
                <a16:creationId xmlns:a16="http://schemas.microsoft.com/office/drawing/2014/main" id="{A7F250CE-B477-508B-86BC-50C9C74BE7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447" y="4333238"/>
            <a:ext cx="1190625" cy="7620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2050" name="Picture 2" descr="Super Selectos">
            <a:extLst>
              <a:ext uri="{FF2B5EF4-FFF2-40B4-BE49-F238E27FC236}">
                <a16:creationId xmlns:a16="http://schemas.microsoft.com/office/drawing/2014/main" id="{E01D4A36-982F-8CFD-35E7-523F08763DC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38194" y="-29814"/>
            <a:ext cx="1190625" cy="7620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3" name="TextBox 2">
            <a:extLst>
              <a:ext uri="{FF2B5EF4-FFF2-40B4-BE49-F238E27FC236}">
                <a16:creationId xmlns:a16="http://schemas.microsoft.com/office/drawing/2014/main" id="{1B4E9410-D6CD-DCD3-C755-4939AD28BB8D}"/>
              </a:ext>
            </a:extLst>
          </p:cNvPr>
          <p:cNvSpPr txBox="1"/>
          <p:nvPr/>
        </p:nvSpPr>
        <p:spPr>
          <a:xfrm>
            <a:off x="6181106" y="912631"/>
            <a:ext cx="3616037" cy="175432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1" u="none" strike="noStrike" kern="1200" cap="none" spc="0" normalizeH="0" baseline="0" noProof="0" dirty="0">
                <a:ln>
                  <a:noFill/>
                </a:ln>
                <a:solidFill>
                  <a:prstClr val="white"/>
                </a:solidFill>
                <a:effectLst/>
                <a:uLnTx/>
                <a:uFillTx/>
                <a:latin typeface="Aptos" panose="020B0004020202020204" pitchFamily="34" charset="0"/>
                <a:ea typeface="+mn-ea"/>
                <a:cs typeface="+mn-cs"/>
              </a:rPr>
              <a:t> “With the implementation of the new system, </a:t>
            </a:r>
            <a:r>
              <a:rPr kumimoji="0" lang="en-GB" sz="1800" b="1" i="1" u="none" strike="noStrike" kern="1200" cap="none" spc="0" normalizeH="0" baseline="0" noProof="0" dirty="0">
                <a:ln>
                  <a:noFill/>
                </a:ln>
                <a:solidFill>
                  <a:prstClr val="white"/>
                </a:solidFill>
                <a:effectLst/>
                <a:uLnTx/>
                <a:uFillTx/>
                <a:latin typeface="Aptos" panose="020B0004020202020204" pitchFamily="34" charset="0"/>
                <a:ea typeface="+mn-ea"/>
                <a:cs typeface="+mn-cs"/>
              </a:rPr>
              <a:t>we have witnessed a 30% increase in transactions </a:t>
            </a:r>
            <a:r>
              <a:rPr kumimoji="0" lang="en-GB" sz="1800" b="0" i="1" u="none" strike="noStrike" kern="1200" cap="none" spc="0" normalizeH="0" baseline="0" noProof="0" dirty="0">
                <a:ln>
                  <a:noFill/>
                </a:ln>
                <a:solidFill>
                  <a:prstClr val="white"/>
                </a:solidFill>
                <a:effectLst/>
                <a:uLnTx/>
                <a:uFillTx/>
                <a:latin typeface="Aptos" panose="020B0004020202020204" pitchFamily="34" charset="0"/>
                <a:ea typeface="+mn-ea"/>
                <a:cs typeface="+mn-cs"/>
              </a:rPr>
              <a:t>per hour at the POS terminals due to faster checkout processes and improved system responsiveness.”</a:t>
            </a:r>
          </a:p>
        </p:txBody>
      </p:sp>
      <p:sp>
        <p:nvSpPr>
          <p:cNvPr id="5" name="TextBox 4">
            <a:extLst>
              <a:ext uri="{FF2B5EF4-FFF2-40B4-BE49-F238E27FC236}">
                <a16:creationId xmlns:a16="http://schemas.microsoft.com/office/drawing/2014/main" id="{7E5C1535-DD45-9410-3F7B-89CDFD5D7F25}"/>
              </a:ext>
            </a:extLst>
          </p:cNvPr>
          <p:cNvSpPr txBox="1"/>
          <p:nvPr/>
        </p:nvSpPr>
        <p:spPr>
          <a:xfrm>
            <a:off x="7330785" y="-329990"/>
            <a:ext cx="1316677" cy="264687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600" b="0" i="1" u="none" strike="noStrike" kern="1200" cap="none" spc="0" normalizeH="0" baseline="0" noProof="0" dirty="0">
                <a:ln>
                  <a:noFill/>
                </a:ln>
                <a:solidFill>
                  <a:srgbClr val="361C5C"/>
                </a:solidFill>
                <a:effectLst/>
                <a:uLnTx/>
                <a:uFillTx/>
                <a:latin typeface="Aptos" panose="02110004020202020204"/>
                <a:ea typeface="+mn-ea"/>
                <a:cs typeface="+mn-cs"/>
              </a:rPr>
              <a:t>"</a:t>
            </a:r>
            <a:r>
              <a:rPr kumimoji="0" lang="en-GB" sz="16600" b="0" i="1" u="none" strike="noStrike" kern="1200" cap="none" spc="0" normalizeH="0" baseline="0" noProof="0" dirty="0">
                <a:ln>
                  <a:noFill/>
                </a:ln>
                <a:solidFill>
                  <a:srgbClr val="EFBC6E"/>
                </a:solidFill>
                <a:effectLst/>
                <a:uLnTx/>
                <a:uFillTx/>
                <a:latin typeface="Aptos" panose="02110004020202020204"/>
                <a:ea typeface="+mn-ea"/>
                <a:cs typeface="+mn-cs"/>
              </a:rPr>
              <a:t> </a:t>
            </a:r>
          </a:p>
        </p:txBody>
      </p:sp>
      <p:sp>
        <p:nvSpPr>
          <p:cNvPr id="4" name="TextBox 3">
            <a:extLst>
              <a:ext uri="{FF2B5EF4-FFF2-40B4-BE49-F238E27FC236}">
                <a16:creationId xmlns:a16="http://schemas.microsoft.com/office/drawing/2014/main" id="{C31F8D29-4179-D56C-5E57-AC6D3A67498F}"/>
              </a:ext>
            </a:extLst>
          </p:cNvPr>
          <p:cNvSpPr txBox="1"/>
          <p:nvPr/>
        </p:nvSpPr>
        <p:spPr>
          <a:xfrm>
            <a:off x="904525" y="5157013"/>
            <a:ext cx="3616037"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1" u="none" strike="noStrike" kern="1200" cap="none" spc="0" normalizeH="0" baseline="0" noProof="0" dirty="0">
                <a:ln>
                  <a:noFill/>
                </a:ln>
                <a:solidFill>
                  <a:prstClr val="white"/>
                </a:solidFill>
                <a:effectLst/>
                <a:uLnTx/>
                <a:uFillTx/>
                <a:latin typeface="Aptos" panose="020B0004020202020204" pitchFamily="34" charset="0"/>
                <a:ea typeface="+mn-ea"/>
                <a:cs typeface="+mn-cs"/>
              </a:rPr>
              <a:t>"The average time of a single POS transaction has </a:t>
            </a:r>
            <a:r>
              <a:rPr kumimoji="0" lang="en-GB" sz="1800" b="1" i="1" u="none" strike="noStrike" kern="1200" cap="none" spc="0" normalizeH="0" baseline="0" noProof="0" dirty="0">
                <a:ln>
                  <a:noFill/>
                </a:ln>
                <a:solidFill>
                  <a:prstClr val="white"/>
                </a:solidFill>
                <a:effectLst/>
                <a:uLnTx/>
                <a:uFillTx/>
                <a:latin typeface="Aptos" panose="020B0004020202020204" pitchFamily="34" charset="0"/>
                <a:ea typeface="+mn-ea"/>
                <a:cs typeface="+mn-cs"/>
              </a:rPr>
              <a:t>reduced by around 50%."</a:t>
            </a:r>
          </a:p>
        </p:txBody>
      </p:sp>
      <p:sp>
        <p:nvSpPr>
          <p:cNvPr id="7" name="TextBox 6">
            <a:extLst>
              <a:ext uri="{FF2B5EF4-FFF2-40B4-BE49-F238E27FC236}">
                <a16:creationId xmlns:a16="http://schemas.microsoft.com/office/drawing/2014/main" id="{4C53F019-604A-7D6B-7E45-9019AC3F25F7}"/>
              </a:ext>
            </a:extLst>
          </p:cNvPr>
          <p:cNvSpPr txBox="1"/>
          <p:nvPr/>
        </p:nvSpPr>
        <p:spPr>
          <a:xfrm>
            <a:off x="2054204" y="4124461"/>
            <a:ext cx="1316677" cy="264687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600" b="0" i="1" u="none" strike="noStrike" kern="1200" cap="none" spc="0" normalizeH="0" baseline="0" noProof="0" dirty="0">
                <a:ln>
                  <a:noFill/>
                </a:ln>
                <a:solidFill>
                  <a:srgbClr val="361C5C"/>
                </a:solidFill>
                <a:effectLst/>
                <a:uLnTx/>
                <a:uFillTx/>
                <a:latin typeface="Aptos" panose="02110004020202020204"/>
                <a:ea typeface="+mn-ea"/>
                <a:cs typeface="+mn-cs"/>
              </a:rPr>
              <a:t>"</a:t>
            </a:r>
            <a:r>
              <a:rPr kumimoji="0" lang="en-GB" sz="16600" b="0" i="1" u="none" strike="noStrike" kern="1200" cap="none" spc="0" normalizeH="0" baseline="0" noProof="0" dirty="0">
                <a:ln>
                  <a:noFill/>
                </a:ln>
                <a:solidFill>
                  <a:srgbClr val="EFBC6E"/>
                </a:solidFill>
                <a:effectLst/>
                <a:uLnTx/>
                <a:uFillTx/>
                <a:latin typeface="Aptos" panose="02110004020202020204"/>
                <a:ea typeface="+mn-ea"/>
                <a:cs typeface="+mn-cs"/>
              </a:rPr>
              <a:t> </a:t>
            </a:r>
          </a:p>
        </p:txBody>
      </p:sp>
      <p:sp>
        <p:nvSpPr>
          <p:cNvPr id="9" name="TextBox 8">
            <a:extLst>
              <a:ext uri="{FF2B5EF4-FFF2-40B4-BE49-F238E27FC236}">
                <a16:creationId xmlns:a16="http://schemas.microsoft.com/office/drawing/2014/main" id="{18C1A53D-9E1E-C057-F3D6-354A23E73DFA}"/>
              </a:ext>
            </a:extLst>
          </p:cNvPr>
          <p:cNvSpPr txBox="1"/>
          <p:nvPr/>
        </p:nvSpPr>
        <p:spPr>
          <a:xfrm>
            <a:off x="948479" y="1699237"/>
            <a:ext cx="3616037" cy="175432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1" u="none" strike="noStrike" kern="1200" cap="none" spc="0" normalizeH="0" baseline="0" noProof="0" dirty="0">
                <a:ln>
                  <a:noFill/>
                </a:ln>
                <a:solidFill>
                  <a:prstClr val="white"/>
                </a:solidFill>
                <a:effectLst/>
                <a:uLnTx/>
                <a:uFillTx/>
                <a:latin typeface="Aptos" panose="020B0004020202020204" pitchFamily="34" charset="0"/>
                <a:ea typeface="+mn-ea"/>
                <a:cs typeface="+mn-cs"/>
              </a:rPr>
              <a:t>“Customers may spend hours browsing products in the store, but they are not willing to wait for a long time in the checkout queue. With LS Central we have</a:t>
            </a:r>
            <a:r>
              <a:rPr kumimoji="0" lang="en-GB" sz="1800" b="1" i="1" u="none" strike="noStrike" kern="1200" cap="none" spc="0" normalizeH="0" baseline="0" noProof="0" dirty="0">
                <a:ln>
                  <a:noFill/>
                </a:ln>
                <a:solidFill>
                  <a:prstClr val="white"/>
                </a:solidFill>
                <a:effectLst/>
                <a:uLnTx/>
                <a:uFillTx/>
                <a:latin typeface="Aptos" panose="020B0004020202020204" pitchFamily="34" charset="0"/>
                <a:ea typeface="+mn-ea"/>
                <a:cs typeface="+mn-cs"/>
              </a:rPr>
              <a:t> faster checkout speeds</a:t>
            </a:r>
            <a:r>
              <a:rPr kumimoji="0" lang="en-GB" sz="1800" b="0" i="1" u="none" strike="noStrike" kern="1200" cap="none" spc="0" normalizeH="0" baseline="0" noProof="0" dirty="0">
                <a:ln>
                  <a:noFill/>
                </a:ln>
                <a:solidFill>
                  <a:prstClr val="white"/>
                </a:solidFill>
                <a:effectLst/>
                <a:uLnTx/>
                <a:uFillTx/>
                <a:latin typeface="Aptos" panose="020B0004020202020204" pitchFamily="34" charset="0"/>
                <a:ea typeface="+mn-ea"/>
                <a:cs typeface="+mn-cs"/>
              </a:rPr>
              <a:t>.”</a:t>
            </a:r>
          </a:p>
        </p:txBody>
      </p:sp>
      <p:sp>
        <p:nvSpPr>
          <p:cNvPr id="11" name="TextBox 10">
            <a:extLst>
              <a:ext uri="{FF2B5EF4-FFF2-40B4-BE49-F238E27FC236}">
                <a16:creationId xmlns:a16="http://schemas.microsoft.com/office/drawing/2014/main" id="{50EAE2D9-F850-6AA0-30FA-0AF1AB55ABE3}"/>
              </a:ext>
            </a:extLst>
          </p:cNvPr>
          <p:cNvSpPr txBox="1"/>
          <p:nvPr/>
        </p:nvSpPr>
        <p:spPr>
          <a:xfrm>
            <a:off x="2098158" y="456616"/>
            <a:ext cx="1316677" cy="264687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600" b="0" i="1" u="none" strike="noStrike" kern="1200" cap="none" spc="0" normalizeH="0" baseline="0" noProof="0" dirty="0">
                <a:ln>
                  <a:noFill/>
                </a:ln>
                <a:solidFill>
                  <a:srgbClr val="361C5C"/>
                </a:solidFill>
                <a:effectLst/>
                <a:uLnTx/>
                <a:uFillTx/>
                <a:latin typeface="Aptos" panose="02110004020202020204"/>
                <a:ea typeface="+mn-ea"/>
                <a:cs typeface="+mn-cs"/>
              </a:rPr>
              <a:t>"</a:t>
            </a:r>
            <a:r>
              <a:rPr kumimoji="0" lang="en-GB" sz="16600" b="0" i="1" u="none" strike="noStrike" kern="1200" cap="none" spc="0" normalizeH="0" baseline="0" noProof="0" dirty="0">
                <a:ln>
                  <a:noFill/>
                </a:ln>
                <a:solidFill>
                  <a:srgbClr val="EFBC6E"/>
                </a:solidFill>
                <a:effectLst/>
                <a:uLnTx/>
                <a:uFillTx/>
                <a:latin typeface="Aptos" panose="02110004020202020204"/>
                <a:ea typeface="+mn-ea"/>
                <a:cs typeface="+mn-cs"/>
              </a:rPr>
              <a:t> </a:t>
            </a:r>
          </a:p>
        </p:txBody>
      </p:sp>
      <p:pic>
        <p:nvPicPr>
          <p:cNvPr id="4098" name="Picture 2" descr="Nesto">
            <a:extLst>
              <a:ext uri="{FF2B5EF4-FFF2-40B4-BE49-F238E27FC236}">
                <a16:creationId xmlns:a16="http://schemas.microsoft.com/office/drawing/2014/main" id="{B0F69BA1-4DCC-7F97-295A-F8E5E30036D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1524" y="756875"/>
            <a:ext cx="1190625" cy="7620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5" name="TextBox 14">
            <a:extLst>
              <a:ext uri="{FF2B5EF4-FFF2-40B4-BE49-F238E27FC236}">
                <a16:creationId xmlns:a16="http://schemas.microsoft.com/office/drawing/2014/main" id="{3E77E75E-0A04-05C9-E54C-2584ED520528}"/>
              </a:ext>
            </a:extLst>
          </p:cNvPr>
          <p:cNvSpPr txBox="1"/>
          <p:nvPr/>
        </p:nvSpPr>
        <p:spPr>
          <a:xfrm>
            <a:off x="6139207" y="4278148"/>
            <a:ext cx="3616037" cy="2308324"/>
          </a:xfrm>
          <a:prstGeom prst="rect">
            <a:avLst/>
          </a:prstGeom>
          <a:noFill/>
        </p:spPr>
        <p:txBody>
          <a:bodyPr wrap="square" rtlCol="0">
            <a:spAutoFit/>
          </a:bodyPr>
          <a:lstStyle>
            <a:defPPr>
              <a:defRPr lang="en-IS"/>
            </a:defPPr>
            <a:lvl1pPr>
              <a:defRPr i="1">
                <a:latin typeface="Aptos" panose="020B0004020202020204" pitchFamily="34"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1" u="none" strike="noStrike" kern="1200" cap="none" spc="0" normalizeH="0" baseline="0" noProof="0" dirty="0">
                <a:ln>
                  <a:noFill/>
                </a:ln>
                <a:solidFill>
                  <a:prstClr val="white"/>
                </a:solidFill>
                <a:effectLst/>
                <a:uLnTx/>
                <a:uFillTx/>
                <a:latin typeface="Aptos" panose="020B0004020202020204" pitchFamily="34" charset="0"/>
                <a:ea typeface="+mn-ea"/>
                <a:cs typeface="+mn-cs"/>
              </a:rPr>
              <a:t>“The sale procedure is now seamless and easy, thanks to an ergonomic design of user interaction at the Point of Sale. The POS only presents relevant information for each specific sales step. Customers are satisfied with the </a:t>
            </a:r>
            <a:r>
              <a:rPr kumimoji="0" lang="en-GB" sz="1800" b="1" i="1" u="none" strike="noStrike" kern="1200" cap="none" spc="0" normalizeH="0" baseline="0" noProof="0" dirty="0">
                <a:ln>
                  <a:noFill/>
                </a:ln>
                <a:solidFill>
                  <a:prstClr val="white"/>
                </a:solidFill>
                <a:effectLst/>
                <a:uLnTx/>
                <a:uFillTx/>
                <a:latin typeface="Aptos" panose="020B0004020202020204" pitchFamily="34" charset="0"/>
                <a:ea typeface="+mn-ea"/>
                <a:cs typeface="+mn-cs"/>
              </a:rPr>
              <a:t>improved efficiency. </a:t>
            </a:r>
            <a:r>
              <a:rPr kumimoji="0" lang="en-GB" sz="1800" b="0" i="1" u="none" strike="noStrike" kern="1200" cap="none" spc="0" normalizeH="0" baseline="0" noProof="0" dirty="0">
                <a:ln>
                  <a:noFill/>
                </a:ln>
                <a:solidFill>
                  <a:prstClr val="white"/>
                </a:solidFill>
                <a:effectLst/>
                <a:uLnTx/>
                <a:uFillTx/>
                <a:latin typeface="Aptos" panose="020B0004020202020204" pitchFamily="34" charset="0"/>
                <a:ea typeface="+mn-ea"/>
                <a:cs typeface="+mn-cs"/>
              </a:rPr>
              <a:t>“</a:t>
            </a:r>
          </a:p>
        </p:txBody>
      </p:sp>
      <p:sp>
        <p:nvSpPr>
          <p:cNvPr id="16" name="TextBox 15">
            <a:extLst>
              <a:ext uri="{FF2B5EF4-FFF2-40B4-BE49-F238E27FC236}">
                <a16:creationId xmlns:a16="http://schemas.microsoft.com/office/drawing/2014/main" id="{269A61CE-C3A0-5489-2A5C-5E186E15C196}"/>
              </a:ext>
            </a:extLst>
          </p:cNvPr>
          <p:cNvSpPr txBox="1"/>
          <p:nvPr/>
        </p:nvSpPr>
        <p:spPr>
          <a:xfrm>
            <a:off x="7288886" y="3129009"/>
            <a:ext cx="1316677" cy="264687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600" b="0" i="1" u="none" strike="noStrike" kern="1200" cap="none" spc="0" normalizeH="0" baseline="0" noProof="0" dirty="0">
                <a:ln>
                  <a:noFill/>
                </a:ln>
                <a:solidFill>
                  <a:srgbClr val="361C5C"/>
                </a:solidFill>
                <a:effectLst/>
                <a:uLnTx/>
                <a:uFillTx/>
                <a:latin typeface="Aptos" panose="02110004020202020204"/>
                <a:ea typeface="+mn-ea"/>
                <a:cs typeface="+mn-cs"/>
              </a:rPr>
              <a:t>"</a:t>
            </a:r>
            <a:r>
              <a:rPr kumimoji="0" lang="en-GB" sz="16600" b="0" i="1" u="none" strike="noStrike" kern="1200" cap="none" spc="0" normalizeH="0" baseline="0" noProof="0" dirty="0">
                <a:ln>
                  <a:noFill/>
                </a:ln>
                <a:solidFill>
                  <a:srgbClr val="EFBC6E"/>
                </a:solidFill>
                <a:effectLst/>
                <a:uLnTx/>
                <a:uFillTx/>
                <a:latin typeface="Aptos" panose="02110004020202020204"/>
                <a:ea typeface="+mn-ea"/>
                <a:cs typeface="+mn-cs"/>
              </a:rPr>
              <a:t> </a:t>
            </a:r>
          </a:p>
        </p:txBody>
      </p:sp>
      <p:pic>
        <p:nvPicPr>
          <p:cNvPr id="4100" name="Picture 4" descr="Angoalissar">
            <a:extLst>
              <a:ext uri="{FF2B5EF4-FFF2-40B4-BE49-F238E27FC236}">
                <a16:creationId xmlns:a16="http://schemas.microsoft.com/office/drawing/2014/main" id="{F2666D92-E47C-E4DE-4970-DED1B758366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714195" y="3441267"/>
            <a:ext cx="1190625" cy="7620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902308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decel="500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1"/>
                                        </p:tgtEl>
                                        <p:attrNameLst>
                                          <p:attrName>style.visibility</p:attrName>
                                        </p:attrNameLst>
                                      </p:cBhvr>
                                      <p:to>
                                        <p:strVal val="visible"/>
                                      </p:to>
                                    </p:set>
                                    <p:anim calcmode="lin" valueType="num">
                                      <p:cBhvr additive="base">
                                        <p:cTn id="11" dur="500" fill="hold"/>
                                        <p:tgtEl>
                                          <p:spTgt spid="11"/>
                                        </p:tgtEl>
                                        <p:attrNameLst>
                                          <p:attrName>ppt_x</p:attrName>
                                        </p:attrNameLst>
                                      </p:cBhvr>
                                      <p:tavLst>
                                        <p:tav tm="0">
                                          <p:val>
                                            <p:strVal val="#ppt_x"/>
                                          </p:val>
                                        </p:tav>
                                        <p:tav tm="100000">
                                          <p:val>
                                            <p:strVal val="#ppt_x"/>
                                          </p:val>
                                        </p:tav>
                                      </p:tavLst>
                                    </p:anim>
                                    <p:anim calcmode="lin" valueType="num">
                                      <p:cBhvr additive="base">
                                        <p:cTn id="12" dur="500" fill="hold"/>
                                        <p:tgtEl>
                                          <p:spTgt spid="11"/>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anim calcmode="lin" valueType="num">
                                      <p:cBhvr additive="base">
                                        <p:cTn id="15" dur="500" fill="hold"/>
                                        <p:tgtEl>
                                          <p:spTgt spid="9"/>
                                        </p:tgtEl>
                                        <p:attrNameLst>
                                          <p:attrName>ppt_x</p:attrName>
                                        </p:attrNameLst>
                                      </p:cBhvr>
                                      <p:tavLst>
                                        <p:tav tm="0">
                                          <p:val>
                                            <p:strVal val="#ppt_x"/>
                                          </p:val>
                                        </p:tav>
                                        <p:tav tm="100000">
                                          <p:val>
                                            <p:strVal val="#ppt_x"/>
                                          </p:val>
                                        </p:tav>
                                      </p:tavLst>
                                    </p:anim>
                                    <p:anim calcmode="lin" valueType="num">
                                      <p:cBhvr additive="base">
                                        <p:cTn id="16" dur="500" fill="hold"/>
                                        <p:tgtEl>
                                          <p:spTgt spid="9"/>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4098"/>
                                        </p:tgtEl>
                                        <p:attrNameLst>
                                          <p:attrName>style.visibility</p:attrName>
                                        </p:attrNameLst>
                                      </p:cBhvr>
                                      <p:to>
                                        <p:strVal val="visible"/>
                                      </p:to>
                                    </p:set>
                                    <p:anim calcmode="lin" valueType="num">
                                      <p:cBhvr additive="base">
                                        <p:cTn id="19" dur="500" fill="hold"/>
                                        <p:tgtEl>
                                          <p:spTgt spid="4098"/>
                                        </p:tgtEl>
                                        <p:attrNameLst>
                                          <p:attrName>ppt_x</p:attrName>
                                        </p:attrNameLst>
                                      </p:cBhvr>
                                      <p:tavLst>
                                        <p:tav tm="0">
                                          <p:val>
                                            <p:strVal val="#ppt_x"/>
                                          </p:val>
                                        </p:tav>
                                        <p:tav tm="100000">
                                          <p:val>
                                            <p:strVal val="#ppt_x"/>
                                          </p:val>
                                        </p:tav>
                                      </p:tavLst>
                                    </p:anim>
                                    <p:anim calcmode="lin" valueType="num">
                                      <p:cBhvr additive="base">
                                        <p:cTn id="20" dur="500" fill="hold"/>
                                        <p:tgtEl>
                                          <p:spTgt spid="409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decel="50000"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ppt_x"/>
                                          </p:val>
                                        </p:tav>
                                        <p:tav tm="100000">
                                          <p:val>
                                            <p:strVal val="#ppt_x"/>
                                          </p:val>
                                        </p:tav>
                                      </p:tavLst>
                                    </p:anim>
                                    <p:anim calcmode="lin" valueType="num">
                                      <p:cBhvr additive="base">
                                        <p:cTn id="26" dur="500" fill="hold"/>
                                        <p:tgtEl>
                                          <p:spTgt spid="10"/>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300"/>
                                  </p:stCondLst>
                                  <p:childTnLst>
                                    <p:set>
                                      <p:cBhvr>
                                        <p:cTn id="28" dur="1" fill="hold">
                                          <p:stCondLst>
                                            <p:cond delay="0"/>
                                          </p:stCondLst>
                                        </p:cTn>
                                        <p:tgtEl>
                                          <p:spTgt spid="5"/>
                                        </p:tgtEl>
                                        <p:attrNameLst>
                                          <p:attrName>style.visibility</p:attrName>
                                        </p:attrNameLst>
                                      </p:cBhvr>
                                      <p:to>
                                        <p:strVal val="visible"/>
                                      </p:to>
                                    </p:set>
                                    <p:anim calcmode="lin" valueType="num">
                                      <p:cBhvr additive="base">
                                        <p:cTn id="29" dur="500" fill="hold"/>
                                        <p:tgtEl>
                                          <p:spTgt spid="5"/>
                                        </p:tgtEl>
                                        <p:attrNameLst>
                                          <p:attrName>ppt_x</p:attrName>
                                        </p:attrNameLst>
                                      </p:cBhvr>
                                      <p:tavLst>
                                        <p:tav tm="0">
                                          <p:val>
                                            <p:strVal val="#ppt_x"/>
                                          </p:val>
                                        </p:tav>
                                        <p:tav tm="100000">
                                          <p:val>
                                            <p:strVal val="#ppt_x"/>
                                          </p:val>
                                        </p:tav>
                                      </p:tavLst>
                                    </p:anim>
                                    <p:anim calcmode="lin" valueType="num">
                                      <p:cBhvr additive="base">
                                        <p:cTn id="30" dur="500" fill="hold"/>
                                        <p:tgtEl>
                                          <p:spTgt spid="5"/>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300"/>
                                  </p:stCondLst>
                                  <p:childTnLst>
                                    <p:set>
                                      <p:cBhvr>
                                        <p:cTn id="32" dur="1" fill="hold">
                                          <p:stCondLst>
                                            <p:cond delay="0"/>
                                          </p:stCondLst>
                                        </p:cTn>
                                        <p:tgtEl>
                                          <p:spTgt spid="3"/>
                                        </p:tgtEl>
                                        <p:attrNameLst>
                                          <p:attrName>style.visibility</p:attrName>
                                        </p:attrNameLst>
                                      </p:cBhvr>
                                      <p:to>
                                        <p:strVal val="visible"/>
                                      </p:to>
                                    </p:set>
                                    <p:anim calcmode="lin" valueType="num">
                                      <p:cBhvr additive="base">
                                        <p:cTn id="33" dur="500" fill="hold"/>
                                        <p:tgtEl>
                                          <p:spTgt spid="3"/>
                                        </p:tgtEl>
                                        <p:attrNameLst>
                                          <p:attrName>ppt_x</p:attrName>
                                        </p:attrNameLst>
                                      </p:cBhvr>
                                      <p:tavLst>
                                        <p:tav tm="0">
                                          <p:val>
                                            <p:strVal val="#ppt_x"/>
                                          </p:val>
                                        </p:tav>
                                        <p:tav tm="100000">
                                          <p:val>
                                            <p:strVal val="#ppt_x"/>
                                          </p:val>
                                        </p:tav>
                                      </p:tavLst>
                                    </p:anim>
                                    <p:anim calcmode="lin" valueType="num">
                                      <p:cBhvr additive="base">
                                        <p:cTn id="34" dur="500" fill="hold"/>
                                        <p:tgtEl>
                                          <p:spTgt spid="3"/>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300"/>
                                  </p:stCondLst>
                                  <p:childTnLst>
                                    <p:set>
                                      <p:cBhvr>
                                        <p:cTn id="36" dur="1" fill="hold">
                                          <p:stCondLst>
                                            <p:cond delay="0"/>
                                          </p:stCondLst>
                                        </p:cTn>
                                        <p:tgtEl>
                                          <p:spTgt spid="2050"/>
                                        </p:tgtEl>
                                        <p:attrNameLst>
                                          <p:attrName>style.visibility</p:attrName>
                                        </p:attrNameLst>
                                      </p:cBhvr>
                                      <p:to>
                                        <p:strVal val="visible"/>
                                      </p:to>
                                    </p:set>
                                    <p:anim calcmode="lin" valueType="num">
                                      <p:cBhvr additive="base">
                                        <p:cTn id="37" dur="500" fill="hold"/>
                                        <p:tgtEl>
                                          <p:spTgt spid="2050"/>
                                        </p:tgtEl>
                                        <p:attrNameLst>
                                          <p:attrName>ppt_x</p:attrName>
                                        </p:attrNameLst>
                                      </p:cBhvr>
                                      <p:tavLst>
                                        <p:tav tm="0">
                                          <p:val>
                                            <p:strVal val="#ppt_x"/>
                                          </p:val>
                                        </p:tav>
                                        <p:tav tm="100000">
                                          <p:val>
                                            <p:strVal val="#ppt_x"/>
                                          </p:val>
                                        </p:tav>
                                      </p:tavLst>
                                    </p:anim>
                                    <p:anim calcmode="lin" valueType="num">
                                      <p:cBhvr additive="base">
                                        <p:cTn id="38" dur="500" fill="hold"/>
                                        <p:tgtEl>
                                          <p:spTgt spid="2050"/>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decel="50000"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anim calcmode="lin" valueType="num">
                                      <p:cBhvr additive="base">
                                        <p:cTn id="43" dur="500" fill="hold"/>
                                        <p:tgtEl>
                                          <p:spTgt spid="13"/>
                                        </p:tgtEl>
                                        <p:attrNameLst>
                                          <p:attrName>ppt_x</p:attrName>
                                        </p:attrNameLst>
                                      </p:cBhvr>
                                      <p:tavLst>
                                        <p:tav tm="0">
                                          <p:val>
                                            <p:strVal val="#ppt_x"/>
                                          </p:val>
                                        </p:tav>
                                        <p:tav tm="100000">
                                          <p:val>
                                            <p:strVal val="#ppt_x"/>
                                          </p:val>
                                        </p:tav>
                                      </p:tavLst>
                                    </p:anim>
                                    <p:anim calcmode="lin" valueType="num">
                                      <p:cBhvr additive="base">
                                        <p:cTn id="44" dur="500" fill="hold"/>
                                        <p:tgtEl>
                                          <p:spTgt spid="13"/>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300"/>
                                  </p:stCondLst>
                                  <p:childTnLst>
                                    <p:set>
                                      <p:cBhvr>
                                        <p:cTn id="46" dur="1" fill="hold">
                                          <p:stCondLst>
                                            <p:cond delay="0"/>
                                          </p:stCondLst>
                                        </p:cTn>
                                        <p:tgtEl>
                                          <p:spTgt spid="16"/>
                                        </p:tgtEl>
                                        <p:attrNameLst>
                                          <p:attrName>style.visibility</p:attrName>
                                        </p:attrNameLst>
                                      </p:cBhvr>
                                      <p:to>
                                        <p:strVal val="visible"/>
                                      </p:to>
                                    </p:set>
                                    <p:anim calcmode="lin" valueType="num">
                                      <p:cBhvr additive="base">
                                        <p:cTn id="47" dur="500" fill="hold"/>
                                        <p:tgtEl>
                                          <p:spTgt spid="16"/>
                                        </p:tgtEl>
                                        <p:attrNameLst>
                                          <p:attrName>ppt_x</p:attrName>
                                        </p:attrNameLst>
                                      </p:cBhvr>
                                      <p:tavLst>
                                        <p:tav tm="0">
                                          <p:val>
                                            <p:strVal val="#ppt_x"/>
                                          </p:val>
                                        </p:tav>
                                        <p:tav tm="100000">
                                          <p:val>
                                            <p:strVal val="#ppt_x"/>
                                          </p:val>
                                        </p:tav>
                                      </p:tavLst>
                                    </p:anim>
                                    <p:anim calcmode="lin" valueType="num">
                                      <p:cBhvr additive="base">
                                        <p:cTn id="48" dur="500" fill="hold"/>
                                        <p:tgtEl>
                                          <p:spTgt spid="16"/>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300"/>
                                  </p:stCondLst>
                                  <p:childTnLst>
                                    <p:set>
                                      <p:cBhvr>
                                        <p:cTn id="50" dur="1" fill="hold">
                                          <p:stCondLst>
                                            <p:cond delay="0"/>
                                          </p:stCondLst>
                                        </p:cTn>
                                        <p:tgtEl>
                                          <p:spTgt spid="4100"/>
                                        </p:tgtEl>
                                        <p:attrNameLst>
                                          <p:attrName>style.visibility</p:attrName>
                                        </p:attrNameLst>
                                      </p:cBhvr>
                                      <p:to>
                                        <p:strVal val="visible"/>
                                      </p:to>
                                    </p:set>
                                    <p:anim calcmode="lin" valueType="num">
                                      <p:cBhvr additive="base">
                                        <p:cTn id="51" dur="500" fill="hold"/>
                                        <p:tgtEl>
                                          <p:spTgt spid="4100"/>
                                        </p:tgtEl>
                                        <p:attrNameLst>
                                          <p:attrName>ppt_x</p:attrName>
                                        </p:attrNameLst>
                                      </p:cBhvr>
                                      <p:tavLst>
                                        <p:tav tm="0">
                                          <p:val>
                                            <p:strVal val="#ppt_x"/>
                                          </p:val>
                                        </p:tav>
                                        <p:tav tm="100000">
                                          <p:val>
                                            <p:strVal val="#ppt_x"/>
                                          </p:val>
                                        </p:tav>
                                      </p:tavLst>
                                    </p:anim>
                                    <p:anim calcmode="lin" valueType="num">
                                      <p:cBhvr additive="base">
                                        <p:cTn id="52" dur="500" fill="hold"/>
                                        <p:tgtEl>
                                          <p:spTgt spid="4100"/>
                                        </p:tgtEl>
                                        <p:attrNameLst>
                                          <p:attrName>ppt_y</p:attrName>
                                        </p:attrNameLst>
                                      </p:cBhvr>
                                      <p:tavLst>
                                        <p:tav tm="0">
                                          <p:val>
                                            <p:strVal val="1+#ppt_h/2"/>
                                          </p:val>
                                        </p:tav>
                                        <p:tav tm="100000">
                                          <p:val>
                                            <p:strVal val="#ppt_y"/>
                                          </p:val>
                                        </p:tav>
                                      </p:tavLst>
                                    </p:anim>
                                  </p:childTnLst>
                                </p:cTn>
                              </p:par>
                              <p:par>
                                <p:cTn id="53" presetID="2" presetClass="entr" presetSubtype="4" fill="hold" grpId="0" nodeType="withEffect">
                                  <p:stCondLst>
                                    <p:cond delay="300"/>
                                  </p:stCondLst>
                                  <p:childTnLst>
                                    <p:set>
                                      <p:cBhvr>
                                        <p:cTn id="54" dur="1" fill="hold">
                                          <p:stCondLst>
                                            <p:cond delay="0"/>
                                          </p:stCondLst>
                                        </p:cTn>
                                        <p:tgtEl>
                                          <p:spTgt spid="15"/>
                                        </p:tgtEl>
                                        <p:attrNameLst>
                                          <p:attrName>style.visibility</p:attrName>
                                        </p:attrNameLst>
                                      </p:cBhvr>
                                      <p:to>
                                        <p:strVal val="visible"/>
                                      </p:to>
                                    </p:set>
                                    <p:anim calcmode="lin" valueType="num">
                                      <p:cBhvr additive="base">
                                        <p:cTn id="55" dur="500" fill="hold"/>
                                        <p:tgtEl>
                                          <p:spTgt spid="15"/>
                                        </p:tgtEl>
                                        <p:attrNameLst>
                                          <p:attrName>ppt_x</p:attrName>
                                        </p:attrNameLst>
                                      </p:cBhvr>
                                      <p:tavLst>
                                        <p:tav tm="0">
                                          <p:val>
                                            <p:strVal val="#ppt_x"/>
                                          </p:val>
                                        </p:tav>
                                        <p:tav tm="100000">
                                          <p:val>
                                            <p:strVal val="#ppt_x"/>
                                          </p:val>
                                        </p:tav>
                                      </p:tavLst>
                                    </p:anim>
                                    <p:anim calcmode="lin" valueType="num">
                                      <p:cBhvr additive="base">
                                        <p:cTn id="56"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decel="50000" fill="hold" grpId="0" nodeType="clickEffect">
                                  <p:stCondLst>
                                    <p:cond delay="0"/>
                                  </p:stCondLst>
                                  <p:childTnLst>
                                    <p:set>
                                      <p:cBhvr>
                                        <p:cTn id="60" dur="1" fill="hold">
                                          <p:stCondLst>
                                            <p:cond delay="0"/>
                                          </p:stCondLst>
                                        </p:cTn>
                                        <p:tgtEl>
                                          <p:spTgt spid="18"/>
                                        </p:tgtEl>
                                        <p:attrNameLst>
                                          <p:attrName>style.visibility</p:attrName>
                                        </p:attrNameLst>
                                      </p:cBhvr>
                                      <p:to>
                                        <p:strVal val="visible"/>
                                      </p:to>
                                    </p:set>
                                    <p:anim calcmode="lin" valueType="num">
                                      <p:cBhvr additive="base">
                                        <p:cTn id="61" dur="500" fill="hold"/>
                                        <p:tgtEl>
                                          <p:spTgt spid="18"/>
                                        </p:tgtEl>
                                        <p:attrNameLst>
                                          <p:attrName>ppt_x</p:attrName>
                                        </p:attrNameLst>
                                      </p:cBhvr>
                                      <p:tavLst>
                                        <p:tav tm="0">
                                          <p:val>
                                            <p:strVal val="#ppt_x"/>
                                          </p:val>
                                        </p:tav>
                                        <p:tav tm="100000">
                                          <p:val>
                                            <p:strVal val="#ppt_x"/>
                                          </p:val>
                                        </p:tav>
                                      </p:tavLst>
                                    </p:anim>
                                    <p:anim calcmode="lin" valueType="num">
                                      <p:cBhvr additive="base">
                                        <p:cTn id="62" dur="500" fill="hold"/>
                                        <p:tgtEl>
                                          <p:spTgt spid="18"/>
                                        </p:tgtEl>
                                        <p:attrNameLst>
                                          <p:attrName>ppt_y</p:attrName>
                                        </p:attrNameLst>
                                      </p:cBhvr>
                                      <p:tavLst>
                                        <p:tav tm="0">
                                          <p:val>
                                            <p:strVal val="1+#ppt_h/2"/>
                                          </p:val>
                                        </p:tav>
                                        <p:tav tm="100000">
                                          <p:val>
                                            <p:strVal val="#ppt_y"/>
                                          </p:val>
                                        </p:tav>
                                      </p:tavLst>
                                    </p:anim>
                                  </p:childTnLst>
                                </p:cTn>
                              </p:par>
                              <p:par>
                                <p:cTn id="63" presetID="2" presetClass="entr" presetSubtype="4" fill="hold" nodeType="withEffect">
                                  <p:stCondLst>
                                    <p:cond delay="300"/>
                                  </p:stCondLst>
                                  <p:childTnLst>
                                    <p:set>
                                      <p:cBhvr>
                                        <p:cTn id="64" dur="1" fill="hold">
                                          <p:stCondLst>
                                            <p:cond delay="0"/>
                                          </p:stCondLst>
                                        </p:cTn>
                                        <p:tgtEl>
                                          <p:spTgt spid="1036"/>
                                        </p:tgtEl>
                                        <p:attrNameLst>
                                          <p:attrName>style.visibility</p:attrName>
                                        </p:attrNameLst>
                                      </p:cBhvr>
                                      <p:to>
                                        <p:strVal val="visible"/>
                                      </p:to>
                                    </p:set>
                                    <p:anim calcmode="lin" valueType="num">
                                      <p:cBhvr additive="base">
                                        <p:cTn id="65" dur="500" fill="hold"/>
                                        <p:tgtEl>
                                          <p:spTgt spid="1036"/>
                                        </p:tgtEl>
                                        <p:attrNameLst>
                                          <p:attrName>ppt_x</p:attrName>
                                        </p:attrNameLst>
                                      </p:cBhvr>
                                      <p:tavLst>
                                        <p:tav tm="0">
                                          <p:val>
                                            <p:strVal val="#ppt_x"/>
                                          </p:val>
                                        </p:tav>
                                        <p:tav tm="100000">
                                          <p:val>
                                            <p:strVal val="#ppt_x"/>
                                          </p:val>
                                        </p:tav>
                                      </p:tavLst>
                                    </p:anim>
                                    <p:anim calcmode="lin" valueType="num">
                                      <p:cBhvr additive="base">
                                        <p:cTn id="66" dur="500" fill="hold"/>
                                        <p:tgtEl>
                                          <p:spTgt spid="1036"/>
                                        </p:tgtEl>
                                        <p:attrNameLst>
                                          <p:attrName>ppt_y</p:attrName>
                                        </p:attrNameLst>
                                      </p:cBhvr>
                                      <p:tavLst>
                                        <p:tav tm="0">
                                          <p:val>
                                            <p:strVal val="1+#ppt_h/2"/>
                                          </p:val>
                                        </p:tav>
                                        <p:tav tm="100000">
                                          <p:val>
                                            <p:strVal val="#ppt_y"/>
                                          </p:val>
                                        </p:tav>
                                      </p:tavLst>
                                    </p:anim>
                                  </p:childTnLst>
                                </p:cTn>
                              </p:par>
                              <p:par>
                                <p:cTn id="67" presetID="2" presetClass="entr" presetSubtype="4" fill="hold" grpId="0" nodeType="withEffect">
                                  <p:stCondLst>
                                    <p:cond delay="0"/>
                                  </p:stCondLst>
                                  <p:childTnLst>
                                    <p:set>
                                      <p:cBhvr>
                                        <p:cTn id="68" dur="1" fill="hold">
                                          <p:stCondLst>
                                            <p:cond delay="0"/>
                                          </p:stCondLst>
                                        </p:cTn>
                                        <p:tgtEl>
                                          <p:spTgt spid="7"/>
                                        </p:tgtEl>
                                        <p:attrNameLst>
                                          <p:attrName>style.visibility</p:attrName>
                                        </p:attrNameLst>
                                      </p:cBhvr>
                                      <p:to>
                                        <p:strVal val="visible"/>
                                      </p:to>
                                    </p:set>
                                    <p:anim calcmode="lin" valueType="num">
                                      <p:cBhvr additive="base">
                                        <p:cTn id="69" dur="500" fill="hold"/>
                                        <p:tgtEl>
                                          <p:spTgt spid="7"/>
                                        </p:tgtEl>
                                        <p:attrNameLst>
                                          <p:attrName>ppt_x</p:attrName>
                                        </p:attrNameLst>
                                      </p:cBhvr>
                                      <p:tavLst>
                                        <p:tav tm="0">
                                          <p:val>
                                            <p:strVal val="#ppt_x"/>
                                          </p:val>
                                        </p:tav>
                                        <p:tav tm="100000">
                                          <p:val>
                                            <p:strVal val="#ppt_x"/>
                                          </p:val>
                                        </p:tav>
                                      </p:tavLst>
                                    </p:anim>
                                    <p:anim calcmode="lin" valueType="num">
                                      <p:cBhvr additive="base">
                                        <p:cTn id="70" dur="500" fill="hold"/>
                                        <p:tgtEl>
                                          <p:spTgt spid="7"/>
                                        </p:tgtEl>
                                        <p:attrNameLst>
                                          <p:attrName>ppt_y</p:attrName>
                                        </p:attrNameLst>
                                      </p:cBhvr>
                                      <p:tavLst>
                                        <p:tav tm="0">
                                          <p:val>
                                            <p:strVal val="1+#ppt_h/2"/>
                                          </p:val>
                                        </p:tav>
                                        <p:tav tm="100000">
                                          <p:val>
                                            <p:strVal val="#ppt_y"/>
                                          </p:val>
                                        </p:tav>
                                      </p:tavLst>
                                    </p:anim>
                                  </p:childTnLst>
                                </p:cTn>
                              </p:par>
                              <p:par>
                                <p:cTn id="71" presetID="2" presetClass="entr" presetSubtype="4" fill="hold" grpId="0" nodeType="withEffect">
                                  <p:stCondLst>
                                    <p:cond delay="0"/>
                                  </p:stCondLst>
                                  <p:childTnLst>
                                    <p:set>
                                      <p:cBhvr>
                                        <p:cTn id="72" dur="1" fill="hold">
                                          <p:stCondLst>
                                            <p:cond delay="0"/>
                                          </p:stCondLst>
                                        </p:cTn>
                                        <p:tgtEl>
                                          <p:spTgt spid="4"/>
                                        </p:tgtEl>
                                        <p:attrNameLst>
                                          <p:attrName>style.visibility</p:attrName>
                                        </p:attrNameLst>
                                      </p:cBhvr>
                                      <p:to>
                                        <p:strVal val="visible"/>
                                      </p:to>
                                    </p:set>
                                    <p:anim calcmode="lin" valueType="num">
                                      <p:cBhvr additive="base">
                                        <p:cTn id="73" dur="500" fill="hold"/>
                                        <p:tgtEl>
                                          <p:spTgt spid="4"/>
                                        </p:tgtEl>
                                        <p:attrNameLst>
                                          <p:attrName>ppt_x</p:attrName>
                                        </p:attrNameLst>
                                      </p:cBhvr>
                                      <p:tavLst>
                                        <p:tav tm="0">
                                          <p:val>
                                            <p:strVal val="#ppt_x"/>
                                          </p:val>
                                        </p:tav>
                                        <p:tav tm="100000">
                                          <p:val>
                                            <p:strVal val="#ppt_x"/>
                                          </p:val>
                                        </p:tav>
                                      </p:tavLst>
                                    </p:anim>
                                    <p:anim calcmode="lin" valueType="num">
                                      <p:cBhvr additive="base">
                                        <p:cTn id="7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0" grpId="0" animBg="1"/>
      <p:bldP spid="13" grpId="0" animBg="1"/>
      <p:bldP spid="18" grpId="0" animBg="1"/>
      <p:bldP spid="3" grpId="0"/>
      <p:bldP spid="5" grpId="0"/>
      <p:bldP spid="4" grpId="0"/>
      <p:bldP spid="7" grpId="0"/>
      <p:bldP spid="9" grpId="0"/>
      <p:bldP spid="11" grpId="0"/>
      <p:bldP spid="15" grpId="0"/>
      <p:bldP spid="16"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E405CB-46DB-35E6-5F71-84AA6D2E61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75C7CB-591D-D2A1-7177-25DBDE14854F}"/>
              </a:ext>
            </a:extLst>
          </p:cNvPr>
          <p:cNvSpPr>
            <a:spLocks noGrp="1"/>
          </p:cNvSpPr>
          <p:nvPr>
            <p:ph type="title"/>
          </p:nvPr>
        </p:nvSpPr>
        <p:spPr/>
        <p:txBody>
          <a:bodyPr/>
          <a:lstStyle/>
          <a:p>
            <a:r>
              <a:rPr lang="en-GB" sz="7200" b="1" noProof="0" dirty="0"/>
              <a:t>How does LS Central support you?</a:t>
            </a:r>
            <a:endParaRPr lang="en-GB" sz="7200" noProof="0" dirty="0"/>
          </a:p>
        </p:txBody>
      </p:sp>
      <p:sp>
        <p:nvSpPr>
          <p:cNvPr id="6" name="Text Placeholder 5">
            <a:extLst>
              <a:ext uri="{FF2B5EF4-FFF2-40B4-BE49-F238E27FC236}">
                <a16:creationId xmlns:a16="http://schemas.microsoft.com/office/drawing/2014/main" id="{E2D29153-40D6-C543-ED1E-EF8311265891}"/>
              </a:ext>
            </a:extLst>
          </p:cNvPr>
          <p:cNvSpPr>
            <a:spLocks noGrp="1"/>
          </p:cNvSpPr>
          <p:nvPr>
            <p:ph type="body" sz="quarter" idx="10"/>
          </p:nvPr>
        </p:nvSpPr>
        <p:spPr>
          <a:xfrm>
            <a:off x="6224272" y="2446317"/>
            <a:ext cx="5351462" cy="3456752"/>
          </a:xfrm>
        </p:spPr>
        <p:txBody>
          <a:bodyPr/>
          <a:lstStyle/>
          <a:p>
            <a:pPr marL="0" indent="0">
              <a:buNone/>
            </a:pPr>
            <a:r>
              <a:rPr lang="en-GB" noProof="0" dirty="0"/>
              <a:t>Give customers the freedom to check out as they prefer with</a:t>
            </a:r>
          </a:p>
          <a:p>
            <a:r>
              <a:rPr lang="en-GB" noProof="0" dirty="0"/>
              <a:t>Traditional checkouts</a:t>
            </a:r>
          </a:p>
          <a:p>
            <a:r>
              <a:rPr lang="en-GB" noProof="0" dirty="0"/>
              <a:t>Self checkouts </a:t>
            </a:r>
          </a:p>
          <a:p>
            <a:r>
              <a:rPr lang="en-GB" noProof="0" dirty="0" err="1"/>
              <a:t>ScanPayGo</a:t>
            </a:r>
            <a:r>
              <a:rPr lang="en-GB" noProof="0" dirty="0"/>
              <a:t> </a:t>
            </a:r>
            <a:endParaRPr lang="en-GB" b="1" noProof="0" dirty="0"/>
          </a:p>
        </p:txBody>
      </p:sp>
    </p:spTree>
    <p:extLst>
      <p:ext uri="{BB962C8B-B14F-4D97-AF65-F5344CB8AC3E}">
        <p14:creationId xmlns:p14="http://schemas.microsoft.com/office/powerpoint/2010/main" val="2460340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11C4778-676D-40B8-3863-523B55CD5924}"/>
              </a:ext>
            </a:extLst>
          </p:cNvPr>
          <p:cNvSpPr>
            <a:spLocks noGrp="1"/>
          </p:cNvSpPr>
          <p:nvPr>
            <p:ph type="body" sz="quarter" idx="13"/>
          </p:nvPr>
        </p:nvSpPr>
        <p:spPr>
          <a:xfrm>
            <a:off x="340293" y="1710047"/>
            <a:ext cx="6408222" cy="4796632"/>
          </a:xfrm>
        </p:spPr>
        <p:txBody>
          <a:bodyPr/>
          <a:lstStyle/>
          <a:p>
            <a:r>
              <a:rPr lang="en-GB" noProof="0" dirty="0"/>
              <a:t>Web service Support for 3rd party vendors </a:t>
            </a:r>
          </a:p>
          <a:p>
            <a:pPr lvl="1">
              <a:buFont typeface="System Font Regular"/>
              <a:buChar char="-"/>
            </a:pPr>
            <a:r>
              <a:rPr lang="en-GB" noProof="0" dirty="0"/>
              <a:t>Diebold Nixdorf / </a:t>
            </a:r>
            <a:r>
              <a:rPr lang="en-GB" noProof="0" dirty="0" err="1"/>
              <a:t>PartnerTech</a:t>
            </a:r>
            <a:r>
              <a:rPr lang="en-GB" noProof="0" dirty="0"/>
              <a:t> / NCR</a:t>
            </a:r>
          </a:p>
          <a:p>
            <a:r>
              <a:rPr lang="en-GB" noProof="0" dirty="0"/>
              <a:t>Custom made POS layouts within </a:t>
            </a:r>
            <a:br>
              <a:rPr lang="en-GB" noProof="0" dirty="0"/>
            </a:br>
            <a:r>
              <a:rPr lang="en-GB" noProof="0" dirty="0"/>
              <a:t>LS Central POS</a:t>
            </a:r>
          </a:p>
          <a:p>
            <a:pPr lvl="1"/>
            <a:endParaRPr lang="en-GB" noProof="0" dirty="0"/>
          </a:p>
        </p:txBody>
      </p:sp>
      <p:sp>
        <p:nvSpPr>
          <p:cNvPr id="4" name="Title 3">
            <a:extLst>
              <a:ext uri="{FF2B5EF4-FFF2-40B4-BE49-F238E27FC236}">
                <a16:creationId xmlns:a16="http://schemas.microsoft.com/office/drawing/2014/main" id="{B1593DDA-B943-A75A-F2CA-2B322D5C028F}"/>
              </a:ext>
            </a:extLst>
          </p:cNvPr>
          <p:cNvSpPr>
            <a:spLocks noGrp="1"/>
          </p:cNvSpPr>
          <p:nvPr>
            <p:ph type="title"/>
          </p:nvPr>
        </p:nvSpPr>
        <p:spPr>
          <a:xfrm>
            <a:off x="340292" y="212186"/>
            <a:ext cx="10430627" cy="834261"/>
          </a:xfrm>
        </p:spPr>
        <p:txBody>
          <a:bodyPr>
            <a:normAutofit/>
          </a:bodyPr>
          <a:lstStyle/>
          <a:p>
            <a:r>
              <a:rPr lang="en-GB" sz="4800" noProof="0" dirty="0"/>
              <a:t>Self checkout / Self service</a:t>
            </a:r>
          </a:p>
        </p:txBody>
      </p:sp>
      <p:pic>
        <p:nvPicPr>
          <p:cNvPr id="8" name="Picture 7" descr="A white and black cashier machine&#10;&#10;AI-generated content may be incorrect.">
            <a:extLst>
              <a:ext uri="{FF2B5EF4-FFF2-40B4-BE49-F238E27FC236}">
                <a16:creationId xmlns:a16="http://schemas.microsoft.com/office/drawing/2014/main" id="{D3C240C2-5AE6-5343-F2EF-874C2CE06402}"/>
              </a:ext>
            </a:extLst>
          </p:cNvPr>
          <p:cNvPicPr>
            <a:picLocks noChangeAspect="1"/>
          </p:cNvPicPr>
          <p:nvPr/>
        </p:nvPicPr>
        <p:blipFill>
          <a:blip r:embed="rId3"/>
          <a:stretch>
            <a:fillRect/>
          </a:stretch>
        </p:blipFill>
        <p:spPr>
          <a:xfrm>
            <a:off x="7941734" y="1372279"/>
            <a:ext cx="3080818" cy="3080818"/>
          </a:xfrm>
          <a:prstGeom prst="rect">
            <a:avLst/>
          </a:prstGeom>
        </p:spPr>
      </p:pic>
      <p:pic>
        <p:nvPicPr>
          <p:cNvPr id="13" name="Picture 12" descr="A white and green cash register&#10;&#10;AI-generated content may be incorrect.">
            <a:extLst>
              <a:ext uri="{FF2B5EF4-FFF2-40B4-BE49-F238E27FC236}">
                <a16:creationId xmlns:a16="http://schemas.microsoft.com/office/drawing/2014/main" id="{77A58383-30D2-FB6E-1600-D00369C80A07}"/>
              </a:ext>
            </a:extLst>
          </p:cNvPr>
          <p:cNvPicPr>
            <a:picLocks noChangeAspect="1"/>
          </p:cNvPicPr>
          <p:nvPr/>
        </p:nvPicPr>
        <p:blipFill>
          <a:blip r:embed="rId4"/>
          <a:stretch>
            <a:fillRect/>
          </a:stretch>
        </p:blipFill>
        <p:spPr>
          <a:xfrm>
            <a:off x="8601587" y="2400491"/>
            <a:ext cx="5538638" cy="4692547"/>
          </a:xfrm>
          <a:prstGeom prst="rect">
            <a:avLst/>
          </a:prstGeom>
        </p:spPr>
      </p:pic>
      <p:pic>
        <p:nvPicPr>
          <p:cNvPr id="15" name="Picture 14" descr="A computer on a cash register&#10;&#10;AI-generated content may be incorrect.">
            <a:extLst>
              <a:ext uri="{FF2B5EF4-FFF2-40B4-BE49-F238E27FC236}">
                <a16:creationId xmlns:a16="http://schemas.microsoft.com/office/drawing/2014/main" id="{E86AB214-7E49-AAE0-B615-4017F68A2482}"/>
              </a:ext>
            </a:extLst>
          </p:cNvPr>
          <p:cNvPicPr>
            <a:picLocks noChangeAspect="1"/>
          </p:cNvPicPr>
          <p:nvPr/>
        </p:nvPicPr>
        <p:blipFill>
          <a:blip r:embed="rId5"/>
          <a:stretch>
            <a:fillRect/>
          </a:stretch>
        </p:blipFill>
        <p:spPr>
          <a:xfrm>
            <a:off x="6286451" y="2847323"/>
            <a:ext cx="4021499" cy="3124395"/>
          </a:xfrm>
          <a:prstGeom prst="rect">
            <a:avLst/>
          </a:prstGeom>
        </p:spPr>
      </p:pic>
    </p:spTree>
    <p:extLst>
      <p:ext uri="{BB962C8B-B14F-4D97-AF65-F5344CB8AC3E}">
        <p14:creationId xmlns:p14="http://schemas.microsoft.com/office/powerpoint/2010/main" val="4089493441"/>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machine with a screen and a receipt&#10;&#10;AI-generated content may be incorrect.">
            <a:extLst>
              <a:ext uri="{FF2B5EF4-FFF2-40B4-BE49-F238E27FC236}">
                <a16:creationId xmlns:a16="http://schemas.microsoft.com/office/drawing/2014/main" id="{2D34FEF1-8924-8BD0-B104-6692F81F2D59}"/>
              </a:ext>
            </a:extLst>
          </p:cNvPr>
          <p:cNvPicPr>
            <a:picLocks noChangeAspect="1"/>
          </p:cNvPicPr>
          <p:nvPr/>
        </p:nvPicPr>
        <p:blipFill>
          <a:blip r:embed="rId3"/>
          <a:srcRect l="4938"/>
          <a:stretch/>
        </p:blipFill>
        <p:spPr>
          <a:xfrm>
            <a:off x="-1" y="0"/>
            <a:ext cx="4889501" cy="6858000"/>
          </a:xfrm>
          <a:prstGeom prst="rect">
            <a:avLst/>
          </a:prstGeom>
        </p:spPr>
      </p:pic>
      <p:pic>
        <p:nvPicPr>
          <p:cNvPr id="5" name="Picture 4" descr="A store with a few shelves&#10;&#10;AI-generated content may be incorrect.">
            <a:extLst>
              <a:ext uri="{FF2B5EF4-FFF2-40B4-BE49-F238E27FC236}">
                <a16:creationId xmlns:a16="http://schemas.microsoft.com/office/drawing/2014/main" id="{47FA5AFA-D572-07C3-2120-DAA9B3A93862}"/>
              </a:ext>
            </a:extLst>
          </p:cNvPr>
          <p:cNvPicPr>
            <a:picLocks noChangeAspect="1"/>
          </p:cNvPicPr>
          <p:nvPr/>
        </p:nvPicPr>
        <p:blipFill>
          <a:blip r:embed="rId4"/>
          <a:stretch>
            <a:fillRect/>
          </a:stretch>
        </p:blipFill>
        <p:spPr>
          <a:xfrm>
            <a:off x="4787902" y="0"/>
            <a:ext cx="9144000" cy="6858000"/>
          </a:xfrm>
          <a:prstGeom prst="rect">
            <a:avLst/>
          </a:prstGeom>
        </p:spPr>
      </p:pic>
      <p:pic>
        <p:nvPicPr>
          <p:cNvPr id="4" name="Picture 3" descr="A computer screen with a picture of different countries/regions&#10;&#10;AI-generated content may be incorrect.">
            <a:extLst>
              <a:ext uri="{FF2B5EF4-FFF2-40B4-BE49-F238E27FC236}">
                <a16:creationId xmlns:a16="http://schemas.microsoft.com/office/drawing/2014/main" id="{882D97DA-A61E-36C3-32AB-515BD474F2AA}"/>
              </a:ext>
            </a:extLst>
          </p:cNvPr>
          <p:cNvPicPr>
            <a:picLocks noChangeAspect="1"/>
          </p:cNvPicPr>
          <p:nvPr/>
        </p:nvPicPr>
        <p:blipFill>
          <a:blip r:embed="rId5"/>
          <a:stretch>
            <a:fillRect/>
          </a:stretch>
        </p:blipFill>
        <p:spPr>
          <a:xfrm>
            <a:off x="8337176" y="0"/>
            <a:ext cx="3854824" cy="6858000"/>
          </a:xfrm>
          <a:prstGeom prst="rect">
            <a:avLst/>
          </a:prstGeom>
        </p:spPr>
      </p:pic>
    </p:spTree>
    <p:extLst>
      <p:ext uri="{BB962C8B-B14F-4D97-AF65-F5344CB8AC3E}">
        <p14:creationId xmlns:p14="http://schemas.microsoft.com/office/powerpoint/2010/main" val="4116455888"/>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whisk with a wooden handle&#10;&#10;AI-generated content may be incorrect.">
            <a:extLst>
              <a:ext uri="{FF2B5EF4-FFF2-40B4-BE49-F238E27FC236}">
                <a16:creationId xmlns:a16="http://schemas.microsoft.com/office/drawing/2014/main" id="{2892496D-22D4-8B97-539B-DF146C524949}"/>
              </a:ext>
            </a:extLst>
          </p:cNvPr>
          <p:cNvPicPr>
            <a:picLocks noChangeAspect="1"/>
          </p:cNvPicPr>
          <p:nvPr/>
        </p:nvPicPr>
        <p:blipFill>
          <a:blip r:embed="rId3"/>
          <a:stretch>
            <a:fillRect/>
          </a:stretch>
        </p:blipFill>
        <p:spPr>
          <a:xfrm rot="21316834">
            <a:off x="8712071" y="3743640"/>
            <a:ext cx="2410406" cy="1605983"/>
          </a:xfrm>
          <a:prstGeom prst="rect">
            <a:avLst/>
          </a:prstGeom>
        </p:spPr>
      </p:pic>
      <p:pic>
        <p:nvPicPr>
          <p:cNvPr id="8" name="Picture 7" descr="A close-up of a pot&#10;&#10;AI-generated content may be incorrect.">
            <a:extLst>
              <a:ext uri="{FF2B5EF4-FFF2-40B4-BE49-F238E27FC236}">
                <a16:creationId xmlns:a16="http://schemas.microsoft.com/office/drawing/2014/main" id="{C33E2828-27F7-3D91-DF26-1F0CFCCF4242}"/>
              </a:ext>
            </a:extLst>
          </p:cNvPr>
          <p:cNvPicPr>
            <a:picLocks noChangeAspect="1"/>
          </p:cNvPicPr>
          <p:nvPr/>
        </p:nvPicPr>
        <p:blipFill>
          <a:blip r:embed="rId4"/>
          <a:stretch>
            <a:fillRect/>
          </a:stretch>
        </p:blipFill>
        <p:spPr>
          <a:xfrm rot="360113">
            <a:off x="9847056" y="3659331"/>
            <a:ext cx="2674805" cy="2014024"/>
          </a:xfrm>
          <a:prstGeom prst="rect">
            <a:avLst/>
          </a:prstGeom>
        </p:spPr>
      </p:pic>
      <p:pic>
        <p:nvPicPr>
          <p:cNvPr id="10" name="Picture 9" descr="A black pan with a black handle&#10;&#10;AI-generated content may be incorrect.">
            <a:extLst>
              <a:ext uri="{FF2B5EF4-FFF2-40B4-BE49-F238E27FC236}">
                <a16:creationId xmlns:a16="http://schemas.microsoft.com/office/drawing/2014/main" id="{F13DAE48-388F-200A-76CA-F1DE912998B2}"/>
              </a:ext>
            </a:extLst>
          </p:cNvPr>
          <p:cNvPicPr>
            <a:picLocks noChangeAspect="1"/>
          </p:cNvPicPr>
          <p:nvPr/>
        </p:nvPicPr>
        <p:blipFill>
          <a:blip r:embed="rId5"/>
          <a:stretch>
            <a:fillRect/>
          </a:stretch>
        </p:blipFill>
        <p:spPr>
          <a:xfrm rot="953661">
            <a:off x="8784062" y="4695585"/>
            <a:ext cx="3146964" cy="2095791"/>
          </a:xfrm>
          <a:prstGeom prst="rect">
            <a:avLst/>
          </a:prstGeom>
        </p:spPr>
      </p:pic>
      <p:sp>
        <p:nvSpPr>
          <p:cNvPr id="2" name="Title 1">
            <a:extLst>
              <a:ext uri="{FF2B5EF4-FFF2-40B4-BE49-F238E27FC236}">
                <a16:creationId xmlns:a16="http://schemas.microsoft.com/office/drawing/2014/main" id="{20B9C7F1-E1C2-BA46-5AC5-0FEC61351578}"/>
              </a:ext>
            </a:extLst>
          </p:cNvPr>
          <p:cNvSpPr>
            <a:spLocks noGrp="1"/>
          </p:cNvSpPr>
          <p:nvPr>
            <p:ph type="title"/>
          </p:nvPr>
        </p:nvSpPr>
        <p:spPr/>
        <p:txBody>
          <a:bodyPr/>
          <a:lstStyle/>
          <a:p>
            <a:r>
              <a:rPr lang="en-GB" sz="6000" noProof="0" dirty="0" err="1">
                <a:latin typeface="Aptos Black"/>
              </a:rPr>
              <a:t>ScanPayGo</a:t>
            </a:r>
            <a:endParaRPr lang="en-GB" sz="6000" noProof="0" dirty="0">
              <a:latin typeface="Aptos Black"/>
            </a:endParaRPr>
          </a:p>
        </p:txBody>
      </p:sp>
      <p:sp>
        <p:nvSpPr>
          <p:cNvPr id="3" name="Text Placeholder 2">
            <a:extLst>
              <a:ext uri="{FF2B5EF4-FFF2-40B4-BE49-F238E27FC236}">
                <a16:creationId xmlns:a16="http://schemas.microsoft.com/office/drawing/2014/main" id="{581903ED-69C5-387A-4081-F930973ADDA2}"/>
              </a:ext>
            </a:extLst>
          </p:cNvPr>
          <p:cNvSpPr>
            <a:spLocks noGrp="1"/>
          </p:cNvSpPr>
          <p:nvPr>
            <p:ph type="body" sz="quarter" idx="10"/>
          </p:nvPr>
        </p:nvSpPr>
        <p:spPr/>
        <p:txBody>
          <a:bodyPr/>
          <a:lstStyle/>
          <a:p>
            <a:r>
              <a:rPr lang="en-GB" noProof="0" dirty="0"/>
              <a:t>Loyalty app branded by retailer</a:t>
            </a:r>
          </a:p>
          <a:p>
            <a:r>
              <a:rPr lang="en-GB" noProof="0" dirty="0"/>
              <a:t>Designed for modern shoppers</a:t>
            </a:r>
          </a:p>
          <a:p>
            <a:r>
              <a:rPr lang="en-GB" noProof="0" dirty="0"/>
              <a:t>Used on their mobile phone</a:t>
            </a:r>
          </a:p>
          <a:p>
            <a:r>
              <a:rPr lang="en-GB" noProof="0" dirty="0"/>
              <a:t>Can finalise full sales on app</a:t>
            </a:r>
          </a:p>
          <a:p>
            <a:endParaRPr lang="en-GB" noProof="0" dirty="0"/>
          </a:p>
          <a:p>
            <a:r>
              <a:rPr lang="en-GB" noProof="0" dirty="0"/>
              <a:t>But – also as loyalty app only</a:t>
            </a:r>
          </a:p>
        </p:txBody>
      </p:sp>
      <p:pic>
        <p:nvPicPr>
          <p:cNvPr id="5" name="Picture 4" descr="A couple of cell phones&#10;&#10;AI-generated content may be incorrect.">
            <a:extLst>
              <a:ext uri="{FF2B5EF4-FFF2-40B4-BE49-F238E27FC236}">
                <a16:creationId xmlns:a16="http://schemas.microsoft.com/office/drawing/2014/main" id="{F49FAAFD-DE0B-1B4F-EF31-F757C25FBB4C}"/>
              </a:ext>
            </a:extLst>
          </p:cNvPr>
          <p:cNvPicPr>
            <a:picLocks noChangeAspect="1"/>
          </p:cNvPicPr>
          <p:nvPr/>
        </p:nvPicPr>
        <p:blipFill>
          <a:blip r:embed="rId6"/>
          <a:stretch>
            <a:fillRect/>
          </a:stretch>
        </p:blipFill>
        <p:spPr>
          <a:xfrm>
            <a:off x="0" y="-150470"/>
            <a:ext cx="4772627" cy="3579470"/>
          </a:xfrm>
          <a:prstGeom prst="rect">
            <a:avLst/>
          </a:prstGeom>
        </p:spPr>
      </p:pic>
      <p:pic>
        <p:nvPicPr>
          <p:cNvPr id="1026" name="Picture 2" descr="A picture containing person, cellphone, standing, yellow&#10;&#10;Description automatically generated">
            <a:extLst>
              <a:ext uri="{FF2B5EF4-FFF2-40B4-BE49-F238E27FC236}">
                <a16:creationId xmlns:a16="http://schemas.microsoft.com/office/drawing/2014/main" id="{A0F7F799-D97D-553C-D30E-1150A35A5DA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124692" y="3966319"/>
            <a:ext cx="2131203" cy="387350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descr="A pink piggy bank with black background&#10;&#10;AI-generated content may be incorrect.">
            <a:extLst>
              <a:ext uri="{FF2B5EF4-FFF2-40B4-BE49-F238E27FC236}">
                <a16:creationId xmlns:a16="http://schemas.microsoft.com/office/drawing/2014/main" id="{6D02C496-42BB-551D-8FEC-5BA392B05381}"/>
              </a:ext>
            </a:extLst>
          </p:cNvPr>
          <p:cNvPicPr>
            <a:picLocks noChangeAspect="1"/>
          </p:cNvPicPr>
          <p:nvPr/>
        </p:nvPicPr>
        <p:blipFill>
          <a:blip r:embed="rId8"/>
          <a:stretch>
            <a:fillRect/>
          </a:stretch>
        </p:blipFill>
        <p:spPr>
          <a:xfrm>
            <a:off x="6652197" y="4213653"/>
            <a:ext cx="1997893" cy="1594022"/>
          </a:xfrm>
          <a:prstGeom prst="rect">
            <a:avLst/>
          </a:prstGeom>
        </p:spPr>
      </p:pic>
    </p:spTree>
    <p:extLst>
      <p:ext uri="{BB962C8B-B14F-4D97-AF65-F5344CB8AC3E}">
        <p14:creationId xmlns:p14="http://schemas.microsoft.com/office/powerpoint/2010/main" val="191277461"/>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2" presetClass="entr" presetSubtype="4" decel="50000" fill="hold" nodeType="clickEffect">
                                  <p:stCondLst>
                                    <p:cond delay="0"/>
                                  </p:stCondLst>
                                  <p:childTnLst>
                                    <p:set>
                                      <p:cBhvr>
                                        <p:cTn id="26" dur="1" fill="hold">
                                          <p:stCondLst>
                                            <p:cond delay="0"/>
                                          </p:stCondLst>
                                        </p:cTn>
                                        <p:tgtEl>
                                          <p:spTgt spid="8"/>
                                        </p:tgtEl>
                                        <p:attrNameLst>
                                          <p:attrName>style.visibility</p:attrName>
                                        </p:attrNameLst>
                                      </p:cBhvr>
                                      <p:to>
                                        <p:strVal val="visible"/>
                                      </p:to>
                                    </p:set>
                                    <p:anim calcmode="lin" valueType="num">
                                      <p:cBhvr additive="base">
                                        <p:cTn id="27" dur="500" fill="hold"/>
                                        <p:tgtEl>
                                          <p:spTgt spid="8"/>
                                        </p:tgtEl>
                                        <p:attrNameLst>
                                          <p:attrName>ppt_x</p:attrName>
                                        </p:attrNameLst>
                                      </p:cBhvr>
                                      <p:tavLst>
                                        <p:tav tm="0">
                                          <p:val>
                                            <p:strVal val="#ppt_x"/>
                                          </p:val>
                                        </p:tav>
                                        <p:tav tm="100000">
                                          <p:val>
                                            <p:strVal val="#ppt_x"/>
                                          </p:val>
                                        </p:tav>
                                      </p:tavLst>
                                    </p:anim>
                                    <p:anim calcmode="lin" valueType="num">
                                      <p:cBhvr additive="base">
                                        <p:cTn id="28" dur="500" fill="hold"/>
                                        <p:tgtEl>
                                          <p:spTgt spid="8"/>
                                        </p:tgtEl>
                                        <p:attrNameLst>
                                          <p:attrName>ppt_y</p:attrName>
                                        </p:attrNameLst>
                                      </p:cBhvr>
                                      <p:tavLst>
                                        <p:tav tm="0">
                                          <p:val>
                                            <p:strVal val="1+#ppt_h/2"/>
                                          </p:val>
                                        </p:tav>
                                        <p:tav tm="100000">
                                          <p:val>
                                            <p:strVal val="#ppt_y"/>
                                          </p:val>
                                        </p:tav>
                                      </p:tavLst>
                                    </p:anim>
                                  </p:childTnLst>
                                </p:cTn>
                              </p:par>
                              <p:par>
                                <p:cTn id="29" presetID="2" presetClass="entr" presetSubtype="4" decel="50000" fill="hold" nodeType="with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par>
                                <p:cTn id="33" presetID="2" presetClass="entr" presetSubtype="4" decel="50000" fill="hold" nodeType="withEffect">
                                  <p:stCondLst>
                                    <p:cond delay="0"/>
                                  </p:stCondLst>
                                  <p:childTnLst>
                                    <p:set>
                                      <p:cBhvr>
                                        <p:cTn id="34" dur="1" fill="hold">
                                          <p:stCondLst>
                                            <p:cond delay="0"/>
                                          </p:stCondLst>
                                        </p:cTn>
                                        <p:tgtEl>
                                          <p:spTgt spid="6"/>
                                        </p:tgtEl>
                                        <p:attrNameLst>
                                          <p:attrName>style.visibility</p:attrName>
                                        </p:attrNameLst>
                                      </p:cBhvr>
                                      <p:to>
                                        <p:strVal val="visible"/>
                                      </p:to>
                                    </p:set>
                                    <p:anim calcmode="lin" valueType="num">
                                      <p:cBhvr additive="base">
                                        <p:cTn id="35" dur="500" fill="hold"/>
                                        <p:tgtEl>
                                          <p:spTgt spid="6"/>
                                        </p:tgtEl>
                                        <p:attrNameLst>
                                          <p:attrName>ppt_x</p:attrName>
                                        </p:attrNameLst>
                                      </p:cBhvr>
                                      <p:tavLst>
                                        <p:tav tm="0">
                                          <p:val>
                                            <p:strVal val="#ppt_x"/>
                                          </p:val>
                                        </p:tav>
                                        <p:tav tm="100000">
                                          <p:val>
                                            <p:strVal val="#ppt_x"/>
                                          </p:val>
                                        </p:tav>
                                      </p:tavLst>
                                    </p:anim>
                                    <p:anim calcmode="lin" valueType="num">
                                      <p:cBhvr additive="base">
                                        <p:cTn id="3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202D887-6CDE-84F1-F0E8-54F8C3E49E62}"/>
              </a:ext>
            </a:extLst>
          </p:cNvPr>
          <p:cNvSpPr>
            <a:spLocks noGrp="1"/>
          </p:cNvSpPr>
          <p:nvPr>
            <p:ph type="title"/>
          </p:nvPr>
        </p:nvSpPr>
        <p:spPr/>
        <p:txBody>
          <a:bodyPr>
            <a:normAutofit fontScale="90000"/>
          </a:bodyPr>
          <a:lstStyle/>
          <a:p>
            <a:r>
              <a:rPr lang="en-GB" sz="6600" noProof="0" dirty="0" err="1"/>
              <a:t>ScanPayGo</a:t>
            </a:r>
            <a:r>
              <a:rPr lang="en-GB" sz="6600" noProof="0" dirty="0"/>
              <a:t> - </a:t>
            </a:r>
            <a:r>
              <a:rPr lang="en-GB" sz="6600" noProof="0" dirty="0" err="1"/>
              <a:t>Bónus</a:t>
            </a:r>
            <a:endParaRPr lang="en-GB" sz="6600" noProof="0" dirty="0"/>
          </a:p>
        </p:txBody>
      </p:sp>
      <p:sp>
        <p:nvSpPr>
          <p:cNvPr id="3" name="Text Placeholder 2">
            <a:extLst>
              <a:ext uri="{FF2B5EF4-FFF2-40B4-BE49-F238E27FC236}">
                <a16:creationId xmlns:a16="http://schemas.microsoft.com/office/drawing/2014/main" id="{6E1F6DA8-FF5F-044E-4133-4D8CF3321B99}"/>
              </a:ext>
            </a:extLst>
          </p:cNvPr>
          <p:cNvSpPr>
            <a:spLocks noGrp="1"/>
          </p:cNvSpPr>
          <p:nvPr>
            <p:ph type="body" sz="quarter" idx="13"/>
          </p:nvPr>
        </p:nvSpPr>
        <p:spPr/>
        <p:txBody>
          <a:bodyPr/>
          <a:lstStyle/>
          <a:p>
            <a:endParaRPr lang="en-GB" noProof="0" dirty="0"/>
          </a:p>
        </p:txBody>
      </p:sp>
      <p:pic>
        <p:nvPicPr>
          <p:cNvPr id="1028" name="Picture 4">
            <a:extLst>
              <a:ext uri="{FF2B5EF4-FFF2-40B4-BE49-F238E27FC236}">
                <a16:creationId xmlns:a16="http://schemas.microsoft.com/office/drawing/2014/main" id="{43ACF505-D090-67D3-00AA-29E8C6A31F4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226050"/>
            <a:ext cx="6096000" cy="4073431"/>
          </a:xfrm>
          <a:prstGeom prst="roundRect">
            <a:avLst>
              <a:gd name="adj" fmla="val 9184"/>
            </a:avLst>
          </a:prstGeom>
          <a:noFill/>
          <a:extLst>
            <a:ext uri="{909E8E84-426E-40DD-AFC4-6F175D3DCCD1}">
              <a14:hiddenFill xmlns:a14="http://schemas.microsoft.com/office/drawing/2010/main">
                <a:solidFill>
                  <a:srgbClr val="FFFFFF"/>
                </a:solidFill>
              </a14:hiddenFill>
            </a:ext>
          </a:extLst>
        </p:spPr>
      </p:pic>
      <p:pic>
        <p:nvPicPr>
          <p:cNvPr id="3074" name="Picture 2" descr="Bónus launches self-scanning - using EasyShop — Datema Retail">
            <a:extLst>
              <a:ext uri="{FF2B5EF4-FFF2-40B4-BE49-F238E27FC236}">
                <a16:creationId xmlns:a16="http://schemas.microsoft.com/office/drawing/2014/main" id="{B9330D4C-7C2F-E44A-9CBC-69942574BD3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0" y="1226050"/>
            <a:ext cx="6112163" cy="4889732"/>
          </a:xfrm>
          <a:prstGeom prst="roundRect">
            <a:avLst>
              <a:gd name="adj" fmla="val 7706"/>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501C5A45-8803-0F1E-F1B8-7441DEB062D1}"/>
              </a:ext>
            </a:extLst>
          </p:cNvPr>
          <p:cNvPicPr>
            <a:picLocks noChangeAspect="1"/>
          </p:cNvPicPr>
          <p:nvPr/>
        </p:nvPicPr>
        <p:blipFill>
          <a:blip r:embed="rId5"/>
          <a:stretch>
            <a:fillRect/>
          </a:stretch>
        </p:blipFill>
        <p:spPr>
          <a:xfrm>
            <a:off x="4702094" y="1558518"/>
            <a:ext cx="2705297" cy="4745005"/>
          </a:xfrm>
          <a:prstGeom prst="rect">
            <a:avLst/>
          </a:prstGeom>
        </p:spPr>
      </p:pic>
      <p:pic>
        <p:nvPicPr>
          <p:cNvPr id="12" name="Picture 11">
            <a:extLst>
              <a:ext uri="{FF2B5EF4-FFF2-40B4-BE49-F238E27FC236}">
                <a16:creationId xmlns:a16="http://schemas.microsoft.com/office/drawing/2014/main" id="{B6DCD192-104C-4FEB-D077-D1FA04225AF3}"/>
              </a:ext>
            </a:extLst>
          </p:cNvPr>
          <p:cNvPicPr>
            <a:picLocks noChangeAspect="1"/>
          </p:cNvPicPr>
          <p:nvPr/>
        </p:nvPicPr>
        <p:blipFill>
          <a:blip r:embed="rId6"/>
          <a:stretch>
            <a:fillRect/>
          </a:stretch>
        </p:blipFill>
        <p:spPr>
          <a:xfrm>
            <a:off x="9591173" y="1558518"/>
            <a:ext cx="2705297" cy="4745005"/>
          </a:xfrm>
          <a:prstGeom prst="rect">
            <a:avLst/>
          </a:prstGeom>
        </p:spPr>
      </p:pic>
      <p:pic>
        <p:nvPicPr>
          <p:cNvPr id="16" name="Picture 15">
            <a:extLst>
              <a:ext uri="{FF2B5EF4-FFF2-40B4-BE49-F238E27FC236}">
                <a16:creationId xmlns:a16="http://schemas.microsoft.com/office/drawing/2014/main" id="{84BD93FF-0362-9ADD-AA7E-DF0D2BCA5FF1}"/>
              </a:ext>
            </a:extLst>
          </p:cNvPr>
          <p:cNvPicPr>
            <a:picLocks noChangeAspect="1"/>
          </p:cNvPicPr>
          <p:nvPr/>
        </p:nvPicPr>
        <p:blipFill>
          <a:blip r:embed="rId7"/>
          <a:stretch>
            <a:fillRect/>
          </a:stretch>
        </p:blipFill>
        <p:spPr>
          <a:xfrm>
            <a:off x="7142678" y="1558518"/>
            <a:ext cx="2705297" cy="4745005"/>
          </a:xfrm>
          <a:prstGeom prst="rect">
            <a:avLst/>
          </a:prstGeom>
        </p:spPr>
      </p:pic>
      <p:pic>
        <p:nvPicPr>
          <p:cNvPr id="24" name="Picture 23">
            <a:extLst>
              <a:ext uri="{FF2B5EF4-FFF2-40B4-BE49-F238E27FC236}">
                <a16:creationId xmlns:a16="http://schemas.microsoft.com/office/drawing/2014/main" id="{5C6DF423-63A4-7E10-7E39-ABBC58770D1E}"/>
              </a:ext>
            </a:extLst>
          </p:cNvPr>
          <p:cNvPicPr>
            <a:picLocks noChangeAspect="1"/>
          </p:cNvPicPr>
          <p:nvPr/>
        </p:nvPicPr>
        <p:blipFill>
          <a:blip r:embed="rId8"/>
          <a:stretch>
            <a:fillRect/>
          </a:stretch>
        </p:blipFill>
        <p:spPr>
          <a:xfrm>
            <a:off x="2253599" y="1558518"/>
            <a:ext cx="2705297" cy="4745005"/>
          </a:xfrm>
          <a:prstGeom prst="rect">
            <a:avLst/>
          </a:prstGeom>
        </p:spPr>
      </p:pic>
      <p:pic>
        <p:nvPicPr>
          <p:cNvPr id="31" name="Picture 30">
            <a:extLst>
              <a:ext uri="{FF2B5EF4-FFF2-40B4-BE49-F238E27FC236}">
                <a16:creationId xmlns:a16="http://schemas.microsoft.com/office/drawing/2014/main" id="{19264B37-88F8-8B3B-85EF-C482D917A32B}"/>
              </a:ext>
            </a:extLst>
          </p:cNvPr>
          <p:cNvPicPr>
            <a:picLocks noChangeAspect="1"/>
          </p:cNvPicPr>
          <p:nvPr/>
        </p:nvPicPr>
        <p:blipFill>
          <a:blip r:embed="rId9"/>
          <a:stretch>
            <a:fillRect/>
          </a:stretch>
        </p:blipFill>
        <p:spPr>
          <a:xfrm>
            <a:off x="-186985" y="1558518"/>
            <a:ext cx="2705297" cy="4745005"/>
          </a:xfrm>
          <a:prstGeom prst="rect">
            <a:avLst/>
          </a:prstGeom>
        </p:spPr>
      </p:pic>
    </p:spTree>
    <p:extLst>
      <p:ext uri="{BB962C8B-B14F-4D97-AF65-F5344CB8AC3E}">
        <p14:creationId xmlns:p14="http://schemas.microsoft.com/office/powerpoint/2010/main" val="2262264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8"/>
                                        </p:tgtEl>
                                        <p:attrNameLst>
                                          <p:attrName>style.visibility</p:attrName>
                                        </p:attrNameLst>
                                      </p:cBhvr>
                                      <p:to>
                                        <p:strVal val="visible"/>
                                      </p:to>
                                    </p:set>
                                  </p:childTnLst>
                                </p:cTn>
                              </p:par>
                              <p:par>
                                <p:cTn id="7" presetID="2" presetClass="entr" presetSubtype="4" fill="hold" nodeType="withEffect">
                                  <p:stCondLst>
                                    <p:cond delay="0"/>
                                  </p:stCondLst>
                                  <p:childTnLst>
                                    <p:set>
                                      <p:cBhvr>
                                        <p:cTn id="8" dur="1" fill="hold">
                                          <p:stCondLst>
                                            <p:cond delay="0"/>
                                          </p:stCondLst>
                                        </p:cTn>
                                        <p:tgtEl>
                                          <p:spTgt spid="31"/>
                                        </p:tgtEl>
                                        <p:attrNameLst>
                                          <p:attrName>style.visibility</p:attrName>
                                        </p:attrNameLst>
                                      </p:cBhvr>
                                      <p:to>
                                        <p:strVal val="visible"/>
                                      </p:to>
                                    </p:set>
                                    <p:anim calcmode="lin" valueType="num">
                                      <p:cBhvr additive="base">
                                        <p:cTn id="9" dur="500" fill="hold"/>
                                        <p:tgtEl>
                                          <p:spTgt spid="31"/>
                                        </p:tgtEl>
                                        <p:attrNameLst>
                                          <p:attrName>ppt_x</p:attrName>
                                        </p:attrNameLst>
                                      </p:cBhvr>
                                      <p:tavLst>
                                        <p:tav tm="0">
                                          <p:val>
                                            <p:strVal val="#ppt_x"/>
                                          </p:val>
                                        </p:tav>
                                        <p:tav tm="100000">
                                          <p:val>
                                            <p:strVal val="#ppt_x"/>
                                          </p:val>
                                        </p:tav>
                                      </p:tavLst>
                                    </p:anim>
                                    <p:anim calcmode="lin" valueType="num">
                                      <p:cBhvr additive="base">
                                        <p:cTn id="10" dur="500" fill="hold"/>
                                        <p:tgtEl>
                                          <p:spTgt spid="31"/>
                                        </p:tgtEl>
                                        <p:attrNameLst>
                                          <p:attrName>ppt_y</p:attrName>
                                        </p:attrNameLst>
                                      </p:cBhvr>
                                      <p:tavLst>
                                        <p:tav tm="0">
                                          <p:val>
                                            <p:strVal val="1+#ppt_h/2"/>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24"/>
                                        </p:tgtEl>
                                        <p:attrNameLst>
                                          <p:attrName>style.visibility</p:attrName>
                                        </p:attrNameLst>
                                      </p:cBhvr>
                                      <p:to>
                                        <p:strVal val="visible"/>
                                      </p:to>
                                    </p:set>
                                    <p:anim calcmode="lin" valueType="num">
                                      <p:cBhvr additive="base">
                                        <p:cTn id="15" dur="500" fill="hold"/>
                                        <p:tgtEl>
                                          <p:spTgt spid="24"/>
                                        </p:tgtEl>
                                        <p:attrNameLst>
                                          <p:attrName>ppt_x</p:attrName>
                                        </p:attrNameLst>
                                      </p:cBhvr>
                                      <p:tavLst>
                                        <p:tav tm="0">
                                          <p:val>
                                            <p:strVal val="#ppt_x"/>
                                          </p:val>
                                        </p:tav>
                                        <p:tav tm="100000">
                                          <p:val>
                                            <p:strVal val="#ppt_x"/>
                                          </p:val>
                                        </p:tav>
                                      </p:tavLst>
                                    </p:anim>
                                    <p:anim calcmode="lin" valueType="num">
                                      <p:cBhvr additive="base">
                                        <p:cTn id="16"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8"/>
                                        </p:tgtEl>
                                        <p:attrNameLst>
                                          <p:attrName>style.visibility</p:attrName>
                                        </p:attrNameLst>
                                      </p:cBhvr>
                                      <p:to>
                                        <p:strVal val="visible"/>
                                      </p:to>
                                    </p:set>
                                    <p:anim calcmode="lin" valueType="num">
                                      <p:cBhvr additive="base">
                                        <p:cTn id="21" dur="500" fill="hold"/>
                                        <p:tgtEl>
                                          <p:spTgt spid="8"/>
                                        </p:tgtEl>
                                        <p:attrNameLst>
                                          <p:attrName>ppt_x</p:attrName>
                                        </p:attrNameLst>
                                      </p:cBhvr>
                                      <p:tavLst>
                                        <p:tav tm="0">
                                          <p:val>
                                            <p:strVal val="#ppt_x"/>
                                          </p:val>
                                        </p:tav>
                                        <p:tav tm="100000">
                                          <p:val>
                                            <p:strVal val="#ppt_x"/>
                                          </p:val>
                                        </p:tav>
                                      </p:tavLst>
                                    </p:anim>
                                    <p:anim calcmode="lin" valueType="num">
                                      <p:cBhvr additive="base">
                                        <p:cTn id="2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16"/>
                                        </p:tgtEl>
                                        <p:attrNameLst>
                                          <p:attrName>style.visibility</p:attrName>
                                        </p:attrNameLst>
                                      </p:cBhvr>
                                      <p:to>
                                        <p:strVal val="visible"/>
                                      </p:to>
                                    </p:set>
                                    <p:anim calcmode="lin" valueType="num">
                                      <p:cBhvr additive="base">
                                        <p:cTn id="27" dur="500" fill="hold"/>
                                        <p:tgtEl>
                                          <p:spTgt spid="16"/>
                                        </p:tgtEl>
                                        <p:attrNameLst>
                                          <p:attrName>ppt_x</p:attrName>
                                        </p:attrNameLst>
                                      </p:cBhvr>
                                      <p:tavLst>
                                        <p:tav tm="0">
                                          <p:val>
                                            <p:strVal val="#ppt_x"/>
                                          </p:val>
                                        </p:tav>
                                        <p:tav tm="100000">
                                          <p:val>
                                            <p:strVal val="#ppt_x"/>
                                          </p:val>
                                        </p:tav>
                                      </p:tavLst>
                                    </p:anim>
                                    <p:anim calcmode="lin" valueType="num">
                                      <p:cBhvr additive="base">
                                        <p:cTn id="28"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12"/>
                                        </p:tgtEl>
                                        <p:attrNameLst>
                                          <p:attrName>style.visibility</p:attrName>
                                        </p:attrNameLst>
                                      </p:cBhvr>
                                      <p:to>
                                        <p:strVal val="visible"/>
                                      </p:to>
                                    </p:set>
                                    <p:anim calcmode="lin" valueType="num">
                                      <p:cBhvr additive="base">
                                        <p:cTn id="33" dur="500" fill="hold"/>
                                        <p:tgtEl>
                                          <p:spTgt spid="12"/>
                                        </p:tgtEl>
                                        <p:attrNameLst>
                                          <p:attrName>ppt_x</p:attrName>
                                        </p:attrNameLst>
                                      </p:cBhvr>
                                      <p:tavLst>
                                        <p:tav tm="0">
                                          <p:val>
                                            <p:strVal val="#ppt_x"/>
                                          </p:val>
                                        </p:tav>
                                        <p:tav tm="100000">
                                          <p:val>
                                            <p:strVal val="#ppt_x"/>
                                          </p:val>
                                        </p:tav>
                                      </p:tavLst>
                                    </p:anim>
                                    <p:anim calcmode="lin" valueType="num">
                                      <p:cBhvr additive="base">
                                        <p:cTn id="3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path" presetSubtype="0" accel="50000" decel="50000" fill="hold" nodeType="clickEffect">
                                  <p:stCondLst>
                                    <p:cond delay="0"/>
                                  </p:stCondLst>
                                  <p:childTnLst>
                                    <p:animMotion origin="layout" path="M 3.75E-6 1.85185E-6 L -0.60313 -0.0007 " pathEditMode="relative" rAng="0" ptsTypes="AA">
                                      <p:cBhvr>
                                        <p:cTn id="38" dur="2000" fill="hold"/>
                                        <p:tgtEl>
                                          <p:spTgt spid="12"/>
                                        </p:tgtEl>
                                        <p:attrNameLst>
                                          <p:attrName>ppt_x</p:attrName>
                                          <p:attrName>ppt_y</p:attrName>
                                        </p:attrNameLst>
                                      </p:cBhvr>
                                      <p:rCtr x="-30156" y="-46"/>
                                    </p:animMotion>
                                  </p:childTnLst>
                                </p:cTn>
                              </p:par>
                              <p:par>
                                <p:cTn id="39" presetID="42" presetClass="path" presetSubtype="0" accel="50000" decel="50000" fill="hold" nodeType="withEffect">
                                  <p:stCondLst>
                                    <p:cond delay="0"/>
                                  </p:stCondLst>
                                  <p:childTnLst>
                                    <p:animMotion origin="layout" path="M -4.79167E-6 1.85185E-6 L -0.40429 -0.00185 " pathEditMode="relative" rAng="0" ptsTypes="AA">
                                      <p:cBhvr>
                                        <p:cTn id="40" dur="2000" fill="hold"/>
                                        <p:tgtEl>
                                          <p:spTgt spid="16"/>
                                        </p:tgtEl>
                                        <p:attrNameLst>
                                          <p:attrName>ppt_x</p:attrName>
                                          <p:attrName>ppt_y</p:attrName>
                                        </p:attrNameLst>
                                      </p:cBhvr>
                                      <p:rCtr x="-20221" y="-93"/>
                                    </p:animMotion>
                                  </p:childTnLst>
                                </p:cTn>
                              </p:par>
                              <p:par>
                                <p:cTn id="41" presetID="42" presetClass="path" presetSubtype="0" accel="50000" decel="50000" fill="hold" nodeType="withEffect">
                                  <p:stCondLst>
                                    <p:cond delay="0"/>
                                  </p:stCondLst>
                                  <p:childTnLst>
                                    <p:animMotion origin="layout" path="M -4.58333E-6 1.85185E-6 L -0.19739 -0.0007 " pathEditMode="relative" rAng="0" ptsTypes="AA">
                                      <p:cBhvr>
                                        <p:cTn id="42" dur="2000" fill="hold"/>
                                        <p:tgtEl>
                                          <p:spTgt spid="8"/>
                                        </p:tgtEl>
                                        <p:attrNameLst>
                                          <p:attrName>ppt_x</p:attrName>
                                          <p:attrName>ppt_y</p:attrName>
                                        </p:attrNameLst>
                                      </p:cBhvr>
                                      <p:rCtr x="-9870" y="-46"/>
                                    </p:animMotion>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0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87E24FF-4FDE-3F16-63A3-3840E5DADEE4}"/>
              </a:ext>
            </a:extLst>
          </p:cNvPr>
          <p:cNvPicPr>
            <a:picLocks noChangeAspect="1"/>
          </p:cNvPicPr>
          <p:nvPr/>
        </p:nvPicPr>
        <p:blipFill>
          <a:blip r:embed="rId3"/>
          <a:srcRect l="492" t="547"/>
          <a:stretch/>
        </p:blipFill>
        <p:spPr>
          <a:xfrm>
            <a:off x="9121142" y="2688987"/>
            <a:ext cx="3100864" cy="1952881"/>
          </a:xfrm>
          <a:prstGeom prst="rect">
            <a:avLst/>
          </a:prstGeom>
        </p:spPr>
      </p:pic>
      <p:pic>
        <p:nvPicPr>
          <p:cNvPr id="7" name="Picture 6">
            <a:extLst>
              <a:ext uri="{FF2B5EF4-FFF2-40B4-BE49-F238E27FC236}">
                <a16:creationId xmlns:a16="http://schemas.microsoft.com/office/drawing/2014/main" id="{6CABEF13-EB75-29C8-2A07-D68A6DC62DA6}"/>
              </a:ext>
            </a:extLst>
          </p:cNvPr>
          <p:cNvPicPr>
            <a:picLocks noChangeAspect="1"/>
          </p:cNvPicPr>
          <p:nvPr/>
        </p:nvPicPr>
        <p:blipFill>
          <a:blip r:embed="rId4"/>
          <a:srcRect r="606"/>
          <a:stretch/>
        </p:blipFill>
        <p:spPr>
          <a:xfrm>
            <a:off x="6006587" y="2679928"/>
            <a:ext cx="3120247" cy="1958844"/>
          </a:xfrm>
          <a:prstGeom prst="rect">
            <a:avLst/>
          </a:prstGeom>
        </p:spPr>
      </p:pic>
      <p:pic>
        <p:nvPicPr>
          <p:cNvPr id="6" name="Picture 5">
            <a:extLst>
              <a:ext uri="{FF2B5EF4-FFF2-40B4-BE49-F238E27FC236}">
                <a16:creationId xmlns:a16="http://schemas.microsoft.com/office/drawing/2014/main" id="{12752ECA-2CCD-F7AD-2FDA-8B62337116E0}"/>
              </a:ext>
            </a:extLst>
          </p:cNvPr>
          <p:cNvPicPr>
            <a:picLocks noChangeAspect="1"/>
          </p:cNvPicPr>
          <p:nvPr/>
        </p:nvPicPr>
        <p:blipFill>
          <a:blip r:embed="rId5"/>
          <a:stretch>
            <a:fillRect/>
          </a:stretch>
        </p:blipFill>
        <p:spPr>
          <a:xfrm>
            <a:off x="9117383" y="749551"/>
            <a:ext cx="3074617" cy="1940537"/>
          </a:xfrm>
          <a:prstGeom prst="rect">
            <a:avLst/>
          </a:prstGeom>
        </p:spPr>
      </p:pic>
      <p:sp>
        <p:nvSpPr>
          <p:cNvPr id="2" name="Title 1">
            <a:extLst>
              <a:ext uri="{FF2B5EF4-FFF2-40B4-BE49-F238E27FC236}">
                <a16:creationId xmlns:a16="http://schemas.microsoft.com/office/drawing/2014/main" id="{16CFD311-473B-94AA-DA8B-818E772296FB}"/>
              </a:ext>
            </a:extLst>
          </p:cNvPr>
          <p:cNvSpPr>
            <a:spLocks noGrp="1"/>
          </p:cNvSpPr>
          <p:nvPr>
            <p:ph type="title"/>
          </p:nvPr>
        </p:nvSpPr>
        <p:spPr/>
        <p:txBody>
          <a:bodyPr/>
          <a:lstStyle/>
          <a:p>
            <a:r>
              <a:rPr lang="en-GB" noProof="0" dirty="0"/>
              <a:t>Loyalty</a:t>
            </a:r>
          </a:p>
        </p:txBody>
      </p:sp>
      <p:sp>
        <p:nvSpPr>
          <p:cNvPr id="3" name="Text Placeholder 2">
            <a:extLst>
              <a:ext uri="{FF2B5EF4-FFF2-40B4-BE49-F238E27FC236}">
                <a16:creationId xmlns:a16="http://schemas.microsoft.com/office/drawing/2014/main" id="{314513EB-2EE0-296D-FFDF-85F2C7FE2083}"/>
              </a:ext>
            </a:extLst>
          </p:cNvPr>
          <p:cNvSpPr>
            <a:spLocks noGrp="1"/>
          </p:cNvSpPr>
          <p:nvPr>
            <p:ph type="body" sz="quarter" idx="10"/>
          </p:nvPr>
        </p:nvSpPr>
        <p:spPr/>
        <p:txBody>
          <a:bodyPr/>
          <a:lstStyle/>
          <a:p>
            <a:endParaRPr lang="en-GB" noProof="0" dirty="0"/>
          </a:p>
        </p:txBody>
      </p:sp>
      <p:pic>
        <p:nvPicPr>
          <p:cNvPr id="4" name="Picture 3">
            <a:extLst>
              <a:ext uri="{FF2B5EF4-FFF2-40B4-BE49-F238E27FC236}">
                <a16:creationId xmlns:a16="http://schemas.microsoft.com/office/drawing/2014/main" id="{1E3BB9DC-4AE6-5899-4417-381A53B8C2AF}"/>
              </a:ext>
            </a:extLst>
          </p:cNvPr>
          <p:cNvPicPr>
            <a:picLocks noChangeAspect="1"/>
          </p:cNvPicPr>
          <p:nvPr/>
        </p:nvPicPr>
        <p:blipFill>
          <a:blip r:embed="rId6"/>
          <a:stretch>
            <a:fillRect/>
          </a:stretch>
        </p:blipFill>
        <p:spPr>
          <a:xfrm>
            <a:off x="6012302" y="747765"/>
            <a:ext cx="3105081" cy="1942796"/>
          </a:xfrm>
          <a:prstGeom prst="rect">
            <a:avLst/>
          </a:prstGeom>
        </p:spPr>
      </p:pic>
      <p:pic>
        <p:nvPicPr>
          <p:cNvPr id="10" name="Picture 9">
            <a:extLst>
              <a:ext uri="{FF2B5EF4-FFF2-40B4-BE49-F238E27FC236}">
                <a16:creationId xmlns:a16="http://schemas.microsoft.com/office/drawing/2014/main" id="{B43C34C7-32D6-33E9-30C6-37DE0592D6F4}"/>
              </a:ext>
            </a:extLst>
          </p:cNvPr>
          <p:cNvPicPr>
            <a:picLocks noChangeAspect="1"/>
          </p:cNvPicPr>
          <p:nvPr/>
        </p:nvPicPr>
        <p:blipFill>
          <a:blip r:embed="rId7"/>
          <a:stretch>
            <a:fillRect/>
          </a:stretch>
        </p:blipFill>
        <p:spPr>
          <a:xfrm>
            <a:off x="9115124" y="4614678"/>
            <a:ext cx="3084522" cy="1940537"/>
          </a:xfrm>
          <a:prstGeom prst="rect">
            <a:avLst/>
          </a:prstGeom>
        </p:spPr>
      </p:pic>
      <p:pic>
        <p:nvPicPr>
          <p:cNvPr id="12" name="Picture 11" descr="A qr code on a purple and blue background&#10;&#10;AI-generated content may be incorrect.">
            <a:extLst>
              <a:ext uri="{FF2B5EF4-FFF2-40B4-BE49-F238E27FC236}">
                <a16:creationId xmlns:a16="http://schemas.microsoft.com/office/drawing/2014/main" id="{C83C06A1-EC66-C872-1829-8F303C21E4BC}"/>
              </a:ext>
            </a:extLst>
          </p:cNvPr>
          <p:cNvPicPr>
            <a:picLocks noChangeAspect="1"/>
          </p:cNvPicPr>
          <p:nvPr/>
        </p:nvPicPr>
        <p:blipFill>
          <a:blip r:embed="rId8"/>
          <a:stretch>
            <a:fillRect/>
          </a:stretch>
        </p:blipFill>
        <p:spPr>
          <a:xfrm>
            <a:off x="6012302" y="4610915"/>
            <a:ext cx="3120247" cy="1940537"/>
          </a:xfrm>
          <a:prstGeom prst="rect">
            <a:avLst/>
          </a:prstGeom>
        </p:spPr>
      </p:pic>
    </p:spTree>
    <p:extLst>
      <p:ext uri="{BB962C8B-B14F-4D97-AF65-F5344CB8AC3E}">
        <p14:creationId xmlns:p14="http://schemas.microsoft.com/office/powerpoint/2010/main" val="321738807"/>
      </p:ext>
    </p:extLst>
  </p:cSld>
  <p:clrMapOvr>
    <a:masterClrMapping/>
  </p:clrMapOvr>
  <p:transition spd="slow">
    <p:push/>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3493A7-E338-56CE-C428-FEB81EE4EB1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60C93C2-5B4A-48CD-F5D1-DFEA2B4D9418}"/>
              </a:ext>
            </a:extLst>
          </p:cNvPr>
          <p:cNvSpPr>
            <a:spLocks noGrp="1"/>
          </p:cNvSpPr>
          <p:nvPr>
            <p:ph type="title"/>
          </p:nvPr>
        </p:nvSpPr>
        <p:spPr/>
        <p:txBody>
          <a:bodyPr/>
          <a:lstStyle/>
          <a:p>
            <a:r>
              <a:rPr lang="en-GB" sz="7200" b="1" noProof="0" dirty="0"/>
              <a:t>How does LS Central support you?</a:t>
            </a:r>
            <a:endParaRPr lang="en-GB" sz="7200" noProof="0" dirty="0"/>
          </a:p>
        </p:txBody>
      </p:sp>
      <p:sp>
        <p:nvSpPr>
          <p:cNvPr id="6" name="Text Placeholder 5">
            <a:extLst>
              <a:ext uri="{FF2B5EF4-FFF2-40B4-BE49-F238E27FC236}">
                <a16:creationId xmlns:a16="http://schemas.microsoft.com/office/drawing/2014/main" id="{431E03E4-9CBD-B546-70D5-C10B8F349600}"/>
              </a:ext>
            </a:extLst>
          </p:cNvPr>
          <p:cNvSpPr>
            <a:spLocks noGrp="1"/>
          </p:cNvSpPr>
          <p:nvPr>
            <p:ph type="body" sz="quarter" idx="10"/>
          </p:nvPr>
        </p:nvSpPr>
        <p:spPr>
          <a:xfrm>
            <a:off x="6224272" y="2446317"/>
            <a:ext cx="5351462" cy="3456752"/>
          </a:xfrm>
        </p:spPr>
        <p:txBody>
          <a:bodyPr/>
          <a:lstStyle/>
          <a:p>
            <a:pPr marL="0" indent="0">
              <a:buNone/>
            </a:pPr>
            <a:r>
              <a:rPr lang="en-GB" noProof="0" dirty="0"/>
              <a:t>Decrease waste and grow revenue with</a:t>
            </a:r>
          </a:p>
          <a:p>
            <a:r>
              <a:rPr lang="en-GB" noProof="0" dirty="0"/>
              <a:t>Best-before management</a:t>
            </a:r>
          </a:p>
          <a:p>
            <a:r>
              <a:rPr lang="en-GB" noProof="0" dirty="0"/>
              <a:t>Coupon/voucher printing</a:t>
            </a:r>
          </a:p>
          <a:p>
            <a:r>
              <a:rPr lang="en-GB" noProof="0" dirty="0" err="1"/>
              <a:t>ScanPayGo</a:t>
            </a:r>
            <a:r>
              <a:rPr lang="en-GB" noProof="0" dirty="0"/>
              <a:t> </a:t>
            </a:r>
            <a:endParaRPr lang="en-GB" b="1" noProof="0" dirty="0"/>
          </a:p>
        </p:txBody>
      </p:sp>
    </p:spTree>
    <p:extLst>
      <p:ext uri="{BB962C8B-B14F-4D97-AF65-F5344CB8AC3E}">
        <p14:creationId xmlns:p14="http://schemas.microsoft.com/office/powerpoint/2010/main" val="22235299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C8E23-DF0A-1C2C-EB61-989183FB9DD0}"/>
              </a:ext>
            </a:extLst>
          </p:cNvPr>
          <p:cNvSpPr>
            <a:spLocks noGrp="1"/>
          </p:cNvSpPr>
          <p:nvPr>
            <p:ph type="title"/>
          </p:nvPr>
        </p:nvSpPr>
        <p:spPr/>
        <p:txBody>
          <a:bodyPr>
            <a:normAutofit fontScale="90000"/>
          </a:bodyPr>
          <a:lstStyle/>
          <a:p>
            <a:r>
              <a:rPr lang="en-GB" noProof="0" dirty="0"/>
              <a:t>“Best before date”</a:t>
            </a:r>
          </a:p>
        </p:txBody>
      </p:sp>
      <p:sp>
        <p:nvSpPr>
          <p:cNvPr id="3" name="Text Placeholder 2">
            <a:extLst>
              <a:ext uri="{FF2B5EF4-FFF2-40B4-BE49-F238E27FC236}">
                <a16:creationId xmlns:a16="http://schemas.microsoft.com/office/drawing/2014/main" id="{B05AB01E-5FD2-777F-1AF8-100208DCE9CA}"/>
              </a:ext>
            </a:extLst>
          </p:cNvPr>
          <p:cNvSpPr>
            <a:spLocks noGrp="1"/>
          </p:cNvSpPr>
          <p:nvPr>
            <p:ph type="body" sz="quarter" idx="13"/>
          </p:nvPr>
        </p:nvSpPr>
        <p:spPr/>
        <p:txBody>
          <a:bodyPr/>
          <a:lstStyle/>
          <a:p>
            <a:r>
              <a:rPr lang="en-GB" sz="3200" noProof="0" dirty="0"/>
              <a:t>Based on GS1 </a:t>
            </a:r>
            <a:r>
              <a:rPr lang="en-GB" sz="3200" noProof="0" dirty="0" err="1"/>
              <a:t>Databar</a:t>
            </a:r>
            <a:r>
              <a:rPr lang="en-GB" sz="3200" noProof="0" dirty="0"/>
              <a:t> barcodes</a:t>
            </a:r>
          </a:p>
          <a:p>
            <a:endParaRPr lang="en-GB" sz="3200" noProof="0" dirty="0"/>
          </a:p>
          <a:p>
            <a:r>
              <a:rPr lang="en-GB" sz="3200" noProof="0" dirty="0"/>
              <a:t>Functionality for the Sale</a:t>
            </a:r>
          </a:p>
          <a:p>
            <a:pPr lvl="1"/>
            <a:r>
              <a:rPr lang="en-GB" sz="2800" noProof="0" dirty="0"/>
              <a:t>Offers based on ”Best before date“</a:t>
            </a:r>
          </a:p>
          <a:p>
            <a:pPr lvl="1"/>
            <a:r>
              <a:rPr lang="en-GB" sz="2800" noProof="0" dirty="0"/>
              <a:t>Sales not allowed for items that are expired</a:t>
            </a:r>
          </a:p>
          <a:p>
            <a:endParaRPr lang="en-GB" noProof="0" dirty="0"/>
          </a:p>
          <a:p>
            <a:endParaRPr lang="en-GB" noProof="0" dirty="0"/>
          </a:p>
        </p:txBody>
      </p:sp>
      <p:pic>
        <p:nvPicPr>
          <p:cNvPr id="5" name="Picture Placeholder 11">
            <a:extLst>
              <a:ext uri="{FF2B5EF4-FFF2-40B4-BE49-F238E27FC236}">
                <a16:creationId xmlns:a16="http://schemas.microsoft.com/office/drawing/2014/main" id="{DBF766A4-DC54-4199-9911-13DCDF608046}"/>
              </a:ext>
            </a:extLst>
          </p:cNvPr>
          <p:cNvPicPr>
            <a:picLocks noGrp="1" noChangeAspect="1"/>
          </p:cNvPicPr>
          <p:nvPr>
            <p:ph type="pic" sz="quarter" idx="11"/>
          </p:nvPr>
        </p:nvPicPr>
        <p:blipFill>
          <a:blip r:embed="rId3"/>
          <a:srcRect l="16634" r="16634"/>
          <a:stretch/>
        </p:blipFill>
        <p:spPr>
          <a:xfrm>
            <a:off x="399127" y="1025619"/>
            <a:ext cx="5211024" cy="5211024"/>
          </a:xfrm>
        </p:spPr>
      </p:pic>
    </p:spTree>
    <p:extLst>
      <p:ext uri="{BB962C8B-B14F-4D97-AF65-F5344CB8AC3E}">
        <p14:creationId xmlns:p14="http://schemas.microsoft.com/office/powerpoint/2010/main" val="2826641736"/>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6C2E887-1BD3-0FF0-6885-BFB1E17F9A04}"/>
              </a:ext>
            </a:extLst>
          </p:cNvPr>
          <p:cNvSpPr>
            <a:spLocks noGrp="1"/>
          </p:cNvSpPr>
          <p:nvPr>
            <p:ph type="title"/>
          </p:nvPr>
        </p:nvSpPr>
        <p:spPr/>
        <p:txBody>
          <a:bodyPr>
            <a:normAutofit fontScale="90000"/>
          </a:bodyPr>
          <a:lstStyle/>
          <a:p>
            <a:r>
              <a:rPr lang="en-GB" noProof="0" dirty="0"/>
              <a:t>Coupon / Voucher printing</a:t>
            </a:r>
          </a:p>
        </p:txBody>
      </p:sp>
      <p:sp>
        <p:nvSpPr>
          <p:cNvPr id="9" name="Text Placeholder 8">
            <a:extLst>
              <a:ext uri="{FF2B5EF4-FFF2-40B4-BE49-F238E27FC236}">
                <a16:creationId xmlns:a16="http://schemas.microsoft.com/office/drawing/2014/main" id="{2ED3361A-6A22-A725-5CCA-C38D96773EA7}"/>
              </a:ext>
            </a:extLst>
          </p:cNvPr>
          <p:cNvSpPr>
            <a:spLocks noGrp="1"/>
          </p:cNvSpPr>
          <p:nvPr>
            <p:ph type="body" sz="quarter" idx="13"/>
          </p:nvPr>
        </p:nvSpPr>
        <p:spPr>
          <a:xfrm>
            <a:off x="340290" y="1657284"/>
            <a:ext cx="4926189" cy="2283120"/>
          </a:xfrm>
        </p:spPr>
        <p:txBody>
          <a:bodyPr/>
          <a:lstStyle/>
          <a:p>
            <a:r>
              <a:rPr lang="en-GB" noProof="0" dirty="0"/>
              <a:t>Key in waste reduction processes</a:t>
            </a:r>
          </a:p>
          <a:p>
            <a:r>
              <a:rPr lang="en-GB" noProof="0" dirty="0"/>
              <a:t>Supported today with standard fixed discount printing</a:t>
            </a:r>
          </a:p>
          <a:p>
            <a:endParaRPr lang="en-GB" noProof="0" dirty="0"/>
          </a:p>
          <a:p>
            <a:endParaRPr lang="en-GB" noProof="0" dirty="0"/>
          </a:p>
        </p:txBody>
      </p:sp>
      <p:sp>
        <p:nvSpPr>
          <p:cNvPr id="2" name="Rounded Rectangle 1">
            <a:extLst>
              <a:ext uri="{FF2B5EF4-FFF2-40B4-BE49-F238E27FC236}">
                <a16:creationId xmlns:a16="http://schemas.microsoft.com/office/drawing/2014/main" id="{7A9DA79E-81E5-4AAE-3C5D-E7B3DC84136C}"/>
              </a:ext>
            </a:extLst>
          </p:cNvPr>
          <p:cNvSpPr/>
          <p:nvPr/>
        </p:nvSpPr>
        <p:spPr>
          <a:xfrm>
            <a:off x="499108" y="4704365"/>
            <a:ext cx="5090184" cy="2133129"/>
          </a:xfrm>
          <a:prstGeom prst="roundRect">
            <a:avLst>
              <a:gd name="adj" fmla="val 4992"/>
            </a:avLst>
          </a:prstGeom>
          <a:solidFill>
            <a:srgbClr val="361C5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pic>
        <p:nvPicPr>
          <p:cNvPr id="3" name="Picture 2" descr="A pink and purple sign with white text&#10;&#10;AI-generated content may be incorrect.">
            <a:extLst>
              <a:ext uri="{FF2B5EF4-FFF2-40B4-BE49-F238E27FC236}">
                <a16:creationId xmlns:a16="http://schemas.microsoft.com/office/drawing/2014/main" id="{3B743158-BE62-CD8F-E166-D18F8D3234AF}"/>
              </a:ext>
            </a:extLst>
          </p:cNvPr>
          <p:cNvPicPr>
            <a:picLocks noChangeAspect="1"/>
          </p:cNvPicPr>
          <p:nvPr/>
        </p:nvPicPr>
        <p:blipFill>
          <a:blip r:embed="rId3"/>
          <a:stretch>
            <a:fillRect/>
          </a:stretch>
        </p:blipFill>
        <p:spPr>
          <a:xfrm>
            <a:off x="3319051" y="3940404"/>
            <a:ext cx="2565003" cy="903153"/>
          </a:xfrm>
          <a:prstGeom prst="rect">
            <a:avLst/>
          </a:prstGeom>
        </p:spPr>
      </p:pic>
      <p:sp>
        <p:nvSpPr>
          <p:cNvPr id="5" name="TextBox 4">
            <a:extLst>
              <a:ext uri="{FF2B5EF4-FFF2-40B4-BE49-F238E27FC236}">
                <a16:creationId xmlns:a16="http://schemas.microsoft.com/office/drawing/2014/main" id="{442838B9-229D-A1A4-E277-F13E2E1AD9BC}"/>
              </a:ext>
            </a:extLst>
          </p:cNvPr>
          <p:cNvSpPr txBox="1"/>
          <p:nvPr/>
        </p:nvSpPr>
        <p:spPr>
          <a:xfrm>
            <a:off x="663103" y="4898503"/>
            <a:ext cx="4926189" cy="193899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ptos" panose="02110004020202020204"/>
                <a:ea typeface="+mn-ea"/>
                <a:cs typeface="+mn-cs"/>
              </a:rPr>
              <a:t>Extension to enable price reduction pricing</a:t>
            </a:r>
            <a:r>
              <a:rPr kumimoji="0" lang="en-GB" sz="2400" b="1" i="0" u="none" strike="noStrike" kern="1200" cap="none" spc="0" normalizeH="0" baseline="0" noProof="0" dirty="0">
                <a:ln>
                  <a:noFill/>
                </a:ln>
                <a:solidFill>
                  <a:prstClr val="white"/>
                </a:solidFill>
                <a:effectLst/>
                <a:uLnTx/>
                <a:uFillTx/>
                <a:latin typeface="Aptos" panose="02110004020202020204"/>
                <a:ea typeface="+mn-ea"/>
                <a:cs typeface="+mn-cs"/>
              </a:rPr>
              <a:t> with item tracking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1" i="0" u="none" strike="noStrike" kern="1200" cap="none" spc="0" normalizeH="0" baseline="0" noProof="0" dirty="0">
              <a:ln>
                <a:noFill/>
              </a:ln>
              <a:solidFill>
                <a:prstClr val="white"/>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ptos" panose="02110004020202020204"/>
                <a:ea typeface="+mn-ea"/>
                <a:cs typeface="+mn-cs"/>
              </a:rPr>
              <a:t>Added functionality into Mobile Inventory to support this</a:t>
            </a:r>
          </a:p>
        </p:txBody>
      </p:sp>
      <p:pic>
        <p:nvPicPr>
          <p:cNvPr id="6" name="Picture Placeholder 5" descr="A purple voucher with yellow text&#10;&#10;AI-generated content may be incorrect.">
            <a:extLst>
              <a:ext uri="{FF2B5EF4-FFF2-40B4-BE49-F238E27FC236}">
                <a16:creationId xmlns:a16="http://schemas.microsoft.com/office/drawing/2014/main" id="{67F65892-248D-EB6D-A76A-83A8A447D781}"/>
              </a:ext>
            </a:extLst>
          </p:cNvPr>
          <p:cNvPicPr>
            <a:picLocks noGrp="1" noChangeAspect="1"/>
          </p:cNvPicPr>
          <p:nvPr>
            <p:ph type="pic" sz="quarter" idx="11"/>
          </p:nvPr>
        </p:nvPicPr>
        <p:blipFill>
          <a:blip r:embed="rId4"/>
          <a:srcRect l="12264" r="12264"/>
          <a:stretch>
            <a:fillRect/>
          </a:stretch>
        </p:blipFill>
        <p:spPr/>
      </p:pic>
      <p:pic>
        <p:nvPicPr>
          <p:cNvPr id="1026" name="Picture 2">
            <a:extLst>
              <a:ext uri="{FF2B5EF4-FFF2-40B4-BE49-F238E27FC236}">
                <a16:creationId xmlns:a16="http://schemas.microsoft.com/office/drawing/2014/main" id="{9952462C-3A2E-464D-5011-417690774F87}"/>
              </a:ext>
            </a:extLst>
          </p:cNvPr>
          <p:cNvPicPr>
            <a:picLocks noChangeAspect="1" noChangeArrowheads="1"/>
          </p:cNvPicPr>
          <p:nvPr/>
        </p:nvPicPr>
        <p:blipFill>
          <a:blip r:embed="rId5"/>
          <a:srcRect l="73" r="73"/>
          <a:stretch/>
        </p:blipFill>
        <p:spPr bwMode="auto">
          <a:xfrm>
            <a:off x="6501630" y="823488"/>
            <a:ext cx="5211024" cy="5211024"/>
          </a:xfrm>
          <a:prstGeom prst="roundRect">
            <a:avLst>
              <a:gd name="adj" fmla="val 3602"/>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5778861"/>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ppt_x"/>
                                          </p:val>
                                        </p:tav>
                                        <p:tav tm="100000">
                                          <p:val>
                                            <p:strVal val="#ppt_x"/>
                                          </p:val>
                                        </p:tav>
                                      </p:tavLst>
                                    </p:anim>
                                    <p:anim calcmode="lin" valueType="num">
                                      <p:cBhvr additive="base">
                                        <p:cTn id="12" dur="500" fill="hold"/>
                                        <p:tgtEl>
                                          <p:spTgt spid="3"/>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additive="base">
                                        <p:cTn id="15" dur="500" fill="hold"/>
                                        <p:tgtEl>
                                          <p:spTgt spid="5"/>
                                        </p:tgtEl>
                                        <p:attrNameLst>
                                          <p:attrName>ppt_x</p:attrName>
                                        </p:attrNameLst>
                                      </p:cBhvr>
                                      <p:tavLst>
                                        <p:tav tm="0">
                                          <p:val>
                                            <p:strVal val="#ppt_x"/>
                                          </p:val>
                                        </p:tav>
                                        <p:tav tm="100000">
                                          <p:val>
                                            <p:strVal val="#ppt_x"/>
                                          </p:val>
                                        </p:tav>
                                      </p:tavLst>
                                    </p:anim>
                                    <p:anim calcmode="lin" valueType="num">
                                      <p:cBhvr additive="base">
                                        <p:cTn id="1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1026"/>
                                        </p:tgtEl>
                                        <p:attrNameLst>
                                          <p:attrName>style.visibility</p:attrName>
                                        </p:attrNameLst>
                                      </p:cBhvr>
                                      <p:to>
                                        <p:strVal val="visible"/>
                                      </p:to>
                                    </p:set>
                                    <p:anim calcmode="lin" valueType="num">
                                      <p:cBhvr additive="base">
                                        <p:cTn id="21" dur="500" fill="hold"/>
                                        <p:tgtEl>
                                          <p:spTgt spid="1026"/>
                                        </p:tgtEl>
                                        <p:attrNameLst>
                                          <p:attrName>ppt_x</p:attrName>
                                        </p:attrNameLst>
                                      </p:cBhvr>
                                      <p:tavLst>
                                        <p:tav tm="0">
                                          <p:val>
                                            <p:strVal val="#ppt_x"/>
                                          </p:val>
                                        </p:tav>
                                        <p:tav tm="100000">
                                          <p:val>
                                            <p:strVal val="#ppt_x"/>
                                          </p:val>
                                        </p:tav>
                                      </p:tavLst>
                                    </p:anim>
                                    <p:anim calcmode="lin" valueType="num">
                                      <p:cBhvr additive="base">
                                        <p:cTn id="22"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189103-B1C9-9B70-0A0D-4C52974547B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719E201-9C9F-2C70-5F74-BD3B82DD2703}"/>
              </a:ext>
            </a:extLst>
          </p:cNvPr>
          <p:cNvSpPr>
            <a:spLocks noGrp="1"/>
          </p:cNvSpPr>
          <p:nvPr>
            <p:ph type="title"/>
          </p:nvPr>
        </p:nvSpPr>
        <p:spPr/>
        <p:txBody>
          <a:bodyPr/>
          <a:lstStyle/>
          <a:p>
            <a:r>
              <a:rPr lang="en-GB" sz="7200" b="1" noProof="0" dirty="0"/>
              <a:t>How does LS Central support you?</a:t>
            </a:r>
            <a:endParaRPr lang="en-GB" sz="7200" noProof="0" dirty="0"/>
          </a:p>
        </p:txBody>
      </p:sp>
      <p:sp>
        <p:nvSpPr>
          <p:cNvPr id="6" name="Text Placeholder 5">
            <a:extLst>
              <a:ext uri="{FF2B5EF4-FFF2-40B4-BE49-F238E27FC236}">
                <a16:creationId xmlns:a16="http://schemas.microsoft.com/office/drawing/2014/main" id="{077063B4-329F-FB0E-EA67-838D1DFC2204}"/>
              </a:ext>
            </a:extLst>
          </p:cNvPr>
          <p:cNvSpPr>
            <a:spLocks noGrp="1"/>
          </p:cNvSpPr>
          <p:nvPr>
            <p:ph type="body" sz="quarter" idx="10"/>
          </p:nvPr>
        </p:nvSpPr>
        <p:spPr>
          <a:xfrm>
            <a:off x="6224272" y="2446317"/>
            <a:ext cx="5351462" cy="3456752"/>
          </a:xfrm>
        </p:spPr>
        <p:txBody>
          <a:bodyPr/>
          <a:lstStyle/>
          <a:p>
            <a:pPr marL="0" indent="0">
              <a:buNone/>
            </a:pPr>
            <a:r>
              <a:rPr lang="en-GB" noProof="0" dirty="0"/>
              <a:t>Easily manage </a:t>
            </a:r>
            <a:r>
              <a:rPr lang="en-GB" b="1" noProof="0" dirty="0"/>
              <a:t>high transaction volumes</a:t>
            </a:r>
            <a:r>
              <a:rPr lang="en-GB" noProof="0" dirty="0"/>
              <a:t> with a software tested on your industry and requirements</a:t>
            </a:r>
          </a:p>
        </p:txBody>
      </p:sp>
    </p:spTree>
    <p:extLst>
      <p:ext uri="{BB962C8B-B14F-4D97-AF65-F5344CB8AC3E}">
        <p14:creationId xmlns:p14="http://schemas.microsoft.com/office/powerpoint/2010/main" val="14418022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0EA966A-1F53-4F35-703F-1D60B632EFAE}"/>
              </a:ext>
            </a:extLst>
          </p:cNvPr>
          <p:cNvSpPr>
            <a:spLocks noGrp="1"/>
          </p:cNvSpPr>
          <p:nvPr>
            <p:ph type="title"/>
          </p:nvPr>
        </p:nvSpPr>
        <p:spPr/>
        <p:txBody>
          <a:bodyPr/>
          <a:lstStyle/>
          <a:p>
            <a:r>
              <a:rPr lang="en-GB" sz="6600" noProof="0" dirty="0"/>
              <a:t>High transaction volume</a:t>
            </a:r>
          </a:p>
        </p:txBody>
      </p:sp>
      <p:pic>
        <p:nvPicPr>
          <p:cNvPr id="7" name="Picture 6" descr="A shopping cart with a receipt&#10;&#10;AI-generated content may be incorrect.">
            <a:extLst>
              <a:ext uri="{FF2B5EF4-FFF2-40B4-BE49-F238E27FC236}">
                <a16:creationId xmlns:a16="http://schemas.microsoft.com/office/drawing/2014/main" id="{2F3F8F18-BCEE-81A3-6B9C-14B57DB0C95F}"/>
              </a:ext>
            </a:extLst>
          </p:cNvPr>
          <p:cNvPicPr>
            <a:picLocks noChangeAspect="1"/>
          </p:cNvPicPr>
          <p:nvPr/>
        </p:nvPicPr>
        <p:blipFill>
          <a:blip r:embed="rId3"/>
          <a:stretch>
            <a:fillRect/>
          </a:stretch>
        </p:blipFill>
        <p:spPr>
          <a:xfrm>
            <a:off x="5672563" y="1643605"/>
            <a:ext cx="6941429" cy="4627619"/>
          </a:xfrm>
          <a:prstGeom prst="rect">
            <a:avLst/>
          </a:prstGeom>
        </p:spPr>
      </p:pic>
    </p:spTree>
    <p:extLst>
      <p:ext uri="{BB962C8B-B14F-4D97-AF65-F5344CB8AC3E}">
        <p14:creationId xmlns:p14="http://schemas.microsoft.com/office/powerpoint/2010/main" val="493277698"/>
      </p:ext>
    </p:extLst>
  </p:cSld>
  <p:clrMapOvr>
    <a:masterClrMapping/>
  </p:clrMapOvr>
  <p:transition spd="slow">
    <p:push/>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F4B5AB-9561-509C-64CB-F6BB0251629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27F7D40-62D1-4527-9831-1ECA382E876E}"/>
              </a:ext>
            </a:extLst>
          </p:cNvPr>
          <p:cNvSpPr>
            <a:spLocks noGrp="1"/>
          </p:cNvSpPr>
          <p:nvPr>
            <p:ph type="title"/>
          </p:nvPr>
        </p:nvSpPr>
        <p:spPr/>
        <p:txBody>
          <a:bodyPr anchor="ctr">
            <a:normAutofit/>
          </a:bodyPr>
          <a:lstStyle/>
          <a:p>
            <a:r>
              <a:rPr lang="en-GB" sz="5400" noProof="0" dirty="0"/>
              <a:t>Batch Posting</a:t>
            </a:r>
          </a:p>
        </p:txBody>
      </p:sp>
      <p:sp>
        <p:nvSpPr>
          <p:cNvPr id="4" name="Text Placeholder 3">
            <a:extLst>
              <a:ext uri="{FF2B5EF4-FFF2-40B4-BE49-F238E27FC236}">
                <a16:creationId xmlns:a16="http://schemas.microsoft.com/office/drawing/2014/main" id="{B6360BEB-7C5E-5B48-6323-568436012879}"/>
              </a:ext>
            </a:extLst>
          </p:cNvPr>
          <p:cNvSpPr>
            <a:spLocks noGrp="1"/>
          </p:cNvSpPr>
          <p:nvPr>
            <p:ph type="body" sz="quarter" idx="10"/>
          </p:nvPr>
        </p:nvSpPr>
        <p:spPr/>
        <p:txBody>
          <a:bodyPr/>
          <a:lstStyle/>
          <a:p>
            <a:r>
              <a:rPr lang="en-GB" sz="2400" noProof="0" dirty="0"/>
              <a:t>Tried and tested functionality</a:t>
            </a:r>
          </a:p>
          <a:p>
            <a:r>
              <a:rPr lang="en-GB" sz="2400" noProof="0" dirty="0"/>
              <a:t>Posting big chunks of data in batches</a:t>
            </a:r>
          </a:p>
          <a:p>
            <a:pPr lvl="1">
              <a:buFont typeface="System Font Regular"/>
              <a:buChar char="-"/>
            </a:pPr>
            <a:r>
              <a:rPr lang="en-GB" sz="2000" noProof="0" dirty="0"/>
              <a:t>Statement</a:t>
            </a:r>
          </a:p>
          <a:p>
            <a:pPr lvl="1">
              <a:buFont typeface="System Font Regular"/>
              <a:buChar char="-"/>
            </a:pPr>
            <a:r>
              <a:rPr lang="en-GB" sz="2000" noProof="0" dirty="0"/>
              <a:t>Purchase</a:t>
            </a:r>
          </a:p>
          <a:p>
            <a:pPr lvl="1">
              <a:buFont typeface="System Font Regular"/>
              <a:buChar char="-"/>
            </a:pPr>
            <a:r>
              <a:rPr lang="en-GB" sz="2000" noProof="0" dirty="0"/>
              <a:t>Receiving</a:t>
            </a:r>
          </a:p>
          <a:p>
            <a:endParaRPr lang="en-GB" sz="2400" noProof="0" dirty="0"/>
          </a:p>
        </p:txBody>
      </p:sp>
      <p:pic>
        <p:nvPicPr>
          <p:cNvPr id="3" name="Picture 2" descr="A person and person looking at a tablet&#10;&#10;AI-generated content may be incorrect.">
            <a:extLst>
              <a:ext uri="{FF2B5EF4-FFF2-40B4-BE49-F238E27FC236}">
                <a16:creationId xmlns:a16="http://schemas.microsoft.com/office/drawing/2014/main" id="{A0A13B42-7074-26E6-A188-3300130F10EC}"/>
              </a:ext>
            </a:extLst>
          </p:cNvPr>
          <p:cNvPicPr>
            <a:picLocks noChangeAspect="1"/>
          </p:cNvPicPr>
          <p:nvPr/>
        </p:nvPicPr>
        <p:blipFill>
          <a:blip r:embed="rId3"/>
          <a:stretch>
            <a:fillRect/>
          </a:stretch>
        </p:blipFill>
        <p:spPr>
          <a:xfrm>
            <a:off x="5955721" y="2717865"/>
            <a:ext cx="5711560" cy="3845784"/>
          </a:xfrm>
          <a:prstGeom prst="rect">
            <a:avLst/>
          </a:prstGeom>
        </p:spPr>
      </p:pic>
    </p:spTree>
    <p:extLst>
      <p:ext uri="{BB962C8B-B14F-4D97-AF65-F5344CB8AC3E}">
        <p14:creationId xmlns:p14="http://schemas.microsoft.com/office/powerpoint/2010/main" val="1641257127"/>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fade">
                                      <p:cBhvr>
                                        <p:cTn id="15" dur="500"/>
                                        <p:tgtEl>
                                          <p:spTgt spid="4">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4">
                                            <p:txEl>
                                              <p:pRg st="3" end="3"/>
                                            </p:txEl>
                                          </p:spTgt>
                                        </p:tgtEl>
                                        <p:attrNameLst>
                                          <p:attrName>style.visibility</p:attrName>
                                        </p:attrNameLst>
                                      </p:cBhvr>
                                      <p:to>
                                        <p:strVal val="visible"/>
                                      </p:to>
                                    </p:set>
                                    <p:animEffect transition="in" filter="fade">
                                      <p:cBhvr>
                                        <p:cTn id="18" dur="500"/>
                                        <p:tgtEl>
                                          <p:spTgt spid="4">
                                            <p:txEl>
                                              <p:pRg st="3" end="3"/>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animEffect transition="in" filter="fade">
                                      <p:cBhvr>
                                        <p:cTn id="21"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584D0A-C2A3-F5D0-AB7F-2D69367DA1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9B35544-4225-7FA4-ABB7-762C3E1D916B}"/>
              </a:ext>
            </a:extLst>
          </p:cNvPr>
          <p:cNvSpPr>
            <a:spLocks noGrp="1"/>
          </p:cNvSpPr>
          <p:nvPr>
            <p:ph type="title"/>
          </p:nvPr>
        </p:nvSpPr>
        <p:spPr/>
        <p:txBody>
          <a:bodyPr anchor="ctr">
            <a:normAutofit/>
          </a:bodyPr>
          <a:lstStyle/>
          <a:p>
            <a:r>
              <a:rPr lang="en-GB" sz="5400" noProof="0" dirty="0"/>
              <a:t>Parallel Statement Posting </a:t>
            </a:r>
          </a:p>
        </p:txBody>
      </p:sp>
      <p:sp>
        <p:nvSpPr>
          <p:cNvPr id="4" name="Text Placeholder 3">
            <a:extLst>
              <a:ext uri="{FF2B5EF4-FFF2-40B4-BE49-F238E27FC236}">
                <a16:creationId xmlns:a16="http://schemas.microsoft.com/office/drawing/2014/main" id="{7BF419B2-0406-9D8A-12CE-D9874F90853E}"/>
              </a:ext>
            </a:extLst>
          </p:cNvPr>
          <p:cNvSpPr>
            <a:spLocks noGrp="1"/>
          </p:cNvSpPr>
          <p:nvPr>
            <p:ph type="body" sz="quarter" idx="10"/>
          </p:nvPr>
        </p:nvSpPr>
        <p:spPr/>
        <p:txBody>
          <a:bodyPr/>
          <a:lstStyle/>
          <a:p>
            <a:pPr>
              <a:lnSpc>
                <a:spcPct val="150000"/>
              </a:lnSpc>
            </a:pPr>
            <a:r>
              <a:rPr lang="en-GB" noProof="0" dirty="0">
                <a:solidFill>
                  <a:schemeClr val="tx1"/>
                </a:solidFill>
              </a:rPr>
              <a:t>Compliments Batch Posting</a:t>
            </a:r>
          </a:p>
          <a:p>
            <a:pPr>
              <a:lnSpc>
                <a:spcPct val="150000"/>
              </a:lnSpc>
            </a:pPr>
            <a:r>
              <a:rPr lang="en-GB" noProof="0" dirty="0">
                <a:solidFill>
                  <a:schemeClr val="tx1"/>
                </a:solidFill>
              </a:rPr>
              <a:t>Available for statements</a:t>
            </a:r>
          </a:p>
        </p:txBody>
      </p:sp>
      <p:pic>
        <p:nvPicPr>
          <p:cNvPr id="6" name="Picture 5">
            <a:extLst>
              <a:ext uri="{FF2B5EF4-FFF2-40B4-BE49-F238E27FC236}">
                <a16:creationId xmlns:a16="http://schemas.microsoft.com/office/drawing/2014/main" id="{990429AF-A6B5-3175-124F-CA26A04C33EB}"/>
              </a:ext>
            </a:extLst>
          </p:cNvPr>
          <p:cNvPicPr>
            <a:picLocks noChangeAspect="1"/>
          </p:cNvPicPr>
          <p:nvPr/>
        </p:nvPicPr>
        <p:blipFill>
          <a:blip r:embed="rId3"/>
          <a:srcRect b="14805"/>
          <a:stretch/>
        </p:blipFill>
        <p:spPr>
          <a:xfrm>
            <a:off x="6376267" y="2712347"/>
            <a:ext cx="4979269" cy="3385257"/>
          </a:xfrm>
          <a:prstGeom prst="rect">
            <a:avLst/>
          </a:prstGeom>
        </p:spPr>
      </p:pic>
    </p:spTree>
    <p:extLst>
      <p:ext uri="{BB962C8B-B14F-4D97-AF65-F5344CB8AC3E}">
        <p14:creationId xmlns:p14="http://schemas.microsoft.com/office/powerpoint/2010/main" val="2164252165"/>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BF62A4-ED98-6495-3BD9-708298838C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285321-5A9C-A876-BE7E-8C7CF01072E5}"/>
              </a:ext>
            </a:extLst>
          </p:cNvPr>
          <p:cNvSpPr>
            <a:spLocks noGrp="1"/>
          </p:cNvSpPr>
          <p:nvPr>
            <p:ph type="title"/>
          </p:nvPr>
        </p:nvSpPr>
        <p:spPr/>
        <p:txBody>
          <a:bodyPr anchor="ctr">
            <a:normAutofit/>
          </a:bodyPr>
          <a:lstStyle/>
          <a:p>
            <a:r>
              <a:rPr lang="en-GB" sz="5400" noProof="0" dirty="0"/>
              <a:t>Aggregated Inventory</a:t>
            </a:r>
          </a:p>
        </p:txBody>
      </p:sp>
      <p:sp>
        <p:nvSpPr>
          <p:cNvPr id="4" name="Text Placeholder 3">
            <a:extLst>
              <a:ext uri="{FF2B5EF4-FFF2-40B4-BE49-F238E27FC236}">
                <a16:creationId xmlns:a16="http://schemas.microsoft.com/office/drawing/2014/main" id="{65214AF0-8D6A-6A9A-040C-73715BA53E6B}"/>
              </a:ext>
            </a:extLst>
          </p:cNvPr>
          <p:cNvSpPr>
            <a:spLocks noGrp="1"/>
          </p:cNvSpPr>
          <p:nvPr>
            <p:ph type="body" sz="quarter" idx="10"/>
          </p:nvPr>
        </p:nvSpPr>
        <p:spPr/>
        <p:txBody>
          <a:bodyPr/>
          <a:lstStyle/>
          <a:p>
            <a:pPr>
              <a:lnSpc>
                <a:spcPct val="150000"/>
              </a:lnSpc>
            </a:pPr>
            <a:r>
              <a:rPr lang="en-GB" noProof="0" dirty="0"/>
              <a:t>Huge item list + transaction volume + locations</a:t>
            </a:r>
          </a:p>
          <a:p>
            <a:pPr>
              <a:lnSpc>
                <a:spcPct val="150000"/>
              </a:lnSpc>
            </a:pPr>
            <a:r>
              <a:rPr lang="en-GB" noProof="0" dirty="0"/>
              <a:t>Consolidation of transactions</a:t>
            </a:r>
          </a:p>
          <a:p>
            <a:pPr>
              <a:lnSpc>
                <a:spcPct val="150000"/>
              </a:lnSpc>
            </a:pPr>
            <a:r>
              <a:rPr lang="en-GB" noProof="0" dirty="0"/>
              <a:t>Details on transaction available</a:t>
            </a:r>
          </a:p>
        </p:txBody>
      </p:sp>
      <p:pic>
        <p:nvPicPr>
          <p:cNvPr id="6" name="Picture 5" descr="A person holding a tablet and looking at a computer screen&#10;&#10;AI-generated content may be incorrect.">
            <a:extLst>
              <a:ext uri="{FF2B5EF4-FFF2-40B4-BE49-F238E27FC236}">
                <a16:creationId xmlns:a16="http://schemas.microsoft.com/office/drawing/2014/main" id="{3389C215-3F72-72C5-58A6-88D76255A8F1}"/>
              </a:ext>
            </a:extLst>
          </p:cNvPr>
          <p:cNvPicPr>
            <a:picLocks noChangeAspect="1"/>
          </p:cNvPicPr>
          <p:nvPr/>
        </p:nvPicPr>
        <p:blipFill>
          <a:blip r:embed="rId3"/>
          <a:stretch>
            <a:fillRect/>
          </a:stretch>
        </p:blipFill>
        <p:spPr>
          <a:xfrm>
            <a:off x="6224272" y="3795466"/>
            <a:ext cx="3653597" cy="2914534"/>
          </a:xfrm>
          <a:prstGeom prst="rect">
            <a:avLst/>
          </a:prstGeom>
        </p:spPr>
      </p:pic>
    </p:spTree>
    <p:extLst>
      <p:ext uri="{BB962C8B-B14F-4D97-AF65-F5344CB8AC3E}">
        <p14:creationId xmlns:p14="http://schemas.microsoft.com/office/powerpoint/2010/main" val="4189994496"/>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08C40-4F58-1F16-90BE-9E668EF752EF}"/>
              </a:ext>
            </a:extLst>
          </p:cNvPr>
          <p:cNvSpPr>
            <a:spLocks noGrp="1"/>
          </p:cNvSpPr>
          <p:nvPr>
            <p:ph type="title"/>
          </p:nvPr>
        </p:nvSpPr>
        <p:spPr>
          <a:xfrm>
            <a:off x="616267" y="760396"/>
            <a:ext cx="5199468" cy="5337208"/>
          </a:xfrm>
        </p:spPr>
        <p:txBody>
          <a:bodyPr anchor="ctr">
            <a:normAutofit/>
          </a:bodyPr>
          <a:lstStyle/>
          <a:p>
            <a:r>
              <a:rPr lang="en-GB" sz="5400" noProof="0" dirty="0"/>
              <a:t>Parallel Replenishment </a:t>
            </a:r>
          </a:p>
        </p:txBody>
      </p:sp>
      <p:sp>
        <p:nvSpPr>
          <p:cNvPr id="4" name="Text Placeholder 3">
            <a:extLst>
              <a:ext uri="{FF2B5EF4-FFF2-40B4-BE49-F238E27FC236}">
                <a16:creationId xmlns:a16="http://schemas.microsoft.com/office/drawing/2014/main" id="{C6FAEC81-A2F2-8656-4FC3-2555DAA2AB5D}"/>
              </a:ext>
            </a:extLst>
          </p:cNvPr>
          <p:cNvSpPr>
            <a:spLocks noGrp="1"/>
          </p:cNvSpPr>
          <p:nvPr>
            <p:ph type="body" sz="quarter" idx="10"/>
          </p:nvPr>
        </p:nvSpPr>
        <p:spPr>
          <a:xfrm>
            <a:off x="6224272" y="954931"/>
            <a:ext cx="5199468" cy="4948138"/>
          </a:xfrm>
        </p:spPr>
        <p:txBody>
          <a:bodyPr/>
          <a:lstStyle/>
          <a:p>
            <a:pPr>
              <a:lnSpc>
                <a:spcPct val="150000"/>
              </a:lnSpc>
            </a:pPr>
            <a:r>
              <a:rPr lang="en-GB" noProof="0" dirty="0"/>
              <a:t>Out of stock calculation</a:t>
            </a:r>
          </a:p>
          <a:p>
            <a:pPr>
              <a:lnSpc>
                <a:spcPct val="150000"/>
              </a:lnSpc>
            </a:pPr>
            <a:r>
              <a:rPr lang="en-GB" noProof="0" dirty="0"/>
              <a:t>Replenishment Item Qty</a:t>
            </a:r>
          </a:p>
          <a:p>
            <a:pPr>
              <a:lnSpc>
                <a:spcPct val="150000"/>
              </a:lnSpc>
            </a:pPr>
            <a:r>
              <a:rPr lang="en-GB" noProof="0" dirty="0"/>
              <a:t>Replenishment Journal Calculation</a:t>
            </a:r>
          </a:p>
        </p:txBody>
      </p:sp>
      <p:pic>
        <p:nvPicPr>
          <p:cNvPr id="6" name="Picture 5">
            <a:extLst>
              <a:ext uri="{FF2B5EF4-FFF2-40B4-BE49-F238E27FC236}">
                <a16:creationId xmlns:a16="http://schemas.microsoft.com/office/drawing/2014/main" id="{7C5095B5-1918-32B9-AF59-1A234A742FEE}"/>
              </a:ext>
            </a:extLst>
          </p:cNvPr>
          <p:cNvPicPr>
            <a:picLocks noChangeAspect="1"/>
          </p:cNvPicPr>
          <p:nvPr/>
        </p:nvPicPr>
        <p:blipFill>
          <a:blip r:embed="rId3"/>
          <a:stretch>
            <a:fillRect/>
          </a:stretch>
        </p:blipFill>
        <p:spPr>
          <a:xfrm>
            <a:off x="8824006" y="3429000"/>
            <a:ext cx="2764514" cy="2761015"/>
          </a:xfrm>
          <a:prstGeom prst="rect">
            <a:avLst/>
          </a:prstGeom>
        </p:spPr>
      </p:pic>
    </p:spTree>
    <p:extLst>
      <p:ext uri="{BB962C8B-B14F-4D97-AF65-F5344CB8AC3E}">
        <p14:creationId xmlns:p14="http://schemas.microsoft.com/office/powerpoint/2010/main" val="3787828359"/>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Effect transition="in" filter="fade">
                                      <p:cBhvr>
                                        <p:cTn id="13"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People in a grocery store&#10;&#10;AI-generated content may be incorrect.">
            <a:extLst>
              <a:ext uri="{FF2B5EF4-FFF2-40B4-BE49-F238E27FC236}">
                <a16:creationId xmlns:a16="http://schemas.microsoft.com/office/drawing/2014/main" id="{5C366DE9-1521-9463-070D-80B2DE6BC8AC}"/>
              </a:ext>
            </a:extLst>
          </p:cNvPr>
          <p:cNvPicPr>
            <a:picLocks noChangeAspect="1"/>
          </p:cNvPicPr>
          <p:nvPr/>
        </p:nvPicPr>
        <p:blipFill>
          <a:blip r:embed="rId3"/>
          <a:stretch>
            <a:fillRect/>
          </a:stretch>
        </p:blipFill>
        <p:spPr>
          <a:xfrm>
            <a:off x="-1" y="0"/>
            <a:ext cx="12236825" cy="6858000"/>
          </a:xfrm>
          <a:prstGeom prst="rect">
            <a:avLst/>
          </a:prstGeom>
        </p:spPr>
      </p:pic>
    </p:spTree>
    <p:extLst>
      <p:ext uri="{BB962C8B-B14F-4D97-AF65-F5344CB8AC3E}">
        <p14:creationId xmlns:p14="http://schemas.microsoft.com/office/powerpoint/2010/main" val="53793348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2F9AB7-336A-D65D-BB24-2460125D249D}"/>
            </a:ext>
          </a:extLst>
        </p:cNvPr>
        <p:cNvGrpSpPr/>
        <p:nvPr/>
      </p:nvGrpSpPr>
      <p:grpSpPr>
        <a:xfrm>
          <a:off x="0" y="0"/>
          <a:ext cx="0" cy="0"/>
          <a:chOff x="0" y="0"/>
          <a:chExt cx="0" cy="0"/>
        </a:xfrm>
      </p:grpSpPr>
      <p:pic>
        <p:nvPicPr>
          <p:cNvPr id="4" name="Picture Placeholder 3" descr="A shelf of vegetables and fruits&#10;&#10;AI-generated content may be incorrect.">
            <a:extLst>
              <a:ext uri="{FF2B5EF4-FFF2-40B4-BE49-F238E27FC236}">
                <a16:creationId xmlns:a16="http://schemas.microsoft.com/office/drawing/2014/main" id="{314EA467-B77E-9302-F937-BBED5CD2041E}"/>
              </a:ext>
            </a:extLst>
          </p:cNvPr>
          <p:cNvPicPr>
            <a:picLocks noGrp="1" noChangeAspect="1"/>
          </p:cNvPicPr>
          <p:nvPr>
            <p:ph type="pic" sz="quarter" idx="10"/>
          </p:nvPr>
        </p:nvPicPr>
        <p:blipFill>
          <a:blip r:embed="rId3"/>
          <a:srcRect t="12500" b="12500"/>
          <a:stretch>
            <a:fillRect/>
          </a:stretch>
        </p:blipFill>
        <p:spPr/>
      </p:pic>
    </p:spTree>
    <p:extLst>
      <p:ext uri="{BB962C8B-B14F-4D97-AF65-F5344CB8AC3E}">
        <p14:creationId xmlns:p14="http://schemas.microsoft.com/office/powerpoint/2010/main" val="1747088253"/>
      </p:ext>
    </p:extLst>
  </p:cSld>
  <p:clrMapOvr>
    <a:masterClrMapping/>
  </p:clrMapOvr>
  <mc:AlternateContent xmlns:mc="http://schemas.openxmlformats.org/markup-compatibility/2006" xmlns:p14="http://schemas.microsoft.com/office/powerpoint/2010/main">
    <mc:Choice Requires="p14">
      <p:transition spd="slow" p14:dur="1500" advTm="5000">
        <p14:reveal/>
      </p:transition>
    </mc:Choice>
    <mc:Fallback xmlns="">
      <p:transition spd="slow" advTm="5000">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D4EBC7-E8B4-5190-0107-07AA4AEE387E}"/>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608D86B0-71B8-7812-0798-76F448634ABD}"/>
              </a:ext>
            </a:extLst>
          </p:cNvPr>
          <p:cNvSpPr>
            <a:spLocks noGrp="1"/>
          </p:cNvSpPr>
          <p:nvPr>
            <p:ph type="title"/>
          </p:nvPr>
        </p:nvSpPr>
        <p:spPr/>
        <p:txBody>
          <a:bodyPr>
            <a:normAutofit fontScale="90000"/>
          </a:bodyPr>
          <a:lstStyle/>
          <a:p>
            <a:r>
              <a:rPr lang="en-US" dirty="0"/>
              <a:t>Secure payments </a:t>
            </a:r>
            <a:br>
              <a:rPr lang="en-US" dirty="0"/>
            </a:br>
            <a:r>
              <a:rPr lang="en-US" dirty="0"/>
              <a:t>with LS Pay</a:t>
            </a:r>
            <a:br>
              <a:rPr lang="en-US" dirty="0"/>
            </a:br>
            <a:endParaRPr lang="en-US" dirty="0"/>
          </a:p>
        </p:txBody>
      </p:sp>
      <p:sp>
        <p:nvSpPr>
          <p:cNvPr id="7" name="Text Placeholder 6">
            <a:extLst>
              <a:ext uri="{FF2B5EF4-FFF2-40B4-BE49-F238E27FC236}">
                <a16:creationId xmlns:a16="http://schemas.microsoft.com/office/drawing/2014/main" id="{0E3835E3-9C87-46E9-864F-5B32D02CAFEC}"/>
              </a:ext>
            </a:extLst>
          </p:cNvPr>
          <p:cNvSpPr>
            <a:spLocks noGrp="1"/>
          </p:cNvSpPr>
          <p:nvPr>
            <p:ph type="body" sz="quarter" idx="12"/>
          </p:nvPr>
        </p:nvSpPr>
        <p:spPr/>
        <p:txBody>
          <a:bodyPr lIns="91440" tIns="45720" rIns="91440" bIns="45720" anchor="t"/>
          <a:lstStyle/>
          <a:p>
            <a:r>
              <a:rPr lang="en-US" dirty="0"/>
              <a:t>Petur Thor Sigurdsson</a:t>
            </a:r>
          </a:p>
        </p:txBody>
      </p:sp>
      <p:sp>
        <p:nvSpPr>
          <p:cNvPr id="8" name="Text Placeholder 7">
            <a:extLst>
              <a:ext uri="{FF2B5EF4-FFF2-40B4-BE49-F238E27FC236}">
                <a16:creationId xmlns:a16="http://schemas.microsoft.com/office/drawing/2014/main" id="{D41C8EE9-CE8D-8A7E-BE93-144B4FC05371}"/>
              </a:ext>
            </a:extLst>
          </p:cNvPr>
          <p:cNvSpPr>
            <a:spLocks noGrp="1"/>
          </p:cNvSpPr>
          <p:nvPr>
            <p:ph type="body" sz="quarter" idx="13"/>
          </p:nvPr>
        </p:nvSpPr>
        <p:spPr/>
        <p:txBody>
          <a:bodyPr/>
          <a:lstStyle/>
          <a:p>
            <a:r>
              <a:rPr lang="en-US" dirty="0"/>
              <a:t>Product Director</a:t>
            </a:r>
          </a:p>
        </p:txBody>
      </p:sp>
      <p:pic>
        <p:nvPicPr>
          <p:cNvPr id="9" name="Picture Placeholder 8" descr="A person wearing glasses and a white shirt&#10;&#10;AI-generated content may be incorrect.">
            <a:extLst>
              <a:ext uri="{FF2B5EF4-FFF2-40B4-BE49-F238E27FC236}">
                <a16:creationId xmlns:a16="http://schemas.microsoft.com/office/drawing/2014/main" id="{2CD075AF-E899-DB77-F172-BF09091F3408}"/>
              </a:ext>
            </a:extLst>
          </p:cNvPr>
          <p:cNvPicPr>
            <a:picLocks noGrp="1" noChangeAspect="1"/>
          </p:cNvPicPr>
          <p:nvPr>
            <p:ph type="pic" sz="quarter" idx="11"/>
          </p:nvPr>
        </p:nvPicPr>
        <p:blipFill>
          <a:blip r:embed="rId3"/>
          <a:srcRect l="14642" r="14642"/>
          <a:stretch>
            <a:fillRect/>
          </a:stretch>
        </p:blipFill>
        <p:spPr/>
      </p:pic>
    </p:spTree>
    <p:extLst>
      <p:ext uri="{BB962C8B-B14F-4D97-AF65-F5344CB8AC3E}">
        <p14:creationId xmlns:p14="http://schemas.microsoft.com/office/powerpoint/2010/main" val="3755080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erson holding a tablet&#10;&#10;AI-generated content may be incorrect.">
            <a:extLst>
              <a:ext uri="{FF2B5EF4-FFF2-40B4-BE49-F238E27FC236}">
                <a16:creationId xmlns:a16="http://schemas.microsoft.com/office/drawing/2014/main" id="{22799372-93A4-6043-FB22-0C06D0254831}"/>
              </a:ext>
            </a:extLst>
          </p:cNvPr>
          <p:cNvPicPr>
            <a:picLocks noChangeAspect="1"/>
          </p:cNvPicPr>
          <p:nvPr/>
        </p:nvPicPr>
        <p:blipFill>
          <a:blip r:embed="rId3"/>
          <a:stretch>
            <a:fillRect/>
          </a:stretch>
        </p:blipFill>
        <p:spPr>
          <a:xfrm>
            <a:off x="0" y="0"/>
            <a:ext cx="12192000" cy="6858000"/>
          </a:xfrm>
          <a:prstGeom prst="rect">
            <a:avLst/>
          </a:prstGeom>
        </p:spPr>
      </p:pic>
      <p:pic>
        <p:nvPicPr>
          <p:cNvPr id="4" name="Graphic 3">
            <a:extLst>
              <a:ext uri="{FF2B5EF4-FFF2-40B4-BE49-F238E27FC236}">
                <a16:creationId xmlns:a16="http://schemas.microsoft.com/office/drawing/2014/main" id="{F25860A6-AAA9-7A68-3D6E-FA1F27D73948}"/>
              </a:ext>
            </a:extLst>
          </p:cNvPr>
          <p:cNvPicPr>
            <a:picLocks noChangeAspect="1"/>
          </p:cNvPicPr>
          <p:nvPr/>
        </p:nvPicPr>
        <p:blipFill>
          <a:blip r:embed="rId4">
            <a:extLst>
              <a:ext uri="{96DAC541-7B7A-43D3-8B79-37D633B846F1}">
                <asvg:svgBlip xmlns:asvg="http://schemas.microsoft.com/office/drawing/2016/SVG/main" r:embed="rId5"/>
              </a:ext>
            </a:extLst>
          </a:blip>
          <a:srcRect/>
          <a:stretch/>
        </p:blipFill>
        <p:spPr>
          <a:xfrm>
            <a:off x="1505952" y="677581"/>
            <a:ext cx="2982688" cy="748166"/>
          </a:xfrm>
          <a:prstGeom prst="rect">
            <a:avLst/>
          </a:prstGeom>
        </p:spPr>
      </p:pic>
      <p:sp>
        <p:nvSpPr>
          <p:cNvPr id="5" name="TextBox 4">
            <a:extLst>
              <a:ext uri="{FF2B5EF4-FFF2-40B4-BE49-F238E27FC236}">
                <a16:creationId xmlns:a16="http://schemas.microsoft.com/office/drawing/2014/main" id="{D881F634-DE97-075D-776E-10826FDDCFA1}"/>
              </a:ext>
            </a:extLst>
          </p:cNvPr>
          <p:cNvSpPr txBox="1"/>
          <p:nvPr/>
        </p:nvSpPr>
        <p:spPr>
          <a:xfrm>
            <a:off x="905234" y="2103328"/>
            <a:ext cx="4184125" cy="381642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94B465"/>
                </a:solidFill>
                <a:effectLst/>
                <a:uLnTx/>
                <a:uFillTx/>
                <a:latin typeface="Segoe UI" panose="020B0502040204020203" pitchFamily="34" charset="0"/>
                <a:ea typeface="+mn-ea"/>
                <a:cs typeface="Segoe UI" panose="020B0502040204020203" pitchFamily="34" charset="0"/>
              </a:rPr>
              <a:t>The payment solution for LS Central</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srgbClr val="94B465"/>
              </a:solidFill>
              <a:effectLst/>
              <a:uLnTx/>
              <a:uFillTx/>
              <a:latin typeface="Segoe UI" panose="020B0502040204020203" pitchFamily="34" charset="0"/>
              <a:ea typeface="+mn-ea"/>
              <a:cs typeface="Segoe UI" panose="020B0502040204020203"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a:ln>
                <a:noFill/>
              </a:ln>
              <a:solidFill>
                <a:srgbClr val="94B465"/>
              </a:solidFill>
              <a:effectLst/>
              <a:uLnTx/>
              <a:uFillTx/>
              <a:latin typeface="Segoe UI" panose="020B0502040204020203" pitchFamily="34" charset="0"/>
              <a:ea typeface="+mn-ea"/>
              <a:cs typeface="Segoe UI" panose="020B0502040204020203"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94B465"/>
                </a:solidFill>
                <a:effectLst/>
                <a:uLnTx/>
                <a:uFillTx/>
                <a:latin typeface="Segoe UI" panose="020B0502040204020203" pitchFamily="34" charset="0"/>
                <a:ea typeface="+mn-ea"/>
                <a:cs typeface="Segoe UI" panose="020B0502040204020203" pitchFamily="34" charset="0"/>
              </a:rPr>
              <a:t>Offering EFT integrations to the leading PSPs, in all our main market regions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srgbClr val="94B465"/>
              </a:solidFill>
              <a:effectLst/>
              <a:uLnTx/>
              <a:uFillTx/>
              <a:latin typeface="Segoe UI" panose="020B0502040204020203" pitchFamily="34" charset="0"/>
              <a:ea typeface="+mn-ea"/>
              <a:cs typeface="Segoe UI" panose="020B0502040204020203" pitchFamily="34" charset="0"/>
            </a:endParaRPr>
          </a:p>
        </p:txBody>
      </p:sp>
    </p:spTree>
    <p:extLst>
      <p:ext uri="{BB962C8B-B14F-4D97-AF65-F5344CB8AC3E}">
        <p14:creationId xmlns:p14="http://schemas.microsoft.com/office/powerpoint/2010/main" val="253612377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7E5B00C-6E44-BAE8-502A-6B2D335FF4A3}"/>
              </a:ext>
            </a:extLst>
          </p:cNvPr>
          <p:cNvSpPr>
            <a:spLocks noGrp="1"/>
          </p:cNvSpPr>
          <p:nvPr>
            <p:ph type="body" sz="quarter" idx="11"/>
          </p:nvPr>
        </p:nvSpPr>
        <p:spPr/>
        <p:txBody>
          <a:bodyPr/>
          <a:lstStyle/>
          <a:p>
            <a:r>
              <a:rPr lang="en-US" dirty="0"/>
              <a:t>Some of our PSPs</a:t>
            </a:r>
          </a:p>
        </p:txBody>
      </p:sp>
      <p:sp>
        <p:nvSpPr>
          <p:cNvPr id="4" name="AutoShape 32" descr="File:Djurs Sommerland - Vi elsker legebørn (Official Logo ...">
            <a:extLst>
              <a:ext uri="{FF2B5EF4-FFF2-40B4-BE49-F238E27FC236}">
                <a16:creationId xmlns:a16="http://schemas.microsoft.com/office/drawing/2014/main" id="{54205206-98C4-4892-FDC9-BFDB0EB2D520}"/>
              </a:ext>
            </a:extLst>
          </p:cNvPr>
          <p:cNvSpPr>
            <a:spLocks noChangeAspect="1" noChangeArrowheads="1"/>
          </p:cNvSpPr>
          <p:nvPr/>
        </p:nvSpPr>
        <p:spPr bwMode="auto">
          <a:xfrm>
            <a:off x="13026601" y="2975174"/>
            <a:ext cx="45719" cy="4571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42C2F"/>
              </a:solidFill>
              <a:effectLst/>
              <a:uLnTx/>
              <a:uFillTx/>
              <a:latin typeface="Calibri" panose="020F0502020204030204"/>
              <a:ea typeface="+mn-ea"/>
              <a:cs typeface="+mn-cs"/>
            </a:endParaRPr>
          </a:p>
        </p:txBody>
      </p:sp>
      <p:pic>
        <p:nvPicPr>
          <p:cNvPr id="7" name="Picture Placeholder 6" descr="A person holding a shopping basket with vegetables&#10;&#10;AI-generated content may be incorrect.">
            <a:extLst>
              <a:ext uri="{FF2B5EF4-FFF2-40B4-BE49-F238E27FC236}">
                <a16:creationId xmlns:a16="http://schemas.microsoft.com/office/drawing/2014/main" id="{5B5CBB51-B153-9B52-BAD1-6245F2768357}"/>
              </a:ext>
            </a:extLst>
          </p:cNvPr>
          <p:cNvPicPr>
            <a:picLocks noGrp="1" noChangeAspect="1"/>
          </p:cNvPicPr>
          <p:nvPr>
            <p:ph type="pic" sz="quarter" idx="10"/>
          </p:nvPr>
        </p:nvPicPr>
        <p:blipFill>
          <a:blip r:embed="rId3"/>
          <a:srcRect l="16133" r="16133"/>
          <a:stretch>
            <a:fillRect/>
          </a:stretch>
        </p:blipFill>
        <p:spPr/>
      </p:pic>
      <p:pic>
        <p:nvPicPr>
          <p:cNvPr id="8" name="Picture 6" descr="Image result for adyen logo transparent">
            <a:extLst>
              <a:ext uri="{FF2B5EF4-FFF2-40B4-BE49-F238E27FC236}">
                <a16:creationId xmlns:a16="http://schemas.microsoft.com/office/drawing/2014/main" id="{B01A359C-8B94-E066-F06C-AF1EB257120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30515" y="1295878"/>
            <a:ext cx="1620262" cy="524052"/>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Verifone Unveils New Logo and Brand Identity">
            <a:extLst>
              <a:ext uri="{FF2B5EF4-FFF2-40B4-BE49-F238E27FC236}">
                <a16:creationId xmlns:a16="http://schemas.microsoft.com/office/drawing/2014/main" id="{B4AB0804-CA38-A963-7110-E7DCBB55D2B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746523" y="925036"/>
            <a:ext cx="2010586" cy="1130955"/>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33670841-A02A-7690-E6DC-4FD0441A3B89}"/>
              </a:ext>
            </a:extLst>
          </p:cNvPr>
          <p:cNvPicPr>
            <a:picLocks noChangeAspect="1"/>
          </p:cNvPicPr>
          <p:nvPr/>
        </p:nvPicPr>
        <p:blipFill>
          <a:blip r:embed="rId6"/>
          <a:stretch>
            <a:fillRect/>
          </a:stretch>
        </p:blipFill>
        <p:spPr>
          <a:xfrm>
            <a:off x="8809530" y="2482195"/>
            <a:ext cx="2086072" cy="2077698"/>
          </a:xfrm>
          <a:prstGeom prst="rect">
            <a:avLst/>
          </a:prstGeom>
        </p:spPr>
      </p:pic>
      <p:pic>
        <p:nvPicPr>
          <p:cNvPr id="11" name="Picture 6" descr="Teya Inside Sales Agent | SmartRecruiters">
            <a:extLst>
              <a:ext uri="{FF2B5EF4-FFF2-40B4-BE49-F238E27FC236}">
                <a16:creationId xmlns:a16="http://schemas.microsoft.com/office/drawing/2014/main" id="{5312C95E-2FBE-38E2-E735-1EF35685DB6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833026" y="5104186"/>
            <a:ext cx="1420711" cy="523765"/>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FreedomPay - Partner Integration | J.P. Morgan">
            <a:extLst>
              <a:ext uri="{FF2B5EF4-FFF2-40B4-BE49-F238E27FC236}">
                <a16:creationId xmlns:a16="http://schemas.microsoft.com/office/drawing/2014/main" id="{3516761D-8F1A-1D89-BF9B-5D71A6A8B71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73895" y="2302499"/>
            <a:ext cx="2779842" cy="536917"/>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descr="IAMTN - Payments Network">
            <a:extLst>
              <a:ext uri="{FF2B5EF4-FFF2-40B4-BE49-F238E27FC236}">
                <a16:creationId xmlns:a16="http://schemas.microsoft.com/office/drawing/2014/main" id="{D02532E4-36AF-F2D5-5ABC-77B7B71FA394}"/>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366145" y="3089717"/>
            <a:ext cx="1183220" cy="604550"/>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4">
            <a:extLst>
              <a:ext uri="{FF2B5EF4-FFF2-40B4-BE49-F238E27FC236}">
                <a16:creationId xmlns:a16="http://schemas.microsoft.com/office/drawing/2014/main" id="{B4D6B09B-0036-0BA4-839E-CDB2ED72E639}"/>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805831" y="2302499"/>
            <a:ext cx="2005713" cy="447445"/>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19" descr="A blue text on a black background&#10;&#10;AI-generated content may be incorrect.">
            <a:extLst>
              <a:ext uri="{FF2B5EF4-FFF2-40B4-BE49-F238E27FC236}">
                <a16:creationId xmlns:a16="http://schemas.microsoft.com/office/drawing/2014/main" id="{32E3548F-3223-016D-44E2-1705BD51A269}"/>
              </a:ext>
            </a:extLst>
          </p:cNvPr>
          <p:cNvPicPr>
            <a:picLocks noChangeAspect="1"/>
          </p:cNvPicPr>
          <p:nvPr/>
        </p:nvPicPr>
        <p:blipFill>
          <a:blip r:embed="rId11"/>
          <a:stretch>
            <a:fillRect/>
          </a:stretch>
        </p:blipFill>
        <p:spPr>
          <a:xfrm>
            <a:off x="5369076" y="4189906"/>
            <a:ext cx="3377447" cy="511210"/>
          </a:xfrm>
          <a:prstGeom prst="rect">
            <a:avLst/>
          </a:prstGeom>
        </p:spPr>
      </p:pic>
      <p:pic>
        <p:nvPicPr>
          <p:cNvPr id="2062" name="Picture 14" descr="DNA Payments acquires Active Merchant Services | Pressat">
            <a:extLst>
              <a:ext uri="{FF2B5EF4-FFF2-40B4-BE49-F238E27FC236}">
                <a16:creationId xmlns:a16="http://schemas.microsoft.com/office/drawing/2014/main" id="{DBF102EB-382C-B41A-6F36-04FE7AC96BE1}"/>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5266064" y="4992806"/>
            <a:ext cx="3675210" cy="746527"/>
          </a:xfrm>
          <a:prstGeom prst="rect">
            <a:avLst/>
          </a:prstGeom>
          <a:noFill/>
          <a:extLst>
            <a:ext uri="{909E8E84-426E-40DD-AFC4-6F175D3DCCD1}">
              <a14:hiddenFill xmlns:a14="http://schemas.microsoft.com/office/drawing/2010/main">
                <a:solidFill>
                  <a:srgbClr val="FFFFFF"/>
                </a:solidFill>
              </a14:hiddenFill>
            </a:ext>
          </a:extLst>
        </p:spPr>
      </p:pic>
      <p:pic>
        <p:nvPicPr>
          <p:cNvPr id="2064" name="Picture 16">
            <a:extLst>
              <a:ext uri="{FF2B5EF4-FFF2-40B4-BE49-F238E27FC236}">
                <a16:creationId xmlns:a16="http://schemas.microsoft.com/office/drawing/2014/main" id="{9DDE2B4F-1CE0-B143-84EB-B7BEC065C04D}"/>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9550400" y="4238567"/>
            <a:ext cx="1620263" cy="331436"/>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8" descr="MultiPay Group Continues Nordic Expansion with Appointment of Regional CTO  and Sales Director | Financial IT">
            <a:extLst>
              <a:ext uri="{FF2B5EF4-FFF2-40B4-BE49-F238E27FC236}">
                <a16:creationId xmlns:a16="http://schemas.microsoft.com/office/drawing/2014/main" id="{2C98FCBF-5B15-E002-DF1A-6A22DE7F6AA5}"/>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5688288" y="5723159"/>
            <a:ext cx="1977678" cy="988839"/>
          </a:xfrm>
          <a:prstGeom prst="rect">
            <a:avLst/>
          </a:prstGeom>
          <a:noFill/>
          <a:extLst>
            <a:ext uri="{909E8E84-426E-40DD-AFC4-6F175D3DCCD1}">
              <a14:hiddenFill xmlns:a14="http://schemas.microsoft.com/office/drawing/2010/main">
                <a:solidFill>
                  <a:srgbClr val="FFFFFF"/>
                </a:solidFill>
              </a14:hiddenFill>
            </a:ext>
          </a:extLst>
        </p:spPr>
      </p:pic>
      <p:pic>
        <p:nvPicPr>
          <p:cNvPr id="2072" name="Picture 24" descr="BNP Paribas – Water Revolution Foundation">
            <a:extLst>
              <a:ext uri="{FF2B5EF4-FFF2-40B4-BE49-F238E27FC236}">
                <a16:creationId xmlns:a16="http://schemas.microsoft.com/office/drawing/2014/main" id="{30542F45-A8B1-3A44-C907-55004C2C5FEE}"/>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8423570" y="5527850"/>
            <a:ext cx="2880492" cy="14402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6207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nodePh="1">
                                  <p:stCondLst>
                                    <p:cond delay="0"/>
                                  </p:stCondLst>
                                  <p:endCondLst>
                                    <p:cond evt="begin" delay="0">
                                      <p:tn val="5"/>
                                    </p:cond>
                                  </p:end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1000"/>
                                        <p:tgtEl>
                                          <p:spTgt spid="8"/>
                                        </p:tgtEl>
                                      </p:cBhvr>
                                    </p:animEffect>
                                    <p:anim calcmode="lin" valueType="num">
                                      <p:cBhvr>
                                        <p:cTn id="13" dur="1000" fill="hold"/>
                                        <p:tgtEl>
                                          <p:spTgt spid="8"/>
                                        </p:tgtEl>
                                        <p:attrNameLst>
                                          <p:attrName>ppt_x</p:attrName>
                                        </p:attrNameLst>
                                      </p:cBhvr>
                                      <p:tavLst>
                                        <p:tav tm="0">
                                          <p:val>
                                            <p:strVal val="#ppt_x"/>
                                          </p:val>
                                        </p:tav>
                                        <p:tav tm="100000">
                                          <p:val>
                                            <p:strVal val="#ppt_x"/>
                                          </p:val>
                                        </p:tav>
                                      </p:tavLst>
                                    </p:anim>
                                    <p:anim calcmode="lin" valueType="num">
                                      <p:cBhvr>
                                        <p:cTn id="14" dur="1000" fill="hold"/>
                                        <p:tgtEl>
                                          <p:spTgt spid="8"/>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1000"/>
                                        <p:tgtEl>
                                          <p:spTgt spid="9"/>
                                        </p:tgtEl>
                                      </p:cBhvr>
                                    </p:animEffect>
                                    <p:anim calcmode="lin" valueType="num">
                                      <p:cBhvr>
                                        <p:cTn id="18" dur="1000" fill="hold"/>
                                        <p:tgtEl>
                                          <p:spTgt spid="9"/>
                                        </p:tgtEl>
                                        <p:attrNameLst>
                                          <p:attrName>ppt_x</p:attrName>
                                        </p:attrNameLst>
                                      </p:cBhvr>
                                      <p:tavLst>
                                        <p:tav tm="0">
                                          <p:val>
                                            <p:strVal val="#ppt_x"/>
                                          </p:val>
                                        </p:tav>
                                        <p:tav tm="100000">
                                          <p:val>
                                            <p:strVal val="#ppt_x"/>
                                          </p:val>
                                        </p:tav>
                                      </p:tavLst>
                                    </p:anim>
                                    <p:anim calcmode="lin" valueType="num">
                                      <p:cBhvr>
                                        <p:cTn id="19" dur="1000" fill="hold"/>
                                        <p:tgtEl>
                                          <p:spTgt spid="9"/>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1000"/>
                                        <p:tgtEl>
                                          <p:spTgt spid="10"/>
                                        </p:tgtEl>
                                      </p:cBhvr>
                                    </p:animEffect>
                                    <p:anim calcmode="lin" valueType="num">
                                      <p:cBhvr>
                                        <p:cTn id="23" dur="1000" fill="hold"/>
                                        <p:tgtEl>
                                          <p:spTgt spid="10"/>
                                        </p:tgtEl>
                                        <p:attrNameLst>
                                          <p:attrName>ppt_x</p:attrName>
                                        </p:attrNameLst>
                                      </p:cBhvr>
                                      <p:tavLst>
                                        <p:tav tm="0">
                                          <p:val>
                                            <p:strVal val="#ppt_x"/>
                                          </p:val>
                                        </p:tav>
                                        <p:tav tm="100000">
                                          <p:val>
                                            <p:strVal val="#ppt_x"/>
                                          </p:val>
                                        </p:tav>
                                      </p:tavLst>
                                    </p:anim>
                                    <p:anim calcmode="lin" valueType="num">
                                      <p:cBhvr>
                                        <p:cTn id="24" dur="1000" fill="hold"/>
                                        <p:tgtEl>
                                          <p:spTgt spid="10"/>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1000"/>
                                        <p:tgtEl>
                                          <p:spTgt spid="11"/>
                                        </p:tgtEl>
                                      </p:cBhvr>
                                    </p:animEffect>
                                    <p:anim calcmode="lin" valueType="num">
                                      <p:cBhvr>
                                        <p:cTn id="28" dur="1000" fill="hold"/>
                                        <p:tgtEl>
                                          <p:spTgt spid="11"/>
                                        </p:tgtEl>
                                        <p:attrNameLst>
                                          <p:attrName>ppt_x</p:attrName>
                                        </p:attrNameLst>
                                      </p:cBhvr>
                                      <p:tavLst>
                                        <p:tav tm="0">
                                          <p:val>
                                            <p:strVal val="#ppt_x"/>
                                          </p:val>
                                        </p:tav>
                                        <p:tav tm="100000">
                                          <p:val>
                                            <p:strVal val="#ppt_x"/>
                                          </p:val>
                                        </p:tav>
                                      </p:tavLst>
                                    </p:anim>
                                    <p:anim calcmode="lin" valueType="num">
                                      <p:cBhvr>
                                        <p:cTn id="29" dur="1000" fill="hold"/>
                                        <p:tgtEl>
                                          <p:spTgt spid="11"/>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fade">
                                      <p:cBhvr>
                                        <p:cTn id="32" dur="1000"/>
                                        <p:tgtEl>
                                          <p:spTgt spid="12"/>
                                        </p:tgtEl>
                                      </p:cBhvr>
                                    </p:animEffect>
                                    <p:anim calcmode="lin" valueType="num">
                                      <p:cBhvr>
                                        <p:cTn id="33" dur="1000" fill="hold"/>
                                        <p:tgtEl>
                                          <p:spTgt spid="12"/>
                                        </p:tgtEl>
                                        <p:attrNameLst>
                                          <p:attrName>ppt_x</p:attrName>
                                        </p:attrNameLst>
                                      </p:cBhvr>
                                      <p:tavLst>
                                        <p:tav tm="0">
                                          <p:val>
                                            <p:strVal val="#ppt_x"/>
                                          </p:val>
                                        </p:tav>
                                        <p:tav tm="100000">
                                          <p:val>
                                            <p:strVal val="#ppt_x"/>
                                          </p:val>
                                        </p:tav>
                                      </p:tavLst>
                                    </p:anim>
                                    <p:anim calcmode="lin" valueType="num">
                                      <p:cBhvr>
                                        <p:cTn id="34" dur="1000" fill="hold"/>
                                        <p:tgtEl>
                                          <p:spTgt spid="12"/>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fade">
                                      <p:cBhvr>
                                        <p:cTn id="37" dur="1000"/>
                                        <p:tgtEl>
                                          <p:spTgt spid="13"/>
                                        </p:tgtEl>
                                      </p:cBhvr>
                                    </p:animEffect>
                                    <p:anim calcmode="lin" valueType="num">
                                      <p:cBhvr>
                                        <p:cTn id="38" dur="1000" fill="hold"/>
                                        <p:tgtEl>
                                          <p:spTgt spid="13"/>
                                        </p:tgtEl>
                                        <p:attrNameLst>
                                          <p:attrName>ppt_x</p:attrName>
                                        </p:attrNameLst>
                                      </p:cBhvr>
                                      <p:tavLst>
                                        <p:tav tm="0">
                                          <p:val>
                                            <p:strVal val="#ppt_x"/>
                                          </p:val>
                                        </p:tav>
                                        <p:tav tm="100000">
                                          <p:val>
                                            <p:strVal val="#ppt_x"/>
                                          </p:val>
                                        </p:tav>
                                      </p:tavLst>
                                    </p:anim>
                                    <p:anim calcmode="lin" valueType="num">
                                      <p:cBhvr>
                                        <p:cTn id="39" dur="1000" fill="hold"/>
                                        <p:tgtEl>
                                          <p:spTgt spid="13"/>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14"/>
                                        </p:tgtEl>
                                        <p:attrNameLst>
                                          <p:attrName>style.visibility</p:attrName>
                                        </p:attrNameLst>
                                      </p:cBhvr>
                                      <p:to>
                                        <p:strVal val="visible"/>
                                      </p:to>
                                    </p:set>
                                    <p:animEffect transition="in" filter="fade">
                                      <p:cBhvr>
                                        <p:cTn id="42" dur="1000"/>
                                        <p:tgtEl>
                                          <p:spTgt spid="14"/>
                                        </p:tgtEl>
                                      </p:cBhvr>
                                    </p:animEffect>
                                    <p:anim calcmode="lin" valueType="num">
                                      <p:cBhvr>
                                        <p:cTn id="43" dur="1000" fill="hold"/>
                                        <p:tgtEl>
                                          <p:spTgt spid="14"/>
                                        </p:tgtEl>
                                        <p:attrNameLst>
                                          <p:attrName>ppt_x</p:attrName>
                                        </p:attrNameLst>
                                      </p:cBhvr>
                                      <p:tavLst>
                                        <p:tav tm="0">
                                          <p:val>
                                            <p:strVal val="#ppt_x"/>
                                          </p:val>
                                        </p:tav>
                                        <p:tav tm="100000">
                                          <p:val>
                                            <p:strVal val="#ppt_x"/>
                                          </p:val>
                                        </p:tav>
                                      </p:tavLst>
                                    </p:anim>
                                    <p:anim calcmode="lin" valueType="num">
                                      <p:cBhvr>
                                        <p:cTn id="44" dur="1000" fill="hold"/>
                                        <p:tgtEl>
                                          <p:spTgt spid="14"/>
                                        </p:tgtEl>
                                        <p:attrNameLst>
                                          <p:attrName>ppt_y</p:attrName>
                                        </p:attrNameLst>
                                      </p:cBhvr>
                                      <p:tavLst>
                                        <p:tav tm="0">
                                          <p:val>
                                            <p:strVal val="#ppt_y+.1"/>
                                          </p:val>
                                        </p:tav>
                                        <p:tav tm="100000">
                                          <p:val>
                                            <p:strVal val="#ppt_y"/>
                                          </p:val>
                                        </p:tav>
                                      </p:tavLst>
                                    </p:anim>
                                  </p:childTnLst>
                                </p:cTn>
                              </p:par>
                              <p:par>
                                <p:cTn id="45" presetID="42" presetClass="entr" presetSubtype="0" fill="hold" nodeType="withEffect">
                                  <p:stCondLst>
                                    <p:cond delay="0"/>
                                  </p:stCondLst>
                                  <p:childTnLst>
                                    <p:set>
                                      <p:cBhvr>
                                        <p:cTn id="46" dur="1" fill="hold">
                                          <p:stCondLst>
                                            <p:cond delay="0"/>
                                          </p:stCondLst>
                                        </p:cTn>
                                        <p:tgtEl>
                                          <p:spTgt spid="20"/>
                                        </p:tgtEl>
                                        <p:attrNameLst>
                                          <p:attrName>style.visibility</p:attrName>
                                        </p:attrNameLst>
                                      </p:cBhvr>
                                      <p:to>
                                        <p:strVal val="visible"/>
                                      </p:to>
                                    </p:set>
                                    <p:animEffect transition="in" filter="fade">
                                      <p:cBhvr>
                                        <p:cTn id="47" dur="1000"/>
                                        <p:tgtEl>
                                          <p:spTgt spid="20"/>
                                        </p:tgtEl>
                                      </p:cBhvr>
                                    </p:animEffect>
                                    <p:anim calcmode="lin" valueType="num">
                                      <p:cBhvr>
                                        <p:cTn id="48" dur="1000" fill="hold"/>
                                        <p:tgtEl>
                                          <p:spTgt spid="20"/>
                                        </p:tgtEl>
                                        <p:attrNameLst>
                                          <p:attrName>ppt_x</p:attrName>
                                        </p:attrNameLst>
                                      </p:cBhvr>
                                      <p:tavLst>
                                        <p:tav tm="0">
                                          <p:val>
                                            <p:strVal val="#ppt_x"/>
                                          </p:val>
                                        </p:tav>
                                        <p:tav tm="100000">
                                          <p:val>
                                            <p:strVal val="#ppt_x"/>
                                          </p:val>
                                        </p:tav>
                                      </p:tavLst>
                                    </p:anim>
                                    <p:anim calcmode="lin" valueType="num">
                                      <p:cBhvr>
                                        <p:cTn id="49" dur="1000" fill="hold"/>
                                        <p:tgtEl>
                                          <p:spTgt spid="20"/>
                                        </p:tgtEl>
                                        <p:attrNameLst>
                                          <p:attrName>ppt_y</p:attrName>
                                        </p:attrNameLst>
                                      </p:cBhvr>
                                      <p:tavLst>
                                        <p:tav tm="0">
                                          <p:val>
                                            <p:strVal val="#ppt_y+.1"/>
                                          </p:val>
                                        </p:tav>
                                        <p:tav tm="100000">
                                          <p:val>
                                            <p:strVal val="#ppt_y"/>
                                          </p:val>
                                        </p:tav>
                                      </p:tavLst>
                                    </p:anim>
                                  </p:childTnLst>
                                </p:cTn>
                              </p:par>
                              <p:par>
                                <p:cTn id="50" presetID="42" presetClass="entr" presetSubtype="0" fill="hold" nodeType="withEffect">
                                  <p:stCondLst>
                                    <p:cond delay="0"/>
                                  </p:stCondLst>
                                  <p:childTnLst>
                                    <p:set>
                                      <p:cBhvr>
                                        <p:cTn id="51" dur="1" fill="hold">
                                          <p:stCondLst>
                                            <p:cond delay="0"/>
                                          </p:stCondLst>
                                        </p:cTn>
                                        <p:tgtEl>
                                          <p:spTgt spid="2062"/>
                                        </p:tgtEl>
                                        <p:attrNameLst>
                                          <p:attrName>style.visibility</p:attrName>
                                        </p:attrNameLst>
                                      </p:cBhvr>
                                      <p:to>
                                        <p:strVal val="visible"/>
                                      </p:to>
                                    </p:set>
                                    <p:animEffect transition="in" filter="fade">
                                      <p:cBhvr>
                                        <p:cTn id="52" dur="1000"/>
                                        <p:tgtEl>
                                          <p:spTgt spid="2062"/>
                                        </p:tgtEl>
                                      </p:cBhvr>
                                    </p:animEffect>
                                    <p:anim calcmode="lin" valueType="num">
                                      <p:cBhvr>
                                        <p:cTn id="53" dur="1000" fill="hold"/>
                                        <p:tgtEl>
                                          <p:spTgt spid="2062"/>
                                        </p:tgtEl>
                                        <p:attrNameLst>
                                          <p:attrName>ppt_x</p:attrName>
                                        </p:attrNameLst>
                                      </p:cBhvr>
                                      <p:tavLst>
                                        <p:tav tm="0">
                                          <p:val>
                                            <p:strVal val="#ppt_x"/>
                                          </p:val>
                                        </p:tav>
                                        <p:tav tm="100000">
                                          <p:val>
                                            <p:strVal val="#ppt_x"/>
                                          </p:val>
                                        </p:tav>
                                      </p:tavLst>
                                    </p:anim>
                                    <p:anim calcmode="lin" valueType="num">
                                      <p:cBhvr>
                                        <p:cTn id="54" dur="1000" fill="hold"/>
                                        <p:tgtEl>
                                          <p:spTgt spid="2062"/>
                                        </p:tgtEl>
                                        <p:attrNameLst>
                                          <p:attrName>ppt_y</p:attrName>
                                        </p:attrNameLst>
                                      </p:cBhvr>
                                      <p:tavLst>
                                        <p:tav tm="0">
                                          <p:val>
                                            <p:strVal val="#ppt_y+.1"/>
                                          </p:val>
                                        </p:tav>
                                        <p:tav tm="100000">
                                          <p:val>
                                            <p:strVal val="#ppt_y"/>
                                          </p:val>
                                        </p:tav>
                                      </p:tavLst>
                                    </p:anim>
                                  </p:childTnLst>
                                </p:cTn>
                              </p:par>
                              <p:par>
                                <p:cTn id="55" presetID="42" presetClass="entr" presetSubtype="0" fill="hold" nodeType="withEffect">
                                  <p:stCondLst>
                                    <p:cond delay="0"/>
                                  </p:stCondLst>
                                  <p:childTnLst>
                                    <p:set>
                                      <p:cBhvr>
                                        <p:cTn id="56" dur="1" fill="hold">
                                          <p:stCondLst>
                                            <p:cond delay="0"/>
                                          </p:stCondLst>
                                        </p:cTn>
                                        <p:tgtEl>
                                          <p:spTgt spid="2064"/>
                                        </p:tgtEl>
                                        <p:attrNameLst>
                                          <p:attrName>style.visibility</p:attrName>
                                        </p:attrNameLst>
                                      </p:cBhvr>
                                      <p:to>
                                        <p:strVal val="visible"/>
                                      </p:to>
                                    </p:set>
                                    <p:animEffect transition="in" filter="fade">
                                      <p:cBhvr>
                                        <p:cTn id="57" dur="1000"/>
                                        <p:tgtEl>
                                          <p:spTgt spid="2064"/>
                                        </p:tgtEl>
                                      </p:cBhvr>
                                    </p:animEffect>
                                    <p:anim calcmode="lin" valueType="num">
                                      <p:cBhvr>
                                        <p:cTn id="58" dur="1000" fill="hold"/>
                                        <p:tgtEl>
                                          <p:spTgt spid="2064"/>
                                        </p:tgtEl>
                                        <p:attrNameLst>
                                          <p:attrName>ppt_x</p:attrName>
                                        </p:attrNameLst>
                                      </p:cBhvr>
                                      <p:tavLst>
                                        <p:tav tm="0">
                                          <p:val>
                                            <p:strVal val="#ppt_x"/>
                                          </p:val>
                                        </p:tav>
                                        <p:tav tm="100000">
                                          <p:val>
                                            <p:strVal val="#ppt_x"/>
                                          </p:val>
                                        </p:tav>
                                      </p:tavLst>
                                    </p:anim>
                                    <p:anim calcmode="lin" valueType="num">
                                      <p:cBhvr>
                                        <p:cTn id="59" dur="1000" fill="hold"/>
                                        <p:tgtEl>
                                          <p:spTgt spid="2064"/>
                                        </p:tgtEl>
                                        <p:attrNameLst>
                                          <p:attrName>ppt_y</p:attrName>
                                        </p:attrNameLst>
                                      </p:cBhvr>
                                      <p:tavLst>
                                        <p:tav tm="0">
                                          <p:val>
                                            <p:strVal val="#ppt_y+.1"/>
                                          </p:val>
                                        </p:tav>
                                        <p:tav tm="100000">
                                          <p:val>
                                            <p:strVal val="#ppt_y"/>
                                          </p:val>
                                        </p:tav>
                                      </p:tavLst>
                                    </p:anim>
                                  </p:childTnLst>
                                </p:cTn>
                              </p:par>
                              <p:par>
                                <p:cTn id="60" presetID="42" presetClass="entr" presetSubtype="0" fill="hold" nodeType="withEffect">
                                  <p:stCondLst>
                                    <p:cond delay="0"/>
                                  </p:stCondLst>
                                  <p:childTnLst>
                                    <p:set>
                                      <p:cBhvr>
                                        <p:cTn id="61" dur="1" fill="hold">
                                          <p:stCondLst>
                                            <p:cond delay="0"/>
                                          </p:stCondLst>
                                        </p:cTn>
                                        <p:tgtEl>
                                          <p:spTgt spid="21"/>
                                        </p:tgtEl>
                                        <p:attrNameLst>
                                          <p:attrName>style.visibility</p:attrName>
                                        </p:attrNameLst>
                                      </p:cBhvr>
                                      <p:to>
                                        <p:strVal val="visible"/>
                                      </p:to>
                                    </p:set>
                                    <p:animEffect transition="in" filter="fade">
                                      <p:cBhvr>
                                        <p:cTn id="62" dur="1000"/>
                                        <p:tgtEl>
                                          <p:spTgt spid="21"/>
                                        </p:tgtEl>
                                      </p:cBhvr>
                                    </p:animEffect>
                                    <p:anim calcmode="lin" valueType="num">
                                      <p:cBhvr>
                                        <p:cTn id="63" dur="1000" fill="hold"/>
                                        <p:tgtEl>
                                          <p:spTgt spid="21"/>
                                        </p:tgtEl>
                                        <p:attrNameLst>
                                          <p:attrName>ppt_x</p:attrName>
                                        </p:attrNameLst>
                                      </p:cBhvr>
                                      <p:tavLst>
                                        <p:tav tm="0">
                                          <p:val>
                                            <p:strVal val="#ppt_x"/>
                                          </p:val>
                                        </p:tav>
                                        <p:tav tm="100000">
                                          <p:val>
                                            <p:strVal val="#ppt_x"/>
                                          </p:val>
                                        </p:tav>
                                      </p:tavLst>
                                    </p:anim>
                                    <p:anim calcmode="lin" valueType="num">
                                      <p:cBhvr>
                                        <p:cTn id="64" dur="1000" fill="hold"/>
                                        <p:tgtEl>
                                          <p:spTgt spid="21"/>
                                        </p:tgtEl>
                                        <p:attrNameLst>
                                          <p:attrName>ppt_y</p:attrName>
                                        </p:attrNameLst>
                                      </p:cBhvr>
                                      <p:tavLst>
                                        <p:tav tm="0">
                                          <p:val>
                                            <p:strVal val="#ppt_y+.1"/>
                                          </p:val>
                                        </p:tav>
                                        <p:tav tm="100000">
                                          <p:val>
                                            <p:strVal val="#ppt_y"/>
                                          </p:val>
                                        </p:tav>
                                      </p:tavLst>
                                    </p:anim>
                                  </p:childTnLst>
                                </p:cTn>
                              </p:par>
                              <p:par>
                                <p:cTn id="65" presetID="42" presetClass="entr" presetSubtype="0" fill="hold" nodeType="withEffect">
                                  <p:stCondLst>
                                    <p:cond delay="0"/>
                                  </p:stCondLst>
                                  <p:childTnLst>
                                    <p:set>
                                      <p:cBhvr>
                                        <p:cTn id="66" dur="1" fill="hold">
                                          <p:stCondLst>
                                            <p:cond delay="0"/>
                                          </p:stCondLst>
                                        </p:cTn>
                                        <p:tgtEl>
                                          <p:spTgt spid="2072"/>
                                        </p:tgtEl>
                                        <p:attrNameLst>
                                          <p:attrName>style.visibility</p:attrName>
                                        </p:attrNameLst>
                                      </p:cBhvr>
                                      <p:to>
                                        <p:strVal val="visible"/>
                                      </p:to>
                                    </p:set>
                                    <p:animEffect transition="in" filter="fade">
                                      <p:cBhvr>
                                        <p:cTn id="67" dur="1000"/>
                                        <p:tgtEl>
                                          <p:spTgt spid="2072"/>
                                        </p:tgtEl>
                                      </p:cBhvr>
                                    </p:animEffect>
                                    <p:anim calcmode="lin" valueType="num">
                                      <p:cBhvr>
                                        <p:cTn id="68" dur="1000" fill="hold"/>
                                        <p:tgtEl>
                                          <p:spTgt spid="2072"/>
                                        </p:tgtEl>
                                        <p:attrNameLst>
                                          <p:attrName>ppt_x</p:attrName>
                                        </p:attrNameLst>
                                      </p:cBhvr>
                                      <p:tavLst>
                                        <p:tav tm="0">
                                          <p:val>
                                            <p:strVal val="#ppt_x"/>
                                          </p:val>
                                        </p:tav>
                                        <p:tav tm="100000">
                                          <p:val>
                                            <p:strVal val="#ppt_x"/>
                                          </p:val>
                                        </p:tav>
                                      </p:tavLst>
                                    </p:anim>
                                    <p:anim calcmode="lin" valueType="num">
                                      <p:cBhvr>
                                        <p:cTn id="69" dur="1000" fill="hold"/>
                                        <p:tgtEl>
                                          <p:spTgt spid="207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4C18EBA-40BC-DED2-7AE4-B2A30440668C}"/>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 y="472499"/>
            <a:ext cx="5400083" cy="5913002"/>
          </a:xfrm>
          <a:prstGeom prst="rect">
            <a:avLst/>
          </a:prstGeom>
        </p:spPr>
      </p:pic>
      <p:pic>
        <p:nvPicPr>
          <p:cNvPr id="3" name="Graphic 2">
            <a:extLst>
              <a:ext uri="{FF2B5EF4-FFF2-40B4-BE49-F238E27FC236}">
                <a16:creationId xmlns:a16="http://schemas.microsoft.com/office/drawing/2014/main" id="{E97AB1A3-4331-5690-DFD8-4C91F1D46BDA}"/>
              </a:ext>
            </a:extLst>
          </p:cNvPr>
          <p:cNvPicPr>
            <a:picLocks noChangeAspect="1"/>
          </p:cNvPicPr>
          <p:nvPr/>
        </p:nvPicPr>
        <p:blipFill>
          <a:blip r:embed="rId4">
            <a:extLst>
              <a:ext uri="{96DAC541-7B7A-43D3-8B79-37D633B846F1}">
                <asvg:svgBlip xmlns:asvg="http://schemas.microsoft.com/office/drawing/2016/SVG/main" r:embed="rId5"/>
              </a:ext>
            </a:extLst>
          </a:blip>
          <a:srcRect/>
          <a:stretch/>
        </p:blipFill>
        <p:spPr>
          <a:xfrm>
            <a:off x="7380513" y="1072163"/>
            <a:ext cx="2982688" cy="748166"/>
          </a:xfrm>
          <a:prstGeom prst="rect">
            <a:avLst/>
          </a:prstGeom>
        </p:spPr>
      </p:pic>
      <p:sp>
        <p:nvSpPr>
          <p:cNvPr id="4" name="TextBox 3">
            <a:extLst>
              <a:ext uri="{FF2B5EF4-FFF2-40B4-BE49-F238E27FC236}">
                <a16:creationId xmlns:a16="http://schemas.microsoft.com/office/drawing/2014/main" id="{2D444443-92AA-2E2F-903A-1CD1AA628B6B}"/>
              </a:ext>
            </a:extLst>
          </p:cNvPr>
          <p:cNvSpPr txBox="1"/>
          <p:nvPr/>
        </p:nvSpPr>
        <p:spPr>
          <a:xfrm>
            <a:off x="6096000" y="2558143"/>
            <a:ext cx="5551714" cy="298543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94B465"/>
                </a:solidFill>
                <a:effectLst/>
                <a:uLnTx/>
                <a:uFillTx/>
                <a:latin typeface="Segoe UI" panose="020B0502040204020203" pitchFamily="34" charset="0"/>
                <a:ea typeface="+mn-ea"/>
                <a:cs typeface="Segoe UI" panose="020B0502040204020203" pitchFamily="34" charset="0"/>
              </a:rPr>
              <a:t>Out of scope for PCI DSS related vulnerabilities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1" i="0" u="none" strike="noStrike" kern="1200" cap="none" spc="0" normalizeH="0" baseline="0" noProof="0" dirty="0">
              <a:ln>
                <a:noFill/>
              </a:ln>
              <a:solidFill>
                <a:srgbClr val="94B465"/>
              </a:solidFill>
              <a:effectLst/>
              <a:uLnTx/>
              <a:uFillTx/>
              <a:latin typeface="Segoe UI" panose="020B0502040204020203" pitchFamily="34" charset="0"/>
              <a:ea typeface="+mn-ea"/>
              <a:cs typeface="Segoe UI" panose="020B0502040204020203"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srgbClr val="94B465"/>
              </a:solidFill>
              <a:effectLst/>
              <a:uLnTx/>
              <a:uFillTx/>
              <a:latin typeface="Segoe UI" panose="020B0502040204020203" pitchFamily="34" charset="0"/>
              <a:ea typeface="+mn-ea"/>
              <a:cs typeface="Segoe UI" panose="020B0502040204020203"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94B465"/>
                </a:solidFill>
                <a:effectLst/>
                <a:uLnTx/>
                <a:uFillTx/>
                <a:latin typeface="Segoe UI" panose="020B0502040204020203" pitchFamily="34" charset="0"/>
                <a:ea typeface="+mn-ea"/>
                <a:cs typeface="Segoe UI" panose="020B0502040204020203" pitchFamily="34" charset="0"/>
              </a:rPr>
              <a:t>Out of scope for PCI DSS certifications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srgbClr val="94B465"/>
              </a:solidFill>
              <a:effectLst/>
              <a:uLnTx/>
              <a:uFillTx/>
              <a:latin typeface="Segoe UI" panose="020B0502040204020203" pitchFamily="34" charset="0"/>
              <a:ea typeface="+mn-ea"/>
              <a:cs typeface="Segoe UI" panose="020B0502040204020203" pitchFamily="34" charset="0"/>
            </a:endParaRPr>
          </a:p>
        </p:txBody>
      </p:sp>
      <p:sp>
        <p:nvSpPr>
          <p:cNvPr id="5" name="TextBox 4">
            <a:extLst>
              <a:ext uri="{FF2B5EF4-FFF2-40B4-BE49-F238E27FC236}">
                <a16:creationId xmlns:a16="http://schemas.microsoft.com/office/drawing/2014/main" id="{54C8BF05-79E1-FCA5-5612-33976D67AB22}"/>
              </a:ext>
            </a:extLst>
          </p:cNvPr>
          <p:cNvSpPr txBox="1"/>
          <p:nvPr/>
        </p:nvSpPr>
        <p:spPr>
          <a:xfrm>
            <a:off x="6096000" y="3512250"/>
            <a:ext cx="5551714" cy="400110"/>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IS" sz="2000" b="0" i="0" u="none" strike="noStrike" kern="1200" cap="none" spc="0" normalizeH="0" baseline="0" noProof="0" dirty="0">
              <a:ln>
                <a:noFill/>
              </a:ln>
              <a:solidFill>
                <a:srgbClr val="323133"/>
              </a:solidFill>
              <a:effectLst/>
              <a:uLnTx/>
              <a:uFillTx/>
              <a:latin typeface="Segoe UI" panose="020B0502040204020203" pitchFamily="34" charset="0"/>
              <a:ea typeface="+mn-ea"/>
              <a:cs typeface="Segoe UI" panose="020B0502040204020203" pitchFamily="34" charset="0"/>
            </a:endParaRPr>
          </a:p>
        </p:txBody>
      </p:sp>
    </p:spTree>
    <p:extLst>
      <p:ext uri="{BB962C8B-B14F-4D97-AF65-F5344CB8AC3E}">
        <p14:creationId xmlns:p14="http://schemas.microsoft.com/office/powerpoint/2010/main" val="223699577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A0A9A30B-9DC5-DC38-15FE-B7E64EC43A4C}"/>
              </a:ext>
            </a:extLst>
          </p:cNvPr>
          <p:cNvSpPr txBox="1">
            <a:spLocks/>
          </p:cNvSpPr>
          <p:nvPr/>
        </p:nvSpPr>
        <p:spPr>
          <a:xfrm>
            <a:off x="651976" y="787727"/>
            <a:ext cx="3894449" cy="1686414"/>
          </a:xfrm>
          <a:prstGeom prst="rect">
            <a:avLst/>
          </a:prstGeom>
        </p:spPr>
        <p:txBody>
          <a:bodyPr>
            <a:normAutofit/>
          </a:bodyPr>
          <a:lstStyle>
            <a:lvl1pPr algn="l" defTabSz="914400" rtl="0" eaLnBrk="1" latinLnBrk="0" hangingPunct="1">
              <a:lnSpc>
                <a:spcPct val="90000"/>
              </a:lnSpc>
              <a:spcBef>
                <a:spcPct val="0"/>
              </a:spcBef>
              <a:buNone/>
              <a:defRPr sz="4000" b="1" kern="1200">
                <a:solidFill>
                  <a:schemeClr val="bg1"/>
                </a:solidFill>
                <a:latin typeface="Segoe UI" panose="020B0502040204020203" pitchFamily="34" charset="0"/>
                <a:ea typeface="+mj-ea"/>
                <a:cs typeface="Segoe UI" panose="020B0502040204020203"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4000" b="1" i="0" u="none" strike="noStrike" kern="1200" cap="none" spc="0" normalizeH="0" baseline="0" noProof="0" dirty="0">
                <a:ln>
                  <a:noFill/>
                </a:ln>
                <a:solidFill>
                  <a:srgbClr val="44546A"/>
                </a:solidFill>
                <a:effectLst/>
                <a:uLnTx/>
                <a:uFillTx/>
                <a:latin typeface="Segoe UI" panose="020B0502040204020203" pitchFamily="34" charset="0"/>
                <a:ea typeface="+mj-ea"/>
                <a:cs typeface="Segoe UI" panose="020B0502040204020203" pitchFamily="34" charset="0"/>
              </a:rPr>
              <a:t>Supporting all POS platforms</a:t>
            </a:r>
          </a:p>
        </p:txBody>
      </p:sp>
      <p:pic>
        <p:nvPicPr>
          <p:cNvPr id="15" name="Picture 14">
            <a:extLst>
              <a:ext uri="{FF2B5EF4-FFF2-40B4-BE49-F238E27FC236}">
                <a16:creationId xmlns:a16="http://schemas.microsoft.com/office/drawing/2014/main" id="{0826B994-C898-0FF6-570F-0C7C49EACC2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263838" y="3156731"/>
            <a:ext cx="2942459" cy="2804020"/>
          </a:xfrm>
          <a:prstGeom prst="rect">
            <a:avLst/>
          </a:prstGeom>
        </p:spPr>
      </p:pic>
      <p:pic>
        <p:nvPicPr>
          <p:cNvPr id="1026" name="Picture 2" descr="A pair of smartphones flying&#10;&#10;Description automatically generated">
            <a:extLst>
              <a:ext uri="{FF2B5EF4-FFF2-40B4-BE49-F238E27FC236}">
                <a16:creationId xmlns:a16="http://schemas.microsoft.com/office/drawing/2014/main" id="{5945CA4A-1451-AF7C-6135-64AF60B3409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97378" y="1203373"/>
            <a:ext cx="2057555" cy="1686414"/>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17" descr="Graphical user interface, application&#10;&#10;Description automatically generated">
            <a:extLst>
              <a:ext uri="{FF2B5EF4-FFF2-40B4-BE49-F238E27FC236}">
                <a16:creationId xmlns:a16="http://schemas.microsoft.com/office/drawing/2014/main" id="{0A2419A5-5634-74B7-3EC0-2643A3FFD2CE}"/>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rot="730288">
            <a:off x="5011786" y="3657541"/>
            <a:ext cx="2378275" cy="1972915"/>
          </a:xfrm>
          <a:prstGeom prst="rect">
            <a:avLst/>
          </a:prstGeom>
        </p:spPr>
      </p:pic>
      <p:pic>
        <p:nvPicPr>
          <p:cNvPr id="19" name="Picture 18" descr="Graphical user interface&#10;&#10;Description automatically generated with low confidence">
            <a:extLst>
              <a:ext uri="{FF2B5EF4-FFF2-40B4-BE49-F238E27FC236}">
                <a16:creationId xmlns:a16="http://schemas.microsoft.com/office/drawing/2014/main" id="{FC8D35A2-32F5-A0C8-67D6-2BEED979B8E1}"/>
              </a:ext>
            </a:extLst>
          </p:cNvPr>
          <p:cNvPicPr>
            <a:picLocks noChangeAspect="1"/>
          </p:cNvPicPr>
          <p:nvPr/>
        </p:nvPicPr>
        <p:blipFill rotWithShape="1">
          <a:blip r:embed="rId6" cstate="print">
            <a:extLst>
              <a:ext uri="{28A0092B-C50C-407E-A947-70E740481C1C}">
                <a14:useLocalDpi xmlns:a14="http://schemas.microsoft.com/office/drawing/2010/main"/>
              </a:ext>
            </a:extLst>
          </a:blip>
          <a:srcRect l="17173" t="4027" r="18525" b="3818"/>
          <a:stretch/>
        </p:blipFill>
        <p:spPr>
          <a:xfrm>
            <a:off x="7754933" y="787727"/>
            <a:ext cx="3477139" cy="4983279"/>
          </a:xfrm>
          <a:prstGeom prst="rect">
            <a:avLst/>
          </a:prstGeom>
          <a:effectLst>
            <a:outerShdw blurRad="50800" dist="38100" algn="l" rotWithShape="0">
              <a:prstClr val="black">
                <a:alpha val="40000"/>
              </a:prstClr>
            </a:outerShdw>
          </a:effectLst>
        </p:spPr>
      </p:pic>
    </p:spTree>
    <p:extLst>
      <p:ext uri="{BB962C8B-B14F-4D97-AF65-F5344CB8AC3E}">
        <p14:creationId xmlns:p14="http://schemas.microsoft.com/office/powerpoint/2010/main" val="223078477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91C0D-352D-47FB-D067-0213011814B4}"/>
              </a:ext>
            </a:extLst>
          </p:cNvPr>
          <p:cNvSpPr>
            <a:spLocks noGrp="1"/>
          </p:cNvSpPr>
          <p:nvPr>
            <p:ph type="title"/>
          </p:nvPr>
        </p:nvSpPr>
        <p:spPr>
          <a:xfrm>
            <a:off x="419290" y="2762643"/>
            <a:ext cx="6877740" cy="666357"/>
          </a:xfrm>
          <a:prstGeom prst="rect">
            <a:avLst/>
          </a:prstGeom>
        </p:spPr>
        <p:txBody>
          <a:bodyPr>
            <a:noAutofit/>
          </a:bodyPr>
          <a:lstStyle/>
          <a:p>
            <a:r>
              <a:rPr lang="en-IS" sz="5400" dirty="0"/>
              <a:t>Thank you</a:t>
            </a:r>
            <a:r>
              <a:rPr lang="en-US" sz="5400" dirty="0"/>
              <a:t>!</a:t>
            </a:r>
            <a:endParaRPr lang="en-IS" sz="5400" dirty="0"/>
          </a:p>
        </p:txBody>
      </p:sp>
    </p:spTree>
    <p:extLst>
      <p:ext uri="{BB962C8B-B14F-4D97-AF65-F5344CB8AC3E}">
        <p14:creationId xmlns:p14="http://schemas.microsoft.com/office/powerpoint/2010/main" val="12408266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Eggplant slides">
  <a:themeElements>
    <a:clrScheme name="LS Retail theme colours 2022">
      <a:dk1>
        <a:srgbClr val="242C2F"/>
      </a:dk1>
      <a:lt1>
        <a:srgbClr val="FFFFFF"/>
      </a:lt1>
      <a:dk2>
        <a:srgbClr val="0A3C66"/>
      </a:dk2>
      <a:lt2>
        <a:srgbClr val="FFFFFF"/>
      </a:lt2>
      <a:accent1>
        <a:srgbClr val="43B3E6"/>
      </a:accent1>
      <a:accent2>
        <a:srgbClr val="E37D24"/>
      </a:accent2>
      <a:accent3>
        <a:srgbClr val="F05351"/>
      </a:accent3>
      <a:accent4>
        <a:srgbClr val="55BE8C"/>
      </a:accent4>
      <a:accent5>
        <a:srgbClr val="F5BE3C"/>
      </a:accent5>
      <a:accent6>
        <a:srgbClr val="B8C0C2"/>
      </a:accent6>
      <a:hlink>
        <a:srgbClr val="006FFF"/>
      </a:hlink>
      <a:folHlink>
        <a:srgbClr val="8A4197"/>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2" id="{257819C2-6784-BF40-AE9C-FBEEBA1482BD}" vid="{74A195BC-3CFD-7E44-AEAD-AB83CE550EEA}"/>
    </a:ext>
  </a:extLst>
</a:theme>
</file>

<file path=ppt/theme/theme3.xml><?xml version="1.0" encoding="utf-8"?>
<a:theme xmlns:a="http://schemas.openxmlformats.org/drawingml/2006/main" name="Presenter image title slides">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bodyPr vert="horz" lIns="91440" tIns="45720" rIns="91440" bIns="45720" rtlCol="0" anchor="t" anchorCtr="0">
        <a:normAutofit lnSpcReduction="10000"/>
      </a:bodyPr>
      <a:lstStyle>
        <a:defPPr algn="l">
          <a:defRPr sz="2800" b="0" dirty="0">
            <a:solidFill>
              <a:srgbClr val="C4C0F2"/>
            </a:solidFill>
            <a:latin typeface="Segoe UI" panose="020B0502040204020203" pitchFamily="34" charset="0"/>
            <a:cs typeface="Segoe UI" panose="020B0502040204020203" pitchFamily="34" charset="0"/>
          </a:defRPr>
        </a:defPPr>
      </a:lstStyle>
    </a:txDef>
  </a:objectDefaults>
  <a:extraClrSchemeLst/>
  <a:extLst>
    <a:ext uri="{05A4C25C-085E-4340-85A3-A5531E510DB2}">
      <thm15:themeFamily xmlns:thm15="http://schemas.microsoft.com/office/thememl/2012/main" name="Presentation2" id="{257819C2-6784-BF40-AE9C-FBEEBA1482BD}" vid="{3718D223-B577-284D-8774-E0385CFE886B}"/>
    </a:ext>
  </a:extLst>
</a:theme>
</file>

<file path=ppt/theme/theme4.xml><?xml version="1.0" encoding="utf-8"?>
<a:theme xmlns:a="http://schemas.openxmlformats.org/drawingml/2006/main" name="Colorful slide options">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Presentation2" id="{257819C2-6784-BF40-AE9C-FBEEBA1482BD}" vid="{EA1D70C2-C42E-2844-BC20-D9B6601D1E60}"/>
    </a:ext>
  </a:extLst>
</a:theme>
</file>

<file path=ppt/theme/theme5.xml><?xml version="1.0" encoding="utf-8"?>
<a:theme xmlns:a="http://schemas.openxmlformats.org/drawingml/2006/main" name="cX25 slides">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2_Eggplant slides">
  <a:themeElements>
    <a:clrScheme name="LS Retail theme colours 2022">
      <a:dk1>
        <a:srgbClr val="242C2F"/>
      </a:dk1>
      <a:lt1>
        <a:srgbClr val="FFFFFF"/>
      </a:lt1>
      <a:dk2>
        <a:srgbClr val="0A3C66"/>
      </a:dk2>
      <a:lt2>
        <a:srgbClr val="FFFFFF"/>
      </a:lt2>
      <a:accent1>
        <a:srgbClr val="43B3E6"/>
      </a:accent1>
      <a:accent2>
        <a:srgbClr val="E37D24"/>
      </a:accent2>
      <a:accent3>
        <a:srgbClr val="F05351"/>
      </a:accent3>
      <a:accent4>
        <a:srgbClr val="55BE8C"/>
      </a:accent4>
      <a:accent5>
        <a:srgbClr val="F5BE3C"/>
      </a:accent5>
      <a:accent6>
        <a:srgbClr val="B8C0C2"/>
      </a:accent6>
      <a:hlink>
        <a:srgbClr val="006FFF"/>
      </a:hlink>
      <a:folHlink>
        <a:srgbClr val="8A4197"/>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2" id="{EF7F72DC-13AC-684A-8D16-22FBD4596A8D}" vid="{3314A4DD-9B72-7747-AA71-F945B2F17C49}"/>
    </a:ext>
  </a:extLst>
</a:theme>
</file>

<file path=ppt/theme/theme7.xml><?xml version="1.0" encoding="utf-8"?>
<a:theme xmlns:a="http://schemas.openxmlformats.org/drawingml/2006/main" name="1_Grey slides">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2" id="{EF7F72DC-13AC-684A-8D16-22FBD4596A8D}" vid="{44D76986-7BA4-3146-AD50-6A2FC24EE8E4}"/>
    </a:ext>
  </a:extLst>
</a:theme>
</file>

<file path=ppt/theme/theme8.xml><?xml version="1.0" encoding="utf-8"?>
<a:theme xmlns:a="http://schemas.openxmlformats.org/drawingml/2006/main" name="White slides">
  <a:themeElements>
    <a:clrScheme name="LS Retail theme colours 2022">
      <a:dk1>
        <a:srgbClr val="242C2F"/>
      </a:dk1>
      <a:lt1>
        <a:srgbClr val="FFFFFF"/>
      </a:lt1>
      <a:dk2>
        <a:srgbClr val="0A3C66"/>
      </a:dk2>
      <a:lt2>
        <a:srgbClr val="FFFFFF"/>
      </a:lt2>
      <a:accent1>
        <a:srgbClr val="43B3E6"/>
      </a:accent1>
      <a:accent2>
        <a:srgbClr val="E37D24"/>
      </a:accent2>
      <a:accent3>
        <a:srgbClr val="F05351"/>
      </a:accent3>
      <a:accent4>
        <a:srgbClr val="55BE8C"/>
      </a:accent4>
      <a:accent5>
        <a:srgbClr val="F5BE3C"/>
      </a:accent5>
      <a:accent6>
        <a:srgbClr val="B8C0C2"/>
      </a:accent6>
      <a:hlink>
        <a:srgbClr val="006FFF"/>
      </a:hlink>
      <a:folHlink>
        <a:srgbClr val="8A4197"/>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2" id="{257819C2-6784-BF40-AE9C-FBEEBA1482BD}" vid="{358E8853-D709-994A-89CE-ED2222F22A29}"/>
    </a:ext>
  </a:extLst>
</a:theme>
</file>

<file path=ppt/theme/theme9.xml><?xml version="1.0" encoding="utf-8"?>
<a:theme xmlns:a="http://schemas.openxmlformats.org/drawingml/2006/main" name="1_Eggplant slides">
  <a:themeElements>
    <a:clrScheme name="LS Retail theme colours 2022">
      <a:dk1>
        <a:srgbClr val="242C2F"/>
      </a:dk1>
      <a:lt1>
        <a:srgbClr val="FFFFFF"/>
      </a:lt1>
      <a:dk2>
        <a:srgbClr val="0A3C66"/>
      </a:dk2>
      <a:lt2>
        <a:srgbClr val="FFFFFF"/>
      </a:lt2>
      <a:accent1>
        <a:srgbClr val="43B3E6"/>
      </a:accent1>
      <a:accent2>
        <a:srgbClr val="E37D24"/>
      </a:accent2>
      <a:accent3>
        <a:srgbClr val="F05351"/>
      </a:accent3>
      <a:accent4>
        <a:srgbClr val="55BE8C"/>
      </a:accent4>
      <a:accent5>
        <a:srgbClr val="F5BE3C"/>
      </a:accent5>
      <a:accent6>
        <a:srgbClr val="B8C0C2"/>
      </a:accent6>
      <a:hlink>
        <a:srgbClr val="006FFF"/>
      </a:hlink>
      <a:folHlink>
        <a:srgbClr val="8A4197"/>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2" id="{EF7F72DC-13AC-684A-8D16-22FBD4596A8D}" vid="{3314A4DD-9B72-7747-AA71-F945B2F17C49}"/>
    </a:ext>
  </a:extLst>
</a:theme>
</file>

<file path=ppt/theme/theme10.xml><?xml version="1.0" encoding="utf-8"?>
<a:theme xmlns:a="http://schemas.openxmlformats.org/drawingml/2006/main" name="1_White slides">
  <a:themeElements>
    <a:clrScheme name="LS Retail theme colours 2022">
      <a:dk1>
        <a:srgbClr val="242C2F"/>
      </a:dk1>
      <a:lt1>
        <a:srgbClr val="FFFFFF"/>
      </a:lt1>
      <a:dk2>
        <a:srgbClr val="0A3C66"/>
      </a:dk2>
      <a:lt2>
        <a:srgbClr val="FFFFFF"/>
      </a:lt2>
      <a:accent1>
        <a:srgbClr val="43B3E6"/>
      </a:accent1>
      <a:accent2>
        <a:srgbClr val="E37D24"/>
      </a:accent2>
      <a:accent3>
        <a:srgbClr val="F05351"/>
      </a:accent3>
      <a:accent4>
        <a:srgbClr val="55BE8C"/>
      </a:accent4>
      <a:accent5>
        <a:srgbClr val="F5BE3C"/>
      </a:accent5>
      <a:accent6>
        <a:srgbClr val="B8C0C2"/>
      </a:accent6>
      <a:hlink>
        <a:srgbClr val="006FFF"/>
      </a:hlink>
      <a:folHlink>
        <a:srgbClr val="8A4197"/>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7D75A587-E8DC-FF47-9384-55314B8CA7CA}" vid="{08CCCC06-A452-2F4F-8470-1AF6FC13F1EF}"/>
    </a:ext>
  </a:extLst>
</a:theme>
</file>

<file path=ppt/theme/theme11.xml><?xml version="1.0" encoding="utf-8"?>
<a:theme xmlns:a="http://schemas.openxmlformats.org/drawingml/2006/main" name="2_Grey slides">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7D75A587-E8DC-FF47-9384-55314B8CA7CA}" vid="{C3F325EB-636D-814E-87BE-C78E54926AF3}"/>
    </a:ext>
  </a:extLst>
</a:theme>
</file>

<file path=ppt/theme/theme12.xml><?xml version="1.0" encoding="utf-8"?>
<a:theme xmlns:a="http://schemas.openxmlformats.org/drawingml/2006/main" name="1_Title/chapter slides">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2" id="{257819C2-6784-BF40-AE9C-FBEEBA1482BD}" vid="{50C503EE-A7B6-3B47-A83B-1E4B88E1DD62}"/>
    </a:ext>
  </a:extLst>
</a:theme>
</file>

<file path=ppt/theme/theme1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73</TotalTime>
  <Words>1332</Words>
  <Application>Microsoft Office PowerPoint</Application>
  <PresentationFormat>Widescreen</PresentationFormat>
  <Paragraphs>326</Paragraphs>
  <Slides>56</Slides>
  <Notes>55</Notes>
  <HiddenSlides>0</HiddenSlides>
  <MMClips>2</MMClips>
  <ScaleCrop>false</ScaleCrop>
  <HeadingPairs>
    <vt:vector size="6" baseType="variant">
      <vt:variant>
        <vt:lpstr>Fonts Used</vt:lpstr>
      </vt:variant>
      <vt:variant>
        <vt:i4>9</vt:i4>
      </vt:variant>
      <vt:variant>
        <vt:lpstr>Theme</vt:lpstr>
      </vt:variant>
      <vt:variant>
        <vt:i4>12</vt:i4>
      </vt:variant>
      <vt:variant>
        <vt:lpstr>Slide Titles</vt:lpstr>
      </vt:variant>
      <vt:variant>
        <vt:i4>56</vt:i4>
      </vt:variant>
    </vt:vector>
  </HeadingPairs>
  <TitlesOfParts>
    <vt:vector size="77" baseType="lpstr">
      <vt:lpstr>Aptos</vt:lpstr>
      <vt:lpstr>Aptos Black</vt:lpstr>
      <vt:lpstr>Aptos Display</vt:lpstr>
      <vt:lpstr>Aptos ExtraBold</vt:lpstr>
      <vt:lpstr>Aptos Light</vt:lpstr>
      <vt:lpstr>Arial</vt:lpstr>
      <vt:lpstr>Calibri</vt:lpstr>
      <vt:lpstr>Segoe UI</vt:lpstr>
      <vt:lpstr>System Font Regular</vt:lpstr>
      <vt:lpstr>Office Theme</vt:lpstr>
      <vt:lpstr>Eggplant slides</vt:lpstr>
      <vt:lpstr>Presenter image title slides</vt:lpstr>
      <vt:lpstr>Colorful slide options</vt:lpstr>
      <vt:lpstr>cX25 slides</vt:lpstr>
      <vt:lpstr>2_Eggplant slides</vt:lpstr>
      <vt:lpstr>1_Grey slides</vt:lpstr>
      <vt:lpstr>White slides</vt:lpstr>
      <vt:lpstr>1_Eggplant slides</vt:lpstr>
      <vt:lpstr>1_White slides</vt:lpstr>
      <vt:lpstr>2_Grey slides</vt:lpstr>
      <vt:lpstr>1_Title/chapter slides</vt:lpstr>
      <vt:lpstr> </vt:lpstr>
      <vt:lpstr>LS Central Securing grocery retail for the future </vt:lpstr>
      <vt:lpstr>Why this matters now…</vt:lpstr>
      <vt:lpstr>Today’s session…</vt:lpstr>
      <vt:lpstr>Securing grocery retail for the future  </vt:lpstr>
      <vt:lpstr>Built on a solid base</vt:lpstr>
      <vt:lpstr>PowerPoint Presentation</vt:lpstr>
      <vt:lpstr>Business Central security &amp; certifications</vt:lpstr>
      <vt:lpstr>PowerPoint Presentation</vt:lpstr>
      <vt:lpstr>PowerPoint Presentation</vt:lpstr>
      <vt:lpstr>Business Central  SLA and Disaster recovery</vt:lpstr>
      <vt:lpstr>PowerPoint Presentation</vt:lpstr>
      <vt:lpstr>PowerPoint Presentation</vt:lpstr>
      <vt:lpstr>LS Central for Grocery </vt:lpstr>
      <vt:lpstr>Top challenges for grocery retailers</vt:lpstr>
      <vt:lpstr>Grocery CIOs also have to deal with</vt:lpstr>
      <vt:lpstr>PowerPoint Presentation</vt:lpstr>
      <vt:lpstr>PowerPoint Presentation</vt:lpstr>
      <vt:lpstr>A global customer base</vt:lpstr>
      <vt:lpstr>PowerPoint Presentation</vt:lpstr>
      <vt:lpstr>PowerPoint Presentation</vt:lpstr>
      <vt:lpstr>PowerPoint Presentation</vt:lpstr>
      <vt:lpstr>PowerPoint Presentation</vt:lpstr>
      <vt:lpstr>How does LS Central support you?</vt:lpstr>
      <vt:lpstr>Mobile Inventory</vt:lpstr>
      <vt:lpstr>PowerPoint Presentation</vt:lpstr>
      <vt:lpstr>How does LS Central support you?</vt:lpstr>
      <vt:lpstr>Electronic Shelf Labels (ESL)</vt:lpstr>
      <vt:lpstr>PowerPoint Presentation</vt:lpstr>
      <vt:lpstr>PowerPoint Presentation</vt:lpstr>
      <vt:lpstr>How does LS Central support you?</vt:lpstr>
      <vt:lpstr>Fast POS</vt:lpstr>
      <vt:lpstr>Fast POS - Examples</vt:lpstr>
      <vt:lpstr>How does LS Central support you?</vt:lpstr>
      <vt:lpstr>Self checkout / Self service</vt:lpstr>
      <vt:lpstr>PowerPoint Presentation</vt:lpstr>
      <vt:lpstr>ScanPayGo</vt:lpstr>
      <vt:lpstr>ScanPayGo - Bónus</vt:lpstr>
      <vt:lpstr>Loyalty</vt:lpstr>
      <vt:lpstr>How does LS Central support you?</vt:lpstr>
      <vt:lpstr>“Best before date”</vt:lpstr>
      <vt:lpstr>Coupon / Voucher printing</vt:lpstr>
      <vt:lpstr>How does LS Central support you?</vt:lpstr>
      <vt:lpstr>High transaction volume</vt:lpstr>
      <vt:lpstr>Batch Posting</vt:lpstr>
      <vt:lpstr>Parallel Statement Posting </vt:lpstr>
      <vt:lpstr>Aggregated Inventory</vt:lpstr>
      <vt:lpstr>Parallel Replenishment </vt:lpstr>
      <vt:lpstr>PowerPoint Presentation</vt:lpstr>
      <vt:lpstr>PowerPoint Presentation</vt:lpstr>
      <vt:lpstr>Secure payments  with LS Pay </vt:lpstr>
      <vt:lpstr>PowerPoint Presentation</vt:lpstr>
      <vt:lpstr>PowerPoint Presentation</vt:lpstr>
      <vt:lpstr>PowerPoint Presentation</vt:lpstr>
      <vt:lpstr>PowerPoint Presentation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Bjorn Jonsson</dc:creator>
  <cp:lastModifiedBy>Bjorn Jonsson</cp:lastModifiedBy>
  <cp:revision>1</cp:revision>
  <dcterms:created xsi:type="dcterms:W3CDTF">2025-06-27T00:04:14Z</dcterms:created>
  <dcterms:modified xsi:type="dcterms:W3CDTF">2025-06-27T13:29:50Z</dcterms:modified>
</cp:coreProperties>
</file>